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8"/>
  </p:notesMasterIdLst>
  <p:sldIdLst>
    <p:sldId id="256" r:id="rId2"/>
    <p:sldId id="257" r:id="rId3"/>
    <p:sldId id="277" r:id="rId4"/>
    <p:sldId id="258" r:id="rId5"/>
    <p:sldId id="281" r:id="rId6"/>
    <p:sldId id="278" r:id="rId7"/>
    <p:sldId id="259" r:id="rId8"/>
    <p:sldId id="260" r:id="rId9"/>
    <p:sldId id="261" r:id="rId10"/>
    <p:sldId id="262" r:id="rId11"/>
    <p:sldId id="263" r:id="rId12"/>
    <p:sldId id="274" r:id="rId13"/>
    <p:sldId id="273" r:id="rId14"/>
    <p:sldId id="280" r:id="rId15"/>
    <p:sldId id="270" r:id="rId16"/>
    <p:sldId id="271" r:id="rId17"/>
    <p:sldId id="272" r:id="rId18"/>
    <p:sldId id="275" r:id="rId19"/>
    <p:sldId id="264" r:id="rId20"/>
    <p:sldId id="265" r:id="rId21"/>
    <p:sldId id="266" r:id="rId22"/>
    <p:sldId id="267" r:id="rId23"/>
    <p:sldId id="268" r:id="rId24"/>
    <p:sldId id="276" r:id="rId25"/>
    <p:sldId id="269" r:id="rId26"/>
    <p:sldId id="279" r:id="rId2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jrPK2JiBLao15cDcNG8nF5KFOq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53" autoAdjust="0"/>
    <p:restoredTop sz="94660"/>
  </p:normalViewPr>
  <p:slideViewPr>
    <p:cSldViewPr snapToGrid="0">
      <p:cViewPr varScale="1">
        <p:scale>
          <a:sx n="78" d="100"/>
          <a:sy n="78" d="100"/>
        </p:scale>
        <p:origin x="38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2048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2984563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2260053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2699197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1787375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2" name="Google Shape;11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3001892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1" name="Google Shape;14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 name="Google Shape;7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a:extLst>
            <a:ext uri="{FF2B5EF4-FFF2-40B4-BE49-F238E27FC236}">
              <a16:creationId xmlns:a16="http://schemas.microsoft.com/office/drawing/2014/main" id="{6633FA38-553C-22F8-0A76-2B373CC13D4D}"/>
            </a:ext>
          </a:extLst>
        </p:cNvPr>
        <p:cNvGrpSpPr/>
        <p:nvPr/>
      </p:nvGrpSpPr>
      <p:grpSpPr>
        <a:xfrm>
          <a:off x="0" y="0"/>
          <a:ext cx="0" cy="0"/>
          <a:chOff x="0" y="0"/>
          <a:chExt cx="0" cy="0"/>
        </a:xfrm>
      </p:grpSpPr>
      <p:sp>
        <p:nvSpPr>
          <p:cNvPr id="155" name="Google Shape;155;p13:notes">
            <a:extLst>
              <a:ext uri="{FF2B5EF4-FFF2-40B4-BE49-F238E27FC236}">
                <a16:creationId xmlns:a16="http://schemas.microsoft.com/office/drawing/2014/main" id="{81672925-888A-8E0A-6279-E1E23A5D9BB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13:notes">
            <a:extLst>
              <a:ext uri="{FF2B5EF4-FFF2-40B4-BE49-F238E27FC236}">
                <a16:creationId xmlns:a16="http://schemas.microsoft.com/office/drawing/2014/main" id="{061E4448-A447-079E-596D-AAE32E08EB1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13:notes">
            <a:extLst>
              <a:ext uri="{FF2B5EF4-FFF2-40B4-BE49-F238E27FC236}">
                <a16:creationId xmlns:a16="http://schemas.microsoft.com/office/drawing/2014/main" id="{BF7AC032-9E3E-B773-A083-00824FE98869}"/>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extLst>
      <p:ext uri="{BB962C8B-B14F-4D97-AF65-F5344CB8AC3E}">
        <p14:creationId xmlns:p14="http://schemas.microsoft.com/office/powerpoint/2010/main" val="3222927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a:extLst>
            <a:ext uri="{FF2B5EF4-FFF2-40B4-BE49-F238E27FC236}">
              <a16:creationId xmlns:a16="http://schemas.microsoft.com/office/drawing/2014/main" id="{404719B7-05CC-3934-7C87-D74BE4A32CF3}"/>
            </a:ext>
          </a:extLst>
        </p:cNvPr>
        <p:cNvGrpSpPr/>
        <p:nvPr/>
      </p:nvGrpSpPr>
      <p:grpSpPr>
        <a:xfrm>
          <a:off x="0" y="0"/>
          <a:ext cx="0" cy="0"/>
          <a:chOff x="0" y="0"/>
          <a:chExt cx="0" cy="0"/>
        </a:xfrm>
      </p:grpSpPr>
      <p:sp>
        <p:nvSpPr>
          <p:cNvPr id="73" name="Google Shape;73;p2:notes">
            <a:extLst>
              <a:ext uri="{FF2B5EF4-FFF2-40B4-BE49-F238E27FC236}">
                <a16:creationId xmlns:a16="http://schemas.microsoft.com/office/drawing/2014/main" id="{A244B6F8-6986-70C8-EAF3-16E88205080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p2:notes">
            <a:extLst>
              <a:ext uri="{FF2B5EF4-FFF2-40B4-BE49-F238E27FC236}">
                <a16:creationId xmlns:a16="http://schemas.microsoft.com/office/drawing/2014/main" id="{F59EA950-85D3-337D-C732-4D68F3DA51B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 name="Google Shape;75;p2:notes">
            <a:extLst>
              <a:ext uri="{FF2B5EF4-FFF2-40B4-BE49-F238E27FC236}">
                <a16:creationId xmlns:a16="http://schemas.microsoft.com/office/drawing/2014/main" id="{D85EB7FE-95BF-181A-CE9F-98E5D0EC780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766895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a:extLst>
            <a:ext uri="{FF2B5EF4-FFF2-40B4-BE49-F238E27FC236}">
              <a16:creationId xmlns:a16="http://schemas.microsoft.com/office/drawing/2014/main" id="{AB9B2C79-4B3C-1E06-D8E4-8F1145BE9300}"/>
            </a:ext>
          </a:extLst>
        </p:cNvPr>
        <p:cNvGrpSpPr/>
        <p:nvPr/>
      </p:nvGrpSpPr>
      <p:grpSpPr>
        <a:xfrm>
          <a:off x="0" y="0"/>
          <a:ext cx="0" cy="0"/>
          <a:chOff x="0" y="0"/>
          <a:chExt cx="0" cy="0"/>
        </a:xfrm>
      </p:grpSpPr>
      <p:sp>
        <p:nvSpPr>
          <p:cNvPr id="86" name="Google Shape;86;p3:notes">
            <a:extLst>
              <a:ext uri="{FF2B5EF4-FFF2-40B4-BE49-F238E27FC236}">
                <a16:creationId xmlns:a16="http://schemas.microsoft.com/office/drawing/2014/main" id="{47A2DA46-EFED-F59F-BB1D-EF32EC932B2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3:notes">
            <a:extLst>
              <a:ext uri="{FF2B5EF4-FFF2-40B4-BE49-F238E27FC236}">
                <a16:creationId xmlns:a16="http://schemas.microsoft.com/office/drawing/2014/main" id="{C98696BD-AC8B-9E5B-ADC2-418F7690A5F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5720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1">
  <p:cSld name="Title Slide 1">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6"/>
          <p:cNvSpPr txBox="1">
            <a:spLocks noGrp="1"/>
          </p:cNvSpPr>
          <p:nvPr>
            <p:ph type="body" idx="1"/>
          </p:nvPr>
        </p:nvSpPr>
        <p:spPr>
          <a:xfrm>
            <a:off x="658368" y="3968496"/>
            <a:ext cx="6638544" cy="1650381"/>
          </a:xfrm>
          <a:prstGeom prst="rect">
            <a:avLst/>
          </a:prstGeom>
          <a:noFill/>
          <a:ln>
            <a:noFill/>
          </a:ln>
        </p:spPr>
        <p:txBody>
          <a:bodyPr spcFirstLastPara="1" wrap="square" lIns="0" tIns="45700" rIns="91425" bIns="45700" anchor="t" anchorCtr="0">
            <a:noAutofit/>
          </a:bodyPr>
          <a:lstStyle>
            <a:lvl1pPr marL="457200" lvl="0" indent="-228600" algn="l">
              <a:lnSpc>
                <a:spcPct val="130000"/>
              </a:lnSpc>
              <a:spcBef>
                <a:spcPts val="600"/>
              </a:spcBef>
              <a:spcAft>
                <a:spcPts val="0"/>
              </a:spcAft>
              <a:buSzPts val="3360"/>
              <a:buNone/>
              <a:defRPr sz="2800" b="0" i="0">
                <a:solidFill>
                  <a:schemeClr val="dk1"/>
                </a:solidFill>
                <a:latin typeface="Arial"/>
                <a:ea typeface="Arial"/>
                <a:cs typeface="Arial"/>
                <a:sym typeface="Arial"/>
              </a:defRPr>
            </a:lvl1pPr>
            <a:lvl2pPr marL="914400" lvl="1" indent="-365760" algn="l">
              <a:lnSpc>
                <a:spcPct val="130000"/>
              </a:lnSpc>
              <a:spcBef>
                <a:spcPts val="600"/>
              </a:spcBef>
              <a:spcAft>
                <a:spcPts val="0"/>
              </a:spcAft>
              <a:buSzPts val="2160"/>
              <a:buChar char="-"/>
              <a:defRPr/>
            </a:lvl2pPr>
            <a:lvl3pPr marL="1371600" lvl="2" indent="-365760" algn="l">
              <a:lnSpc>
                <a:spcPct val="130000"/>
              </a:lnSpc>
              <a:spcBef>
                <a:spcPts val="600"/>
              </a:spcBef>
              <a:spcAft>
                <a:spcPts val="0"/>
              </a:spcAft>
              <a:buSzPts val="2160"/>
              <a:buChar char="-"/>
              <a:defRPr/>
            </a:lvl3pPr>
            <a:lvl4pPr marL="1828800" lvl="3" indent="-365760" algn="l">
              <a:lnSpc>
                <a:spcPct val="130000"/>
              </a:lnSpc>
              <a:spcBef>
                <a:spcPts val="600"/>
              </a:spcBef>
              <a:spcAft>
                <a:spcPts val="0"/>
              </a:spcAft>
              <a:buSzPts val="2160"/>
              <a:buChar char="-"/>
              <a:defRPr/>
            </a:lvl4pPr>
            <a:lvl5pPr marL="2286000" lvl="4" indent="-365760" algn="l">
              <a:lnSpc>
                <a:spcPct val="130000"/>
              </a:lnSpc>
              <a:spcBef>
                <a:spcPts val="600"/>
              </a:spcBef>
              <a:spcAft>
                <a:spcPts val="0"/>
              </a:spcAft>
              <a:buSzPts val="21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16"/>
          <p:cNvSpPr txBox="1">
            <a:spLocks noGrp="1"/>
          </p:cNvSpPr>
          <p:nvPr>
            <p:ph type="ctrTitle"/>
          </p:nvPr>
        </p:nvSpPr>
        <p:spPr>
          <a:xfrm>
            <a:off x="658368" y="1490472"/>
            <a:ext cx="6638544" cy="2386584"/>
          </a:xfrm>
          <a:prstGeom prst="rect">
            <a:avLst/>
          </a:prstGeom>
          <a:noFill/>
          <a:ln>
            <a:noFill/>
          </a:ln>
        </p:spPr>
        <p:txBody>
          <a:bodyPr spcFirstLastPara="1" wrap="square" lIns="0" tIns="45700" rIns="91425" bIns="45700" anchor="b" anchorCtr="0">
            <a:noAutofit/>
          </a:bodyPr>
          <a:lstStyle>
            <a:lvl1pPr lvl="0" algn="l">
              <a:lnSpc>
                <a:spcPct val="96666"/>
              </a:lnSpc>
              <a:spcBef>
                <a:spcPts val="0"/>
              </a:spcBef>
              <a:spcAft>
                <a:spcPts val="0"/>
              </a:spcAft>
              <a:buClr>
                <a:schemeClr val="dk2"/>
              </a:buClr>
              <a:buSzPts val="6000"/>
              <a:buFont typeface="Arial"/>
              <a:buNone/>
              <a:defRPr sz="6000" b="1" i="0" cap="none">
                <a:solidFill>
                  <a:schemeClr val="dk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7" name="Google Shape;17;p16"/>
          <p:cNvPicPr preferRelativeResize="0"/>
          <p:nvPr/>
        </p:nvPicPr>
        <p:blipFill rotWithShape="1">
          <a:blip r:embed="rId3">
            <a:alphaModFix/>
          </a:blip>
          <a:srcRect/>
          <a:stretch/>
        </p:blipFill>
        <p:spPr>
          <a:xfrm>
            <a:off x="658368" y="5863896"/>
            <a:ext cx="4557444" cy="53325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and Photo">
  <p:cSld name="Content and Photo">
    <p:spTree>
      <p:nvGrpSpPr>
        <p:cNvPr id="1" name="Shape 48"/>
        <p:cNvGrpSpPr/>
        <p:nvPr/>
      </p:nvGrpSpPr>
      <p:grpSpPr>
        <a:xfrm>
          <a:off x="0" y="0"/>
          <a:ext cx="0" cy="0"/>
          <a:chOff x="0" y="0"/>
          <a:chExt cx="0" cy="0"/>
        </a:xfrm>
      </p:grpSpPr>
      <p:sp>
        <p:nvSpPr>
          <p:cNvPr id="49" name="Google Shape;49;p25"/>
          <p:cNvSpPr>
            <a:spLocks noGrp="1"/>
          </p:cNvSpPr>
          <p:nvPr>
            <p:ph type="pic" idx="2"/>
          </p:nvPr>
        </p:nvSpPr>
        <p:spPr>
          <a:xfrm>
            <a:off x="5098566" y="1079500"/>
            <a:ext cx="7093434" cy="5778500"/>
          </a:xfrm>
          <a:prstGeom prst="rect">
            <a:avLst/>
          </a:prstGeom>
          <a:solidFill>
            <a:srgbClr val="BFBFBF"/>
          </a:solidFill>
          <a:ln>
            <a:noFill/>
          </a:ln>
        </p:spPr>
      </p:sp>
      <p:sp>
        <p:nvSpPr>
          <p:cNvPr id="50" name="Google Shape;50;p25"/>
          <p:cNvSpPr txBox="1">
            <a:spLocks noGrp="1"/>
          </p:cNvSpPr>
          <p:nvPr>
            <p:ph type="title"/>
          </p:nvPr>
        </p:nvSpPr>
        <p:spPr>
          <a:xfrm>
            <a:off x="566928" y="1499616"/>
            <a:ext cx="4248912" cy="590931"/>
          </a:xfrm>
          <a:prstGeom prst="rect">
            <a:avLst/>
          </a:prstGeom>
          <a:noFill/>
          <a:ln>
            <a:noFill/>
          </a:ln>
        </p:spPr>
        <p:txBody>
          <a:bodyPr spcFirstLastPara="1" wrap="square" lIns="91425" tIns="45700" rIns="91425" bIns="45700" anchor="b" anchorCtr="0">
            <a:sp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5"/>
          <p:cNvSpPr txBox="1">
            <a:spLocks noGrp="1"/>
          </p:cNvSpPr>
          <p:nvPr>
            <p:ph type="body" idx="1"/>
          </p:nvPr>
        </p:nvSpPr>
        <p:spPr>
          <a:xfrm>
            <a:off x="566928" y="2185416"/>
            <a:ext cx="4248912" cy="3968249"/>
          </a:xfrm>
          <a:prstGeom prst="rect">
            <a:avLst/>
          </a:prstGeom>
          <a:noFill/>
          <a:ln>
            <a:noFill/>
          </a:ln>
        </p:spPr>
        <p:txBody>
          <a:bodyPr spcFirstLastPara="1" wrap="square" lIns="91425" tIns="45700" rIns="91425" bIns="45700" anchor="t" anchorCtr="0">
            <a:noAutofit/>
          </a:bodyPr>
          <a:lstStyle>
            <a:lvl1pPr marL="457200" lvl="0" indent="-365760" algn="l">
              <a:lnSpc>
                <a:spcPct val="130000"/>
              </a:lnSpc>
              <a:spcBef>
                <a:spcPts val="600"/>
              </a:spcBef>
              <a:spcAft>
                <a:spcPts val="0"/>
              </a:spcAft>
              <a:buSzPts val="2160"/>
              <a:buChar char="•"/>
              <a:defRPr/>
            </a:lvl1pPr>
            <a:lvl2pPr marL="914400" lvl="1" indent="-365760" algn="l">
              <a:lnSpc>
                <a:spcPct val="130000"/>
              </a:lnSpc>
              <a:spcBef>
                <a:spcPts val="600"/>
              </a:spcBef>
              <a:spcAft>
                <a:spcPts val="0"/>
              </a:spcAft>
              <a:buSzPts val="2160"/>
              <a:buChar char="-"/>
              <a:defRPr/>
            </a:lvl2pPr>
            <a:lvl3pPr marL="1371600" lvl="2" indent="-365760" algn="l">
              <a:lnSpc>
                <a:spcPct val="130000"/>
              </a:lnSpc>
              <a:spcBef>
                <a:spcPts val="600"/>
              </a:spcBef>
              <a:spcAft>
                <a:spcPts val="0"/>
              </a:spcAft>
              <a:buSzPts val="2160"/>
              <a:buChar char="-"/>
              <a:defRPr/>
            </a:lvl3pPr>
            <a:lvl4pPr marL="1828800" lvl="3" indent="-365760" algn="l">
              <a:lnSpc>
                <a:spcPct val="130000"/>
              </a:lnSpc>
              <a:spcBef>
                <a:spcPts val="600"/>
              </a:spcBef>
              <a:spcAft>
                <a:spcPts val="0"/>
              </a:spcAft>
              <a:buSzPts val="2160"/>
              <a:buChar char="-"/>
              <a:defRPr/>
            </a:lvl4pPr>
            <a:lvl5pPr marL="2286000" lvl="4" indent="-365760" algn="l">
              <a:lnSpc>
                <a:spcPct val="130000"/>
              </a:lnSpc>
              <a:spcBef>
                <a:spcPts val="600"/>
              </a:spcBef>
              <a:spcAft>
                <a:spcPts val="0"/>
              </a:spcAft>
              <a:buSzPts val="21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and Three Photos">
  <p:cSld name="Content and Three Photos">
    <p:spTree>
      <p:nvGrpSpPr>
        <p:cNvPr id="1" name="Shape 52"/>
        <p:cNvGrpSpPr/>
        <p:nvPr/>
      </p:nvGrpSpPr>
      <p:grpSpPr>
        <a:xfrm>
          <a:off x="0" y="0"/>
          <a:ext cx="0" cy="0"/>
          <a:chOff x="0" y="0"/>
          <a:chExt cx="0" cy="0"/>
        </a:xfrm>
      </p:grpSpPr>
      <p:sp>
        <p:nvSpPr>
          <p:cNvPr id="53" name="Google Shape;53;p26"/>
          <p:cNvSpPr txBox="1">
            <a:spLocks noGrp="1"/>
          </p:cNvSpPr>
          <p:nvPr>
            <p:ph type="title"/>
          </p:nvPr>
        </p:nvSpPr>
        <p:spPr>
          <a:xfrm>
            <a:off x="566928" y="1499616"/>
            <a:ext cx="4248912" cy="590931"/>
          </a:xfrm>
          <a:prstGeom prst="rect">
            <a:avLst/>
          </a:prstGeom>
          <a:noFill/>
          <a:ln>
            <a:noFill/>
          </a:ln>
        </p:spPr>
        <p:txBody>
          <a:bodyPr spcFirstLastPara="1" wrap="square" lIns="91425" tIns="45700" rIns="91425" bIns="45700" anchor="b" anchorCtr="0">
            <a:sp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6"/>
          <p:cNvSpPr txBox="1">
            <a:spLocks noGrp="1"/>
          </p:cNvSpPr>
          <p:nvPr>
            <p:ph type="body" idx="1"/>
          </p:nvPr>
        </p:nvSpPr>
        <p:spPr>
          <a:xfrm>
            <a:off x="566928" y="2185416"/>
            <a:ext cx="4248912" cy="3968249"/>
          </a:xfrm>
          <a:prstGeom prst="rect">
            <a:avLst/>
          </a:prstGeom>
          <a:noFill/>
          <a:ln>
            <a:noFill/>
          </a:ln>
        </p:spPr>
        <p:txBody>
          <a:bodyPr spcFirstLastPara="1" wrap="square" lIns="91425" tIns="45700" rIns="91425" bIns="45700" anchor="t" anchorCtr="0">
            <a:noAutofit/>
          </a:bodyPr>
          <a:lstStyle>
            <a:lvl1pPr marL="457200" lvl="0" indent="-365760" algn="l">
              <a:lnSpc>
                <a:spcPct val="130000"/>
              </a:lnSpc>
              <a:spcBef>
                <a:spcPts val="600"/>
              </a:spcBef>
              <a:spcAft>
                <a:spcPts val="0"/>
              </a:spcAft>
              <a:buSzPts val="2160"/>
              <a:buChar char="•"/>
              <a:defRPr/>
            </a:lvl1pPr>
            <a:lvl2pPr marL="914400" lvl="1" indent="-365760" algn="l">
              <a:lnSpc>
                <a:spcPct val="130000"/>
              </a:lnSpc>
              <a:spcBef>
                <a:spcPts val="600"/>
              </a:spcBef>
              <a:spcAft>
                <a:spcPts val="0"/>
              </a:spcAft>
              <a:buSzPts val="2160"/>
              <a:buChar char="-"/>
              <a:defRPr/>
            </a:lvl2pPr>
            <a:lvl3pPr marL="1371600" lvl="2" indent="-365760" algn="l">
              <a:lnSpc>
                <a:spcPct val="130000"/>
              </a:lnSpc>
              <a:spcBef>
                <a:spcPts val="600"/>
              </a:spcBef>
              <a:spcAft>
                <a:spcPts val="0"/>
              </a:spcAft>
              <a:buSzPts val="2160"/>
              <a:buChar char="-"/>
              <a:defRPr/>
            </a:lvl3pPr>
            <a:lvl4pPr marL="1828800" lvl="3" indent="-365760" algn="l">
              <a:lnSpc>
                <a:spcPct val="130000"/>
              </a:lnSpc>
              <a:spcBef>
                <a:spcPts val="600"/>
              </a:spcBef>
              <a:spcAft>
                <a:spcPts val="0"/>
              </a:spcAft>
              <a:buSzPts val="2160"/>
              <a:buChar char="-"/>
              <a:defRPr/>
            </a:lvl4pPr>
            <a:lvl5pPr marL="2286000" lvl="4" indent="-365760" algn="l">
              <a:lnSpc>
                <a:spcPct val="130000"/>
              </a:lnSpc>
              <a:spcBef>
                <a:spcPts val="600"/>
              </a:spcBef>
              <a:spcAft>
                <a:spcPts val="0"/>
              </a:spcAft>
              <a:buSzPts val="21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6"/>
          <p:cNvSpPr>
            <a:spLocks noGrp="1"/>
          </p:cNvSpPr>
          <p:nvPr>
            <p:ph type="pic" idx="2"/>
          </p:nvPr>
        </p:nvSpPr>
        <p:spPr>
          <a:xfrm>
            <a:off x="5114631" y="1066800"/>
            <a:ext cx="7077369" cy="2932598"/>
          </a:xfrm>
          <a:prstGeom prst="rect">
            <a:avLst/>
          </a:prstGeom>
          <a:solidFill>
            <a:srgbClr val="BFBFBF"/>
          </a:solidFill>
          <a:ln w="9525" cap="flat" cmpd="sng">
            <a:solidFill>
              <a:schemeClr val="lt1"/>
            </a:solidFill>
            <a:prstDash val="solid"/>
            <a:round/>
            <a:headEnd type="none" w="sm" len="sm"/>
            <a:tailEnd type="none" w="sm" len="sm"/>
          </a:ln>
        </p:spPr>
      </p:sp>
      <p:sp>
        <p:nvSpPr>
          <p:cNvPr id="56" name="Google Shape;56;p26"/>
          <p:cNvSpPr>
            <a:spLocks noGrp="1"/>
          </p:cNvSpPr>
          <p:nvPr>
            <p:ph type="pic" idx="3"/>
          </p:nvPr>
        </p:nvSpPr>
        <p:spPr>
          <a:xfrm>
            <a:off x="5114631" y="3998296"/>
            <a:ext cx="3602522" cy="2857500"/>
          </a:xfrm>
          <a:prstGeom prst="rect">
            <a:avLst/>
          </a:prstGeom>
          <a:solidFill>
            <a:srgbClr val="BFBFBF"/>
          </a:solidFill>
          <a:ln w="9525" cap="flat" cmpd="sng">
            <a:solidFill>
              <a:schemeClr val="lt1"/>
            </a:solidFill>
            <a:prstDash val="solid"/>
            <a:round/>
            <a:headEnd type="none" w="sm" len="sm"/>
            <a:tailEnd type="none" w="sm" len="sm"/>
          </a:ln>
        </p:spPr>
      </p:sp>
      <p:sp>
        <p:nvSpPr>
          <p:cNvPr id="57" name="Google Shape;57;p26"/>
          <p:cNvSpPr>
            <a:spLocks noGrp="1"/>
          </p:cNvSpPr>
          <p:nvPr>
            <p:ph type="pic" idx="4"/>
          </p:nvPr>
        </p:nvSpPr>
        <p:spPr>
          <a:xfrm>
            <a:off x="8701089" y="3998296"/>
            <a:ext cx="3490912" cy="2857500"/>
          </a:xfrm>
          <a:prstGeom prst="rect">
            <a:avLst/>
          </a:prstGeom>
          <a:solidFill>
            <a:srgbClr val="BFBFBF"/>
          </a:solidFill>
          <a:ln w="9525" cap="flat" cmpd="sng">
            <a:solidFill>
              <a:schemeClr val="lt1"/>
            </a:solidFill>
            <a:prstDash val="solid"/>
            <a:round/>
            <a:headEnd type="none" w="sm" len="sm"/>
            <a:tailEnd type="none" w="sm" len="sm"/>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ull Width Photo">
  <p:cSld name="Full Width Photo">
    <p:spTree>
      <p:nvGrpSpPr>
        <p:cNvPr id="1" name="Shape 58"/>
        <p:cNvGrpSpPr/>
        <p:nvPr/>
      </p:nvGrpSpPr>
      <p:grpSpPr>
        <a:xfrm>
          <a:off x="0" y="0"/>
          <a:ext cx="0" cy="0"/>
          <a:chOff x="0" y="0"/>
          <a:chExt cx="0" cy="0"/>
        </a:xfrm>
      </p:grpSpPr>
      <p:sp>
        <p:nvSpPr>
          <p:cNvPr id="59" name="Google Shape;59;p27"/>
          <p:cNvSpPr txBox="1">
            <a:spLocks noGrp="1"/>
          </p:cNvSpPr>
          <p:nvPr>
            <p:ph type="title"/>
          </p:nvPr>
        </p:nvSpPr>
        <p:spPr>
          <a:xfrm>
            <a:off x="566928" y="1499616"/>
            <a:ext cx="10515600" cy="590931"/>
          </a:xfrm>
          <a:prstGeom prst="rect">
            <a:avLst/>
          </a:prstGeom>
          <a:noFill/>
          <a:ln>
            <a:noFill/>
          </a:ln>
        </p:spPr>
        <p:txBody>
          <a:bodyPr spcFirstLastPara="1" wrap="square" lIns="91425" tIns="45700" rIns="91425" bIns="45700" anchor="b" anchorCtr="0">
            <a:sp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7"/>
          <p:cNvSpPr>
            <a:spLocks noGrp="1"/>
          </p:cNvSpPr>
          <p:nvPr>
            <p:ph type="pic" idx="2"/>
          </p:nvPr>
        </p:nvSpPr>
        <p:spPr>
          <a:xfrm>
            <a:off x="0" y="1066800"/>
            <a:ext cx="12192000" cy="5791200"/>
          </a:xfrm>
          <a:prstGeom prst="rect">
            <a:avLst/>
          </a:prstGeom>
          <a:solidFill>
            <a:srgbClr val="BFBFBF"/>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and Graph">
  <p:cSld name="Content and Graph">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566928" y="1499616"/>
            <a:ext cx="4248912" cy="590931"/>
          </a:xfrm>
          <a:prstGeom prst="rect">
            <a:avLst/>
          </a:prstGeom>
          <a:noFill/>
          <a:ln>
            <a:noFill/>
          </a:ln>
        </p:spPr>
        <p:txBody>
          <a:bodyPr spcFirstLastPara="1" wrap="square" lIns="91425" tIns="45700" rIns="91425" bIns="45700" anchor="b" anchorCtr="0">
            <a:sp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8"/>
          <p:cNvSpPr txBox="1">
            <a:spLocks noGrp="1"/>
          </p:cNvSpPr>
          <p:nvPr>
            <p:ph type="body" idx="1"/>
          </p:nvPr>
        </p:nvSpPr>
        <p:spPr>
          <a:xfrm>
            <a:off x="566928" y="2185416"/>
            <a:ext cx="4248912" cy="3968249"/>
          </a:xfrm>
          <a:prstGeom prst="rect">
            <a:avLst/>
          </a:prstGeom>
          <a:noFill/>
          <a:ln>
            <a:noFill/>
          </a:ln>
        </p:spPr>
        <p:txBody>
          <a:bodyPr spcFirstLastPara="1" wrap="square" lIns="91425" tIns="45700" rIns="91425" bIns="45700" anchor="t" anchorCtr="0">
            <a:noAutofit/>
          </a:bodyPr>
          <a:lstStyle>
            <a:lvl1pPr marL="457200" lvl="0" indent="-365760" algn="l">
              <a:lnSpc>
                <a:spcPct val="130000"/>
              </a:lnSpc>
              <a:spcBef>
                <a:spcPts val="600"/>
              </a:spcBef>
              <a:spcAft>
                <a:spcPts val="0"/>
              </a:spcAft>
              <a:buSzPts val="2160"/>
              <a:buChar char="•"/>
              <a:defRPr/>
            </a:lvl1pPr>
            <a:lvl2pPr marL="914400" lvl="1" indent="-365760" algn="l">
              <a:lnSpc>
                <a:spcPct val="130000"/>
              </a:lnSpc>
              <a:spcBef>
                <a:spcPts val="600"/>
              </a:spcBef>
              <a:spcAft>
                <a:spcPts val="0"/>
              </a:spcAft>
              <a:buSzPts val="2160"/>
              <a:buChar char="-"/>
              <a:defRPr/>
            </a:lvl2pPr>
            <a:lvl3pPr marL="1371600" lvl="2" indent="-365760" algn="l">
              <a:lnSpc>
                <a:spcPct val="130000"/>
              </a:lnSpc>
              <a:spcBef>
                <a:spcPts val="600"/>
              </a:spcBef>
              <a:spcAft>
                <a:spcPts val="0"/>
              </a:spcAft>
              <a:buSzPts val="2160"/>
              <a:buChar char="-"/>
              <a:defRPr/>
            </a:lvl3pPr>
            <a:lvl4pPr marL="1828800" lvl="3" indent="-365760" algn="l">
              <a:lnSpc>
                <a:spcPct val="130000"/>
              </a:lnSpc>
              <a:spcBef>
                <a:spcPts val="600"/>
              </a:spcBef>
              <a:spcAft>
                <a:spcPts val="0"/>
              </a:spcAft>
              <a:buSzPts val="2160"/>
              <a:buChar char="-"/>
              <a:defRPr/>
            </a:lvl4pPr>
            <a:lvl5pPr marL="2286000" lvl="4" indent="-365760" algn="l">
              <a:lnSpc>
                <a:spcPct val="130000"/>
              </a:lnSpc>
              <a:spcBef>
                <a:spcPts val="600"/>
              </a:spcBef>
              <a:spcAft>
                <a:spcPts val="0"/>
              </a:spcAft>
              <a:buSzPts val="21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28"/>
          <p:cNvSpPr>
            <a:spLocks noGrp="1"/>
          </p:cNvSpPr>
          <p:nvPr>
            <p:ph type="chart" idx="2"/>
          </p:nvPr>
        </p:nvSpPr>
        <p:spPr>
          <a:xfrm>
            <a:off x="5161935" y="1976285"/>
            <a:ext cx="6325152" cy="3967316"/>
          </a:xfrm>
          <a:prstGeom prst="rect">
            <a:avLst/>
          </a:prstGeom>
          <a:solidFill>
            <a:srgbClr val="BFBFBF"/>
          </a:solid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30000"/>
              </a:lnSpc>
              <a:spcBef>
                <a:spcPts val="600"/>
              </a:spcBef>
              <a:spcAft>
                <a:spcPts val="0"/>
              </a:spcAft>
              <a:buClr>
                <a:schemeClr val="dk2"/>
              </a:buClr>
              <a:buSzPts val="2160"/>
              <a:buFont typeface="NTR"/>
              <a:buChar char="-"/>
              <a:defRPr sz="1800" b="0" i="0" u="none" strike="noStrike" cap="none">
                <a:solidFill>
                  <a:schemeClr val="dk1"/>
                </a:solidFill>
                <a:latin typeface="Arial"/>
                <a:ea typeface="Arial"/>
                <a:cs typeface="Arial"/>
                <a:sym typeface="Arial"/>
              </a:defRPr>
            </a:lvl2pPr>
            <a:lvl3pPr marR="0" lvl="2" algn="l" rtl="0">
              <a:lnSpc>
                <a:spcPct val="130000"/>
              </a:lnSpc>
              <a:spcBef>
                <a:spcPts val="600"/>
              </a:spcBef>
              <a:spcAft>
                <a:spcPts val="0"/>
              </a:spcAft>
              <a:buClr>
                <a:schemeClr val="dk2"/>
              </a:buClr>
              <a:buSzPts val="2160"/>
              <a:buFont typeface="NTR"/>
              <a:buChar char="-"/>
              <a:defRPr sz="1800" b="0" i="0" u="none" strike="noStrike" cap="none">
                <a:solidFill>
                  <a:schemeClr val="dk1"/>
                </a:solidFill>
                <a:latin typeface="Arial"/>
                <a:ea typeface="Arial"/>
                <a:cs typeface="Arial"/>
                <a:sym typeface="Arial"/>
              </a:defRPr>
            </a:lvl3pPr>
            <a:lvl4pPr marR="0" lvl="3" algn="l" rtl="0">
              <a:lnSpc>
                <a:spcPct val="130000"/>
              </a:lnSpc>
              <a:spcBef>
                <a:spcPts val="600"/>
              </a:spcBef>
              <a:spcAft>
                <a:spcPts val="0"/>
              </a:spcAft>
              <a:buClr>
                <a:schemeClr val="dk2"/>
              </a:buClr>
              <a:buSzPts val="2160"/>
              <a:buFont typeface="NTR"/>
              <a:buChar char="-"/>
              <a:defRPr sz="1800" b="0" i="0" u="none" strike="noStrike" cap="none">
                <a:solidFill>
                  <a:schemeClr val="dk1"/>
                </a:solidFill>
                <a:latin typeface="Arial"/>
                <a:ea typeface="Arial"/>
                <a:cs typeface="Arial"/>
                <a:sym typeface="Arial"/>
              </a:defRPr>
            </a:lvl4pPr>
            <a:lvl5pPr marR="0" lvl="4" algn="l" rtl="0">
              <a:lnSpc>
                <a:spcPct val="130000"/>
              </a:lnSpc>
              <a:spcBef>
                <a:spcPts val="600"/>
              </a:spcBef>
              <a:spcAft>
                <a:spcPts val="0"/>
              </a:spcAft>
              <a:buClr>
                <a:schemeClr val="dk2"/>
              </a:buClr>
              <a:buSzPts val="2160"/>
              <a:buFont typeface="NTR"/>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ulleted List" type="obj">
  <p:cSld name="OBJECT">
    <p:spTree>
      <p:nvGrpSpPr>
        <p:cNvPr id="1" name="Shape 18"/>
        <p:cNvGrpSpPr/>
        <p:nvPr/>
      </p:nvGrpSpPr>
      <p:grpSpPr>
        <a:xfrm>
          <a:off x="0" y="0"/>
          <a:ext cx="0" cy="0"/>
          <a:chOff x="0" y="0"/>
          <a:chExt cx="0" cy="0"/>
        </a:xfrm>
      </p:grpSpPr>
      <p:sp>
        <p:nvSpPr>
          <p:cNvPr id="19" name="Google Shape;19;p17"/>
          <p:cNvSpPr txBox="1">
            <a:spLocks noGrp="1"/>
          </p:cNvSpPr>
          <p:nvPr>
            <p:ph type="title"/>
          </p:nvPr>
        </p:nvSpPr>
        <p:spPr>
          <a:xfrm>
            <a:off x="566928" y="1499616"/>
            <a:ext cx="6951472" cy="590931"/>
          </a:xfrm>
          <a:prstGeom prst="rect">
            <a:avLst/>
          </a:prstGeom>
          <a:noFill/>
          <a:ln>
            <a:noFill/>
          </a:ln>
        </p:spPr>
        <p:txBody>
          <a:bodyPr spcFirstLastPara="1" wrap="square" lIns="91425" tIns="45700" rIns="91425" bIns="45700" anchor="b" anchorCtr="0">
            <a:sp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7"/>
          <p:cNvSpPr txBox="1">
            <a:spLocks noGrp="1"/>
          </p:cNvSpPr>
          <p:nvPr>
            <p:ph type="body" idx="1"/>
          </p:nvPr>
        </p:nvSpPr>
        <p:spPr>
          <a:xfrm>
            <a:off x="566928" y="2185416"/>
            <a:ext cx="6951472" cy="3968249"/>
          </a:xfrm>
          <a:prstGeom prst="rect">
            <a:avLst/>
          </a:prstGeom>
          <a:noFill/>
          <a:ln>
            <a:noFill/>
          </a:ln>
        </p:spPr>
        <p:txBody>
          <a:bodyPr spcFirstLastPara="1" wrap="square" lIns="91425" tIns="45700" rIns="91425" bIns="45700" anchor="t" anchorCtr="0">
            <a:noAutofit/>
          </a:bodyPr>
          <a:lstStyle>
            <a:lvl1pPr marL="457200" lvl="0" indent="-365760" algn="l">
              <a:lnSpc>
                <a:spcPct val="130000"/>
              </a:lnSpc>
              <a:spcBef>
                <a:spcPts val="600"/>
              </a:spcBef>
              <a:spcAft>
                <a:spcPts val="0"/>
              </a:spcAft>
              <a:buSzPts val="2160"/>
              <a:buChar char="•"/>
              <a:defRPr/>
            </a:lvl1pPr>
            <a:lvl2pPr marL="914400" lvl="1" indent="-365760" algn="l">
              <a:lnSpc>
                <a:spcPct val="130000"/>
              </a:lnSpc>
              <a:spcBef>
                <a:spcPts val="600"/>
              </a:spcBef>
              <a:spcAft>
                <a:spcPts val="0"/>
              </a:spcAft>
              <a:buSzPts val="2160"/>
              <a:buChar char="-"/>
              <a:defRPr/>
            </a:lvl2pPr>
            <a:lvl3pPr marL="1371600" lvl="2" indent="-365760" algn="l">
              <a:lnSpc>
                <a:spcPct val="130000"/>
              </a:lnSpc>
              <a:spcBef>
                <a:spcPts val="600"/>
              </a:spcBef>
              <a:spcAft>
                <a:spcPts val="0"/>
              </a:spcAft>
              <a:buSzPts val="2160"/>
              <a:buChar char="-"/>
              <a:defRPr/>
            </a:lvl3pPr>
            <a:lvl4pPr marL="1828800" lvl="3" indent="-365760" algn="l">
              <a:lnSpc>
                <a:spcPct val="130000"/>
              </a:lnSpc>
              <a:spcBef>
                <a:spcPts val="600"/>
              </a:spcBef>
              <a:spcAft>
                <a:spcPts val="0"/>
              </a:spcAft>
              <a:buSzPts val="2160"/>
              <a:buChar char="-"/>
              <a:defRPr/>
            </a:lvl4pPr>
            <a:lvl5pPr marL="2286000" lvl="4" indent="-365760" algn="l">
              <a:lnSpc>
                <a:spcPct val="130000"/>
              </a:lnSpc>
              <a:spcBef>
                <a:spcPts val="600"/>
              </a:spcBef>
              <a:spcAft>
                <a:spcPts val="0"/>
              </a:spcAft>
              <a:buSzPts val="21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2">
  <p:cSld name="Title Slide 2">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18"/>
          <p:cNvSpPr txBox="1">
            <a:spLocks noGrp="1"/>
          </p:cNvSpPr>
          <p:nvPr>
            <p:ph type="body" idx="1"/>
          </p:nvPr>
        </p:nvSpPr>
        <p:spPr>
          <a:xfrm>
            <a:off x="658368" y="3968496"/>
            <a:ext cx="6638544" cy="1650381"/>
          </a:xfrm>
          <a:prstGeom prst="rect">
            <a:avLst/>
          </a:prstGeom>
          <a:noFill/>
          <a:ln>
            <a:noFill/>
          </a:ln>
        </p:spPr>
        <p:txBody>
          <a:bodyPr spcFirstLastPara="1" wrap="square" lIns="0" tIns="45700" rIns="91425" bIns="45700" anchor="t" anchorCtr="0">
            <a:noAutofit/>
          </a:bodyPr>
          <a:lstStyle>
            <a:lvl1pPr marL="457200" lvl="0" indent="-228600" algn="l">
              <a:lnSpc>
                <a:spcPct val="130000"/>
              </a:lnSpc>
              <a:spcBef>
                <a:spcPts val="600"/>
              </a:spcBef>
              <a:spcAft>
                <a:spcPts val="0"/>
              </a:spcAft>
              <a:buSzPts val="3360"/>
              <a:buNone/>
              <a:defRPr sz="2800" b="0" i="0">
                <a:solidFill>
                  <a:schemeClr val="lt1"/>
                </a:solidFill>
                <a:latin typeface="Arial"/>
                <a:ea typeface="Arial"/>
                <a:cs typeface="Arial"/>
                <a:sym typeface="Arial"/>
              </a:defRPr>
            </a:lvl1pPr>
            <a:lvl2pPr marL="914400" lvl="1" indent="-365760" algn="l">
              <a:lnSpc>
                <a:spcPct val="130000"/>
              </a:lnSpc>
              <a:spcBef>
                <a:spcPts val="600"/>
              </a:spcBef>
              <a:spcAft>
                <a:spcPts val="0"/>
              </a:spcAft>
              <a:buSzPts val="2160"/>
              <a:buChar char="-"/>
              <a:defRPr/>
            </a:lvl2pPr>
            <a:lvl3pPr marL="1371600" lvl="2" indent="-365760" algn="l">
              <a:lnSpc>
                <a:spcPct val="130000"/>
              </a:lnSpc>
              <a:spcBef>
                <a:spcPts val="600"/>
              </a:spcBef>
              <a:spcAft>
                <a:spcPts val="0"/>
              </a:spcAft>
              <a:buSzPts val="2160"/>
              <a:buChar char="-"/>
              <a:defRPr/>
            </a:lvl3pPr>
            <a:lvl4pPr marL="1828800" lvl="3" indent="-365760" algn="l">
              <a:lnSpc>
                <a:spcPct val="130000"/>
              </a:lnSpc>
              <a:spcBef>
                <a:spcPts val="600"/>
              </a:spcBef>
              <a:spcAft>
                <a:spcPts val="0"/>
              </a:spcAft>
              <a:buSzPts val="2160"/>
              <a:buChar char="-"/>
              <a:defRPr/>
            </a:lvl4pPr>
            <a:lvl5pPr marL="2286000" lvl="4" indent="-365760" algn="l">
              <a:lnSpc>
                <a:spcPct val="130000"/>
              </a:lnSpc>
              <a:spcBef>
                <a:spcPts val="600"/>
              </a:spcBef>
              <a:spcAft>
                <a:spcPts val="0"/>
              </a:spcAft>
              <a:buSzPts val="21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18"/>
          <p:cNvSpPr txBox="1">
            <a:spLocks noGrp="1"/>
          </p:cNvSpPr>
          <p:nvPr>
            <p:ph type="ctrTitle"/>
          </p:nvPr>
        </p:nvSpPr>
        <p:spPr>
          <a:xfrm>
            <a:off x="658368" y="1490472"/>
            <a:ext cx="6638544" cy="2386584"/>
          </a:xfrm>
          <a:prstGeom prst="rect">
            <a:avLst/>
          </a:prstGeom>
          <a:noFill/>
          <a:ln>
            <a:noFill/>
          </a:ln>
        </p:spPr>
        <p:txBody>
          <a:bodyPr spcFirstLastPara="1" wrap="square" lIns="0" tIns="45700" rIns="91425" bIns="45700" anchor="b" anchorCtr="0">
            <a:noAutofit/>
          </a:bodyPr>
          <a:lstStyle>
            <a:lvl1pPr lvl="0" algn="l">
              <a:lnSpc>
                <a:spcPct val="96666"/>
              </a:lnSpc>
              <a:spcBef>
                <a:spcPts val="0"/>
              </a:spcBef>
              <a:spcAft>
                <a:spcPts val="0"/>
              </a:spcAft>
              <a:buClr>
                <a:schemeClr val="lt1"/>
              </a:buClr>
              <a:buSzPts val="6000"/>
              <a:buFont typeface="Arial"/>
              <a:buNone/>
              <a:defRPr sz="6000" b="1" i="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4" name="Google Shape;24;p18"/>
          <p:cNvPicPr preferRelativeResize="0"/>
          <p:nvPr/>
        </p:nvPicPr>
        <p:blipFill rotWithShape="1">
          <a:blip r:embed="rId3">
            <a:alphaModFix/>
          </a:blip>
          <a:srcRect/>
          <a:stretch/>
        </p:blipFill>
        <p:spPr>
          <a:xfrm>
            <a:off x="658368" y="5826723"/>
            <a:ext cx="4108858" cy="48076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Divider Slide 1">
  <p:cSld name="Divider Slide 1">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19"/>
          <p:cNvSpPr txBox="1">
            <a:spLocks noGrp="1"/>
          </p:cNvSpPr>
          <p:nvPr>
            <p:ph type="ctrTitle"/>
          </p:nvPr>
        </p:nvSpPr>
        <p:spPr>
          <a:xfrm>
            <a:off x="658368" y="1490663"/>
            <a:ext cx="6638544" cy="2387600"/>
          </a:xfrm>
          <a:prstGeom prst="rect">
            <a:avLst/>
          </a:prstGeom>
          <a:noFill/>
          <a:ln>
            <a:noFill/>
          </a:ln>
        </p:spPr>
        <p:txBody>
          <a:bodyPr spcFirstLastPara="1" wrap="square" lIns="0" tIns="45700" rIns="91425" bIns="45700" anchor="b" anchorCtr="0">
            <a:noAutofit/>
          </a:bodyPr>
          <a:lstStyle>
            <a:lvl1pPr lvl="0" algn="l">
              <a:lnSpc>
                <a:spcPct val="96666"/>
              </a:lnSpc>
              <a:spcBef>
                <a:spcPts val="0"/>
              </a:spcBef>
              <a:spcAft>
                <a:spcPts val="0"/>
              </a:spcAft>
              <a:buClr>
                <a:schemeClr val="lt1"/>
              </a:buClr>
              <a:buSzPts val="6000"/>
              <a:buFont typeface="Arial"/>
              <a:buNone/>
              <a:defRPr sz="6000" b="1" i="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9"/>
          <p:cNvSpPr txBox="1">
            <a:spLocks noGrp="1"/>
          </p:cNvSpPr>
          <p:nvPr>
            <p:ph type="subTitle" idx="1"/>
          </p:nvPr>
        </p:nvSpPr>
        <p:spPr>
          <a:xfrm>
            <a:off x="658368" y="3970337"/>
            <a:ext cx="6638544" cy="2212976"/>
          </a:xfrm>
          <a:prstGeom prst="rect">
            <a:avLst/>
          </a:prstGeom>
          <a:noFill/>
          <a:ln>
            <a:noFill/>
          </a:ln>
        </p:spPr>
        <p:txBody>
          <a:bodyPr spcFirstLastPara="1" wrap="square" lIns="0" tIns="45700" rIns="91425" bIns="45700" anchor="t" anchorCtr="0">
            <a:noAutofit/>
          </a:bodyPr>
          <a:lstStyle>
            <a:lvl1pPr lvl="0" algn="l">
              <a:lnSpc>
                <a:spcPct val="130000"/>
              </a:lnSpc>
              <a:spcBef>
                <a:spcPts val="600"/>
              </a:spcBef>
              <a:spcAft>
                <a:spcPts val="0"/>
              </a:spcAft>
              <a:buSzPts val="3360"/>
              <a:buNone/>
              <a:defRPr sz="2800" b="0">
                <a:solidFill>
                  <a:schemeClr val="lt1"/>
                </a:solidFill>
                <a:latin typeface="Arial"/>
                <a:ea typeface="Arial"/>
                <a:cs typeface="Arial"/>
                <a:sym typeface="Arial"/>
              </a:defRPr>
            </a:lvl1pPr>
            <a:lvl2pPr lvl="1" algn="ctr">
              <a:lnSpc>
                <a:spcPct val="130000"/>
              </a:lnSpc>
              <a:spcBef>
                <a:spcPts val="600"/>
              </a:spcBef>
              <a:spcAft>
                <a:spcPts val="0"/>
              </a:spcAft>
              <a:buSzPts val="2400"/>
              <a:buNone/>
              <a:defRPr sz="2000"/>
            </a:lvl2pPr>
            <a:lvl3pPr lvl="2" algn="ctr">
              <a:lnSpc>
                <a:spcPct val="130000"/>
              </a:lnSpc>
              <a:spcBef>
                <a:spcPts val="600"/>
              </a:spcBef>
              <a:spcAft>
                <a:spcPts val="0"/>
              </a:spcAft>
              <a:buSzPts val="2160"/>
              <a:buNone/>
              <a:defRPr sz="1800"/>
            </a:lvl3pPr>
            <a:lvl4pPr lvl="3" algn="ctr">
              <a:lnSpc>
                <a:spcPct val="130000"/>
              </a:lnSpc>
              <a:spcBef>
                <a:spcPts val="600"/>
              </a:spcBef>
              <a:spcAft>
                <a:spcPts val="0"/>
              </a:spcAft>
              <a:buSzPts val="1920"/>
              <a:buNone/>
              <a:defRPr sz="1600"/>
            </a:lvl4pPr>
            <a:lvl5pPr lvl="4" algn="ctr">
              <a:lnSpc>
                <a:spcPct val="130000"/>
              </a:lnSpc>
              <a:spcBef>
                <a:spcPts val="600"/>
              </a:spcBef>
              <a:spcAft>
                <a:spcPts val="0"/>
              </a:spcAft>
              <a:buSzPts val="192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8" name="Google Shape;28;p19"/>
          <p:cNvPicPr preferRelativeResize="0"/>
          <p:nvPr/>
        </p:nvPicPr>
        <p:blipFill rotWithShape="1">
          <a:blip r:embed="rId3">
            <a:alphaModFix/>
          </a:blip>
          <a:srcRect/>
          <a:stretch/>
        </p:blipFill>
        <p:spPr>
          <a:xfrm>
            <a:off x="658368" y="190517"/>
            <a:ext cx="4324179" cy="50596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Divider Slide 2">
  <p:cSld name="Divider Slide 2">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20"/>
          <p:cNvSpPr txBox="1">
            <a:spLocks noGrp="1"/>
          </p:cNvSpPr>
          <p:nvPr>
            <p:ph type="ctrTitle"/>
          </p:nvPr>
        </p:nvSpPr>
        <p:spPr>
          <a:xfrm>
            <a:off x="658368" y="1490663"/>
            <a:ext cx="6638544" cy="2387600"/>
          </a:xfrm>
          <a:prstGeom prst="rect">
            <a:avLst/>
          </a:prstGeom>
          <a:noFill/>
          <a:ln>
            <a:noFill/>
          </a:ln>
        </p:spPr>
        <p:txBody>
          <a:bodyPr spcFirstLastPara="1" wrap="square" lIns="0" tIns="45700" rIns="91425" bIns="45700" anchor="b" anchorCtr="0">
            <a:noAutofit/>
          </a:bodyPr>
          <a:lstStyle>
            <a:lvl1pPr lvl="0" algn="l">
              <a:lnSpc>
                <a:spcPct val="96666"/>
              </a:lnSpc>
              <a:spcBef>
                <a:spcPts val="0"/>
              </a:spcBef>
              <a:spcAft>
                <a:spcPts val="0"/>
              </a:spcAft>
              <a:buClr>
                <a:schemeClr val="dk2"/>
              </a:buClr>
              <a:buSzPts val="6000"/>
              <a:buFont typeface="Arial"/>
              <a:buNone/>
              <a:defRPr sz="6000" b="1" i="0" cap="none">
                <a:solidFill>
                  <a:schemeClr val="dk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0"/>
          <p:cNvSpPr txBox="1">
            <a:spLocks noGrp="1"/>
          </p:cNvSpPr>
          <p:nvPr>
            <p:ph type="subTitle" idx="1"/>
          </p:nvPr>
        </p:nvSpPr>
        <p:spPr>
          <a:xfrm>
            <a:off x="658368" y="3970337"/>
            <a:ext cx="6638544" cy="2212976"/>
          </a:xfrm>
          <a:prstGeom prst="rect">
            <a:avLst/>
          </a:prstGeom>
          <a:noFill/>
          <a:ln>
            <a:noFill/>
          </a:ln>
        </p:spPr>
        <p:txBody>
          <a:bodyPr spcFirstLastPara="1" wrap="square" lIns="0" tIns="45700" rIns="91425" bIns="45700" anchor="t" anchorCtr="0">
            <a:noAutofit/>
          </a:bodyPr>
          <a:lstStyle>
            <a:lvl1pPr lvl="0" algn="l">
              <a:lnSpc>
                <a:spcPct val="130000"/>
              </a:lnSpc>
              <a:spcBef>
                <a:spcPts val="600"/>
              </a:spcBef>
              <a:spcAft>
                <a:spcPts val="0"/>
              </a:spcAft>
              <a:buSzPts val="3360"/>
              <a:buNone/>
              <a:defRPr sz="2800" b="0">
                <a:solidFill>
                  <a:schemeClr val="dk1"/>
                </a:solidFill>
                <a:latin typeface="Arial"/>
                <a:ea typeface="Arial"/>
                <a:cs typeface="Arial"/>
                <a:sym typeface="Arial"/>
              </a:defRPr>
            </a:lvl1pPr>
            <a:lvl2pPr lvl="1" algn="ctr">
              <a:lnSpc>
                <a:spcPct val="130000"/>
              </a:lnSpc>
              <a:spcBef>
                <a:spcPts val="600"/>
              </a:spcBef>
              <a:spcAft>
                <a:spcPts val="0"/>
              </a:spcAft>
              <a:buSzPts val="2400"/>
              <a:buNone/>
              <a:defRPr sz="2000"/>
            </a:lvl2pPr>
            <a:lvl3pPr lvl="2" algn="ctr">
              <a:lnSpc>
                <a:spcPct val="130000"/>
              </a:lnSpc>
              <a:spcBef>
                <a:spcPts val="600"/>
              </a:spcBef>
              <a:spcAft>
                <a:spcPts val="0"/>
              </a:spcAft>
              <a:buSzPts val="2160"/>
              <a:buNone/>
              <a:defRPr sz="1800"/>
            </a:lvl3pPr>
            <a:lvl4pPr lvl="3" algn="ctr">
              <a:lnSpc>
                <a:spcPct val="130000"/>
              </a:lnSpc>
              <a:spcBef>
                <a:spcPts val="600"/>
              </a:spcBef>
              <a:spcAft>
                <a:spcPts val="0"/>
              </a:spcAft>
              <a:buSzPts val="1920"/>
              <a:buNone/>
              <a:defRPr sz="1600"/>
            </a:lvl4pPr>
            <a:lvl5pPr lvl="4" algn="ctr">
              <a:lnSpc>
                <a:spcPct val="130000"/>
              </a:lnSpc>
              <a:spcBef>
                <a:spcPts val="600"/>
              </a:spcBef>
              <a:spcAft>
                <a:spcPts val="0"/>
              </a:spcAft>
              <a:buSzPts val="192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32" name="Google Shape;32;p20" descr="University at Buffalo, The State University of New York logo"/>
          <p:cNvPicPr preferRelativeResize="0"/>
          <p:nvPr/>
        </p:nvPicPr>
        <p:blipFill rotWithShape="1">
          <a:blip r:embed="rId3">
            <a:alphaModFix/>
          </a:blip>
          <a:srcRect/>
          <a:stretch/>
        </p:blipFill>
        <p:spPr>
          <a:xfrm>
            <a:off x="355600" y="321249"/>
            <a:ext cx="4800600" cy="35582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3"/>
        <p:cNvGrpSpPr/>
        <p:nvPr/>
      </p:nvGrpSpPr>
      <p:grpSpPr>
        <a:xfrm>
          <a:off x="0" y="0"/>
          <a:ext cx="0" cy="0"/>
          <a:chOff x="0" y="0"/>
          <a:chExt cx="0" cy="0"/>
        </a:xfrm>
      </p:grpSpPr>
      <p:sp>
        <p:nvSpPr>
          <p:cNvPr id="34" name="Google Shape;34;p21"/>
          <p:cNvSpPr txBox="1">
            <a:spLocks noGrp="1"/>
          </p:cNvSpPr>
          <p:nvPr>
            <p:ph type="title"/>
          </p:nvPr>
        </p:nvSpPr>
        <p:spPr>
          <a:xfrm>
            <a:off x="566928" y="1499616"/>
            <a:ext cx="6951472" cy="590931"/>
          </a:xfrm>
          <a:prstGeom prst="rect">
            <a:avLst/>
          </a:prstGeom>
          <a:noFill/>
          <a:ln>
            <a:noFill/>
          </a:ln>
        </p:spPr>
        <p:txBody>
          <a:bodyPr spcFirstLastPara="1" wrap="square" lIns="91425" tIns="45700" rIns="91425" bIns="45700" anchor="b" anchorCtr="0">
            <a:sp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1"/>
          <p:cNvSpPr txBox="1">
            <a:spLocks noGrp="1"/>
          </p:cNvSpPr>
          <p:nvPr>
            <p:ph type="body" idx="1"/>
          </p:nvPr>
        </p:nvSpPr>
        <p:spPr>
          <a:xfrm>
            <a:off x="566928" y="2185416"/>
            <a:ext cx="6951472" cy="3968249"/>
          </a:xfrm>
          <a:prstGeom prst="rect">
            <a:avLst/>
          </a:prstGeom>
          <a:noFill/>
          <a:ln>
            <a:noFill/>
          </a:ln>
        </p:spPr>
        <p:txBody>
          <a:bodyPr spcFirstLastPara="1" wrap="square" lIns="91425" tIns="45700" rIns="91425" bIns="45700" anchor="t" anchorCtr="0">
            <a:noAutofit/>
          </a:bodyPr>
          <a:lstStyle>
            <a:lvl1pPr marL="457200" lvl="0" indent="-365760" algn="l">
              <a:lnSpc>
                <a:spcPct val="130000"/>
              </a:lnSpc>
              <a:spcBef>
                <a:spcPts val="600"/>
              </a:spcBef>
              <a:spcAft>
                <a:spcPts val="0"/>
              </a:spcAft>
              <a:buSzPts val="2160"/>
              <a:buChar char="•"/>
              <a:defRPr/>
            </a:lvl1pPr>
            <a:lvl2pPr marL="914400" lvl="1" indent="-365760" algn="l">
              <a:lnSpc>
                <a:spcPct val="130000"/>
              </a:lnSpc>
              <a:spcBef>
                <a:spcPts val="600"/>
              </a:spcBef>
              <a:spcAft>
                <a:spcPts val="0"/>
              </a:spcAft>
              <a:buSzPts val="2160"/>
              <a:buChar char="-"/>
              <a:defRPr/>
            </a:lvl2pPr>
            <a:lvl3pPr marL="1371600" lvl="2" indent="-365760" algn="l">
              <a:lnSpc>
                <a:spcPct val="130000"/>
              </a:lnSpc>
              <a:spcBef>
                <a:spcPts val="600"/>
              </a:spcBef>
              <a:spcAft>
                <a:spcPts val="0"/>
              </a:spcAft>
              <a:buSzPts val="2160"/>
              <a:buChar char="-"/>
              <a:defRPr/>
            </a:lvl3pPr>
            <a:lvl4pPr marL="1828800" lvl="3" indent="-365760" algn="l">
              <a:lnSpc>
                <a:spcPct val="130000"/>
              </a:lnSpc>
              <a:spcBef>
                <a:spcPts val="600"/>
              </a:spcBef>
              <a:spcAft>
                <a:spcPts val="0"/>
              </a:spcAft>
              <a:buSzPts val="2160"/>
              <a:buChar char="-"/>
              <a:defRPr/>
            </a:lvl4pPr>
            <a:lvl5pPr marL="2286000" lvl="4" indent="-365760" algn="l">
              <a:lnSpc>
                <a:spcPct val="130000"/>
              </a:lnSpc>
              <a:spcBef>
                <a:spcPts val="600"/>
              </a:spcBef>
              <a:spcAft>
                <a:spcPts val="0"/>
              </a:spcAft>
              <a:buSzPts val="21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Double Content" type="twoObj">
  <p:cSld name="TWO_OBJECTS">
    <p:spTree>
      <p:nvGrpSpPr>
        <p:cNvPr id="1" name="Shape 36"/>
        <p:cNvGrpSpPr/>
        <p:nvPr/>
      </p:nvGrpSpPr>
      <p:grpSpPr>
        <a:xfrm>
          <a:off x="0" y="0"/>
          <a:ext cx="0" cy="0"/>
          <a:chOff x="0" y="0"/>
          <a:chExt cx="0" cy="0"/>
        </a:xfrm>
      </p:grpSpPr>
      <p:sp>
        <p:nvSpPr>
          <p:cNvPr id="37" name="Google Shape;37;p22"/>
          <p:cNvSpPr txBox="1">
            <a:spLocks noGrp="1"/>
          </p:cNvSpPr>
          <p:nvPr>
            <p:ph type="title"/>
          </p:nvPr>
        </p:nvSpPr>
        <p:spPr>
          <a:xfrm>
            <a:off x="566928" y="1499616"/>
            <a:ext cx="10515600" cy="590931"/>
          </a:xfrm>
          <a:prstGeom prst="rect">
            <a:avLst/>
          </a:prstGeom>
          <a:noFill/>
          <a:ln>
            <a:noFill/>
          </a:ln>
        </p:spPr>
        <p:txBody>
          <a:bodyPr spcFirstLastPara="1" wrap="square" lIns="91425" tIns="45700" rIns="91425" bIns="45700" anchor="b" anchorCtr="0">
            <a:sp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2"/>
          <p:cNvSpPr txBox="1">
            <a:spLocks noGrp="1"/>
          </p:cNvSpPr>
          <p:nvPr>
            <p:ph type="body" idx="1"/>
          </p:nvPr>
        </p:nvSpPr>
        <p:spPr>
          <a:xfrm>
            <a:off x="566928" y="2185416"/>
            <a:ext cx="4500372" cy="3948684"/>
          </a:xfrm>
          <a:prstGeom prst="rect">
            <a:avLst/>
          </a:prstGeom>
          <a:noFill/>
          <a:ln>
            <a:noFill/>
          </a:ln>
        </p:spPr>
        <p:txBody>
          <a:bodyPr spcFirstLastPara="1" wrap="square" lIns="91425" tIns="45700" rIns="91425" bIns="45700" anchor="t" anchorCtr="0">
            <a:noAutofit/>
          </a:bodyPr>
          <a:lstStyle>
            <a:lvl1pPr marL="457200" lvl="0" indent="-365760" algn="l">
              <a:lnSpc>
                <a:spcPct val="130000"/>
              </a:lnSpc>
              <a:spcBef>
                <a:spcPts val="600"/>
              </a:spcBef>
              <a:spcAft>
                <a:spcPts val="0"/>
              </a:spcAft>
              <a:buSzPts val="2160"/>
              <a:buChar char="•"/>
              <a:defRPr/>
            </a:lvl1pPr>
            <a:lvl2pPr marL="914400" lvl="1" indent="-365760" algn="l">
              <a:lnSpc>
                <a:spcPct val="130000"/>
              </a:lnSpc>
              <a:spcBef>
                <a:spcPts val="600"/>
              </a:spcBef>
              <a:spcAft>
                <a:spcPts val="0"/>
              </a:spcAft>
              <a:buSzPts val="2160"/>
              <a:buChar char="-"/>
              <a:defRPr/>
            </a:lvl2pPr>
            <a:lvl3pPr marL="1371600" lvl="2" indent="-365760" algn="l">
              <a:lnSpc>
                <a:spcPct val="130000"/>
              </a:lnSpc>
              <a:spcBef>
                <a:spcPts val="600"/>
              </a:spcBef>
              <a:spcAft>
                <a:spcPts val="0"/>
              </a:spcAft>
              <a:buSzPts val="2160"/>
              <a:buChar char="-"/>
              <a:defRPr/>
            </a:lvl3pPr>
            <a:lvl4pPr marL="1828800" lvl="3" indent="-365760" algn="l">
              <a:lnSpc>
                <a:spcPct val="130000"/>
              </a:lnSpc>
              <a:spcBef>
                <a:spcPts val="600"/>
              </a:spcBef>
              <a:spcAft>
                <a:spcPts val="0"/>
              </a:spcAft>
              <a:buSzPts val="2160"/>
              <a:buChar char="-"/>
              <a:defRPr/>
            </a:lvl4pPr>
            <a:lvl5pPr marL="2286000" lvl="4" indent="-365760" algn="l">
              <a:lnSpc>
                <a:spcPct val="130000"/>
              </a:lnSpc>
              <a:spcBef>
                <a:spcPts val="600"/>
              </a:spcBef>
              <a:spcAft>
                <a:spcPts val="0"/>
              </a:spcAft>
              <a:buSzPts val="21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2"/>
          <p:cNvSpPr txBox="1">
            <a:spLocks noGrp="1"/>
          </p:cNvSpPr>
          <p:nvPr>
            <p:ph type="body" idx="2"/>
          </p:nvPr>
        </p:nvSpPr>
        <p:spPr>
          <a:xfrm>
            <a:off x="5410200" y="2185416"/>
            <a:ext cx="4498848" cy="3950208"/>
          </a:xfrm>
          <a:prstGeom prst="rect">
            <a:avLst/>
          </a:prstGeom>
          <a:noFill/>
          <a:ln>
            <a:noFill/>
          </a:ln>
        </p:spPr>
        <p:txBody>
          <a:bodyPr spcFirstLastPara="1" wrap="square" lIns="91425" tIns="45700" rIns="91425" bIns="45700" anchor="t" anchorCtr="0">
            <a:noAutofit/>
          </a:bodyPr>
          <a:lstStyle>
            <a:lvl1pPr marL="457200" lvl="0" indent="-365760" algn="l">
              <a:lnSpc>
                <a:spcPct val="130000"/>
              </a:lnSpc>
              <a:spcBef>
                <a:spcPts val="600"/>
              </a:spcBef>
              <a:spcAft>
                <a:spcPts val="0"/>
              </a:spcAft>
              <a:buSzPts val="2160"/>
              <a:buChar char="•"/>
              <a:defRPr/>
            </a:lvl1pPr>
            <a:lvl2pPr marL="914400" lvl="1" indent="-365760" algn="l">
              <a:lnSpc>
                <a:spcPct val="130000"/>
              </a:lnSpc>
              <a:spcBef>
                <a:spcPts val="600"/>
              </a:spcBef>
              <a:spcAft>
                <a:spcPts val="0"/>
              </a:spcAft>
              <a:buSzPts val="2160"/>
              <a:buChar char="-"/>
              <a:defRPr/>
            </a:lvl2pPr>
            <a:lvl3pPr marL="1371600" lvl="2" indent="-365760" algn="l">
              <a:lnSpc>
                <a:spcPct val="130000"/>
              </a:lnSpc>
              <a:spcBef>
                <a:spcPts val="600"/>
              </a:spcBef>
              <a:spcAft>
                <a:spcPts val="0"/>
              </a:spcAft>
              <a:buSzPts val="2160"/>
              <a:buChar char="-"/>
              <a:defRPr/>
            </a:lvl3pPr>
            <a:lvl4pPr marL="1828800" lvl="3" indent="-365760" algn="l">
              <a:lnSpc>
                <a:spcPct val="130000"/>
              </a:lnSpc>
              <a:spcBef>
                <a:spcPts val="600"/>
              </a:spcBef>
              <a:spcAft>
                <a:spcPts val="0"/>
              </a:spcAft>
              <a:buSzPts val="2160"/>
              <a:buChar char="-"/>
              <a:defRPr/>
            </a:lvl4pPr>
            <a:lvl5pPr marL="2286000" lvl="4" indent="-365760" algn="l">
              <a:lnSpc>
                <a:spcPct val="130000"/>
              </a:lnSpc>
              <a:spcBef>
                <a:spcPts val="600"/>
              </a:spcBef>
              <a:spcAft>
                <a:spcPts val="0"/>
              </a:spcAft>
              <a:buSzPts val="21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3"/>
          <p:cNvSpPr txBox="1">
            <a:spLocks noGrp="1"/>
          </p:cNvSpPr>
          <p:nvPr>
            <p:ph type="title"/>
          </p:nvPr>
        </p:nvSpPr>
        <p:spPr>
          <a:xfrm>
            <a:off x="566928" y="1499616"/>
            <a:ext cx="10515600" cy="590931"/>
          </a:xfrm>
          <a:prstGeom prst="rect">
            <a:avLst/>
          </a:prstGeom>
          <a:noFill/>
          <a:ln>
            <a:noFill/>
          </a:ln>
        </p:spPr>
        <p:txBody>
          <a:bodyPr spcFirstLastPara="1" wrap="square" lIns="91425" tIns="45700" rIns="91425" bIns="45700" anchor="b" anchorCtr="0">
            <a:sp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3"/>
          <p:cNvSpPr txBox="1">
            <a:spLocks noGrp="1"/>
          </p:cNvSpPr>
          <p:nvPr>
            <p:ph type="body" idx="1"/>
          </p:nvPr>
        </p:nvSpPr>
        <p:spPr>
          <a:xfrm>
            <a:off x="566928" y="2185416"/>
            <a:ext cx="5138928" cy="393192"/>
          </a:xfrm>
          <a:prstGeom prst="rect">
            <a:avLst/>
          </a:prstGeom>
          <a:noFill/>
          <a:ln>
            <a:noFill/>
          </a:ln>
        </p:spPr>
        <p:txBody>
          <a:bodyPr spcFirstLastPara="1" wrap="square" lIns="91425" tIns="45700" rIns="91425" bIns="45700" anchor="t" anchorCtr="0">
            <a:spAutoFit/>
          </a:bodyPr>
          <a:lstStyle>
            <a:lvl1pPr marL="457200" lvl="0" indent="-228600" algn="l">
              <a:lnSpc>
                <a:spcPct val="130000"/>
              </a:lnSpc>
              <a:spcBef>
                <a:spcPts val="600"/>
              </a:spcBef>
              <a:spcAft>
                <a:spcPts val="0"/>
              </a:spcAft>
              <a:buSzPts val="1920"/>
              <a:buNone/>
              <a:defRPr sz="1600" b="1" cap="none">
                <a:solidFill>
                  <a:schemeClr val="dk2"/>
                </a:solidFill>
              </a:defRPr>
            </a:lvl1pPr>
            <a:lvl2pPr marL="914400" lvl="1" indent="-228600" algn="l">
              <a:lnSpc>
                <a:spcPct val="130000"/>
              </a:lnSpc>
              <a:spcBef>
                <a:spcPts val="600"/>
              </a:spcBef>
              <a:spcAft>
                <a:spcPts val="0"/>
              </a:spcAft>
              <a:buSzPts val="2400"/>
              <a:buNone/>
              <a:defRPr sz="2000" b="1"/>
            </a:lvl2pPr>
            <a:lvl3pPr marL="1371600" lvl="2" indent="-228600" algn="l">
              <a:lnSpc>
                <a:spcPct val="130000"/>
              </a:lnSpc>
              <a:spcBef>
                <a:spcPts val="600"/>
              </a:spcBef>
              <a:spcAft>
                <a:spcPts val="0"/>
              </a:spcAft>
              <a:buSzPts val="2160"/>
              <a:buNone/>
              <a:defRPr sz="1800" b="1"/>
            </a:lvl3pPr>
            <a:lvl4pPr marL="1828800" lvl="3" indent="-228600" algn="l">
              <a:lnSpc>
                <a:spcPct val="130000"/>
              </a:lnSpc>
              <a:spcBef>
                <a:spcPts val="600"/>
              </a:spcBef>
              <a:spcAft>
                <a:spcPts val="0"/>
              </a:spcAft>
              <a:buSzPts val="1920"/>
              <a:buNone/>
              <a:defRPr sz="1600" b="1"/>
            </a:lvl4pPr>
            <a:lvl5pPr marL="2286000" lvl="4" indent="-228600" algn="l">
              <a:lnSpc>
                <a:spcPct val="130000"/>
              </a:lnSpc>
              <a:spcBef>
                <a:spcPts val="600"/>
              </a:spcBef>
              <a:spcAft>
                <a:spcPts val="0"/>
              </a:spcAft>
              <a:buSzPts val="192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3"/>
          <p:cNvSpPr txBox="1">
            <a:spLocks noGrp="1"/>
          </p:cNvSpPr>
          <p:nvPr>
            <p:ph type="body" idx="2"/>
          </p:nvPr>
        </p:nvSpPr>
        <p:spPr>
          <a:xfrm>
            <a:off x="566928" y="2593340"/>
            <a:ext cx="5140515" cy="3535744"/>
          </a:xfrm>
          <a:prstGeom prst="rect">
            <a:avLst/>
          </a:prstGeom>
          <a:noFill/>
          <a:ln>
            <a:noFill/>
          </a:ln>
        </p:spPr>
        <p:txBody>
          <a:bodyPr spcFirstLastPara="1" wrap="square" lIns="91425" tIns="45700" rIns="91425" bIns="45700" anchor="t" anchorCtr="0">
            <a:noAutofit/>
          </a:bodyPr>
          <a:lstStyle>
            <a:lvl1pPr marL="457200" lvl="0" indent="-365760" algn="l">
              <a:lnSpc>
                <a:spcPct val="130000"/>
              </a:lnSpc>
              <a:spcBef>
                <a:spcPts val="600"/>
              </a:spcBef>
              <a:spcAft>
                <a:spcPts val="0"/>
              </a:spcAft>
              <a:buClr>
                <a:schemeClr val="dk2"/>
              </a:buClr>
              <a:buSzPts val="2160"/>
              <a:buFont typeface="Arial"/>
              <a:buChar char="•"/>
              <a:defRPr/>
            </a:lvl1pPr>
            <a:lvl2pPr marL="914400" lvl="1" indent="-365760" algn="l">
              <a:lnSpc>
                <a:spcPct val="130000"/>
              </a:lnSpc>
              <a:spcBef>
                <a:spcPts val="600"/>
              </a:spcBef>
              <a:spcAft>
                <a:spcPts val="0"/>
              </a:spcAft>
              <a:buSzPts val="2160"/>
              <a:buChar char="-"/>
              <a:defRPr/>
            </a:lvl2pPr>
            <a:lvl3pPr marL="1371600" lvl="2" indent="-365760" algn="l">
              <a:lnSpc>
                <a:spcPct val="130000"/>
              </a:lnSpc>
              <a:spcBef>
                <a:spcPts val="600"/>
              </a:spcBef>
              <a:spcAft>
                <a:spcPts val="0"/>
              </a:spcAft>
              <a:buSzPts val="2160"/>
              <a:buChar char="-"/>
              <a:defRPr/>
            </a:lvl3pPr>
            <a:lvl4pPr marL="1828800" lvl="3" indent="-365760" algn="l">
              <a:lnSpc>
                <a:spcPct val="130000"/>
              </a:lnSpc>
              <a:spcBef>
                <a:spcPts val="600"/>
              </a:spcBef>
              <a:spcAft>
                <a:spcPts val="0"/>
              </a:spcAft>
              <a:buSzPts val="2160"/>
              <a:buChar char="-"/>
              <a:defRPr/>
            </a:lvl4pPr>
            <a:lvl5pPr marL="2286000" lvl="4" indent="-365760" algn="l">
              <a:lnSpc>
                <a:spcPct val="130000"/>
              </a:lnSpc>
              <a:spcBef>
                <a:spcPts val="600"/>
              </a:spcBef>
              <a:spcAft>
                <a:spcPts val="0"/>
              </a:spcAft>
              <a:buSzPts val="21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3"/>
          <p:cNvSpPr txBox="1">
            <a:spLocks noGrp="1"/>
          </p:cNvSpPr>
          <p:nvPr>
            <p:ph type="body" idx="3"/>
          </p:nvPr>
        </p:nvSpPr>
        <p:spPr>
          <a:xfrm>
            <a:off x="6172200" y="2185416"/>
            <a:ext cx="5138928" cy="394980"/>
          </a:xfrm>
          <a:prstGeom prst="rect">
            <a:avLst/>
          </a:prstGeom>
          <a:noFill/>
          <a:ln>
            <a:noFill/>
          </a:ln>
        </p:spPr>
        <p:txBody>
          <a:bodyPr spcFirstLastPara="1" wrap="square" lIns="91425" tIns="45700" rIns="91425" bIns="45700" anchor="t" anchorCtr="0">
            <a:spAutoFit/>
          </a:bodyPr>
          <a:lstStyle>
            <a:lvl1pPr marL="457200" lvl="0" indent="-228600" algn="l">
              <a:lnSpc>
                <a:spcPct val="130000"/>
              </a:lnSpc>
              <a:spcBef>
                <a:spcPts val="600"/>
              </a:spcBef>
              <a:spcAft>
                <a:spcPts val="0"/>
              </a:spcAft>
              <a:buSzPts val="1920"/>
              <a:buNone/>
              <a:defRPr sz="1600" b="1" cap="none">
                <a:solidFill>
                  <a:schemeClr val="dk2"/>
                </a:solidFill>
              </a:defRPr>
            </a:lvl1pPr>
            <a:lvl2pPr marL="914400" lvl="1" indent="-228600" algn="l">
              <a:lnSpc>
                <a:spcPct val="130000"/>
              </a:lnSpc>
              <a:spcBef>
                <a:spcPts val="600"/>
              </a:spcBef>
              <a:spcAft>
                <a:spcPts val="0"/>
              </a:spcAft>
              <a:buSzPts val="2400"/>
              <a:buNone/>
              <a:defRPr sz="2000" b="1"/>
            </a:lvl2pPr>
            <a:lvl3pPr marL="1371600" lvl="2" indent="-228600" algn="l">
              <a:lnSpc>
                <a:spcPct val="130000"/>
              </a:lnSpc>
              <a:spcBef>
                <a:spcPts val="600"/>
              </a:spcBef>
              <a:spcAft>
                <a:spcPts val="0"/>
              </a:spcAft>
              <a:buSzPts val="2160"/>
              <a:buNone/>
              <a:defRPr sz="1800" b="1"/>
            </a:lvl3pPr>
            <a:lvl4pPr marL="1828800" lvl="3" indent="-228600" algn="l">
              <a:lnSpc>
                <a:spcPct val="130000"/>
              </a:lnSpc>
              <a:spcBef>
                <a:spcPts val="600"/>
              </a:spcBef>
              <a:spcAft>
                <a:spcPts val="0"/>
              </a:spcAft>
              <a:buSzPts val="1920"/>
              <a:buNone/>
              <a:defRPr sz="1600" b="1"/>
            </a:lvl4pPr>
            <a:lvl5pPr marL="2286000" lvl="4" indent="-228600" algn="l">
              <a:lnSpc>
                <a:spcPct val="130000"/>
              </a:lnSpc>
              <a:spcBef>
                <a:spcPts val="600"/>
              </a:spcBef>
              <a:spcAft>
                <a:spcPts val="0"/>
              </a:spcAft>
              <a:buSzPts val="192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3"/>
          <p:cNvSpPr txBox="1">
            <a:spLocks noGrp="1"/>
          </p:cNvSpPr>
          <p:nvPr>
            <p:ph type="body" idx="4"/>
          </p:nvPr>
        </p:nvSpPr>
        <p:spPr>
          <a:xfrm>
            <a:off x="6172200" y="2590800"/>
            <a:ext cx="5138928" cy="3538728"/>
          </a:xfrm>
          <a:prstGeom prst="rect">
            <a:avLst/>
          </a:prstGeom>
          <a:noFill/>
          <a:ln>
            <a:noFill/>
          </a:ln>
        </p:spPr>
        <p:txBody>
          <a:bodyPr spcFirstLastPara="1" wrap="square" lIns="91425" tIns="45700" rIns="91425" bIns="45700" anchor="t" anchorCtr="0">
            <a:noAutofit/>
          </a:bodyPr>
          <a:lstStyle>
            <a:lvl1pPr marL="457200" lvl="0" indent="-365760" algn="l">
              <a:lnSpc>
                <a:spcPct val="130000"/>
              </a:lnSpc>
              <a:spcBef>
                <a:spcPts val="600"/>
              </a:spcBef>
              <a:spcAft>
                <a:spcPts val="0"/>
              </a:spcAft>
              <a:buClr>
                <a:schemeClr val="dk2"/>
              </a:buClr>
              <a:buSzPts val="2160"/>
              <a:buFont typeface="Arial"/>
              <a:buChar char="•"/>
              <a:defRPr/>
            </a:lvl1pPr>
            <a:lvl2pPr marL="914400" lvl="1" indent="-365760" algn="l">
              <a:lnSpc>
                <a:spcPct val="130000"/>
              </a:lnSpc>
              <a:spcBef>
                <a:spcPts val="600"/>
              </a:spcBef>
              <a:spcAft>
                <a:spcPts val="0"/>
              </a:spcAft>
              <a:buSzPts val="2160"/>
              <a:buChar char="-"/>
              <a:defRPr/>
            </a:lvl2pPr>
            <a:lvl3pPr marL="1371600" lvl="2" indent="-365760" algn="l">
              <a:lnSpc>
                <a:spcPct val="130000"/>
              </a:lnSpc>
              <a:spcBef>
                <a:spcPts val="600"/>
              </a:spcBef>
              <a:spcAft>
                <a:spcPts val="0"/>
              </a:spcAft>
              <a:buSzPts val="2160"/>
              <a:buChar char="-"/>
              <a:defRPr/>
            </a:lvl3pPr>
            <a:lvl4pPr marL="1828800" lvl="3" indent="-365760" algn="l">
              <a:lnSpc>
                <a:spcPct val="130000"/>
              </a:lnSpc>
              <a:spcBef>
                <a:spcPts val="600"/>
              </a:spcBef>
              <a:spcAft>
                <a:spcPts val="0"/>
              </a:spcAft>
              <a:buSzPts val="2160"/>
              <a:buChar char="-"/>
              <a:defRPr/>
            </a:lvl4pPr>
            <a:lvl5pPr marL="2286000" lvl="4" indent="-365760" algn="l">
              <a:lnSpc>
                <a:spcPct val="130000"/>
              </a:lnSpc>
              <a:spcBef>
                <a:spcPts val="600"/>
              </a:spcBef>
              <a:spcAft>
                <a:spcPts val="0"/>
              </a:spcAft>
              <a:buSzPts val="21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24"/>
          <p:cNvSpPr txBox="1">
            <a:spLocks noGrp="1"/>
          </p:cNvSpPr>
          <p:nvPr>
            <p:ph type="title"/>
          </p:nvPr>
        </p:nvSpPr>
        <p:spPr>
          <a:xfrm>
            <a:off x="566928" y="1499616"/>
            <a:ext cx="10515600" cy="590931"/>
          </a:xfrm>
          <a:prstGeom prst="rect">
            <a:avLst/>
          </a:prstGeom>
          <a:noFill/>
          <a:ln>
            <a:noFill/>
          </a:ln>
        </p:spPr>
        <p:txBody>
          <a:bodyPr spcFirstLastPara="1" wrap="square" lIns="91425" tIns="45700" rIns="91425" bIns="45700" anchor="b" anchorCtr="0">
            <a:sp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566928" y="1499616"/>
            <a:ext cx="10515600" cy="590931"/>
          </a:xfrm>
          <a:prstGeom prst="rect">
            <a:avLst/>
          </a:prstGeom>
          <a:noFill/>
          <a:ln>
            <a:noFill/>
          </a:ln>
        </p:spPr>
        <p:txBody>
          <a:bodyPr spcFirstLastPara="1" wrap="square" lIns="91425" tIns="45700" rIns="91425" bIns="45700" anchor="b" anchorCtr="0">
            <a:spAutoFit/>
          </a:bodyPr>
          <a:lstStyle>
            <a:lvl1pPr marR="0" lvl="0" algn="l" rtl="0">
              <a:lnSpc>
                <a:spcPct val="9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566928" y="2185416"/>
            <a:ext cx="10515600" cy="3968249"/>
          </a:xfrm>
          <a:prstGeom prst="rect">
            <a:avLst/>
          </a:prstGeom>
          <a:noFill/>
          <a:ln>
            <a:noFill/>
          </a:ln>
        </p:spPr>
        <p:txBody>
          <a:bodyPr spcFirstLastPara="1" wrap="square" lIns="91425" tIns="45700" rIns="91425" bIns="45700" anchor="t" anchorCtr="0">
            <a:noAutofit/>
          </a:bodyPr>
          <a:lstStyle>
            <a:lvl1pPr marL="457200" marR="0" lvl="0" indent="-365760" algn="l" rtl="0">
              <a:lnSpc>
                <a:spcPct val="130000"/>
              </a:lnSpc>
              <a:spcBef>
                <a:spcPts val="600"/>
              </a:spcBef>
              <a:spcAft>
                <a:spcPts val="0"/>
              </a:spcAft>
              <a:buClr>
                <a:schemeClr val="dk2"/>
              </a:buClr>
              <a:buSzPts val="2160"/>
              <a:buFont typeface="Arial"/>
              <a:buChar char="•"/>
              <a:defRPr sz="1800" b="0" i="0" u="none" strike="noStrike" cap="none">
                <a:solidFill>
                  <a:schemeClr val="dk1"/>
                </a:solidFill>
                <a:latin typeface="Arial"/>
                <a:ea typeface="Arial"/>
                <a:cs typeface="Arial"/>
                <a:sym typeface="Arial"/>
              </a:defRPr>
            </a:lvl1pPr>
            <a:lvl2pPr marL="914400" marR="0" lvl="1" indent="-365760" algn="l" rtl="0">
              <a:lnSpc>
                <a:spcPct val="130000"/>
              </a:lnSpc>
              <a:spcBef>
                <a:spcPts val="600"/>
              </a:spcBef>
              <a:spcAft>
                <a:spcPts val="0"/>
              </a:spcAft>
              <a:buClr>
                <a:schemeClr val="dk2"/>
              </a:buClr>
              <a:buSzPts val="2160"/>
              <a:buFont typeface="NTR"/>
              <a:buChar char="-"/>
              <a:defRPr sz="1800" b="0" i="0" u="none" strike="noStrike" cap="none">
                <a:solidFill>
                  <a:schemeClr val="dk1"/>
                </a:solidFill>
                <a:latin typeface="Arial"/>
                <a:ea typeface="Arial"/>
                <a:cs typeface="Arial"/>
                <a:sym typeface="Arial"/>
              </a:defRPr>
            </a:lvl2pPr>
            <a:lvl3pPr marL="1371600" marR="0" lvl="2" indent="-365760" algn="l" rtl="0">
              <a:lnSpc>
                <a:spcPct val="130000"/>
              </a:lnSpc>
              <a:spcBef>
                <a:spcPts val="600"/>
              </a:spcBef>
              <a:spcAft>
                <a:spcPts val="0"/>
              </a:spcAft>
              <a:buClr>
                <a:schemeClr val="dk2"/>
              </a:buClr>
              <a:buSzPts val="2160"/>
              <a:buFont typeface="NTR"/>
              <a:buChar char="-"/>
              <a:defRPr sz="1800" b="0" i="0" u="none" strike="noStrike" cap="none">
                <a:solidFill>
                  <a:schemeClr val="dk1"/>
                </a:solidFill>
                <a:latin typeface="Arial"/>
                <a:ea typeface="Arial"/>
                <a:cs typeface="Arial"/>
                <a:sym typeface="Arial"/>
              </a:defRPr>
            </a:lvl3pPr>
            <a:lvl4pPr marL="1828800" marR="0" lvl="3" indent="-365760" algn="l" rtl="0">
              <a:lnSpc>
                <a:spcPct val="130000"/>
              </a:lnSpc>
              <a:spcBef>
                <a:spcPts val="600"/>
              </a:spcBef>
              <a:spcAft>
                <a:spcPts val="0"/>
              </a:spcAft>
              <a:buClr>
                <a:schemeClr val="dk2"/>
              </a:buClr>
              <a:buSzPts val="2160"/>
              <a:buFont typeface="NTR"/>
              <a:buChar char="-"/>
              <a:defRPr sz="1800" b="0" i="0" u="none" strike="noStrike" cap="none">
                <a:solidFill>
                  <a:schemeClr val="dk1"/>
                </a:solidFill>
                <a:latin typeface="Arial"/>
                <a:ea typeface="Arial"/>
                <a:cs typeface="Arial"/>
                <a:sym typeface="Arial"/>
              </a:defRPr>
            </a:lvl4pPr>
            <a:lvl5pPr marL="2286000" marR="0" lvl="4" indent="-365760" algn="l" rtl="0">
              <a:lnSpc>
                <a:spcPct val="130000"/>
              </a:lnSpc>
              <a:spcBef>
                <a:spcPts val="600"/>
              </a:spcBef>
              <a:spcAft>
                <a:spcPts val="0"/>
              </a:spcAft>
              <a:buClr>
                <a:schemeClr val="dk2"/>
              </a:buClr>
              <a:buSzPts val="2160"/>
              <a:buFont typeface="NTR"/>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2" name="Google Shape;12;p15"/>
          <p:cNvPicPr preferRelativeResize="0"/>
          <p:nvPr/>
        </p:nvPicPr>
        <p:blipFill rotWithShape="1">
          <a:blip r:embed="rId16">
            <a:alphaModFix/>
          </a:blip>
          <a:srcRect/>
          <a:stretch/>
        </p:blipFill>
        <p:spPr>
          <a:xfrm>
            <a:off x="566928" y="242094"/>
            <a:ext cx="3991483" cy="467035"/>
          </a:xfrm>
          <a:prstGeom prst="rect">
            <a:avLst/>
          </a:prstGeom>
          <a:noFill/>
          <a:ln>
            <a:noFill/>
          </a:ln>
        </p:spPr>
      </p:pic>
      <p:sp>
        <p:nvSpPr>
          <p:cNvPr id="13" name="Google Shape;13;p15"/>
          <p:cNvSpPr txBox="1"/>
          <p:nvPr/>
        </p:nvSpPr>
        <p:spPr>
          <a:xfrm>
            <a:off x="6938176" y="6319774"/>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600" b="1" i="0" u="none" strike="noStrike" cap="none">
                <a:solidFill>
                  <a:schemeClr val="dk1"/>
                </a:solidFill>
                <a:latin typeface="Arial"/>
                <a:ea typeface="Arial"/>
                <a:cs typeface="Arial"/>
                <a:sym typeface="Arial"/>
              </a:rPr>
              <a:t>‹#›</a:t>
            </a:fld>
            <a:endParaRPr sz="1600" b="1"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hyperlink" Target="https://dev.mysql.com/get/Downloads/MySQLGUITools/mysql-workbench-community-8.0.16-winx64.msi"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start.spring.io/" TargetMode="External"/><Relationship Id="rId5" Type="http://schemas.openxmlformats.org/officeDocument/2006/relationships/hyperlink" Target="https://dl.pstmn.io/download/latest/win64" TargetMode="External"/><Relationship Id="rId4" Type="http://schemas.openxmlformats.org/officeDocument/2006/relationships/hyperlink" Target="https://download-cdn.jetbrains.com/idea/ideaIC-2023.3.2.exe?_ga=2.236446593.1404042976.1705499043-346727925.1704979643&amp;_gl=1*108f3y7*_ga*MzQ2NzI3OTI1LjE3MDQ5Nzk2NDM.*_ga_9J976DJZ68*MTcwNTUxMzIyOC40LjAuMTcwNTUxMzIyOS4wLjAuM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0.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localhost:8080/"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
          <p:cNvSpPr txBox="1">
            <a:spLocks noGrp="1"/>
          </p:cNvSpPr>
          <p:nvPr>
            <p:ph type="ctrTitle"/>
          </p:nvPr>
        </p:nvSpPr>
        <p:spPr>
          <a:xfrm>
            <a:off x="658367" y="762684"/>
            <a:ext cx="9101453" cy="3091053"/>
          </a:xfrm>
          <a:prstGeom prst="rect">
            <a:avLst/>
          </a:prstGeom>
          <a:noFill/>
          <a:ln>
            <a:noFill/>
          </a:ln>
        </p:spPr>
        <p:txBody>
          <a:bodyPr spcFirstLastPara="1" wrap="square" lIns="0" tIns="45700" rIns="91425" bIns="45700" anchor="b" anchorCtr="0">
            <a:noAutofit/>
          </a:bodyPr>
          <a:lstStyle/>
          <a:p>
            <a:pPr marL="0" lvl="0" indent="0" algn="l" rtl="0">
              <a:lnSpc>
                <a:spcPct val="96666"/>
              </a:lnSpc>
              <a:spcBef>
                <a:spcPts val="0"/>
              </a:spcBef>
              <a:spcAft>
                <a:spcPts val="0"/>
              </a:spcAft>
              <a:buClr>
                <a:schemeClr val="dk2"/>
              </a:buClr>
              <a:buSzPts val="6000"/>
              <a:buFont typeface="Arial"/>
              <a:buNone/>
            </a:pPr>
            <a:r>
              <a:rPr lang="en-US" dirty="0"/>
              <a:t>EXP #9</a:t>
            </a:r>
            <a:br>
              <a:rPr lang="en-US" dirty="0"/>
            </a:br>
            <a:br>
              <a:rPr lang="en-US" dirty="0"/>
            </a:br>
            <a:r>
              <a:rPr lang="en-US" dirty="0"/>
              <a:t>SPRING BOOT PART 1</a:t>
            </a:r>
            <a:endParaRPr dirty="0"/>
          </a:p>
        </p:txBody>
      </p:sp>
      <p:sp>
        <p:nvSpPr>
          <p:cNvPr id="2" name="Text Placeholder 1">
            <a:extLst>
              <a:ext uri="{FF2B5EF4-FFF2-40B4-BE49-F238E27FC236}">
                <a16:creationId xmlns:a16="http://schemas.microsoft.com/office/drawing/2014/main" id="{95D02888-0E71-9342-B0C7-71D861CA207B}"/>
              </a:ext>
            </a:extLst>
          </p:cNvPr>
          <p:cNvSpPr>
            <a:spLocks noGrp="1"/>
          </p:cNvSpPr>
          <p:nvPr/>
        </p:nvSpPr>
        <p:spPr>
          <a:xfrm>
            <a:off x="658367" y="4058984"/>
            <a:ext cx="6638544" cy="1650381"/>
          </a:xfrm>
          <a:prstGeom prst="rect">
            <a:avLst/>
          </a:prstGeom>
        </p:spPr>
        <p:txBody>
          <a:bodyPr vert="horz" lIns="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t>SLIDES BY: Tarek Zidan and Mohamad </a:t>
            </a:r>
            <a:r>
              <a:rPr lang="en-US" sz="2800" dirty="0" err="1"/>
              <a:t>Balawi</a:t>
            </a:r>
            <a:endParaRPr 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7"/>
          <p:cNvSpPr txBox="1">
            <a:spLocks noGrp="1"/>
          </p:cNvSpPr>
          <p:nvPr>
            <p:ph type="title"/>
          </p:nvPr>
        </p:nvSpPr>
        <p:spPr>
          <a:xfrm>
            <a:off x="566927" y="1499616"/>
            <a:ext cx="9674363" cy="590931"/>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chemeClr val="dk2"/>
              </a:buClr>
              <a:buSzPts val="3600"/>
              <a:buFont typeface="Arial"/>
              <a:buNone/>
            </a:pPr>
            <a:r>
              <a:rPr lang="en-US"/>
              <a:t>Postman</a:t>
            </a:r>
            <a:endParaRPr/>
          </a:p>
        </p:txBody>
      </p:sp>
      <p:sp>
        <p:nvSpPr>
          <p:cNvPr id="115" name="Google Shape;115;p7"/>
          <p:cNvSpPr txBox="1">
            <a:spLocks noGrp="1"/>
          </p:cNvSpPr>
          <p:nvPr>
            <p:ph type="body" idx="4294967295"/>
          </p:nvPr>
        </p:nvSpPr>
        <p:spPr>
          <a:xfrm>
            <a:off x="566930" y="2220686"/>
            <a:ext cx="10219258" cy="4201885"/>
          </a:xfrm>
          <a:prstGeom prst="rect">
            <a:avLst/>
          </a:prstGeom>
          <a:noFill/>
          <a:ln>
            <a:noFill/>
          </a:ln>
        </p:spPr>
        <p:txBody>
          <a:bodyPr spcFirstLastPara="1" wrap="square" lIns="91425" tIns="45700" rIns="91425" bIns="45700" anchor="t" anchorCtr="0">
            <a:noAutofit/>
          </a:bodyPr>
          <a:lstStyle/>
          <a:p>
            <a:pPr marL="228600" lvl="0" indent="-228600" algn="just" rtl="0">
              <a:lnSpc>
                <a:spcPct val="130000"/>
              </a:lnSpc>
              <a:spcBef>
                <a:spcPts val="0"/>
              </a:spcBef>
              <a:spcAft>
                <a:spcPts val="0"/>
              </a:spcAft>
              <a:buSzPts val="2160"/>
              <a:buChar char="•"/>
            </a:pPr>
            <a:r>
              <a:rPr lang="en-US" dirty="0"/>
              <a:t>Postman is a popular tool used by students and developers for testing and managing APIs. </a:t>
            </a:r>
            <a:endParaRPr dirty="0"/>
          </a:p>
          <a:p>
            <a:pPr marL="228600" lvl="0" indent="-228600" algn="just" rtl="0">
              <a:lnSpc>
                <a:spcPct val="130000"/>
              </a:lnSpc>
              <a:spcBef>
                <a:spcPts val="600"/>
              </a:spcBef>
              <a:spcAft>
                <a:spcPts val="0"/>
              </a:spcAft>
              <a:buSzPts val="2160"/>
              <a:buChar char="•"/>
            </a:pPr>
            <a:r>
              <a:rPr lang="en-US" dirty="0"/>
              <a:t>It provides a user-friendly interface to create, send, and analyze HTTP requests. </a:t>
            </a:r>
            <a:endParaRPr dirty="0"/>
          </a:p>
          <a:p>
            <a:pPr marL="228600" lvl="0" indent="-228600" algn="just" rtl="0">
              <a:lnSpc>
                <a:spcPct val="130000"/>
              </a:lnSpc>
              <a:spcBef>
                <a:spcPts val="600"/>
              </a:spcBef>
              <a:spcAft>
                <a:spcPts val="0"/>
              </a:spcAft>
              <a:buSzPts val="2160"/>
              <a:buChar char="•"/>
            </a:pPr>
            <a:r>
              <a:rPr lang="en-US" dirty="0"/>
              <a:t>It acts like a browser but gives you much better control over the request type and body.</a:t>
            </a:r>
          </a:p>
          <a:p>
            <a:pPr marL="0" lvl="0" indent="0" algn="just" rtl="0">
              <a:lnSpc>
                <a:spcPct val="130000"/>
              </a:lnSpc>
              <a:spcBef>
                <a:spcPts val="600"/>
              </a:spcBef>
              <a:spcAft>
                <a:spcPts val="0"/>
              </a:spcAft>
              <a:buSzPts val="2160"/>
              <a:buNone/>
            </a:pPr>
            <a:endParaRPr dirty="0"/>
          </a:p>
        </p:txBody>
      </p:sp>
      <p:pic>
        <p:nvPicPr>
          <p:cNvPr id="116" name="Google Shape;116;p7" descr="Postman, Inc. Logo Vector"/>
          <p:cNvPicPr preferRelativeResize="0"/>
          <p:nvPr/>
        </p:nvPicPr>
        <p:blipFill rotWithShape="1">
          <a:blip r:embed="rId3">
            <a:alphaModFix/>
          </a:blip>
          <a:srcRect/>
          <a:stretch/>
        </p:blipFill>
        <p:spPr>
          <a:xfrm>
            <a:off x="566930" y="3873167"/>
            <a:ext cx="3938117" cy="218784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8"/>
          <p:cNvSpPr txBox="1">
            <a:spLocks noGrp="1"/>
          </p:cNvSpPr>
          <p:nvPr>
            <p:ph type="title"/>
          </p:nvPr>
        </p:nvSpPr>
        <p:spPr>
          <a:xfrm>
            <a:off x="566927" y="1499616"/>
            <a:ext cx="9674363" cy="590931"/>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chemeClr val="dk2"/>
              </a:buClr>
              <a:buSzPts val="3600"/>
              <a:buFont typeface="Arial"/>
              <a:buNone/>
            </a:pPr>
            <a:r>
              <a:rPr lang="en-US"/>
              <a:t>IntelliJ IDEA</a:t>
            </a:r>
            <a:endParaRPr/>
          </a:p>
        </p:txBody>
      </p:sp>
      <p:sp>
        <p:nvSpPr>
          <p:cNvPr id="123" name="Google Shape;123;p8"/>
          <p:cNvSpPr txBox="1">
            <a:spLocks noGrp="1"/>
          </p:cNvSpPr>
          <p:nvPr>
            <p:ph type="body" idx="4294967295"/>
          </p:nvPr>
        </p:nvSpPr>
        <p:spPr>
          <a:xfrm>
            <a:off x="566931" y="2220686"/>
            <a:ext cx="6431028" cy="4201885"/>
          </a:xfrm>
          <a:prstGeom prst="rect">
            <a:avLst/>
          </a:prstGeom>
          <a:noFill/>
          <a:ln>
            <a:noFill/>
          </a:ln>
        </p:spPr>
        <p:txBody>
          <a:bodyPr spcFirstLastPara="1" wrap="square" lIns="91425" tIns="45700" rIns="91425" bIns="45700" anchor="t" anchorCtr="0">
            <a:noAutofit/>
          </a:bodyPr>
          <a:lstStyle/>
          <a:p>
            <a:pPr marL="228600" lvl="0" indent="-228600" algn="just" rtl="0">
              <a:lnSpc>
                <a:spcPct val="130000"/>
              </a:lnSpc>
              <a:spcBef>
                <a:spcPts val="0"/>
              </a:spcBef>
              <a:spcAft>
                <a:spcPts val="0"/>
              </a:spcAft>
              <a:buSzPts val="2160"/>
              <a:buChar char="•"/>
            </a:pPr>
            <a:r>
              <a:rPr lang="en-US" dirty="0"/>
              <a:t>IntelliJ IDEA is an integrated development environment (IDE) primarily used for Java development but also supports various other languages. It offers advanced features such as code assistance, refactoring tools, and seamless integration with build tools.</a:t>
            </a:r>
            <a:endParaRPr dirty="0"/>
          </a:p>
          <a:p>
            <a:pPr marL="228600" lvl="0" indent="-91440" algn="just" rtl="0">
              <a:lnSpc>
                <a:spcPct val="130000"/>
              </a:lnSpc>
              <a:spcBef>
                <a:spcPts val="600"/>
              </a:spcBef>
              <a:spcAft>
                <a:spcPts val="0"/>
              </a:spcAft>
              <a:buSzPts val="2160"/>
              <a:buNone/>
            </a:pPr>
            <a:endParaRPr dirty="0"/>
          </a:p>
          <a:p>
            <a:pPr marL="228600" lvl="0" indent="-91440" algn="just" rtl="0">
              <a:lnSpc>
                <a:spcPct val="130000"/>
              </a:lnSpc>
              <a:spcBef>
                <a:spcPts val="600"/>
              </a:spcBef>
              <a:spcAft>
                <a:spcPts val="0"/>
              </a:spcAft>
              <a:buSzPts val="2160"/>
              <a:buNone/>
            </a:pPr>
            <a:endParaRPr dirty="0"/>
          </a:p>
          <a:p>
            <a:pPr marL="228600" lvl="0" indent="-91440" algn="just" rtl="0">
              <a:lnSpc>
                <a:spcPct val="130000"/>
              </a:lnSpc>
              <a:spcBef>
                <a:spcPts val="600"/>
              </a:spcBef>
              <a:spcAft>
                <a:spcPts val="0"/>
              </a:spcAft>
              <a:buSzPts val="2160"/>
              <a:buNone/>
            </a:pPr>
            <a:endParaRPr dirty="0"/>
          </a:p>
          <a:p>
            <a:pPr marL="228600" lvl="0" indent="-91440" algn="just" rtl="0">
              <a:lnSpc>
                <a:spcPct val="130000"/>
              </a:lnSpc>
              <a:spcBef>
                <a:spcPts val="600"/>
              </a:spcBef>
              <a:spcAft>
                <a:spcPts val="0"/>
              </a:spcAft>
              <a:buSzPts val="2160"/>
              <a:buNone/>
            </a:pPr>
            <a:endParaRPr dirty="0"/>
          </a:p>
          <a:p>
            <a:pPr marL="228600" lvl="0" indent="-91440" algn="just" rtl="0">
              <a:lnSpc>
                <a:spcPct val="130000"/>
              </a:lnSpc>
              <a:spcBef>
                <a:spcPts val="600"/>
              </a:spcBef>
              <a:spcAft>
                <a:spcPts val="0"/>
              </a:spcAft>
              <a:buSzPts val="2160"/>
              <a:buNone/>
            </a:pPr>
            <a:endParaRPr dirty="0"/>
          </a:p>
          <a:p>
            <a:pPr marL="228600" lvl="0" indent="-91440" algn="just" rtl="0">
              <a:lnSpc>
                <a:spcPct val="130000"/>
              </a:lnSpc>
              <a:spcBef>
                <a:spcPts val="600"/>
              </a:spcBef>
              <a:spcAft>
                <a:spcPts val="0"/>
              </a:spcAft>
              <a:buSzPts val="2160"/>
              <a:buNone/>
            </a:pPr>
            <a:endParaRPr dirty="0"/>
          </a:p>
        </p:txBody>
      </p:sp>
      <p:pic>
        <p:nvPicPr>
          <p:cNvPr id="124" name="Google Shape;124;p8"/>
          <p:cNvPicPr preferRelativeResize="0"/>
          <p:nvPr/>
        </p:nvPicPr>
        <p:blipFill rotWithShape="1">
          <a:blip r:embed="rId3">
            <a:alphaModFix/>
          </a:blip>
          <a:srcRect/>
          <a:stretch/>
        </p:blipFill>
        <p:spPr>
          <a:xfrm>
            <a:off x="7593271" y="2288620"/>
            <a:ext cx="2967135" cy="296713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6"/>
          <p:cNvSpPr txBox="1">
            <a:spLocks noGrp="1"/>
          </p:cNvSpPr>
          <p:nvPr>
            <p:ph type="title"/>
          </p:nvPr>
        </p:nvSpPr>
        <p:spPr>
          <a:xfrm>
            <a:off x="5480939" y="238816"/>
            <a:ext cx="6711061" cy="480131"/>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chemeClr val="dk2"/>
              </a:buClr>
              <a:buSzPts val="2800"/>
              <a:buFont typeface="Arial"/>
              <a:buNone/>
            </a:pPr>
            <a:r>
              <a:rPr lang="en-US" sz="2800"/>
              <a:t>Our MVC Architecture (in this exp.)</a:t>
            </a:r>
            <a:endParaRPr sz="2800"/>
          </a:p>
        </p:txBody>
      </p:sp>
      <p:graphicFrame>
        <p:nvGraphicFramePr>
          <p:cNvPr id="5" name="Object 4"/>
          <p:cNvGraphicFramePr>
            <a:graphicFrameLocks noChangeAspect="1"/>
          </p:cNvGraphicFramePr>
          <p:nvPr>
            <p:extLst>
              <p:ext uri="{D42A27DB-BD31-4B8C-83A1-F6EECF244321}">
                <p14:modId xmlns:p14="http://schemas.microsoft.com/office/powerpoint/2010/main" val="1432328594"/>
              </p:ext>
            </p:extLst>
          </p:nvPr>
        </p:nvGraphicFramePr>
        <p:xfrm>
          <a:off x="2325999" y="1058352"/>
          <a:ext cx="6510470" cy="5627832"/>
        </p:xfrm>
        <a:graphic>
          <a:graphicData uri="http://schemas.openxmlformats.org/presentationml/2006/ole">
            <mc:AlternateContent xmlns:mc="http://schemas.openxmlformats.org/markup-compatibility/2006">
              <mc:Choice xmlns:v="urn:schemas-microsoft-com:vml" Requires="v">
                <p:oleObj name="Image" r:id="rId3" imgW="10158480" imgH="8749080" progId="Photoshop.Image.23">
                  <p:embed/>
                </p:oleObj>
              </mc:Choice>
              <mc:Fallback>
                <p:oleObj name="Image" r:id="rId3" imgW="10158480" imgH="8749080" progId="Photoshop.Image.23">
                  <p:embed/>
                  <p:pic>
                    <p:nvPicPr>
                      <p:cNvPr id="0" name=""/>
                      <p:cNvPicPr/>
                      <p:nvPr/>
                    </p:nvPicPr>
                    <p:blipFill>
                      <a:blip r:embed="rId4"/>
                      <a:stretch>
                        <a:fillRect/>
                      </a:stretch>
                    </p:blipFill>
                    <p:spPr>
                      <a:xfrm>
                        <a:off x="2325999" y="1058352"/>
                        <a:ext cx="6510470" cy="5627832"/>
                      </a:xfrm>
                      <a:prstGeom prst="rect">
                        <a:avLst/>
                      </a:prstGeom>
                    </p:spPr>
                  </p:pic>
                </p:oleObj>
              </mc:Fallback>
            </mc:AlternateContent>
          </a:graphicData>
        </a:graphic>
      </p:graphicFrame>
    </p:spTree>
    <p:extLst>
      <p:ext uri="{BB962C8B-B14F-4D97-AF65-F5344CB8AC3E}">
        <p14:creationId xmlns:p14="http://schemas.microsoft.com/office/powerpoint/2010/main" val="283022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7"/>
          <p:cNvSpPr txBox="1">
            <a:spLocks noGrp="1"/>
          </p:cNvSpPr>
          <p:nvPr>
            <p:ph type="title"/>
          </p:nvPr>
        </p:nvSpPr>
        <p:spPr>
          <a:xfrm>
            <a:off x="566927" y="1499616"/>
            <a:ext cx="9674363" cy="590931"/>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chemeClr val="dk2"/>
              </a:buClr>
              <a:buSzPts val="3600"/>
              <a:buFont typeface="Arial"/>
              <a:buNone/>
            </a:pPr>
            <a:r>
              <a:rPr lang="en-US" dirty="0"/>
              <a:t>HTTP Methods</a:t>
            </a:r>
            <a:endParaRPr dirty="0"/>
          </a:p>
        </p:txBody>
      </p:sp>
      <p:sp>
        <p:nvSpPr>
          <p:cNvPr id="115" name="Google Shape;115;p7"/>
          <p:cNvSpPr txBox="1">
            <a:spLocks noGrp="1"/>
          </p:cNvSpPr>
          <p:nvPr>
            <p:ph type="body" idx="4294967295"/>
          </p:nvPr>
        </p:nvSpPr>
        <p:spPr>
          <a:xfrm>
            <a:off x="566930" y="2220686"/>
            <a:ext cx="10219258" cy="4201885"/>
          </a:xfrm>
          <a:prstGeom prst="rect">
            <a:avLst/>
          </a:prstGeom>
          <a:noFill/>
          <a:ln>
            <a:noFill/>
          </a:ln>
        </p:spPr>
        <p:txBody>
          <a:bodyPr spcFirstLastPara="1" wrap="square" lIns="91425" tIns="45700" rIns="91425" bIns="45700" anchor="t" anchorCtr="0">
            <a:noAutofit/>
          </a:bodyPr>
          <a:lstStyle/>
          <a:p>
            <a:pPr marL="228600" lvl="0" indent="-228600" algn="just" rtl="0">
              <a:lnSpc>
                <a:spcPct val="130000"/>
              </a:lnSpc>
              <a:spcBef>
                <a:spcPts val="0"/>
              </a:spcBef>
              <a:spcAft>
                <a:spcPts val="0"/>
              </a:spcAft>
              <a:buSzPts val="2160"/>
              <a:buChar char="•"/>
            </a:pPr>
            <a:r>
              <a:rPr lang="en-US" dirty="0"/>
              <a:t>There are different HTTP methods, each one has its own purpose.</a:t>
            </a:r>
          </a:p>
          <a:p>
            <a:pPr marL="228600" lvl="0" indent="-228600" algn="just" rtl="0">
              <a:lnSpc>
                <a:spcPct val="130000"/>
              </a:lnSpc>
              <a:spcBef>
                <a:spcPts val="0"/>
              </a:spcBef>
              <a:spcAft>
                <a:spcPts val="0"/>
              </a:spcAft>
              <a:buSzPts val="2160"/>
              <a:buChar char="•"/>
            </a:pPr>
            <a:endParaRPr lang="en-US" dirty="0"/>
          </a:p>
          <a:p>
            <a:pPr marL="228600" lvl="0" indent="-228600" algn="just" rtl="0">
              <a:lnSpc>
                <a:spcPct val="130000"/>
              </a:lnSpc>
              <a:spcBef>
                <a:spcPts val="0"/>
              </a:spcBef>
              <a:spcAft>
                <a:spcPts val="0"/>
              </a:spcAft>
              <a:buSzPts val="2160"/>
              <a:buChar char="•"/>
            </a:pPr>
            <a:endParaRPr lang="en-US" dirty="0"/>
          </a:p>
          <a:p>
            <a:pPr marL="228600" lvl="0" indent="-228600" algn="just" rtl="0">
              <a:lnSpc>
                <a:spcPct val="130000"/>
              </a:lnSpc>
              <a:spcBef>
                <a:spcPts val="0"/>
              </a:spcBef>
              <a:spcAft>
                <a:spcPts val="0"/>
              </a:spcAft>
              <a:buSzPts val="2160"/>
              <a:buChar char="•"/>
            </a:pPr>
            <a:endParaRPr lang="en-US" dirty="0"/>
          </a:p>
          <a:p>
            <a:pPr marL="228600" lvl="0" indent="-228600" algn="just" rtl="0">
              <a:lnSpc>
                <a:spcPct val="130000"/>
              </a:lnSpc>
              <a:spcBef>
                <a:spcPts val="0"/>
              </a:spcBef>
              <a:spcAft>
                <a:spcPts val="0"/>
              </a:spcAft>
              <a:buSzPts val="2160"/>
              <a:buChar char="•"/>
            </a:pPr>
            <a:endParaRPr lang="en-US" dirty="0"/>
          </a:p>
          <a:p>
            <a:pPr marL="228600" lvl="0" indent="-228600" algn="just" rtl="0">
              <a:lnSpc>
                <a:spcPct val="130000"/>
              </a:lnSpc>
              <a:spcBef>
                <a:spcPts val="0"/>
              </a:spcBef>
              <a:spcAft>
                <a:spcPts val="0"/>
              </a:spcAft>
              <a:buSzPts val="2160"/>
              <a:buChar char="•"/>
            </a:pPr>
            <a:endParaRPr lang="en-US" dirty="0"/>
          </a:p>
          <a:p>
            <a:pPr marL="228600" lvl="0" indent="-228600" algn="just" rtl="0">
              <a:lnSpc>
                <a:spcPct val="130000"/>
              </a:lnSpc>
              <a:spcBef>
                <a:spcPts val="0"/>
              </a:spcBef>
              <a:spcAft>
                <a:spcPts val="0"/>
              </a:spcAft>
              <a:buSzPts val="2160"/>
              <a:buChar char="•"/>
            </a:pPr>
            <a:endParaRPr lang="en-US" dirty="0"/>
          </a:p>
          <a:p>
            <a:pPr marL="228600" lvl="0" indent="-228600" algn="just" rtl="0">
              <a:lnSpc>
                <a:spcPct val="130000"/>
              </a:lnSpc>
              <a:spcBef>
                <a:spcPts val="0"/>
              </a:spcBef>
              <a:spcAft>
                <a:spcPts val="0"/>
              </a:spcAft>
              <a:buSzPts val="2160"/>
              <a:buChar char="•"/>
            </a:pPr>
            <a:endParaRPr lang="en-US" dirty="0"/>
          </a:p>
          <a:p>
            <a:pPr marL="228600" lvl="0" indent="-228600" algn="just" rtl="0">
              <a:lnSpc>
                <a:spcPct val="130000"/>
              </a:lnSpc>
              <a:spcBef>
                <a:spcPts val="0"/>
              </a:spcBef>
              <a:spcAft>
                <a:spcPts val="0"/>
              </a:spcAft>
              <a:buSzPts val="2160"/>
              <a:buChar char="•"/>
            </a:pPr>
            <a:r>
              <a:rPr lang="en-US" dirty="0"/>
              <a:t>We can use Postman to specify a method as shown on the right.</a:t>
            </a:r>
          </a:p>
          <a:p>
            <a:pPr marL="228600" lvl="0" indent="-228600" algn="just">
              <a:spcBef>
                <a:spcPts val="0"/>
              </a:spcBef>
            </a:pPr>
            <a:r>
              <a:rPr lang="en-US" dirty="0"/>
              <a:t>A browser uses GET method to retrieve and show web pages.</a:t>
            </a:r>
          </a:p>
        </p:txBody>
      </p:sp>
      <p:pic>
        <p:nvPicPr>
          <p:cNvPr id="2" name="Picture 1"/>
          <p:cNvPicPr>
            <a:picLocks noChangeAspect="1"/>
          </p:cNvPicPr>
          <p:nvPr/>
        </p:nvPicPr>
        <p:blipFill>
          <a:blip r:embed="rId3"/>
          <a:stretch>
            <a:fillRect/>
          </a:stretch>
        </p:blipFill>
        <p:spPr>
          <a:xfrm>
            <a:off x="751484" y="2844518"/>
            <a:ext cx="6862655" cy="2030565"/>
          </a:xfrm>
          <a:prstGeom prst="rect">
            <a:avLst/>
          </a:prstGeom>
        </p:spPr>
      </p:pic>
      <p:pic>
        <p:nvPicPr>
          <p:cNvPr id="6" name="Picture 5"/>
          <p:cNvPicPr>
            <a:picLocks noChangeAspect="1"/>
          </p:cNvPicPr>
          <p:nvPr/>
        </p:nvPicPr>
        <p:blipFill>
          <a:blip r:embed="rId4"/>
          <a:stretch>
            <a:fillRect/>
          </a:stretch>
        </p:blipFill>
        <p:spPr>
          <a:xfrm>
            <a:off x="8396904" y="1264199"/>
            <a:ext cx="2136279" cy="4412040"/>
          </a:xfrm>
          <a:prstGeom prst="rect">
            <a:avLst/>
          </a:prstGeom>
        </p:spPr>
      </p:pic>
    </p:spTree>
    <p:extLst>
      <p:ext uri="{BB962C8B-B14F-4D97-AF65-F5344CB8AC3E}">
        <p14:creationId xmlns:p14="http://schemas.microsoft.com/office/powerpoint/2010/main" val="736769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294BD-39BF-E9A1-EB4B-9957E20E8258}"/>
              </a:ext>
            </a:extLst>
          </p:cNvPr>
          <p:cNvSpPr>
            <a:spLocks noGrp="1"/>
          </p:cNvSpPr>
          <p:nvPr>
            <p:ph type="title"/>
          </p:nvPr>
        </p:nvSpPr>
        <p:spPr>
          <a:xfrm>
            <a:off x="566927" y="1499616"/>
            <a:ext cx="9520969" cy="590931"/>
          </a:xfrm>
        </p:spPr>
        <p:txBody>
          <a:bodyPr/>
          <a:lstStyle/>
          <a:p>
            <a:r>
              <a:rPr lang="en-US" dirty="0"/>
              <a:t>Common annotations in this experiment</a:t>
            </a:r>
          </a:p>
        </p:txBody>
      </p:sp>
      <p:graphicFrame>
        <p:nvGraphicFramePr>
          <p:cNvPr id="4" name="Table 3">
            <a:extLst>
              <a:ext uri="{FF2B5EF4-FFF2-40B4-BE49-F238E27FC236}">
                <a16:creationId xmlns:a16="http://schemas.microsoft.com/office/drawing/2014/main" id="{F59B6F3F-6AA7-7EEA-2226-FA989428171C}"/>
              </a:ext>
            </a:extLst>
          </p:cNvPr>
          <p:cNvGraphicFramePr>
            <a:graphicFrameLocks noGrp="1"/>
          </p:cNvGraphicFramePr>
          <p:nvPr>
            <p:extLst>
              <p:ext uri="{D42A27DB-BD31-4B8C-83A1-F6EECF244321}">
                <p14:modId xmlns:p14="http://schemas.microsoft.com/office/powerpoint/2010/main" val="2612105170"/>
              </p:ext>
            </p:extLst>
          </p:nvPr>
        </p:nvGraphicFramePr>
        <p:xfrm>
          <a:off x="1727201" y="2282996"/>
          <a:ext cx="8128000" cy="39370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919908698"/>
                    </a:ext>
                  </a:extLst>
                </a:gridCol>
                <a:gridCol w="4064000">
                  <a:extLst>
                    <a:ext uri="{9D8B030D-6E8A-4147-A177-3AD203B41FA5}">
                      <a16:colId xmlns:a16="http://schemas.microsoft.com/office/drawing/2014/main" val="2069229317"/>
                    </a:ext>
                  </a:extLst>
                </a:gridCol>
              </a:tblGrid>
              <a:tr h="370840">
                <a:tc>
                  <a:txBody>
                    <a:bodyPr/>
                    <a:lstStyle/>
                    <a:p>
                      <a:pPr algn="ctr"/>
                      <a:r>
                        <a:rPr lang="en-US" b="1" dirty="0"/>
                        <a:t>Annotation</a:t>
                      </a:r>
                      <a:endParaRPr lang="en-US" dirty="0"/>
                    </a:p>
                  </a:txBody>
                  <a:tcPr anchor="ctr"/>
                </a:tc>
                <a:tc>
                  <a:txBody>
                    <a:bodyPr/>
                    <a:lstStyle/>
                    <a:p>
                      <a:pPr algn="ctr"/>
                      <a:r>
                        <a:rPr lang="en-US" b="1" dirty="0"/>
                        <a:t>Purpose</a:t>
                      </a:r>
                      <a:endParaRPr lang="en-US" dirty="0"/>
                    </a:p>
                  </a:txBody>
                  <a:tcPr anchor="ctr"/>
                </a:tc>
                <a:extLst>
                  <a:ext uri="{0D108BD9-81ED-4DB2-BD59-A6C34878D82A}">
                    <a16:rowId xmlns:a16="http://schemas.microsoft.com/office/drawing/2014/main" val="2989394457"/>
                  </a:ext>
                </a:extLst>
              </a:tr>
              <a:tr h="370840">
                <a:tc>
                  <a:txBody>
                    <a:bodyPr/>
                    <a:lstStyle/>
                    <a:p>
                      <a:pPr algn="ctr"/>
                      <a:r>
                        <a:rPr lang="en-US" dirty="0"/>
                        <a:t>@Service</a:t>
                      </a:r>
                    </a:p>
                  </a:txBody>
                  <a:tcPr anchor="ctr"/>
                </a:tc>
                <a:tc>
                  <a:txBody>
                    <a:bodyPr/>
                    <a:lstStyle/>
                    <a:p>
                      <a:pPr algn="ctr"/>
                      <a:r>
                        <a:rPr lang="en-US" b="0" dirty="0"/>
                        <a:t>Marks the </a:t>
                      </a:r>
                      <a:r>
                        <a:rPr lang="en-US" b="0" dirty="0" err="1"/>
                        <a:t>UserService</a:t>
                      </a:r>
                      <a:r>
                        <a:rPr lang="en-US" b="0" dirty="0"/>
                        <a:t> class as a service layer component. It indicates that this class provides business logic and can be auto-detected by Spring's component scanning.</a:t>
                      </a:r>
                    </a:p>
                  </a:txBody>
                  <a:tcPr anchor="ctr"/>
                </a:tc>
                <a:extLst>
                  <a:ext uri="{0D108BD9-81ED-4DB2-BD59-A6C34878D82A}">
                    <a16:rowId xmlns:a16="http://schemas.microsoft.com/office/drawing/2014/main" val="299104834"/>
                  </a:ext>
                </a:extLst>
              </a:tr>
              <a:tr h="370840">
                <a:tc>
                  <a:txBody>
                    <a:bodyPr/>
                    <a:lstStyle/>
                    <a:p>
                      <a:pPr algn="ctr"/>
                      <a:r>
                        <a:rPr lang="en-US" dirty="0"/>
                        <a:t>@RestController</a:t>
                      </a:r>
                    </a:p>
                  </a:txBody>
                  <a:tcPr anchor="ctr"/>
                </a:tc>
                <a:tc>
                  <a:txBody>
                    <a:bodyPr/>
                    <a:lstStyle/>
                    <a:p>
                      <a:pPr algn="ctr"/>
                      <a:r>
                        <a:rPr lang="en-US" dirty="0"/>
                        <a:t>Marks the </a:t>
                      </a:r>
                      <a:r>
                        <a:rPr lang="en-US" dirty="0" err="1"/>
                        <a:t>UserController</a:t>
                      </a:r>
                      <a:r>
                        <a:rPr lang="en-US" dirty="0"/>
                        <a:t> class as a RESTful web controller. It combines @Controller and @ResponseBody, enabling methods to return JSON/XML responses directly.</a:t>
                      </a:r>
                    </a:p>
                  </a:txBody>
                  <a:tcPr anchor="ctr"/>
                </a:tc>
                <a:extLst>
                  <a:ext uri="{0D108BD9-81ED-4DB2-BD59-A6C34878D82A}">
                    <a16:rowId xmlns:a16="http://schemas.microsoft.com/office/drawing/2014/main" val="2099318199"/>
                  </a:ext>
                </a:extLst>
              </a:tr>
              <a:tr h="370840">
                <a:tc>
                  <a:txBody>
                    <a:bodyPr/>
                    <a:lstStyle/>
                    <a:p>
                      <a:pPr algn="ctr"/>
                      <a:r>
                        <a:rPr lang="en-US"/>
                        <a:t>@RequestMapping</a:t>
                      </a:r>
                    </a:p>
                  </a:txBody>
                  <a:tcPr anchor="ctr"/>
                </a:tc>
                <a:tc>
                  <a:txBody>
                    <a:bodyPr/>
                    <a:lstStyle/>
                    <a:p>
                      <a:pPr algn="ctr"/>
                      <a:r>
                        <a:rPr lang="en-US" dirty="0"/>
                        <a:t>Maps HTTP requests to specific handler methods or classes. It can define the URL path, HTTP method, and other properties. Examples: /users maps to </a:t>
                      </a:r>
                      <a:r>
                        <a:rPr lang="en-US" dirty="0" err="1"/>
                        <a:t>getAllUsers</a:t>
                      </a:r>
                      <a:r>
                        <a:rPr lang="en-US" dirty="0"/>
                        <a:t>.</a:t>
                      </a:r>
                    </a:p>
                  </a:txBody>
                  <a:tcPr anchor="ctr"/>
                </a:tc>
                <a:extLst>
                  <a:ext uri="{0D108BD9-81ED-4DB2-BD59-A6C34878D82A}">
                    <a16:rowId xmlns:a16="http://schemas.microsoft.com/office/drawing/2014/main" val="2816121759"/>
                  </a:ext>
                </a:extLst>
              </a:tr>
              <a:tr h="370840">
                <a:tc>
                  <a:txBody>
                    <a:bodyPr/>
                    <a:lstStyle/>
                    <a:p>
                      <a:pPr algn="ctr"/>
                      <a:r>
                        <a:rPr lang="en-US" dirty="0"/>
                        <a:t>@Autowired</a:t>
                      </a:r>
                    </a:p>
                  </a:txBody>
                  <a:tcPr anchor="ctr"/>
                </a:tc>
                <a:tc>
                  <a:txBody>
                    <a:bodyPr/>
                    <a:lstStyle/>
                    <a:p>
                      <a:pPr algn="ctr"/>
                      <a:r>
                        <a:rPr lang="en-US" b="0" dirty="0"/>
                        <a:t>Used to enable dependency injection. It automatically injects the </a:t>
                      </a:r>
                      <a:r>
                        <a:rPr lang="en-US" b="0" dirty="0" err="1"/>
                        <a:t>UserService</a:t>
                      </a:r>
                      <a:r>
                        <a:rPr lang="en-US" b="0" dirty="0"/>
                        <a:t> bean into the </a:t>
                      </a:r>
                      <a:r>
                        <a:rPr lang="en-US" b="0" dirty="0" err="1"/>
                        <a:t>UserController</a:t>
                      </a:r>
                      <a:r>
                        <a:rPr lang="en-US" b="0" dirty="0"/>
                        <a:t>.</a:t>
                      </a:r>
                    </a:p>
                  </a:txBody>
                  <a:tcPr anchor="ctr"/>
                </a:tc>
                <a:extLst>
                  <a:ext uri="{0D108BD9-81ED-4DB2-BD59-A6C34878D82A}">
                    <a16:rowId xmlns:a16="http://schemas.microsoft.com/office/drawing/2014/main" val="159770019"/>
                  </a:ext>
                </a:extLst>
              </a:tr>
            </a:tbl>
          </a:graphicData>
        </a:graphic>
      </p:graphicFrame>
    </p:spTree>
    <p:extLst>
      <p:ext uri="{BB962C8B-B14F-4D97-AF65-F5344CB8AC3E}">
        <p14:creationId xmlns:p14="http://schemas.microsoft.com/office/powerpoint/2010/main" val="3359000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7"/>
          <p:cNvSpPr txBox="1">
            <a:spLocks noGrp="1"/>
          </p:cNvSpPr>
          <p:nvPr>
            <p:ph type="title"/>
          </p:nvPr>
        </p:nvSpPr>
        <p:spPr>
          <a:xfrm>
            <a:off x="566927" y="1499656"/>
            <a:ext cx="9674363" cy="590891"/>
          </a:xfrm>
          <a:prstGeom prst="rect">
            <a:avLst/>
          </a:prstGeom>
          <a:noFill/>
          <a:ln>
            <a:noFill/>
          </a:ln>
        </p:spPr>
        <p:txBody>
          <a:bodyPr spcFirstLastPara="1" wrap="square" lIns="91425" tIns="45700" rIns="91425" bIns="45700" anchor="b" anchorCtr="0">
            <a:spAutoFit/>
          </a:bodyPr>
          <a:lstStyle/>
          <a:p>
            <a:pPr lvl="0">
              <a:buSzPts val="3600"/>
            </a:pPr>
            <a:r>
              <a:rPr lang="en-US" dirty="0"/>
              <a:t>Controller (</a:t>
            </a:r>
            <a:r>
              <a:rPr lang="en-US" dirty="0">
                <a:solidFill>
                  <a:srgbClr val="005BBB"/>
                </a:solidFill>
                <a:latin typeface="Consolas" panose="020B0609020204030204" pitchFamily="49" charset="0"/>
              </a:rPr>
              <a:t>@RequestMapping</a:t>
            </a:r>
            <a:r>
              <a:rPr lang="en-US" dirty="0"/>
              <a:t>)</a:t>
            </a:r>
            <a:endParaRPr dirty="0"/>
          </a:p>
        </p:txBody>
      </p:sp>
      <p:sp>
        <p:nvSpPr>
          <p:cNvPr id="115" name="Google Shape;115;p7"/>
          <p:cNvSpPr txBox="1">
            <a:spLocks noGrp="1"/>
          </p:cNvSpPr>
          <p:nvPr>
            <p:ph type="body" idx="4294967295"/>
          </p:nvPr>
        </p:nvSpPr>
        <p:spPr>
          <a:xfrm>
            <a:off x="566930" y="2220686"/>
            <a:ext cx="10219258" cy="4201885"/>
          </a:xfrm>
          <a:prstGeom prst="rect">
            <a:avLst/>
          </a:prstGeom>
          <a:noFill/>
          <a:ln>
            <a:noFill/>
          </a:ln>
        </p:spPr>
        <p:txBody>
          <a:bodyPr spcFirstLastPara="1" wrap="square" lIns="91425" tIns="45700" rIns="91425" bIns="45700" anchor="t" anchorCtr="0">
            <a:noAutofit/>
          </a:bodyPr>
          <a:lstStyle/>
          <a:p>
            <a:pPr marL="285750" indent="-285750" algn="just">
              <a:spcBef>
                <a:spcPts val="0"/>
              </a:spcBef>
            </a:pPr>
            <a:r>
              <a:rPr lang="en-US" dirty="0"/>
              <a:t>The annotation </a:t>
            </a:r>
            <a:r>
              <a:rPr lang="en-US" dirty="0">
                <a:solidFill>
                  <a:srgbClr val="005BBB"/>
                </a:solidFill>
                <a:latin typeface="Consolas" panose="020B0609020204030204" pitchFamily="49" charset="0"/>
              </a:rPr>
              <a:t>@RequestMapping</a:t>
            </a:r>
            <a:r>
              <a:rPr lang="en-US" dirty="0">
                <a:solidFill>
                  <a:srgbClr val="005BBB"/>
                </a:solidFill>
                <a:latin typeface="+mj-lt"/>
              </a:rPr>
              <a:t> </a:t>
            </a:r>
            <a:r>
              <a:rPr lang="en-US" dirty="0"/>
              <a:t>is added before a method to specifiy HTTP Request Method and the URL path.</a:t>
            </a:r>
          </a:p>
          <a:p>
            <a:pPr marL="285750" indent="-285750" algn="just">
              <a:spcBef>
                <a:spcPts val="0"/>
              </a:spcBef>
            </a:pPr>
            <a:endParaRPr lang="en-US" dirty="0"/>
          </a:p>
          <a:p>
            <a:pPr marL="285750" indent="-285750" algn="just">
              <a:spcBef>
                <a:spcPts val="0"/>
              </a:spcBef>
            </a:pPr>
            <a:endParaRPr lang="en-US" dirty="0"/>
          </a:p>
          <a:p>
            <a:pPr marL="285750" indent="-285750" algn="just">
              <a:spcBef>
                <a:spcPts val="0"/>
              </a:spcBef>
            </a:pPr>
            <a:endParaRPr lang="en-US" dirty="0"/>
          </a:p>
          <a:p>
            <a:pPr marL="0" indent="0" algn="just">
              <a:spcBef>
                <a:spcPts val="0"/>
              </a:spcBef>
              <a:buNone/>
            </a:pPr>
            <a:endParaRPr lang="en-US" dirty="0"/>
          </a:p>
          <a:p>
            <a:pPr marL="285750" indent="-285750" algn="just">
              <a:spcBef>
                <a:spcPts val="0"/>
              </a:spcBef>
            </a:pPr>
            <a:r>
              <a:rPr lang="en-US" dirty="0"/>
              <a:t>We can execute a get request in Postman to get data:</a:t>
            </a:r>
          </a:p>
        </p:txBody>
      </p:sp>
      <p:pic>
        <p:nvPicPr>
          <p:cNvPr id="3" name="Picture 2"/>
          <p:cNvPicPr>
            <a:picLocks noChangeAspect="1"/>
          </p:cNvPicPr>
          <p:nvPr/>
        </p:nvPicPr>
        <p:blipFill>
          <a:blip r:embed="rId3"/>
          <a:stretch>
            <a:fillRect/>
          </a:stretch>
        </p:blipFill>
        <p:spPr>
          <a:xfrm>
            <a:off x="904627" y="3100511"/>
            <a:ext cx="7049484" cy="1228896"/>
          </a:xfrm>
          <a:prstGeom prst="rect">
            <a:avLst/>
          </a:prstGeom>
        </p:spPr>
      </p:pic>
      <p:pic>
        <p:nvPicPr>
          <p:cNvPr id="6" name="Picture 5"/>
          <p:cNvPicPr>
            <a:picLocks noChangeAspect="1"/>
          </p:cNvPicPr>
          <p:nvPr/>
        </p:nvPicPr>
        <p:blipFill>
          <a:blip r:embed="rId4"/>
          <a:stretch>
            <a:fillRect/>
          </a:stretch>
        </p:blipFill>
        <p:spPr>
          <a:xfrm>
            <a:off x="977624" y="5427075"/>
            <a:ext cx="5651776" cy="1284155"/>
          </a:xfrm>
          <a:prstGeom prst="rect">
            <a:avLst/>
          </a:prstGeom>
        </p:spPr>
      </p:pic>
      <p:pic>
        <p:nvPicPr>
          <p:cNvPr id="7" name="Picture 6"/>
          <p:cNvPicPr>
            <a:picLocks noChangeAspect="1"/>
          </p:cNvPicPr>
          <p:nvPr/>
        </p:nvPicPr>
        <p:blipFill>
          <a:blip r:embed="rId5"/>
          <a:stretch>
            <a:fillRect/>
          </a:stretch>
        </p:blipFill>
        <p:spPr>
          <a:xfrm>
            <a:off x="977625" y="4814155"/>
            <a:ext cx="5651776" cy="612920"/>
          </a:xfrm>
          <a:prstGeom prst="rect">
            <a:avLst/>
          </a:prstGeom>
        </p:spPr>
      </p:pic>
    </p:spTree>
    <p:extLst>
      <p:ext uri="{BB962C8B-B14F-4D97-AF65-F5344CB8AC3E}">
        <p14:creationId xmlns:p14="http://schemas.microsoft.com/office/powerpoint/2010/main" val="171622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7"/>
          <p:cNvSpPr txBox="1">
            <a:spLocks noGrp="1"/>
          </p:cNvSpPr>
          <p:nvPr>
            <p:ph type="title"/>
          </p:nvPr>
        </p:nvSpPr>
        <p:spPr>
          <a:xfrm>
            <a:off x="566927" y="1499616"/>
            <a:ext cx="9674363" cy="590931"/>
          </a:xfrm>
          <a:prstGeom prst="rect">
            <a:avLst/>
          </a:prstGeom>
          <a:noFill/>
          <a:ln>
            <a:noFill/>
          </a:ln>
        </p:spPr>
        <p:txBody>
          <a:bodyPr spcFirstLastPara="1" wrap="square" lIns="91425" tIns="45700" rIns="91425" bIns="45700" anchor="b" anchorCtr="0">
            <a:spAutoFit/>
          </a:bodyPr>
          <a:lstStyle/>
          <a:p>
            <a:pPr lvl="0">
              <a:buSzPts val="3600"/>
            </a:pPr>
            <a:r>
              <a:rPr lang="en-US" dirty="0"/>
              <a:t>Controller (</a:t>
            </a:r>
            <a:r>
              <a:rPr lang="en-US" dirty="0">
                <a:solidFill>
                  <a:srgbClr val="005BBB"/>
                </a:solidFill>
                <a:latin typeface="Consolas" panose="020B0609020204030204" pitchFamily="49" charset="0"/>
              </a:rPr>
              <a:t>@RequestMapping</a:t>
            </a:r>
            <a:r>
              <a:rPr lang="en-US" dirty="0"/>
              <a:t>)</a:t>
            </a:r>
            <a:endParaRPr dirty="0"/>
          </a:p>
        </p:txBody>
      </p:sp>
      <p:sp>
        <p:nvSpPr>
          <p:cNvPr id="115" name="Google Shape;115;p7"/>
          <p:cNvSpPr txBox="1">
            <a:spLocks noGrp="1"/>
          </p:cNvSpPr>
          <p:nvPr>
            <p:ph type="body" idx="4294967295"/>
          </p:nvPr>
        </p:nvSpPr>
        <p:spPr>
          <a:xfrm>
            <a:off x="566930" y="2220686"/>
            <a:ext cx="10219258" cy="4201885"/>
          </a:xfrm>
          <a:prstGeom prst="rect">
            <a:avLst/>
          </a:prstGeom>
          <a:noFill/>
          <a:ln>
            <a:noFill/>
          </a:ln>
        </p:spPr>
        <p:txBody>
          <a:bodyPr spcFirstLastPara="1" wrap="square" lIns="91425" tIns="45700" rIns="91425" bIns="45700" anchor="t" anchorCtr="0">
            <a:noAutofit/>
          </a:bodyPr>
          <a:lstStyle/>
          <a:p>
            <a:pPr marL="285750" indent="-285750" algn="just">
              <a:spcBef>
                <a:spcPts val="0"/>
              </a:spcBef>
            </a:pPr>
            <a:r>
              <a:rPr lang="en-US" dirty="0"/>
              <a:t>We can use the browser as well, but the browser only works with GET method.</a:t>
            </a:r>
          </a:p>
          <a:p>
            <a:pPr marL="285750" indent="-285750" algn="just">
              <a:spcBef>
                <a:spcPts val="0"/>
              </a:spcBef>
            </a:pPr>
            <a:endParaRPr lang="en-US" dirty="0"/>
          </a:p>
          <a:p>
            <a:pPr marL="285750" indent="-285750" algn="just">
              <a:spcBef>
                <a:spcPts val="0"/>
              </a:spcBef>
            </a:pPr>
            <a:endParaRPr lang="en-US" dirty="0"/>
          </a:p>
          <a:p>
            <a:pPr marL="285750" indent="-285750" algn="just">
              <a:spcBef>
                <a:spcPts val="0"/>
              </a:spcBef>
            </a:pPr>
            <a:endParaRPr lang="en-US" dirty="0"/>
          </a:p>
          <a:p>
            <a:pPr marL="285750" indent="-285750" algn="just">
              <a:spcBef>
                <a:spcPts val="0"/>
              </a:spcBef>
            </a:pPr>
            <a:endParaRPr lang="en-US" dirty="0"/>
          </a:p>
          <a:p>
            <a:pPr marL="285750" indent="-285750" algn="just">
              <a:spcBef>
                <a:spcPts val="0"/>
              </a:spcBef>
            </a:pPr>
            <a:endParaRPr lang="en-US" dirty="0"/>
          </a:p>
          <a:p>
            <a:pPr marL="285750" indent="-285750" algn="just">
              <a:spcBef>
                <a:spcPts val="0"/>
              </a:spcBef>
            </a:pPr>
            <a:endParaRPr lang="en-US" dirty="0"/>
          </a:p>
          <a:p>
            <a:pPr marL="285750" indent="-285750" algn="just">
              <a:spcBef>
                <a:spcPts val="0"/>
              </a:spcBef>
            </a:pPr>
            <a:r>
              <a:rPr lang="en-US" dirty="0"/>
              <a:t>If we don’t specify the method for </a:t>
            </a:r>
            <a:r>
              <a:rPr lang="en-US" dirty="0">
                <a:solidFill>
                  <a:srgbClr val="005BBB"/>
                </a:solidFill>
                <a:latin typeface="Consolas" panose="020B0609020204030204" pitchFamily="49" charset="0"/>
              </a:rPr>
              <a:t>@RequestMapping</a:t>
            </a:r>
            <a:r>
              <a:rPr lang="en-US" dirty="0">
                <a:solidFill>
                  <a:srgbClr val="005BBB"/>
                </a:solidFill>
                <a:latin typeface="+mj-lt"/>
              </a:rPr>
              <a:t> </a:t>
            </a:r>
            <a:r>
              <a:rPr lang="en-US" dirty="0"/>
              <a:t>then by default it is considered </a:t>
            </a:r>
            <a:r>
              <a:rPr lang="en-US" dirty="0">
                <a:solidFill>
                  <a:srgbClr val="005BBB"/>
                </a:solidFill>
              </a:rPr>
              <a:t>GET</a:t>
            </a:r>
            <a:r>
              <a:rPr lang="en-US" dirty="0"/>
              <a:t>.</a:t>
            </a:r>
          </a:p>
          <a:p>
            <a:pPr marL="285750" indent="-285750" algn="just">
              <a:spcBef>
                <a:spcPts val="0"/>
              </a:spcBef>
            </a:pPr>
            <a:endParaRPr lang="en-US" dirty="0"/>
          </a:p>
          <a:p>
            <a:pPr marL="285750" indent="-285750" algn="just">
              <a:spcBef>
                <a:spcPts val="0"/>
              </a:spcBef>
            </a:pPr>
            <a:endParaRPr lang="en-US" dirty="0"/>
          </a:p>
          <a:p>
            <a:pPr marL="285750" indent="-285750" algn="just">
              <a:spcBef>
                <a:spcPts val="0"/>
              </a:spcBef>
            </a:pPr>
            <a:endParaRPr lang="en-US" dirty="0"/>
          </a:p>
          <a:p>
            <a:pPr marL="0" indent="0" algn="just">
              <a:spcBef>
                <a:spcPts val="0"/>
              </a:spcBef>
              <a:buNone/>
            </a:pPr>
            <a:endParaRPr lang="en-US" dirty="0"/>
          </a:p>
        </p:txBody>
      </p:sp>
      <p:pic>
        <p:nvPicPr>
          <p:cNvPr id="2" name="Picture 1"/>
          <p:cNvPicPr>
            <a:picLocks noChangeAspect="1"/>
          </p:cNvPicPr>
          <p:nvPr/>
        </p:nvPicPr>
        <p:blipFill>
          <a:blip r:embed="rId3"/>
          <a:stretch>
            <a:fillRect/>
          </a:stretch>
        </p:blipFill>
        <p:spPr>
          <a:xfrm>
            <a:off x="960040" y="5276774"/>
            <a:ext cx="3134162" cy="1181265"/>
          </a:xfrm>
          <a:prstGeom prst="rect">
            <a:avLst/>
          </a:prstGeom>
        </p:spPr>
      </p:pic>
      <p:pic>
        <p:nvPicPr>
          <p:cNvPr id="9" name="Picture 8"/>
          <p:cNvPicPr>
            <a:picLocks noChangeAspect="1"/>
          </p:cNvPicPr>
          <p:nvPr/>
        </p:nvPicPr>
        <p:blipFill>
          <a:blip r:embed="rId4"/>
          <a:stretch>
            <a:fillRect/>
          </a:stretch>
        </p:blipFill>
        <p:spPr>
          <a:xfrm>
            <a:off x="960040" y="2736115"/>
            <a:ext cx="4128721" cy="1883421"/>
          </a:xfrm>
          <a:prstGeom prst="rect">
            <a:avLst/>
          </a:prstGeom>
        </p:spPr>
      </p:pic>
    </p:spTree>
    <p:extLst>
      <p:ext uri="{BB962C8B-B14F-4D97-AF65-F5344CB8AC3E}">
        <p14:creationId xmlns:p14="http://schemas.microsoft.com/office/powerpoint/2010/main" val="2468732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7"/>
          <p:cNvSpPr txBox="1">
            <a:spLocks noGrp="1"/>
          </p:cNvSpPr>
          <p:nvPr>
            <p:ph type="title"/>
          </p:nvPr>
        </p:nvSpPr>
        <p:spPr>
          <a:xfrm>
            <a:off x="566927" y="1499656"/>
            <a:ext cx="9674363" cy="590891"/>
          </a:xfrm>
          <a:prstGeom prst="rect">
            <a:avLst/>
          </a:prstGeom>
          <a:noFill/>
          <a:ln>
            <a:noFill/>
          </a:ln>
        </p:spPr>
        <p:txBody>
          <a:bodyPr spcFirstLastPara="1" wrap="square" lIns="91425" tIns="45700" rIns="91425" bIns="45700" anchor="b" anchorCtr="0">
            <a:spAutoFit/>
          </a:bodyPr>
          <a:lstStyle/>
          <a:p>
            <a:pPr lvl="0">
              <a:buSzPts val="3600"/>
            </a:pPr>
            <a:r>
              <a:rPr lang="en-US" dirty="0"/>
              <a:t>Controller (</a:t>
            </a:r>
            <a:r>
              <a:rPr lang="en-US" dirty="0">
                <a:solidFill>
                  <a:srgbClr val="005BBB"/>
                </a:solidFill>
                <a:latin typeface="Consolas" panose="020B0609020204030204" pitchFamily="49" charset="0"/>
              </a:rPr>
              <a:t>@PathVariable</a:t>
            </a:r>
            <a:r>
              <a:rPr lang="en-US" dirty="0"/>
              <a:t>)</a:t>
            </a:r>
            <a:endParaRPr dirty="0"/>
          </a:p>
        </p:txBody>
      </p:sp>
      <p:sp>
        <p:nvSpPr>
          <p:cNvPr id="115" name="Google Shape;115;p7"/>
          <p:cNvSpPr txBox="1">
            <a:spLocks noGrp="1"/>
          </p:cNvSpPr>
          <p:nvPr>
            <p:ph type="body" idx="4294967295"/>
          </p:nvPr>
        </p:nvSpPr>
        <p:spPr>
          <a:xfrm>
            <a:off x="566930" y="2220686"/>
            <a:ext cx="10219258" cy="4201885"/>
          </a:xfrm>
          <a:prstGeom prst="rect">
            <a:avLst/>
          </a:prstGeom>
          <a:noFill/>
          <a:ln>
            <a:noFill/>
          </a:ln>
        </p:spPr>
        <p:txBody>
          <a:bodyPr spcFirstLastPara="1" wrap="square" lIns="91425" tIns="45700" rIns="91425" bIns="45700" anchor="t" anchorCtr="0">
            <a:noAutofit/>
          </a:bodyPr>
          <a:lstStyle/>
          <a:p>
            <a:pPr marL="285750" indent="-285750" algn="just">
              <a:spcBef>
                <a:spcPts val="0"/>
              </a:spcBef>
            </a:pPr>
            <a:r>
              <a:rPr lang="en-US" dirty="0"/>
              <a:t>The annotation </a:t>
            </a:r>
            <a:r>
              <a:rPr lang="en-US" dirty="0">
                <a:solidFill>
                  <a:srgbClr val="005BBB"/>
                </a:solidFill>
                <a:latin typeface="Consolas" panose="020B0609020204030204" pitchFamily="49" charset="0"/>
              </a:rPr>
              <a:t>@PathVariable</a:t>
            </a:r>
            <a:r>
              <a:rPr lang="en-US" dirty="0"/>
              <a:t> extracts a variable directly from the URL.</a:t>
            </a:r>
          </a:p>
          <a:p>
            <a:pPr marL="285750" indent="-285750" algn="just">
              <a:spcBef>
                <a:spcPts val="0"/>
              </a:spcBef>
            </a:pPr>
            <a:endParaRPr lang="en-US" dirty="0"/>
          </a:p>
          <a:p>
            <a:pPr marL="285750" indent="-285750" algn="just">
              <a:spcBef>
                <a:spcPts val="0"/>
              </a:spcBef>
            </a:pPr>
            <a:endParaRPr lang="en-US" dirty="0"/>
          </a:p>
          <a:p>
            <a:pPr marL="285750" indent="-285750" algn="just">
              <a:spcBef>
                <a:spcPts val="0"/>
              </a:spcBef>
            </a:pPr>
            <a:endParaRPr lang="en-US" dirty="0"/>
          </a:p>
          <a:p>
            <a:pPr marL="0" indent="0" algn="just">
              <a:spcBef>
                <a:spcPts val="0"/>
              </a:spcBef>
              <a:buNone/>
            </a:pPr>
            <a:endParaRPr lang="en-US" dirty="0"/>
          </a:p>
          <a:p>
            <a:pPr marL="285750" indent="-285750" algn="just">
              <a:spcBef>
                <a:spcPts val="0"/>
              </a:spcBef>
            </a:pPr>
            <a:r>
              <a:rPr lang="en-US" dirty="0"/>
              <a:t>The path variable should be within curley braces </a:t>
            </a:r>
            <a:r>
              <a:rPr lang="en-US" dirty="0">
                <a:solidFill>
                  <a:srgbClr val="005BBB"/>
                </a:solidFill>
                <a:latin typeface="Consolas" panose="020B0609020204030204" pitchFamily="49" charset="0"/>
              </a:rPr>
              <a:t>{name}</a:t>
            </a:r>
            <a:r>
              <a:rPr lang="en-US" dirty="0"/>
              <a:t>.</a:t>
            </a:r>
          </a:p>
          <a:p>
            <a:pPr marL="285750" indent="-285750" algn="just">
              <a:spcBef>
                <a:spcPts val="0"/>
              </a:spcBef>
            </a:pPr>
            <a:r>
              <a:rPr lang="en-US" dirty="0"/>
              <a:t>When we execute a GET request </a:t>
            </a:r>
            <a:r>
              <a:rPr lang="en-US"/>
              <a:t>to </a:t>
            </a:r>
            <a:r>
              <a:rPr lang="en-US">
                <a:solidFill>
                  <a:srgbClr val="005BBB"/>
                </a:solidFill>
                <a:latin typeface="Consolas" panose="020B0609020204030204" pitchFamily="49" charset="0"/>
              </a:rPr>
              <a:t>“/users/</a:t>
            </a:r>
            <a:r>
              <a:rPr lang="en-US" dirty="0" err="1">
                <a:solidFill>
                  <a:srgbClr val="005BBB"/>
                </a:solidFill>
                <a:latin typeface="Consolas" panose="020B0609020204030204" pitchFamily="49" charset="0"/>
              </a:rPr>
              <a:t>tarek</a:t>
            </a:r>
            <a:r>
              <a:rPr lang="en-US" dirty="0">
                <a:solidFill>
                  <a:srgbClr val="005BBB"/>
                </a:solidFill>
                <a:latin typeface="Consolas" panose="020B0609020204030204" pitchFamily="49" charset="0"/>
              </a:rPr>
              <a:t>”</a:t>
            </a:r>
            <a:r>
              <a:rPr lang="en-US" dirty="0"/>
              <a:t> we get </a:t>
            </a:r>
            <a:r>
              <a:rPr lang="en-US" dirty="0">
                <a:solidFill>
                  <a:srgbClr val="005BBB"/>
                </a:solidFill>
                <a:latin typeface="Consolas" panose="020B0609020204030204" pitchFamily="49" charset="0"/>
              </a:rPr>
              <a:t>“hello </a:t>
            </a:r>
            <a:r>
              <a:rPr lang="en-US" dirty="0" err="1">
                <a:solidFill>
                  <a:srgbClr val="005BBB"/>
                </a:solidFill>
                <a:latin typeface="Consolas" panose="020B0609020204030204" pitchFamily="49" charset="0"/>
              </a:rPr>
              <a:t>tarek</a:t>
            </a:r>
            <a:r>
              <a:rPr lang="en-US" dirty="0">
                <a:solidFill>
                  <a:srgbClr val="005BBB"/>
                </a:solidFill>
                <a:latin typeface="Consolas" panose="020B0609020204030204" pitchFamily="49" charset="0"/>
              </a:rPr>
              <a:t>”</a:t>
            </a:r>
            <a:r>
              <a:rPr lang="en-US" dirty="0"/>
              <a:t> as output:</a:t>
            </a:r>
          </a:p>
          <a:p>
            <a:pPr marL="285750" indent="-285750" algn="just">
              <a:spcBef>
                <a:spcPts val="0"/>
              </a:spcBef>
            </a:pPr>
            <a:endParaRPr lang="en-US" dirty="0"/>
          </a:p>
        </p:txBody>
      </p:sp>
      <p:pic>
        <p:nvPicPr>
          <p:cNvPr id="6" name="Picture 5">
            <a:extLst>
              <a:ext uri="{FF2B5EF4-FFF2-40B4-BE49-F238E27FC236}">
                <a16:creationId xmlns:a16="http://schemas.microsoft.com/office/drawing/2014/main" id="{722F2F14-7DA8-CD5A-F60C-07ABC863311E}"/>
              </a:ext>
            </a:extLst>
          </p:cNvPr>
          <p:cNvPicPr>
            <a:picLocks noChangeAspect="1"/>
          </p:cNvPicPr>
          <p:nvPr/>
        </p:nvPicPr>
        <p:blipFill>
          <a:blip r:embed="rId3"/>
          <a:stretch>
            <a:fillRect/>
          </a:stretch>
        </p:blipFill>
        <p:spPr>
          <a:xfrm>
            <a:off x="5903891" y="5145611"/>
            <a:ext cx="4648849" cy="1448002"/>
          </a:xfrm>
          <a:prstGeom prst="rect">
            <a:avLst/>
          </a:prstGeom>
        </p:spPr>
      </p:pic>
      <p:pic>
        <p:nvPicPr>
          <p:cNvPr id="8" name="Picture 7">
            <a:extLst>
              <a:ext uri="{FF2B5EF4-FFF2-40B4-BE49-F238E27FC236}">
                <a16:creationId xmlns:a16="http://schemas.microsoft.com/office/drawing/2014/main" id="{90EAA73E-FAC9-4AF4-5CFC-A7612E566FC4}"/>
              </a:ext>
            </a:extLst>
          </p:cNvPr>
          <p:cNvPicPr>
            <a:picLocks noChangeAspect="1"/>
          </p:cNvPicPr>
          <p:nvPr/>
        </p:nvPicPr>
        <p:blipFill>
          <a:blip r:embed="rId4"/>
          <a:stretch>
            <a:fillRect/>
          </a:stretch>
        </p:blipFill>
        <p:spPr>
          <a:xfrm>
            <a:off x="1178094" y="4907338"/>
            <a:ext cx="4042835" cy="1624003"/>
          </a:xfrm>
          <a:prstGeom prst="rect">
            <a:avLst/>
          </a:prstGeom>
        </p:spPr>
      </p:pic>
      <p:pic>
        <p:nvPicPr>
          <p:cNvPr id="10" name="Picture 9">
            <a:extLst>
              <a:ext uri="{FF2B5EF4-FFF2-40B4-BE49-F238E27FC236}">
                <a16:creationId xmlns:a16="http://schemas.microsoft.com/office/drawing/2014/main" id="{DAF86BFD-371F-D6B6-E3A2-261BBC9A2387}"/>
              </a:ext>
            </a:extLst>
          </p:cNvPr>
          <p:cNvPicPr>
            <a:picLocks noChangeAspect="1"/>
          </p:cNvPicPr>
          <p:nvPr/>
        </p:nvPicPr>
        <p:blipFill>
          <a:blip r:embed="rId5"/>
          <a:stretch>
            <a:fillRect/>
          </a:stretch>
        </p:blipFill>
        <p:spPr>
          <a:xfrm>
            <a:off x="857470" y="2733578"/>
            <a:ext cx="5639587" cy="1390844"/>
          </a:xfrm>
          <a:prstGeom prst="rect">
            <a:avLst/>
          </a:prstGeom>
        </p:spPr>
      </p:pic>
    </p:spTree>
    <p:extLst>
      <p:ext uri="{BB962C8B-B14F-4D97-AF65-F5344CB8AC3E}">
        <p14:creationId xmlns:p14="http://schemas.microsoft.com/office/powerpoint/2010/main" val="1083369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7"/>
          <p:cNvSpPr txBox="1">
            <a:spLocks noGrp="1"/>
          </p:cNvSpPr>
          <p:nvPr>
            <p:ph type="title"/>
          </p:nvPr>
        </p:nvSpPr>
        <p:spPr>
          <a:xfrm>
            <a:off x="566927" y="1499616"/>
            <a:ext cx="9674363" cy="590931"/>
          </a:xfrm>
          <a:prstGeom prst="rect">
            <a:avLst/>
          </a:prstGeom>
          <a:noFill/>
          <a:ln>
            <a:noFill/>
          </a:ln>
        </p:spPr>
        <p:txBody>
          <a:bodyPr spcFirstLastPara="1" wrap="square" lIns="91425" tIns="45700" rIns="91425" bIns="45700" anchor="b" anchorCtr="0">
            <a:spAutoFit/>
          </a:bodyPr>
          <a:lstStyle/>
          <a:p>
            <a:pPr lvl="0">
              <a:buSzPts val="3600"/>
            </a:pPr>
            <a:r>
              <a:rPr lang="en-US" dirty="0"/>
              <a:t>Controller (</a:t>
            </a:r>
            <a:r>
              <a:rPr lang="en-US" dirty="0">
                <a:solidFill>
                  <a:srgbClr val="005BBB"/>
                </a:solidFill>
                <a:latin typeface="Consolas" panose="020B0609020204030204" pitchFamily="49" charset="0"/>
              </a:rPr>
              <a:t>@RequestBody</a:t>
            </a:r>
            <a:r>
              <a:rPr lang="en-US" dirty="0"/>
              <a:t>)</a:t>
            </a:r>
            <a:endParaRPr dirty="0"/>
          </a:p>
        </p:txBody>
      </p:sp>
      <p:sp>
        <p:nvSpPr>
          <p:cNvPr id="115" name="Google Shape;115;p7"/>
          <p:cNvSpPr txBox="1">
            <a:spLocks noGrp="1"/>
          </p:cNvSpPr>
          <p:nvPr>
            <p:ph type="body" idx="4294967295"/>
          </p:nvPr>
        </p:nvSpPr>
        <p:spPr>
          <a:xfrm>
            <a:off x="566930" y="2220686"/>
            <a:ext cx="10219258" cy="4201885"/>
          </a:xfrm>
          <a:prstGeom prst="rect">
            <a:avLst/>
          </a:prstGeom>
          <a:noFill/>
          <a:ln>
            <a:noFill/>
          </a:ln>
        </p:spPr>
        <p:txBody>
          <a:bodyPr spcFirstLastPara="1" wrap="square" lIns="91425" tIns="45700" rIns="91425" bIns="45700" anchor="t" anchorCtr="0">
            <a:noAutofit/>
          </a:bodyPr>
          <a:lstStyle/>
          <a:p>
            <a:pPr marL="285750" indent="-285750" algn="just">
              <a:spcBef>
                <a:spcPts val="0"/>
              </a:spcBef>
            </a:pPr>
            <a:r>
              <a:rPr lang="en-US" dirty="0"/>
              <a:t>A request has a body of text, we can leave it empty of fill it with text.</a:t>
            </a:r>
          </a:p>
          <a:p>
            <a:pPr marL="285750" indent="-285750" algn="just">
              <a:spcBef>
                <a:spcPts val="0"/>
              </a:spcBef>
            </a:pPr>
            <a:r>
              <a:rPr lang="en-US" dirty="0"/>
              <a:t>We can use Postman to specify a body for our request as shown in the screenshot below.</a:t>
            </a:r>
          </a:p>
          <a:p>
            <a:pPr marL="285750" indent="-285750" algn="just">
              <a:spcBef>
                <a:spcPts val="0"/>
              </a:spcBef>
            </a:pPr>
            <a:r>
              <a:rPr lang="en-US" dirty="0"/>
              <a:t>The annotation </a:t>
            </a:r>
            <a:r>
              <a:rPr lang="en-US" dirty="0">
                <a:solidFill>
                  <a:srgbClr val="005BBB"/>
                </a:solidFill>
                <a:latin typeface="Consolas" panose="020B0609020204030204" pitchFamily="49" charset="0"/>
              </a:rPr>
              <a:t>@RequestBody</a:t>
            </a:r>
            <a:r>
              <a:rPr lang="en-US" dirty="0"/>
              <a:t> creates a variable from the request body.</a:t>
            </a:r>
          </a:p>
          <a:p>
            <a:pPr marL="0" indent="0" algn="just">
              <a:spcBef>
                <a:spcPts val="0"/>
              </a:spcBef>
              <a:buNone/>
            </a:pPr>
            <a:endParaRPr lang="en-US" dirty="0"/>
          </a:p>
        </p:txBody>
      </p:sp>
      <p:sp>
        <p:nvSpPr>
          <p:cNvPr id="8" name="Rectangle 7"/>
          <p:cNvSpPr/>
          <p:nvPr/>
        </p:nvSpPr>
        <p:spPr>
          <a:xfrm>
            <a:off x="8973137" y="4783003"/>
            <a:ext cx="1507144" cy="307777"/>
          </a:xfrm>
          <a:prstGeom prst="rect">
            <a:avLst/>
          </a:prstGeom>
        </p:spPr>
        <p:txBody>
          <a:bodyPr wrap="none">
            <a:spAutoFit/>
          </a:bodyPr>
          <a:lstStyle/>
          <a:p>
            <a:pPr marL="285750" indent="-285750" algn="just"/>
            <a:r>
              <a:rPr lang="en-US" dirty="0"/>
              <a:t>The response is:</a:t>
            </a:r>
          </a:p>
        </p:txBody>
      </p:sp>
      <p:pic>
        <p:nvPicPr>
          <p:cNvPr id="6" name="Picture 5">
            <a:extLst>
              <a:ext uri="{FF2B5EF4-FFF2-40B4-BE49-F238E27FC236}">
                <a16:creationId xmlns:a16="http://schemas.microsoft.com/office/drawing/2014/main" id="{6D0B6503-4818-B560-F0D4-2627289D75DE}"/>
              </a:ext>
            </a:extLst>
          </p:cNvPr>
          <p:cNvPicPr>
            <a:picLocks noChangeAspect="1"/>
          </p:cNvPicPr>
          <p:nvPr/>
        </p:nvPicPr>
        <p:blipFill>
          <a:blip r:embed="rId3"/>
          <a:stretch>
            <a:fillRect/>
          </a:stretch>
        </p:blipFill>
        <p:spPr>
          <a:xfrm>
            <a:off x="6823821" y="5472663"/>
            <a:ext cx="5368179" cy="1385337"/>
          </a:xfrm>
          <a:prstGeom prst="rect">
            <a:avLst/>
          </a:prstGeom>
        </p:spPr>
      </p:pic>
      <p:pic>
        <p:nvPicPr>
          <p:cNvPr id="11" name="Picture 10">
            <a:extLst>
              <a:ext uri="{FF2B5EF4-FFF2-40B4-BE49-F238E27FC236}">
                <a16:creationId xmlns:a16="http://schemas.microsoft.com/office/drawing/2014/main" id="{73CC6C81-A2B1-9779-70CC-E30E57CCDA24}"/>
              </a:ext>
            </a:extLst>
          </p:cNvPr>
          <p:cNvPicPr>
            <a:picLocks noChangeAspect="1"/>
          </p:cNvPicPr>
          <p:nvPr/>
        </p:nvPicPr>
        <p:blipFill>
          <a:blip r:embed="rId4"/>
          <a:stretch>
            <a:fillRect/>
          </a:stretch>
        </p:blipFill>
        <p:spPr>
          <a:xfrm>
            <a:off x="456439" y="4955966"/>
            <a:ext cx="6104871" cy="1562786"/>
          </a:xfrm>
          <a:prstGeom prst="rect">
            <a:avLst/>
          </a:prstGeom>
        </p:spPr>
      </p:pic>
      <p:pic>
        <p:nvPicPr>
          <p:cNvPr id="13" name="Picture 12">
            <a:extLst>
              <a:ext uri="{FF2B5EF4-FFF2-40B4-BE49-F238E27FC236}">
                <a16:creationId xmlns:a16="http://schemas.microsoft.com/office/drawing/2014/main" id="{8BF469A9-A8C0-15DD-0D85-E965FDD6945D}"/>
              </a:ext>
            </a:extLst>
          </p:cNvPr>
          <p:cNvPicPr>
            <a:picLocks noChangeAspect="1"/>
          </p:cNvPicPr>
          <p:nvPr/>
        </p:nvPicPr>
        <p:blipFill>
          <a:blip r:embed="rId5"/>
          <a:stretch>
            <a:fillRect/>
          </a:stretch>
        </p:blipFill>
        <p:spPr>
          <a:xfrm>
            <a:off x="855039" y="3429000"/>
            <a:ext cx="6592616" cy="1430785"/>
          </a:xfrm>
          <a:prstGeom prst="rect">
            <a:avLst/>
          </a:prstGeom>
        </p:spPr>
      </p:pic>
    </p:spTree>
    <p:extLst>
      <p:ext uri="{BB962C8B-B14F-4D97-AF65-F5344CB8AC3E}">
        <p14:creationId xmlns:p14="http://schemas.microsoft.com/office/powerpoint/2010/main" val="1886957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9"/>
          <p:cNvSpPr txBox="1">
            <a:spLocks noGrp="1"/>
          </p:cNvSpPr>
          <p:nvPr>
            <p:ph type="title"/>
          </p:nvPr>
        </p:nvSpPr>
        <p:spPr>
          <a:xfrm>
            <a:off x="566928" y="1499616"/>
            <a:ext cx="6951472" cy="590931"/>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chemeClr val="dk2"/>
              </a:buClr>
              <a:buSzPts val="3600"/>
              <a:buFont typeface="Arial"/>
              <a:buNone/>
            </a:pPr>
            <a:r>
              <a:rPr lang="en-US"/>
              <a:t>How to Setup Experiment 9 &amp; 10:</a:t>
            </a:r>
            <a:endParaRPr/>
          </a:p>
        </p:txBody>
      </p:sp>
      <p:sp>
        <p:nvSpPr>
          <p:cNvPr id="131" name="Google Shape;131;p9"/>
          <p:cNvSpPr txBox="1">
            <a:spLocks noGrp="1"/>
          </p:cNvSpPr>
          <p:nvPr>
            <p:ph type="body" idx="4294967295"/>
          </p:nvPr>
        </p:nvSpPr>
        <p:spPr>
          <a:xfrm>
            <a:off x="566928" y="2372344"/>
            <a:ext cx="10497312" cy="4201885"/>
          </a:xfrm>
          <a:prstGeom prst="rect">
            <a:avLst/>
          </a:prstGeom>
          <a:noFill/>
          <a:ln>
            <a:noFill/>
          </a:ln>
        </p:spPr>
        <p:txBody>
          <a:bodyPr spcFirstLastPara="1" wrap="square" lIns="91425" tIns="45700" rIns="91425" bIns="45700" anchor="t" anchorCtr="0">
            <a:noAutofit/>
          </a:bodyPr>
          <a:lstStyle/>
          <a:p>
            <a:pPr marL="342900" lvl="0" indent="-342900" algn="l" rtl="0">
              <a:lnSpc>
                <a:spcPct val="130000"/>
              </a:lnSpc>
              <a:spcBef>
                <a:spcPts val="0"/>
              </a:spcBef>
              <a:spcAft>
                <a:spcPts val="0"/>
              </a:spcAft>
              <a:buSzPts val="2160"/>
              <a:buFont typeface="Arial"/>
              <a:buAutoNum type="arabicPeriod"/>
            </a:pPr>
            <a:r>
              <a:rPr lang="en-US" dirty="0"/>
              <a:t>Download &amp; install MySQL Server from </a:t>
            </a:r>
            <a:r>
              <a:rPr lang="en-US" u="sng" dirty="0">
                <a:solidFill>
                  <a:schemeClr val="hlink"/>
                </a:solidFill>
                <a:hlinkClick r:id="rId3"/>
              </a:rPr>
              <a:t>here</a:t>
            </a:r>
            <a:r>
              <a:rPr lang="en-US" dirty="0"/>
              <a:t>.</a:t>
            </a:r>
            <a:endParaRPr dirty="0"/>
          </a:p>
          <a:p>
            <a:pPr marL="342900" lvl="0" indent="-342900" algn="l" rtl="0">
              <a:lnSpc>
                <a:spcPct val="130000"/>
              </a:lnSpc>
              <a:spcBef>
                <a:spcPts val="600"/>
              </a:spcBef>
              <a:spcAft>
                <a:spcPts val="0"/>
              </a:spcAft>
              <a:buSzPts val="2160"/>
              <a:buFont typeface="Arial"/>
              <a:buAutoNum type="arabicPeriod"/>
            </a:pPr>
            <a:r>
              <a:rPr lang="en-US" dirty="0"/>
              <a:t>Download &amp; install IntelliJ Community Edition from </a:t>
            </a:r>
            <a:r>
              <a:rPr lang="en-US" u="sng" dirty="0">
                <a:solidFill>
                  <a:schemeClr val="hlink"/>
                </a:solidFill>
                <a:hlinkClick r:id="rId4"/>
              </a:rPr>
              <a:t>here</a:t>
            </a:r>
            <a:r>
              <a:rPr lang="en-US" dirty="0"/>
              <a:t>.</a:t>
            </a:r>
            <a:endParaRPr dirty="0"/>
          </a:p>
          <a:p>
            <a:pPr marL="342900" lvl="0" indent="-342900" algn="l" rtl="0">
              <a:lnSpc>
                <a:spcPct val="130000"/>
              </a:lnSpc>
              <a:spcBef>
                <a:spcPts val="600"/>
              </a:spcBef>
              <a:spcAft>
                <a:spcPts val="0"/>
              </a:spcAft>
              <a:buSzPts val="2160"/>
              <a:buFont typeface="Arial"/>
              <a:buAutoNum type="arabicPeriod"/>
            </a:pPr>
            <a:r>
              <a:rPr lang="en-US" dirty="0"/>
              <a:t>Download &amp; install Postman from </a:t>
            </a:r>
            <a:r>
              <a:rPr lang="en-US" u="sng" dirty="0">
                <a:solidFill>
                  <a:schemeClr val="hlink"/>
                </a:solidFill>
                <a:hlinkClick r:id="rId5"/>
              </a:rPr>
              <a:t>here</a:t>
            </a:r>
            <a:r>
              <a:rPr lang="en-US" dirty="0"/>
              <a:t>.</a:t>
            </a:r>
            <a:endParaRPr dirty="0"/>
          </a:p>
          <a:p>
            <a:pPr marL="342900" lvl="0" indent="-342900" algn="l" rtl="0">
              <a:lnSpc>
                <a:spcPct val="130000"/>
              </a:lnSpc>
              <a:spcBef>
                <a:spcPts val="600"/>
              </a:spcBef>
              <a:spcAft>
                <a:spcPts val="0"/>
              </a:spcAft>
              <a:buSzPts val="2160"/>
              <a:buFont typeface="Arial"/>
              <a:buAutoNum type="arabicPeriod"/>
            </a:pPr>
            <a:r>
              <a:rPr lang="en-US" dirty="0"/>
              <a:t>Open </a:t>
            </a:r>
            <a:r>
              <a:rPr lang="en-US" u="sng" dirty="0">
                <a:solidFill>
                  <a:schemeClr val="hlink"/>
                </a:solidFill>
                <a:hlinkClick r:id="rId6"/>
              </a:rPr>
              <a:t>Spring Initializr</a:t>
            </a:r>
            <a:r>
              <a:rPr lang="en-US" dirty="0"/>
              <a:t> and create a new application with the following settings and dependencies:</a:t>
            </a:r>
            <a:br>
              <a:rPr lang="en-US" dirty="0"/>
            </a:b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2"/>
          <p:cNvSpPr txBox="1">
            <a:spLocks noGrp="1"/>
          </p:cNvSpPr>
          <p:nvPr>
            <p:ph type="title"/>
          </p:nvPr>
        </p:nvSpPr>
        <p:spPr>
          <a:xfrm>
            <a:off x="566928" y="1499616"/>
            <a:ext cx="6951472" cy="590931"/>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chemeClr val="dk2"/>
              </a:buClr>
              <a:buSzPts val="3600"/>
              <a:buFont typeface="Arial"/>
              <a:buNone/>
            </a:pPr>
            <a:r>
              <a:rPr lang="en-US"/>
              <a:t>What is Spring and Spring Boot?</a:t>
            </a:r>
            <a:endParaRPr/>
          </a:p>
        </p:txBody>
      </p:sp>
      <p:sp>
        <p:nvSpPr>
          <p:cNvPr id="78" name="Google Shape;78;p2"/>
          <p:cNvSpPr txBox="1">
            <a:spLocks noGrp="1"/>
          </p:cNvSpPr>
          <p:nvPr>
            <p:ph type="body" idx="4294967295"/>
          </p:nvPr>
        </p:nvSpPr>
        <p:spPr>
          <a:xfrm>
            <a:off x="3038423" y="2568286"/>
            <a:ext cx="7859732" cy="4201885"/>
          </a:xfrm>
          <a:prstGeom prst="rect">
            <a:avLst/>
          </a:prstGeom>
          <a:noFill/>
          <a:ln>
            <a:noFill/>
          </a:ln>
        </p:spPr>
        <p:txBody>
          <a:bodyPr spcFirstLastPara="1" wrap="square" lIns="91425" tIns="45700" rIns="91425" bIns="45700" anchor="t" anchorCtr="0">
            <a:noAutofit/>
          </a:bodyPr>
          <a:lstStyle/>
          <a:p>
            <a:pPr marL="228600" lvl="0" indent="-228600" algn="just" rtl="0">
              <a:lnSpc>
                <a:spcPct val="130000"/>
              </a:lnSpc>
              <a:spcBef>
                <a:spcPts val="0"/>
              </a:spcBef>
              <a:spcAft>
                <a:spcPts val="0"/>
              </a:spcAft>
              <a:buSzPts val="2160"/>
              <a:buChar char="•"/>
            </a:pPr>
            <a:r>
              <a:rPr lang="en-US" b="1" dirty="0"/>
              <a:t>Java programming language (1995): </a:t>
            </a:r>
            <a:r>
              <a:rPr lang="en-US" dirty="0"/>
              <a:t>the same java we know and love.</a:t>
            </a:r>
            <a:endParaRPr b="1" dirty="0"/>
          </a:p>
          <a:p>
            <a:pPr marL="0" lvl="0" indent="0" algn="l" rtl="0">
              <a:lnSpc>
                <a:spcPct val="130000"/>
              </a:lnSpc>
              <a:spcBef>
                <a:spcPts val="600"/>
              </a:spcBef>
              <a:spcAft>
                <a:spcPts val="0"/>
              </a:spcAft>
              <a:buSzPts val="2160"/>
              <a:buNone/>
            </a:pPr>
            <a:endParaRPr b="1" dirty="0"/>
          </a:p>
          <a:p>
            <a:pPr marL="228600" lvl="0" indent="-228600" algn="l" rtl="0">
              <a:lnSpc>
                <a:spcPct val="130000"/>
              </a:lnSpc>
              <a:spcBef>
                <a:spcPts val="600"/>
              </a:spcBef>
              <a:spcAft>
                <a:spcPts val="0"/>
              </a:spcAft>
              <a:buSzPts val="2160"/>
              <a:buChar char="•"/>
            </a:pPr>
            <a:r>
              <a:rPr lang="en-US" b="1" dirty="0"/>
              <a:t>Spring (2003):</a:t>
            </a:r>
            <a:r>
              <a:rPr lang="en-US" dirty="0"/>
              <a:t> an enterprise java framework which lets you write enterprise java applications, spring framework is widely used due to It’s useful features.</a:t>
            </a:r>
            <a:endParaRPr dirty="0"/>
          </a:p>
          <a:p>
            <a:pPr marL="228600" lvl="0" indent="-91440" algn="l" rtl="0">
              <a:lnSpc>
                <a:spcPct val="130000"/>
              </a:lnSpc>
              <a:spcBef>
                <a:spcPts val="600"/>
              </a:spcBef>
              <a:spcAft>
                <a:spcPts val="0"/>
              </a:spcAft>
              <a:buSzPts val="2160"/>
              <a:buNone/>
            </a:pPr>
            <a:endParaRPr dirty="0"/>
          </a:p>
          <a:p>
            <a:pPr marL="228600" lvl="0" indent="-228600" algn="l" rtl="0">
              <a:lnSpc>
                <a:spcPct val="130000"/>
              </a:lnSpc>
              <a:spcBef>
                <a:spcPts val="600"/>
              </a:spcBef>
              <a:spcAft>
                <a:spcPts val="0"/>
              </a:spcAft>
              <a:buSzPts val="2160"/>
              <a:buChar char="•"/>
            </a:pPr>
            <a:r>
              <a:rPr lang="en-US" b="1" dirty="0"/>
              <a:t>Spring Boot (2014): </a:t>
            </a:r>
            <a:r>
              <a:rPr lang="en-US" dirty="0"/>
              <a:t>was introduced to make creating spring applications easier, spring boot was built above Spring MVC.</a:t>
            </a:r>
            <a:endParaRPr dirty="0"/>
          </a:p>
        </p:txBody>
      </p:sp>
      <p:pic>
        <p:nvPicPr>
          <p:cNvPr id="79" name="Google Shape;79;p2"/>
          <p:cNvPicPr preferRelativeResize="0"/>
          <p:nvPr/>
        </p:nvPicPr>
        <p:blipFill rotWithShape="1">
          <a:blip r:embed="rId3">
            <a:alphaModFix/>
          </a:blip>
          <a:srcRect/>
          <a:stretch/>
        </p:blipFill>
        <p:spPr>
          <a:xfrm>
            <a:off x="514914" y="4998217"/>
            <a:ext cx="2106478" cy="802654"/>
          </a:xfrm>
          <a:prstGeom prst="rect">
            <a:avLst/>
          </a:prstGeom>
          <a:noFill/>
          <a:ln>
            <a:noFill/>
          </a:ln>
        </p:spPr>
      </p:pic>
      <p:pic>
        <p:nvPicPr>
          <p:cNvPr id="80" name="Google Shape;80;p2"/>
          <p:cNvPicPr preferRelativeResize="0"/>
          <p:nvPr/>
        </p:nvPicPr>
        <p:blipFill rotWithShape="1">
          <a:blip r:embed="rId4">
            <a:alphaModFix/>
          </a:blip>
          <a:srcRect/>
          <a:stretch/>
        </p:blipFill>
        <p:spPr>
          <a:xfrm>
            <a:off x="514914" y="3473978"/>
            <a:ext cx="2106478" cy="542135"/>
          </a:xfrm>
          <a:prstGeom prst="rect">
            <a:avLst/>
          </a:prstGeom>
          <a:noFill/>
          <a:ln>
            <a:noFill/>
          </a:ln>
        </p:spPr>
      </p:pic>
      <p:pic>
        <p:nvPicPr>
          <p:cNvPr id="81" name="Google Shape;81;p2"/>
          <p:cNvPicPr preferRelativeResize="0"/>
          <p:nvPr/>
        </p:nvPicPr>
        <p:blipFill rotWithShape="1">
          <a:blip r:embed="rId5">
            <a:alphaModFix/>
          </a:blip>
          <a:srcRect/>
          <a:stretch/>
        </p:blipFill>
        <p:spPr>
          <a:xfrm>
            <a:off x="793786" y="2475284"/>
            <a:ext cx="1548735" cy="585155"/>
          </a:xfrm>
          <a:prstGeom prst="rect">
            <a:avLst/>
          </a:prstGeom>
          <a:noFill/>
          <a:ln>
            <a:noFill/>
          </a:ln>
        </p:spPr>
      </p:pic>
      <p:cxnSp>
        <p:nvCxnSpPr>
          <p:cNvPr id="82" name="Google Shape;82;p2"/>
          <p:cNvCxnSpPr/>
          <p:nvPr/>
        </p:nvCxnSpPr>
        <p:spPr>
          <a:xfrm>
            <a:off x="1568153" y="3124200"/>
            <a:ext cx="6053" cy="336406"/>
          </a:xfrm>
          <a:prstGeom prst="straightConnector1">
            <a:avLst/>
          </a:prstGeom>
          <a:noFill/>
          <a:ln w="19050" cap="flat" cmpd="sng">
            <a:solidFill>
              <a:srgbClr val="92D050"/>
            </a:solidFill>
            <a:prstDash val="solid"/>
            <a:miter lim="800000"/>
            <a:headEnd type="none" w="sm" len="sm"/>
            <a:tailEnd type="none" w="sm" len="sm"/>
          </a:ln>
        </p:spPr>
      </p:cxnSp>
      <p:cxnSp>
        <p:nvCxnSpPr>
          <p:cNvPr id="83" name="Google Shape;83;p2"/>
          <p:cNvCxnSpPr/>
          <p:nvPr/>
        </p:nvCxnSpPr>
        <p:spPr>
          <a:xfrm>
            <a:off x="1568153" y="4126850"/>
            <a:ext cx="0" cy="778059"/>
          </a:xfrm>
          <a:prstGeom prst="straightConnector1">
            <a:avLst/>
          </a:prstGeom>
          <a:noFill/>
          <a:ln w="19050" cap="flat" cmpd="sng">
            <a:solidFill>
              <a:srgbClr val="92D050"/>
            </a:solidFill>
            <a:prstDash val="solid"/>
            <a:miter lim="800000"/>
            <a:headEnd type="none" w="sm" len="sm"/>
            <a:tailEnd type="none" w="sm" len="sm"/>
          </a:ln>
        </p:spPr>
      </p:cxnSp>
      <p:sp>
        <p:nvSpPr>
          <p:cNvPr id="84" name="Google Shape;84;p2"/>
          <p:cNvSpPr txBox="1"/>
          <p:nvPr/>
        </p:nvSpPr>
        <p:spPr>
          <a:xfrm>
            <a:off x="514914" y="6163194"/>
            <a:ext cx="9328882" cy="43088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100"/>
              <a:buFont typeface="Noto Sans Symbols"/>
              <a:buChar char="❖"/>
            </a:pPr>
            <a:r>
              <a:rPr lang="en-US" sz="1100" b="0" i="0" u="none" strike="noStrike" cap="none">
                <a:solidFill>
                  <a:schemeClr val="dk1"/>
                </a:solidFill>
                <a:latin typeface="Arial"/>
                <a:ea typeface="Arial"/>
                <a:cs typeface="Arial"/>
                <a:sym typeface="Arial"/>
              </a:rPr>
              <a:t>"Enterprise" in this context refers to large-scale, complex, and mission-critical applications that are typically used by businesses.</a:t>
            </a:r>
            <a:endParaRPr/>
          </a:p>
          <a:p>
            <a:pPr marL="285750" marR="0" lvl="0" indent="-285750" algn="l" rtl="0">
              <a:spcBef>
                <a:spcPts val="0"/>
              </a:spcBef>
              <a:spcAft>
                <a:spcPts val="0"/>
              </a:spcAft>
              <a:buClr>
                <a:schemeClr val="dk1"/>
              </a:buClr>
              <a:buSzPts val="1100"/>
              <a:buFont typeface="Noto Sans Symbols"/>
              <a:buChar char="❖"/>
            </a:pPr>
            <a:r>
              <a:rPr lang="en-US" sz="1100" b="0" i="0" u="none" strike="noStrike" cap="none">
                <a:solidFill>
                  <a:schemeClr val="dk1"/>
                </a:solidFill>
                <a:latin typeface="Arial"/>
                <a:ea typeface="Arial"/>
                <a:cs typeface="Arial"/>
                <a:sym typeface="Arial"/>
              </a:rPr>
              <a:t>“Spring MVC” is a java MVC framework which helps you build MVC architecture using defined features.</a:t>
            </a:r>
            <a:endParaRPr sz="1100" b="0" i="0" u="none" strike="noStrike" cap="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5" name="Picture 4">
            <a:extLst>
              <a:ext uri="{FF2B5EF4-FFF2-40B4-BE49-F238E27FC236}">
                <a16:creationId xmlns:a16="http://schemas.microsoft.com/office/drawing/2014/main" id="{BE013579-611E-FD9A-BE3A-A124BE3C4EFC}"/>
              </a:ext>
            </a:extLst>
          </p:cNvPr>
          <p:cNvPicPr>
            <a:picLocks noChangeAspect="1"/>
          </p:cNvPicPr>
          <p:nvPr/>
        </p:nvPicPr>
        <p:blipFill>
          <a:blip r:embed="rId3"/>
          <a:stretch>
            <a:fillRect/>
          </a:stretch>
        </p:blipFill>
        <p:spPr>
          <a:xfrm>
            <a:off x="870155" y="1332934"/>
            <a:ext cx="10451690" cy="495883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11"/>
          <p:cNvPicPr preferRelativeResize="0"/>
          <p:nvPr/>
        </p:nvPicPr>
        <p:blipFill rotWithShape="1">
          <a:blip r:embed="rId3">
            <a:alphaModFix/>
          </a:blip>
          <a:srcRect/>
          <a:stretch/>
        </p:blipFill>
        <p:spPr>
          <a:xfrm>
            <a:off x="3569085" y="2746191"/>
            <a:ext cx="4169890" cy="3925178"/>
          </a:xfrm>
          <a:prstGeom prst="rect">
            <a:avLst/>
          </a:prstGeom>
          <a:noFill/>
          <a:ln>
            <a:noFill/>
          </a:ln>
        </p:spPr>
      </p:pic>
      <mc:AlternateContent xmlns:mc="http://schemas.openxmlformats.org/markup-compatibility/2006" xmlns:a14="http://schemas.microsoft.com/office/drawing/2010/main">
        <mc:Choice Requires="a14">
          <p:sp>
            <p:nvSpPr>
              <p:cNvPr id="8" name="Google Shape;131;p9"/>
              <p:cNvSpPr txBox="1">
                <a:spLocks noGrp="1"/>
              </p:cNvSpPr>
              <p:nvPr>
                <p:ph type="body" idx="4294967295"/>
              </p:nvPr>
            </p:nvSpPr>
            <p:spPr>
              <a:xfrm>
                <a:off x="566928" y="1264371"/>
                <a:ext cx="10497312" cy="4201885"/>
              </a:xfrm>
              <a:prstGeom prst="rect">
                <a:avLst/>
              </a:prstGeom>
              <a:noFill/>
              <a:ln>
                <a:noFill/>
              </a:ln>
            </p:spPr>
            <p:txBody>
              <a:bodyPr spcFirstLastPara="1" wrap="square" lIns="91425" tIns="45700" rIns="91425" bIns="45700" anchor="t" anchorCtr="0">
                <a:noAutofit/>
              </a:bodyPr>
              <a:lstStyle/>
              <a:p>
                <a:pPr marL="342900" lvl="0" indent="-342900">
                  <a:buFont typeface="+mj-lt"/>
                  <a:buAutoNum type="arabicPeriod" startAt="5"/>
                </a:pPr>
                <a:r>
                  <a:rPr lang="en-US" dirty="0"/>
                  <a:t>Click "Generate" button and download the ZIP file, then extract it.</a:t>
                </a:r>
              </a:p>
              <a:p>
                <a:pPr marL="342900" lvl="0" indent="-342900">
                  <a:buFont typeface="+mj-lt"/>
                  <a:buAutoNum type="arabicPeriod" startAt="5"/>
                </a:pPr>
                <a:r>
                  <a:rPr lang="en-US" dirty="0"/>
                  <a:t>Open Intellij, then click File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Open, then choose the unzipped folder, make sure to choose the folder that has pom.xml directly within.</a:t>
                </a:r>
              </a:p>
            </p:txBody>
          </p:sp>
        </mc:Choice>
        <mc:Fallback xmlns="">
          <p:sp>
            <p:nvSpPr>
              <p:cNvPr id="8" name="Google Shape;131;p9"/>
              <p:cNvSpPr txBox="1">
                <a:spLocks noGrp="1" noRot="1" noChangeAspect="1" noMove="1" noResize="1" noEditPoints="1" noAdjustHandles="1" noChangeArrowheads="1" noChangeShapeType="1" noTextEdit="1"/>
              </p:cNvSpPr>
              <p:nvPr>
                <p:ph type="body" idx="4294967295"/>
              </p:nvPr>
            </p:nvSpPr>
            <p:spPr>
              <a:xfrm>
                <a:off x="566928" y="1264371"/>
                <a:ext cx="10497312" cy="4201885"/>
              </a:xfrm>
              <a:prstGeom prst="rect">
                <a:avLst/>
              </a:prstGeom>
              <a:blipFill>
                <a:blip r:embed="rId4"/>
                <a:stretch>
                  <a:fillRect l="-697"/>
                </a:stretch>
              </a:blipFill>
              <a:ln>
                <a:noFill/>
              </a:ln>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2"/>
          <p:cNvSpPr txBox="1">
            <a:spLocks noGrp="1"/>
          </p:cNvSpPr>
          <p:nvPr>
            <p:ph type="body" idx="4294967295"/>
          </p:nvPr>
        </p:nvSpPr>
        <p:spPr>
          <a:xfrm>
            <a:off x="566928" y="1428494"/>
            <a:ext cx="10497312" cy="4201885"/>
          </a:xfrm>
          <a:prstGeom prst="rect">
            <a:avLst/>
          </a:prstGeom>
          <a:noFill/>
          <a:ln>
            <a:noFill/>
          </a:ln>
        </p:spPr>
        <p:txBody>
          <a:bodyPr spcFirstLastPara="1" wrap="square" lIns="91425" tIns="45700" rIns="91425" bIns="45700" anchor="t" anchorCtr="0">
            <a:noAutofit/>
          </a:bodyPr>
          <a:lstStyle/>
          <a:p>
            <a:pPr marL="342900" lvl="0" indent="-342900" algn="l" rtl="0">
              <a:lnSpc>
                <a:spcPct val="130000"/>
              </a:lnSpc>
              <a:spcBef>
                <a:spcPts val="0"/>
              </a:spcBef>
              <a:spcAft>
                <a:spcPts val="0"/>
              </a:spcAft>
              <a:buSzPts val="2160"/>
              <a:buFont typeface="Arial"/>
              <a:buAutoNum type="arabicPeriod" startAt="7"/>
            </a:pPr>
            <a:r>
              <a:rPr lang="en-US" dirty="0"/>
              <a:t>Open </a:t>
            </a:r>
            <a:r>
              <a:rPr lang="en-US" dirty="0">
                <a:solidFill>
                  <a:srgbClr val="005BBB"/>
                </a:solidFill>
                <a:latin typeface="Consolas"/>
                <a:ea typeface="Consolas"/>
                <a:cs typeface="Consolas"/>
                <a:sym typeface="Consolas"/>
              </a:rPr>
              <a:t>src/main/java/com.example.demp/DemoApplication</a:t>
            </a:r>
            <a:r>
              <a:rPr lang="en-US" dirty="0"/>
              <a:t> file.</a:t>
            </a:r>
            <a:endParaRPr dirty="0"/>
          </a:p>
          <a:p>
            <a:pPr marL="342900" lvl="0" indent="-342900" algn="l" rtl="0">
              <a:lnSpc>
                <a:spcPct val="130000"/>
              </a:lnSpc>
              <a:spcBef>
                <a:spcPts val="600"/>
              </a:spcBef>
              <a:spcAft>
                <a:spcPts val="0"/>
              </a:spcAft>
              <a:buSzPts val="2160"/>
              <a:buFont typeface="Arial"/>
              <a:buAutoNum type="arabicPeriod" startAt="7"/>
            </a:pPr>
            <a:r>
              <a:rPr lang="en-US" dirty="0"/>
              <a:t>Click on the green arrow which is in the same line as the main method.</a:t>
            </a:r>
            <a:endParaRPr dirty="0"/>
          </a:p>
          <a:p>
            <a:pPr marL="342900" lvl="0" indent="-205740" algn="l" rtl="0">
              <a:lnSpc>
                <a:spcPct val="130000"/>
              </a:lnSpc>
              <a:spcBef>
                <a:spcPts val="600"/>
              </a:spcBef>
              <a:spcAft>
                <a:spcPts val="0"/>
              </a:spcAft>
              <a:buSzPts val="2160"/>
              <a:buFont typeface="Arial"/>
              <a:buNone/>
            </a:pPr>
            <a:endParaRPr dirty="0">
              <a:solidFill>
                <a:srgbClr val="005BBB"/>
              </a:solidFill>
              <a:latin typeface="Consolas"/>
              <a:ea typeface="Consolas"/>
              <a:cs typeface="Consolas"/>
              <a:sym typeface="Consolas"/>
            </a:endParaRPr>
          </a:p>
          <a:p>
            <a:pPr marL="342900" lvl="0" indent="-205740" algn="l" rtl="0">
              <a:lnSpc>
                <a:spcPct val="130000"/>
              </a:lnSpc>
              <a:spcBef>
                <a:spcPts val="600"/>
              </a:spcBef>
              <a:spcAft>
                <a:spcPts val="0"/>
              </a:spcAft>
              <a:buSzPts val="2160"/>
              <a:buFont typeface="Arial"/>
              <a:buNone/>
            </a:pPr>
            <a:endParaRPr dirty="0"/>
          </a:p>
          <a:p>
            <a:pPr marL="342900" lvl="0" indent="-205740" algn="l" rtl="0">
              <a:lnSpc>
                <a:spcPct val="130000"/>
              </a:lnSpc>
              <a:spcBef>
                <a:spcPts val="600"/>
              </a:spcBef>
              <a:spcAft>
                <a:spcPts val="0"/>
              </a:spcAft>
              <a:buSzPts val="2160"/>
              <a:buFont typeface="Arial"/>
              <a:buNone/>
            </a:pPr>
            <a:endParaRPr dirty="0"/>
          </a:p>
        </p:txBody>
      </p:sp>
      <p:pic>
        <p:nvPicPr>
          <p:cNvPr id="152" name="Google Shape;152;p12"/>
          <p:cNvPicPr preferRelativeResize="0"/>
          <p:nvPr/>
        </p:nvPicPr>
        <p:blipFill rotWithShape="1">
          <a:blip r:embed="rId3">
            <a:alphaModFix/>
          </a:blip>
          <a:srcRect/>
          <a:stretch/>
        </p:blipFill>
        <p:spPr>
          <a:xfrm>
            <a:off x="261257" y="3183468"/>
            <a:ext cx="4148637" cy="3248932"/>
          </a:xfrm>
          <a:prstGeom prst="rect">
            <a:avLst/>
          </a:prstGeom>
          <a:noFill/>
          <a:ln>
            <a:noFill/>
          </a:ln>
        </p:spPr>
      </p:pic>
      <p:pic>
        <p:nvPicPr>
          <p:cNvPr id="153" name="Google Shape;153;p12"/>
          <p:cNvPicPr preferRelativeResize="0"/>
          <p:nvPr/>
        </p:nvPicPr>
        <p:blipFill rotWithShape="1">
          <a:blip r:embed="rId4">
            <a:alphaModFix/>
          </a:blip>
          <a:srcRect/>
          <a:stretch/>
        </p:blipFill>
        <p:spPr>
          <a:xfrm>
            <a:off x="4540349" y="3183468"/>
            <a:ext cx="7412867" cy="324893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3"/>
          <p:cNvSpPr txBox="1">
            <a:spLocks noGrp="1"/>
          </p:cNvSpPr>
          <p:nvPr>
            <p:ph type="body" idx="4294967295"/>
          </p:nvPr>
        </p:nvSpPr>
        <p:spPr>
          <a:xfrm>
            <a:off x="566928" y="1428494"/>
            <a:ext cx="10497312" cy="4201885"/>
          </a:xfrm>
          <a:prstGeom prst="rect">
            <a:avLst/>
          </a:prstGeom>
          <a:noFill/>
          <a:ln>
            <a:noFill/>
          </a:ln>
        </p:spPr>
        <p:txBody>
          <a:bodyPr spcFirstLastPara="1" wrap="square" lIns="91425" tIns="45700" rIns="91425" bIns="45700" anchor="t" anchorCtr="0">
            <a:noAutofit/>
          </a:bodyPr>
          <a:lstStyle/>
          <a:p>
            <a:pPr marL="342900" lvl="0" indent="-342900" algn="l" rtl="0">
              <a:lnSpc>
                <a:spcPct val="130000"/>
              </a:lnSpc>
              <a:spcBef>
                <a:spcPts val="0"/>
              </a:spcBef>
              <a:spcAft>
                <a:spcPts val="0"/>
              </a:spcAft>
              <a:buSzPts val="2160"/>
              <a:buFont typeface="Arial"/>
              <a:buAutoNum type="arabicPeriod" startAt="9"/>
            </a:pPr>
            <a:r>
              <a:rPr lang="en-US"/>
              <a:t>You should get the following text in the terminal:</a:t>
            </a:r>
            <a:endParaRPr/>
          </a:p>
          <a:p>
            <a:pPr marL="342900" lvl="0" indent="-205740" algn="l" rtl="0">
              <a:lnSpc>
                <a:spcPct val="130000"/>
              </a:lnSpc>
              <a:spcBef>
                <a:spcPts val="600"/>
              </a:spcBef>
              <a:spcAft>
                <a:spcPts val="0"/>
              </a:spcAft>
              <a:buSzPts val="2160"/>
              <a:buFont typeface="Arial"/>
              <a:buNone/>
            </a:pPr>
            <a:endParaRPr/>
          </a:p>
        </p:txBody>
      </p:sp>
      <p:pic>
        <p:nvPicPr>
          <p:cNvPr id="5" name="Picture 4">
            <a:extLst>
              <a:ext uri="{FF2B5EF4-FFF2-40B4-BE49-F238E27FC236}">
                <a16:creationId xmlns:a16="http://schemas.microsoft.com/office/drawing/2014/main" id="{1ADE3005-AF2D-02F8-4496-7B9DF259F4B0}"/>
              </a:ext>
            </a:extLst>
          </p:cNvPr>
          <p:cNvPicPr>
            <a:picLocks noChangeAspect="1"/>
          </p:cNvPicPr>
          <p:nvPr/>
        </p:nvPicPr>
        <p:blipFill>
          <a:blip r:embed="rId3"/>
          <a:stretch>
            <a:fillRect/>
          </a:stretch>
        </p:blipFill>
        <p:spPr>
          <a:xfrm>
            <a:off x="801329" y="2188140"/>
            <a:ext cx="10589342" cy="399018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8">
          <a:extLst>
            <a:ext uri="{FF2B5EF4-FFF2-40B4-BE49-F238E27FC236}">
              <a16:creationId xmlns:a16="http://schemas.microsoft.com/office/drawing/2014/main" id="{47185530-01BF-44FC-56CC-1F9B7835FCF2}"/>
            </a:ext>
          </a:extLst>
        </p:cNvPr>
        <p:cNvGrpSpPr/>
        <p:nvPr/>
      </p:nvGrpSpPr>
      <p:grpSpPr>
        <a:xfrm>
          <a:off x="0" y="0"/>
          <a:ext cx="0" cy="0"/>
          <a:chOff x="0" y="0"/>
          <a:chExt cx="0" cy="0"/>
        </a:xfrm>
      </p:grpSpPr>
      <p:sp>
        <p:nvSpPr>
          <p:cNvPr id="159" name="Google Shape;159;p13">
            <a:extLst>
              <a:ext uri="{FF2B5EF4-FFF2-40B4-BE49-F238E27FC236}">
                <a16:creationId xmlns:a16="http://schemas.microsoft.com/office/drawing/2014/main" id="{07AA3D48-70A8-5C37-562C-6AD8B57A3506}"/>
              </a:ext>
            </a:extLst>
          </p:cNvPr>
          <p:cNvSpPr txBox="1">
            <a:spLocks noGrp="1"/>
          </p:cNvSpPr>
          <p:nvPr>
            <p:ph type="body" idx="4294967295"/>
          </p:nvPr>
        </p:nvSpPr>
        <p:spPr>
          <a:xfrm>
            <a:off x="566928" y="1428494"/>
            <a:ext cx="10497312" cy="420188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SzPts val="2160"/>
              <a:buNone/>
            </a:pPr>
            <a:r>
              <a:rPr lang="en-US" dirty="0"/>
              <a:t>Note: If this appeared, then you did not choose the ‘Spring Web’ dependency in https://start.spring.io/</a:t>
            </a:r>
            <a:endParaRPr dirty="0"/>
          </a:p>
          <a:p>
            <a:pPr marL="342900" lvl="0" indent="-205740" algn="l" rtl="0">
              <a:lnSpc>
                <a:spcPct val="130000"/>
              </a:lnSpc>
              <a:spcBef>
                <a:spcPts val="600"/>
              </a:spcBef>
              <a:spcAft>
                <a:spcPts val="0"/>
              </a:spcAft>
              <a:buSzPts val="2160"/>
              <a:buFont typeface="Arial"/>
              <a:buNone/>
            </a:pPr>
            <a:endParaRPr dirty="0"/>
          </a:p>
        </p:txBody>
      </p:sp>
      <p:pic>
        <p:nvPicPr>
          <p:cNvPr id="3" name="Picture 2">
            <a:extLst>
              <a:ext uri="{FF2B5EF4-FFF2-40B4-BE49-F238E27FC236}">
                <a16:creationId xmlns:a16="http://schemas.microsoft.com/office/drawing/2014/main" id="{C3CCBF2D-EED1-1EA0-C1D8-BBB47AF8A0F8}"/>
              </a:ext>
            </a:extLst>
          </p:cNvPr>
          <p:cNvPicPr>
            <a:picLocks noChangeAspect="1"/>
          </p:cNvPicPr>
          <p:nvPr/>
        </p:nvPicPr>
        <p:blipFill>
          <a:blip r:embed="rId3"/>
          <a:stretch>
            <a:fillRect/>
          </a:stretch>
        </p:blipFill>
        <p:spPr>
          <a:xfrm>
            <a:off x="566927" y="2292157"/>
            <a:ext cx="10497313" cy="3414927"/>
          </a:xfrm>
          <a:prstGeom prst="rect">
            <a:avLst/>
          </a:prstGeom>
        </p:spPr>
      </p:pic>
    </p:spTree>
    <p:extLst>
      <p:ext uri="{BB962C8B-B14F-4D97-AF65-F5344CB8AC3E}">
        <p14:creationId xmlns:p14="http://schemas.microsoft.com/office/powerpoint/2010/main" val="2695167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4"/>
          <p:cNvSpPr txBox="1">
            <a:spLocks noGrp="1"/>
          </p:cNvSpPr>
          <p:nvPr>
            <p:ph type="body" idx="4294967295"/>
          </p:nvPr>
        </p:nvSpPr>
        <p:spPr>
          <a:xfrm>
            <a:off x="566928" y="1428494"/>
            <a:ext cx="10497312" cy="4201885"/>
          </a:xfrm>
          <a:prstGeom prst="rect">
            <a:avLst/>
          </a:prstGeom>
          <a:noFill/>
          <a:ln>
            <a:noFill/>
          </a:ln>
        </p:spPr>
        <p:txBody>
          <a:bodyPr spcFirstLastPara="1" wrap="square" lIns="91425" tIns="45700" rIns="91425" bIns="45700" anchor="t" anchorCtr="0">
            <a:noAutofit/>
          </a:bodyPr>
          <a:lstStyle/>
          <a:p>
            <a:pPr marL="342900" lvl="0" indent="-342900" algn="l" rtl="0">
              <a:lnSpc>
                <a:spcPct val="130000"/>
              </a:lnSpc>
              <a:spcBef>
                <a:spcPts val="0"/>
              </a:spcBef>
              <a:spcAft>
                <a:spcPts val="0"/>
              </a:spcAft>
              <a:buSzPts val="2160"/>
              <a:buFont typeface="Arial"/>
              <a:buAutoNum type="arabicPeriod" startAt="10"/>
            </a:pPr>
            <a:r>
              <a:rPr lang="en-US" dirty="0"/>
              <a:t> Open the following URL in the browser </a:t>
            </a:r>
            <a:r>
              <a:rPr lang="en-US" u="sng" dirty="0">
                <a:solidFill>
                  <a:schemeClr val="hlink"/>
                </a:solidFill>
                <a:hlinkClick r:id="rId3"/>
              </a:rPr>
              <a:t>localhost:8080</a:t>
            </a:r>
            <a:endParaRPr dirty="0"/>
          </a:p>
          <a:p>
            <a:pPr marL="342900" lvl="0" indent="-342900" algn="l" rtl="0">
              <a:lnSpc>
                <a:spcPct val="130000"/>
              </a:lnSpc>
              <a:spcBef>
                <a:spcPts val="600"/>
              </a:spcBef>
              <a:spcAft>
                <a:spcPts val="0"/>
              </a:spcAft>
              <a:buSzPts val="2160"/>
              <a:buFont typeface="Arial"/>
              <a:buAutoNum type="arabicPeriod" startAt="10"/>
            </a:pPr>
            <a:r>
              <a:rPr lang="en-US" dirty="0"/>
              <a:t> If you see the following </a:t>
            </a:r>
            <a:r>
              <a:rPr lang="en-US" dirty="0" err="1"/>
              <a:t>Whitelabel</a:t>
            </a:r>
            <a:r>
              <a:rPr lang="en-US" dirty="0"/>
              <a:t> Error Page, then your setup is correct.</a:t>
            </a:r>
            <a:endParaRPr dirty="0"/>
          </a:p>
          <a:p>
            <a:pPr marL="342900" lvl="0" indent="-342900" algn="l" rtl="0">
              <a:lnSpc>
                <a:spcPct val="130000"/>
              </a:lnSpc>
              <a:spcBef>
                <a:spcPts val="600"/>
              </a:spcBef>
              <a:spcAft>
                <a:spcPts val="0"/>
              </a:spcAft>
              <a:buSzPts val="2160"/>
              <a:buFont typeface="Arial"/>
              <a:buAutoNum type="arabicPeriod" startAt="10"/>
            </a:pPr>
            <a:r>
              <a:rPr lang="en-US" dirty="0"/>
              <a:t> You can begin the experiment on page 105 of the manual.</a:t>
            </a:r>
            <a:endParaRPr dirty="0"/>
          </a:p>
          <a:p>
            <a:pPr marL="342900" lvl="0" indent="-205740" algn="l" rtl="0">
              <a:lnSpc>
                <a:spcPct val="130000"/>
              </a:lnSpc>
              <a:spcBef>
                <a:spcPts val="600"/>
              </a:spcBef>
              <a:spcAft>
                <a:spcPts val="0"/>
              </a:spcAft>
              <a:buSzPts val="2160"/>
              <a:buFont typeface="Arial"/>
              <a:buNone/>
            </a:pPr>
            <a:endParaRPr dirty="0"/>
          </a:p>
          <a:p>
            <a:pPr marL="342900" lvl="0" indent="-205740" algn="l" rtl="0">
              <a:lnSpc>
                <a:spcPct val="130000"/>
              </a:lnSpc>
              <a:spcBef>
                <a:spcPts val="600"/>
              </a:spcBef>
              <a:spcAft>
                <a:spcPts val="0"/>
              </a:spcAft>
              <a:buSzPts val="2160"/>
              <a:buFont typeface="Arial"/>
              <a:buNone/>
            </a:pPr>
            <a:endParaRPr dirty="0"/>
          </a:p>
          <a:p>
            <a:pPr marL="342900" lvl="0" indent="-205740" algn="l" rtl="0">
              <a:lnSpc>
                <a:spcPct val="130000"/>
              </a:lnSpc>
              <a:spcBef>
                <a:spcPts val="600"/>
              </a:spcBef>
              <a:spcAft>
                <a:spcPts val="0"/>
              </a:spcAft>
              <a:buSzPts val="2160"/>
              <a:buFont typeface="Arial"/>
              <a:buNone/>
            </a:pPr>
            <a:endParaRPr dirty="0"/>
          </a:p>
          <a:p>
            <a:pPr marL="342900" lvl="0" indent="-205740" algn="l" rtl="0">
              <a:lnSpc>
                <a:spcPct val="130000"/>
              </a:lnSpc>
              <a:spcBef>
                <a:spcPts val="600"/>
              </a:spcBef>
              <a:spcAft>
                <a:spcPts val="0"/>
              </a:spcAft>
              <a:buSzPts val="2160"/>
              <a:buFont typeface="Arial"/>
              <a:buNone/>
            </a:pPr>
            <a:endParaRPr dirty="0"/>
          </a:p>
          <a:p>
            <a:pPr marL="342900" lvl="0" indent="-205740" algn="l" rtl="0">
              <a:lnSpc>
                <a:spcPct val="130000"/>
              </a:lnSpc>
              <a:spcBef>
                <a:spcPts val="600"/>
              </a:spcBef>
              <a:spcAft>
                <a:spcPts val="0"/>
              </a:spcAft>
              <a:buSzPts val="2160"/>
              <a:buFont typeface="Arial"/>
              <a:buNone/>
            </a:pPr>
            <a:endParaRPr dirty="0"/>
          </a:p>
          <a:p>
            <a:pPr marL="342900" lvl="0" indent="-205740" algn="l" rtl="0">
              <a:lnSpc>
                <a:spcPct val="130000"/>
              </a:lnSpc>
              <a:spcBef>
                <a:spcPts val="600"/>
              </a:spcBef>
              <a:spcAft>
                <a:spcPts val="0"/>
              </a:spcAft>
              <a:buSzPts val="2160"/>
              <a:buFont typeface="Arial"/>
              <a:buNone/>
            </a:pPr>
            <a:endParaRPr dirty="0"/>
          </a:p>
          <a:p>
            <a:pPr marL="342900" lvl="0" indent="-205740" algn="l" rtl="0">
              <a:lnSpc>
                <a:spcPct val="130000"/>
              </a:lnSpc>
              <a:spcBef>
                <a:spcPts val="600"/>
              </a:spcBef>
              <a:spcAft>
                <a:spcPts val="0"/>
              </a:spcAft>
              <a:buSzPts val="2160"/>
              <a:buFont typeface="Arial"/>
              <a:buNone/>
            </a:pPr>
            <a:endParaRPr dirty="0"/>
          </a:p>
          <a:p>
            <a:pPr marL="342900" lvl="0" indent="-205740" algn="l" rtl="0">
              <a:lnSpc>
                <a:spcPct val="130000"/>
              </a:lnSpc>
              <a:spcBef>
                <a:spcPts val="600"/>
              </a:spcBef>
              <a:spcAft>
                <a:spcPts val="0"/>
              </a:spcAft>
              <a:buSzPts val="2160"/>
              <a:buFont typeface="Arial"/>
              <a:buNone/>
            </a:pPr>
            <a:endParaRPr dirty="0"/>
          </a:p>
          <a:p>
            <a:pPr marL="342900" lvl="0" indent="-205740" algn="l" rtl="0">
              <a:lnSpc>
                <a:spcPct val="130000"/>
              </a:lnSpc>
              <a:spcBef>
                <a:spcPts val="600"/>
              </a:spcBef>
              <a:spcAft>
                <a:spcPts val="0"/>
              </a:spcAft>
              <a:buSzPts val="2160"/>
              <a:buFont typeface="Arial"/>
              <a:buNone/>
            </a:pPr>
            <a:endParaRPr dirty="0"/>
          </a:p>
          <a:p>
            <a:pPr marL="342900" lvl="0" indent="-205740" algn="l" rtl="0">
              <a:lnSpc>
                <a:spcPct val="130000"/>
              </a:lnSpc>
              <a:spcBef>
                <a:spcPts val="600"/>
              </a:spcBef>
              <a:spcAft>
                <a:spcPts val="0"/>
              </a:spcAft>
              <a:buSzPts val="2160"/>
              <a:buFont typeface="Arial"/>
              <a:buNone/>
            </a:pPr>
            <a:endParaRPr dirty="0"/>
          </a:p>
          <a:p>
            <a:pPr marL="342900" lvl="0" indent="-205740" algn="l" rtl="0">
              <a:lnSpc>
                <a:spcPct val="130000"/>
              </a:lnSpc>
              <a:spcBef>
                <a:spcPts val="600"/>
              </a:spcBef>
              <a:spcAft>
                <a:spcPts val="0"/>
              </a:spcAft>
              <a:buSzPts val="2160"/>
              <a:buFont typeface="Arial"/>
              <a:buNone/>
            </a:pPr>
            <a:endParaRPr dirty="0"/>
          </a:p>
          <a:p>
            <a:pPr marL="342900" lvl="0" indent="-205740" algn="l" rtl="0">
              <a:lnSpc>
                <a:spcPct val="130000"/>
              </a:lnSpc>
              <a:spcBef>
                <a:spcPts val="600"/>
              </a:spcBef>
              <a:spcAft>
                <a:spcPts val="0"/>
              </a:spcAft>
              <a:buSzPts val="2160"/>
              <a:buFont typeface="Arial"/>
              <a:buNone/>
            </a:pPr>
            <a:endParaRPr dirty="0"/>
          </a:p>
        </p:txBody>
      </p:sp>
      <p:pic>
        <p:nvPicPr>
          <p:cNvPr id="167" name="Google Shape;167;p14"/>
          <p:cNvPicPr preferRelativeResize="0"/>
          <p:nvPr/>
        </p:nvPicPr>
        <p:blipFill rotWithShape="1">
          <a:blip r:embed="rId4">
            <a:alphaModFix/>
          </a:blip>
          <a:srcRect/>
          <a:stretch/>
        </p:blipFill>
        <p:spPr>
          <a:xfrm>
            <a:off x="836875" y="2925266"/>
            <a:ext cx="8885623" cy="319192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C016C-999A-C2E5-B302-570A1F43400B}"/>
              </a:ext>
            </a:extLst>
          </p:cNvPr>
          <p:cNvSpPr>
            <a:spLocks noGrp="1"/>
          </p:cNvSpPr>
          <p:nvPr>
            <p:ph type="title"/>
          </p:nvPr>
        </p:nvSpPr>
        <p:spPr/>
        <p:txBody>
          <a:bodyPr/>
          <a:lstStyle/>
          <a:p>
            <a:r>
              <a:rPr lang="en-US" dirty="0"/>
              <a:t>Task</a:t>
            </a:r>
          </a:p>
        </p:txBody>
      </p:sp>
      <p:sp>
        <p:nvSpPr>
          <p:cNvPr id="3" name="Text Placeholder 2">
            <a:extLst>
              <a:ext uri="{FF2B5EF4-FFF2-40B4-BE49-F238E27FC236}">
                <a16:creationId xmlns:a16="http://schemas.microsoft.com/office/drawing/2014/main" id="{D862397B-7A77-2DBC-3A7E-FDC55F81471E}"/>
              </a:ext>
            </a:extLst>
          </p:cNvPr>
          <p:cNvSpPr>
            <a:spLocks noGrp="1"/>
          </p:cNvSpPr>
          <p:nvPr>
            <p:ph type="body" idx="1"/>
          </p:nvPr>
        </p:nvSpPr>
        <p:spPr>
          <a:xfrm>
            <a:off x="566927" y="2185416"/>
            <a:ext cx="10976143" cy="3968249"/>
          </a:xfrm>
        </p:spPr>
        <p:txBody>
          <a:bodyPr/>
          <a:lstStyle/>
          <a:p>
            <a:r>
              <a:rPr lang="en-US" dirty="0"/>
              <a:t>Continue the PUT and DELETE requests as required on page 115</a:t>
            </a:r>
          </a:p>
        </p:txBody>
      </p:sp>
      <p:pic>
        <p:nvPicPr>
          <p:cNvPr id="5" name="Picture 4">
            <a:extLst>
              <a:ext uri="{FF2B5EF4-FFF2-40B4-BE49-F238E27FC236}">
                <a16:creationId xmlns:a16="http://schemas.microsoft.com/office/drawing/2014/main" id="{15E12678-D7A5-FA58-46E8-32EB11CAA149}"/>
              </a:ext>
            </a:extLst>
          </p:cNvPr>
          <p:cNvPicPr>
            <a:picLocks noChangeAspect="1"/>
          </p:cNvPicPr>
          <p:nvPr/>
        </p:nvPicPr>
        <p:blipFill>
          <a:blip r:embed="rId2"/>
          <a:srcRect r="4077" b="70182"/>
          <a:stretch/>
        </p:blipFill>
        <p:spPr>
          <a:xfrm>
            <a:off x="723076" y="2815524"/>
            <a:ext cx="10901997" cy="1458055"/>
          </a:xfrm>
          <a:prstGeom prst="rect">
            <a:avLst/>
          </a:prstGeom>
        </p:spPr>
      </p:pic>
      <p:pic>
        <p:nvPicPr>
          <p:cNvPr id="6" name="Picture 5">
            <a:extLst>
              <a:ext uri="{FF2B5EF4-FFF2-40B4-BE49-F238E27FC236}">
                <a16:creationId xmlns:a16="http://schemas.microsoft.com/office/drawing/2014/main" id="{4EA87BF7-66A4-E258-5977-DCE10F0800F2}"/>
              </a:ext>
            </a:extLst>
          </p:cNvPr>
          <p:cNvPicPr>
            <a:picLocks noChangeAspect="1"/>
          </p:cNvPicPr>
          <p:nvPr/>
        </p:nvPicPr>
        <p:blipFill>
          <a:blip r:embed="rId2"/>
          <a:srcRect t="54417" r="6064" b="11594"/>
          <a:stretch/>
        </p:blipFill>
        <p:spPr>
          <a:xfrm>
            <a:off x="1090355" y="4434348"/>
            <a:ext cx="10011290" cy="1558548"/>
          </a:xfrm>
          <a:prstGeom prst="rect">
            <a:avLst/>
          </a:prstGeom>
        </p:spPr>
      </p:pic>
    </p:spTree>
    <p:extLst>
      <p:ext uri="{BB962C8B-B14F-4D97-AF65-F5344CB8AC3E}">
        <p14:creationId xmlns:p14="http://schemas.microsoft.com/office/powerpoint/2010/main" val="1392479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a:extLst>
            <a:ext uri="{FF2B5EF4-FFF2-40B4-BE49-F238E27FC236}">
              <a16:creationId xmlns:a16="http://schemas.microsoft.com/office/drawing/2014/main" id="{199DD187-CEAA-7268-AAC5-5493C84021C9}"/>
            </a:ext>
          </a:extLst>
        </p:cNvPr>
        <p:cNvGrpSpPr/>
        <p:nvPr/>
      </p:nvGrpSpPr>
      <p:grpSpPr>
        <a:xfrm>
          <a:off x="0" y="0"/>
          <a:ext cx="0" cy="0"/>
          <a:chOff x="0" y="0"/>
          <a:chExt cx="0" cy="0"/>
        </a:xfrm>
      </p:grpSpPr>
      <p:sp>
        <p:nvSpPr>
          <p:cNvPr id="77" name="Google Shape;77;p2">
            <a:extLst>
              <a:ext uri="{FF2B5EF4-FFF2-40B4-BE49-F238E27FC236}">
                <a16:creationId xmlns:a16="http://schemas.microsoft.com/office/drawing/2014/main" id="{ED78959B-7115-6388-C646-366577D8DD1F}"/>
              </a:ext>
            </a:extLst>
          </p:cNvPr>
          <p:cNvSpPr txBox="1">
            <a:spLocks noGrp="1"/>
          </p:cNvSpPr>
          <p:nvPr>
            <p:ph type="title"/>
          </p:nvPr>
        </p:nvSpPr>
        <p:spPr>
          <a:xfrm>
            <a:off x="566928" y="1499616"/>
            <a:ext cx="6951472" cy="590931"/>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chemeClr val="dk2"/>
              </a:buClr>
              <a:buSzPts val="3600"/>
              <a:buFont typeface="Arial"/>
              <a:buNone/>
            </a:pPr>
            <a:r>
              <a:rPr lang="en-US"/>
              <a:t>What is Spring and Spring Boot?</a:t>
            </a:r>
            <a:endParaRPr/>
          </a:p>
        </p:txBody>
      </p:sp>
      <p:sp>
        <p:nvSpPr>
          <p:cNvPr id="78" name="Google Shape;78;p2">
            <a:extLst>
              <a:ext uri="{FF2B5EF4-FFF2-40B4-BE49-F238E27FC236}">
                <a16:creationId xmlns:a16="http://schemas.microsoft.com/office/drawing/2014/main" id="{E7975660-5A3A-1FCE-9D07-278226A12AEE}"/>
              </a:ext>
            </a:extLst>
          </p:cNvPr>
          <p:cNvSpPr txBox="1">
            <a:spLocks noGrp="1"/>
          </p:cNvSpPr>
          <p:nvPr>
            <p:ph type="body" idx="4294967295"/>
          </p:nvPr>
        </p:nvSpPr>
        <p:spPr>
          <a:xfrm>
            <a:off x="3067920" y="2214324"/>
            <a:ext cx="7859732" cy="4235637"/>
          </a:xfrm>
          <a:prstGeom prst="rect">
            <a:avLst/>
          </a:prstGeom>
          <a:noFill/>
          <a:ln>
            <a:noFill/>
          </a:ln>
        </p:spPr>
        <p:txBody>
          <a:bodyPr spcFirstLastPara="1" wrap="square" lIns="91425" tIns="45700" rIns="91425" bIns="45700" anchor="t" anchorCtr="0">
            <a:noAutofit/>
          </a:bodyPr>
          <a:lstStyle/>
          <a:p>
            <a:pPr marL="228600" lvl="0" indent="-228600" algn="just" rtl="0">
              <a:lnSpc>
                <a:spcPct val="130000"/>
              </a:lnSpc>
              <a:spcBef>
                <a:spcPts val="0"/>
              </a:spcBef>
              <a:spcAft>
                <a:spcPts val="0"/>
              </a:spcAft>
              <a:buSzPts val="2160"/>
              <a:buChar char="•"/>
            </a:pPr>
            <a:r>
              <a:rPr lang="en-US" sz="1600" dirty="0"/>
              <a:t>Spring Boot makes it easy to create stand-alone, production-grade Applications that you can run without even the need for </a:t>
            </a:r>
            <a:r>
              <a:rPr lang="ar-SA" sz="1600" dirty="0"/>
              <a:t>a </a:t>
            </a:r>
            <a:r>
              <a:rPr lang="en-US" sz="1600" dirty="0"/>
              <a:t>servlet container, also Spring Boot contains </a:t>
            </a:r>
            <a:r>
              <a:rPr lang="ar-SA" sz="1600" dirty="0"/>
              <a:t>a </a:t>
            </a:r>
            <a:r>
              <a:rPr lang="en-US" sz="1600" dirty="0"/>
              <a:t>default configuration which probably will be enough for most cases</a:t>
            </a:r>
            <a:r>
              <a:rPr lang="ar-SA" sz="1600" dirty="0"/>
              <a:t>,</a:t>
            </a:r>
            <a:r>
              <a:rPr lang="en-US" sz="1600" dirty="0"/>
              <a:t> which makes it easy to start development without the need to diving into complex configurations ( as in Spring, Spring MVC)</a:t>
            </a:r>
          </a:p>
          <a:p>
            <a:pPr marL="0" lvl="0" indent="0" algn="just" rtl="0">
              <a:lnSpc>
                <a:spcPct val="130000"/>
              </a:lnSpc>
              <a:spcBef>
                <a:spcPts val="0"/>
              </a:spcBef>
              <a:spcAft>
                <a:spcPts val="0"/>
              </a:spcAft>
              <a:buSzPts val="2160"/>
              <a:buNone/>
            </a:pPr>
            <a:endParaRPr lang="en-US" sz="1600" dirty="0"/>
          </a:p>
          <a:p>
            <a:pPr marL="228600" lvl="0" indent="-228600" algn="just" rtl="0">
              <a:lnSpc>
                <a:spcPct val="130000"/>
              </a:lnSpc>
              <a:spcBef>
                <a:spcPts val="0"/>
              </a:spcBef>
              <a:spcAft>
                <a:spcPts val="0"/>
              </a:spcAft>
              <a:buSzPts val="2160"/>
              <a:buChar char="•"/>
            </a:pPr>
            <a:r>
              <a:rPr lang="en-US" sz="1600" dirty="0"/>
              <a:t>Also, being stand-alone with an embedded servlet container means the server's configuration is embedded with the application configurations, making it easier to deploy in different machines without worrying about configuring the servlet container.</a:t>
            </a:r>
            <a:endParaRPr lang="ar-SA" sz="1600" dirty="0"/>
          </a:p>
          <a:p>
            <a:pPr marL="228600" lvl="0" indent="-228600" algn="just" rtl="0">
              <a:lnSpc>
                <a:spcPct val="130000"/>
              </a:lnSpc>
              <a:spcBef>
                <a:spcPts val="0"/>
              </a:spcBef>
              <a:spcAft>
                <a:spcPts val="0"/>
              </a:spcAft>
              <a:buSzPts val="2160"/>
              <a:buChar char="•"/>
            </a:pPr>
            <a:endParaRPr lang="ar-SA" sz="1600" dirty="0"/>
          </a:p>
          <a:p>
            <a:pPr marL="228600" lvl="0" indent="-228600" algn="just" rtl="0">
              <a:lnSpc>
                <a:spcPct val="130000"/>
              </a:lnSpc>
              <a:spcBef>
                <a:spcPts val="0"/>
              </a:spcBef>
              <a:spcAft>
                <a:spcPts val="0"/>
              </a:spcAft>
              <a:buSzPts val="2160"/>
              <a:buChar char="•"/>
            </a:pPr>
            <a:r>
              <a:rPr lang="en-US" sz="1600" dirty="0"/>
              <a:t>Keep in mind that </a:t>
            </a:r>
            <a:r>
              <a:rPr lang="en-US" sz="1600" dirty="0" err="1"/>
              <a:t>springboot</a:t>
            </a:r>
            <a:r>
              <a:rPr lang="en-US" sz="1600" dirty="0"/>
              <a:t> mainly bootstraps the development of spring MVC projects, so actually, spring MVC will be the one getting the job done.</a:t>
            </a:r>
            <a:endParaRPr sz="1600" dirty="0"/>
          </a:p>
        </p:txBody>
      </p:sp>
      <p:pic>
        <p:nvPicPr>
          <p:cNvPr id="79" name="Google Shape;79;p2">
            <a:extLst>
              <a:ext uri="{FF2B5EF4-FFF2-40B4-BE49-F238E27FC236}">
                <a16:creationId xmlns:a16="http://schemas.microsoft.com/office/drawing/2014/main" id="{E3C8B2A7-3F80-5C7F-CAC5-963A30F7E214}"/>
              </a:ext>
            </a:extLst>
          </p:cNvPr>
          <p:cNvPicPr preferRelativeResize="0"/>
          <p:nvPr/>
        </p:nvPicPr>
        <p:blipFill rotWithShape="1">
          <a:blip r:embed="rId3">
            <a:alphaModFix/>
          </a:blip>
          <a:srcRect/>
          <a:stretch/>
        </p:blipFill>
        <p:spPr>
          <a:xfrm>
            <a:off x="514914" y="4998217"/>
            <a:ext cx="2106478" cy="802654"/>
          </a:xfrm>
          <a:prstGeom prst="rect">
            <a:avLst/>
          </a:prstGeom>
          <a:noFill/>
          <a:ln>
            <a:noFill/>
          </a:ln>
        </p:spPr>
      </p:pic>
      <p:pic>
        <p:nvPicPr>
          <p:cNvPr id="80" name="Google Shape;80;p2">
            <a:extLst>
              <a:ext uri="{FF2B5EF4-FFF2-40B4-BE49-F238E27FC236}">
                <a16:creationId xmlns:a16="http://schemas.microsoft.com/office/drawing/2014/main" id="{6A50869D-442E-C5B9-021C-95CC6C6D5DF1}"/>
              </a:ext>
            </a:extLst>
          </p:cNvPr>
          <p:cNvPicPr preferRelativeResize="0"/>
          <p:nvPr/>
        </p:nvPicPr>
        <p:blipFill rotWithShape="1">
          <a:blip r:embed="rId4">
            <a:alphaModFix/>
          </a:blip>
          <a:srcRect/>
          <a:stretch/>
        </p:blipFill>
        <p:spPr>
          <a:xfrm>
            <a:off x="514914" y="3473978"/>
            <a:ext cx="2106478" cy="542135"/>
          </a:xfrm>
          <a:prstGeom prst="rect">
            <a:avLst/>
          </a:prstGeom>
          <a:noFill/>
          <a:ln>
            <a:noFill/>
          </a:ln>
        </p:spPr>
      </p:pic>
      <p:pic>
        <p:nvPicPr>
          <p:cNvPr id="81" name="Google Shape;81;p2">
            <a:extLst>
              <a:ext uri="{FF2B5EF4-FFF2-40B4-BE49-F238E27FC236}">
                <a16:creationId xmlns:a16="http://schemas.microsoft.com/office/drawing/2014/main" id="{B2F60F8F-C37F-BCBC-2DF7-0E4041CBA37C}"/>
              </a:ext>
            </a:extLst>
          </p:cNvPr>
          <p:cNvPicPr preferRelativeResize="0"/>
          <p:nvPr/>
        </p:nvPicPr>
        <p:blipFill rotWithShape="1">
          <a:blip r:embed="rId5">
            <a:alphaModFix/>
          </a:blip>
          <a:srcRect/>
          <a:stretch/>
        </p:blipFill>
        <p:spPr>
          <a:xfrm>
            <a:off x="793786" y="2475284"/>
            <a:ext cx="1548735" cy="585155"/>
          </a:xfrm>
          <a:prstGeom prst="rect">
            <a:avLst/>
          </a:prstGeom>
          <a:noFill/>
          <a:ln>
            <a:noFill/>
          </a:ln>
        </p:spPr>
      </p:pic>
      <p:cxnSp>
        <p:nvCxnSpPr>
          <p:cNvPr id="82" name="Google Shape;82;p2">
            <a:extLst>
              <a:ext uri="{FF2B5EF4-FFF2-40B4-BE49-F238E27FC236}">
                <a16:creationId xmlns:a16="http://schemas.microsoft.com/office/drawing/2014/main" id="{E6CC1288-FD82-5A0D-D711-718ABC27229C}"/>
              </a:ext>
            </a:extLst>
          </p:cNvPr>
          <p:cNvCxnSpPr/>
          <p:nvPr/>
        </p:nvCxnSpPr>
        <p:spPr>
          <a:xfrm>
            <a:off x="1568153" y="3124200"/>
            <a:ext cx="6053" cy="336406"/>
          </a:xfrm>
          <a:prstGeom prst="straightConnector1">
            <a:avLst/>
          </a:prstGeom>
          <a:noFill/>
          <a:ln w="19050" cap="flat" cmpd="sng">
            <a:solidFill>
              <a:srgbClr val="92D050"/>
            </a:solidFill>
            <a:prstDash val="solid"/>
            <a:miter lim="800000"/>
            <a:headEnd type="none" w="sm" len="sm"/>
            <a:tailEnd type="none" w="sm" len="sm"/>
          </a:ln>
        </p:spPr>
      </p:cxnSp>
      <p:cxnSp>
        <p:nvCxnSpPr>
          <p:cNvPr id="83" name="Google Shape;83;p2">
            <a:extLst>
              <a:ext uri="{FF2B5EF4-FFF2-40B4-BE49-F238E27FC236}">
                <a16:creationId xmlns:a16="http://schemas.microsoft.com/office/drawing/2014/main" id="{F4F9C327-41D2-B931-F087-25AF129CB0E2}"/>
              </a:ext>
            </a:extLst>
          </p:cNvPr>
          <p:cNvCxnSpPr/>
          <p:nvPr/>
        </p:nvCxnSpPr>
        <p:spPr>
          <a:xfrm>
            <a:off x="1568153" y="4126850"/>
            <a:ext cx="0" cy="778059"/>
          </a:xfrm>
          <a:prstGeom prst="straightConnector1">
            <a:avLst/>
          </a:prstGeom>
          <a:noFill/>
          <a:ln w="19050" cap="flat" cmpd="sng">
            <a:solidFill>
              <a:srgbClr val="92D050"/>
            </a:solidFill>
            <a:prstDash val="solid"/>
            <a:miter lim="800000"/>
            <a:headEnd type="none" w="sm" len="sm"/>
            <a:tailEnd type="none" w="sm" len="sm"/>
          </a:ln>
        </p:spPr>
      </p:cxnSp>
    </p:spTree>
    <p:extLst>
      <p:ext uri="{BB962C8B-B14F-4D97-AF65-F5344CB8AC3E}">
        <p14:creationId xmlns:p14="http://schemas.microsoft.com/office/powerpoint/2010/main" val="2523630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3"/>
          <p:cNvSpPr txBox="1">
            <a:spLocks noGrp="1"/>
          </p:cNvSpPr>
          <p:nvPr>
            <p:ph type="title"/>
          </p:nvPr>
        </p:nvSpPr>
        <p:spPr>
          <a:xfrm>
            <a:off x="566928" y="1499616"/>
            <a:ext cx="6951472" cy="590931"/>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chemeClr val="dk2"/>
              </a:buClr>
              <a:buSzPts val="3600"/>
              <a:buFont typeface="Arial"/>
              <a:buNone/>
            </a:pPr>
            <a:r>
              <a:rPr lang="en-US"/>
              <a:t>What is MVC Architecture?</a:t>
            </a:r>
            <a:endParaRPr/>
          </a:p>
        </p:txBody>
      </p:sp>
      <p:sp>
        <p:nvSpPr>
          <p:cNvPr id="90" name="Google Shape;90;p3"/>
          <p:cNvSpPr txBox="1">
            <a:spLocks noGrp="1"/>
          </p:cNvSpPr>
          <p:nvPr>
            <p:ph type="body" idx="4294967295"/>
          </p:nvPr>
        </p:nvSpPr>
        <p:spPr>
          <a:xfrm>
            <a:off x="566927" y="2368261"/>
            <a:ext cx="10110597" cy="4201885"/>
          </a:xfrm>
          <a:prstGeom prst="rect">
            <a:avLst/>
          </a:prstGeom>
          <a:noFill/>
          <a:ln>
            <a:noFill/>
          </a:ln>
        </p:spPr>
        <p:txBody>
          <a:bodyPr spcFirstLastPara="1" wrap="square" lIns="91425" tIns="45700" rIns="91425" bIns="45700" anchor="t" anchorCtr="0">
            <a:noAutofit/>
          </a:bodyPr>
          <a:lstStyle/>
          <a:p>
            <a:pPr marL="228600" lvl="0" indent="-228600" algn="just" rtl="0">
              <a:lnSpc>
                <a:spcPct val="130000"/>
              </a:lnSpc>
              <a:spcBef>
                <a:spcPts val="0"/>
              </a:spcBef>
              <a:spcAft>
                <a:spcPts val="0"/>
              </a:spcAft>
              <a:buSzPts val="2160"/>
              <a:buChar char="•"/>
            </a:pPr>
            <a:r>
              <a:rPr lang="en-US"/>
              <a:t>MVC (Model-View-Controller) architecture is a design pattern for organizing code in a way that separates application logic into three interconnected components: </a:t>
            </a:r>
            <a:endParaRPr/>
          </a:p>
          <a:p>
            <a:pPr marL="685800" lvl="1" indent="-182880" algn="l" rtl="0">
              <a:lnSpc>
                <a:spcPct val="130000"/>
              </a:lnSpc>
              <a:spcBef>
                <a:spcPts val="600"/>
              </a:spcBef>
              <a:spcAft>
                <a:spcPts val="0"/>
              </a:spcAft>
              <a:buSzPts val="2160"/>
              <a:buChar char="-"/>
            </a:pPr>
            <a:r>
              <a:rPr lang="en-US" b="1"/>
              <a:t>Model</a:t>
            </a:r>
            <a:r>
              <a:rPr lang="en-US"/>
              <a:t> (data and business logic),</a:t>
            </a:r>
            <a:endParaRPr/>
          </a:p>
          <a:p>
            <a:pPr marL="685800" lvl="1" indent="-182880" algn="l" rtl="0">
              <a:lnSpc>
                <a:spcPct val="130000"/>
              </a:lnSpc>
              <a:spcBef>
                <a:spcPts val="600"/>
              </a:spcBef>
              <a:spcAft>
                <a:spcPts val="0"/>
              </a:spcAft>
              <a:buSzPts val="2160"/>
              <a:buChar char="-"/>
            </a:pPr>
            <a:r>
              <a:rPr lang="en-US" b="1"/>
              <a:t>View</a:t>
            </a:r>
            <a:r>
              <a:rPr lang="en-US"/>
              <a:t> (user interface),</a:t>
            </a:r>
            <a:endParaRPr/>
          </a:p>
          <a:p>
            <a:pPr marL="685800" lvl="1" indent="-182880" algn="l" rtl="0">
              <a:lnSpc>
                <a:spcPct val="130000"/>
              </a:lnSpc>
              <a:spcBef>
                <a:spcPts val="600"/>
              </a:spcBef>
              <a:spcAft>
                <a:spcPts val="0"/>
              </a:spcAft>
              <a:buSzPts val="2160"/>
              <a:buChar char="-"/>
            </a:pPr>
            <a:r>
              <a:rPr lang="en-US" b="1"/>
              <a:t>Controller</a:t>
            </a:r>
            <a:r>
              <a:rPr lang="en-US"/>
              <a:t> (API’s access when requesting a URL).</a:t>
            </a:r>
            <a:endParaRPr/>
          </a:p>
          <a:p>
            <a:pPr marL="685800" lvl="1" indent="-182880" algn="l" rtl="0">
              <a:lnSpc>
                <a:spcPct val="130000"/>
              </a:lnSpc>
              <a:spcBef>
                <a:spcPts val="600"/>
              </a:spcBef>
              <a:spcAft>
                <a:spcPts val="0"/>
              </a:spcAft>
              <a:buSzPts val="2160"/>
              <a:buChar char="-"/>
            </a:pPr>
            <a:r>
              <a:rPr lang="en-US" b="1"/>
              <a:t>Service</a:t>
            </a:r>
            <a:r>
              <a:rPr lang="en-US"/>
              <a:t> (business logic) </a:t>
            </a:r>
            <a:endParaRPr/>
          </a:p>
          <a:p>
            <a:pPr marL="1143000" lvl="2" indent="-182880" algn="l" rtl="0">
              <a:lnSpc>
                <a:spcPct val="130000"/>
              </a:lnSpc>
              <a:spcBef>
                <a:spcPts val="600"/>
              </a:spcBef>
              <a:spcAft>
                <a:spcPts val="0"/>
              </a:spcAft>
              <a:buSzPts val="2160"/>
              <a:buChar char="-"/>
            </a:pPr>
            <a:r>
              <a:rPr lang="en-US"/>
              <a:t>Though not explicitly part of MVC, it is a middle layer between Model and Controller.</a:t>
            </a:r>
            <a:endParaRPr/>
          </a:p>
          <a:p>
            <a:pPr marL="685800" lvl="1" indent="-45720" algn="l" rtl="0">
              <a:lnSpc>
                <a:spcPct val="130000"/>
              </a:lnSpc>
              <a:spcBef>
                <a:spcPts val="600"/>
              </a:spcBef>
              <a:spcAft>
                <a:spcPts val="0"/>
              </a:spcAft>
              <a:buSzPts val="2160"/>
              <a:buNone/>
            </a:pPr>
            <a:endParaRPr/>
          </a:p>
          <a:p>
            <a:pPr marL="228600" lvl="0" indent="-228600" algn="just" rtl="0">
              <a:lnSpc>
                <a:spcPct val="130000"/>
              </a:lnSpc>
              <a:spcBef>
                <a:spcPts val="600"/>
              </a:spcBef>
              <a:spcAft>
                <a:spcPts val="0"/>
              </a:spcAft>
              <a:buSzPts val="2160"/>
              <a:buChar char="•"/>
            </a:pPr>
            <a:r>
              <a:rPr lang="en-US"/>
              <a:t>This separation enhances modularity and maintainability in software development.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2099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a:extLst>
            <a:ext uri="{FF2B5EF4-FFF2-40B4-BE49-F238E27FC236}">
              <a16:creationId xmlns:a16="http://schemas.microsoft.com/office/drawing/2014/main" id="{A7C2EBC3-F207-9B51-158F-2820DB10CF56}"/>
            </a:ext>
          </a:extLst>
        </p:cNvPr>
        <p:cNvGrpSpPr/>
        <p:nvPr/>
      </p:nvGrpSpPr>
      <p:grpSpPr>
        <a:xfrm>
          <a:off x="0" y="0"/>
          <a:ext cx="0" cy="0"/>
          <a:chOff x="0" y="0"/>
          <a:chExt cx="0" cy="0"/>
        </a:xfrm>
      </p:grpSpPr>
      <p:sp>
        <p:nvSpPr>
          <p:cNvPr id="89" name="Google Shape;89;p3">
            <a:extLst>
              <a:ext uri="{FF2B5EF4-FFF2-40B4-BE49-F238E27FC236}">
                <a16:creationId xmlns:a16="http://schemas.microsoft.com/office/drawing/2014/main" id="{A483E6AC-F4D9-D56F-7788-9C1AFC428D61}"/>
              </a:ext>
            </a:extLst>
          </p:cNvPr>
          <p:cNvSpPr txBox="1">
            <a:spLocks noGrp="1"/>
          </p:cNvSpPr>
          <p:nvPr>
            <p:ph type="title"/>
          </p:nvPr>
        </p:nvSpPr>
        <p:spPr>
          <a:xfrm>
            <a:off x="566928" y="1499616"/>
            <a:ext cx="6951472" cy="590931"/>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chemeClr val="dk2"/>
              </a:buClr>
              <a:buSzPts val="3600"/>
              <a:buFont typeface="Arial"/>
              <a:buNone/>
            </a:pPr>
            <a:r>
              <a:rPr lang="en-US" dirty="0"/>
              <a:t>Simplified MVC Architecture</a:t>
            </a:r>
            <a:endParaRPr dirty="0"/>
          </a:p>
        </p:txBody>
      </p:sp>
      <p:pic>
        <p:nvPicPr>
          <p:cNvPr id="3" name="Picture 2">
            <a:extLst>
              <a:ext uri="{FF2B5EF4-FFF2-40B4-BE49-F238E27FC236}">
                <a16:creationId xmlns:a16="http://schemas.microsoft.com/office/drawing/2014/main" id="{8131D0B5-9372-A0B2-CC7A-80F6F8B050E8}"/>
              </a:ext>
            </a:extLst>
          </p:cNvPr>
          <p:cNvPicPr>
            <a:picLocks noChangeAspect="1"/>
          </p:cNvPicPr>
          <p:nvPr/>
        </p:nvPicPr>
        <p:blipFill>
          <a:blip r:embed="rId3"/>
          <a:stretch>
            <a:fillRect/>
          </a:stretch>
        </p:blipFill>
        <p:spPr>
          <a:xfrm>
            <a:off x="1471724" y="2350265"/>
            <a:ext cx="9248551" cy="4119361"/>
          </a:xfrm>
          <a:prstGeom prst="rect">
            <a:avLst/>
          </a:prstGeom>
        </p:spPr>
      </p:pic>
    </p:spTree>
    <p:extLst>
      <p:ext uri="{BB962C8B-B14F-4D97-AF65-F5344CB8AC3E}">
        <p14:creationId xmlns:p14="http://schemas.microsoft.com/office/powerpoint/2010/main" val="3520912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4"/>
          <p:cNvSpPr txBox="1">
            <a:spLocks noGrp="1"/>
          </p:cNvSpPr>
          <p:nvPr>
            <p:ph type="title"/>
          </p:nvPr>
        </p:nvSpPr>
        <p:spPr>
          <a:xfrm>
            <a:off x="6048375" y="-43517"/>
            <a:ext cx="5743831" cy="867930"/>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chemeClr val="dk2"/>
              </a:buClr>
              <a:buSzPts val="2800"/>
              <a:buFont typeface="Arial"/>
              <a:buNone/>
            </a:pPr>
            <a:r>
              <a:rPr lang="en-US" sz="2800"/>
              <a:t>MVC Architecture (general view)</a:t>
            </a:r>
            <a:endParaRPr sz="2800"/>
          </a:p>
        </p:txBody>
      </p:sp>
      <p:pic>
        <p:nvPicPr>
          <p:cNvPr id="96" name="Google Shape;96;p4"/>
          <p:cNvPicPr preferRelativeResize="0"/>
          <p:nvPr/>
        </p:nvPicPr>
        <p:blipFill rotWithShape="1">
          <a:blip r:embed="rId3">
            <a:alphaModFix/>
          </a:blip>
          <a:srcRect/>
          <a:stretch/>
        </p:blipFill>
        <p:spPr>
          <a:xfrm>
            <a:off x="1522214" y="1185290"/>
            <a:ext cx="8347974" cy="541307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5"/>
          <p:cNvSpPr txBox="1">
            <a:spLocks noGrp="1"/>
          </p:cNvSpPr>
          <p:nvPr>
            <p:ph type="title"/>
          </p:nvPr>
        </p:nvSpPr>
        <p:spPr>
          <a:xfrm>
            <a:off x="5480939" y="238816"/>
            <a:ext cx="6711061" cy="480131"/>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chemeClr val="dk2"/>
              </a:buClr>
              <a:buSzPts val="2800"/>
              <a:buFont typeface="Arial"/>
              <a:buNone/>
            </a:pPr>
            <a:r>
              <a:rPr lang="en-US" sz="2800"/>
              <a:t>MVC Architecture (with service)</a:t>
            </a:r>
            <a:endParaRPr sz="2800"/>
          </a:p>
        </p:txBody>
      </p:sp>
      <p:graphicFrame>
        <p:nvGraphicFramePr>
          <p:cNvPr id="102" name="Google Shape;102;p5"/>
          <p:cNvGraphicFramePr/>
          <p:nvPr/>
        </p:nvGraphicFramePr>
        <p:xfrm>
          <a:off x="2501900" y="1204913"/>
          <a:ext cx="6578600" cy="5418137"/>
        </p:xfrm>
        <a:graphic>
          <a:graphicData uri="http://schemas.openxmlformats.org/presentationml/2006/ole">
            <mc:AlternateContent xmlns:mc="http://schemas.openxmlformats.org/markup-compatibility/2006">
              <mc:Choice xmlns:v="urn:schemas-microsoft-com:vml" Requires="v">
                <p:oleObj r:id="rId3" imgW="6578600" imgH="5418137" progId="Photoshop.Image.23">
                  <p:embed/>
                </p:oleObj>
              </mc:Choice>
              <mc:Fallback>
                <p:oleObj r:id="rId3" imgW="6578600" imgH="5418137" progId="Photoshop.Image.23">
                  <p:embed/>
                  <p:pic>
                    <p:nvPicPr>
                      <p:cNvPr id="102" name="Google Shape;102;p5"/>
                      <p:cNvPicPr preferRelativeResize="0"/>
                      <p:nvPr/>
                    </p:nvPicPr>
                    <p:blipFill rotWithShape="1">
                      <a:blip r:embed="rId4">
                        <a:alphaModFix/>
                      </a:blip>
                      <a:srcRect/>
                      <a:stretch/>
                    </p:blipFill>
                    <p:spPr>
                      <a:xfrm>
                        <a:off x="2501900" y="1204913"/>
                        <a:ext cx="6578600" cy="5418137"/>
                      </a:xfrm>
                      <a:prstGeom prst="rect">
                        <a:avLst/>
                      </a:prstGeom>
                      <a:noFill/>
                      <a:ln>
                        <a:noFill/>
                      </a:ln>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6"/>
          <p:cNvSpPr txBox="1">
            <a:spLocks noGrp="1"/>
          </p:cNvSpPr>
          <p:nvPr>
            <p:ph type="title"/>
          </p:nvPr>
        </p:nvSpPr>
        <p:spPr>
          <a:xfrm>
            <a:off x="5480939" y="238816"/>
            <a:ext cx="6711061" cy="480131"/>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chemeClr val="dk2"/>
              </a:buClr>
              <a:buSzPts val="2800"/>
              <a:buFont typeface="Arial"/>
              <a:buNone/>
            </a:pPr>
            <a:r>
              <a:rPr lang="en-US" sz="2800"/>
              <a:t>Our MVC Architecture (in this exp.)</a:t>
            </a:r>
            <a:endParaRPr sz="2800"/>
          </a:p>
        </p:txBody>
      </p:sp>
      <p:pic>
        <p:nvPicPr>
          <p:cNvPr id="108" name="Google Shape;108;p6"/>
          <p:cNvPicPr preferRelativeResize="0"/>
          <p:nvPr/>
        </p:nvPicPr>
        <p:blipFill rotWithShape="1">
          <a:blip r:embed="rId3">
            <a:alphaModFix/>
          </a:blip>
          <a:srcRect/>
          <a:stretch/>
        </p:blipFill>
        <p:spPr>
          <a:xfrm>
            <a:off x="3056826" y="1140687"/>
            <a:ext cx="4600575" cy="536488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UB Brand Colors">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005BBB"/>
      </a:hlink>
      <a:folHlink>
        <a:srgbClr val="D86A4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TotalTime>
  <Words>1034</Words>
  <Application>Microsoft Office PowerPoint</Application>
  <PresentationFormat>Widescreen</PresentationFormat>
  <Paragraphs>137</Paragraphs>
  <Slides>26</Slides>
  <Notes>23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34" baseType="lpstr">
      <vt:lpstr>Arial</vt:lpstr>
      <vt:lpstr>Cambria Math</vt:lpstr>
      <vt:lpstr>Consolas</vt:lpstr>
      <vt:lpstr>Noto Sans Symbols</vt:lpstr>
      <vt:lpstr>NTR</vt:lpstr>
      <vt:lpstr>Office Theme</vt:lpstr>
      <vt:lpstr>Photoshop.Image.23</vt:lpstr>
      <vt:lpstr>Image</vt:lpstr>
      <vt:lpstr>EXP #9  SPRING BOOT PART 1</vt:lpstr>
      <vt:lpstr>What is Spring and Spring Boot?</vt:lpstr>
      <vt:lpstr>What is Spring and Spring Boot?</vt:lpstr>
      <vt:lpstr>What is MVC Architecture?</vt:lpstr>
      <vt:lpstr>PowerPoint Presentation</vt:lpstr>
      <vt:lpstr>Simplified MVC Architecture</vt:lpstr>
      <vt:lpstr>MVC Architecture (general view)</vt:lpstr>
      <vt:lpstr>MVC Architecture (with service)</vt:lpstr>
      <vt:lpstr>Our MVC Architecture (in this exp.)</vt:lpstr>
      <vt:lpstr>Postman</vt:lpstr>
      <vt:lpstr>IntelliJ IDEA</vt:lpstr>
      <vt:lpstr>Our MVC Architecture (in this exp.)</vt:lpstr>
      <vt:lpstr>HTTP Methods</vt:lpstr>
      <vt:lpstr>Common annotations in this experiment</vt:lpstr>
      <vt:lpstr>Controller (@RequestMapping)</vt:lpstr>
      <vt:lpstr>Controller (@RequestMapping)</vt:lpstr>
      <vt:lpstr>Controller (@PathVariable)</vt:lpstr>
      <vt:lpstr>Controller (@RequestBody)</vt:lpstr>
      <vt:lpstr>How to Setup Experiment 9 &amp; 10:</vt:lpstr>
      <vt:lpstr>PowerPoint Presentation</vt:lpstr>
      <vt:lpstr>PowerPoint Presentation</vt:lpstr>
      <vt:lpstr>PowerPoint Presentation</vt:lpstr>
      <vt:lpstr>PowerPoint Presentation</vt:lpstr>
      <vt:lpstr>PowerPoint Presentation</vt:lpstr>
      <vt:lpstr>PowerPoint Presentation</vt:lpstr>
      <vt:lpstr>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 #9   SPRING BOOT PART 1</dc:title>
  <dc:creator>Division of University Communications</dc:creator>
  <cp:lastModifiedBy>asus</cp:lastModifiedBy>
  <cp:revision>24</cp:revision>
  <dcterms:created xsi:type="dcterms:W3CDTF">2019-04-04T19:20:28Z</dcterms:created>
  <dcterms:modified xsi:type="dcterms:W3CDTF">2024-11-25T19:41:35Z</dcterms:modified>
</cp:coreProperties>
</file>