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330" r:id="rId4"/>
    <p:sldId id="326" r:id="rId5"/>
    <p:sldId id="259" r:id="rId6"/>
    <p:sldId id="261" r:id="rId7"/>
    <p:sldId id="262" r:id="rId8"/>
    <p:sldId id="263" r:id="rId9"/>
    <p:sldId id="332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1" r:id="rId34"/>
    <p:sldId id="293" r:id="rId35"/>
    <p:sldId id="290" r:id="rId36"/>
    <p:sldId id="295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5" r:id="rId45"/>
    <p:sldId id="314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3" r:id="rId62"/>
    <p:sldId id="322" r:id="rId6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2136" y="-8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D48640-A8A6-4A69-B0B7-F1B3138C5D8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61C73C-0F75-49B9-9159-3DF2054624DE}">
      <dgm:prSet phldrT="[Text]"/>
      <dgm:spPr/>
      <dgm:t>
        <a:bodyPr/>
        <a:lstStyle/>
        <a:p>
          <a:r>
            <a:rPr lang="ar-SA" b="1" dirty="0" smtClean="0"/>
            <a:t>القواعد الأساسية</a:t>
          </a:r>
          <a:endParaRPr lang="en-US" dirty="0"/>
        </a:p>
      </dgm:t>
    </dgm:pt>
    <dgm:pt modelId="{286F9E13-46C0-484E-8344-DFAD1EF98E82}" type="parTrans" cxnId="{A7438A5C-8BAB-42CA-A3A9-2ABC0121AEFF}">
      <dgm:prSet/>
      <dgm:spPr/>
      <dgm:t>
        <a:bodyPr/>
        <a:lstStyle/>
        <a:p>
          <a:endParaRPr lang="en-US"/>
        </a:p>
      </dgm:t>
    </dgm:pt>
    <dgm:pt modelId="{8CE6E8E9-048E-41E1-956D-CF45FF698F2C}" type="sibTrans" cxnId="{A7438A5C-8BAB-42CA-A3A9-2ABC0121AEFF}">
      <dgm:prSet/>
      <dgm:spPr/>
      <dgm:t>
        <a:bodyPr/>
        <a:lstStyle/>
        <a:p>
          <a:endParaRPr lang="en-US"/>
        </a:p>
      </dgm:t>
    </dgm:pt>
    <dgm:pt modelId="{F60957A3-762A-4137-90C6-8869BD05FFFB}">
      <dgm:prSet phldrT="[Text]"/>
      <dgm:spPr/>
      <dgm:t>
        <a:bodyPr/>
        <a:lstStyle/>
        <a:p>
          <a:r>
            <a:rPr lang="ar-SA" b="1" dirty="0" smtClean="0"/>
            <a:t>تدفق الطاقة بين الكائنات</a:t>
          </a:r>
          <a:endParaRPr lang="en-US" b="1" dirty="0"/>
        </a:p>
      </dgm:t>
    </dgm:pt>
    <dgm:pt modelId="{4D19AEA4-A34E-4A2E-895A-AC2BDA586CB4}" type="parTrans" cxnId="{DBB6D02F-92AB-4891-B91F-1FC80D999F8E}">
      <dgm:prSet/>
      <dgm:spPr/>
      <dgm:t>
        <a:bodyPr/>
        <a:lstStyle/>
        <a:p>
          <a:endParaRPr lang="en-US"/>
        </a:p>
      </dgm:t>
    </dgm:pt>
    <dgm:pt modelId="{61522943-5FF0-49C8-8415-78BBE0661616}" type="sibTrans" cxnId="{DBB6D02F-92AB-4891-B91F-1FC80D999F8E}">
      <dgm:prSet/>
      <dgm:spPr/>
      <dgm:t>
        <a:bodyPr/>
        <a:lstStyle/>
        <a:p>
          <a:endParaRPr lang="en-US"/>
        </a:p>
      </dgm:t>
    </dgm:pt>
    <dgm:pt modelId="{3B8FDFBE-D486-4C82-8C58-6177E99E6AC2}">
      <dgm:prSet phldrT="[Text]"/>
      <dgm:spPr/>
      <dgm:t>
        <a:bodyPr/>
        <a:lstStyle/>
        <a:p>
          <a:r>
            <a:rPr lang="ar-SA" b="1" dirty="0" smtClean="0"/>
            <a:t>تطور الكائنات الحية</a:t>
          </a:r>
          <a:endParaRPr lang="en-US" b="1" dirty="0"/>
        </a:p>
      </dgm:t>
    </dgm:pt>
    <dgm:pt modelId="{A5407FF4-E0FC-4D9A-944D-832DA49B0165}" type="parTrans" cxnId="{7C6C2014-6144-48F1-9842-0E259A0807D6}">
      <dgm:prSet/>
      <dgm:spPr/>
      <dgm:t>
        <a:bodyPr/>
        <a:lstStyle/>
        <a:p>
          <a:endParaRPr lang="en-US"/>
        </a:p>
      </dgm:t>
    </dgm:pt>
    <dgm:pt modelId="{80567D72-08B7-46BD-A0FC-9E6134DA174B}" type="sibTrans" cxnId="{7C6C2014-6144-48F1-9842-0E259A0807D6}">
      <dgm:prSet/>
      <dgm:spPr/>
      <dgm:t>
        <a:bodyPr/>
        <a:lstStyle/>
        <a:p>
          <a:endParaRPr lang="en-US"/>
        </a:p>
      </dgm:t>
    </dgm:pt>
    <dgm:pt modelId="{191BC55D-7585-4C69-89C4-422D31575954}">
      <dgm:prSet/>
      <dgm:spPr/>
      <dgm:t>
        <a:bodyPr/>
        <a:lstStyle/>
        <a:p>
          <a:r>
            <a:rPr lang="ar-SA" b="1" dirty="0" smtClean="0"/>
            <a:t>تناقل المعلومات الوراثية</a:t>
          </a:r>
          <a:endParaRPr lang="en-US" b="1" dirty="0"/>
        </a:p>
      </dgm:t>
    </dgm:pt>
    <dgm:pt modelId="{C4EEAE2F-72B2-4876-A91F-F8D443D369E7}" type="parTrans" cxnId="{3A4F773C-D1F8-4AA9-ACDB-0C6225CB7324}">
      <dgm:prSet/>
      <dgm:spPr/>
      <dgm:t>
        <a:bodyPr/>
        <a:lstStyle/>
        <a:p>
          <a:endParaRPr lang="en-US"/>
        </a:p>
      </dgm:t>
    </dgm:pt>
    <dgm:pt modelId="{2E857883-C6C5-492C-8E18-3505337E3BE2}" type="sibTrans" cxnId="{3A4F773C-D1F8-4AA9-ACDB-0C6225CB7324}">
      <dgm:prSet/>
      <dgm:spPr/>
      <dgm:t>
        <a:bodyPr/>
        <a:lstStyle/>
        <a:p>
          <a:endParaRPr lang="en-US"/>
        </a:p>
      </dgm:t>
    </dgm:pt>
    <dgm:pt modelId="{D115AFF7-3896-4A53-9A05-2B2A54851E4B}" type="pres">
      <dgm:prSet presAssocID="{6AD48640-A8A6-4A69-B0B7-F1B3138C5D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A90AAA-0072-4B32-88CB-0910A054802A}" type="pres">
      <dgm:prSet presAssocID="{2261C73C-0F75-49B9-9159-3DF2054624DE}" presName="hierRoot1" presStyleCnt="0"/>
      <dgm:spPr/>
    </dgm:pt>
    <dgm:pt modelId="{7F195F12-6E01-4C53-8E0D-1783195ABF6E}" type="pres">
      <dgm:prSet presAssocID="{2261C73C-0F75-49B9-9159-3DF2054624DE}" presName="composite" presStyleCnt="0"/>
      <dgm:spPr/>
    </dgm:pt>
    <dgm:pt modelId="{AEC912E1-0D99-4F54-94CC-6D6B561950F2}" type="pres">
      <dgm:prSet presAssocID="{2261C73C-0F75-49B9-9159-3DF2054624DE}" presName="background" presStyleLbl="node0" presStyleIdx="0" presStyleCnt="1"/>
      <dgm:spPr/>
    </dgm:pt>
    <dgm:pt modelId="{5CFCE56B-6318-467F-88B2-828CFB8697D2}" type="pres">
      <dgm:prSet presAssocID="{2261C73C-0F75-49B9-9159-3DF2054624D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729091-8918-4D81-88D8-87F0C0B99C02}" type="pres">
      <dgm:prSet presAssocID="{2261C73C-0F75-49B9-9159-3DF2054624DE}" presName="hierChild2" presStyleCnt="0"/>
      <dgm:spPr/>
    </dgm:pt>
    <dgm:pt modelId="{A20F745B-B363-4B0C-B6F1-9AC71B1F3E6C}" type="pres">
      <dgm:prSet presAssocID="{4D19AEA4-A34E-4A2E-895A-AC2BDA586CB4}" presName="Name10" presStyleLbl="parChTrans1D2" presStyleIdx="0" presStyleCnt="3"/>
      <dgm:spPr/>
      <dgm:t>
        <a:bodyPr/>
        <a:lstStyle/>
        <a:p>
          <a:endParaRPr lang="en-US"/>
        </a:p>
      </dgm:t>
    </dgm:pt>
    <dgm:pt modelId="{AC9200C0-A536-4DBE-895F-F9AA245E24DD}" type="pres">
      <dgm:prSet presAssocID="{F60957A3-762A-4137-90C6-8869BD05FFFB}" presName="hierRoot2" presStyleCnt="0"/>
      <dgm:spPr/>
    </dgm:pt>
    <dgm:pt modelId="{2190E414-4A4E-4DF2-B242-D2DC4533983B}" type="pres">
      <dgm:prSet presAssocID="{F60957A3-762A-4137-90C6-8869BD05FFFB}" presName="composite2" presStyleCnt="0"/>
      <dgm:spPr/>
    </dgm:pt>
    <dgm:pt modelId="{B9FAFDC5-29B6-4CF8-9783-C006BBE8676D}" type="pres">
      <dgm:prSet presAssocID="{F60957A3-762A-4137-90C6-8869BD05FFFB}" presName="background2" presStyleLbl="node2" presStyleIdx="0" presStyleCnt="3"/>
      <dgm:spPr/>
    </dgm:pt>
    <dgm:pt modelId="{F16EE6F1-EB55-4931-83E3-0882E0235C8F}" type="pres">
      <dgm:prSet presAssocID="{F60957A3-762A-4137-90C6-8869BD05FFFB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9988E8-0B66-4AC5-BECC-264491CFC4D5}" type="pres">
      <dgm:prSet presAssocID="{F60957A3-762A-4137-90C6-8869BD05FFFB}" presName="hierChild3" presStyleCnt="0"/>
      <dgm:spPr/>
    </dgm:pt>
    <dgm:pt modelId="{79A7712B-6851-4E29-A8C3-DF8646F7A742}" type="pres">
      <dgm:prSet presAssocID="{C4EEAE2F-72B2-4876-A91F-F8D443D369E7}" presName="Name10" presStyleLbl="parChTrans1D2" presStyleIdx="1" presStyleCnt="3"/>
      <dgm:spPr/>
      <dgm:t>
        <a:bodyPr/>
        <a:lstStyle/>
        <a:p>
          <a:endParaRPr lang="en-US"/>
        </a:p>
      </dgm:t>
    </dgm:pt>
    <dgm:pt modelId="{23CFFA02-3EAD-49D1-8345-6787A14CDEFD}" type="pres">
      <dgm:prSet presAssocID="{191BC55D-7585-4C69-89C4-422D31575954}" presName="hierRoot2" presStyleCnt="0"/>
      <dgm:spPr/>
    </dgm:pt>
    <dgm:pt modelId="{D132FED1-CEFF-4031-82A4-0A53A44DD26F}" type="pres">
      <dgm:prSet presAssocID="{191BC55D-7585-4C69-89C4-422D31575954}" presName="composite2" presStyleCnt="0"/>
      <dgm:spPr/>
    </dgm:pt>
    <dgm:pt modelId="{E7C347C6-2750-44BD-8363-B7361D98B34C}" type="pres">
      <dgm:prSet presAssocID="{191BC55D-7585-4C69-89C4-422D31575954}" presName="background2" presStyleLbl="node2" presStyleIdx="1" presStyleCnt="3"/>
      <dgm:spPr/>
    </dgm:pt>
    <dgm:pt modelId="{A20F0EEE-A6FF-4028-BDF5-63E914CE5624}" type="pres">
      <dgm:prSet presAssocID="{191BC55D-7585-4C69-89C4-422D31575954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1EAFD3-7109-4ED2-8489-900F0AE564DF}" type="pres">
      <dgm:prSet presAssocID="{191BC55D-7585-4C69-89C4-422D31575954}" presName="hierChild3" presStyleCnt="0"/>
      <dgm:spPr/>
    </dgm:pt>
    <dgm:pt modelId="{D6D4D387-93C8-41C8-8287-67E29B025157}" type="pres">
      <dgm:prSet presAssocID="{A5407FF4-E0FC-4D9A-944D-832DA49B0165}" presName="Name10" presStyleLbl="parChTrans1D2" presStyleIdx="2" presStyleCnt="3"/>
      <dgm:spPr/>
      <dgm:t>
        <a:bodyPr/>
        <a:lstStyle/>
        <a:p>
          <a:endParaRPr lang="en-US"/>
        </a:p>
      </dgm:t>
    </dgm:pt>
    <dgm:pt modelId="{E47093B7-8C74-463D-9057-A3835369FDAF}" type="pres">
      <dgm:prSet presAssocID="{3B8FDFBE-D486-4C82-8C58-6177E99E6AC2}" presName="hierRoot2" presStyleCnt="0"/>
      <dgm:spPr/>
    </dgm:pt>
    <dgm:pt modelId="{81418FD2-D92E-452C-AD77-2106C99DE18F}" type="pres">
      <dgm:prSet presAssocID="{3B8FDFBE-D486-4C82-8C58-6177E99E6AC2}" presName="composite2" presStyleCnt="0"/>
      <dgm:spPr/>
    </dgm:pt>
    <dgm:pt modelId="{7A06B434-E2A1-4D1F-9578-A3D62BE74A21}" type="pres">
      <dgm:prSet presAssocID="{3B8FDFBE-D486-4C82-8C58-6177E99E6AC2}" presName="background2" presStyleLbl="node2" presStyleIdx="2" presStyleCnt="3"/>
      <dgm:spPr/>
    </dgm:pt>
    <dgm:pt modelId="{00B19F2B-8E68-477E-B09E-EE559C35F68F}" type="pres">
      <dgm:prSet presAssocID="{3B8FDFBE-D486-4C82-8C58-6177E99E6AC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74A4EB-CA24-4EF2-B0C7-29E8E7442EE5}" type="pres">
      <dgm:prSet presAssocID="{3B8FDFBE-D486-4C82-8C58-6177E99E6AC2}" presName="hierChild3" presStyleCnt="0"/>
      <dgm:spPr/>
    </dgm:pt>
  </dgm:ptLst>
  <dgm:cxnLst>
    <dgm:cxn modelId="{1F6BAB9B-4B7F-4128-9768-946005AE793D}" type="presOf" srcId="{4D19AEA4-A34E-4A2E-895A-AC2BDA586CB4}" destId="{A20F745B-B363-4B0C-B6F1-9AC71B1F3E6C}" srcOrd="0" destOrd="0" presId="urn:microsoft.com/office/officeart/2005/8/layout/hierarchy1"/>
    <dgm:cxn modelId="{046D1683-DAE2-4019-AC8E-17AEC2E57DED}" type="presOf" srcId="{C4EEAE2F-72B2-4876-A91F-F8D443D369E7}" destId="{79A7712B-6851-4E29-A8C3-DF8646F7A742}" srcOrd="0" destOrd="0" presId="urn:microsoft.com/office/officeart/2005/8/layout/hierarchy1"/>
    <dgm:cxn modelId="{5BE4CC43-1AC3-4803-94DC-771DA410A72C}" type="presOf" srcId="{3B8FDFBE-D486-4C82-8C58-6177E99E6AC2}" destId="{00B19F2B-8E68-477E-B09E-EE559C35F68F}" srcOrd="0" destOrd="0" presId="urn:microsoft.com/office/officeart/2005/8/layout/hierarchy1"/>
    <dgm:cxn modelId="{7C6C2014-6144-48F1-9842-0E259A0807D6}" srcId="{2261C73C-0F75-49B9-9159-3DF2054624DE}" destId="{3B8FDFBE-D486-4C82-8C58-6177E99E6AC2}" srcOrd="2" destOrd="0" parTransId="{A5407FF4-E0FC-4D9A-944D-832DA49B0165}" sibTransId="{80567D72-08B7-46BD-A0FC-9E6134DA174B}"/>
    <dgm:cxn modelId="{BCB01565-4BD2-40A1-BA6C-F2040575D5D9}" type="presOf" srcId="{A5407FF4-E0FC-4D9A-944D-832DA49B0165}" destId="{D6D4D387-93C8-41C8-8287-67E29B025157}" srcOrd="0" destOrd="0" presId="urn:microsoft.com/office/officeart/2005/8/layout/hierarchy1"/>
    <dgm:cxn modelId="{DBB6D02F-92AB-4891-B91F-1FC80D999F8E}" srcId="{2261C73C-0F75-49B9-9159-3DF2054624DE}" destId="{F60957A3-762A-4137-90C6-8869BD05FFFB}" srcOrd="0" destOrd="0" parTransId="{4D19AEA4-A34E-4A2E-895A-AC2BDA586CB4}" sibTransId="{61522943-5FF0-49C8-8415-78BBE0661616}"/>
    <dgm:cxn modelId="{ED382113-6F5D-4C2D-AF06-26F2BE5AE161}" type="presOf" srcId="{6AD48640-A8A6-4A69-B0B7-F1B3138C5D8A}" destId="{D115AFF7-3896-4A53-9A05-2B2A54851E4B}" srcOrd="0" destOrd="0" presId="urn:microsoft.com/office/officeart/2005/8/layout/hierarchy1"/>
    <dgm:cxn modelId="{149510F5-EC7B-4311-BF1C-4C8B1D15FB00}" type="presOf" srcId="{F60957A3-762A-4137-90C6-8869BD05FFFB}" destId="{F16EE6F1-EB55-4931-83E3-0882E0235C8F}" srcOrd="0" destOrd="0" presId="urn:microsoft.com/office/officeart/2005/8/layout/hierarchy1"/>
    <dgm:cxn modelId="{C2D696EA-CAD4-4DDF-AAAC-BED159804920}" type="presOf" srcId="{2261C73C-0F75-49B9-9159-3DF2054624DE}" destId="{5CFCE56B-6318-467F-88B2-828CFB8697D2}" srcOrd="0" destOrd="0" presId="urn:microsoft.com/office/officeart/2005/8/layout/hierarchy1"/>
    <dgm:cxn modelId="{A7438A5C-8BAB-42CA-A3A9-2ABC0121AEFF}" srcId="{6AD48640-A8A6-4A69-B0B7-F1B3138C5D8A}" destId="{2261C73C-0F75-49B9-9159-3DF2054624DE}" srcOrd="0" destOrd="0" parTransId="{286F9E13-46C0-484E-8344-DFAD1EF98E82}" sibTransId="{8CE6E8E9-048E-41E1-956D-CF45FF698F2C}"/>
    <dgm:cxn modelId="{EBCB78E7-7934-42FE-A3E2-1C032D0F1DCB}" type="presOf" srcId="{191BC55D-7585-4C69-89C4-422D31575954}" destId="{A20F0EEE-A6FF-4028-BDF5-63E914CE5624}" srcOrd="0" destOrd="0" presId="urn:microsoft.com/office/officeart/2005/8/layout/hierarchy1"/>
    <dgm:cxn modelId="{3A4F773C-D1F8-4AA9-ACDB-0C6225CB7324}" srcId="{2261C73C-0F75-49B9-9159-3DF2054624DE}" destId="{191BC55D-7585-4C69-89C4-422D31575954}" srcOrd="1" destOrd="0" parTransId="{C4EEAE2F-72B2-4876-A91F-F8D443D369E7}" sibTransId="{2E857883-C6C5-492C-8E18-3505337E3BE2}"/>
    <dgm:cxn modelId="{8677F3C7-9772-4B1F-AEF2-27FE72D7F79B}" type="presParOf" srcId="{D115AFF7-3896-4A53-9A05-2B2A54851E4B}" destId="{FEA90AAA-0072-4B32-88CB-0910A054802A}" srcOrd="0" destOrd="0" presId="urn:microsoft.com/office/officeart/2005/8/layout/hierarchy1"/>
    <dgm:cxn modelId="{4D5BA747-89BE-4558-B387-77A2C9AFD597}" type="presParOf" srcId="{FEA90AAA-0072-4B32-88CB-0910A054802A}" destId="{7F195F12-6E01-4C53-8E0D-1783195ABF6E}" srcOrd="0" destOrd="0" presId="urn:microsoft.com/office/officeart/2005/8/layout/hierarchy1"/>
    <dgm:cxn modelId="{15935D99-1DD7-4616-ACD5-3BCB80C0D59B}" type="presParOf" srcId="{7F195F12-6E01-4C53-8E0D-1783195ABF6E}" destId="{AEC912E1-0D99-4F54-94CC-6D6B561950F2}" srcOrd="0" destOrd="0" presId="urn:microsoft.com/office/officeart/2005/8/layout/hierarchy1"/>
    <dgm:cxn modelId="{144F8AF0-CF6D-4213-9BC2-B14EE34E1383}" type="presParOf" srcId="{7F195F12-6E01-4C53-8E0D-1783195ABF6E}" destId="{5CFCE56B-6318-467F-88B2-828CFB8697D2}" srcOrd="1" destOrd="0" presId="urn:microsoft.com/office/officeart/2005/8/layout/hierarchy1"/>
    <dgm:cxn modelId="{9E21A27E-8564-4D8C-9E51-8380FDDB6248}" type="presParOf" srcId="{FEA90AAA-0072-4B32-88CB-0910A054802A}" destId="{FB729091-8918-4D81-88D8-87F0C0B99C02}" srcOrd="1" destOrd="0" presId="urn:microsoft.com/office/officeart/2005/8/layout/hierarchy1"/>
    <dgm:cxn modelId="{D137F4AE-761D-4AAD-8025-186565C9F85C}" type="presParOf" srcId="{FB729091-8918-4D81-88D8-87F0C0B99C02}" destId="{A20F745B-B363-4B0C-B6F1-9AC71B1F3E6C}" srcOrd="0" destOrd="0" presId="urn:microsoft.com/office/officeart/2005/8/layout/hierarchy1"/>
    <dgm:cxn modelId="{27DE133C-090D-493C-881C-78E9C53F54EC}" type="presParOf" srcId="{FB729091-8918-4D81-88D8-87F0C0B99C02}" destId="{AC9200C0-A536-4DBE-895F-F9AA245E24DD}" srcOrd="1" destOrd="0" presId="urn:microsoft.com/office/officeart/2005/8/layout/hierarchy1"/>
    <dgm:cxn modelId="{F77E1D20-DB8A-4C8D-89CF-E7F874283333}" type="presParOf" srcId="{AC9200C0-A536-4DBE-895F-F9AA245E24DD}" destId="{2190E414-4A4E-4DF2-B242-D2DC4533983B}" srcOrd="0" destOrd="0" presId="urn:microsoft.com/office/officeart/2005/8/layout/hierarchy1"/>
    <dgm:cxn modelId="{2B660769-AAD0-4B55-9B29-E41F67EDB99D}" type="presParOf" srcId="{2190E414-4A4E-4DF2-B242-D2DC4533983B}" destId="{B9FAFDC5-29B6-4CF8-9783-C006BBE8676D}" srcOrd="0" destOrd="0" presId="urn:microsoft.com/office/officeart/2005/8/layout/hierarchy1"/>
    <dgm:cxn modelId="{151C6A6B-98DD-4CA3-8D72-CF3A88048251}" type="presParOf" srcId="{2190E414-4A4E-4DF2-B242-D2DC4533983B}" destId="{F16EE6F1-EB55-4931-83E3-0882E0235C8F}" srcOrd="1" destOrd="0" presId="urn:microsoft.com/office/officeart/2005/8/layout/hierarchy1"/>
    <dgm:cxn modelId="{3D2FBB43-2B39-41E8-83D6-EE5255509319}" type="presParOf" srcId="{AC9200C0-A536-4DBE-895F-F9AA245E24DD}" destId="{829988E8-0B66-4AC5-BECC-264491CFC4D5}" srcOrd="1" destOrd="0" presId="urn:microsoft.com/office/officeart/2005/8/layout/hierarchy1"/>
    <dgm:cxn modelId="{D3B3FBFC-ACF3-4355-B930-042C405A95B9}" type="presParOf" srcId="{FB729091-8918-4D81-88D8-87F0C0B99C02}" destId="{79A7712B-6851-4E29-A8C3-DF8646F7A742}" srcOrd="2" destOrd="0" presId="urn:microsoft.com/office/officeart/2005/8/layout/hierarchy1"/>
    <dgm:cxn modelId="{2D8531EB-F914-4870-8B88-8E57D368536E}" type="presParOf" srcId="{FB729091-8918-4D81-88D8-87F0C0B99C02}" destId="{23CFFA02-3EAD-49D1-8345-6787A14CDEFD}" srcOrd="3" destOrd="0" presId="urn:microsoft.com/office/officeart/2005/8/layout/hierarchy1"/>
    <dgm:cxn modelId="{EA9FCFDF-8898-46FD-8DED-044A60A74243}" type="presParOf" srcId="{23CFFA02-3EAD-49D1-8345-6787A14CDEFD}" destId="{D132FED1-CEFF-4031-82A4-0A53A44DD26F}" srcOrd="0" destOrd="0" presId="urn:microsoft.com/office/officeart/2005/8/layout/hierarchy1"/>
    <dgm:cxn modelId="{B1D289A5-937A-4F37-B63F-24B69FD115EE}" type="presParOf" srcId="{D132FED1-CEFF-4031-82A4-0A53A44DD26F}" destId="{E7C347C6-2750-44BD-8363-B7361D98B34C}" srcOrd="0" destOrd="0" presId="urn:microsoft.com/office/officeart/2005/8/layout/hierarchy1"/>
    <dgm:cxn modelId="{7E8C68B8-B71F-42D3-A2D5-A4F8B4E92B17}" type="presParOf" srcId="{D132FED1-CEFF-4031-82A4-0A53A44DD26F}" destId="{A20F0EEE-A6FF-4028-BDF5-63E914CE5624}" srcOrd="1" destOrd="0" presId="urn:microsoft.com/office/officeart/2005/8/layout/hierarchy1"/>
    <dgm:cxn modelId="{705FFBC5-8E5F-484C-9198-B63F8FFFF21C}" type="presParOf" srcId="{23CFFA02-3EAD-49D1-8345-6787A14CDEFD}" destId="{C31EAFD3-7109-4ED2-8489-900F0AE564DF}" srcOrd="1" destOrd="0" presId="urn:microsoft.com/office/officeart/2005/8/layout/hierarchy1"/>
    <dgm:cxn modelId="{52B90628-DBAF-4A72-8692-10AF38EAAF52}" type="presParOf" srcId="{FB729091-8918-4D81-88D8-87F0C0B99C02}" destId="{D6D4D387-93C8-41C8-8287-67E29B025157}" srcOrd="4" destOrd="0" presId="urn:microsoft.com/office/officeart/2005/8/layout/hierarchy1"/>
    <dgm:cxn modelId="{1E14EDA1-0C81-4090-83C1-BE1159DD2587}" type="presParOf" srcId="{FB729091-8918-4D81-88D8-87F0C0B99C02}" destId="{E47093B7-8C74-463D-9057-A3835369FDAF}" srcOrd="5" destOrd="0" presId="urn:microsoft.com/office/officeart/2005/8/layout/hierarchy1"/>
    <dgm:cxn modelId="{A2EA1DF0-53FF-4B52-870A-47ACB6AAA0EA}" type="presParOf" srcId="{E47093B7-8C74-463D-9057-A3835369FDAF}" destId="{81418FD2-D92E-452C-AD77-2106C99DE18F}" srcOrd="0" destOrd="0" presId="urn:microsoft.com/office/officeart/2005/8/layout/hierarchy1"/>
    <dgm:cxn modelId="{CD9E0C7B-0606-44C3-83D0-06394C20FCC3}" type="presParOf" srcId="{81418FD2-D92E-452C-AD77-2106C99DE18F}" destId="{7A06B434-E2A1-4D1F-9578-A3D62BE74A21}" srcOrd="0" destOrd="0" presId="urn:microsoft.com/office/officeart/2005/8/layout/hierarchy1"/>
    <dgm:cxn modelId="{B7CDD4A4-A807-4126-B590-DDFF97D59C26}" type="presParOf" srcId="{81418FD2-D92E-452C-AD77-2106C99DE18F}" destId="{00B19F2B-8E68-477E-B09E-EE559C35F68F}" srcOrd="1" destOrd="0" presId="urn:microsoft.com/office/officeart/2005/8/layout/hierarchy1"/>
    <dgm:cxn modelId="{F6A905C5-ABD7-40F5-A9C4-29422CE58804}" type="presParOf" srcId="{E47093B7-8C74-463D-9057-A3835369FDAF}" destId="{E474A4EB-CA24-4EF2-B0C7-29E8E7442EE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F50711-24F0-4D97-901C-FAF3F18D91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B1F3EB-7C97-4CB6-84F9-AE81854A4982}">
      <dgm:prSet phldrT="[Text]" custT="1"/>
      <dgm:spPr/>
      <dgm:t>
        <a:bodyPr/>
        <a:lstStyle/>
        <a:p>
          <a:pPr algn="r" rtl="1"/>
          <a:r>
            <a:rPr lang="ar-SA" sz="2400" b="1" dirty="0" err="1" smtClean="0"/>
            <a:t>1.</a:t>
          </a:r>
          <a:r>
            <a:rPr lang="ar-SA" sz="2400" b="1" dirty="0" smtClean="0"/>
            <a:t> للكائنات الحية درجة عالية من الخصوبة ومع هذا يبقى العدد الكلي لهذه الكائنات </a:t>
          </a:r>
          <a:r>
            <a:rPr lang="ar-SA" sz="2400" b="1" dirty="0" err="1" smtClean="0"/>
            <a:t>ثابتًا.</a:t>
          </a:r>
          <a:r>
            <a:rPr lang="ar-SA" sz="2400" b="1" dirty="0" smtClean="0"/>
            <a:t> </a:t>
          </a:r>
          <a:endParaRPr lang="en-US" sz="2400" b="1" dirty="0"/>
        </a:p>
      </dgm:t>
    </dgm:pt>
    <dgm:pt modelId="{F2B071F2-76CE-4E0F-9326-047983AAC9FC}" type="parTrans" cxnId="{A890C5C4-7226-4D9D-991A-9C74DC18738D}">
      <dgm:prSet/>
      <dgm:spPr/>
      <dgm:t>
        <a:bodyPr/>
        <a:lstStyle/>
        <a:p>
          <a:pPr algn="r" rtl="1"/>
          <a:endParaRPr lang="en-US"/>
        </a:p>
      </dgm:t>
    </dgm:pt>
    <dgm:pt modelId="{42173D94-DA25-4B07-902C-66EDBD73CE04}" type="sibTrans" cxnId="{A890C5C4-7226-4D9D-991A-9C74DC18738D}">
      <dgm:prSet/>
      <dgm:spPr/>
      <dgm:t>
        <a:bodyPr/>
        <a:lstStyle/>
        <a:p>
          <a:pPr algn="r" rtl="1"/>
          <a:endParaRPr lang="en-US"/>
        </a:p>
      </dgm:t>
    </dgm:pt>
    <dgm:pt modelId="{457BD053-B2F9-446B-B5CB-47FDDF3255C6}">
      <dgm:prSet custT="1"/>
      <dgm:spPr/>
      <dgm:t>
        <a:bodyPr/>
        <a:lstStyle/>
        <a:p>
          <a:pPr algn="r" rtl="1"/>
          <a:r>
            <a:rPr lang="ar-SA" sz="2400" b="1" dirty="0" smtClean="0"/>
            <a:t>2. صراع البقاء بين الكائنات الحية قائم من أجل التنافس على الغذاء أو المكان. </a:t>
          </a:r>
          <a:endParaRPr lang="en-US" sz="2400" b="1" dirty="0"/>
        </a:p>
      </dgm:t>
    </dgm:pt>
    <dgm:pt modelId="{B4F71ACD-B36E-4991-8262-2411C26A14BC}" type="parTrans" cxnId="{7E50A8C8-E1DD-43C2-8079-27048BA9E310}">
      <dgm:prSet/>
      <dgm:spPr/>
      <dgm:t>
        <a:bodyPr/>
        <a:lstStyle/>
        <a:p>
          <a:pPr algn="r" rtl="1"/>
          <a:endParaRPr lang="en-US"/>
        </a:p>
      </dgm:t>
    </dgm:pt>
    <dgm:pt modelId="{8DC7571D-0406-47A8-93CC-C76F8CDA6BE8}" type="sibTrans" cxnId="{7E50A8C8-E1DD-43C2-8079-27048BA9E310}">
      <dgm:prSet/>
      <dgm:spPr/>
      <dgm:t>
        <a:bodyPr/>
        <a:lstStyle/>
        <a:p>
          <a:pPr algn="r" rtl="1"/>
          <a:endParaRPr lang="en-US"/>
        </a:p>
      </dgm:t>
    </dgm:pt>
    <dgm:pt modelId="{60F7E4D2-DF53-4A19-89BC-04000E8ABE91}">
      <dgm:prSet custT="1"/>
      <dgm:spPr/>
      <dgm:t>
        <a:bodyPr/>
        <a:lstStyle/>
        <a:p>
          <a:pPr algn="r" rtl="1"/>
          <a:r>
            <a:rPr lang="ar-SA" sz="2400" b="1" dirty="0" err="1" smtClean="0"/>
            <a:t>3.</a:t>
          </a:r>
          <a:r>
            <a:rPr lang="ar-SA" sz="2400" b="1" dirty="0" smtClean="0"/>
            <a:t> التنوع والوراثة، صراع البقاء ليس متشابهًا في جميع الكائنات نظرًا لاختلاف الصفات الوراثية.</a:t>
          </a:r>
          <a:endParaRPr lang="en-US" sz="2400" b="1" dirty="0"/>
        </a:p>
      </dgm:t>
    </dgm:pt>
    <dgm:pt modelId="{D2B6783A-6556-49CC-AE48-492DA8DDFB19}" type="parTrans" cxnId="{9E448530-1E29-498E-A1DA-FEADE7DFCEE3}">
      <dgm:prSet/>
      <dgm:spPr/>
      <dgm:t>
        <a:bodyPr/>
        <a:lstStyle/>
        <a:p>
          <a:pPr algn="r" rtl="1"/>
          <a:endParaRPr lang="en-US"/>
        </a:p>
      </dgm:t>
    </dgm:pt>
    <dgm:pt modelId="{196BD691-3B82-4622-8FE5-742CEB3BA63E}" type="sibTrans" cxnId="{9E448530-1E29-498E-A1DA-FEADE7DFCEE3}">
      <dgm:prSet/>
      <dgm:spPr/>
      <dgm:t>
        <a:bodyPr/>
        <a:lstStyle/>
        <a:p>
          <a:pPr algn="r" rtl="1"/>
          <a:endParaRPr lang="en-US"/>
        </a:p>
      </dgm:t>
    </dgm:pt>
    <dgm:pt modelId="{AE74D806-D544-4FAB-9716-8A43DC764B80}">
      <dgm:prSet custT="1"/>
      <dgm:spPr/>
      <dgm:t>
        <a:bodyPr/>
        <a:lstStyle/>
        <a:p>
          <a:pPr algn="r" rtl="1"/>
          <a:r>
            <a:rPr lang="ar-SA" sz="2400" b="1" dirty="0" err="1" smtClean="0"/>
            <a:t>4.</a:t>
          </a:r>
          <a:r>
            <a:rPr lang="ar-SA" sz="2400" b="1" dirty="0" smtClean="0"/>
            <a:t> الاختيار الطبيعي، البقاء للأصلح ونتيجة لهذا الصراع فإن الأجيال المتعاقبة تصبح أكثر قدرة على  التأقلم مع البيئة ونتيجة استمرار الاختيار الطبيعي تصبح هذه الأجيال مختلفة تمامًا عن </a:t>
          </a:r>
          <a:r>
            <a:rPr lang="ar-SA" sz="2400" b="1" dirty="0" err="1" smtClean="0"/>
            <a:t>الأصل.</a:t>
          </a:r>
          <a:r>
            <a:rPr lang="ar-SA" sz="2400" b="1" dirty="0" smtClean="0"/>
            <a:t> </a:t>
          </a:r>
          <a:endParaRPr lang="en-US" sz="2400" b="1" dirty="0"/>
        </a:p>
      </dgm:t>
    </dgm:pt>
    <dgm:pt modelId="{5F6ABB18-D6DE-471D-BBE2-928858C29A9D}" type="parTrans" cxnId="{0BAA422A-A03D-4098-81E5-745BF2FBF317}">
      <dgm:prSet/>
      <dgm:spPr/>
      <dgm:t>
        <a:bodyPr/>
        <a:lstStyle/>
        <a:p>
          <a:endParaRPr lang="en-US"/>
        </a:p>
      </dgm:t>
    </dgm:pt>
    <dgm:pt modelId="{50EC35B8-075F-426C-9FFD-AF6020897252}" type="sibTrans" cxnId="{0BAA422A-A03D-4098-81E5-745BF2FBF317}">
      <dgm:prSet/>
      <dgm:spPr/>
      <dgm:t>
        <a:bodyPr/>
        <a:lstStyle/>
        <a:p>
          <a:endParaRPr lang="en-US"/>
        </a:p>
      </dgm:t>
    </dgm:pt>
    <dgm:pt modelId="{4C6B80E9-42A8-4E9B-809A-87338F1A375E}" type="pres">
      <dgm:prSet presAssocID="{C2F50711-24F0-4D97-901C-FAF3F18D91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56E810-E97E-4C17-BF00-73617ADE1E5C}" type="pres">
      <dgm:prSet presAssocID="{7AB1F3EB-7C97-4CB6-84F9-AE81854A4982}" presName="parentText" presStyleLbl="node1" presStyleIdx="0" presStyleCnt="4" custScaleY="229920" custLinFactY="-831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66966-209A-4692-BF31-198ECD91659F}" type="pres">
      <dgm:prSet presAssocID="{42173D94-DA25-4B07-902C-66EDBD73CE04}" presName="spacer" presStyleCnt="0"/>
      <dgm:spPr/>
    </dgm:pt>
    <dgm:pt modelId="{9E052490-230E-461E-9B8F-6C642AE9A855}" type="pres">
      <dgm:prSet presAssocID="{457BD053-B2F9-446B-B5CB-47FDDF3255C6}" presName="parentText" presStyleLbl="node1" presStyleIdx="1" presStyleCnt="4" custLinFactY="-41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A00E2-4275-4046-80E3-40C49EA289CA}" type="pres">
      <dgm:prSet presAssocID="{8DC7571D-0406-47A8-93CC-C76F8CDA6BE8}" presName="spacer" presStyleCnt="0"/>
      <dgm:spPr/>
    </dgm:pt>
    <dgm:pt modelId="{A573C438-6C2C-4816-88E8-710EBEC275EF}" type="pres">
      <dgm:prSet presAssocID="{60F7E4D2-DF53-4A19-89BC-04000E8ABE91}" presName="parentText" presStyleLbl="node1" presStyleIdx="2" presStyleCnt="4" custLinFactNeighborX="174" custLinFactNeighborY="-268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36575-BB7E-4B43-B9C5-441676B8875E}" type="pres">
      <dgm:prSet presAssocID="{196BD691-3B82-4622-8FE5-742CEB3BA63E}" presName="spacer" presStyleCnt="0"/>
      <dgm:spPr/>
    </dgm:pt>
    <dgm:pt modelId="{CE176A05-95C2-4AFB-9169-63F680ABD5BC}" type="pres">
      <dgm:prSet presAssocID="{AE74D806-D544-4FAB-9716-8A43DC764B80}" presName="parentText" presStyleLbl="node1" presStyleIdx="3" presStyleCnt="4" custScaleY="216977" custLinFactY="8407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9B81FD-C580-4BA7-9234-1FF230979583}" type="presOf" srcId="{AE74D806-D544-4FAB-9716-8A43DC764B80}" destId="{CE176A05-95C2-4AFB-9169-63F680ABD5BC}" srcOrd="0" destOrd="0" presId="urn:microsoft.com/office/officeart/2005/8/layout/vList2"/>
    <dgm:cxn modelId="{DDB74241-EAE9-4F38-A429-8C4735D60867}" type="presOf" srcId="{457BD053-B2F9-446B-B5CB-47FDDF3255C6}" destId="{9E052490-230E-461E-9B8F-6C642AE9A855}" srcOrd="0" destOrd="0" presId="urn:microsoft.com/office/officeart/2005/8/layout/vList2"/>
    <dgm:cxn modelId="{0BAA422A-A03D-4098-81E5-745BF2FBF317}" srcId="{C2F50711-24F0-4D97-901C-FAF3F18D912A}" destId="{AE74D806-D544-4FAB-9716-8A43DC764B80}" srcOrd="3" destOrd="0" parTransId="{5F6ABB18-D6DE-471D-BBE2-928858C29A9D}" sibTransId="{50EC35B8-075F-426C-9FFD-AF6020897252}"/>
    <dgm:cxn modelId="{50BCE6C3-A581-456D-841D-769AF2C6E940}" type="presOf" srcId="{7AB1F3EB-7C97-4CB6-84F9-AE81854A4982}" destId="{6356E810-E97E-4C17-BF00-73617ADE1E5C}" srcOrd="0" destOrd="0" presId="urn:microsoft.com/office/officeart/2005/8/layout/vList2"/>
    <dgm:cxn modelId="{9E448530-1E29-498E-A1DA-FEADE7DFCEE3}" srcId="{C2F50711-24F0-4D97-901C-FAF3F18D912A}" destId="{60F7E4D2-DF53-4A19-89BC-04000E8ABE91}" srcOrd="2" destOrd="0" parTransId="{D2B6783A-6556-49CC-AE48-492DA8DDFB19}" sibTransId="{196BD691-3B82-4622-8FE5-742CEB3BA63E}"/>
    <dgm:cxn modelId="{5729E44D-73CA-40CF-A424-4976DE64C7A8}" type="presOf" srcId="{C2F50711-24F0-4D97-901C-FAF3F18D912A}" destId="{4C6B80E9-42A8-4E9B-809A-87338F1A375E}" srcOrd="0" destOrd="0" presId="urn:microsoft.com/office/officeart/2005/8/layout/vList2"/>
    <dgm:cxn modelId="{7E50A8C8-E1DD-43C2-8079-27048BA9E310}" srcId="{C2F50711-24F0-4D97-901C-FAF3F18D912A}" destId="{457BD053-B2F9-446B-B5CB-47FDDF3255C6}" srcOrd="1" destOrd="0" parTransId="{B4F71ACD-B36E-4991-8262-2411C26A14BC}" sibTransId="{8DC7571D-0406-47A8-93CC-C76F8CDA6BE8}"/>
    <dgm:cxn modelId="{A890C5C4-7226-4D9D-991A-9C74DC18738D}" srcId="{C2F50711-24F0-4D97-901C-FAF3F18D912A}" destId="{7AB1F3EB-7C97-4CB6-84F9-AE81854A4982}" srcOrd="0" destOrd="0" parTransId="{F2B071F2-76CE-4E0F-9326-047983AAC9FC}" sibTransId="{42173D94-DA25-4B07-902C-66EDBD73CE04}"/>
    <dgm:cxn modelId="{C9EDA66A-E539-43D9-B5AC-8F70922215A2}" type="presOf" srcId="{60F7E4D2-DF53-4A19-89BC-04000E8ABE91}" destId="{A573C438-6C2C-4816-88E8-710EBEC275EF}" srcOrd="0" destOrd="0" presId="urn:microsoft.com/office/officeart/2005/8/layout/vList2"/>
    <dgm:cxn modelId="{28EE51CE-7242-4925-8D07-BADB3639D732}" type="presParOf" srcId="{4C6B80E9-42A8-4E9B-809A-87338F1A375E}" destId="{6356E810-E97E-4C17-BF00-73617ADE1E5C}" srcOrd="0" destOrd="0" presId="urn:microsoft.com/office/officeart/2005/8/layout/vList2"/>
    <dgm:cxn modelId="{E050B783-2EFB-4420-8E18-8ABC8DE68D6D}" type="presParOf" srcId="{4C6B80E9-42A8-4E9B-809A-87338F1A375E}" destId="{18166966-209A-4692-BF31-198ECD91659F}" srcOrd="1" destOrd="0" presId="urn:microsoft.com/office/officeart/2005/8/layout/vList2"/>
    <dgm:cxn modelId="{F1078476-D742-4C90-9C36-E45123EE3658}" type="presParOf" srcId="{4C6B80E9-42A8-4E9B-809A-87338F1A375E}" destId="{9E052490-230E-461E-9B8F-6C642AE9A855}" srcOrd="2" destOrd="0" presId="urn:microsoft.com/office/officeart/2005/8/layout/vList2"/>
    <dgm:cxn modelId="{1403D5D0-7031-44A3-9D11-44E672A0AF15}" type="presParOf" srcId="{4C6B80E9-42A8-4E9B-809A-87338F1A375E}" destId="{951A00E2-4275-4046-80E3-40C49EA289CA}" srcOrd="3" destOrd="0" presId="urn:microsoft.com/office/officeart/2005/8/layout/vList2"/>
    <dgm:cxn modelId="{67D5BB21-0E6D-43A3-9EBD-E3ABE7DB35D0}" type="presParOf" srcId="{4C6B80E9-42A8-4E9B-809A-87338F1A375E}" destId="{A573C438-6C2C-4816-88E8-710EBEC275EF}" srcOrd="4" destOrd="0" presId="urn:microsoft.com/office/officeart/2005/8/layout/vList2"/>
    <dgm:cxn modelId="{F8CF1178-655D-405A-BB64-29631448360B}" type="presParOf" srcId="{4C6B80E9-42A8-4E9B-809A-87338F1A375E}" destId="{D1E36575-BB7E-4B43-B9C5-441676B8875E}" srcOrd="5" destOrd="0" presId="urn:microsoft.com/office/officeart/2005/8/layout/vList2"/>
    <dgm:cxn modelId="{6DD7AAD9-67DD-4F1F-AD94-E50BDCAFF4C4}" type="presParOf" srcId="{4C6B80E9-42A8-4E9B-809A-87338F1A375E}" destId="{CE176A05-95C2-4AFB-9169-63F680ABD5B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CFF1BC-AD01-4936-831C-A1CB5298CD05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2B6FBD-F0A5-442F-A745-2C04E42522A5}">
      <dgm:prSet phldrT="[Text]"/>
      <dgm:spPr/>
      <dgm:t>
        <a:bodyPr/>
        <a:lstStyle/>
        <a:p>
          <a:r>
            <a:rPr lang="ar-SA" dirty="0" smtClean="0"/>
            <a:t>العلوم الحياتية </a:t>
          </a:r>
          <a:endParaRPr lang="en-US" dirty="0"/>
        </a:p>
      </dgm:t>
    </dgm:pt>
    <dgm:pt modelId="{7DFA34EE-E72C-4084-84A7-3A18029A0BA8}" type="parTrans" cxnId="{BCE6C74F-399A-400C-9142-50D4575F0E65}">
      <dgm:prSet/>
      <dgm:spPr/>
      <dgm:t>
        <a:bodyPr/>
        <a:lstStyle/>
        <a:p>
          <a:endParaRPr lang="en-US"/>
        </a:p>
      </dgm:t>
    </dgm:pt>
    <dgm:pt modelId="{B53C79D9-43AD-42FB-8271-DE0965E902EA}" type="sibTrans" cxnId="{BCE6C74F-399A-400C-9142-50D4575F0E65}">
      <dgm:prSet/>
      <dgm:spPr/>
      <dgm:t>
        <a:bodyPr/>
        <a:lstStyle/>
        <a:p>
          <a:endParaRPr lang="en-US"/>
        </a:p>
      </dgm:t>
    </dgm:pt>
    <dgm:pt modelId="{9B05C9F9-B5B2-4351-8D9C-861C72C20BAE}">
      <dgm:prSet phldrT="[Text]"/>
      <dgm:spPr/>
      <dgm:t>
        <a:bodyPr/>
        <a:lstStyle/>
        <a:p>
          <a:r>
            <a:rPr lang="ar-SA" dirty="0" smtClean="0"/>
            <a:t>هندسة</a:t>
          </a:r>
          <a:endParaRPr lang="en-US" dirty="0"/>
        </a:p>
      </dgm:t>
    </dgm:pt>
    <dgm:pt modelId="{6913566E-87C2-4B4B-9AC0-D20DBE56EF53}" type="parTrans" cxnId="{A845E5E4-DD5D-478A-AC02-0665BA4AC6DC}">
      <dgm:prSet/>
      <dgm:spPr/>
      <dgm:t>
        <a:bodyPr/>
        <a:lstStyle/>
        <a:p>
          <a:endParaRPr lang="en-US"/>
        </a:p>
      </dgm:t>
    </dgm:pt>
    <dgm:pt modelId="{FF98B7A5-956E-4C40-B724-CCD4960CA29B}" type="sibTrans" cxnId="{A845E5E4-DD5D-478A-AC02-0665BA4AC6DC}">
      <dgm:prSet/>
      <dgm:spPr/>
      <dgm:t>
        <a:bodyPr/>
        <a:lstStyle/>
        <a:p>
          <a:endParaRPr lang="en-US"/>
        </a:p>
      </dgm:t>
    </dgm:pt>
    <dgm:pt modelId="{2CA50BCC-29F9-4962-8DB2-BC2E230EA6B4}">
      <dgm:prSet phldrT="[Text]"/>
      <dgm:spPr/>
      <dgm:t>
        <a:bodyPr/>
        <a:lstStyle/>
        <a:p>
          <a:r>
            <a:rPr lang="ar-SA" dirty="0" smtClean="0"/>
            <a:t>الكيمياء</a:t>
          </a:r>
          <a:endParaRPr lang="en-US" dirty="0"/>
        </a:p>
      </dgm:t>
    </dgm:pt>
    <dgm:pt modelId="{45C3F884-CE07-4214-AB17-75ABCE0AA260}" type="parTrans" cxnId="{B63849B8-8009-4999-9734-7901FCC8B3E4}">
      <dgm:prSet/>
      <dgm:spPr/>
      <dgm:t>
        <a:bodyPr/>
        <a:lstStyle/>
        <a:p>
          <a:endParaRPr lang="en-US"/>
        </a:p>
      </dgm:t>
    </dgm:pt>
    <dgm:pt modelId="{7942E2EA-9918-41A0-AD3D-DFDAC4F3541A}" type="sibTrans" cxnId="{B63849B8-8009-4999-9734-7901FCC8B3E4}">
      <dgm:prSet/>
      <dgm:spPr/>
      <dgm:t>
        <a:bodyPr/>
        <a:lstStyle/>
        <a:p>
          <a:endParaRPr lang="en-US"/>
        </a:p>
      </dgm:t>
    </dgm:pt>
    <dgm:pt modelId="{CC464166-C87E-4FCC-A6BC-0A56DDD994EE}">
      <dgm:prSet phldrT="[Text]"/>
      <dgm:spPr/>
      <dgm:t>
        <a:bodyPr/>
        <a:lstStyle/>
        <a:p>
          <a:r>
            <a:rPr lang="ar-SA" dirty="0" smtClean="0"/>
            <a:t>الرياضيات</a:t>
          </a:r>
          <a:endParaRPr lang="en-US" dirty="0"/>
        </a:p>
      </dgm:t>
    </dgm:pt>
    <dgm:pt modelId="{3078960C-4D0F-4312-8060-1FF7E854691E}" type="parTrans" cxnId="{8D339B14-8720-43A2-AF39-1746673694D2}">
      <dgm:prSet/>
      <dgm:spPr/>
      <dgm:t>
        <a:bodyPr/>
        <a:lstStyle/>
        <a:p>
          <a:endParaRPr lang="en-US"/>
        </a:p>
      </dgm:t>
    </dgm:pt>
    <dgm:pt modelId="{C0C99D2B-07BF-4240-8A91-20545AE15662}" type="sibTrans" cxnId="{8D339B14-8720-43A2-AF39-1746673694D2}">
      <dgm:prSet/>
      <dgm:spPr/>
      <dgm:t>
        <a:bodyPr/>
        <a:lstStyle/>
        <a:p>
          <a:endParaRPr lang="en-US"/>
        </a:p>
      </dgm:t>
    </dgm:pt>
    <dgm:pt modelId="{82B2D45E-7341-46A2-BB76-06FA40B35420}">
      <dgm:prSet/>
      <dgm:spPr/>
      <dgm:t>
        <a:bodyPr/>
        <a:lstStyle/>
        <a:p>
          <a:r>
            <a:rPr lang="ar-SA" dirty="0" smtClean="0"/>
            <a:t>الفيزياء</a:t>
          </a:r>
          <a:endParaRPr lang="en-US" dirty="0"/>
        </a:p>
      </dgm:t>
    </dgm:pt>
    <dgm:pt modelId="{231B5247-9037-4E13-81AF-884948982F5C}" type="parTrans" cxnId="{F6C5F15D-8471-4B26-BE7D-4B23C99155B5}">
      <dgm:prSet/>
      <dgm:spPr/>
      <dgm:t>
        <a:bodyPr/>
        <a:lstStyle/>
        <a:p>
          <a:endParaRPr lang="en-US"/>
        </a:p>
      </dgm:t>
    </dgm:pt>
    <dgm:pt modelId="{6CC3082D-2657-48B3-9E88-054E3BD71BFF}" type="sibTrans" cxnId="{F6C5F15D-8471-4B26-BE7D-4B23C99155B5}">
      <dgm:prSet/>
      <dgm:spPr/>
      <dgm:t>
        <a:bodyPr/>
        <a:lstStyle/>
        <a:p>
          <a:endParaRPr lang="en-US"/>
        </a:p>
      </dgm:t>
    </dgm:pt>
    <dgm:pt modelId="{5FB85E45-2A62-4999-9285-33DFAEBB2F88}">
      <dgm:prSet/>
      <dgm:spPr/>
      <dgm:t>
        <a:bodyPr/>
        <a:lstStyle/>
        <a:p>
          <a:endParaRPr lang="en-US"/>
        </a:p>
      </dgm:t>
    </dgm:pt>
    <dgm:pt modelId="{9AD3E323-D371-4A01-A40E-80B544DC421B}" type="parTrans" cxnId="{C68FE06C-2A37-4DF1-AB5C-DEBE4DFD2E1D}">
      <dgm:prSet/>
      <dgm:spPr/>
      <dgm:t>
        <a:bodyPr/>
        <a:lstStyle/>
        <a:p>
          <a:endParaRPr lang="en-US"/>
        </a:p>
      </dgm:t>
    </dgm:pt>
    <dgm:pt modelId="{8F9B1ED8-A9A0-41E6-AA81-00CBDF1008F5}" type="sibTrans" cxnId="{C68FE06C-2A37-4DF1-AB5C-DEBE4DFD2E1D}">
      <dgm:prSet/>
      <dgm:spPr/>
      <dgm:t>
        <a:bodyPr/>
        <a:lstStyle/>
        <a:p>
          <a:endParaRPr lang="en-US"/>
        </a:p>
      </dgm:t>
    </dgm:pt>
    <dgm:pt modelId="{A4930416-2104-4E20-B6F8-3D6011B79B85}" type="pres">
      <dgm:prSet presAssocID="{5BCFF1BC-AD01-4936-831C-A1CB5298CD0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061F87-0608-4F5F-A1B5-2242AF3346BD}" type="pres">
      <dgm:prSet presAssocID="{5BCFF1BC-AD01-4936-831C-A1CB5298CD05}" presName="radial" presStyleCnt="0">
        <dgm:presLayoutVars>
          <dgm:animLvl val="ctr"/>
        </dgm:presLayoutVars>
      </dgm:prSet>
      <dgm:spPr/>
    </dgm:pt>
    <dgm:pt modelId="{282196D5-44DA-4F52-8C50-35F0F3A7D1BA}" type="pres">
      <dgm:prSet presAssocID="{E52B6FBD-F0A5-442F-A745-2C04E42522A5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70EB0261-E083-4F0C-B19E-45923ACF99CB}" type="pres">
      <dgm:prSet presAssocID="{9B05C9F9-B5B2-4351-8D9C-861C72C20BAE}" presName="node" presStyleLbl="vennNode1" presStyleIdx="1" presStyleCnt="5" custScaleX="124491" custScaleY="119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2F39C-84B7-4EDC-A9F1-8F4AA5532907}" type="pres">
      <dgm:prSet presAssocID="{2CA50BCC-29F9-4962-8DB2-BC2E230EA6B4}" presName="node" presStyleLbl="vennNode1" presStyleIdx="2" presStyleCnt="5" custScaleX="112495" custScaleY="116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E6C91-AB07-44A0-A409-8F2BA28329BA}" type="pres">
      <dgm:prSet presAssocID="{82B2D45E-7341-46A2-BB76-06FA40B35420}" presName="node" presStyleLbl="vennNode1" presStyleIdx="3" presStyleCnt="5" custScaleX="116121" custScaleY="107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44650-B789-4C61-BECD-90923D9BEF90}" type="pres">
      <dgm:prSet presAssocID="{CC464166-C87E-4FCC-A6BC-0A56DDD994EE}" presName="node" presStyleLbl="vennNode1" presStyleIdx="4" presStyleCnt="5" custScaleX="128750" custScaleY="121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E6C74F-399A-400C-9142-50D4575F0E65}" srcId="{5BCFF1BC-AD01-4936-831C-A1CB5298CD05}" destId="{E52B6FBD-F0A5-442F-A745-2C04E42522A5}" srcOrd="0" destOrd="0" parTransId="{7DFA34EE-E72C-4084-84A7-3A18029A0BA8}" sibTransId="{B53C79D9-43AD-42FB-8271-DE0965E902EA}"/>
    <dgm:cxn modelId="{F72D4CBE-4953-4F20-89F8-4242255C6F61}" type="presOf" srcId="{CC464166-C87E-4FCC-A6BC-0A56DDD994EE}" destId="{2C644650-B789-4C61-BECD-90923D9BEF90}" srcOrd="0" destOrd="0" presId="urn:microsoft.com/office/officeart/2005/8/layout/radial3"/>
    <dgm:cxn modelId="{B63849B8-8009-4999-9734-7901FCC8B3E4}" srcId="{E52B6FBD-F0A5-442F-A745-2C04E42522A5}" destId="{2CA50BCC-29F9-4962-8DB2-BC2E230EA6B4}" srcOrd="1" destOrd="0" parTransId="{45C3F884-CE07-4214-AB17-75ABCE0AA260}" sibTransId="{7942E2EA-9918-41A0-AD3D-DFDAC4F3541A}"/>
    <dgm:cxn modelId="{514DFD82-6118-4278-B21D-AB07256A6922}" type="presOf" srcId="{82B2D45E-7341-46A2-BB76-06FA40B35420}" destId="{39EE6C91-AB07-44A0-A409-8F2BA28329BA}" srcOrd="0" destOrd="0" presId="urn:microsoft.com/office/officeart/2005/8/layout/radial3"/>
    <dgm:cxn modelId="{824E69B4-99CB-43BD-827E-6699EBE71EC2}" type="presOf" srcId="{9B05C9F9-B5B2-4351-8D9C-861C72C20BAE}" destId="{70EB0261-E083-4F0C-B19E-45923ACF99CB}" srcOrd="0" destOrd="0" presId="urn:microsoft.com/office/officeart/2005/8/layout/radial3"/>
    <dgm:cxn modelId="{F6C5F15D-8471-4B26-BE7D-4B23C99155B5}" srcId="{E52B6FBD-F0A5-442F-A745-2C04E42522A5}" destId="{82B2D45E-7341-46A2-BB76-06FA40B35420}" srcOrd="2" destOrd="0" parTransId="{231B5247-9037-4E13-81AF-884948982F5C}" sibTransId="{6CC3082D-2657-48B3-9E88-054E3BD71BFF}"/>
    <dgm:cxn modelId="{71254289-E0DB-4816-9FF4-3BA1788160DB}" type="presOf" srcId="{2CA50BCC-29F9-4962-8DB2-BC2E230EA6B4}" destId="{9492F39C-84B7-4EDC-A9F1-8F4AA5532907}" srcOrd="0" destOrd="0" presId="urn:microsoft.com/office/officeart/2005/8/layout/radial3"/>
    <dgm:cxn modelId="{C68FE06C-2A37-4DF1-AB5C-DEBE4DFD2E1D}" srcId="{5BCFF1BC-AD01-4936-831C-A1CB5298CD05}" destId="{5FB85E45-2A62-4999-9285-33DFAEBB2F88}" srcOrd="1" destOrd="0" parTransId="{9AD3E323-D371-4A01-A40E-80B544DC421B}" sibTransId="{8F9B1ED8-A9A0-41E6-AA81-00CBDF1008F5}"/>
    <dgm:cxn modelId="{74E8D167-E149-40B6-89B8-D7E1E4D7023E}" type="presOf" srcId="{5BCFF1BC-AD01-4936-831C-A1CB5298CD05}" destId="{A4930416-2104-4E20-B6F8-3D6011B79B85}" srcOrd="0" destOrd="0" presId="urn:microsoft.com/office/officeart/2005/8/layout/radial3"/>
    <dgm:cxn modelId="{8D339B14-8720-43A2-AF39-1746673694D2}" srcId="{E52B6FBD-F0A5-442F-A745-2C04E42522A5}" destId="{CC464166-C87E-4FCC-A6BC-0A56DDD994EE}" srcOrd="3" destOrd="0" parTransId="{3078960C-4D0F-4312-8060-1FF7E854691E}" sibTransId="{C0C99D2B-07BF-4240-8A91-20545AE15662}"/>
    <dgm:cxn modelId="{A845E5E4-DD5D-478A-AC02-0665BA4AC6DC}" srcId="{E52B6FBD-F0A5-442F-A745-2C04E42522A5}" destId="{9B05C9F9-B5B2-4351-8D9C-861C72C20BAE}" srcOrd="0" destOrd="0" parTransId="{6913566E-87C2-4B4B-9AC0-D20DBE56EF53}" sibTransId="{FF98B7A5-956E-4C40-B724-CCD4960CA29B}"/>
    <dgm:cxn modelId="{4C1397BC-DE7E-48D7-AC46-C76C1348B13C}" type="presOf" srcId="{E52B6FBD-F0A5-442F-A745-2C04E42522A5}" destId="{282196D5-44DA-4F52-8C50-35F0F3A7D1BA}" srcOrd="0" destOrd="0" presId="urn:microsoft.com/office/officeart/2005/8/layout/radial3"/>
    <dgm:cxn modelId="{7BE137CE-FFE5-41F2-96CA-117DDA73BB2C}" type="presParOf" srcId="{A4930416-2104-4E20-B6F8-3D6011B79B85}" destId="{BD061F87-0608-4F5F-A1B5-2242AF3346BD}" srcOrd="0" destOrd="0" presId="urn:microsoft.com/office/officeart/2005/8/layout/radial3"/>
    <dgm:cxn modelId="{440A0E57-4E11-4619-9AEC-74B09EC64E89}" type="presParOf" srcId="{BD061F87-0608-4F5F-A1B5-2242AF3346BD}" destId="{282196D5-44DA-4F52-8C50-35F0F3A7D1BA}" srcOrd="0" destOrd="0" presId="urn:microsoft.com/office/officeart/2005/8/layout/radial3"/>
    <dgm:cxn modelId="{2C0BC1F2-F815-48F1-AF7A-934E3AC8415C}" type="presParOf" srcId="{BD061F87-0608-4F5F-A1B5-2242AF3346BD}" destId="{70EB0261-E083-4F0C-B19E-45923ACF99CB}" srcOrd="1" destOrd="0" presId="urn:microsoft.com/office/officeart/2005/8/layout/radial3"/>
    <dgm:cxn modelId="{1A85B139-DD6B-4426-9567-31322CC8F35E}" type="presParOf" srcId="{BD061F87-0608-4F5F-A1B5-2242AF3346BD}" destId="{9492F39C-84B7-4EDC-A9F1-8F4AA5532907}" srcOrd="2" destOrd="0" presId="urn:microsoft.com/office/officeart/2005/8/layout/radial3"/>
    <dgm:cxn modelId="{2C8AB418-6D12-4C15-90B1-945CCC064805}" type="presParOf" srcId="{BD061F87-0608-4F5F-A1B5-2242AF3346BD}" destId="{39EE6C91-AB07-44A0-A409-8F2BA28329BA}" srcOrd="3" destOrd="0" presId="urn:microsoft.com/office/officeart/2005/8/layout/radial3"/>
    <dgm:cxn modelId="{ECA47D35-A806-4836-9DA8-0B82B8C5E3B9}" type="presParOf" srcId="{BD061F87-0608-4F5F-A1B5-2242AF3346BD}" destId="{2C644650-B789-4C61-BECD-90923D9BEF9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FB6D10-3B2F-4154-A4C0-9CFB3218D0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85D178-1833-4182-A14D-F7FE2DBC1AA0}">
      <dgm:prSet phldrT="[Text]"/>
      <dgm:spPr/>
      <dgm:t>
        <a:bodyPr/>
        <a:lstStyle/>
        <a:p>
          <a:r>
            <a:rPr lang="ar-SA" b="1" dirty="0" smtClean="0"/>
            <a:t>تصنيف الكائنات الحية في القدم </a:t>
          </a:r>
          <a:endParaRPr lang="en-US" b="1" dirty="0"/>
        </a:p>
      </dgm:t>
    </dgm:pt>
    <dgm:pt modelId="{065C3DD5-2C93-4E32-B487-32B94D8B5994}" type="parTrans" cxnId="{1B8FDD9B-C0C0-4DF1-87A5-D2F56D8AA514}">
      <dgm:prSet/>
      <dgm:spPr/>
      <dgm:t>
        <a:bodyPr/>
        <a:lstStyle/>
        <a:p>
          <a:endParaRPr lang="en-US"/>
        </a:p>
      </dgm:t>
    </dgm:pt>
    <dgm:pt modelId="{3B52CE00-5D00-4F1D-A26F-56302A59A0B9}" type="sibTrans" cxnId="{1B8FDD9B-C0C0-4DF1-87A5-D2F56D8AA514}">
      <dgm:prSet/>
      <dgm:spPr/>
      <dgm:t>
        <a:bodyPr/>
        <a:lstStyle/>
        <a:p>
          <a:endParaRPr lang="en-US"/>
        </a:p>
      </dgm:t>
    </dgm:pt>
    <dgm:pt modelId="{CE27AED6-D70F-4492-B8DC-CC7AEB21D156}">
      <dgm:prSet phldrT="[Text]"/>
      <dgm:spPr/>
      <dgm:t>
        <a:bodyPr/>
        <a:lstStyle/>
        <a:p>
          <a:r>
            <a:rPr lang="ar-SA" b="1" dirty="0" smtClean="0"/>
            <a:t>الحيوانات</a:t>
          </a:r>
          <a:endParaRPr lang="en-US" b="1" dirty="0"/>
        </a:p>
      </dgm:t>
    </dgm:pt>
    <dgm:pt modelId="{610C2EB2-FB5C-4193-A31F-E2EC45FA807B}" type="parTrans" cxnId="{4B73870E-CA00-4AE9-9789-22E539C70A08}">
      <dgm:prSet/>
      <dgm:spPr/>
      <dgm:t>
        <a:bodyPr/>
        <a:lstStyle/>
        <a:p>
          <a:endParaRPr lang="en-US"/>
        </a:p>
      </dgm:t>
    </dgm:pt>
    <dgm:pt modelId="{62376135-DC49-4052-A8A1-FBA7835FD01F}" type="sibTrans" cxnId="{4B73870E-CA00-4AE9-9789-22E539C70A08}">
      <dgm:prSet/>
      <dgm:spPr/>
      <dgm:t>
        <a:bodyPr/>
        <a:lstStyle/>
        <a:p>
          <a:endParaRPr lang="en-US"/>
        </a:p>
      </dgm:t>
    </dgm:pt>
    <dgm:pt modelId="{978B0FFD-3518-4D0F-BEC8-FC7975D45B47}">
      <dgm:prSet/>
      <dgm:spPr/>
      <dgm:t>
        <a:bodyPr/>
        <a:lstStyle/>
        <a:p>
          <a:r>
            <a:rPr lang="ar-SA" b="1" dirty="0" smtClean="0"/>
            <a:t>النباتات</a:t>
          </a:r>
          <a:endParaRPr lang="en-US" b="1" dirty="0"/>
        </a:p>
      </dgm:t>
    </dgm:pt>
    <dgm:pt modelId="{415DBA04-EAFB-434F-A679-FE20F8B6A30D}" type="parTrans" cxnId="{1A5E3E0A-E096-49F3-A84F-5B5B636451ED}">
      <dgm:prSet/>
      <dgm:spPr/>
      <dgm:t>
        <a:bodyPr/>
        <a:lstStyle/>
        <a:p>
          <a:endParaRPr lang="en-US"/>
        </a:p>
      </dgm:t>
    </dgm:pt>
    <dgm:pt modelId="{71EBB730-F558-4902-811E-4996CCC095F3}" type="sibTrans" cxnId="{1A5E3E0A-E096-49F3-A84F-5B5B636451ED}">
      <dgm:prSet/>
      <dgm:spPr/>
      <dgm:t>
        <a:bodyPr/>
        <a:lstStyle/>
        <a:p>
          <a:endParaRPr lang="en-US"/>
        </a:p>
      </dgm:t>
    </dgm:pt>
    <dgm:pt modelId="{D620F5C9-F383-4338-9B05-5CAD8FED4064}">
      <dgm:prSet/>
      <dgm:spPr/>
      <dgm:t>
        <a:bodyPr/>
        <a:lstStyle/>
        <a:p>
          <a:r>
            <a:rPr lang="ar-SA" b="1" dirty="0" smtClean="0"/>
            <a:t>الطيور</a:t>
          </a:r>
          <a:endParaRPr lang="en-US" b="1" dirty="0"/>
        </a:p>
      </dgm:t>
    </dgm:pt>
    <dgm:pt modelId="{7087C026-2DCA-4142-A963-F1ED51FCCF8F}" type="parTrans" cxnId="{A8FB42E3-6D77-4F26-BACC-1E7C41A956C6}">
      <dgm:prSet/>
      <dgm:spPr/>
      <dgm:t>
        <a:bodyPr/>
        <a:lstStyle/>
        <a:p>
          <a:endParaRPr lang="en-US"/>
        </a:p>
      </dgm:t>
    </dgm:pt>
    <dgm:pt modelId="{EB624833-2AEB-4134-ABA7-FAF93FCF9AFF}" type="sibTrans" cxnId="{A8FB42E3-6D77-4F26-BACC-1E7C41A956C6}">
      <dgm:prSet/>
      <dgm:spPr/>
      <dgm:t>
        <a:bodyPr/>
        <a:lstStyle/>
        <a:p>
          <a:endParaRPr lang="en-US"/>
        </a:p>
      </dgm:t>
    </dgm:pt>
    <dgm:pt modelId="{53F310C3-E4EF-415F-B6E6-2E7E6E5A6BA1}">
      <dgm:prSet/>
      <dgm:spPr/>
      <dgm:t>
        <a:bodyPr/>
        <a:lstStyle/>
        <a:p>
          <a:r>
            <a:rPr lang="ar-SA" b="1" dirty="0" smtClean="0"/>
            <a:t>تعيش في الماء</a:t>
          </a:r>
          <a:endParaRPr lang="en-US" b="1" dirty="0"/>
        </a:p>
      </dgm:t>
    </dgm:pt>
    <dgm:pt modelId="{B22A531A-A50A-4317-ABFC-0D6A1BAF1239}" type="parTrans" cxnId="{78EBA8EE-1336-4C78-9AAD-B0F7E1769967}">
      <dgm:prSet/>
      <dgm:spPr/>
      <dgm:t>
        <a:bodyPr/>
        <a:lstStyle/>
        <a:p>
          <a:endParaRPr lang="en-US"/>
        </a:p>
      </dgm:t>
    </dgm:pt>
    <dgm:pt modelId="{0A0AC309-2F91-40FD-BDAD-1B7E8A372CDD}" type="sibTrans" cxnId="{78EBA8EE-1336-4C78-9AAD-B0F7E1769967}">
      <dgm:prSet/>
      <dgm:spPr/>
      <dgm:t>
        <a:bodyPr/>
        <a:lstStyle/>
        <a:p>
          <a:endParaRPr lang="en-US"/>
        </a:p>
      </dgm:t>
    </dgm:pt>
    <dgm:pt modelId="{BB4322C1-9C66-4583-A22B-6EB3A7A14BFF}">
      <dgm:prSet/>
      <dgm:spPr/>
      <dgm:t>
        <a:bodyPr/>
        <a:lstStyle/>
        <a:p>
          <a:r>
            <a:rPr lang="ar-SA" b="1" dirty="0" smtClean="0"/>
            <a:t> تعيش على اليابسة</a:t>
          </a:r>
          <a:endParaRPr lang="en-US" b="1" dirty="0"/>
        </a:p>
      </dgm:t>
    </dgm:pt>
    <dgm:pt modelId="{C84037B4-CD11-4C59-ADFE-B4891430C7C3}" type="parTrans" cxnId="{DBF24544-D09B-46F5-9961-CB7DF84B9137}">
      <dgm:prSet/>
      <dgm:spPr/>
      <dgm:t>
        <a:bodyPr/>
        <a:lstStyle/>
        <a:p>
          <a:endParaRPr lang="en-US"/>
        </a:p>
      </dgm:t>
    </dgm:pt>
    <dgm:pt modelId="{4DA574F0-ED3F-49A5-AF93-2430B39C73E6}" type="sibTrans" cxnId="{DBF24544-D09B-46F5-9961-CB7DF84B9137}">
      <dgm:prSet/>
      <dgm:spPr/>
      <dgm:t>
        <a:bodyPr/>
        <a:lstStyle/>
        <a:p>
          <a:endParaRPr lang="en-US"/>
        </a:p>
      </dgm:t>
    </dgm:pt>
    <dgm:pt modelId="{DE58EEB7-F4DB-4556-B7DD-60673909D90A}" type="pres">
      <dgm:prSet presAssocID="{FBFB6D10-3B2F-4154-A4C0-9CFB3218D0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6211EF3-76AE-49A9-A8D1-F03FF56D6765}" type="pres">
      <dgm:prSet presAssocID="{F885D178-1833-4182-A14D-F7FE2DBC1AA0}" presName="hierRoot1" presStyleCnt="0"/>
      <dgm:spPr/>
    </dgm:pt>
    <dgm:pt modelId="{A2CAAD9F-5F60-4863-90A0-D74393D62E4F}" type="pres">
      <dgm:prSet presAssocID="{F885D178-1833-4182-A14D-F7FE2DBC1AA0}" presName="composite" presStyleCnt="0"/>
      <dgm:spPr/>
    </dgm:pt>
    <dgm:pt modelId="{FA6513DB-FA7D-4AAF-AF2B-739C86EB0D68}" type="pres">
      <dgm:prSet presAssocID="{F885D178-1833-4182-A14D-F7FE2DBC1AA0}" presName="background" presStyleLbl="node0" presStyleIdx="0" presStyleCnt="1"/>
      <dgm:spPr/>
    </dgm:pt>
    <dgm:pt modelId="{147D77D1-0AA5-49A2-A639-7251DFDD03E4}" type="pres">
      <dgm:prSet presAssocID="{F885D178-1833-4182-A14D-F7FE2DBC1AA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C0E8F2-938C-4DDD-9C2D-C04C9F3BCC4C}" type="pres">
      <dgm:prSet presAssocID="{F885D178-1833-4182-A14D-F7FE2DBC1AA0}" presName="hierChild2" presStyleCnt="0"/>
      <dgm:spPr/>
    </dgm:pt>
    <dgm:pt modelId="{806D734E-245F-40F9-92D6-5456B55CB173}" type="pres">
      <dgm:prSet presAssocID="{415DBA04-EAFB-434F-A679-FE20F8B6A30D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09C84FB-C6E7-4A28-9CB8-FDC41DF106A8}" type="pres">
      <dgm:prSet presAssocID="{978B0FFD-3518-4D0F-BEC8-FC7975D45B47}" presName="hierRoot2" presStyleCnt="0"/>
      <dgm:spPr/>
    </dgm:pt>
    <dgm:pt modelId="{69260565-BE0A-48A6-91B7-347CE79B1AF7}" type="pres">
      <dgm:prSet presAssocID="{978B0FFD-3518-4D0F-BEC8-FC7975D45B47}" presName="composite2" presStyleCnt="0"/>
      <dgm:spPr/>
    </dgm:pt>
    <dgm:pt modelId="{B4D51AB1-0E89-40EA-A774-0D14727F3909}" type="pres">
      <dgm:prSet presAssocID="{978B0FFD-3518-4D0F-BEC8-FC7975D45B47}" presName="background2" presStyleLbl="node2" presStyleIdx="0" presStyleCnt="2"/>
      <dgm:spPr/>
    </dgm:pt>
    <dgm:pt modelId="{0CABE1AE-D516-43F1-AF54-0BFE53612A9F}" type="pres">
      <dgm:prSet presAssocID="{978B0FFD-3518-4D0F-BEC8-FC7975D45B4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808482-B965-4034-83F3-CA4060A9EF45}" type="pres">
      <dgm:prSet presAssocID="{978B0FFD-3518-4D0F-BEC8-FC7975D45B47}" presName="hierChild3" presStyleCnt="0"/>
      <dgm:spPr/>
    </dgm:pt>
    <dgm:pt modelId="{BAD06655-32DD-422C-BDC7-9C214CDA9437}" type="pres">
      <dgm:prSet presAssocID="{610C2EB2-FB5C-4193-A31F-E2EC45FA807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33E8CE0-F181-4A82-91E2-65D959A5B182}" type="pres">
      <dgm:prSet presAssocID="{CE27AED6-D70F-4492-B8DC-CC7AEB21D156}" presName="hierRoot2" presStyleCnt="0"/>
      <dgm:spPr/>
    </dgm:pt>
    <dgm:pt modelId="{BF1A75F7-538B-4A52-8D49-9D0F8094F592}" type="pres">
      <dgm:prSet presAssocID="{CE27AED6-D70F-4492-B8DC-CC7AEB21D156}" presName="composite2" presStyleCnt="0"/>
      <dgm:spPr/>
    </dgm:pt>
    <dgm:pt modelId="{06C0858A-CFA7-4636-8355-3391B6CC68E6}" type="pres">
      <dgm:prSet presAssocID="{CE27AED6-D70F-4492-B8DC-CC7AEB21D156}" presName="background2" presStyleLbl="node2" presStyleIdx="1" presStyleCnt="2"/>
      <dgm:spPr/>
    </dgm:pt>
    <dgm:pt modelId="{D47BCD5A-3236-451E-A9C2-DB2813A4AC8D}" type="pres">
      <dgm:prSet presAssocID="{CE27AED6-D70F-4492-B8DC-CC7AEB21D15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FE56C6-733F-42F5-9C58-A4BDD27AE7E7}" type="pres">
      <dgm:prSet presAssocID="{CE27AED6-D70F-4492-B8DC-CC7AEB21D156}" presName="hierChild3" presStyleCnt="0"/>
      <dgm:spPr/>
    </dgm:pt>
    <dgm:pt modelId="{D75A4C97-6E07-4779-AF14-7135053EDABC}" type="pres">
      <dgm:prSet presAssocID="{7087C026-2DCA-4142-A963-F1ED51FCCF8F}" presName="Name17" presStyleLbl="parChTrans1D3" presStyleIdx="0" presStyleCnt="3"/>
      <dgm:spPr/>
      <dgm:t>
        <a:bodyPr/>
        <a:lstStyle/>
        <a:p>
          <a:endParaRPr lang="en-US"/>
        </a:p>
      </dgm:t>
    </dgm:pt>
    <dgm:pt modelId="{7261FB71-2DDA-4F02-944C-6D75233836F3}" type="pres">
      <dgm:prSet presAssocID="{D620F5C9-F383-4338-9B05-5CAD8FED4064}" presName="hierRoot3" presStyleCnt="0"/>
      <dgm:spPr/>
    </dgm:pt>
    <dgm:pt modelId="{6AC7E7E6-4F5C-4C5C-B6FA-639B23840711}" type="pres">
      <dgm:prSet presAssocID="{D620F5C9-F383-4338-9B05-5CAD8FED4064}" presName="composite3" presStyleCnt="0"/>
      <dgm:spPr/>
    </dgm:pt>
    <dgm:pt modelId="{9505A1B2-6878-4393-8954-636A82C20C95}" type="pres">
      <dgm:prSet presAssocID="{D620F5C9-F383-4338-9B05-5CAD8FED4064}" presName="background3" presStyleLbl="node3" presStyleIdx="0" presStyleCnt="3"/>
      <dgm:spPr/>
    </dgm:pt>
    <dgm:pt modelId="{40874741-D987-4763-99CD-3E4ED0B0EBDD}" type="pres">
      <dgm:prSet presAssocID="{D620F5C9-F383-4338-9B05-5CAD8FED4064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6FB0E4-9D41-4DFD-87EF-089BC587E4C7}" type="pres">
      <dgm:prSet presAssocID="{D620F5C9-F383-4338-9B05-5CAD8FED4064}" presName="hierChild4" presStyleCnt="0"/>
      <dgm:spPr/>
    </dgm:pt>
    <dgm:pt modelId="{84D92693-DC6D-4CBE-94A2-05EB851A0853}" type="pres">
      <dgm:prSet presAssocID="{B22A531A-A50A-4317-ABFC-0D6A1BAF1239}" presName="Name17" presStyleLbl="parChTrans1D3" presStyleIdx="1" presStyleCnt="3"/>
      <dgm:spPr/>
      <dgm:t>
        <a:bodyPr/>
        <a:lstStyle/>
        <a:p>
          <a:endParaRPr lang="en-US"/>
        </a:p>
      </dgm:t>
    </dgm:pt>
    <dgm:pt modelId="{D6795D9F-1BA7-44A5-8ADD-C9AAA9A53FF8}" type="pres">
      <dgm:prSet presAssocID="{53F310C3-E4EF-415F-B6E6-2E7E6E5A6BA1}" presName="hierRoot3" presStyleCnt="0"/>
      <dgm:spPr/>
    </dgm:pt>
    <dgm:pt modelId="{3B8AF0E6-E449-4FDF-90CA-A6A3E6B588D2}" type="pres">
      <dgm:prSet presAssocID="{53F310C3-E4EF-415F-B6E6-2E7E6E5A6BA1}" presName="composite3" presStyleCnt="0"/>
      <dgm:spPr/>
    </dgm:pt>
    <dgm:pt modelId="{B495C94D-CAAB-4142-9455-E9EECFD1E09C}" type="pres">
      <dgm:prSet presAssocID="{53F310C3-E4EF-415F-B6E6-2E7E6E5A6BA1}" presName="background3" presStyleLbl="node3" presStyleIdx="1" presStyleCnt="3"/>
      <dgm:spPr/>
    </dgm:pt>
    <dgm:pt modelId="{187C4C6E-248D-49B9-9749-0C795F8B20AF}" type="pres">
      <dgm:prSet presAssocID="{53F310C3-E4EF-415F-B6E6-2E7E6E5A6BA1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E265F4-3D79-4EC7-997F-C9A1542A6828}" type="pres">
      <dgm:prSet presAssocID="{53F310C3-E4EF-415F-B6E6-2E7E6E5A6BA1}" presName="hierChild4" presStyleCnt="0"/>
      <dgm:spPr/>
    </dgm:pt>
    <dgm:pt modelId="{8BC43789-1EFC-49EF-BD89-DD93E2A6DEEA}" type="pres">
      <dgm:prSet presAssocID="{C84037B4-CD11-4C59-ADFE-B4891430C7C3}" presName="Name17" presStyleLbl="parChTrans1D3" presStyleIdx="2" presStyleCnt="3"/>
      <dgm:spPr/>
      <dgm:t>
        <a:bodyPr/>
        <a:lstStyle/>
        <a:p>
          <a:endParaRPr lang="en-US"/>
        </a:p>
      </dgm:t>
    </dgm:pt>
    <dgm:pt modelId="{03E4FF02-0461-4640-ADC2-C94F205A191D}" type="pres">
      <dgm:prSet presAssocID="{BB4322C1-9C66-4583-A22B-6EB3A7A14BFF}" presName="hierRoot3" presStyleCnt="0"/>
      <dgm:spPr/>
    </dgm:pt>
    <dgm:pt modelId="{0F44CA44-FC83-4E14-A636-107DC741E747}" type="pres">
      <dgm:prSet presAssocID="{BB4322C1-9C66-4583-A22B-6EB3A7A14BFF}" presName="composite3" presStyleCnt="0"/>
      <dgm:spPr/>
    </dgm:pt>
    <dgm:pt modelId="{80462828-7A8D-44D9-A487-FD9EE4426FD0}" type="pres">
      <dgm:prSet presAssocID="{BB4322C1-9C66-4583-A22B-6EB3A7A14BFF}" presName="background3" presStyleLbl="node3" presStyleIdx="2" presStyleCnt="3"/>
      <dgm:spPr/>
    </dgm:pt>
    <dgm:pt modelId="{B8AAFB7C-6BB9-49B2-83BC-CE0D3A170DD4}" type="pres">
      <dgm:prSet presAssocID="{BB4322C1-9C66-4583-A22B-6EB3A7A14BFF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AC859B-BA27-412C-BCFB-96679B01BCEA}" type="pres">
      <dgm:prSet presAssocID="{BB4322C1-9C66-4583-A22B-6EB3A7A14BFF}" presName="hierChild4" presStyleCnt="0"/>
      <dgm:spPr/>
    </dgm:pt>
  </dgm:ptLst>
  <dgm:cxnLst>
    <dgm:cxn modelId="{78EBA8EE-1336-4C78-9AAD-B0F7E1769967}" srcId="{CE27AED6-D70F-4492-B8DC-CC7AEB21D156}" destId="{53F310C3-E4EF-415F-B6E6-2E7E6E5A6BA1}" srcOrd="1" destOrd="0" parTransId="{B22A531A-A50A-4317-ABFC-0D6A1BAF1239}" sibTransId="{0A0AC309-2F91-40FD-BDAD-1B7E8A372CDD}"/>
    <dgm:cxn modelId="{0067686B-0087-42F3-BE78-9BB565E2118F}" type="presOf" srcId="{B22A531A-A50A-4317-ABFC-0D6A1BAF1239}" destId="{84D92693-DC6D-4CBE-94A2-05EB851A0853}" srcOrd="0" destOrd="0" presId="urn:microsoft.com/office/officeart/2005/8/layout/hierarchy1"/>
    <dgm:cxn modelId="{FB38BEEA-2668-4930-BD6E-E6B4003DC52F}" type="presOf" srcId="{C84037B4-CD11-4C59-ADFE-B4891430C7C3}" destId="{8BC43789-1EFC-49EF-BD89-DD93E2A6DEEA}" srcOrd="0" destOrd="0" presId="urn:microsoft.com/office/officeart/2005/8/layout/hierarchy1"/>
    <dgm:cxn modelId="{BBB4D3EC-D5AA-4F99-B1D4-E2D0C983DDB8}" type="presOf" srcId="{978B0FFD-3518-4D0F-BEC8-FC7975D45B47}" destId="{0CABE1AE-D516-43F1-AF54-0BFE53612A9F}" srcOrd="0" destOrd="0" presId="urn:microsoft.com/office/officeart/2005/8/layout/hierarchy1"/>
    <dgm:cxn modelId="{77BA5D4E-CF58-4B63-A564-7F967B4D9AFF}" type="presOf" srcId="{F885D178-1833-4182-A14D-F7FE2DBC1AA0}" destId="{147D77D1-0AA5-49A2-A639-7251DFDD03E4}" srcOrd="0" destOrd="0" presId="urn:microsoft.com/office/officeart/2005/8/layout/hierarchy1"/>
    <dgm:cxn modelId="{BF7B78FF-34F3-44DF-93F0-A092E54913DE}" type="presOf" srcId="{CE27AED6-D70F-4492-B8DC-CC7AEB21D156}" destId="{D47BCD5A-3236-451E-A9C2-DB2813A4AC8D}" srcOrd="0" destOrd="0" presId="urn:microsoft.com/office/officeart/2005/8/layout/hierarchy1"/>
    <dgm:cxn modelId="{336318B0-4161-4EA5-A73A-4627229056F0}" type="presOf" srcId="{D620F5C9-F383-4338-9B05-5CAD8FED4064}" destId="{40874741-D987-4763-99CD-3E4ED0B0EBDD}" srcOrd="0" destOrd="0" presId="urn:microsoft.com/office/officeart/2005/8/layout/hierarchy1"/>
    <dgm:cxn modelId="{F6FD49BA-113E-4E19-BBB6-ADC56D15115B}" type="presOf" srcId="{610C2EB2-FB5C-4193-A31F-E2EC45FA807B}" destId="{BAD06655-32DD-422C-BDC7-9C214CDA9437}" srcOrd="0" destOrd="0" presId="urn:microsoft.com/office/officeart/2005/8/layout/hierarchy1"/>
    <dgm:cxn modelId="{C77DA2C8-EF26-4672-AA51-0F5EEFB1D299}" type="presOf" srcId="{53F310C3-E4EF-415F-B6E6-2E7E6E5A6BA1}" destId="{187C4C6E-248D-49B9-9749-0C795F8B20AF}" srcOrd="0" destOrd="0" presId="urn:microsoft.com/office/officeart/2005/8/layout/hierarchy1"/>
    <dgm:cxn modelId="{55D6DCD7-85ED-4561-B821-1E87BD138841}" type="presOf" srcId="{BB4322C1-9C66-4583-A22B-6EB3A7A14BFF}" destId="{B8AAFB7C-6BB9-49B2-83BC-CE0D3A170DD4}" srcOrd="0" destOrd="0" presId="urn:microsoft.com/office/officeart/2005/8/layout/hierarchy1"/>
    <dgm:cxn modelId="{DBF24544-D09B-46F5-9961-CB7DF84B9137}" srcId="{CE27AED6-D70F-4492-B8DC-CC7AEB21D156}" destId="{BB4322C1-9C66-4583-A22B-6EB3A7A14BFF}" srcOrd="2" destOrd="0" parTransId="{C84037B4-CD11-4C59-ADFE-B4891430C7C3}" sibTransId="{4DA574F0-ED3F-49A5-AF93-2430B39C73E6}"/>
    <dgm:cxn modelId="{1CF05D1F-CB92-4B61-9C23-47AE08AEE6AA}" type="presOf" srcId="{7087C026-2DCA-4142-A963-F1ED51FCCF8F}" destId="{D75A4C97-6E07-4779-AF14-7135053EDABC}" srcOrd="0" destOrd="0" presId="urn:microsoft.com/office/officeart/2005/8/layout/hierarchy1"/>
    <dgm:cxn modelId="{E9008BCF-47B5-485A-AC63-2FAC68ECD9C3}" type="presOf" srcId="{415DBA04-EAFB-434F-A679-FE20F8B6A30D}" destId="{806D734E-245F-40F9-92D6-5456B55CB173}" srcOrd="0" destOrd="0" presId="urn:microsoft.com/office/officeart/2005/8/layout/hierarchy1"/>
    <dgm:cxn modelId="{1B8FDD9B-C0C0-4DF1-87A5-D2F56D8AA514}" srcId="{FBFB6D10-3B2F-4154-A4C0-9CFB3218D0F2}" destId="{F885D178-1833-4182-A14D-F7FE2DBC1AA0}" srcOrd="0" destOrd="0" parTransId="{065C3DD5-2C93-4E32-B487-32B94D8B5994}" sibTransId="{3B52CE00-5D00-4F1D-A26F-56302A59A0B9}"/>
    <dgm:cxn modelId="{4B73870E-CA00-4AE9-9789-22E539C70A08}" srcId="{F885D178-1833-4182-A14D-F7FE2DBC1AA0}" destId="{CE27AED6-D70F-4492-B8DC-CC7AEB21D156}" srcOrd="1" destOrd="0" parTransId="{610C2EB2-FB5C-4193-A31F-E2EC45FA807B}" sibTransId="{62376135-DC49-4052-A8A1-FBA7835FD01F}"/>
    <dgm:cxn modelId="{A8FB42E3-6D77-4F26-BACC-1E7C41A956C6}" srcId="{CE27AED6-D70F-4492-B8DC-CC7AEB21D156}" destId="{D620F5C9-F383-4338-9B05-5CAD8FED4064}" srcOrd="0" destOrd="0" parTransId="{7087C026-2DCA-4142-A963-F1ED51FCCF8F}" sibTransId="{EB624833-2AEB-4134-ABA7-FAF93FCF9AFF}"/>
    <dgm:cxn modelId="{1A5E3E0A-E096-49F3-A84F-5B5B636451ED}" srcId="{F885D178-1833-4182-A14D-F7FE2DBC1AA0}" destId="{978B0FFD-3518-4D0F-BEC8-FC7975D45B47}" srcOrd="0" destOrd="0" parTransId="{415DBA04-EAFB-434F-A679-FE20F8B6A30D}" sibTransId="{71EBB730-F558-4902-811E-4996CCC095F3}"/>
    <dgm:cxn modelId="{52DC0D55-B56D-4146-9FEE-FAA3D08A0765}" type="presOf" srcId="{FBFB6D10-3B2F-4154-A4C0-9CFB3218D0F2}" destId="{DE58EEB7-F4DB-4556-B7DD-60673909D90A}" srcOrd="0" destOrd="0" presId="urn:microsoft.com/office/officeart/2005/8/layout/hierarchy1"/>
    <dgm:cxn modelId="{20A25A93-8B61-466A-88DE-B3C47390704D}" type="presParOf" srcId="{DE58EEB7-F4DB-4556-B7DD-60673909D90A}" destId="{36211EF3-76AE-49A9-A8D1-F03FF56D6765}" srcOrd="0" destOrd="0" presId="urn:microsoft.com/office/officeart/2005/8/layout/hierarchy1"/>
    <dgm:cxn modelId="{3E54309C-AC8A-4497-BCFD-084147154BE5}" type="presParOf" srcId="{36211EF3-76AE-49A9-A8D1-F03FF56D6765}" destId="{A2CAAD9F-5F60-4863-90A0-D74393D62E4F}" srcOrd="0" destOrd="0" presId="urn:microsoft.com/office/officeart/2005/8/layout/hierarchy1"/>
    <dgm:cxn modelId="{54A63EB0-1E37-47DF-8052-B94C47710332}" type="presParOf" srcId="{A2CAAD9F-5F60-4863-90A0-D74393D62E4F}" destId="{FA6513DB-FA7D-4AAF-AF2B-739C86EB0D68}" srcOrd="0" destOrd="0" presId="urn:microsoft.com/office/officeart/2005/8/layout/hierarchy1"/>
    <dgm:cxn modelId="{337534BA-37F5-4FA3-A290-ABF3500801D9}" type="presParOf" srcId="{A2CAAD9F-5F60-4863-90A0-D74393D62E4F}" destId="{147D77D1-0AA5-49A2-A639-7251DFDD03E4}" srcOrd="1" destOrd="0" presId="urn:microsoft.com/office/officeart/2005/8/layout/hierarchy1"/>
    <dgm:cxn modelId="{BD9D0D51-2357-4DA9-8572-71396D48CB14}" type="presParOf" srcId="{36211EF3-76AE-49A9-A8D1-F03FF56D6765}" destId="{F3C0E8F2-938C-4DDD-9C2D-C04C9F3BCC4C}" srcOrd="1" destOrd="0" presId="urn:microsoft.com/office/officeart/2005/8/layout/hierarchy1"/>
    <dgm:cxn modelId="{DB9CF7D1-AA16-4FEF-8FBF-7178E908EECD}" type="presParOf" srcId="{F3C0E8F2-938C-4DDD-9C2D-C04C9F3BCC4C}" destId="{806D734E-245F-40F9-92D6-5456B55CB173}" srcOrd="0" destOrd="0" presId="urn:microsoft.com/office/officeart/2005/8/layout/hierarchy1"/>
    <dgm:cxn modelId="{E3D50C39-6359-40A9-B312-4DFF4F8E7BC2}" type="presParOf" srcId="{F3C0E8F2-938C-4DDD-9C2D-C04C9F3BCC4C}" destId="{409C84FB-C6E7-4A28-9CB8-FDC41DF106A8}" srcOrd="1" destOrd="0" presId="urn:microsoft.com/office/officeart/2005/8/layout/hierarchy1"/>
    <dgm:cxn modelId="{8AEC747A-C38B-4D2E-853F-5A5DF9AB5983}" type="presParOf" srcId="{409C84FB-C6E7-4A28-9CB8-FDC41DF106A8}" destId="{69260565-BE0A-48A6-91B7-347CE79B1AF7}" srcOrd="0" destOrd="0" presId="urn:microsoft.com/office/officeart/2005/8/layout/hierarchy1"/>
    <dgm:cxn modelId="{DEAFE041-DC1A-44AF-99D1-494E5FD17C34}" type="presParOf" srcId="{69260565-BE0A-48A6-91B7-347CE79B1AF7}" destId="{B4D51AB1-0E89-40EA-A774-0D14727F3909}" srcOrd="0" destOrd="0" presId="urn:microsoft.com/office/officeart/2005/8/layout/hierarchy1"/>
    <dgm:cxn modelId="{E9ADDB62-BFD2-4209-B330-752C05FCF644}" type="presParOf" srcId="{69260565-BE0A-48A6-91B7-347CE79B1AF7}" destId="{0CABE1AE-D516-43F1-AF54-0BFE53612A9F}" srcOrd="1" destOrd="0" presId="urn:microsoft.com/office/officeart/2005/8/layout/hierarchy1"/>
    <dgm:cxn modelId="{F3A31B4D-1471-4A23-AFE3-F300462DC602}" type="presParOf" srcId="{409C84FB-C6E7-4A28-9CB8-FDC41DF106A8}" destId="{E5808482-B965-4034-83F3-CA4060A9EF45}" srcOrd="1" destOrd="0" presId="urn:microsoft.com/office/officeart/2005/8/layout/hierarchy1"/>
    <dgm:cxn modelId="{33F44389-DD8C-4CD2-97FC-7DDB55609AAF}" type="presParOf" srcId="{F3C0E8F2-938C-4DDD-9C2D-C04C9F3BCC4C}" destId="{BAD06655-32DD-422C-BDC7-9C214CDA9437}" srcOrd="2" destOrd="0" presId="urn:microsoft.com/office/officeart/2005/8/layout/hierarchy1"/>
    <dgm:cxn modelId="{569D49B9-A013-4BC7-9778-36AD556A872C}" type="presParOf" srcId="{F3C0E8F2-938C-4DDD-9C2D-C04C9F3BCC4C}" destId="{833E8CE0-F181-4A82-91E2-65D959A5B182}" srcOrd="3" destOrd="0" presId="urn:microsoft.com/office/officeart/2005/8/layout/hierarchy1"/>
    <dgm:cxn modelId="{B578B531-1092-45AF-9D05-B3974966615B}" type="presParOf" srcId="{833E8CE0-F181-4A82-91E2-65D959A5B182}" destId="{BF1A75F7-538B-4A52-8D49-9D0F8094F592}" srcOrd="0" destOrd="0" presId="urn:microsoft.com/office/officeart/2005/8/layout/hierarchy1"/>
    <dgm:cxn modelId="{E47A4B2A-8FD3-42D1-81D0-EF00A481AF08}" type="presParOf" srcId="{BF1A75F7-538B-4A52-8D49-9D0F8094F592}" destId="{06C0858A-CFA7-4636-8355-3391B6CC68E6}" srcOrd="0" destOrd="0" presId="urn:microsoft.com/office/officeart/2005/8/layout/hierarchy1"/>
    <dgm:cxn modelId="{19B1ECAE-B31F-4497-8F79-DF83CE0F1973}" type="presParOf" srcId="{BF1A75F7-538B-4A52-8D49-9D0F8094F592}" destId="{D47BCD5A-3236-451E-A9C2-DB2813A4AC8D}" srcOrd="1" destOrd="0" presId="urn:microsoft.com/office/officeart/2005/8/layout/hierarchy1"/>
    <dgm:cxn modelId="{AACF7D75-D0A8-48C1-B0F1-2DFD7208902C}" type="presParOf" srcId="{833E8CE0-F181-4A82-91E2-65D959A5B182}" destId="{4FFE56C6-733F-42F5-9C58-A4BDD27AE7E7}" srcOrd="1" destOrd="0" presId="urn:microsoft.com/office/officeart/2005/8/layout/hierarchy1"/>
    <dgm:cxn modelId="{5D39E0AC-741C-4A23-B120-D9D7E139A31B}" type="presParOf" srcId="{4FFE56C6-733F-42F5-9C58-A4BDD27AE7E7}" destId="{D75A4C97-6E07-4779-AF14-7135053EDABC}" srcOrd="0" destOrd="0" presId="urn:microsoft.com/office/officeart/2005/8/layout/hierarchy1"/>
    <dgm:cxn modelId="{4BE3EF02-274E-4BAF-A808-4E1F8154D762}" type="presParOf" srcId="{4FFE56C6-733F-42F5-9C58-A4BDD27AE7E7}" destId="{7261FB71-2DDA-4F02-944C-6D75233836F3}" srcOrd="1" destOrd="0" presId="urn:microsoft.com/office/officeart/2005/8/layout/hierarchy1"/>
    <dgm:cxn modelId="{64498BFE-0B42-416E-84F5-17B48060F8DE}" type="presParOf" srcId="{7261FB71-2DDA-4F02-944C-6D75233836F3}" destId="{6AC7E7E6-4F5C-4C5C-B6FA-639B23840711}" srcOrd="0" destOrd="0" presId="urn:microsoft.com/office/officeart/2005/8/layout/hierarchy1"/>
    <dgm:cxn modelId="{B18BD9EE-A112-40BE-B4AA-D40C5F489E57}" type="presParOf" srcId="{6AC7E7E6-4F5C-4C5C-B6FA-639B23840711}" destId="{9505A1B2-6878-4393-8954-636A82C20C95}" srcOrd="0" destOrd="0" presId="urn:microsoft.com/office/officeart/2005/8/layout/hierarchy1"/>
    <dgm:cxn modelId="{252C5C6B-5E5C-44C6-B2F5-F4DE2A978687}" type="presParOf" srcId="{6AC7E7E6-4F5C-4C5C-B6FA-639B23840711}" destId="{40874741-D987-4763-99CD-3E4ED0B0EBDD}" srcOrd="1" destOrd="0" presId="urn:microsoft.com/office/officeart/2005/8/layout/hierarchy1"/>
    <dgm:cxn modelId="{80F6A6A0-87F5-42FC-86D1-C43428F2348D}" type="presParOf" srcId="{7261FB71-2DDA-4F02-944C-6D75233836F3}" destId="{C86FB0E4-9D41-4DFD-87EF-089BC587E4C7}" srcOrd="1" destOrd="0" presId="urn:microsoft.com/office/officeart/2005/8/layout/hierarchy1"/>
    <dgm:cxn modelId="{C303C2E5-4BA1-4AB1-922C-B3A3B0781C28}" type="presParOf" srcId="{4FFE56C6-733F-42F5-9C58-A4BDD27AE7E7}" destId="{84D92693-DC6D-4CBE-94A2-05EB851A0853}" srcOrd="2" destOrd="0" presId="urn:microsoft.com/office/officeart/2005/8/layout/hierarchy1"/>
    <dgm:cxn modelId="{F0A7776D-F2EA-4857-96F6-7A693DF79EEE}" type="presParOf" srcId="{4FFE56C6-733F-42F5-9C58-A4BDD27AE7E7}" destId="{D6795D9F-1BA7-44A5-8ADD-C9AAA9A53FF8}" srcOrd="3" destOrd="0" presId="urn:microsoft.com/office/officeart/2005/8/layout/hierarchy1"/>
    <dgm:cxn modelId="{C271C775-C0FA-4911-B5D3-CA805F2F85DB}" type="presParOf" srcId="{D6795D9F-1BA7-44A5-8ADD-C9AAA9A53FF8}" destId="{3B8AF0E6-E449-4FDF-90CA-A6A3E6B588D2}" srcOrd="0" destOrd="0" presId="urn:microsoft.com/office/officeart/2005/8/layout/hierarchy1"/>
    <dgm:cxn modelId="{F80B2092-9C2E-4BA0-8E73-D8208C479A76}" type="presParOf" srcId="{3B8AF0E6-E449-4FDF-90CA-A6A3E6B588D2}" destId="{B495C94D-CAAB-4142-9455-E9EECFD1E09C}" srcOrd="0" destOrd="0" presId="urn:microsoft.com/office/officeart/2005/8/layout/hierarchy1"/>
    <dgm:cxn modelId="{D33D1B5B-DB6C-4728-A6BC-0F66A737C099}" type="presParOf" srcId="{3B8AF0E6-E449-4FDF-90CA-A6A3E6B588D2}" destId="{187C4C6E-248D-49B9-9749-0C795F8B20AF}" srcOrd="1" destOrd="0" presId="urn:microsoft.com/office/officeart/2005/8/layout/hierarchy1"/>
    <dgm:cxn modelId="{E95CB729-A65D-4AF1-9C74-2666996CD6F9}" type="presParOf" srcId="{D6795D9F-1BA7-44A5-8ADD-C9AAA9A53FF8}" destId="{56E265F4-3D79-4EC7-997F-C9A1542A6828}" srcOrd="1" destOrd="0" presId="urn:microsoft.com/office/officeart/2005/8/layout/hierarchy1"/>
    <dgm:cxn modelId="{098377FA-9331-40A0-B83A-CB6732E79D31}" type="presParOf" srcId="{4FFE56C6-733F-42F5-9C58-A4BDD27AE7E7}" destId="{8BC43789-1EFC-49EF-BD89-DD93E2A6DEEA}" srcOrd="4" destOrd="0" presId="urn:microsoft.com/office/officeart/2005/8/layout/hierarchy1"/>
    <dgm:cxn modelId="{C6E21434-41E6-4369-AADC-8AFF2B2B188A}" type="presParOf" srcId="{4FFE56C6-733F-42F5-9C58-A4BDD27AE7E7}" destId="{03E4FF02-0461-4640-ADC2-C94F205A191D}" srcOrd="5" destOrd="0" presId="urn:microsoft.com/office/officeart/2005/8/layout/hierarchy1"/>
    <dgm:cxn modelId="{797CB277-52EC-4B45-92F5-13651815553D}" type="presParOf" srcId="{03E4FF02-0461-4640-ADC2-C94F205A191D}" destId="{0F44CA44-FC83-4E14-A636-107DC741E747}" srcOrd="0" destOrd="0" presId="urn:microsoft.com/office/officeart/2005/8/layout/hierarchy1"/>
    <dgm:cxn modelId="{E6D48679-5F0B-4FF6-8B7B-637C586880CF}" type="presParOf" srcId="{0F44CA44-FC83-4E14-A636-107DC741E747}" destId="{80462828-7A8D-44D9-A487-FD9EE4426FD0}" srcOrd="0" destOrd="0" presId="urn:microsoft.com/office/officeart/2005/8/layout/hierarchy1"/>
    <dgm:cxn modelId="{63E878F3-3A56-41A0-BCB1-94D26FEBC744}" type="presParOf" srcId="{0F44CA44-FC83-4E14-A636-107DC741E747}" destId="{B8AAFB7C-6BB9-49B2-83BC-CE0D3A170DD4}" srcOrd="1" destOrd="0" presId="urn:microsoft.com/office/officeart/2005/8/layout/hierarchy1"/>
    <dgm:cxn modelId="{C294393A-8EB3-4A63-8362-7267AAE5EF3C}" type="presParOf" srcId="{03E4FF02-0461-4640-ADC2-C94F205A191D}" destId="{77AC859B-BA27-412C-BCFB-96679B01BC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AE21DC-266F-45A9-8CAF-CA70069B07B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5EEDFF-2F8C-4BAC-A97C-640DA9A14BFC}">
      <dgm:prSet phldrT="[Text]"/>
      <dgm:spPr/>
      <dgm:t>
        <a:bodyPr/>
        <a:lstStyle/>
        <a:p>
          <a:r>
            <a:rPr lang="ar-SA" dirty="0" smtClean="0"/>
            <a:t>المادة المسؤولة عن الوراثة</a:t>
          </a:r>
          <a:endParaRPr lang="en-US" dirty="0"/>
        </a:p>
      </dgm:t>
    </dgm:pt>
    <dgm:pt modelId="{939EF9E5-B564-4A79-A63B-3B9F34910A12}" type="parTrans" cxnId="{AF8EA242-2E91-4591-9348-9845D39A5389}">
      <dgm:prSet/>
      <dgm:spPr/>
      <dgm:t>
        <a:bodyPr/>
        <a:lstStyle/>
        <a:p>
          <a:endParaRPr lang="en-US"/>
        </a:p>
      </dgm:t>
    </dgm:pt>
    <dgm:pt modelId="{94527973-C5CF-42BE-8DAF-D1C776601EAE}" type="sibTrans" cxnId="{AF8EA242-2E91-4591-9348-9845D39A5389}">
      <dgm:prSet/>
      <dgm:spPr/>
      <dgm:t>
        <a:bodyPr/>
        <a:lstStyle/>
        <a:p>
          <a:endParaRPr lang="en-US"/>
        </a:p>
      </dgm:t>
    </dgm:pt>
    <dgm:pt modelId="{8CD9104A-68B5-4B0D-8B14-450E33155F54}">
      <dgm:prSet phldrT="[Text]"/>
      <dgm:spPr/>
      <dgm:t>
        <a:bodyPr/>
        <a:lstStyle/>
        <a:p>
          <a:r>
            <a:rPr lang="ar-SA" dirty="0" smtClean="0"/>
            <a:t>بروتينات</a:t>
          </a:r>
          <a:endParaRPr lang="en-US" dirty="0"/>
        </a:p>
      </dgm:t>
    </dgm:pt>
    <dgm:pt modelId="{9A67B7CA-0F14-40E4-9DD8-B231D910A7A6}" type="parTrans" cxnId="{E9F66553-6308-48F4-BF7B-71D39DDABD4D}">
      <dgm:prSet/>
      <dgm:spPr/>
      <dgm:t>
        <a:bodyPr/>
        <a:lstStyle/>
        <a:p>
          <a:endParaRPr lang="en-US"/>
        </a:p>
      </dgm:t>
    </dgm:pt>
    <dgm:pt modelId="{2E7AFA2D-E7A9-4C92-9841-76FAE03EEF18}" type="sibTrans" cxnId="{E9F66553-6308-48F4-BF7B-71D39DDABD4D}">
      <dgm:prSet/>
      <dgm:spPr/>
      <dgm:t>
        <a:bodyPr/>
        <a:lstStyle/>
        <a:p>
          <a:endParaRPr lang="en-US"/>
        </a:p>
      </dgm:t>
    </dgm:pt>
    <dgm:pt modelId="{C305456B-562B-40D0-A7DF-77C79543D74F}">
      <dgm:prSet phldrT="[Text]"/>
      <dgm:spPr/>
      <dgm:t>
        <a:bodyPr/>
        <a:lstStyle/>
        <a:p>
          <a:r>
            <a:rPr lang="en-US" dirty="0" smtClean="0"/>
            <a:t>DNA</a:t>
          </a:r>
          <a:endParaRPr lang="en-US" dirty="0"/>
        </a:p>
      </dgm:t>
    </dgm:pt>
    <dgm:pt modelId="{67C466CF-F190-44D1-9CD4-FC86E801212E}" type="parTrans" cxnId="{A482C666-A66B-406B-B3C7-F121EE4B31CF}">
      <dgm:prSet/>
      <dgm:spPr/>
      <dgm:t>
        <a:bodyPr/>
        <a:lstStyle/>
        <a:p>
          <a:endParaRPr lang="en-US"/>
        </a:p>
      </dgm:t>
    </dgm:pt>
    <dgm:pt modelId="{E5F6B1DC-5264-4807-ABF4-4A9B4DDCA746}" type="sibTrans" cxnId="{A482C666-A66B-406B-B3C7-F121EE4B31CF}">
      <dgm:prSet/>
      <dgm:spPr/>
      <dgm:t>
        <a:bodyPr/>
        <a:lstStyle/>
        <a:p>
          <a:endParaRPr lang="en-US"/>
        </a:p>
      </dgm:t>
    </dgm:pt>
    <dgm:pt modelId="{CC73DF5E-AFBE-44DE-A104-C08B6BA984C3}" type="pres">
      <dgm:prSet presAssocID="{C3AE21DC-266F-45A9-8CAF-CA70069B07B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92689E-E31A-4788-A893-56D6A6255F6B}" type="pres">
      <dgm:prSet presAssocID="{035EEDFF-2F8C-4BAC-A97C-640DA9A14BFC}" presName="centerShape" presStyleLbl="node0" presStyleIdx="0" presStyleCnt="1"/>
      <dgm:spPr/>
      <dgm:t>
        <a:bodyPr/>
        <a:lstStyle/>
        <a:p>
          <a:endParaRPr lang="en-US"/>
        </a:p>
      </dgm:t>
    </dgm:pt>
    <dgm:pt modelId="{FA822532-68F7-4774-A84B-A9BF084B2E02}" type="pres">
      <dgm:prSet presAssocID="{9A67B7CA-0F14-40E4-9DD8-B231D910A7A6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F7BC89B9-3D79-4F22-B496-D68C46CA1C69}" type="pres">
      <dgm:prSet presAssocID="{8CD9104A-68B5-4B0D-8B14-450E33155F5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61FC5-7D63-41A6-AF99-9912C7A8DA9A}" type="pres">
      <dgm:prSet presAssocID="{67C466CF-F190-44D1-9CD4-FC86E801212E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7F6881EA-DBB2-4025-AFD6-4A0E026A0B2F}" type="pres">
      <dgm:prSet presAssocID="{C305456B-562B-40D0-A7DF-77C79543D74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175819-8965-4B18-B946-E55F291EB5D4}" type="presOf" srcId="{67C466CF-F190-44D1-9CD4-FC86E801212E}" destId="{43461FC5-7D63-41A6-AF99-9912C7A8DA9A}" srcOrd="0" destOrd="0" presId="urn:microsoft.com/office/officeart/2005/8/layout/radial4"/>
    <dgm:cxn modelId="{52FD3445-BB83-4889-BF3A-40CBA7DF59E6}" type="presOf" srcId="{9A67B7CA-0F14-40E4-9DD8-B231D910A7A6}" destId="{FA822532-68F7-4774-A84B-A9BF084B2E02}" srcOrd="0" destOrd="0" presId="urn:microsoft.com/office/officeart/2005/8/layout/radial4"/>
    <dgm:cxn modelId="{E53686A7-577C-431A-81D1-08EFA731C742}" type="presOf" srcId="{C3AE21DC-266F-45A9-8CAF-CA70069B07BB}" destId="{CC73DF5E-AFBE-44DE-A104-C08B6BA984C3}" srcOrd="0" destOrd="0" presId="urn:microsoft.com/office/officeart/2005/8/layout/radial4"/>
    <dgm:cxn modelId="{E9F66553-6308-48F4-BF7B-71D39DDABD4D}" srcId="{035EEDFF-2F8C-4BAC-A97C-640DA9A14BFC}" destId="{8CD9104A-68B5-4B0D-8B14-450E33155F54}" srcOrd="0" destOrd="0" parTransId="{9A67B7CA-0F14-40E4-9DD8-B231D910A7A6}" sibTransId="{2E7AFA2D-E7A9-4C92-9841-76FAE03EEF18}"/>
    <dgm:cxn modelId="{4BDD6611-513D-4A86-876A-CCBB029D8650}" type="presOf" srcId="{C305456B-562B-40D0-A7DF-77C79543D74F}" destId="{7F6881EA-DBB2-4025-AFD6-4A0E026A0B2F}" srcOrd="0" destOrd="0" presId="urn:microsoft.com/office/officeart/2005/8/layout/radial4"/>
    <dgm:cxn modelId="{AF8EA242-2E91-4591-9348-9845D39A5389}" srcId="{C3AE21DC-266F-45A9-8CAF-CA70069B07BB}" destId="{035EEDFF-2F8C-4BAC-A97C-640DA9A14BFC}" srcOrd="0" destOrd="0" parTransId="{939EF9E5-B564-4A79-A63B-3B9F34910A12}" sibTransId="{94527973-C5CF-42BE-8DAF-D1C776601EAE}"/>
    <dgm:cxn modelId="{A482C666-A66B-406B-B3C7-F121EE4B31CF}" srcId="{035EEDFF-2F8C-4BAC-A97C-640DA9A14BFC}" destId="{C305456B-562B-40D0-A7DF-77C79543D74F}" srcOrd="1" destOrd="0" parTransId="{67C466CF-F190-44D1-9CD4-FC86E801212E}" sibTransId="{E5F6B1DC-5264-4807-ABF4-4A9B4DDCA746}"/>
    <dgm:cxn modelId="{B7FA2686-6953-418B-B302-BAB62D30313D}" type="presOf" srcId="{035EEDFF-2F8C-4BAC-A97C-640DA9A14BFC}" destId="{7392689E-E31A-4788-A893-56D6A6255F6B}" srcOrd="0" destOrd="0" presId="urn:microsoft.com/office/officeart/2005/8/layout/radial4"/>
    <dgm:cxn modelId="{474D37CE-0DC2-4C9A-8B59-C89D42BF4323}" type="presOf" srcId="{8CD9104A-68B5-4B0D-8B14-450E33155F54}" destId="{F7BC89B9-3D79-4F22-B496-D68C46CA1C69}" srcOrd="0" destOrd="0" presId="urn:microsoft.com/office/officeart/2005/8/layout/radial4"/>
    <dgm:cxn modelId="{4A8586EC-C2E0-4DD0-8D10-C71D7DB4C1FE}" type="presParOf" srcId="{CC73DF5E-AFBE-44DE-A104-C08B6BA984C3}" destId="{7392689E-E31A-4788-A893-56D6A6255F6B}" srcOrd="0" destOrd="0" presId="urn:microsoft.com/office/officeart/2005/8/layout/radial4"/>
    <dgm:cxn modelId="{95B5AC64-19DE-49AB-8E51-C9A79CE3F67A}" type="presParOf" srcId="{CC73DF5E-AFBE-44DE-A104-C08B6BA984C3}" destId="{FA822532-68F7-4774-A84B-A9BF084B2E02}" srcOrd="1" destOrd="0" presId="urn:microsoft.com/office/officeart/2005/8/layout/radial4"/>
    <dgm:cxn modelId="{6B0B24C9-8DAD-41D7-A2EC-5C763D26F567}" type="presParOf" srcId="{CC73DF5E-AFBE-44DE-A104-C08B6BA984C3}" destId="{F7BC89B9-3D79-4F22-B496-D68C46CA1C69}" srcOrd="2" destOrd="0" presId="urn:microsoft.com/office/officeart/2005/8/layout/radial4"/>
    <dgm:cxn modelId="{6A691FE6-CD5E-4B88-AA2F-CD052337F113}" type="presParOf" srcId="{CC73DF5E-AFBE-44DE-A104-C08B6BA984C3}" destId="{43461FC5-7D63-41A6-AF99-9912C7A8DA9A}" srcOrd="3" destOrd="0" presId="urn:microsoft.com/office/officeart/2005/8/layout/radial4"/>
    <dgm:cxn modelId="{BD4F5FB4-80A8-4910-9E45-D3B455C6D10A}" type="presParOf" srcId="{CC73DF5E-AFBE-44DE-A104-C08B6BA984C3}" destId="{7F6881EA-DBB2-4025-AFD6-4A0E026A0B2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E0950F-0B91-47FF-8F3D-E1AF1DA5E45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3057E52-4201-4718-8D83-75FAA6CA2A7D}">
      <dgm:prSet custT="1"/>
      <dgm:spPr/>
      <dgm:t>
        <a:bodyPr/>
        <a:lstStyle/>
        <a:p>
          <a:pPr algn="r" rtl="1"/>
          <a:r>
            <a:rPr lang="ar-SA" sz="2400" b="1" dirty="0" smtClean="0">
              <a:solidFill>
                <a:schemeClr val="tx1"/>
              </a:solidFill>
            </a:rPr>
            <a:t>هذا التكاثر على المستوى الجزيئي هو الأساس للتكاثر على مستوى الكائن الحي الأكبر                                                       </a:t>
          </a:r>
          <a:endParaRPr lang="en-US" sz="2400" b="1" dirty="0">
            <a:solidFill>
              <a:schemeClr val="tx1"/>
            </a:solidFill>
          </a:endParaRPr>
        </a:p>
      </dgm:t>
    </dgm:pt>
    <dgm:pt modelId="{A8A261DD-5A12-4D7D-A477-9B1776B37DFA}" type="parTrans" cxnId="{6558A04F-08B0-4BE0-8A2E-763F43ECF4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B9DBD4-33F5-4CD4-89E2-D041755248DE}" type="sibTrans" cxnId="{6558A04F-08B0-4BE0-8A2E-763F43ECF4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8F274E6-7761-488C-9634-229E50B39409}">
      <dgm:prSet custT="1"/>
      <dgm:spPr/>
      <dgm:t>
        <a:bodyPr/>
        <a:lstStyle/>
        <a:p>
          <a:pPr algn="r" rtl="1"/>
          <a:r>
            <a:rPr lang="ar-SA" sz="2400" b="1" dirty="0" smtClean="0">
              <a:solidFill>
                <a:schemeClr val="tx1"/>
              </a:solidFill>
            </a:rPr>
            <a:t>ال</a:t>
          </a:r>
          <a:r>
            <a:rPr lang="en-US" sz="2400" b="1" dirty="0" smtClean="0">
              <a:solidFill>
                <a:schemeClr val="tx1"/>
              </a:solidFill>
            </a:rPr>
            <a:t>DNA </a:t>
          </a:r>
          <a:r>
            <a:rPr lang="ar-SA" sz="2400" b="1" dirty="0" smtClean="0">
              <a:solidFill>
                <a:schemeClr val="tx1"/>
              </a:solidFill>
            </a:rPr>
            <a:t>هي المادة الوحيدة القادرة على عمل نسخة من نفسه</a:t>
          </a:r>
          <a:endParaRPr lang="en-US" sz="1600" b="1" dirty="0">
            <a:solidFill>
              <a:schemeClr val="tx1"/>
            </a:solidFill>
          </a:endParaRPr>
        </a:p>
      </dgm:t>
    </dgm:pt>
    <dgm:pt modelId="{A5CCE060-7DAD-48DC-9D62-8DAB4EB74A59}" type="parTrans" cxnId="{75A9C466-8F5B-480F-96E6-F796BC540F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C6E6C8-BB27-485E-AFFF-9FF50DCA2BE9}" type="sibTrans" cxnId="{75A9C466-8F5B-480F-96E6-F796BC540F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37E6DCE-4436-41D2-85EF-5CC458A48B24}">
      <dgm:prSet custT="1"/>
      <dgm:spPr/>
      <dgm:t>
        <a:bodyPr/>
        <a:lstStyle/>
        <a:p>
          <a:pPr algn="r" rtl="1"/>
          <a:r>
            <a:rPr lang="ar-SA" sz="2400" b="1" dirty="0" smtClean="0">
              <a:solidFill>
                <a:schemeClr val="tx1"/>
              </a:solidFill>
            </a:rPr>
            <a:t>ال</a:t>
          </a:r>
          <a:r>
            <a:rPr lang="en-US" sz="2400" b="1" dirty="0" smtClean="0">
              <a:solidFill>
                <a:schemeClr val="tx1"/>
              </a:solidFill>
            </a:rPr>
            <a:t>DNA</a:t>
          </a:r>
          <a:r>
            <a:rPr lang="ar-SA" sz="2400" b="1" dirty="0" smtClean="0">
              <a:solidFill>
                <a:schemeClr val="tx1"/>
              </a:solidFill>
            </a:rPr>
            <a:t>تركيب فريد حمل في طياته أهمية كبيرة</a:t>
          </a:r>
          <a:endParaRPr lang="en-US" sz="2400" b="1" dirty="0">
            <a:solidFill>
              <a:schemeClr val="tx1"/>
            </a:solidFill>
          </a:endParaRPr>
        </a:p>
      </dgm:t>
    </dgm:pt>
    <dgm:pt modelId="{C7AFD16E-1768-440C-88A3-5773C4048131}" type="parTrans" cxnId="{1BD40139-AE59-4963-82F3-4881651063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498688-0D6E-4917-B1B4-CEA64DA4735C}" type="sibTrans" cxnId="{1BD40139-AE59-4963-82F3-4881651063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3FC16B8-7101-44AE-BD24-24F9D364158F}" type="pres">
      <dgm:prSet presAssocID="{4CE0950F-0B91-47FF-8F3D-E1AF1DA5E4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B37360-3D17-4C01-87B8-EF0EE810EEAA}" type="pres">
      <dgm:prSet presAssocID="{337E6DCE-4436-41D2-85EF-5CC458A48B24}" presName="parentLin" presStyleCnt="0"/>
      <dgm:spPr/>
      <dgm:t>
        <a:bodyPr/>
        <a:lstStyle/>
        <a:p>
          <a:endParaRPr lang="en-US"/>
        </a:p>
      </dgm:t>
    </dgm:pt>
    <dgm:pt modelId="{9DAAF7A9-3185-4A66-B5DE-0499D1ED32D6}" type="pres">
      <dgm:prSet presAssocID="{337E6DCE-4436-41D2-85EF-5CC458A48B2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6A1F574-D11B-464F-98EE-E75672206577}" type="pres">
      <dgm:prSet presAssocID="{337E6DCE-4436-41D2-85EF-5CC458A48B24}" presName="parentText" presStyleLbl="node1" presStyleIdx="0" presStyleCnt="3" custScaleY="85196" custLinFactX="8844" custLinFactNeighborX="100000" custLinFactNeighborY="-51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F3CED-6A09-4084-AC74-BAD9D8300B5D}" type="pres">
      <dgm:prSet presAssocID="{337E6DCE-4436-41D2-85EF-5CC458A48B24}" presName="negativeSpace" presStyleCnt="0"/>
      <dgm:spPr/>
      <dgm:t>
        <a:bodyPr/>
        <a:lstStyle/>
        <a:p>
          <a:endParaRPr lang="en-US"/>
        </a:p>
      </dgm:t>
    </dgm:pt>
    <dgm:pt modelId="{DAEC6B40-F659-4C4A-A161-6FE0673F2215}" type="pres">
      <dgm:prSet presAssocID="{337E6DCE-4436-41D2-85EF-5CC458A48B2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D23EC-5613-4061-ABBF-1CAA16F0ED36}" type="pres">
      <dgm:prSet presAssocID="{F4498688-0D6E-4917-B1B4-CEA64DA4735C}" presName="spaceBetweenRectangles" presStyleCnt="0"/>
      <dgm:spPr/>
      <dgm:t>
        <a:bodyPr/>
        <a:lstStyle/>
        <a:p>
          <a:endParaRPr lang="en-US"/>
        </a:p>
      </dgm:t>
    </dgm:pt>
    <dgm:pt modelId="{D0BA11C9-47AE-4362-8822-E3B92AC93F27}" type="pres">
      <dgm:prSet presAssocID="{F8F274E6-7761-488C-9634-229E50B39409}" presName="parentLin" presStyleCnt="0"/>
      <dgm:spPr/>
      <dgm:t>
        <a:bodyPr/>
        <a:lstStyle/>
        <a:p>
          <a:endParaRPr lang="en-US"/>
        </a:p>
      </dgm:t>
    </dgm:pt>
    <dgm:pt modelId="{FDE2FC68-5CC2-41ED-827A-DFC8573EC152}" type="pres">
      <dgm:prSet presAssocID="{F8F274E6-7761-488C-9634-229E50B3940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FA142E2-D1AB-4159-9555-A66921EF1E62}" type="pres">
      <dgm:prSet presAssocID="{F8F274E6-7761-488C-9634-229E50B39409}" presName="parentText" presStyleLbl="node1" presStyleIdx="1" presStyleCnt="3" custScaleX="127891" custScaleY="87471" custLinFactNeighborX="14286" custLinFactNeighborY="-32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F2E9D-16B9-43DF-91C8-7465ED20F174}" type="pres">
      <dgm:prSet presAssocID="{F8F274E6-7761-488C-9634-229E50B39409}" presName="negativeSpace" presStyleCnt="0"/>
      <dgm:spPr/>
      <dgm:t>
        <a:bodyPr/>
        <a:lstStyle/>
        <a:p>
          <a:endParaRPr lang="en-US"/>
        </a:p>
      </dgm:t>
    </dgm:pt>
    <dgm:pt modelId="{BC7A8DA4-E205-4965-AA7D-313794A7A880}" type="pres">
      <dgm:prSet presAssocID="{F8F274E6-7761-488C-9634-229E50B3940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612E3-C89C-4FAA-A8B0-DCDCBEB96A5A}" type="pres">
      <dgm:prSet presAssocID="{F6C6E6C8-BB27-485E-AFFF-9FF50DCA2BE9}" presName="spaceBetweenRectangles" presStyleCnt="0"/>
      <dgm:spPr/>
      <dgm:t>
        <a:bodyPr/>
        <a:lstStyle/>
        <a:p>
          <a:endParaRPr lang="en-US"/>
        </a:p>
      </dgm:t>
    </dgm:pt>
    <dgm:pt modelId="{5670179E-87F8-4ED1-9F94-321443673486}" type="pres">
      <dgm:prSet presAssocID="{D3057E52-4201-4718-8D83-75FAA6CA2A7D}" presName="parentLin" presStyleCnt="0"/>
      <dgm:spPr/>
      <dgm:t>
        <a:bodyPr/>
        <a:lstStyle/>
        <a:p>
          <a:endParaRPr lang="en-US"/>
        </a:p>
      </dgm:t>
    </dgm:pt>
    <dgm:pt modelId="{6E75C1B0-0B5C-4B24-9011-6563B7346E17}" type="pres">
      <dgm:prSet presAssocID="{D3057E52-4201-4718-8D83-75FAA6CA2A7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51865FD-8AEA-46B4-B491-F7828474F52E}" type="pres">
      <dgm:prSet presAssocID="{D3057E52-4201-4718-8D83-75FAA6CA2A7D}" presName="parentText" presStyleLbl="node1" presStyleIdx="2" presStyleCnt="3" custScaleX="164736" custScaleY="118258" custLinFactNeighborX="-56070" custLinFactNeighborY="-152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72CC1-C98A-440A-ACE0-D9BAD153446A}" type="pres">
      <dgm:prSet presAssocID="{D3057E52-4201-4718-8D83-75FAA6CA2A7D}" presName="negativeSpace" presStyleCnt="0"/>
      <dgm:spPr/>
      <dgm:t>
        <a:bodyPr/>
        <a:lstStyle/>
        <a:p>
          <a:endParaRPr lang="en-US"/>
        </a:p>
      </dgm:t>
    </dgm:pt>
    <dgm:pt modelId="{AD62A770-C4E7-4116-8810-791493BD8618}" type="pres">
      <dgm:prSet presAssocID="{D3057E52-4201-4718-8D83-75FAA6CA2A7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31D3C0-4D51-4C91-AD2B-991138431593}" type="presOf" srcId="{337E6DCE-4436-41D2-85EF-5CC458A48B24}" destId="{9DAAF7A9-3185-4A66-B5DE-0499D1ED32D6}" srcOrd="0" destOrd="0" presId="urn:microsoft.com/office/officeart/2005/8/layout/list1"/>
    <dgm:cxn modelId="{5859329A-272E-4C89-9905-A4460614496D}" type="presOf" srcId="{337E6DCE-4436-41D2-85EF-5CC458A48B24}" destId="{76A1F574-D11B-464F-98EE-E75672206577}" srcOrd="1" destOrd="0" presId="urn:microsoft.com/office/officeart/2005/8/layout/list1"/>
    <dgm:cxn modelId="{75A9C466-8F5B-480F-96E6-F796BC540F54}" srcId="{4CE0950F-0B91-47FF-8F3D-E1AF1DA5E459}" destId="{F8F274E6-7761-488C-9634-229E50B39409}" srcOrd="1" destOrd="0" parTransId="{A5CCE060-7DAD-48DC-9D62-8DAB4EB74A59}" sibTransId="{F6C6E6C8-BB27-485E-AFFF-9FF50DCA2BE9}"/>
    <dgm:cxn modelId="{CBBD4EDA-ABBF-4154-90A7-DFC1DB583524}" type="presOf" srcId="{D3057E52-4201-4718-8D83-75FAA6CA2A7D}" destId="{151865FD-8AEA-46B4-B491-F7828474F52E}" srcOrd="1" destOrd="0" presId="urn:microsoft.com/office/officeart/2005/8/layout/list1"/>
    <dgm:cxn modelId="{52630271-A68A-456A-A950-CBCF9846DA92}" type="presOf" srcId="{F8F274E6-7761-488C-9634-229E50B39409}" destId="{DFA142E2-D1AB-4159-9555-A66921EF1E62}" srcOrd="1" destOrd="0" presId="urn:microsoft.com/office/officeart/2005/8/layout/list1"/>
    <dgm:cxn modelId="{F7D398A9-3EBC-426A-B20C-CB1D48EBDE7D}" type="presOf" srcId="{4CE0950F-0B91-47FF-8F3D-E1AF1DA5E459}" destId="{73FC16B8-7101-44AE-BD24-24F9D364158F}" srcOrd="0" destOrd="0" presId="urn:microsoft.com/office/officeart/2005/8/layout/list1"/>
    <dgm:cxn modelId="{28B4E4A8-2E36-492C-B9CA-D91C424E52AC}" type="presOf" srcId="{F8F274E6-7761-488C-9634-229E50B39409}" destId="{FDE2FC68-5CC2-41ED-827A-DFC8573EC152}" srcOrd="0" destOrd="0" presId="urn:microsoft.com/office/officeart/2005/8/layout/list1"/>
    <dgm:cxn modelId="{6558A04F-08B0-4BE0-8A2E-763F43ECF49F}" srcId="{4CE0950F-0B91-47FF-8F3D-E1AF1DA5E459}" destId="{D3057E52-4201-4718-8D83-75FAA6CA2A7D}" srcOrd="2" destOrd="0" parTransId="{A8A261DD-5A12-4D7D-A477-9B1776B37DFA}" sibTransId="{B0B9DBD4-33F5-4CD4-89E2-D041755248DE}"/>
    <dgm:cxn modelId="{CE1D2359-BFF4-45A0-9F44-C2283A351DFD}" type="presOf" srcId="{D3057E52-4201-4718-8D83-75FAA6CA2A7D}" destId="{6E75C1B0-0B5C-4B24-9011-6563B7346E17}" srcOrd="0" destOrd="0" presId="urn:microsoft.com/office/officeart/2005/8/layout/list1"/>
    <dgm:cxn modelId="{1BD40139-AE59-4963-82F3-48816510630C}" srcId="{4CE0950F-0B91-47FF-8F3D-E1AF1DA5E459}" destId="{337E6DCE-4436-41D2-85EF-5CC458A48B24}" srcOrd="0" destOrd="0" parTransId="{C7AFD16E-1768-440C-88A3-5773C4048131}" sibTransId="{F4498688-0D6E-4917-B1B4-CEA64DA4735C}"/>
    <dgm:cxn modelId="{DF9EE82C-CDC8-4892-A7B1-2797E3B886B1}" type="presParOf" srcId="{73FC16B8-7101-44AE-BD24-24F9D364158F}" destId="{F5B37360-3D17-4C01-87B8-EF0EE810EEAA}" srcOrd="0" destOrd="0" presId="urn:microsoft.com/office/officeart/2005/8/layout/list1"/>
    <dgm:cxn modelId="{717AADD4-0949-40DD-9ECF-5496C09F6B23}" type="presParOf" srcId="{F5B37360-3D17-4C01-87B8-EF0EE810EEAA}" destId="{9DAAF7A9-3185-4A66-B5DE-0499D1ED32D6}" srcOrd="0" destOrd="0" presId="urn:microsoft.com/office/officeart/2005/8/layout/list1"/>
    <dgm:cxn modelId="{4152A180-CF27-405A-8078-8857C8CD6702}" type="presParOf" srcId="{F5B37360-3D17-4C01-87B8-EF0EE810EEAA}" destId="{76A1F574-D11B-464F-98EE-E75672206577}" srcOrd="1" destOrd="0" presId="urn:microsoft.com/office/officeart/2005/8/layout/list1"/>
    <dgm:cxn modelId="{4AEE0DE1-D242-4372-A8BD-61053477C455}" type="presParOf" srcId="{73FC16B8-7101-44AE-BD24-24F9D364158F}" destId="{619F3CED-6A09-4084-AC74-BAD9D8300B5D}" srcOrd="1" destOrd="0" presId="urn:microsoft.com/office/officeart/2005/8/layout/list1"/>
    <dgm:cxn modelId="{0982F706-5041-4E37-BE32-6B9743491DA5}" type="presParOf" srcId="{73FC16B8-7101-44AE-BD24-24F9D364158F}" destId="{DAEC6B40-F659-4C4A-A161-6FE0673F2215}" srcOrd="2" destOrd="0" presId="urn:microsoft.com/office/officeart/2005/8/layout/list1"/>
    <dgm:cxn modelId="{9626E80F-652E-49EF-9B72-BDB4D16AB123}" type="presParOf" srcId="{73FC16B8-7101-44AE-BD24-24F9D364158F}" destId="{EFDD23EC-5613-4061-ABBF-1CAA16F0ED36}" srcOrd="3" destOrd="0" presId="urn:microsoft.com/office/officeart/2005/8/layout/list1"/>
    <dgm:cxn modelId="{BB050161-FD45-4A58-AC4F-40D68AED4E2F}" type="presParOf" srcId="{73FC16B8-7101-44AE-BD24-24F9D364158F}" destId="{D0BA11C9-47AE-4362-8822-E3B92AC93F27}" srcOrd="4" destOrd="0" presId="urn:microsoft.com/office/officeart/2005/8/layout/list1"/>
    <dgm:cxn modelId="{AD6F46A0-E476-4C54-B46B-AAD3103A9A96}" type="presParOf" srcId="{D0BA11C9-47AE-4362-8822-E3B92AC93F27}" destId="{FDE2FC68-5CC2-41ED-827A-DFC8573EC152}" srcOrd="0" destOrd="0" presId="urn:microsoft.com/office/officeart/2005/8/layout/list1"/>
    <dgm:cxn modelId="{F0B84CA8-A50F-484A-B7E5-C63839959C4E}" type="presParOf" srcId="{D0BA11C9-47AE-4362-8822-E3B92AC93F27}" destId="{DFA142E2-D1AB-4159-9555-A66921EF1E62}" srcOrd="1" destOrd="0" presId="urn:microsoft.com/office/officeart/2005/8/layout/list1"/>
    <dgm:cxn modelId="{EAD31490-3481-4C15-90AA-4B245339DC22}" type="presParOf" srcId="{73FC16B8-7101-44AE-BD24-24F9D364158F}" destId="{EECF2E9D-16B9-43DF-91C8-7465ED20F174}" srcOrd="5" destOrd="0" presId="urn:microsoft.com/office/officeart/2005/8/layout/list1"/>
    <dgm:cxn modelId="{9FFA794A-C8D6-4AF0-82EA-24D6E5019744}" type="presParOf" srcId="{73FC16B8-7101-44AE-BD24-24F9D364158F}" destId="{BC7A8DA4-E205-4965-AA7D-313794A7A880}" srcOrd="6" destOrd="0" presId="urn:microsoft.com/office/officeart/2005/8/layout/list1"/>
    <dgm:cxn modelId="{A57D4A16-FA1B-4877-8EC8-A28E364BC20F}" type="presParOf" srcId="{73FC16B8-7101-44AE-BD24-24F9D364158F}" destId="{AD7612E3-C89C-4FAA-A8B0-DCDCBEB96A5A}" srcOrd="7" destOrd="0" presId="urn:microsoft.com/office/officeart/2005/8/layout/list1"/>
    <dgm:cxn modelId="{2B419F67-968D-471E-8311-0766D4E0DC89}" type="presParOf" srcId="{73FC16B8-7101-44AE-BD24-24F9D364158F}" destId="{5670179E-87F8-4ED1-9F94-321443673486}" srcOrd="8" destOrd="0" presId="urn:microsoft.com/office/officeart/2005/8/layout/list1"/>
    <dgm:cxn modelId="{1A9A6952-54C0-4BA1-B240-E4303C14EC41}" type="presParOf" srcId="{5670179E-87F8-4ED1-9F94-321443673486}" destId="{6E75C1B0-0B5C-4B24-9011-6563B7346E17}" srcOrd="0" destOrd="0" presId="urn:microsoft.com/office/officeart/2005/8/layout/list1"/>
    <dgm:cxn modelId="{C8D249C8-E65A-4FFD-BB6A-A15F46CFAE37}" type="presParOf" srcId="{5670179E-87F8-4ED1-9F94-321443673486}" destId="{151865FD-8AEA-46B4-B491-F7828474F52E}" srcOrd="1" destOrd="0" presId="urn:microsoft.com/office/officeart/2005/8/layout/list1"/>
    <dgm:cxn modelId="{E18B5030-15CF-4305-AE90-12ED27ADBBF2}" type="presParOf" srcId="{73FC16B8-7101-44AE-BD24-24F9D364158F}" destId="{A3972CC1-C98A-440A-ACE0-D9BAD153446A}" srcOrd="9" destOrd="0" presId="urn:microsoft.com/office/officeart/2005/8/layout/list1"/>
    <dgm:cxn modelId="{1145C463-561A-4798-ACFA-6205F27EE0BB}" type="presParOf" srcId="{73FC16B8-7101-44AE-BD24-24F9D364158F}" destId="{AD62A770-C4E7-4116-8810-791493BD861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74E618-53BB-4B16-8954-38EDD97C13D4}" type="doc">
      <dgm:prSet loTypeId="urn:microsoft.com/office/officeart/2005/8/layout/hierarchy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AA1F43-93D0-45EE-AFB7-88A91E0AC7A8}">
      <dgm:prSet phldrT="[Text]"/>
      <dgm:spPr/>
      <dgm:t>
        <a:bodyPr/>
        <a:lstStyle/>
        <a:p>
          <a:r>
            <a:rPr lang="ar-SA" b="1" dirty="0" smtClean="0"/>
            <a:t>للاستنساخ على الأقل فائدتان</a:t>
          </a:r>
          <a:endParaRPr lang="en-US" dirty="0"/>
        </a:p>
      </dgm:t>
    </dgm:pt>
    <dgm:pt modelId="{F29803B2-F634-47C5-AA0E-CCF1E4EF1D8C}" type="parTrans" cxnId="{4311C159-C193-4C24-A98A-6221481ED666}">
      <dgm:prSet/>
      <dgm:spPr/>
      <dgm:t>
        <a:bodyPr/>
        <a:lstStyle/>
        <a:p>
          <a:endParaRPr lang="en-US"/>
        </a:p>
      </dgm:t>
    </dgm:pt>
    <dgm:pt modelId="{29AFA80D-557C-4BF5-A054-844EE181FEE6}" type="sibTrans" cxnId="{4311C159-C193-4C24-A98A-6221481ED666}">
      <dgm:prSet/>
      <dgm:spPr/>
      <dgm:t>
        <a:bodyPr/>
        <a:lstStyle/>
        <a:p>
          <a:endParaRPr lang="en-US"/>
        </a:p>
      </dgm:t>
    </dgm:pt>
    <dgm:pt modelId="{5FB830ED-A213-43D4-96D7-A862D10755EE}">
      <dgm:prSet phldrT="[Text]"/>
      <dgm:spPr/>
      <dgm:t>
        <a:bodyPr/>
        <a:lstStyle/>
        <a:p>
          <a:r>
            <a:rPr lang="ar-SA" b="1" dirty="0" smtClean="0"/>
            <a:t>حل مشكلة رفض الأعضاء لأن العضو المستنسخ المزروع مطابق لأنسجة المريض</a:t>
          </a:r>
          <a:endParaRPr lang="en-US" dirty="0"/>
        </a:p>
      </dgm:t>
    </dgm:pt>
    <dgm:pt modelId="{44D834B0-E8F7-4509-BD94-CAAE8CA25100}" type="parTrans" cxnId="{95A8C012-4ED9-4F67-9C8C-3DD0E7EFEB5C}">
      <dgm:prSet/>
      <dgm:spPr/>
      <dgm:t>
        <a:bodyPr/>
        <a:lstStyle/>
        <a:p>
          <a:endParaRPr lang="en-US"/>
        </a:p>
      </dgm:t>
    </dgm:pt>
    <dgm:pt modelId="{AF78A279-C865-4049-B18A-9321F4169E2C}" type="sibTrans" cxnId="{95A8C012-4ED9-4F67-9C8C-3DD0E7EFEB5C}">
      <dgm:prSet/>
      <dgm:spPr/>
      <dgm:t>
        <a:bodyPr/>
        <a:lstStyle/>
        <a:p>
          <a:endParaRPr lang="en-US"/>
        </a:p>
      </dgm:t>
    </dgm:pt>
    <dgm:pt modelId="{61C05A62-19A1-422C-AB0D-1F43BD901277}">
      <dgm:prSet phldrT="[Text]"/>
      <dgm:spPr/>
      <dgm:t>
        <a:bodyPr/>
        <a:lstStyle/>
        <a:p>
          <a:r>
            <a:rPr lang="ar-SA" b="1" dirty="0" smtClean="0"/>
            <a:t>حل مشكلة انتظار المتبرعين</a:t>
          </a:r>
          <a:endParaRPr lang="en-US" dirty="0"/>
        </a:p>
      </dgm:t>
    </dgm:pt>
    <dgm:pt modelId="{98B3B3AC-4285-46AC-834C-3B4620084629}" type="parTrans" cxnId="{E3FC62ED-F996-44C1-A8D7-9448F3DFA089}">
      <dgm:prSet/>
      <dgm:spPr/>
      <dgm:t>
        <a:bodyPr/>
        <a:lstStyle/>
        <a:p>
          <a:endParaRPr lang="en-US"/>
        </a:p>
      </dgm:t>
    </dgm:pt>
    <dgm:pt modelId="{49177296-F9E6-448A-BBC7-58BDF54732C2}" type="sibTrans" cxnId="{E3FC62ED-F996-44C1-A8D7-9448F3DFA089}">
      <dgm:prSet/>
      <dgm:spPr/>
      <dgm:t>
        <a:bodyPr/>
        <a:lstStyle/>
        <a:p>
          <a:endParaRPr lang="en-US"/>
        </a:p>
      </dgm:t>
    </dgm:pt>
    <dgm:pt modelId="{A7EFACAF-DE68-4D32-A693-BBC82DC6951E}" type="pres">
      <dgm:prSet presAssocID="{4074E618-53BB-4B16-8954-38EDD97C13D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D6F2E4C-F0E8-45F5-BC85-B72A29866CAD}" type="pres">
      <dgm:prSet presAssocID="{41AA1F43-93D0-45EE-AFB7-88A91E0AC7A8}" presName="vertOne" presStyleCnt="0"/>
      <dgm:spPr/>
    </dgm:pt>
    <dgm:pt modelId="{281CFD4D-6451-4CC8-B3B7-A752422A5B0D}" type="pres">
      <dgm:prSet presAssocID="{41AA1F43-93D0-45EE-AFB7-88A91E0AC7A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E5B95D-E8C9-4BC9-94AB-1E5064276DC1}" type="pres">
      <dgm:prSet presAssocID="{41AA1F43-93D0-45EE-AFB7-88A91E0AC7A8}" presName="parTransOne" presStyleCnt="0"/>
      <dgm:spPr/>
    </dgm:pt>
    <dgm:pt modelId="{77446977-407D-4DBD-9B02-889EDBEE84EC}" type="pres">
      <dgm:prSet presAssocID="{41AA1F43-93D0-45EE-AFB7-88A91E0AC7A8}" presName="horzOne" presStyleCnt="0"/>
      <dgm:spPr/>
    </dgm:pt>
    <dgm:pt modelId="{BAD3FBB7-DB70-40BB-B055-ADFA69D78C0A}" type="pres">
      <dgm:prSet presAssocID="{5FB830ED-A213-43D4-96D7-A862D10755EE}" presName="vertTwo" presStyleCnt="0"/>
      <dgm:spPr/>
    </dgm:pt>
    <dgm:pt modelId="{8A61B9C9-7F43-49D2-B7AE-2287CBF84A69}" type="pres">
      <dgm:prSet presAssocID="{5FB830ED-A213-43D4-96D7-A862D10755E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EF6EE3-81E3-47CB-BAB6-4A93A38EBC9F}" type="pres">
      <dgm:prSet presAssocID="{5FB830ED-A213-43D4-96D7-A862D10755EE}" presName="horzTwo" presStyleCnt="0"/>
      <dgm:spPr/>
    </dgm:pt>
    <dgm:pt modelId="{4E10F1DC-56F7-4ADB-9049-840EB905DD6C}" type="pres">
      <dgm:prSet presAssocID="{AF78A279-C865-4049-B18A-9321F4169E2C}" presName="sibSpaceTwo" presStyleCnt="0"/>
      <dgm:spPr/>
    </dgm:pt>
    <dgm:pt modelId="{B0988FF0-CA06-451D-9C4B-41F404CA0F7B}" type="pres">
      <dgm:prSet presAssocID="{61C05A62-19A1-422C-AB0D-1F43BD901277}" presName="vertTwo" presStyleCnt="0"/>
      <dgm:spPr/>
    </dgm:pt>
    <dgm:pt modelId="{35589946-C91D-487B-910D-49196A23167F}" type="pres">
      <dgm:prSet presAssocID="{61C05A62-19A1-422C-AB0D-1F43BD90127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B9242C-A62A-4EC0-B354-B52D07293747}" type="pres">
      <dgm:prSet presAssocID="{61C05A62-19A1-422C-AB0D-1F43BD901277}" presName="horzTwo" presStyleCnt="0"/>
      <dgm:spPr/>
    </dgm:pt>
  </dgm:ptLst>
  <dgm:cxnLst>
    <dgm:cxn modelId="{E3FC62ED-F996-44C1-A8D7-9448F3DFA089}" srcId="{41AA1F43-93D0-45EE-AFB7-88A91E0AC7A8}" destId="{61C05A62-19A1-422C-AB0D-1F43BD901277}" srcOrd="1" destOrd="0" parTransId="{98B3B3AC-4285-46AC-834C-3B4620084629}" sibTransId="{49177296-F9E6-448A-BBC7-58BDF54732C2}"/>
    <dgm:cxn modelId="{4311C159-C193-4C24-A98A-6221481ED666}" srcId="{4074E618-53BB-4B16-8954-38EDD97C13D4}" destId="{41AA1F43-93D0-45EE-AFB7-88A91E0AC7A8}" srcOrd="0" destOrd="0" parTransId="{F29803B2-F634-47C5-AA0E-CCF1E4EF1D8C}" sibTransId="{29AFA80D-557C-4BF5-A054-844EE181FEE6}"/>
    <dgm:cxn modelId="{95A8C012-4ED9-4F67-9C8C-3DD0E7EFEB5C}" srcId="{41AA1F43-93D0-45EE-AFB7-88A91E0AC7A8}" destId="{5FB830ED-A213-43D4-96D7-A862D10755EE}" srcOrd="0" destOrd="0" parTransId="{44D834B0-E8F7-4509-BD94-CAAE8CA25100}" sibTransId="{AF78A279-C865-4049-B18A-9321F4169E2C}"/>
    <dgm:cxn modelId="{D8347A94-7FD7-488F-85DC-E4448C8D7BB8}" type="presOf" srcId="{41AA1F43-93D0-45EE-AFB7-88A91E0AC7A8}" destId="{281CFD4D-6451-4CC8-B3B7-A752422A5B0D}" srcOrd="0" destOrd="0" presId="urn:microsoft.com/office/officeart/2005/8/layout/hierarchy4"/>
    <dgm:cxn modelId="{509098DA-ACAA-4F8C-8F85-F74D5E195CB5}" type="presOf" srcId="{4074E618-53BB-4B16-8954-38EDD97C13D4}" destId="{A7EFACAF-DE68-4D32-A693-BBC82DC6951E}" srcOrd="0" destOrd="0" presId="urn:microsoft.com/office/officeart/2005/8/layout/hierarchy4"/>
    <dgm:cxn modelId="{BBBB1BBB-64A1-4073-ACC1-30FCA4CFFC0E}" type="presOf" srcId="{5FB830ED-A213-43D4-96D7-A862D10755EE}" destId="{8A61B9C9-7F43-49D2-B7AE-2287CBF84A69}" srcOrd="0" destOrd="0" presId="urn:microsoft.com/office/officeart/2005/8/layout/hierarchy4"/>
    <dgm:cxn modelId="{490818A3-C915-4C9B-97A4-084BEBBD3EBC}" type="presOf" srcId="{61C05A62-19A1-422C-AB0D-1F43BD901277}" destId="{35589946-C91D-487B-910D-49196A23167F}" srcOrd="0" destOrd="0" presId="urn:microsoft.com/office/officeart/2005/8/layout/hierarchy4"/>
    <dgm:cxn modelId="{6BE97851-C138-4D67-8E3A-C17A7D828373}" type="presParOf" srcId="{A7EFACAF-DE68-4D32-A693-BBC82DC6951E}" destId="{DD6F2E4C-F0E8-45F5-BC85-B72A29866CAD}" srcOrd="0" destOrd="0" presId="urn:microsoft.com/office/officeart/2005/8/layout/hierarchy4"/>
    <dgm:cxn modelId="{0BDD3E6F-F4FB-44EB-80A5-44E65A2641FD}" type="presParOf" srcId="{DD6F2E4C-F0E8-45F5-BC85-B72A29866CAD}" destId="{281CFD4D-6451-4CC8-B3B7-A752422A5B0D}" srcOrd="0" destOrd="0" presId="urn:microsoft.com/office/officeart/2005/8/layout/hierarchy4"/>
    <dgm:cxn modelId="{95F28455-B1B0-4BFF-863D-09EF5824E4EC}" type="presParOf" srcId="{DD6F2E4C-F0E8-45F5-BC85-B72A29866CAD}" destId="{D1E5B95D-E8C9-4BC9-94AB-1E5064276DC1}" srcOrd="1" destOrd="0" presId="urn:microsoft.com/office/officeart/2005/8/layout/hierarchy4"/>
    <dgm:cxn modelId="{B970DFD3-0DC6-4EA1-8E5E-295AFB2D425F}" type="presParOf" srcId="{DD6F2E4C-F0E8-45F5-BC85-B72A29866CAD}" destId="{77446977-407D-4DBD-9B02-889EDBEE84EC}" srcOrd="2" destOrd="0" presId="urn:microsoft.com/office/officeart/2005/8/layout/hierarchy4"/>
    <dgm:cxn modelId="{0877DB59-8364-41EF-90F7-D2BC516B5CB7}" type="presParOf" srcId="{77446977-407D-4DBD-9B02-889EDBEE84EC}" destId="{BAD3FBB7-DB70-40BB-B055-ADFA69D78C0A}" srcOrd="0" destOrd="0" presId="urn:microsoft.com/office/officeart/2005/8/layout/hierarchy4"/>
    <dgm:cxn modelId="{C81BC83A-4344-4E16-AEBB-3C7DF0CC0510}" type="presParOf" srcId="{BAD3FBB7-DB70-40BB-B055-ADFA69D78C0A}" destId="{8A61B9C9-7F43-49D2-B7AE-2287CBF84A69}" srcOrd="0" destOrd="0" presId="urn:microsoft.com/office/officeart/2005/8/layout/hierarchy4"/>
    <dgm:cxn modelId="{C523F951-B231-4F1A-8F70-055457ECAE08}" type="presParOf" srcId="{BAD3FBB7-DB70-40BB-B055-ADFA69D78C0A}" destId="{52EF6EE3-81E3-47CB-BAB6-4A93A38EBC9F}" srcOrd="1" destOrd="0" presId="urn:microsoft.com/office/officeart/2005/8/layout/hierarchy4"/>
    <dgm:cxn modelId="{54911A1C-43B3-4003-8159-203BB2BDB3EC}" type="presParOf" srcId="{77446977-407D-4DBD-9B02-889EDBEE84EC}" destId="{4E10F1DC-56F7-4ADB-9049-840EB905DD6C}" srcOrd="1" destOrd="0" presId="urn:microsoft.com/office/officeart/2005/8/layout/hierarchy4"/>
    <dgm:cxn modelId="{3F3B133C-7E25-4737-AA0E-A7E5344B9269}" type="presParOf" srcId="{77446977-407D-4DBD-9B02-889EDBEE84EC}" destId="{B0988FF0-CA06-451D-9C4B-41F404CA0F7B}" srcOrd="2" destOrd="0" presId="urn:microsoft.com/office/officeart/2005/8/layout/hierarchy4"/>
    <dgm:cxn modelId="{E4B027D7-9914-4B6B-B716-3F16D5DF4009}" type="presParOf" srcId="{B0988FF0-CA06-451D-9C4B-41F404CA0F7B}" destId="{35589946-C91D-487B-910D-49196A23167F}" srcOrd="0" destOrd="0" presId="urn:microsoft.com/office/officeart/2005/8/layout/hierarchy4"/>
    <dgm:cxn modelId="{4F7A787B-C8FC-4418-AE93-B6F3C9CD854C}" type="presParOf" srcId="{B0988FF0-CA06-451D-9C4B-41F404CA0F7B}" destId="{46B9242C-A62A-4EC0-B354-B52D0729374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90B8EC-3F13-4488-AA17-5D79AD76C9A9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</dgm:pt>
    <dgm:pt modelId="{889A10A6-1565-454E-9E3F-C29146E5FBF9}">
      <dgm:prSet phldrT="[Text]"/>
      <dgm:spPr/>
      <dgm:t>
        <a:bodyPr/>
        <a:lstStyle/>
        <a:p>
          <a:r>
            <a:rPr lang="ar-SA" b="1" dirty="0" smtClean="0"/>
            <a:t>الأعضاء المتناظرة</a:t>
          </a:r>
          <a:endParaRPr lang="en-US" dirty="0"/>
        </a:p>
      </dgm:t>
    </dgm:pt>
    <dgm:pt modelId="{3427C35A-1AE3-43B9-AA64-68BDE4BF4C2C}" type="parTrans" cxnId="{FFD720E1-3BAF-43F1-B26F-7C4285115B96}">
      <dgm:prSet/>
      <dgm:spPr/>
      <dgm:t>
        <a:bodyPr/>
        <a:lstStyle/>
        <a:p>
          <a:endParaRPr lang="en-US"/>
        </a:p>
      </dgm:t>
    </dgm:pt>
    <dgm:pt modelId="{A4E8FC07-C493-45D3-BF35-9955E2D38CA5}" type="sibTrans" cxnId="{FFD720E1-3BAF-43F1-B26F-7C4285115B96}">
      <dgm:prSet/>
      <dgm:spPr/>
      <dgm:t>
        <a:bodyPr/>
        <a:lstStyle/>
        <a:p>
          <a:endParaRPr lang="en-US"/>
        </a:p>
      </dgm:t>
    </dgm:pt>
    <dgm:pt modelId="{4BC7CD9F-D4E1-4BA7-8A97-F1EFE52935B3}">
      <dgm:prSet phldrT="[Text]"/>
      <dgm:spPr/>
      <dgm:t>
        <a:bodyPr/>
        <a:lstStyle/>
        <a:p>
          <a:r>
            <a:rPr lang="ar-SA" b="1" dirty="0" smtClean="0"/>
            <a:t>التصنيف</a:t>
          </a:r>
          <a:endParaRPr lang="en-US" dirty="0"/>
        </a:p>
      </dgm:t>
    </dgm:pt>
    <dgm:pt modelId="{AE77855B-0325-4665-A4B5-647A9819902F}" type="parTrans" cxnId="{0C76EFB8-6317-4E9D-9D72-8C7CA80F9157}">
      <dgm:prSet/>
      <dgm:spPr/>
    </dgm:pt>
    <dgm:pt modelId="{FE01BDBB-2B31-444C-9177-C98C871105A8}" type="sibTrans" cxnId="{0C76EFB8-6317-4E9D-9D72-8C7CA80F9157}">
      <dgm:prSet/>
      <dgm:spPr/>
    </dgm:pt>
    <dgm:pt modelId="{BFE90359-B2A5-464B-A7FA-5F0BD287CE1A}">
      <dgm:prSet phldrT="[Text]"/>
      <dgm:spPr/>
      <dgm:t>
        <a:bodyPr/>
        <a:lstStyle/>
        <a:p>
          <a:r>
            <a:rPr lang="ar-SA" b="1" dirty="0" smtClean="0"/>
            <a:t>الأعضاء المضمحلة</a:t>
          </a:r>
          <a:r>
            <a:rPr lang="ar-SA" dirty="0" smtClean="0"/>
            <a:t> </a:t>
          </a:r>
          <a:endParaRPr lang="en-US" dirty="0"/>
        </a:p>
      </dgm:t>
    </dgm:pt>
    <dgm:pt modelId="{80A8BBFF-C8F9-4F51-A21E-198866F2AF9A}" type="parTrans" cxnId="{AFEC602B-624F-427A-8B24-7F6575FCFBDB}">
      <dgm:prSet/>
      <dgm:spPr/>
    </dgm:pt>
    <dgm:pt modelId="{7FF4E761-C252-4D95-A0CD-65369940E281}" type="sibTrans" cxnId="{AFEC602B-624F-427A-8B24-7F6575FCFBDB}">
      <dgm:prSet/>
      <dgm:spPr/>
    </dgm:pt>
    <dgm:pt modelId="{8D09626F-BFFD-41E7-8391-DE2584952A66}">
      <dgm:prSet phldrT="[Text]"/>
      <dgm:spPr/>
      <dgm:t>
        <a:bodyPr/>
        <a:lstStyle/>
        <a:p>
          <a:r>
            <a:rPr lang="ar-SA" b="1" dirty="0" smtClean="0"/>
            <a:t>دلائل من علم الأجنة</a:t>
          </a:r>
          <a:endParaRPr lang="en-US" dirty="0"/>
        </a:p>
      </dgm:t>
    </dgm:pt>
    <dgm:pt modelId="{3F0D213A-B525-4CAD-B104-CE2EFA9F6309}" type="parTrans" cxnId="{7CB87A67-3815-41E2-A5A6-213214B84E26}">
      <dgm:prSet/>
      <dgm:spPr/>
    </dgm:pt>
    <dgm:pt modelId="{6E1554C8-B55E-429A-8A67-20F20B5F663B}" type="sibTrans" cxnId="{7CB87A67-3815-41E2-A5A6-213214B84E26}">
      <dgm:prSet/>
      <dgm:spPr/>
    </dgm:pt>
    <dgm:pt modelId="{743D78EC-FC11-469B-B343-78473DBDF3C0}">
      <dgm:prSet phldrT="[Text]"/>
      <dgm:spPr/>
      <dgm:t>
        <a:bodyPr/>
        <a:lstStyle/>
        <a:p>
          <a:r>
            <a:rPr lang="ar-SA" b="1" dirty="0" smtClean="0"/>
            <a:t>حلقات الوصل</a:t>
          </a:r>
          <a:endParaRPr lang="en-US" dirty="0"/>
        </a:p>
      </dgm:t>
    </dgm:pt>
    <dgm:pt modelId="{F336C545-2C93-4803-9AA5-BC9DA496EE83}" type="parTrans" cxnId="{876636F7-9BE6-47CE-B3BB-20330D61F412}">
      <dgm:prSet/>
      <dgm:spPr/>
    </dgm:pt>
    <dgm:pt modelId="{66759410-12FE-4139-9E26-94C5F0D980F3}" type="sibTrans" cxnId="{876636F7-9BE6-47CE-B3BB-20330D61F412}">
      <dgm:prSet/>
      <dgm:spPr/>
    </dgm:pt>
    <dgm:pt modelId="{CBDF8762-A877-4BF7-819B-6FC61DFD3346}" type="pres">
      <dgm:prSet presAssocID="{EC90B8EC-3F13-4488-AA17-5D79AD76C9A9}" presName="Name0" presStyleCnt="0">
        <dgm:presLayoutVars>
          <dgm:dir/>
          <dgm:resizeHandles val="exact"/>
        </dgm:presLayoutVars>
      </dgm:prSet>
      <dgm:spPr/>
    </dgm:pt>
    <dgm:pt modelId="{F31CC691-9A3F-4CE4-AE71-FD832AC9FCE5}" type="pres">
      <dgm:prSet presAssocID="{8D09626F-BFFD-41E7-8391-DE2584952A6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73459-669F-42B1-BD75-0131C8F181B1}" type="pres">
      <dgm:prSet presAssocID="{6E1554C8-B55E-429A-8A67-20F20B5F663B}" presName="sibTrans" presStyleCnt="0"/>
      <dgm:spPr/>
    </dgm:pt>
    <dgm:pt modelId="{F5087EFB-9E6B-4E88-B124-6F16566DF227}" type="pres">
      <dgm:prSet presAssocID="{743D78EC-FC11-469B-B343-78473DBDF3C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A6483-E657-4AE9-9BE2-CA2A46BBF746}" type="pres">
      <dgm:prSet presAssocID="{66759410-12FE-4139-9E26-94C5F0D980F3}" presName="sibTrans" presStyleCnt="0"/>
      <dgm:spPr/>
    </dgm:pt>
    <dgm:pt modelId="{7B24877B-6211-4AB0-B4D3-5F84C7E55098}" type="pres">
      <dgm:prSet presAssocID="{BFE90359-B2A5-464B-A7FA-5F0BD287CE1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8399C-C51C-4707-8672-04E15AE39C8E}" type="pres">
      <dgm:prSet presAssocID="{7FF4E761-C252-4D95-A0CD-65369940E281}" presName="sibTrans" presStyleCnt="0"/>
      <dgm:spPr/>
    </dgm:pt>
    <dgm:pt modelId="{C0C1642B-5F5C-4378-8E20-D84979FE9DB8}" type="pres">
      <dgm:prSet presAssocID="{889A10A6-1565-454E-9E3F-C29146E5FBF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5768A-4D7F-4DB1-A6E0-D95A47CAA6E2}" type="pres">
      <dgm:prSet presAssocID="{A4E8FC07-C493-45D3-BF35-9955E2D38CA5}" presName="sibTrans" presStyleCnt="0"/>
      <dgm:spPr/>
    </dgm:pt>
    <dgm:pt modelId="{F62321E4-A0CD-4F5B-9E71-E40E4CBA5327}" type="pres">
      <dgm:prSet presAssocID="{4BC7CD9F-D4E1-4BA7-8A97-F1EFE52935B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15A62B-BA2B-4229-947B-5CC77E9786E1}" type="presOf" srcId="{8D09626F-BFFD-41E7-8391-DE2584952A66}" destId="{F31CC691-9A3F-4CE4-AE71-FD832AC9FCE5}" srcOrd="0" destOrd="0" presId="urn:microsoft.com/office/officeart/2005/8/layout/hList6"/>
    <dgm:cxn modelId="{FFD720E1-3BAF-43F1-B26F-7C4285115B96}" srcId="{EC90B8EC-3F13-4488-AA17-5D79AD76C9A9}" destId="{889A10A6-1565-454E-9E3F-C29146E5FBF9}" srcOrd="3" destOrd="0" parTransId="{3427C35A-1AE3-43B9-AA64-68BDE4BF4C2C}" sibTransId="{A4E8FC07-C493-45D3-BF35-9955E2D38CA5}"/>
    <dgm:cxn modelId="{52A5C4E9-6711-46C9-B520-8611C2ACB359}" type="presOf" srcId="{4BC7CD9F-D4E1-4BA7-8A97-F1EFE52935B3}" destId="{F62321E4-A0CD-4F5B-9E71-E40E4CBA5327}" srcOrd="0" destOrd="0" presId="urn:microsoft.com/office/officeart/2005/8/layout/hList6"/>
    <dgm:cxn modelId="{876636F7-9BE6-47CE-B3BB-20330D61F412}" srcId="{EC90B8EC-3F13-4488-AA17-5D79AD76C9A9}" destId="{743D78EC-FC11-469B-B343-78473DBDF3C0}" srcOrd="1" destOrd="0" parTransId="{F336C545-2C93-4803-9AA5-BC9DA496EE83}" sibTransId="{66759410-12FE-4139-9E26-94C5F0D980F3}"/>
    <dgm:cxn modelId="{9A0B48F4-50FE-4049-B04D-3EC3934BE62E}" type="presOf" srcId="{EC90B8EC-3F13-4488-AA17-5D79AD76C9A9}" destId="{CBDF8762-A877-4BF7-819B-6FC61DFD3346}" srcOrd="0" destOrd="0" presId="urn:microsoft.com/office/officeart/2005/8/layout/hList6"/>
    <dgm:cxn modelId="{94CC6F3E-52B5-4B8E-8106-BE8A8179666D}" type="presOf" srcId="{BFE90359-B2A5-464B-A7FA-5F0BD287CE1A}" destId="{7B24877B-6211-4AB0-B4D3-5F84C7E55098}" srcOrd="0" destOrd="0" presId="urn:microsoft.com/office/officeart/2005/8/layout/hList6"/>
    <dgm:cxn modelId="{7CB87A67-3815-41E2-A5A6-213214B84E26}" srcId="{EC90B8EC-3F13-4488-AA17-5D79AD76C9A9}" destId="{8D09626F-BFFD-41E7-8391-DE2584952A66}" srcOrd="0" destOrd="0" parTransId="{3F0D213A-B525-4CAD-B104-CE2EFA9F6309}" sibTransId="{6E1554C8-B55E-429A-8A67-20F20B5F663B}"/>
    <dgm:cxn modelId="{94FD465A-6C9E-463C-BA53-B98D0F617EDB}" type="presOf" srcId="{889A10A6-1565-454E-9E3F-C29146E5FBF9}" destId="{C0C1642B-5F5C-4378-8E20-D84979FE9DB8}" srcOrd="0" destOrd="0" presId="urn:microsoft.com/office/officeart/2005/8/layout/hList6"/>
    <dgm:cxn modelId="{0C76EFB8-6317-4E9D-9D72-8C7CA80F9157}" srcId="{EC90B8EC-3F13-4488-AA17-5D79AD76C9A9}" destId="{4BC7CD9F-D4E1-4BA7-8A97-F1EFE52935B3}" srcOrd="4" destOrd="0" parTransId="{AE77855B-0325-4665-A4B5-647A9819902F}" sibTransId="{FE01BDBB-2B31-444C-9177-C98C871105A8}"/>
    <dgm:cxn modelId="{AFEC602B-624F-427A-8B24-7F6575FCFBDB}" srcId="{EC90B8EC-3F13-4488-AA17-5D79AD76C9A9}" destId="{BFE90359-B2A5-464B-A7FA-5F0BD287CE1A}" srcOrd="2" destOrd="0" parTransId="{80A8BBFF-C8F9-4F51-A21E-198866F2AF9A}" sibTransId="{7FF4E761-C252-4D95-A0CD-65369940E281}"/>
    <dgm:cxn modelId="{386445B9-9A2A-4675-92CD-C48C333E278C}" type="presOf" srcId="{743D78EC-FC11-469B-B343-78473DBDF3C0}" destId="{F5087EFB-9E6B-4E88-B124-6F16566DF227}" srcOrd="0" destOrd="0" presId="urn:microsoft.com/office/officeart/2005/8/layout/hList6"/>
    <dgm:cxn modelId="{1995585F-CC63-4190-96F2-4F4DC1B7823F}" type="presParOf" srcId="{CBDF8762-A877-4BF7-819B-6FC61DFD3346}" destId="{F31CC691-9A3F-4CE4-AE71-FD832AC9FCE5}" srcOrd="0" destOrd="0" presId="urn:microsoft.com/office/officeart/2005/8/layout/hList6"/>
    <dgm:cxn modelId="{4A9E1556-7BF5-4DB0-A6B5-42BA3536E9B9}" type="presParOf" srcId="{CBDF8762-A877-4BF7-819B-6FC61DFD3346}" destId="{AFF73459-669F-42B1-BD75-0131C8F181B1}" srcOrd="1" destOrd="0" presId="urn:microsoft.com/office/officeart/2005/8/layout/hList6"/>
    <dgm:cxn modelId="{15585E6F-6F6F-4741-AA92-C7AAED3E95BB}" type="presParOf" srcId="{CBDF8762-A877-4BF7-819B-6FC61DFD3346}" destId="{F5087EFB-9E6B-4E88-B124-6F16566DF227}" srcOrd="2" destOrd="0" presId="urn:microsoft.com/office/officeart/2005/8/layout/hList6"/>
    <dgm:cxn modelId="{8993CCA2-CCC6-4ED9-963F-84B57B02E5FC}" type="presParOf" srcId="{CBDF8762-A877-4BF7-819B-6FC61DFD3346}" destId="{A7FA6483-E657-4AE9-9BE2-CA2A46BBF746}" srcOrd="3" destOrd="0" presId="urn:microsoft.com/office/officeart/2005/8/layout/hList6"/>
    <dgm:cxn modelId="{B556A99A-1AA2-40EE-A0E8-85AAE2666F8F}" type="presParOf" srcId="{CBDF8762-A877-4BF7-819B-6FC61DFD3346}" destId="{7B24877B-6211-4AB0-B4D3-5F84C7E55098}" srcOrd="4" destOrd="0" presId="urn:microsoft.com/office/officeart/2005/8/layout/hList6"/>
    <dgm:cxn modelId="{A2C3CD02-1AB1-4D17-A6CB-98CE856E7B96}" type="presParOf" srcId="{CBDF8762-A877-4BF7-819B-6FC61DFD3346}" destId="{78D8399C-C51C-4707-8672-04E15AE39C8E}" srcOrd="5" destOrd="0" presId="urn:microsoft.com/office/officeart/2005/8/layout/hList6"/>
    <dgm:cxn modelId="{39DF7B20-0169-4D33-A7C8-9CCE56DAD12C}" type="presParOf" srcId="{CBDF8762-A877-4BF7-819B-6FC61DFD3346}" destId="{C0C1642B-5F5C-4378-8E20-D84979FE9DB8}" srcOrd="6" destOrd="0" presId="urn:microsoft.com/office/officeart/2005/8/layout/hList6"/>
    <dgm:cxn modelId="{F73EB5D5-BF38-49EA-8A46-334F6ABA4879}" type="presParOf" srcId="{CBDF8762-A877-4BF7-819B-6FC61DFD3346}" destId="{47D5768A-4D7F-4DB1-A6E0-D95A47CAA6E2}" srcOrd="7" destOrd="0" presId="urn:microsoft.com/office/officeart/2005/8/layout/hList6"/>
    <dgm:cxn modelId="{F1879C9D-5549-4147-B29A-D37D2D4941EE}" type="presParOf" srcId="{CBDF8762-A877-4BF7-819B-6FC61DFD3346}" destId="{F62321E4-A0CD-4F5B-9E71-E40E4CBA5327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84C59C-D57B-47F9-92B2-2B7AA6A894CA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F797FBAD-3ED6-496B-A69F-48360445C3DF}">
      <dgm:prSet phldrT="[Text]"/>
      <dgm:spPr/>
      <dgm:t>
        <a:bodyPr/>
        <a:lstStyle/>
        <a:p>
          <a:pPr algn="r" rtl="1"/>
          <a:r>
            <a:rPr lang="ar-SA" b="1" dirty="0" smtClean="0"/>
            <a:t>نظرية</a:t>
          </a:r>
          <a:endParaRPr lang="ar-JO" b="1" dirty="0" smtClean="0"/>
        </a:p>
        <a:p>
          <a:pPr algn="r" rtl="1"/>
          <a:r>
            <a:rPr lang="ar-SA" b="1" dirty="0" smtClean="0"/>
            <a:t> دارون</a:t>
          </a:r>
          <a:endParaRPr lang="en-US" dirty="0"/>
        </a:p>
      </dgm:t>
    </dgm:pt>
    <dgm:pt modelId="{F6F831F5-B4EF-4D63-96F2-A9B0B32A586F}" type="parTrans" cxnId="{7AE84BB2-18F1-4FD3-A76D-6F0D17F8E6FE}">
      <dgm:prSet/>
      <dgm:spPr/>
      <dgm:t>
        <a:bodyPr/>
        <a:lstStyle/>
        <a:p>
          <a:endParaRPr lang="en-US"/>
        </a:p>
      </dgm:t>
    </dgm:pt>
    <dgm:pt modelId="{5258DA85-BCB6-4EFF-B842-A4C23F64501B}" type="sibTrans" cxnId="{7AE84BB2-18F1-4FD3-A76D-6F0D17F8E6FE}">
      <dgm:prSet/>
      <dgm:spPr/>
      <dgm:t>
        <a:bodyPr/>
        <a:lstStyle/>
        <a:p>
          <a:endParaRPr lang="en-US"/>
        </a:p>
      </dgm:t>
    </dgm:pt>
    <dgm:pt modelId="{7063B70F-D801-4236-8B5D-4163D1A41899}">
      <dgm:prSet phldrT="[Text]"/>
      <dgm:spPr/>
      <dgm:t>
        <a:bodyPr/>
        <a:lstStyle/>
        <a:p>
          <a:pPr algn="r" rtl="1"/>
          <a:r>
            <a:rPr lang="ar-SA" b="1" dirty="0" smtClean="0"/>
            <a:t>نظرية</a:t>
          </a:r>
          <a:endParaRPr lang="ar-JO" b="1" dirty="0" smtClean="0"/>
        </a:p>
        <a:p>
          <a:pPr algn="r" rtl="1"/>
          <a:r>
            <a:rPr lang="ar-SA" b="1" dirty="0" smtClean="0"/>
            <a:t> </a:t>
          </a:r>
          <a:r>
            <a:rPr lang="ar-SA" b="1" dirty="0" err="1" smtClean="0"/>
            <a:t>لامارك</a:t>
          </a:r>
          <a:r>
            <a:rPr lang="ar-SA" b="1" dirty="0" smtClean="0"/>
            <a:t> </a:t>
          </a:r>
          <a:endParaRPr lang="en-US" dirty="0"/>
        </a:p>
      </dgm:t>
    </dgm:pt>
    <dgm:pt modelId="{DE6AF12F-FB69-40E6-AC95-93D60139317C}" type="sibTrans" cxnId="{F4770C34-F7C4-438D-92CD-303D63CAE764}">
      <dgm:prSet/>
      <dgm:spPr/>
      <dgm:t>
        <a:bodyPr/>
        <a:lstStyle/>
        <a:p>
          <a:endParaRPr lang="en-US"/>
        </a:p>
      </dgm:t>
    </dgm:pt>
    <dgm:pt modelId="{07A925BE-6E78-4D5E-B3AB-C86EF190F86A}" type="parTrans" cxnId="{F4770C34-F7C4-438D-92CD-303D63CAE764}">
      <dgm:prSet/>
      <dgm:spPr/>
      <dgm:t>
        <a:bodyPr/>
        <a:lstStyle/>
        <a:p>
          <a:endParaRPr lang="en-US"/>
        </a:p>
      </dgm:t>
    </dgm:pt>
    <dgm:pt modelId="{41CB3535-ACF9-483F-896F-DB4CD6E296A4}" type="pres">
      <dgm:prSet presAssocID="{E884C59C-D57B-47F9-92B2-2B7AA6A894CA}" presName="diagram" presStyleCnt="0">
        <dgm:presLayoutVars>
          <dgm:dir/>
          <dgm:animLvl val="lvl"/>
          <dgm:resizeHandles val="exact"/>
        </dgm:presLayoutVars>
      </dgm:prSet>
      <dgm:spPr/>
    </dgm:pt>
    <dgm:pt modelId="{C61D276B-4616-41FF-9AE6-035684A75744}" type="pres">
      <dgm:prSet presAssocID="{F797FBAD-3ED6-496B-A69F-48360445C3DF}" presName="compNode" presStyleCnt="0"/>
      <dgm:spPr/>
    </dgm:pt>
    <dgm:pt modelId="{F28B9C40-2EC2-4690-A49D-704AF386C0D9}" type="pres">
      <dgm:prSet presAssocID="{F797FBAD-3ED6-496B-A69F-48360445C3DF}" presName="childRect" presStyleLbl="bgAcc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55F4730-F504-406A-9F01-FC85B81A71DD}" type="pres">
      <dgm:prSet presAssocID="{F797FBAD-3ED6-496B-A69F-48360445C3D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81A1A-25B4-4DB2-929A-5BD4D8FF6B1C}" type="pres">
      <dgm:prSet presAssocID="{F797FBAD-3ED6-496B-A69F-48360445C3DF}" presName="parentRect" presStyleLbl="alignNode1" presStyleIdx="0" presStyleCnt="2"/>
      <dgm:spPr/>
      <dgm:t>
        <a:bodyPr/>
        <a:lstStyle/>
        <a:p>
          <a:endParaRPr lang="en-US"/>
        </a:p>
      </dgm:t>
    </dgm:pt>
    <dgm:pt modelId="{FB7479F1-D6D6-4249-8E74-CAF11A6AA43A}" type="pres">
      <dgm:prSet presAssocID="{F797FBAD-3ED6-496B-A69F-48360445C3DF}" presName="adorn" presStyleLbl="fgAccFollowNode1" presStyleIdx="0" presStyleCnt="2" custLinFactNeighborX="-6850" custLinFactNeighborY="12587"/>
      <dgm:spPr/>
    </dgm:pt>
    <dgm:pt modelId="{D877CAD3-E158-4549-933E-D7C72C26FA4A}" type="pres">
      <dgm:prSet presAssocID="{5258DA85-BCB6-4EFF-B842-A4C23F64501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C85D87C-4923-4E19-82DA-44F8A40AFCE3}" type="pres">
      <dgm:prSet presAssocID="{7063B70F-D801-4236-8B5D-4163D1A41899}" presName="compNode" presStyleCnt="0"/>
      <dgm:spPr/>
    </dgm:pt>
    <dgm:pt modelId="{08FCE4A9-B3C3-474C-8D5E-E5B77C9662C3}" type="pres">
      <dgm:prSet presAssocID="{7063B70F-D801-4236-8B5D-4163D1A41899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097409C-DF5B-44AB-8C13-C16CD04EEC2E}" type="pres">
      <dgm:prSet presAssocID="{7063B70F-D801-4236-8B5D-4163D1A4189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10381-5FE9-4EF6-9266-8378221929EE}" type="pres">
      <dgm:prSet presAssocID="{7063B70F-D801-4236-8B5D-4163D1A41899}" presName="parentRect" presStyleLbl="alignNode1" presStyleIdx="1" presStyleCnt="2"/>
      <dgm:spPr/>
      <dgm:t>
        <a:bodyPr/>
        <a:lstStyle/>
        <a:p>
          <a:endParaRPr lang="en-US"/>
        </a:p>
      </dgm:t>
    </dgm:pt>
    <dgm:pt modelId="{3BACE5AE-23E8-4391-BC31-1FC6E320FE17}" type="pres">
      <dgm:prSet presAssocID="{7063B70F-D801-4236-8B5D-4163D1A41899}" presName="adorn" presStyleLbl="fgAccFollowNode1" presStyleIdx="1" presStyleCnt="2"/>
      <dgm:spPr/>
    </dgm:pt>
  </dgm:ptLst>
  <dgm:cxnLst>
    <dgm:cxn modelId="{F9DF653D-466F-4066-8D25-5D5790898666}" type="presOf" srcId="{F797FBAD-3ED6-496B-A69F-48360445C3DF}" destId="{C55F4730-F504-406A-9F01-FC85B81A71DD}" srcOrd="0" destOrd="0" presId="urn:microsoft.com/office/officeart/2005/8/layout/bList2#1"/>
    <dgm:cxn modelId="{D475A237-C7C2-4D7C-8884-A3C5BE77E73C}" type="presOf" srcId="{7063B70F-D801-4236-8B5D-4163D1A41899}" destId="{2CE10381-5FE9-4EF6-9266-8378221929EE}" srcOrd="1" destOrd="0" presId="urn:microsoft.com/office/officeart/2005/8/layout/bList2#1"/>
    <dgm:cxn modelId="{73262D8C-92AC-41E9-A604-7DBFB905884F}" type="presOf" srcId="{5258DA85-BCB6-4EFF-B842-A4C23F64501B}" destId="{D877CAD3-E158-4549-933E-D7C72C26FA4A}" srcOrd="0" destOrd="0" presId="urn:microsoft.com/office/officeart/2005/8/layout/bList2#1"/>
    <dgm:cxn modelId="{F4770C34-F7C4-438D-92CD-303D63CAE764}" srcId="{E884C59C-D57B-47F9-92B2-2B7AA6A894CA}" destId="{7063B70F-D801-4236-8B5D-4163D1A41899}" srcOrd="1" destOrd="0" parTransId="{07A925BE-6E78-4D5E-B3AB-C86EF190F86A}" sibTransId="{DE6AF12F-FB69-40E6-AC95-93D60139317C}"/>
    <dgm:cxn modelId="{D742AA0C-7D9A-4059-A1D6-2C0B21C0B89A}" type="presOf" srcId="{7063B70F-D801-4236-8B5D-4163D1A41899}" destId="{8097409C-DF5B-44AB-8C13-C16CD04EEC2E}" srcOrd="0" destOrd="0" presId="urn:microsoft.com/office/officeart/2005/8/layout/bList2#1"/>
    <dgm:cxn modelId="{7AE84BB2-18F1-4FD3-A76D-6F0D17F8E6FE}" srcId="{E884C59C-D57B-47F9-92B2-2B7AA6A894CA}" destId="{F797FBAD-3ED6-496B-A69F-48360445C3DF}" srcOrd="0" destOrd="0" parTransId="{F6F831F5-B4EF-4D63-96F2-A9B0B32A586F}" sibTransId="{5258DA85-BCB6-4EFF-B842-A4C23F64501B}"/>
    <dgm:cxn modelId="{EF905C03-5E62-4A65-B84C-51C41A2F5A21}" type="presOf" srcId="{F797FBAD-3ED6-496B-A69F-48360445C3DF}" destId="{BBC81A1A-25B4-4DB2-929A-5BD4D8FF6B1C}" srcOrd="1" destOrd="0" presId="urn:microsoft.com/office/officeart/2005/8/layout/bList2#1"/>
    <dgm:cxn modelId="{0F7A41BF-D0C3-4E5B-A04E-0CE3E542EC45}" type="presOf" srcId="{E884C59C-D57B-47F9-92B2-2B7AA6A894CA}" destId="{41CB3535-ACF9-483F-896F-DB4CD6E296A4}" srcOrd="0" destOrd="0" presId="urn:microsoft.com/office/officeart/2005/8/layout/bList2#1"/>
    <dgm:cxn modelId="{7388B5BF-060A-4EC9-B365-9A46C8AE5842}" type="presParOf" srcId="{41CB3535-ACF9-483F-896F-DB4CD6E296A4}" destId="{C61D276B-4616-41FF-9AE6-035684A75744}" srcOrd="0" destOrd="0" presId="urn:microsoft.com/office/officeart/2005/8/layout/bList2#1"/>
    <dgm:cxn modelId="{3B2E234B-9617-491D-BBBA-87788F498F36}" type="presParOf" srcId="{C61D276B-4616-41FF-9AE6-035684A75744}" destId="{F28B9C40-2EC2-4690-A49D-704AF386C0D9}" srcOrd="0" destOrd="0" presId="urn:microsoft.com/office/officeart/2005/8/layout/bList2#1"/>
    <dgm:cxn modelId="{2C88FD66-74D8-4EC6-81D2-95C5FACFFDC9}" type="presParOf" srcId="{C61D276B-4616-41FF-9AE6-035684A75744}" destId="{C55F4730-F504-406A-9F01-FC85B81A71DD}" srcOrd="1" destOrd="0" presId="urn:microsoft.com/office/officeart/2005/8/layout/bList2#1"/>
    <dgm:cxn modelId="{BBEC4773-883E-4555-A5DF-8328493D24EE}" type="presParOf" srcId="{C61D276B-4616-41FF-9AE6-035684A75744}" destId="{BBC81A1A-25B4-4DB2-929A-5BD4D8FF6B1C}" srcOrd="2" destOrd="0" presId="urn:microsoft.com/office/officeart/2005/8/layout/bList2#1"/>
    <dgm:cxn modelId="{7C73AEE9-15B7-4243-A41C-2F47F1FC1F35}" type="presParOf" srcId="{C61D276B-4616-41FF-9AE6-035684A75744}" destId="{FB7479F1-D6D6-4249-8E74-CAF11A6AA43A}" srcOrd="3" destOrd="0" presId="urn:microsoft.com/office/officeart/2005/8/layout/bList2#1"/>
    <dgm:cxn modelId="{7CF73AA3-8DBA-4062-8256-B2586E09516A}" type="presParOf" srcId="{41CB3535-ACF9-483F-896F-DB4CD6E296A4}" destId="{D877CAD3-E158-4549-933E-D7C72C26FA4A}" srcOrd="1" destOrd="0" presId="urn:microsoft.com/office/officeart/2005/8/layout/bList2#1"/>
    <dgm:cxn modelId="{5655F2F3-1B9B-41E2-8FC3-3C8F2433C7E3}" type="presParOf" srcId="{41CB3535-ACF9-483F-896F-DB4CD6E296A4}" destId="{FC85D87C-4923-4E19-82DA-44F8A40AFCE3}" srcOrd="2" destOrd="0" presId="urn:microsoft.com/office/officeart/2005/8/layout/bList2#1"/>
    <dgm:cxn modelId="{08A3F63B-5CE6-472F-995A-DC9B5684ADDF}" type="presParOf" srcId="{FC85D87C-4923-4E19-82DA-44F8A40AFCE3}" destId="{08FCE4A9-B3C3-474C-8D5E-E5B77C9662C3}" srcOrd="0" destOrd="0" presId="urn:microsoft.com/office/officeart/2005/8/layout/bList2#1"/>
    <dgm:cxn modelId="{37BB7FD4-7875-4BEF-99F1-780FE8F9A65A}" type="presParOf" srcId="{FC85D87C-4923-4E19-82DA-44F8A40AFCE3}" destId="{8097409C-DF5B-44AB-8C13-C16CD04EEC2E}" srcOrd="1" destOrd="0" presId="urn:microsoft.com/office/officeart/2005/8/layout/bList2#1"/>
    <dgm:cxn modelId="{F6C97778-104C-44B1-BF45-58E3F984FDBF}" type="presParOf" srcId="{FC85D87C-4923-4E19-82DA-44F8A40AFCE3}" destId="{2CE10381-5FE9-4EF6-9266-8378221929EE}" srcOrd="2" destOrd="0" presId="urn:microsoft.com/office/officeart/2005/8/layout/bList2#1"/>
    <dgm:cxn modelId="{8C54B9BF-DBC0-4D70-A457-433137C5B683}" type="presParOf" srcId="{FC85D87C-4923-4E19-82DA-44F8A40AFCE3}" destId="{3BACE5AE-23E8-4391-BC31-1FC6E320FE17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D54EE6-E37F-4251-941F-2AD626CFF6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3B25E6-BDBB-4640-9A08-B3C8548821E2}">
      <dgm:prSet phldrT="[Text]"/>
      <dgm:spPr/>
      <dgm:t>
        <a:bodyPr/>
        <a:lstStyle/>
        <a:p>
          <a:pPr algn="r" rtl="1"/>
          <a:r>
            <a:rPr lang="ar-SA" dirty="0" err="1" smtClean="0"/>
            <a:t>1.</a:t>
          </a:r>
          <a:r>
            <a:rPr lang="ar-SA" dirty="0" smtClean="0"/>
            <a:t>  تأثير البيئة على الكائن </a:t>
          </a:r>
          <a:r>
            <a:rPr lang="ar-SA" dirty="0" err="1" smtClean="0"/>
            <a:t>الحي.</a:t>
          </a:r>
          <a:r>
            <a:rPr lang="ar-SA" dirty="0" smtClean="0"/>
            <a:t> </a:t>
          </a:r>
          <a:endParaRPr lang="en-US" dirty="0"/>
        </a:p>
      </dgm:t>
    </dgm:pt>
    <dgm:pt modelId="{532BC1DB-D0DB-49A3-A429-B84FC6037E12}" type="parTrans" cxnId="{A157A986-12F6-4A9A-8AAE-ED806C4020EC}">
      <dgm:prSet/>
      <dgm:spPr/>
      <dgm:t>
        <a:bodyPr/>
        <a:lstStyle/>
        <a:p>
          <a:pPr algn="r" rtl="1"/>
          <a:endParaRPr lang="en-US"/>
        </a:p>
      </dgm:t>
    </dgm:pt>
    <dgm:pt modelId="{B06C4F6F-E19B-40A3-8583-4F018874CB9E}" type="sibTrans" cxnId="{A157A986-12F6-4A9A-8AAE-ED806C4020EC}">
      <dgm:prSet/>
      <dgm:spPr/>
      <dgm:t>
        <a:bodyPr/>
        <a:lstStyle/>
        <a:p>
          <a:pPr algn="r" rtl="1"/>
          <a:endParaRPr lang="en-US"/>
        </a:p>
      </dgm:t>
    </dgm:pt>
    <dgm:pt modelId="{4D0BA753-3188-4D7B-88ED-44BD238831FB}">
      <dgm:prSet/>
      <dgm:spPr/>
      <dgm:t>
        <a:bodyPr/>
        <a:lstStyle/>
        <a:p>
          <a:pPr algn="r" rtl="1"/>
          <a:r>
            <a:rPr lang="ar-SA" smtClean="0"/>
            <a:t>2. الاستعمال والإهمال للأعضاء. </a:t>
          </a:r>
          <a:endParaRPr lang="en-US"/>
        </a:p>
      </dgm:t>
    </dgm:pt>
    <dgm:pt modelId="{A2D2121D-4E41-4513-AF7C-52E44AA1F232}" type="parTrans" cxnId="{ED96FC72-691E-42A0-B502-60579B81E8F2}">
      <dgm:prSet/>
      <dgm:spPr/>
      <dgm:t>
        <a:bodyPr/>
        <a:lstStyle/>
        <a:p>
          <a:pPr algn="r" rtl="1"/>
          <a:endParaRPr lang="en-US"/>
        </a:p>
      </dgm:t>
    </dgm:pt>
    <dgm:pt modelId="{C7D3E7E5-8A94-4E0A-8F61-D715ED76E303}" type="sibTrans" cxnId="{ED96FC72-691E-42A0-B502-60579B81E8F2}">
      <dgm:prSet/>
      <dgm:spPr/>
      <dgm:t>
        <a:bodyPr/>
        <a:lstStyle/>
        <a:p>
          <a:pPr algn="r" rtl="1"/>
          <a:endParaRPr lang="en-US"/>
        </a:p>
      </dgm:t>
    </dgm:pt>
    <dgm:pt modelId="{E607D8D5-D97E-4CB3-9D55-2E7C13C8AECC}">
      <dgm:prSet/>
      <dgm:spPr/>
      <dgm:t>
        <a:bodyPr/>
        <a:lstStyle/>
        <a:p>
          <a:pPr algn="r" rtl="1"/>
          <a:r>
            <a:rPr lang="ar-SA" dirty="0" err="1" smtClean="0"/>
            <a:t>3.</a:t>
          </a:r>
          <a:r>
            <a:rPr lang="ar-SA" dirty="0" smtClean="0"/>
            <a:t> توارث الصفات المكتسبة.</a:t>
          </a:r>
          <a:endParaRPr lang="en-US" dirty="0"/>
        </a:p>
      </dgm:t>
    </dgm:pt>
    <dgm:pt modelId="{C3696918-BA3E-4BFE-BA9E-50E22115A20E}" type="parTrans" cxnId="{4A6143A7-CB52-4032-A16D-9598DC2148A9}">
      <dgm:prSet/>
      <dgm:spPr/>
      <dgm:t>
        <a:bodyPr/>
        <a:lstStyle/>
        <a:p>
          <a:pPr algn="r" rtl="1"/>
          <a:endParaRPr lang="en-US"/>
        </a:p>
      </dgm:t>
    </dgm:pt>
    <dgm:pt modelId="{F5F3D5D9-8214-4A57-B5F1-1591C94E7D16}" type="sibTrans" cxnId="{4A6143A7-CB52-4032-A16D-9598DC2148A9}">
      <dgm:prSet/>
      <dgm:spPr/>
      <dgm:t>
        <a:bodyPr/>
        <a:lstStyle/>
        <a:p>
          <a:pPr algn="r" rtl="1"/>
          <a:endParaRPr lang="en-US"/>
        </a:p>
      </dgm:t>
    </dgm:pt>
    <dgm:pt modelId="{27A2BBA5-3F9E-45C6-8C01-50AFF072E908}" type="pres">
      <dgm:prSet presAssocID="{5AD54EE6-E37F-4251-941F-2AD626CFF6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0CC6CB-FF73-4E06-A7FD-931820ABB5B2}" type="pres">
      <dgm:prSet presAssocID="{6F3B25E6-BDBB-4640-9A08-B3C8548821E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DB343-FB1C-4B79-AF6E-3EB798718EF2}" type="pres">
      <dgm:prSet presAssocID="{B06C4F6F-E19B-40A3-8583-4F018874CB9E}" presName="spacer" presStyleCnt="0"/>
      <dgm:spPr/>
    </dgm:pt>
    <dgm:pt modelId="{F6A8CB77-0FDA-4178-ACE8-8054FEE9DCE7}" type="pres">
      <dgm:prSet presAssocID="{4D0BA753-3188-4D7B-88ED-44BD238831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4DD4F-1EE2-4DA0-9EEE-0374E91137E6}" type="pres">
      <dgm:prSet presAssocID="{C7D3E7E5-8A94-4E0A-8F61-D715ED76E303}" presName="spacer" presStyleCnt="0"/>
      <dgm:spPr/>
    </dgm:pt>
    <dgm:pt modelId="{E534FCA1-FEA4-4FD4-B1C6-98C5EF51DCFA}" type="pres">
      <dgm:prSet presAssocID="{E607D8D5-D97E-4CB3-9D55-2E7C13C8AEC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B9FD79-B222-4278-9E99-2B5C7E140C4E}" type="presOf" srcId="{6F3B25E6-BDBB-4640-9A08-B3C8548821E2}" destId="{900CC6CB-FF73-4E06-A7FD-931820ABB5B2}" srcOrd="0" destOrd="0" presId="urn:microsoft.com/office/officeart/2005/8/layout/vList2"/>
    <dgm:cxn modelId="{ED96FC72-691E-42A0-B502-60579B81E8F2}" srcId="{5AD54EE6-E37F-4251-941F-2AD626CFF6CA}" destId="{4D0BA753-3188-4D7B-88ED-44BD238831FB}" srcOrd="1" destOrd="0" parTransId="{A2D2121D-4E41-4513-AF7C-52E44AA1F232}" sibTransId="{C7D3E7E5-8A94-4E0A-8F61-D715ED76E303}"/>
    <dgm:cxn modelId="{240AD1C6-DD04-4569-95BA-626B2BE85F9D}" type="presOf" srcId="{E607D8D5-D97E-4CB3-9D55-2E7C13C8AECC}" destId="{E534FCA1-FEA4-4FD4-B1C6-98C5EF51DCFA}" srcOrd="0" destOrd="0" presId="urn:microsoft.com/office/officeart/2005/8/layout/vList2"/>
    <dgm:cxn modelId="{F532C7C0-1449-4E6D-9947-6876BE8A2A97}" type="presOf" srcId="{4D0BA753-3188-4D7B-88ED-44BD238831FB}" destId="{F6A8CB77-0FDA-4178-ACE8-8054FEE9DCE7}" srcOrd="0" destOrd="0" presId="urn:microsoft.com/office/officeart/2005/8/layout/vList2"/>
    <dgm:cxn modelId="{A157A986-12F6-4A9A-8AAE-ED806C4020EC}" srcId="{5AD54EE6-E37F-4251-941F-2AD626CFF6CA}" destId="{6F3B25E6-BDBB-4640-9A08-B3C8548821E2}" srcOrd="0" destOrd="0" parTransId="{532BC1DB-D0DB-49A3-A429-B84FC6037E12}" sibTransId="{B06C4F6F-E19B-40A3-8583-4F018874CB9E}"/>
    <dgm:cxn modelId="{181BF282-5231-416C-A032-DA37B8A5A6E8}" type="presOf" srcId="{5AD54EE6-E37F-4251-941F-2AD626CFF6CA}" destId="{27A2BBA5-3F9E-45C6-8C01-50AFF072E908}" srcOrd="0" destOrd="0" presId="urn:microsoft.com/office/officeart/2005/8/layout/vList2"/>
    <dgm:cxn modelId="{4A6143A7-CB52-4032-A16D-9598DC2148A9}" srcId="{5AD54EE6-E37F-4251-941F-2AD626CFF6CA}" destId="{E607D8D5-D97E-4CB3-9D55-2E7C13C8AECC}" srcOrd="2" destOrd="0" parTransId="{C3696918-BA3E-4BFE-BA9E-50E22115A20E}" sibTransId="{F5F3D5D9-8214-4A57-B5F1-1591C94E7D16}"/>
    <dgm:cxn modelId="{DA7D9C36-9B2D-48A6-B11A-2E33CE6C19DD}" type="presParOf" srcId="{27A2BBA5-3F9E-45C6-8C01-50AFF072E908}" destId="{900CC6CB-FF73-4E06-A7FD-931820ABB5B2}" srcOrd="0" destOrd="0" presId="urn:microsoft.com/office/officeart/2005/8/layout/vList2"/>
    <dgm:cxn modelId="{CF2C29F8-2DDA-4DDC-9F4E-FFD8DD56584B}" type="presParOf" srcId="{27A2BBA5-3F9E-45C6-8C01-50AFF072E908}" destId="{F37DB343-FB1C-4B79-AF6E-3EB798718EF2}" srcOrd="1" destOrd="0" presId="urn:microsoft.com/office/officeart/2005/8/layout/vList2"/>
    <dgm:cxn modelId="{83097E16-AC39-4B9D-B422-5A67CD7839CD}" type="presParOf" srcId="{27A2BBA5-3F9E-45C6-8C01-50AFF072E908}" destId="{F6A8CB77-0FDA-4178-ACE8-8054FEE9DCE7}" srcOrd="2" destOrd="0" presId="urn:microsoft.com/office/officeart/2005/8/layout/vList2"/>
    <dgm:cxn modelId="{F1385308-6881-4732-85DE-62604FFE429C}" type="presParOf" srcId="{27A2BBA5-3F9E-45C6-8C01-50AFF072E908}" destId="{93E4DD4F-1EE2-4DA0-9EEE-0374E91137E6}" srcOrd="3" destOrd="0" presId="urn:microsoft.com/office/officeart/2005/8/layout/vList2"/>
    <dgm:cxn modelId="{CD090F92-1926-458A-AE3B-91C1053B58F3}" type="presParOf" srcId="{27A2BBA5-3F9E-45C6-8C01-50AFF072E908}" destId="{E534FCA1-FEA4-4FD4-B1C6-98C5EF51DCF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4D387-93C8-41C8-8287-67E29B025157}">
      <dsp:nvSpPr>
        <dsp:cNvPr id="0" name=""/>
        <dsp:cNvSpPr/>
      </dsp:nvSpPr>
      <dsp:spPr>
        <a:xfrm>
          <a:off x="3727846" y="1602996"/>
          <a:ext cx="2645568" cy="629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003"/>
              </a:lnTo>
              <a:lnTo>
                <a:pt x="2645568" y="429003"/>
              </a:lnTo>
              <a:lnTo>
                <a:pt x="2645568" y="629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7712B-6851-4E29-A8C3-DF8646F7A742}">
      <dsp:nvSpPr>
        <dsp:cNvPr id="0" name=""/>
        <dsp:cNvSpPr/>
      </dsp:nvSpPr>
      <dsp:spPr>
        <a:xfrm>
          <a:off x="3682126" y="1602996"/>
          <a:ext cx="91440" cy="6295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9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F745B-B363-4B0C-B6F1-9AC71B1F3E6C}">
      <dsp:nvSpPr>
        <dsp:cNvPr id="0" name=""/>
        <dsp:cNvSpPr/>
      </dsp:nvSpPr>
      <dsp:spPr>
        <a:xfrm>
          <a:off x="1082278" y="1602996"/>
          <a:ext cx="2645568" cy="629525"/>
        </a:xfrm>
        <a:custGeom>
          <a:avLst/>
          <a:gdLst/>
          <a:ahLst/>
          <a:cxnLst/>
          <a:rect l="0" t="0" r="0" b="0"/>
          <a:pathLst>
            <a:path>
              <a:moveTo>
                <a:pt x="2645568" y="0"/>
              </a:moveTo>
              <a:lnTo>
                <a:pt x="2645568" y="429003"/>
              </a:lnTo>
              <a:lnTo>
                <a:pt x="0" y="429003"/>
              </a:lnTo>
              <a:lnTo>
                <a:pt x="0" y="629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912E1-0D99-4F54-94CC-6D6B561950F2}">
      <dsp:nvSpPr>
        <dsp:cNvPr id="0" name=""/>
        <dsp:cNvSpPr/>
      </dsp:nvSpPr>
      <dsp:spPr>
        <a:xfrm>
          <a:off x="2645568" y="228503"/>
          <a:ext cx="2164556" cy="13744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CE56B-6318-467F-88B2-828CFB8697D2}">
      <dsp:nvSpPr>
        <dsp:cNvPr id="0" name=""/>
        <dsp:cNvSpPr/>
      </dsp:nvSpPr>
      <dsp:spPr>
        <a:xfrm>
          <a:off x="2886074" y="456984"/>
          <a:ext cx="2164556" cy="1374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dirty="0" smtClean="0"/>
            <a:t>القواعد الأساسية</a:t>
          </a:r>
          <a:endParaRPr lang="en-US" sz="2900" kern="1200" dirty="0"/>
        </a:p>
      </dsp:txBody>
      <dsp:txXfrm>
        <a:off x="2926332" y="497242"/>
        <a:ext cx="2084040" cy="1293977"/>
      </dsp:txXfrm>
    </dsp:sp>
    <dsp:sp modelId="{B9FAFDC5-29B6-4CF8-9783-C006BBE8676D}">
      <dsp:nvSpPr>
        <dsp:cNvPr id="0" name=""/>
        <dsp:cNvSpPr/>
      </dsp:nvSpPr>
      <dsp:spPr>
        <a:xfrm>
          <a:off x="0" y="2232522"/>
          <a:ext cx="2164556" cy="13744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EE6F1-EB55-4931-83E3-0882E0235C8F}">
      <dsp:nvSpPr>
        <dsp:cNvPr id="0" name=""/>
        <dsp:cNvSpPr/>
      </dsp:nvSpPr>
      <dsp:spPr>
        <a:xfrm>
          <a:off x="240506" y="2461003"/>
          <a:ext cx="2164556" cy="1374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dirty="0" smtClean="0"/>
            <a:t>تدفق الطاقة بين الكائنات</a:t>
          </a:r>
          <a:endParaRPr lang="en-US" sz="2900" b="1" kern="1200" dirty="0"/>
        </a:p>
      </dsp:txBody>
      <dsp:txXfrm>
        <a:off x="280764" y="2501261"/>
        <a:ext cx="2084040" cy="1293977"/>
      </dsp:txXfrm>
    </dsp:sp>
    <dsp:sp modelId="{E7C347C6-2750-44BD-8363-B7361D98B34C}">
      <dsp:nvSpPr>
        <dsp:cNvPr id="0" name=""/>
        <dsp:cNvSpPr/>
      </dsp:nvSpPr>
      <dsp:spPr>
        <a:xfrm>
          <a:off x="2645568" y="2232522"/>
          <a:ext cx="2164556" cy="13744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F0EEE-A6FF-4028-BDF5-63E914CE5624}">
      <dsp:nvSpPr>
        <dsp:cNvPr id="0" name=""/>
        <dsp:cNvSpPr/>
      </dsp:nvSpPr>
      <dsp:spPr>
        <a:xfrm>
          <a:off x="2886075" y="2461003"/>
          <a:ext cx="2164556" cy="1374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dirty="0" smtClean="0"/>
            <a:t>تناقل المعلومات الوراثية</a:t>
          </a:r>
          <a:endParaRPr lang="en-US" sz="2900" b="1" kern="1200" dirty="0"/>
        </a:p>
      </dsp:txBody>
      <dsp:txXfrm>
        <a:off x="2926333" y="2501261"/>
        <a:ext cx="2084040" cy="1293977"/>
      </dsp:txXfrm>
    </dsp:sp>
    <dsp:sp modelId="{7A06B434-E2A1-4D1F-9578-A3D62BE74A21}">
      <dsp:nvSpPr>
        <dsp:cNvPr id="0" name=""/>
        <dsp:cNvSpPr/>
      </dsp:nvSpPr>
      <dsp:spPr>
        <a:xfrm>
          <a:off x="5291137" y="2232522"/>
          <a:ext cx="2164556" cy="13744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19F2B-8E68-477E-B09E-EE559C35F68F}">
      <dsp:nvSpPr>
        <dsp:cNvPr id="0" name=""/>
        <dsp:cNvSpPr/>
      </dsp:nvSpPr>
      <dsp:spPr>
        <a:xfrm>
          <a:off x="5531643" y="2461003"/>
          <a:ext cx="2164556" cy="1374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dirty="0" smtClean="0"/>
            <a:t>تطور الكائنات الحية</a:t>
          </a:r>
          <a:endParaRPr lang="en-US" sz="2900" b="1" kern="1200" dirty="0"/>
        </a:p>
      </dsp:txBody>
      <dsp:txXfrm>
        <a:off x="5571901" y="2501261"/>
        <a:ext cx="2084040" cy="12939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6E810-E97E-4C17-BF00-73617ADE1E5C}">
      <dsp:nvSpPr>
        <dsp:cNvPr id="0" name=""/>
        <dsp:cNvSpPr/>
      </dsp:nvSpPr>
      <dsp:spPr>
        <a:xfrm>
          <a:off x="0" y="1139136"/>
          <a:ext cx="8229600" cy="893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err="1" smtClean="0"/>
            <a:t>1.</a:t>
          </a:r>
          <a:r>
            <a:rPr lang="ar-SA" sz="2400" b="1" kern="1200" dirty="0" smtClean="0"/>
            <a:t> للكائنات الحية درجة عالية من الخصوبة ومع هذا يبقى العدد الكلي لهذه الكائنات </a:t>
          </a:r>
          <a:r>
            <a:rPr lang="ar-SA" sz="2400" b="1" kern="1200" dirty="0" err="1" smtClean="0"/>
            <a:t>ثابتًا.</a:t>
          </a:r>
          <a:r>
            <a:rPr lang="ar-SA" sz="2400" b="1" kern="1200" dirty="0" smtClean="0"/>
            <a:t> </a:t>
          </a:r>
          <a:endParaRPr lang="en-US" sz="2400" b="1" kern="1200" dirty="0"/>
        </a:p>
      </dsp:txBody>
      <dsp:txXfrm>
        <a:off x="43624" y="1182760"/>
        <a:ext cx="8142352" cy="806395"/>
      </dsp:txXfrm>
    </dsp:sp>
    <dsp:sp modelId="{9E052490-230E-461E-9B8F-6C642AE9A855}">
      <dsp:nvSpPr>
        <dsp:cNvPr id="0" name=""/>
        <dsp:cNvSpPr/>
      </dsp:nvSpPr>
      <dsp:spPr>
        <a:xfrm>
          <a:off x="0" y="2349548"/>
          <a:ext cx="8229600" cy="388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2. صراع البقاء بين الكائنات الحية قائم من أجل التنافس على الغذاء أو المكان. </a:t>
          </a:r>
          <a:endParaRPr lang="en-US" sz="2400" b="1" kern="1200" dirty="0"/>
        </a:p>
      </dsp:txBody>
      <dsp:txXfrm>
        <a:off x="18974" y="2368522"/>
        <a:ext cx="8191652" cy="350727"/>
      </dsp:txXfrm>
    </dsp:sp>
    <dsp:sp modelId="{A573C438-6C2C-4816-88E8-710EBEC275EF}">
      <dsp:nvSpPr>
        <dsp:cNvPr id="0" name=""/>
        <dsp:cNvSpPr/>
      </dsp:nvSpPr>
      <dsp:spPr>
        <a:xfrm>
          <a:off x="0" y="2770540"/>
          <a:ext cx="8229600" cy="388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err="1" smtClean="0"/>
            <a:t>3.</a:t>
          </a:r>
          <a:r>
            <a:rPr lang="ar-SA" sz="2400" b="1" kern="1200" dirty="0" smtClean="0"/>
            <a:t> التنوع والوراثة، صراع البقاء ليس متشابهًا في جميع الكائنات نظرًا لاختلاف الصفات الوراثية.</a:t>
          </a:r>
          <a:endParaRPr lang="en-US" sz="2400" b="1" kern="1200" dirty="0"/>
        </a:p>
      </dsp:txBody>
      <dsp:txXfrm>
        <a:off x="18974" y="2789514"/>
        <a:ext cx="8191652" cy="350727"/>
      </dsp:txXfrm>
    </dsp:sp>
    <dsp:sp modelId="{CE176A05-95C2-4AFB-9169-63F680ABD5BC}">
      <dsp:nvSpPr>
        <dsp:cNvPr id="0" name=""/>
        <dsp:cNvSpPr/>
      </dsp:nvSpPr>
      <dsp:spPr>
        <a:xfrm>
          <a:off x="0" y="3507390"/>
          <a:ext cx="8229600" cy="843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err="1" smtClean="0"/>
            <a:t>4.</a:t>
          </a:r>
          <a:r>
            <a:rPr lang="ar-SA" sz="2400" b="1" kern="1200" dirty="0" smtClean="0"/>
            <a:t> الاختيار الطبيعي، البقاء للأصلح ونتيجة لهذا الصراع فإن الأجيال المتعاقبة تصبح أكثر قدرة على  التأقلم مع البيئة ونتيجة استمرار الاختيار الطبيعي تصبح هذه الأجيال مختلفة تمامًا عن </a:t>
          </a:r>
          <a:r>
            <a:rPr lang="ar-SA" sz="2400" b="1" kern="1200" dirty="0" err="1" smtClean="0"/>
            <a:t>الأصل.</a:t>
          </a:r>
          <a:r>
            <a:rPr lang="ar-SA" sz="2400" b="1" kern="1200" dirty="0" smtClean="0"/>
            <a:t> </a:t>
          </a:r>
          <a:endParaRPr lang="en-US" sz="2400" b="1" kern="1200" dirty="0"/>
        </a:p>
      </dsp:txBody>
      <dsp:txXfrm>
        <a:off x="41168" y="3548558"/>
        <a:ext cx="8147264" cy="761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196D5-44DA-4F52-8C50-35F0F3A7D1BA}">
      <dsp:nvSpPr>
        <dsp:cNvPr id="0" name=""/>
        <dsp:cNvSpPr/>
      </dsp:nvSpPr>
      <dsp:spPr>
        <a:xfrm>
          <a:off x="1857277" y="868857"/>
          <a:ext cx="2085181" cy="20851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600" kern="1200" dirty="0" smtClean="0"/>
            <a:t>العلوم الحياتية </a:t>
          </a:r>
          <a:endParaRPr lang="en-US" sz="4600" kern="1200" dirty="0"/>
        </a:p>
      </dsp:txBody>
      <dsp:txXfrm>
        <a:off x="2162645" y="1174225"/>
        <a:ext cx="1474445" cy="1474445"/>
      </dsp:txXfrm>
    </dsp:sp>
    <dsp:sp modelId="{70EB0261-E083-4F0C-B19E-45923ACF99CB}">
      <dsp:nvSpPr>
        <dsp:cNvPr id="0" name=""/>
        <dsp:cNvSpPr/>
      </dsp:nvSpPr>
      <dsp:spPr>
        <a:xfrm>
          <a:off x="2250902" y="-68597"/>
          <a:ext cx="1297931" cy="12442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هندسة</a:t>
          </a:r>
          <a:endParaRPr lang="en-US" sz="2000" kern="1200" dirty="0"/>
        </a:p>
      </dsp:txBody>
      <dsp:txXfrm>
        <a:off x="2440980" y="113616"/>
        <a:ext cx="917775" cy="879801"/>
      </dsp:txXfrm>
    </dsp:sp>
    <dsp:sp modelId="{9492F39C-84B7-4EDC-A9F1-8F4AA5532907}">
      <dsp:nvSpPr>
        <dsp:cNvPr id="0" name=""/>
        <dsp:cNvSpPr/>
      </dsp:nvSpPr>
      <dsp:spPr>
        <a:xfrm>
          <a:off x="3671369" y="1302241"/>
          <a:ext cx="1172862" cy="12184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الكيمياء</a:t>
          </a:r>
          <a:endParaRPr lang="en-US" sz="2000" kern="1200" dirty="0"/>
        </a:p>
      </dsp:txBody>
      <dsp:txXfrm>
        <a:off x="3843131" y="1480673"/>
        <a:ext cx="829338" cy="861549"/>
      </dsp:txXfrm>
    </dsp:sp>
    <dsp:sp modelId="{39EE6C91-AB07-44A0-A409-8F2BA28329BA}">
      <dsp:nvSpPr>
        <dsp:cNvPr id="0" name=""/>
        <dsp:cNvSpPr/>
      </dsp:nvSpPr>
      <dsp:spPr>
        <a:xfrm>
          <a:off x="2294534" y="2710964"/>
          <a:ext cx="1210666" cy="1116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الفيزياء</a:t>
          </a:r>
          <a:endParaRPr lang="en-US" sz="2000" kern="1200" dirty="0"/>
        </a:p>
      </dsp:txBody>
      <dsp:txXfrm>
        <a:off x="2471832" y="2874520"/>
        <a:ext cx="856070" cy="789721"/>
      </dsp:txXfrm>
    </dsp:sp>
    <dsp:sp modelId="{2C644650-B789-4C61-BECD-90923D9BEF90}">
      <dsp:nvSpPr>
        <dsp:cNvPr id="0" name=""/>
        <dsp:cNvSpPr/>
      </dsp:nvSpPr>
      <dsp:spPr>
        <a:xfrm>
          <a:off x="870768" y="1276448"/>
          <a:ext cx="1342335" cy="1270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الرياضيات</a:t>
          </a:r>
          <a:endParaRPr lang="en-US" sz="2000" kern="1200" dirty="0"/>
        </a:p>
      </dsp:txBody>
      <dsp:txXfrm>
        <a:off x="1067348" y="1462435"/>
        <a:ext cx="949175" cy="8980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43789-1EFC-49EF-BD89-DD93E2A6DEEA}">
      <dsp:nvSpPr>
        <dsp:cNvPr id="0" name=""/>
        <dsp:cNvSpPr/>
      </dsp:nvSpPr>
      <dsp:spPr>
        <a:xfrm>
          <a:off x="4492079" y="2247722"/>
          <a:ext cx="1758255" cy="418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117"/>
              </a:lnTo>
              <a:lnTo>
                <a:pt x="1758255" y="285117"/>
              </a:lnTo>
              <a:lnTo>
                <a:pt x="1758255" y="4183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92693-DC6D-4CBE-94A2-05EB851A0853}">
      <dsp:nvSpPr>
        <dsp:cNvPr id="0" name=""/>
        <dsp:cNvSpPr/>
      </dsp:nvSpPr>
      <dsp:spPr>
        <a:xfrm>
          <a:off x="4446359" y="2247722"/>
          <a:ext cx="91440" cy="418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3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A4C97-6E07-4779-AF14-7135053EDABC}">
      <dsp:nvSpPr>
        <dsp:cNvPr id="0" name=""/>
        <dsp:cNvSpPr/>
      </dsp:nvSpPr>
      <dsp:spPr>
        <a:xfrm>
          <a:off x="2733823" y="2247722"/>
          <a:ext cx="1758255" cy="418384"/>
        </a:xfrm>
        <a:custGeom>
          <a:avLst/>
          <a:gdLst/>
          <a:ahLst/>
          <a:cxnLst/>
          <a:rect l="0" t="0" r="0" b="0"/>
          <a:pathLst>
            <a:path>
              <a:moveTo>
                <a:pt x="1758255" y="0"/>
              </a:moveTo>
              <a:lnTo>
                <a:pt x="1758255" y="285117"/>
              </a:lnTo>
              <a:lnTo>
                <a:pt x="0" y="285117"/>
              </a:lnTo>
              <a:lnTo>
                <a:pt x="0" y="4183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06655-32DD-422C-BDC7-9C214CDA9437}">
      <dsp:nvSpPr>
        <dsp:cNvPr id="0" name=""/>
        <dsp:cNvSpPr/>
      </dsp:nvSpPr>
      <dsp:spPr>
        <a:xfrm>
          <a:off x="3612951" y="915843"/>
          <a:ext cx="879127" cy="418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117"/>
              </a:lnTo>
              <a:lnTo>
                <a:pt x="879127" y="285117"/>
              </a:lnTo>
              <a:lnTo>
                <a:pt x="879127" y="4183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D734E-245F-40F9-92D6-5456B55CB173}">
      <dsp:nvSpPr>
        <dsp:cNvPr id="0" name=""/>
        <dsp:cNvSpPr/>
      </dsp:nvSpPr>
      <dsp:spPr>
        <a:xfrm>
          <a:off x="2733823" y="915843"/>
          <a:ext cx="879127" cy="418384"/>
        </a:xfrm>
        <a:custGeom>
          <a:avLst/>
          <a:gdLst/>
          <a:ahLst/>
          <a:cxnLst/>
          <a:rect l="0" t="0" r="0" b="0"/>
          <a:pathLst>
            <a:path>
              <a:moveTo>
                <a:pt x="879127" y="0"/>
              </a:moveTo>
              <a:lnTo>
                <a:pt x="879127" y="285117"/>
              </a:lnTo>
              <a:lnTo>
                <a:pt x="0" y="285117"/>
              </a:lnTo>
              <a:lnTo>
                <a:pt x="0" y="4183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513DB-FA7D-4AAF-AF2B-739C86EB0D68}">
      <dsp:nvSpPr>
        <dsp:cNvPr id="0" name=""/>
        <dsp:cNvSpPr/>
      </dsp:nvSpPr>
      <dsp:spPr>
        <a:xfrm>
          <a:off x="2893665" y="2349"/>
          <a:ext cx="1438572" cy="913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D77D1-0AA5-49A2-A639-7251DFDD03E4}">
      <dsp:nvSpPr>
        <dsp:cNvPr id="0" name=""/>
        <dsp:cNvSpPr/>
      </dsp:nvSpPr>
      <dsp:spPr>
        <a:xfrm>
          <a:off x="3053506" y="154199"/>
          <a:ext cx="1438572" cy="913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/>
            <a:t>تصنيف الكائنات الحية في القدم </a:t>
          </a:r>
          <a:endParaRPr lang="en-US" sz="1900" b="1" kern="1200" dirty="0"/>
        </a:p>
      </dsp:txBody>
      <dsp:txXfrm>
        <a:off x="3080261" y="180954"/>
        <a:ext cx="1385062" cy="859983"/>
      </dsp:txXfrm>
    </dsp:sp>
    <dsp:sp modelId="{B4D51AB1-0E89-40EA-A774-0D14727F3909}">
      <dsp:nvSpPr>
        <dsp:cNvPr id="0" name=""/>
        <dsp:cNvSpPr/>
      </dsp:nvSpPr>
      <dsp:spPr>
        <a:xfrm>
          <a:off x="2014537" y="1334228"/>
          <a:ext cx="1438572" cy="913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BE1AE-D516-43F1-AF54-0BFE53612A9F}">
      <dsp:nvSpPr>
        <dsp:cNvPr id="0" name=""/>
        <dsp:cNvSpPr/>
      </dsp:nvSpPr>
      <dsp:spPr>
        <a:xfrm>
          <a:off x="2174378" y="1486077"/>
          <a:ext cx="1438572" cy="913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/>
            <a:t>النباتات</a:t>
          </a:r>
          <a:endParaRPr lang="en-US" sz="1900" b="1" kern="1200" dirty="0"/>
        </a:p>
      </dsp:txBody>
      <dsp:txXfrm>
        <a:off x="2201133" y="1512832"/>
        <a:ext cx="1385062" cy="859983"/>
      </dsp:txXfrm>
    </dsp:sp>
    <dsp:sp modelId="{06C0858A-CFA7-4636-8355-3391B6CC68E6}">
      <dsp:nvSpPr>
        <dsp:cNvPr id="0" name=""/>
        <dsp:cNvSpPr/>
      </dsp:nvSpPr>
      <dsp:spPr>
        <a:xfrm>
          <a:off x="3772792" y="1334228"/>
          <a:ext cx="1438572" cy="913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BCD5A-3236-451E-A9C2-DB2813A4AC8D}">
      <dsp:nvSpPr>
        <dsp:cNvPr id="0" name=""/>
        <dsp:cNvSpPr/>
      </dsp:nvSpPr>
      <dsp:spPr>
        <a:xfrm>
          <a:off x="3932634" y="1486077"/>
          <a:ext cx="1438572" cy="913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/>
            <a:t>الحيوانات</a:t>
          </a:r>
          <a:endParaRPr lang="en-US" sz="1900" b="1" kern="1200" dirty="0"/>
        </a:p>
      </dsp:txBody>
      <dsp:txXfrm>
        <a:off x="3959389" y="1512832"/>
        <a:ext cx="1385062" cy="859983"/>
      </dsp:txXfrm>
    </dsp:sp>
    <dsp:sp modelId="{9505A1B2-6878-4393-8954-636A82C20C95}">
      <dsp:nvSpPr>
        <dsp:cNvPr id="0" name=""/>
        <dsp:cNvSpPr/>
      </dsp:nvSpPr>
      <dsp:spPr>
        <a:xfrm>
          <a:off x="2014537" y="2666107"/>
          <a:ext cx="1438572" cy="913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74741-D987-4763-99CD-3E4ED0B0EBDD}">
      <dsp:nvSpPr>
        <dsp:cNvPr id="0" name=""/>
        <dsp:cNvSpPr/>
      </dsp:nvSpPr>
      <dsp:spPr>
        <a:xfrm>
          <a:off x="2174378" y="2817956"/>
          <a:ext cx="1438572" cy="913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/>
            <a:t>الطيور</a:t>
          </a:r>
          <a:endParaRPr lang="en-US" sz="1900" b="1" kern="1200" dirty="0"/>
        </a:p>
      </dsp:txBody>
      <dsp:txXfrm>
        <a:off x="2201133" y="2844711"/>
        <a:ext cx="1385062" cy="859983"/>
      </dsp:txXfrm>
    </dsp:sp>
    <dsp:sp modelId="{B495C94D-CAAB-4142-9455-E9EECFD1E09C}">
      <dsp:nvSpPr>
        <dsp:cNvPr id="0" name=""/>
        <dsp:cNvSpPr/>
      </dsp:nvSpPr>
      <dsp:spPr>
        <a:xfrm>
          <a:off x="3772792" y="2666107"/>
          <a:ext cx="1438572" cy="913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C4C6E-248D-49B9-9749-0C795F8B20AF}">
      <dsp:nvSpPr>
        <dsp:cNvPr id="0" name=""/>
        <dsp:cNvSpPr/>
      </dsp:nvSpPr>
      <dsp:spPr>
        <a:xfrm>
          <a:off x="3932634" y="2817956"/>
          <a:ext cx="1438572" cy="913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/>
            <a:t>تعيش في الماء</a:t>
          </a:r>
          <a:endParaRPr lang="en-US" sz="1900" b="1" kern="1200" dirty="0"/>
        </a:p>
      </dsp:txBody>
      <dsp:txXfrm>
        <a:off x="3959389" y="2844711"/>
        <a:ext cx="1385062" cy="859983"/>
      </dsp:txXfrm>
    </dsp:sp>
    <dsp:sp modelId="{80462828-7A8D-44D9-A487-FD9EE4426FD0}">
      <dsp:nvSpPr>
        <dsp:cNvPr id="0" name=""/>
        <dsp:cNvSpPr/>
      </dsp:nvSpPr>
      <dsp:spPr>
        <a:xfrm>
          <a:off x="5531048" y="2666107"/>
          <a:ext cx="1438572" cy="913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AFB7C-6BB9-49B2-83BC-CE0D3A170DD4}">
      <dsp:nvSpPr>
        <dsp:cNvPr id="0" name=""/>
        <dsp:cNvSpPr/>
      </dsp:nvSpPr>
      <dsp:spPr>
        <a:xfrm>
          <a:off x="5690889" y="2817956"/>
          <a:ext cx="1438572" cy="913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/>
            <a:t> تعيش على اليابسة</a:t>
          </a:r>
          <a:endParaRPr lang="en-US" sz="1900" b="1" kern="1200" dirty="0"/>
        </a:p>
      </dsp:txBody>
      <dsp:txXfrm>
        <a:off x="5717644" y="2844711"/>
        <a:ext cx="1385062" cy="8599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2689E-E31A-4788-A893-56D6A6255F6B}">
      <dsp:nvSpPr>
        <dsp:cNvPr id="0" name=""/>
        <dsp:cNvSpPr/>
      </dsp:nvSpPr>
      <dsp:spPr>
        <a:xfrm>
          <a:off x="2816066" y="1747375"/>
          <a:ext cx="2597467" cy="2597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/>
            <a:t>المادة المسؤولة عن الوراثة</a:t>
          </a:r>
          <a:endParaRPr lang="en-US" sz="4000" kern="1200" dirty="0"/>
        </a:p>
      </dsp:txBody>
      <dsp:txXfrm>
        <a:off x="3196456" y="2127765"/>
        <a:ext cx="1836687" cy="1836687"/>
      </dsp:txXfrm>
    </dsp:sp>
    <dsp:sp modelId="{FA822532-68F7-4774-A84B-A9BF084B2E02}">
      <dsp:nvSpPr>
        <dsp:cNvPr id="0" name=""/>
        <dsp:cNvSpPr/>
      </dsp:nvSpPr>
      <dsp:spPr>
        <a:xfrm rot="12900000">
          <a:off x="1048691" y="1261357"/>
          <a:ext cx="2091663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C89B9-3D79-4F22-B496-D68C46CA1C69}">
      <dsp:nvSpPr>
        <dsp:cNvPr id="0" name=""/>
        <dsp:cNvSpPr/>
      </dsp:nvSpPr>
      <dsp:spPr>
        <a:xfrm>
          <a:off x="4030" y="44594"/>
          <a:ext cx="2467594" cy="197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800" kern="1200" dirty="0" smtClean="0"/>
            <a:t>بروتينات</a:t>
          </a:r>
          <a:endParaRPr lang="en-US" sz="5800" kern="1200" dirty="0"/>
        </a:p>
      </dsp:txBody>
      <dsp:txXfrm>
        <a:off x="61849" y="102413"/>
        <a:ext cx="2351956" cy="1858437"/>
      </dsp:txXfrm>
    </dsp:sp>
    <dsp:sp modelId="{43461FC5-7D63-41A6-AF99-9912C7A8DA9A}">
      <dsp:nvSpPr>
        <dsp:cNvPr id="0" name=""/>
        <dsp:cNvSpPr/>
      </dsp:nvSpPr>
      <dsp:spPr>
        <a:xfrm rot="19500000">
          <a:off x="5089245" y="1261357"/>
          <a:ext cx="2091663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881EA-DBB2-4025-AFD6-4A0E026A0B2F}">
      <dsp:nvSpPr>
        <dsp:cNvPr id="0" name=""/>
        <dsp:cNvSpPr/>
      </dsp:nvSpPr>
      <dsp:spPr>
        <a:xfrm>
          <a:off x="5757974" y="44594"/>
          <a:ext cx="2467594" cy="197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DNA</a:t>
          </a:r>
          <a:endParaRPr lang="en-US" sz="5800" kern="1200" dirty="0"/>
        </a:p>
      </dsp:txBody>
      <dsp:txXfrm>
        <a:off x="5815793" y="102413"/>
        <a:ext cx="2351956" cy="18584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C6B40-F659-4C4A-A161-6FE0673F2215}">
      <dsp:nvSpPr>
        <dsp:cNvPr id="0" name=""/>
        <dsp:cNvSpPr/>
      </dsp:nvSpPr>
      <dsp:spPr>
        <a:xfrm>
          <a:off x="0" y="491551"/>
          <a:ext cx="56388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1F574-D11B-464F-98EE-E75672206577}">
      <dsp:nvSpPr>
        <dsp:cNvPr id="0" name=""/>
        <dsp:cNvSpPr/>
      </dsp:nvSpPr>
      <dsp:spPr>
        <a:xfrm>
          <a:off x="912966" y="0"/>
          <a:ext cx="3947160" cy="10562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tx1"/>
              </a:solidFill>
            </a:rPr>
            <a:t>ال</a:t>
          </a:r>
          <a:r>
            <a:rPr lang="en-US" sz="2400" b="1" kern="1200" dirty="0" smtClean="0">
              <a:solidFill>
                <a:schemeClr val="tx1"/>
              </a:solidFill>
            </a:rPr>
            <a:t>DNA</a:t>
          </a:r>
          <a:r>
            <a:rPr lang="ar-SA" sz="2400" b="1" kern="1200" dirty="0" smtClean="0">
              <a:solidFill>
                <a:schemeClr val="tx1"/>
              </a:solidFill>
            </a:rPr>
            <a:t>تركيب فريد حمل في طياته أهمية كبيرة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964530" y="51564"/>
        <a:ext cx="3844032" cy="953166"/>
      </dsp:txXfrm>
    </dsp:sp>
    <dsp:sp modelId="{BC7A8DA4-E205-4965-AA7D-313794A7A880}">
      <dsp:nvSpPr>
        <dsp:cNvPr id="0" name=""/>
        <dsp:cNvSpPr/>
      </dsp:nvSpPr>
      <dsp:spPr>
        <a:xfrm>
          <a:off x="0" y="2241332"/>
          <a:ext cx="56388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605168"/>
              <a:satOff val="19845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142E2-D1AB-4159-9555-A66921EF1E62}">
      <dsp:nvSpPr>
        <dsp:cNvPr id="0" name=""/>
        <dsp:cNvSpPr/>
      </dsp:nvSpPr>
      <dsp:spPr>
        <a:xfrm>
          <a:off x="322217" y="1737027"/>
          <a:ext cx="5048062" cy="1084500"/>
        </a:xfrm>
        <a:prstGeom prst="roundRect">
          <a:avLst/>
        </a:prstGeom>
        <a:solidFill>
          <a:schemeClr val="accent4">
            <a:hueOff val="-1605168"/>
            <a:satOff val="19845"/>
            <a:lumOff val="-6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tx1"/>
              </a:solidFill>
            </a:rPr>
            <a:t>ال</a:t>
          </a:r>
          <a:r>
            <a:rPr lang="en-US" sz="2400" b="1" kern="1200" dirty="0" smtClean="0">
              <a:solidFill>
                <a:schemeClr val="tx1"/>
              </a:solidFill>
            </a:rPr>
            <a:t>DNA </a:t>
          </a:r>
          <a:r>
            <a:rPr lang="ar-SA" sz="2400" b="1" kern="1200" dirty="0" smtClean="0">
              <a:solidFill>
                <a:schemeClr val="tx1"/>
              </a:solidFill>
            </a:rPr>
            <a:t>هي المادة الوحيدة القادرة على عمل نسخة من نفسه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75158" y="1789968"/>
        <a:ext cx="4942180" cy="978618"/>
      </dsp:txXfrm>
    </dsp:sp>
    <dsp:sp modelId="{AD62A770-C4E7-4116-8810-791493BD8618}">
      <dsp:nvSpPr>
        <dsp:cNvPr id="0" name=""/>
        <dsp:cNvSpPr/>
      </dsp:nvSpPr>
      <dsp:spPr>
        <a:xfrm>
          <a:off x="0" y="4372822"/>
          <a:ext cx="56388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865FD-8AEA-46B4-B491-F7828474F52E}">
      <dsp:nvSpPr>
        <dsp:cNvPr id="0" name=""/>
        <dsp:cNvSpPr/>
      </dsp:nvSpPr>
      <dsp:spPr>
        <a:xfrm>
          <a:off x="102931" y="3337233"/>
          <a:ext cx="5403844" cy="1466209"/>
        </a:xfrm>
        <a:prstGeom prst="roundRec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tx1"/>
              </a:solidFill>
            </a:rPr>
            <a:t>هذا التكاثر على المستوى الجزيئي هو الأساس للتكاثر على مستوى الكائن الحي الأكبر                                                      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74505" y="3408807"/>
        <a:ext cx="5260696" cy="13230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CFD4D-6451-4CC8-B3B7-A752422A5B0D}">
      <dsp:nvSpPr>
        <dsp:cNvPr id="0" name=""/>
        <dsp:cNvSpPr/>
      </dsp:nvSpPr>
      <dsp:spPr>
        <a:xfrm>
          <a:off x="2925" y="1383"/>
          <a:ext cx="7918949" cy="18368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200" b="1" kern="1200" dirty="0" smtClean="0"/>
            <a:t>للاستنساخ على الأقل فائدتان</a:t>
          </a:r>
          <a:endParaRPr lang="en-US" sz="6200" kern="1200" dirty="0"/>
        </a:p>
      </dsp:txBody>
      <dsp:txXfrm>
        <a:off x="56724" y="55182"/>
        <a:ext cx="7811351" cy="1729238"/>
      </dsp:txXfrm>
    </dsp:sp>
    <dsp:sp modelId="{8A61B9C9-7F43-49D2-B7AE-2287CBF84A69}">
      <dsp:nvSpPr>
        <dsp:cNvPr id="0" name=""/>
        <dsp:cNvSpPr/>
      </dsp:nvSpPr>
      <dsp:spPr>
        <a:xfrm>
          <a:off x="2925" y="2047979"/>
          <a:ext cx="3799879" cy="18368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حل مشكلة رفض الأعضاء لأن العضو المستنسخ المزروع مطابق لأنسجة المريض</a:t>
          </a:r>
          <a:endParaRPr lang="en-US" sz="2800" kern="1200" dirty="0"/>
        </a:p>
      </dsp:txBody>
      <dsp:txXfrm>
        <a:off x="56724" y="2101778"/>
        <a:ext cx="3692281" cy="1729238"/>
      </dsp:txXfrm>
    </dsp:sp>
    <dsp:sp modelId="{35589946-C91D-487B-910D-49196A23167F}">
      <dsp:nvSpPr>
        <dsp:cNvPr id="0" name=""/>
        <dsp:cNvSpPr/>
      </dsp:nvSpPr>
      <dsp:spPr>
        <a:xfrm>
          <a:off x="4121994" y="2047979"/>
          <a:ext cx="3799879" cy="18368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حل مشكلة انتظار المتبرعين</a:t>
          </a:r>
          <a:endParaRPr lang="en-US" sz="2800" kern="1200" dirty="0"/>
        </a:p>
      </dsp:txBody>
      <dsp:txXfrm>
        <a:off x="4175793" y="2101778"/>
        <a:ext cx="3692281" cy="17292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CC691-9A3F-4CE4-AE71-FD832AC9FCE5}">
      <dsp:nvSpPr>
        <dsp:cNvPr id="0" name=""/>
        <dsp:cNvSpPr/>
      </dsp:nvSpPr>
      <dsp:spPr>
        <a:xfrm rot="16200000">
          <a:off x="-767692" y="772194"/>
          <a:ext cx="3124200" cy="157981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5229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dirty="0" smtClean="0"/>
            <a:t>دلائل من علم الأجنة</a:t>
          </a:r>
          <a:endParaRPr lang="en-US" sz="2900" kern="1200" dirty="0"/>
        </a:p>
      </dsp:txBody>
      <dsp:txXfrm rot="5400000">
        <a:off x="4503" y="624839"/>
        <a:ext cx="1579810" cy="1874520"/>
      </dsp:txXfrm>
    </dsp:sp>
    <dsp:sp modelId="{F5087EFB-9E6B-4E88-B124-6F16566DF227}">
      <dsp:nvSpPr>
        <dsp:cNvPr id="0" name=""/>
        <dsp:cNvSpPr/>
      </dsp:nvSpPr>
      <dsp:spPr>
        <a:xfrm rot="16200000">
          <a:off x="930603" y="772194"/>
          <a:ext cx="3124200" cy="1579810"/>
        </a:xfrm>
        <a:prstGeom prst="flowChartManualOperation">
          <a:avLst/>
        </a:prstGeom>
        <a:solidFill>
          <a:schemeClr val="accent5">
            <a:hueOff val="2970924"/>
            <a:satOff val="-15130"/>
            <a:lumOff val="27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5229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dirty="0" smtClean="0"/>
            <a:t>حلقات الوصل</a:t>
          </a:r>
          <a:endParaRPr lang="en-US" sz="2900" kern="1200" dirty="0"/>
        </a:p>
      </dsp:txBody>
      <dsp:txXfrm rot="5400000">
        <a:off x="1702798" y="624839"/>
        <a:ext cx="1579810" cy="1874520"/>
      </dsp:txXfrm>
    </dsp:sp>
    <dsp:sp modelId="{7B24877B-6211-4AB0-B4D3-5F84C7E55098}">
      <dsp:nvSpPr>
        <dsp:cNvPr id="0" name=""/>
        <dsp:cNvSpPr/>
      </dsp:nvSpPr>
      <dsp:spPr>
        <a:xfrm rot="16200000">
          <a:off x="2628899" y="772194"/>
          <a:ext cx="3124200" cy="1579810"/>
        </a:xfrm>
        <a:prstGeom prst="flowChartManualOperation">
          <a:avLst/>
        </a:prstGeom>
        <a:solidFill>
          <a:schemeClr val="accent5">
            <a:hueOff val="5941847"/>
            <a:satOff val="-30260"/>
            <a:lumOff val="5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5229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dirty="0" smtClean="0"/>
            <a:t>الأعضاء المضمحلة</a:t>
          </a:r>
          <a:r>
            <a:rPr lang="ar-SA" sz="2900" kern="1200" dirty="0" smtClean="0"/>
            <a:t> </a:t>
          </a:r>
          <a:endParaRPr lang="en-US" sz="2900" kern="1200" dirty="0"/>
        </a:p>
      </dsp:txBody>
      <dsp:txXfrm rot="5400000">
        <a:off x="3401094" y="624839"/>
        <a:ext cx="1579810" cy="1874520"/>
      </dsp:txXfrm>
    </dsp:sp>
    <dsp:sp modelId="{C0C1642B-5F5C-4378-8E20-D84979FE9DB8}">
      <dsp:nvSpPr>
        <dsp:cNvPr id="0" name=""/>
        <dsp:cNvSpPr/>
      </dsp:nvSpPr>
      <dsp:spPr>
        <a:xfrm rot="16200000">
          <a:off x="4327196" y="772194"/>
          <a:ext cx="3124200" cy="1579810"/>
        </a:xfrm>
        <a:prstGeom prst="flowChartManualOperation">
          <a:avLst/>
        </a:prstGeom>
        <a:solidFill>
          <a:schemeClr val="accent5">
            <a:hueOff val="8912770"/>
            <a:satOff val="-45390"/>
            <a:lumOff val="83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5229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dirty="0" smtClean="0"/>
            <a:t>الأعضاء المتناظرة</a:t>
          </a:r>
          <a:endParaRPr lang="en-US" sz="2900" kern="1200" dirty="0"/>
        </a:p>
      </dsp:txBody>
      <dsp:txXfrm rot="5400000">
        <a:off x="5099391" y="624839"/>
        <a:ext cx="1579810" cy="1874520"/>
      </dsp:txXfrm>
    </dsp:sp>
    <dsp:sp modelId="{F62321E4-A0CD-4F5B-9E71-E40E4CBA5327}">
      <dsp:nvSpPr>
        <dsp:cNvPr id="0" name=""/>
        <dsp:cNvSpPr/>
      </dsp:nvSpPr>
      <dsp:spPr>
        <a:xfrm rot="16200000">
          <a:off x="6025492" y="772194"/>
          <a:ext cx="3124200" cy="1579810"/>
        </a:xfrm>
        <a:prstGeom prst="flowChartManualOperation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5229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dirty="0" smtClean="0"/>
            <a:t>التصنيف</a:t>
          </a:r>
          <a:endParaRPr lang="en-US" sz="2900" kern="1200" dirty="0"/>
        </a:p>
      </dsp:txBody>
      <dsp:txXfrm rot="5400000">
        <a:off x="6797687" y="624839"/>
        <a:ext cx="1579810" cy="18745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B9C40-2EC2-4690-A49D-704AF386C0D9}">
      <dsp:nvSpPr>
        <dsp:cNvPr id="0" name=""/>
        <dsp:cNvSpPr/>
      </dsp:nvSpPr>
      <dsp:spPr>
        <a:xfrm>
          <a:off x="3377" y="482957"/>
          <a:ext cx="3651777" cy="272597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81A1A-25B4-4DB2-929A-5BD4D8FF6B1C}">
      <dsp:nvSpPr>
        <dsp:cNvPr id="0" name=""/>
        <dsp:cNvSpPr/>
      </dsp:nvSpPr>
      <dsp:spPr>
        <a:xfrm>
          <a:off x="3377" y="3208932"/>
          <a:ext cx="3651777" cy="1172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نظرية</a:t>
          </a:r>
          <a:endParaRPr lang="ar-JO" sz="3600" b="1" kern="1200" dirty="0" smtClean="0"/>
        </a:p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 دارون</a:t>
          </a:r>
          <a:endParaRPr lang="en-US" sz="3600" kern="1200" dirty="0"/>
        </a:p>
      </dsp:txBody>
      <dsp:txXfrm>
        <a:off x="3377" y="3208932"/>
        <a:ext cx="2571674" cy="1172169"/>
      </dsp:txXfrm>
    </dsp:sp>
    <dsp:sp modelId="{FB7479F1-D6D6-4249-8E74-CAF11A6AA43A}">
      <dsp:nvSpPr>
        <dsp:cNvPr id="0" name=""/>
        <dsp:cNvSpPr/>
      </dsp:nvSpPr>
      <dsp:spPr>
        <a:xfrm>
          <a:off x="2590803" y="3555997"/>
          <a:ext cx="1278121" cy="127812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CE4A9-B3C3-474C-8D5E-E5B77C9662C3}">
      <dsp:nvSpPr>
        <dsp:cNvPr id="0" name=""/>
        <dsp:cNvSpPr/>
      </dsp:nvSpPr>
      <dsp:spPr>
        <a:xfrm>
          <a:off x="4273123" y="482957"/>
          <a:ext cx="3651777" cy="272597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10381-5FE9-4EF6-9266-8378221929EE}">
      <dsp:nvSpPr>
        <dsp:cNvPr id="0" name=""/>
        <dsp:cNvSpPr/>
      </dsp:nvSpPr>
      <dsp:spPr>
        <a:xfrm>
          <a:off x="4273123" y="3208932"/>
          <a:ext cx="3651777" cy="1172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نظرية</a:t>
          </a:r>
          <a:endParaRPr lang="ar-JO" sz="3600" b="1" kern="1200" dirty="0" smtClean="0"/>
        </a:p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 </a:t>
          </a:r>
          <a:r>
            <a:rPr lang="ar-SA" sz="3600" b="1" kern="1200" dirty="0" err="1" smtClean="0"/>
            <a:t>لامارك</a:t>
          </a:r>
          <a:r>
            <a:rPr lang="ar-SA" sz="3600" b="1" kern="1200" dirty="0" smtClean="0"/>
            <a:t> </a:t>
          </a:r>
          <a:endParaRPr lang="en-US" sz="3600" kern="1200" dirty="0"/>
        </a:p>
      </dsp:txBody>
      <dsp:txXfrm>
        <a:off x="4273123" y="3208932"/>
        <a:ext cx="2571674" cy="1172169"/>
      </dsp:txXfrm>
    </dsp:sp>
    <dsp:sp modelId="{3BACE5AE-23E8-4391-BC31-1FC6E320FE17}">
      <dsp:nvSpPr>
        <dsp:cNvPr id="0" name=""/>
        <dsp:cNvSpPr/>
      </dsp:nvSpPr>
      <dsp:spPr>
        <a:xfrm>
          <a:off x="6948100" y="3395120"/>
          <a:ext cx="1278121" cy="127812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CC6CB-FF73-4E06-A7FD-931820ABB5B2}">
      <dsp:nvSpPr>
        <dsp:cNvPr id="0" name=""/>
        <dsp:cNvSpPr/>
      </dsp:nvSpPr>
      <dsp:spPr>
        <a:xfrm>
          <a:off x="0" y="6098"/>
          <a:ext cx="4191000" cy="1389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err="1" smtClean="0"/>
            <a:t>1.</a:t>
          </a:r>
          <a:r>
            <a:rPr lang="ar-SA" sz="3600" kern="1200" dirty="0" smtClean="0"/>
            <a:t>  تأثير البيئة على الكائن </a:t>
          </a:r>
          <a:r>
            <a:rPr lang="ar-SA" sz="3600" kern="1200" dirty="0" err="1" smtClean="0"/>
            <a:t>الحي.</a:t>
          </a:r>
          <a:r>
            <a:rPr lang="ar-SA" sz="3600" kern="1200" dirty="0" smtClean="0"/>
            <a:t> </a:t>
          </a:r>
          <a:endParaRPr lang="en-US" sz="3600" kern="1200" dirty="0"/>
        </a:p>
      </dsp:txBody>
      <dsp:txXfrm>
        <a:off x="67852" y="73950"/>
        <a:ext cx="4055296" cy="1254256"/>
      </dsp:txXfrm>
    </dsp:sp>
    <dsp:sp modelId="{F6A8CB77-0FDA-4178-ACE8-8054FEE9DCE7}">
      <dsp:nvSpPr>
        <dsp:cNvPr id="0" name=""/>
        <dsp:cNvSpPr/>
      </dsp:nvSpPr>
      <dsp:spPr>
        <a:xfrm>
          <a:off x="0" y="1499738"/>
          <a:ext cx="4191000" cy="1389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smtClean="0"/>
            <a:t>2. الاستعمال والإهمال للأعضاء. </a:t>
          </a:r>
          <a:endParaRPr lang="en-US" sz="3600" kern="1200"/>
        </a:p>
      </dsp:txBody>
      <dsp:txXfrm>
        <a:off x="67852" y="1567590"/>
        <a:ext cx="4055296" cy="1254256"/>
      </dsp:txXfrm>
    </dsp:sp>
    <dsp:sp modelId="{E534FCA1-FEA4-4FD4-B1C6-98C5EF51DCFA}">
      <dsp:nvSpPr>
        <dsp:cNvPr id="0" name=""/>
        <dsp:cNvSpPr/>
      </dsp:nvSpPr>
      <dsp:spPr>
        <a:xfrm>
          <a:off x="0" y="2993378"/>
          <a:ext cx="4191000" cy="1389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err="1" smtClean="0"/>
            <a:t>3.</a:t>
          </a:r>
          <a:r>
            <a:rPr lang="ar-SA" sz="3600" kern="1200" dirty="0" smtClean="0"/>
            <a:t> توارث الصفات المكتسبة.</a:t>
          </a:r>
          <a:endParaRPr lang="en-US" sz="3600" kern="1200" dirty="0"/>
        </a:p>
      </dsp:txBody>
      <dsp:txXfrm>
        <a:off x="67852" y="3061230"/>
        <a:ext cx="4055296" cy="1254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21D6E-A0E0-4C27-A704-9CF711D4401E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E8D88-36CB-4A91-8E85-93995E945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74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1398B-D36E-44BE-9FAD-3066ADB4B935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4051D-8270-44B9-88D0-DBAE7B519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9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79DD-57B9-46A6-866B-B392408C3F9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038B-386B-49AC-9F3C-AA9FE91C8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79DD-57B9-46A6-866B-B392408C3F9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038B-386B-49AC-9F3C-AA9FE91C8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79DD-57B9-46A6-866B-B392408C3F9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038B-386B-49AC-9F3C-AA9FE91C8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79DD-57B9-46A6-866B-B392408C3F9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038B-386B-49AC-9F3C-AA9FE91C8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79DD-57B9-46A6-866B-B392408C3F9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038B-386B-49AC-9F3C-AA9FE91C8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79DD-57B9-46A6-866B-B392408C3F9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038B-386B-49AC-9F3C-AA9FE91C8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79DD-57B9-46A6-866B-B392408C3F9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038B-386B-49AC-9F3C-AA9FE91C8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79DD-57B9-46A6-866B-B392408C3F9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038B-386B-49AC-9F3C-AA9FE91C8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79DD-57B9-46A6-866B-B392408C3F9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038B-386B-49AC-9F3C-AA9FE91C8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79DD-57B9-46A6-866B-B392408C3F9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038B-386B-49AC-9F3C-AA9FE91C8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79DD-57B9-46A6-866B-B392408C3F9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E7038B-386B-49AC-9F3C-AA9FE91C8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1779DD-57B9-46A6-866B-B392408C3F9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E7038B-386B-49AC-9F3C-AA9FE91C86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13800" b="1" dirty="0"/>
              <a:t>العلوم الحياتية</a:t>
            </a:r>
            <a:endParaRPr lang="en-US" sz="1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http://www.biologymad.com/intro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0"/>
            <a:ext cx="6400800" cy="359783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b="1" dirty="0" smtClean="0"/>
              <a:t>تكوين المواد العضوية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/>
          <a:lstStyle/>
          <a:p>
            <a:pPr algn="r" rtl="1"/>
            <a:r>
              <a:rPr lang="ar-SA" b="1" dirty="0" smtClean="0"/>
              <a:t>موضوع  اثار جدل، وهو أن المواد العضوية تحتاج إلى كائنات حية حتى تتكون</a:t>
            </a:r>
            <a:endParaRPr lang="de-DE" b="1" dirty="0" smtClean="0"/>
          </a:p>
          <a:p>
            <a:pPr algn="r" rtl="1"/>
            <a:endParaRPr lang="de-DE" b="1" dirty="0"/>
          </a:p>
          <a:p>
            <a:pPr algn="r" rtl="1"/>
            <a:endParaRPr lang="ar-SA" b="1" dirty="0" smtClean="0"/>
          </a:p>
          <a:p>
            <a:pPr algn="r" rtl="1"/>
            <a:r>
              <a:rPr lang="ar-SA" sz="3600" b="1" dirty="0" smtClean="0"/>
              <a:t>ولكن العالم الألماني </a:t>
            </a:r>
            <a:r>
              <a:rPr lang="ar-SA" sz="3600" b="1" dirty="0" err="1" smtClean="0"/>
              <a:t>فولار</a:t>
            </a:r>
            <a:r>
              <a:rPr lang="ar-SA" sz="3600" b="1" dirty="0" smtClean="0"/>
              <a:t> تمكن من  تكوين مادة </a:t>
            </a:r>
            <a:r>
              <a:rPr lang="ar-SA" sz="3600" b="1" dirty="0" err="1" smtClean="0"/>
              <a:t>اليوريا</a:t>
            </a:r>
            <a:r>
              <a:rPr lang="ar-SA" sz="3600" b="1" dirty="0" smtClean="0"/>
              <a:t> من مواد غير عضوية وبدون مساعدة أي خلية وذلك عام 1828</a:t>
            </a:r>
            <a:endParaRPr lang="en-US" sz="36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/>
              <a:t>مساهمات العلوم الأخرى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أصبحت الآن تقسم وتصنف إلى عشرات المواضيع المتنوعة:</a:t>
            </a:r>
          </a:p>
          <a:p>
            <a:pPr algn="r" rtl="1"/>
            <a:r>
              <a:rPr lang="ar-SA" b="1" dirty="0" smtClean="0"/>
              <a:t>علم الحيوان، وعلم النبات، والطب وعلم البكتيريا، والفيروسات، والأحياء الجزيئية وغيرها الكثير </a:t>
            </a:r>
            <a:endParaRPr lang="de-DE" b="1" dirty="0" smtClean="0"/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البحث العلمي </a:t>
            </a:r>
          </a:p>
          <a:p>
            <a:pPr algn="r" rtl="1"/>
            <a:r>
              <a:rPr lang="ar-SA" b="1" dirty="0" smtClean="0"/>
              <a:t>المختبرات البحثية </a:t>
            </a:r>
            <a:endParaRPr lang="de-DE" b="1" dirty="0" smtClean="0"/>
          </a:p>
          <a:p>
            <a:pPr algn="r" rtl="1"/>
            <a:endParaRPr lang="de-DE" b="1" dirty="0"/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المساهمات العلمية والتطبيقية من</a:t>
            </a:r>
          </a:p>
          <a:p>
            <a:pPr algn="r" rtl="1">
              <a:buNone/>
            </a:pPr>
            <a:endParaRPr lang="ar-SA" b="1" dirty="0" smtClean="0"/>
          </a:p>
          <a:p>
            <a:pPr algn="r" rtl="1"/>
            <a:endParaRPr lang="ar-SA" b="1" dirty="0" smtClean="0"/>
          </a:p>
          <a:p>
            <a:pPr algn="r" rtl="1"/>
            <a:endParaRPr lang="ar-SA" b="1" dirty="0" smtClean="0"/>
          </a:p>
          <a:p>
            <a:pPr algn="r" rtl="1"/>
            <a:endParaRPr lang="en-US" b="1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3098800"/>
          <a:ext cx="57150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704088"/>
            <a:ext cx="4800600" cy="1143000"/>
          </a:xfrm>
        </p:spPr>
        <p:txBody>
          <a:bodyPr>
            <a:normAutofit/>
          </a:bodyPr>
          <a:lstStyle/>
          <a:p>
            <a:pPr algn="r"/>
            <a:r>
              <a:rPr lang="ar-SA" sz="4000" b="1" dirty="0" smtClean="0"/>
              <a:t>الميكروسكوب واكتشاف الخلية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6632"/>
            <a:ext cx="3962400" cy="5712768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SA" b="1" dirty="0" smtClean="0"/>
              <a:t>أبسط مجهر هو الذي يتكون من عدسة واحدة فقط</a:t>
            </a:r>
            <a:endParaRPr lang="de-DE" b="1" dirty="0" smtClean="0"/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ولكن إذا وضعت عدستان فوق بعضهما البعض فإن ذلك هو أساس المجهر الضوئي المركب</a:t>
            </a:r>
            <a:endParaRPr lang="de-DE" b="1" dirty="0" smtClean="0"/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 من خصائصه تكبير الصورة حوالي 1000 مرة</a:t>
            </a:r>
            <a:endParaRPr lang="de-DE" b="1" dirty="0" smtClean="0"/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وهو وراء الاكتشاف المهم ”اكتشاف الخلية“</a:t>
            </a:r>
            <a:endParaRPr lang="ar-JO" b="1" dirty="0" smtClean="0"/>
          </a:p>
          <a:p>
            <a:pPr algn="r" rtl="1"/>
            <a:endParaRPr lang="ar-JO" b="1" dirty="0"/>
          </a:p>
          <a:p>
            <a:pPr algn="r" rtl="1"/>
            <a:r>
              <a:rPr lang="ar-JO" b="1" dirty="0"/>
              <a:t>يقترن اكتشاف الميكروسكوب بأسماء كثيرة منها: الهولندي </a:t>
            </a:r>
            <a:r>
              <a:rPr lang="ar-JO" b="1" dirty="0" err="1" smtClean="0"/>
              <a:t>ليفينهوك</a:t>
            </a:r>
            <a:endParaRPr lang="en-US" b="1" dirty="0"/>
          </a:p>
          <a:p>
            <a:pPr algn="r" rtl="1"/>
            <a:endParaRPr lang="en-US" b="1" dirty="0"/>
          </a:p>
        </p:txBody>
      </p:sp>
      <p:pic>
        <p:nvPicPr>
          <p:cNvPr id="4" name="il_fi" descr="http://upload.wikimedia.org/wikipedia/commons/6/63/Microscope_de_HOOK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057400"/>
            <a:ext cx="4430048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72200" y="5943600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 smtClean="0"/>
              <a:t>أول مجهر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SA" b="1" dirty="0" smtClean="0"/>
              <a:t>ويقترن اكتشاف الخلية بأسماء كثيرة منها: البريطاني</a:t>
            </a:r>
            <a:r>
              <a:rPr lang="ar-JO" b="1" dirty="0" smtClean="0"/>
              <a:t> هوك</a:t>
            </a:r>
            <a:r>
              <a:rPr lang="ar-SA" b="1" dirty="0" smtClean="0"/>
              <a:t> والألمان شفان </a:t>
            </a:r>
            <a:r>
              <a:rPr lang="ar-SA" b="1" dirty="0" err="1" smtClean="0"/>
              <a:t>وشلايدن</a:t>
            </a:r>
            <a:endParaRPr lang="de-DE" b="1" dirty="0" smtClean="0"/>
          </a:p>
          <a:p>
            <a:pPr algn="r" rtl="1"/>
            <a:endParaRPr lang="ar-SA" dirty="0" smtClean="0"/>
          </a:p>
          <a:p>
            <a:pPr algn="r" rtl="1"/>
            <a:r>
              <a:rPr lang="ar-SA" sz="4000" b="1" dirty="0" smtClean="0"/>
              <a:t>نظرية الخلية</a:t>
            </a:r>
            <a:r>
              <a:rPr lang="ar-SA" sz="4000" dirty="0" smtClean="0"/>
              <a:t> </a:t>
            </a:r>
            <a:r>
              <a:rPr lang="ar-SA" sz="4000" b="1" dirty="0" smtClean="0"/>
              <a:t>التي تنص على أن الكائنات تتكون من خلايا، وأن الخلايا تتولد من خلايا أخرى موجودة سلفًا</a:t>
            </a:r>
            <a:endParaRPr lang="de-DE" sz="4000" b="1" dirty="0" smtClean="0"/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ثم تم تطوير المجهر الإلكتروني الأول عام 1931 للتمكن من رؤية الخلية ب</a:t>
            </a:r>
            <a:r>
              <a:rPr lang="ar-JO" b="1" dirty="0" smtClean="0"/>
              <a:t>صورة أفضل</a:t>
            </a:r>
            <a:endParaRPr 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228600"/>
            <a:ext cx="8229600" cy="1143000"/>
          </a:xfrm>
        </p:spPr>
        <p:txBody>
          <a:bodyPr/>
          <a:lstStyle/>
          <a:p>
            <a:pPr algn="r"/>
            <a:r>
              <a:rPr lang="ar-SA" b="1" dirty="0" smtClean="0"/>
              <a:t>تصنيف الكائنات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4" y="135731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/>
              <a:t>هناك الملايين من </a:t>
            </a:r>
            <a:r>
              <a:rPr lang="ar-JO" b="1" dirty="0" smtClean="0"/>
              <a:t>أنواع </a:t>
            </a:r>
            <a:r>
              <a:rPr lang="ar-SA" b="1" dirty="0" smtClean="0"/>
              <a:t>الكائنات الحية</a:t>
            </a:r>
          </a:p>
          <a:p>
            <a:pPr algn="r" rtl="1"/>
            <a:r>
              <a:rPr lang="ar-SA" b="1" dirty="0" smtClean="0"/>
              <a:t>الحشرات وحدها تزيد أنواعها عن مليون نوع</a:t>
            </a:r>
          </a:p>
          <a:p>
            <a:pPr algn="r" rtl="1"/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9947763"/>
              </p:ext>
            </p:extLst>
          </p:nvPr>
        </p:nvGraphicFramePr>
        <p:xfrm>
          <a:off x="1066800" y="2819400"/>
          <a:ext cx="9144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/>
              <a:t>تصنيف الكائنات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35480"/>
            <a:ext cx="8001000" cy="4389120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SA" b="1" dirty="0" smtClean="0"/>
              <a:t>السويدي </a:t>
            </a:r>
            <a:r>
              <a:rPr lang="ar-SA" b="1" dirty="0" err="1" smtClean="0"/>
              <a:t>لينيوس</a:t>
            </a:r>
            <a:r>
              <a:rPr lang="ar-SA" b="1" dirty="0" smtClean="0"/>
              <a:t> وضع أسس منهجية </a:t>
            </a:r>
            <a:r>
              <a:rPr lang="ar-SA" b="1" dirty="0" err="1" smtClean="0"/>
              <a:t>ناجحه</a:t>
            </a:r>
            <a:r>
              <a:rPr lang="ar-SA" b="1" dirty="0" smtClean="0"/>
              <a:t> لتصنيف الكائنات الحية</a:t>
            </a:r>
            <a:endParaRPr lang="ar-JO" b="1" dirty="0" smtClean="0"/>
          </a:p>
          <a:p>
            <a:pPr algn="r" rtl="1"/>
            <a:endParaRPr lang="ar-JO" b="1" dirty="0"/>
          </a:p>
          <a:p>
            <a:pPr algn="r" rtl="1"/>
            <a:r>
              <a:rPr lang="ar-SA" b="1" dirty="0" smtClean="0"/>
              <a:t>اعتمد طريقة تعتمد على</a:t>
            </a:r>
            <a:r>
              <a:rPr lang="ar-JO" b="1" dirty="0" smtClean="0"/>
              <a:t> </a:t>
            </a:r>
            <a:r>
              <a:rPr lang="ar-SA" b="1" dirty="0" smtClean="0"/>
              <a:t> </a:t>
            </a:r>
            <a:r>
              <a:rPr lang="ar-SA" sz="4800" b="1" dirty="0" smtClean="0"/>
              <a:t>العلاقات التطورية </a:t>
            </a:r>
            <a:r>
              <a:rPr lang="ar-JO" b="1" dirty="0" err="1" smtClean="0"/>
              <a:t>لل</a:t>
            </a:r>
            <a:r>
              <a:rPr lang="ar-SA" b="1" dirty="0" smtClean="0"/>
              <a:t>نباتات</a:t>
            </a:r>
            <a:endParaRPr lang="en-US" b="1" dirty="0" smtClean="0"/>
          </a:p>
          <a:p>
            <a:pPr algn="r" rtl="1"/>
            <a:endParaRPr lang="ar-SA" dirty="0" smtClean="0"/>
          </a:p>
          <a:p>
            <a:pPr algn="r" rtl="1"/>
            <a:r>
              <a:rPr lang="ar-SA" sz="3900" b="1" dirty="0" smtClean="0"/>
              <a:t>كل كائن حي يُعطى اسمًا مركبًا من اسمين: الاسم </a:t>
            </a:r>
            <a:r>
              <a:rPr lang="ar-SA" sz="3900" b="1" dirty="0" err="1" smtClean="0"/>
              <a:t>الأو</a:t>
            </a:r>
            <a:r>
              <a:rPr lang="ar-JO" sz="3900" b="1" dirty="0" smtClean="0"/>
              <a:t>ل (</a:t>
            </a:r>
            <a:r>
              <a:rPr lang="ar-SA" sz="3900" b="1" dirty="0" smtClean="0"/>
              <a:t>الجنس</a:t>
            </a:r>
            <a:r>
              <a:rPr lang="ar-JO" sz="3900" b="1" dirty="0" smtClean="0"/>
              <a:t>) </a:t>
            </a:r>
            <a:r>
              <a:rPr lang="ar-SA" sz="3900" b="1" dirty="0" smtClean="0"/>
              <a:t>والاسم الثاني</a:t>
            </a:r>
            <a:r>
              <a:rPr lang="ar-JO" sz="3900" b="1" dirty="0" smtClean="0"/>
              <a:t> (</a:t>
            </a:r>
            <a:r>
              <a:rPr lang="ar-SA" sz="3900" b="1" dirty="0" smtClean="0"/>
              <a:t>النوع</a:t>
            </a:r>
            <a:r>
              <a:rPr lang="ar-JO" sz="3900" b="1" dirty="0" smtClean="0"/>
              <a:t>)</a:t>
            </a:r>
            <a:endParaRPr lang="en-US" sz="3900" b="1" dirty="0" smtClean="0"/>
          </a:p>
          <a:p>
            <a:pPr algn="r" rtl="1"/>
            <a:endParaRPr lang="ar-SA" dirty="0" smtClean="0"/>
          </a:p>
          <a:p>
            <a:pPr algn="r" rtl="1"/>
            <a:r>
              <a:rPr lang="ar-SA" b="1" dirty="0" smtClean="0"/>
              <a:t>للإنسان آلاف الأسماء في اللغات المختلفة، ولكن اسمه العلمي </a:t>
            </a:r>
            <a:r>
              <a:rPr lang="en-US" sz="4800" b="1" i="1" dirty="0" smtClean="0"/>
              <a:t>Homo sapiens</a:t>
            </a:r>
            <a:endParaRPr lang="en-US" sz="4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قسم العلماء في السابق الكائنات الحية إلى خمس ممالك معتمدين على المظاهر الخارجية</a:t>
            </a:r>
            <a:endParaRPr lang="de-DE" b="1" dirty="0" smtClean="0"/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اعتمدوا الآن على </a:t>
            </a:r>
            <a:r>
              <a:rPr lang="ar-SA" sz="4800" b="1" u="sng" dirty="0" smtClean="0"/>
              <a:t>أسس جزيئية جديدة </a:t>
            </a:r>
            <a:r>
              <a:rPr lang="ar-SA" b="1" dirty="0" smtClean="0"/>
              <a:t>لتقسيمها، حيث قسموا الكائنات الحية إلى ثلاث مجموعات كبيرة، والتي بدورها تقسم إلى مجموعة من الممالك</a:t>
            </a:r>
          </a:p>
          <a:p>
            <a:pPr algn="r" rtl="1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/>
              <a:t>المادة الوراثية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4000" b="1" dirty="0" smtClean="0"/>
              <a:t>اكتشاف مندل للعوامل (الجينات) الوراثية ووضعه لقوانين الوراثة في عام 1866</a:t>
            </a:r>
            <a:endParaRPr lang="de-DE" sz="4000" b="1" dirty="0" smtClean="0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4876800" cy="10668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DNA</a:t>
            </a:r>
            <a:r>
              <a:rPr lang="ar-SA" b="1" dirty="0" smtClean="0"/>
              <a:t>أهمية الحامض النووي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DhAOEDASIAAhEBAxEB/8QAGwABAAIDAQEAAAAAAAAAAAAAAAcIAgUGBAP/xAAzEAEAAQMDAgUCAwgDAQAAAAAAAQIDBAUGERIhBxMxQVFhcRQigQgyM3KCkaGxQ1KSsv/EABQBAQAAAAAAAAAAAAAAAAAAAAD/xAAUEQEAAAAAAAAAAAAAAAAAAAAA/9oADAMBAAIRAxEAPwCcQAAAAAAAAAAAAAAAAAAAAAAAAAAAAAAAAAAAAAAAAAAAAAAAAAAAAAAAAAAAAAAAAAAAAAAAAAAAAAAAAAAAAAAAAAAAAAAAAAAAAAAAAAAAAAAAAAAAAAAAAAAAAAAAAAAc1vTe+jbOxKbuqXpqv3I5s4trvcufXj2j6z2/XsDpRXrL8WN67pzpw9p6f+G57xRj2fPuxHzVVVHER9eI+7607H8WNWpm5nazfsTP/He1OqP8UcxALACu2ZsnxV0Wmb2JqObkxT3mMPUq6p/81TEz9uJeLR/GLd+h5U4+sRRnU26um5Zy7Xl3aePWOqIiYn+aJBZYchsbxE0TeVvy8SurHz6aeqvDvTHXx7zTPpVH27/MQ68AAAAAAAAAAAAAAAAAAAAAAGn3fr9jbG3c3V8mOunHo/Jb548yuZ4pp/WZj7RzKpOp6jqO6Neqys+/N7MzLsU9VU8RHM8REfFMekQnv9oqm9OyMWbcT5dOoUTd4+Oivjn9eFcaKpoqiqmZiqJ5iY9YkFx9pbZ07auj2tO0yzTTFMR5t3j896v3qqn3n/XpDdNDsXWbm4do6Xqt+npvZFiJu9uOa4maapj6TMTP6t8Ai3xz2bjatt69r2LZpp1HAp67ldMd7tmP3oq+emO8T8RMe6Umr3TTRXtnVqbvHlzhXoq5+OirkFONPzcnTc2zm4N6uxk2K4rt3KJ70zC3exNx0bq2vharTFNN25T036KfSi5T2qj7c94+kwp4sF+zbfuVbf1bHnny7eXTXT96qIif/mATCAAAAAAAAAAAAAAAAAAAAADxa1pWFrml5Gm6lZi9i5FPTXRPb6xMT7TE8TE/MInt+AOm06jFy5rmVXhRVz5MWaYuTHx188fr0plAefT8LG03BsYWFaps41iiLdq3T6U0xHEPQACPvGzc1nQtm5OFTcj8bqdM49qj36J/iVfbpnj71Qy8QfFHSNpU3MTGmnP1aI4/D26vy2p+blXt/LHf7equG4dd1PdGr16hql6q/k3ZimmmI7UR7U0x7R9P9zINUtB4F6Hc0fYtm9kUzTd1C7OVxMd4omIij+8U9X9SOPDXwhz9VyrOpbnsV4mm0TFcY1yOm7kfSY9aafnnvPt68xYiimmiimiimKaaY4iIjiIgGQAAAAAAAAAAAAAAAAAAAAAAACIfG/xCytD6Nv6Jem1m3rfXk5FE/mtUT6U0/FU9559o449eYl5V7fuLOt+M2TgXpnjJ1CxjT9KZiin/AEDaeHPhFkblxbWsa/kXcXAvfntW6P4t+P8AtzP7tM+095n17dpmbtu7M27tuInSNKsWbsR/Hqjruz/XVzP9uzeWrdFm1RatUxRbopimmmmOIiI9IhmAAAAAAAAAAAAAAAAAAAAAAAAAAA4bK8MNGyd5U7pry86nMjJoyfKpqo8vqp447dPPHb5bbf8Auqzs/bd/VLluLt3qi1YtTPEV3KueImfiIiZn6Qr1c8Xt61534mNVpop6uYsU49vy4j44mOf88/UFqByvhvu+jee3KNQm1TZyrdc2cm1TP5aa4iJ5p578TExP9478OqAAAAAAAAAAAAAAAAAAAAAAAAAABw/jBtjK3Ts+vG06nrzMa9Tk2rfPHmcRMTT9+Kp4+sQq5VhZVGXOHVjXqcqKujyJtzFfV8dPrz9F22PRT19fTHVxx1cdwcD4K7WzNsbUqjU7c2szNvefVZn1t09MRTTP17TM/HPHsk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upload.wikimedia.org/wikipedia/commons/3/33/White_square_with_question_mar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upload.wikimedia.org/wikipedia/commons/3/33/White_square_with_question_mark.png"/>
          <p:cNvPicPr>
            <a:picLocks noChangeAspect="1" noChangeArrowheads="1"/>
          </p:cNvPicPr>
          <p:nvPr/>
        </p:nvPicPr>
        <p:blipFill>
          <a:blip r:embed="rId7" cstate="print"/>
          <a:srcRect l="32258" t="29032" r="35484" b="29032"/>
          <a:stretch>
            <a:fillRect/>
          </a:stretch>
        </p:blipFill>
        <p:spPr bwMode="auto">
          <a:xfrm>
            <a:off x="3886200" y="2133600"/>
            <a:ext cx="1066800" cy="13868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609600"/>
            <a:ext cx="54102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DNA</a:t>
            </a:r>
            <a:r>
              <a:rPr lang="ar-SA" b="1" dirty="0" smtClean="0"/>
              <a:t>اكتشاف مهم: هيكل الـ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524000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ar-SA" sz="2800" b="1" dirty="0" smtClean="0"/>
              <a:t>عام 1953 كان من أهم المراحل التاريخية في تطور العلوم الحياتية؛ ففيه تم اكتشاف الهيكل اللولبي المزدوج لمادة الـ</a:t>
            </a:r>
            <a:r>
              <a:rPr lang="en-US" sz="2800" b="1" dirty="0" smtClean="0"/>
              <a:t>DNA </a:t>
            </a:r>
            <a:r>
              <a:rPr lang="ar-SA" sz="2800" b="1" dirty="0" smtClean="0"/>
              <a:t> من قبل </a:t>
            </a:r>
            <a:r>
              <a:rPr lang="ar-SA" sz="2800" b="1" dirty="0" err="1" smtClean="0"/>
              <a:t>واتسون</a:t>
            </a:r>
            <a:r>
              <a:rPr lang="ar-SA" sz="2800" b="1" dirty="0" smtClean="0"/>
              <a:t> وكريك </a:t>
            </a:r>
            <a:endParaRPr lang="en-US" sz="2800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048000"/>
            <a:ext cx="409183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0"/>
            <a:ext cx="38100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المقدمة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3600" b="1" dirty="0"/>
              <a:t>علم الأحياء </a:t>
            </a:r>
            <a:r>
              <a:rPr lang="en-US" sz="3600" b="1" dirty="0"/>
              <a:t>(Biology)  </a:t>
            </a:r>
            <a:r>
              <a:rPr lang="ar-SA" sz="3600" b="1" dirty="0"/>
              <a:t>هو  العلم المعني بدراسة الكائنات </a:t>
            </a:r>
            <a:r>
              <a:rPr lang="ar-SA" sz="3600" b="1" dirty="0" smtClean="0"/>
              <a:t>الحية</a:t>
            </a:r>
            <a:endParaRPr lang="en-US" sz="3600" b="1" dirty="0" smtClean="0"/>
          </a:p>
          <a:p>
            <a:pPr algn="r" rtl="1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94166310"/>
              </p:ext>
            </p:extLst>
          </p:nvPr>
        </p:nvGraphicFramePr>
        <p:xfrm>
          <a:off x="609600" y="2590800"/>
          <a:ext cx="7696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801859"/>
              </p:ext>
            </p:extLst>
          </p:nvPr>
        </p:nvGraphicFramePr>
        <p:xfrm>
          <a:off x="457200" y="990600"/>
          <a:ext cx="5638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990600"/>
            <a:ext cx="2743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704088"/>
            <a:ext cx="6248400" cy="123139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r" rtl="1"/>
            <a:r>
              <a:rPr lang="ar-SA" sz="6000" b="1" dirty="0" err="1" smtClean="0"/>
              <a:t>الشيفرة</a:t>
            </a:r>
            <a:r>
              <a:rPr lang="ar-SA" sz="6000" b="1" dirty="0" smtClean="0"/>
              <a:t> الوراثية</a:t>
            </a:r>
            <a:r>
              <a:rPr lang="en-US" sz="6000" b="1" dirty="0" smtClean="0"/>
              <a:t> - </a:t>
            </a:r>
            <a:r>
              <a:rPr lang="ar-SA" b="1" dirty="0" smtClean="0"/>
              <a:t>محطة تاريخية مهمة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924800" cy="3962400"/>
          </a:xfrm>
        </p:spPr>
        <p:txBody>
          <a:bodyPr>
            <a:normAutofit fontScale="77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ar-JO" sz="3100" b="1" dirty="0" smtClean="0"/>
              <a:t>تم </a:t>
            </a:r>
            <a:r>
              <a:rPr lang="ar-SA" sz="3100" b="1" dirty="0" smtClean="0"/>
              <a:t>اكتشاف الشيفرة الوراثية في الستينات من القرن العشرين</a:t>
            </a:r>
          </a:p>
          <a:p>
            <a:pPr algn="r" rtl="1">
              <a:lnSpc>
                <a:spcPct val="150000"/>
              </a:lnSpc>
            </a:pPr>
            <a:endParaRPr lang="ar-JO" sz="3100" b="1" dirty="0" smtClean="0"/>
          </a:p>
          <a:p>
            <a:pPr algn="r" rtl="1">
              <a:lnSpc>
                <a:spcPct val="150000"/>
              </a:lnSpc>
            </a:pPr>
            <a:r>
              <a:rPr lang="ar-SA" sz="3100" b="1" dirty="0" smtClean="0"/>
              <a:t>الشيفرة </a:t>
            </a:r>
            <a:r>
              <a:rPr lang="ar-JO" sz="3100" b="1" dirty="0" smtClean="0"/>
              <a:t>الوراثية </a:t>
            </a:r>
            <a:r>
              <a:rPr lang="ar-SA" sz="3100" b="1" dirty="0" smtClean="0"/>
              <a:t>تحدد العلاقة الوظيفية بين تركيب الـ </a:t>
            </a:r>
            <a:r>
              <a:rPr lang="en-US" sz="3100" b="1" dirty="0" smtClean="0"/>
              <a:t>DNA</a:t>
            </a:r>
            <a:r>
              <a:rPr lang="ar-SA" sz="3100" b="1" dirty="0" smtClean="0"/>
              <a:t> وتركيب البروتينات</a:t>
            </a:r>
          </a:p>
          <a:p>
            <a:pPr algn="r" rtl="1">
              <a:lnSpc>
                <a:spcPct val="150000"/>
              </a:lnSpc>
            </a:pPr>
            <a:r>
              <a:rPr lang="ar-SA" sz="4200" b="1" dirty="0" smtClean="0"/>
              <a:t>فمادة الـ </a:t>
            </a:r>
            <a:r>
              <a:rPr lang="en-US" sz="4200" b="1" dirty="0" smtClean="0"/>
              <a:t>DNA</a:t>
            </a:r>
            <a:r>
              <a:rPr lang="ar-SA" sz="4200" b="1" dirty="0" smtClean="0"/>
              <a:t> هي أكبر جزيء في الكون وتتكون من ملايين الوحدات التي تتكرر بنمط معين خاص بكل جين</a:t>
            </a:r>
            <a:r>
              <a:rPr lang="ar-SA" b="1" dirty="0" smtClean="0"/>
              <a:t>، و بكل نوع من أنواع الكائنات الحية</a:t>
            </a:r>
          </a:p>
          <a:p>
            <a:pPr algn="r" rtl="1">
              <a:lnSpc>
                <a:spcPct val="150000"/>
              </a:lnSpc>
            </a:pP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6165"/>
          <a:stretch>
            <a:fillRect/>
          </a:stretch>
        </p:blipFill>
        <p:spPr bwMode="auto">
          <a:xfrm>
            <a:off x="-26400" y="0"/>
            <a:ext cx="2160000" cy="256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/>
              <a:t>أما البروتينات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468880"/>
            <a:ext cx="4648200" cy="4389120"/>
          </a:xfrm>
        </p:spPr>
        <p:txBody>
          <a:bodyPr/>
          <a:lstStyle/>
          <a:p>
            <a:pPr algn="r" rtl="1"/>
            <a:r>
              <a:rPr lang="ar-SA" b="1" dirty="0" smtClean="0"/>
              <a:t>فهي المسؤولة عن تحديد صفات الكائن الحي</a:t>
            </a:r>
            <a:endParaRPr lang="en-US" b="1" dirty="0" smtClean="0"/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تتكون من عشرين نوعًا من الوحدات  المتكررة</a:t>
            </a:r>
          </a:p>
          <a:p>
            <a:pPr algn="r" rtl="1"/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3352800" cy="599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2115312"/>
          </a:xfrm>
        </p:spPr>
        <p:txBody>
          <a:bodyPr>
            <a:normAutofit/>
          </a:bodyPr>
          <a:lstStyle/>
          <a:p>
            <a:pPr algn="ctr" rtl="1"/>
            <a:r>
              <a:rPr lang="ar-SA" b="1" dirty="0" smtClean="0"/>
              <a:t>المسؤول الأخير عن صفات الكائن الحي هو مادة الـ</a:t>
            </a:r>
            <a:r>
              <a:rPr lang="en-US" b="1" dirty="0" smtClean="0"/>
              <a:t>DNA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/>
              <a:t>تسلسل الوحدات المتكررة في الـ </a:t>
            </a:r>
            <a:r>
              <a:rPr lang="en-US" b="1" dirty="0" smtClean="0"/>
              <a:t>DNA</a:t>
            </a:r>
            <a:r>
              <a:rPr lang="ar-SA" b="1" dirty="0" smtClean="0"/>
              <a:t> يقرر تسلسل الوحدات المتكررة في البروتينات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199"/>
            <a:ext cx="6629400" cy="296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/>
              <a:t>التقنيات الحيوية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935480"/>
            <a:ext cx="2971800" cy="438912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b="1" dirty="0" smtClean="0"/>
              <a:t>كثير من الأمراض وراثي، وأمل البشرية أن يستطيع العلماء معالجة الأمراض بإصلاح الجينات نفسها.</a:t>
            </a:r>
            <a:endParaRPr lang="de-DE" b="1" dirty="0" smtClean="0"/>
          </a:p>
          <a:p>
            <a:pPr algn="r" rtl="1"/>
            <a:endParaRPr lang="de-DE" b="1" dirty="0"/>
          </a:p>
          <a:p>
            <a:pPr algn="r" rtl="1"/>
            <a:r>
              <a:rPr lang="ar-SA" b="1" dirty="0" smtClean="0"/>
              <a:t>بالرغم من أن هذا الهدف بعيد المنال، إلا أن التقدم في مجال التقنيات الحيوية يقربنا منه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53721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35480"/>
            <a:ext cx="7696200" cy="4389120"/>
          </a:xfrm>
        </p:spPr>
        <p:txBody>
          <a:bodyPr>
            <a:normAutofit/>
          </a:bodyPr>
          <a:lstStyle/>
          <a:p>
            <a:pPr algn="r" rtl="1"/>
            <a:r>
              <a:rPr lang="ar-SA" sz="3600" b="1" dirty="0" smtClean="0"/>
              <a:t>علاج مرض السكري في السابق يشمل استخدام هرمون </a:t>
            </a:r>
            <a:r>
              <a:rPr lang="ar-SA" sz="3600" b="1" dirty="0" err="1" smtClean="0"/>
              <a:t>الإنسولين</a:t>
            </a:r>
            <a:r>
              <a:rPr lang="ar-SA" sz="3600" b="1" dirty="0" smtClean="0"/>
              <a:t> المستخرج من البقر أو الخنازير، أما الآن فيتم صنع </a:t>
            </a:r>
            <a:r>
              <a:rPr lang="ar-SA" sz="3600" b="1" dirty="0" err="1" smtClean="0"/>
              <a:t>الإنسولين</a:t>
            </a:r>
            <a:r>
              <a:rPr lang="ar-SA" sz="3600" b="1" dirty="0" smtClean="0"/>
              <a:t> البشري بواسطة إدخال جين </a:t>
            </a:r>
            <a:r>
              <a:rPr lang="ar-SA" sz="3600" b="1" dirty="0" err="1" smtClean="0"/>
              <a:t>الإنسولين</a:t>
            </a:r>
            <a:r>
              <a:rPr lang="ar-SA" sz="3600" b="1" dirty="0" smtClean="0"/>
              <a:t> البشري إلى نوع من البكتيريا، والتي تقوم بتصنيع </a:t>
            </a:r>
            <a:r>
              <a:rPr lang="ar-SA" sz="3600" b="1" dirty="0" err="1" smtClean="0"/>
              <a:t>الإنسولين</a:t>
            </a:r>
            <a:r>
              <a:rPr lang="ar-SA" sz="3600" b="1" dirty="0" smtClean="0"/>
              <a:t> المطابق </a:t>
            </a:r>
            <a:r>
              <a:rPr lang="ar-SA" sz="3600" b="1" dirty="0" err="1" smtClean="0"/>
              <a:t>لإنسولين</a:t>
            </a:r>
            <a:r>
              <a:rPr lang="ar-SA" sz="3600" b="1" dirty="0" smtClean="0"/>
              <a:t> البشر</a:t>
            </a:r>
            <a:endParaRPr lang="en-US" sz="36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http://lh5.ggpht.com/_iFIztPmvqg8/TMrSUe9B-QI/AAAAAAAADlk/ZLtzUf8t9x0/Genetically-Modified-(GM)-Foods-Review-GM-Foods-and-Cro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3733800" cy="2800350"/>
          </a:xfrm>
          <a:prstGeom prst="rect">
            <a:avLst/>
          </a:prstGeom>
          <a:noFill/>
        </p:spPr>
      </p:pic>
      <p:pic>
        <p:nvPicPr>
          <p:cNvPr id="39940" name="Picture 4" descr="http://www.pakalertpress.com/wp-content/uploads/2012/07/Genetically-Modified-Apples-Newest-GMO-Creation-to-be-Pushed-on-Consum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943003"/>
            <a:ext cx="3657600" cy="2914997"/>
          </a:xfrm>
          <a:prstGeom prst="rect">
            <a:avLst/>
          </a:prstGeom>
          <a:noFill/>
        </p:spPr>
      </p:pic>
      <p:pic>
        <p:nvPicPr>
          <p:cNvPr id="39942" name="Picture 6" descr="http://www.blondethings.com/wp-content/uploads/2009/12/foodinc2.png"/>
          <p:cNvPicPr>
            <a:picLocks noChangeAspect="1" noChangeArrowheads="1"/>
          </p:cNvPicPr>
          <p:nvPr/>
        </p:nvPicPr>
        <p:blipFill>
          <a:blip r:embed="rId4" cstate="print"/>
          <a:srcRect l="4611"/>
          <a:stretch>
            <a:fillRect/>
          </a:stretch>
        </p:blipFill>
        <p:spPr bwMode="auto">
          <a:xfrm>
            <a:off x="4267200" y="3048000"/>
            <a:ext cx="4876800" cy="3810000"/>
          </a:xfrm>
          <a:prstGeom prst="rect">
            <a:avLst/>
          </a:prstGeom>
          <a:noFill/>
        </p:spPr>
      </p:pic>
      <p:pic>
        <p:nvPicPr>
          <p:cNvPr id="39944" name="Picture 8" descr="http://1.bp.blogspot.com/-IwJ6H2b_FlQ/TyPOvAs4kmI/AAAAAAAAH10/CSr_jryDPCM/s1600/silver%252Bgol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0"/>
            <a:ext cx="3886200" cy="2827211"/>
          </a:xfrm>
          <a:prstGeom prst="rect">
            <a:avLst/>
          </a:prstGeom>
          <a:noFill/>
        </p:spPr>
      </p:pic>
      <p:pic>
        <p:nvPicPr>
          <p:cNvPr id="39946" name="Picture 10" descr="http://t3.gstatic.com/images?q=tbn:ANd9GcSLNtDsWXq4zdDoE2-fU2to_ZzuS14govFJyj7xEaTgK9ftpKDTD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718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algn="ctr"/>
            <a:r>
              <a:rPr lang="ar-SA" b="1" dirty="0" smtClean="0"/>
              <a:t>الخلايا </a:t>
            </a:r>
            <a:r>
              <a:rPr lang="ar-SA" b="1" dirty="0" err="1" smtClean="0"/>
              <a:t>الجذعية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/>
              <a:t>في الثمانينات من القرن العشرين، تم اكتشاف الخلايا </a:t>
            </a:r>
            <a:r>
              <a:rPr lang="ar-SA" b="1" dirty="0" err="1" smtClean="0"/>
              <a:t>الجذعية</a:t>
            </a:r>
            <a:r>
              <a:rPr lang="ar-SA" b="1" dirty="0" smtClean="0"/>
              <a:t> </a:t>
            </a:r>
            <a:endParaRPr lang="en-US" b="1" dirty="0" smtClean="0"/>
          </a:p>
          <a:p>
            <a:pPr algn="r" rtl="1">
              <a:buNone/>
            </a:pPr>
            <a:r>
              <a:rPr lang="ar-SA" b="1" dirty="0" err="1" smtClean="0"/>
              <a:t>(</a:t>
            </a:r>
            <a:r>
              <a:rPr lang="en-US" b="1" dirty="0" smtClean="0"/>
              <a:t>Stem cells</a:t>
            </a:r>
            <a:r>
              <a:rPr lang="ar-SA" b="1" dirty="0" smtClean="0"/>
              <a:t>) وعزلها وتكثيرها في المختبرات</a:t>
            </a:r>
            <a:endParaRPr lang="en-US" b="1" dirty="0" smtClean="0"/>
          </a:p>
          <a:p>
            <a:pPr algn="r" rtl="1"/>
            <a:r>
              <a:rPr lang="ar-SA" b="1" dirty="0" smtClean="0"/>
              <a:t>هي في الأجنة خلايا غير متخصصة بعد</a:t>
            </a:r>
            <a:r>
              <a:rPr lang="ar-JO" b="1" dirty="0" smtClean="0"/>
              <a:t> </a:t>
            </a:r>
          </a:p>
          <a:p>
            <a:pPr lvl="1" algn="r" rtl="1"/>
            <a:r>
              <a:rPr lang="ar-SA" b="1" dirty="0" smtClean="0"/>
              <a:t>يمكن أن تتحول إلى الأنواع المختلفة من الأنسجة</a:t>
            </a:r>
            <a:endParaRPr lang="en-US" b="1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1"/>
            <a:ext cx="86106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/>
              <a:t>فوائد الخلايا </a:t>
            </a:r>
            <a:r>
              <a:rPr lang="ar-SA" b="1" dirty="0" err="1" smtClean="0"/>
              <a:t>الجذعية</a:t>
            </a:r>
            <a:r>
              <a:rPr lang="ar-SA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في الطب</a:t>
            </a:r>
            <a:r>
              <a:rPr lang="ar-JO" b="1" dirty="0" smtClean="0"/>
              <a:t> </a:t>
            </a:r>
            <a:r>
              <a:rPr lang="ar-SA" b="1" dirty="0" smtClean="0"/>
              <a:t>مثلا، فإن تعرض الجهاز العصبي، كالدماغ أو النخاع الشوكي إلى تلف ما يفقده وظائفه بلا رجعة</a:t>
            </a:r>
            <a:endParaRPr lang="ar-JO" b="1" dirty="0" smtClean="0"/>
          </a:p>
          <a:p>
            <a:pPr lvl="1" algn="r" rtl="1"/>
            <a:r>
              <a:rPr lang="ar-SA" b="1" dirty="0" smtClean="0"/>
              <a:t>الخلايا العصبية فقدت القدرة على الانقسام</a:t>
            </a:r>
            <a:endParaRPr lang="ar-JO" b="1" dirty="0" smtClean="0"/>
          </a:p>
          <a:p>
            <a:pPr lvl="1" algn="r" rtl="1"/>
            <a:endParaRPr lang="ar-JO" b="1" dirty="0"/>
          </a:p>
          <a:p>
            <a:pPr lvl="1" algn="r" rtl="1"/>
            <a:r>
              <a:rPr lang="ar-SA" sz="3600" b="1" dirty="0" smtClean="0"/>
              <a:t>لو استطاع العلماء تحويل الخلايا الجذعية إلى خلايا عصبية لأمكن علاج الأضرار</a:t>
            </a:r>
          </a:p>
          <a:p>
            <a:pPr algn="r" rtl="1"/>
            <a:endParaRPr 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algn="ctr"/>
            <a:r>
              <a:rPr lang="ar-SA" b="1" dirty="0" smtClean="0"/>
              <a:t>الاستنساخ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389120"/>
          </a:xfrm>
        </p:spPr>
        <p:txBody>
          <a:bodyPr/>
          <a:lstStyle/>
          <a:p>
            <a:pPr algn="r" rtl="1"/>
            <a:r>
              <a:rPr lang="ar-SA" b="1" dirty="0" smtClean="0"/>
              <a:t>يعني عمل نسخة مطابقة عن مادة كيميائية، أو عن خلية، أو عن كائن حي بأكمله</a:t>
            </a:r>
          </a:p>
          <a:p>
            <a:pPr algn="r" rtl="1"/>
            <a:r>
              <a:rPr lang="ar-SA" b="1" dirty="0" smtClean="0"/>
              <a:t>ظاهرة موجودة منذ القدم، فعندما تتكاثر الكائنات وحيدة الخلية فهذا استنساخ</a:t>
            </a:r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بعض ال</a:t>
            </a:r>
            <a:r>
              <a:rPr lang="ar-JO" b="1" dirty="0" smtClean="0"/>
              <a:t>كائنات الحية تتكاثر أساسا بصورة </a:t>
            </a:r>
            <a:r>
              <a:rPr lang="ar-JO" b="1" dirty="0" err="1" smtClean="0"/>
              <a:t>لاجنسية</a:t>
            </a:r>
            <a:endParaRPr lang="ar-SA" b="1" dirty="0" smtClean="0"/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التوائم المتطابقة نوع من أنواع الاستنساخ</a:t>
            </a:r>
            <a:endParaRPr lang="en-US" b="1" dirty="0"/>
          </a:p>
        </p:txBody>
      </p:sp>
      <p:pic>
        <p:nvPicPr>
          <p:cNvPr id="40962" name="Picture 2" descr="http://0.tqn.com/d/create/1/0/C/C/H/-/2-babies-tw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3971925"/>
            <a:ext cx="2880000" cy="19769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823031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836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/>
          <a:lstStyle/>
          <a:p>
            <a:pPr algn="ctr"/>
            <a:r>
              <a:rPr lang="ar-SA" b="1" dirty="0" err="1" smtClean="0"/>
              <a:t>الاستنساخ </a:t>
            </a:r>
            <a:r>
              <a:rPr lang="ar-SA" b="1" dirty="0" smtClean="0"/>
              <a:t>(صنع العلماء</a:t>
            </a:r>
            <a:r>
              <a:rPr lang="ar-SA" b="1" dirty="0" err="1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389120"/>
          </a:xfrm>
        </p:spPr>
        <p:txBody>
          <a:bodyPr/>
          <a:lstStyle/>
          <a:p>
            <a:pPr algn="r" rtl="1"/>
            <a:r>
              <a:rPr lang="ar-SA" b="1" dirty="0" smtClean="0"/>
              <a:t>ظاهرة لها بدايات قديمة تكللت بالنجاح في نهاية القرن العشرين، ومازالت مستمرة حتى يومنا هذا</a:t>
            </a:r>
          </a:p>
          <a:p>
            <a:pPr algn="r" rtl="1"/>
            <a:endParaRPr lang="ar-SA" dirty="0" smtClean="0"/>
          </a:p>
          <a:p>
            <a:pPr algn="r" rtl="1"/>
            <a:endParaRPr lang="ar-SA" dirty="0" smtClean="0"/>
          </a:p>
          <a:p>
            <a:pPr algn="r"/>
            <a:endParaRPr lang="en-US" dirty="0"/>
          </a:p>
        </p:txBody>
      </p:sp>
      <p:pic>
        <p:nvPicPr>
          <p:cNvPr id="44038" name="Picture 6" descr="http://media.tumblr.com/tumblr_lz30e6eomg1qi8j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4427004" cy="3124200"/>
          </a:xfrm>
          <a:prstGeom prst="rect">
            <a:avLst/>
          </a:prstGeom>
          <a:noFill/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7411" y="2514600"/>
            <a:ext cx="5506590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/>
              <a:t>يأمل العلماء في استنساخ نسيج أو عضو ما من مريض وإعادة زراعته في المريض </a:t>
            </a:r>
            <a:r>
              <a:rPr lang="ar-SA" b="1" dirty="0" err="1" smtClean="0"/>
              <a:t>نفسه.</a:t>
            </a:r>
            <a:r>
              <a:rPr lang="ar-SA" b="1" dirty="0" smtClean="0"/>
              <a:t> </a:t>
            </a:r>
          </a:p>
          <a:p>
            <a:pPr algn="r" rtl="1">
              <a:buNone/>
            </a:pPr>
            <a:endParaRPr lang="en-US" b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2514600"/>
          <a:ext cx="7924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algn="ctr"/>
            <a:r>
              <a:rPr lang="ar-SA" b="1" dirty="0" err="1" smtClean="0"/>
              <a:t>الجينوم</a:t>
            </a:r>
            <a:r>
              <a:rPr lang="ar-SA" b="1" dirty="0" smtClean="0"/>
              <a:t> البشري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ar-SA" b="1" dirty="0" smtClean="0"/>
              <a:t>بدأت في عام 1990 عدة مختبرات من عدة دول بدراسة تفاصيل مجموع المادة الوراثية لدى الإنسان</a:t>
            </a:r>
          </a:p>
          <a:p>
            <a:pPr algn="r" rtl="1"/>
            <a:endParaRPr lang="ar-JO" b="1" dirty="0" smtClean="0"/>
          </a:p>
          <a:p>
            <a:pPr algn="r" rtl="1"/>
            <a:r>
              <a:rPr lang="ar-SA" b="1" dirty="0" smtClean="0"/>
              <a:t>تمت دراسة الكروموسومات البشرية وعددها 24 وهي 22 كروموسوم بالإضافة إلى الكروموسومات  </a:t>
            </a:r>
            <a:r>
              <a:rPr lang="en-US" b="1" dirty="0" smtClean="0"/>
              <a:t>X </a:t>
            </a:r>
            <a:r>
              <a:rPr lang="ar-SA" b="1" dirty="0" smtClean="0"/>
              <a:t>و </a:t>
            </a:r>
            <a:r>
              <a:rPr lang="en-US" b="1" dirty="0" smtClean="0"/>
              <a:t>.Y</a:t>
            </a:r>
            <a:endParaRPr lang="ar-JO" b="1" dirty="0" smtClean="0"/>
          </a:p>
          <a:p>
            <a:pPr algn="r" rtl="1"/>
            <a:endParaRPr lang="ar-SA" b="1" dirty="0" smtClean="0"/>
          </a:p>
          <a:p>
            <a:pPr algn="r" rtl="1"/>
            <a:r>
              <a:rPr lang="ar-JO" b="1" dirty="0" smtClean="0"/>
              <a:t>تم تع</a:t>
            </a:r>
            <a:r>
              <a:rPr lang="ar-SA" b="1" dirty="0" smtClean="0"/>
              <a:t>ر</a:t>
            </a:r>
            <a:r>
              <a:rPr lang="ar-JO" b="1" dirty="0" smtClean="0"/>
              <a:t>ي</a:t>
            </a:r>
            <a:r>
              <a:rPr lang="ar-SA" b="1" dirty="0" smtClean="0"/>
              <a:t>ف عدد الجينات في كل كروموسوم وتم ترتيبها على طول الكروموسوم بما يشبه خارطة جينية</a:t>
            </a:r>
            <a:endParaRPr lang="ar-JO" b="1" dirty="0" smtClean="0"/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تمت معرفة تتابع جميع مكونات الكروموسومات من القواعد النيتروجينية وعددها حوالي 3.3 بليون وحدة</a:t>
            </a:r>
            <a:endParaRPr lang="ar-JO" b="1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http://www.citruscollege.edu/lc/archive/biology/PublishingImages/tpco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مفاجآت نتائج البحث المذكور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ar-SA" dirty="0" smtClean="0"/>
              <a:t>عدد الجينات القابلة للترجمة إلى بروتينات يقع في حدود 23000 جين وهو رقم أقل مما كان متوقعًا ويشكل نسبة 1.5% فقط من مجموع المادة الوراثية لدى الإنسان.</a:t>
            </a:r>
          </a:p>
          <a:p>
            <a:pPr algn="r" rtl="1"/>
            <a:endParaRPr lang="ar-SA" dirty="0" smtClean="0"/>
          </a:p>
          <a:p>
            <a:pPr algn="r" rtl="1"/>
            <a:r>
              <a:rPr lang="ar-SA" dirty="0" smtClean="0"/>
              <a:t>وهناك أيضًا نسبة صغيرة من المادة الوراثية </a:t>
            </a:r>
            <a:r>
              <a:rPr lang="ar-SA" dirty="0" err="1" smtClean="0"/>
              <a:t>مسؤولة</a:t>
            </a:r>
            <a:r>
              <a:rPr lang="ar-SA" dirty="0" smtClean="0"/>
              <a:t> عن وظائف أخرى مثل إنتاج ال </a:t>
            </a:r>
            <a:r>
              <a:rPr lang="en-US" dirty="0" smtClean="0"/>
              <a:t>RNA</a:t>
            </a:r>
            <a:r>
              <a:rPr lang="ar-SA" dirty="0" smtClean="0"/>
              <a:t>، أو التحكم وتنظيم عمل الجينات الأخرى</a:t>
            </a:r>
          </a:p>
          <a:p>
            <a:pPr algn="r" rtl="1"/>
            <a:endParaRPr lang="ar-SA" dirty="0" smtClean="0"/>
          </a:p>
          <a:p>
            <a:pPr algn="r" rtl="1"/>
            <a:r>
              <a:rPr lang="ar-SA" sz="3600" b="1" dirty="0" smtClean="0"/>
              <a:t>أما الغالبية الساحقة تقريبًا 97% من حجم المادة الوراثية فلم تعرف وظيفتها بعد، وربما لا يكون لجزء منها وظيفة</a:t>
            </a:r>
            <a:endParaRPr lang="en-US" sz="36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4" descr="http://ww2.hdnux.com/photos/10/21/03/2167029/7/628x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2819400" cy="4486276"/>
          </a:xfrm>
          <a:prstGeom prst="rect">
            <a:avLst/>
          </a:prstGeom>
          <a:noFill/>
        </p:spPr>
      </p:pic>
      <p:pic>
        <p:nvPicPr>
          <p:cNvPr id="46086" name="Picture 6" descr="http://ncfs.ucf.edu/ystar/layout%20of%20STR%20physical%20map%20web%20page_files/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7050" y="19190"/>
            <a:ext cx="6076950" cy="683881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pPr algn="ctr"/>
            <a:r>
              <a:rPr lang="ar-SA" b="1" dirty="0" smtClean="0"/>
              <a:t>نظريات </a:t>
            </a:r>
            <a:r>
              <a:rPr lang="ar-JO" b="1" dirty="0" smtClean="0"/>
              <a:t>تطور الكائنات الحية</a:t>
            </a:r>
            <a:r>
              <a:rPr lang="ar-SA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30184"/>
            <a:ext cx="6952800" cy="5181600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/>
              <a:t>وضعت </a:t>
            </a:r>
            <a:r>
              <a:rPr lang="ar-SA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نظرية الخلق الخاص </a:t>
            </a:r>
            <a:r>
              <a:rPr lang="ar-SA" b="1" dirty="0" smtClean="0"/>
              <a:t>ومفادها أن جميع الكائنات الحية الحالية من إنسان، وحيوان، ونبات وجدت كما هي ولم تتطور عن كائنات أخرى</a:t>
            </a:r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والنظرية الأخرى هي </a:t>
            </a:r>
            <a:r>
              <a:rPr lang="ar-SA" sz="4400" b="1" dirty="0" smtClean="0"/>
              <a:t>نظرية التطور العضوي </a:t>
            </a:r>
            <a:r>
              <a:rPr lang="ar-SA" b="1" dirty="0" smtClean="0"/>
              <a:t>ونص هذه النظرية أن الكائنات الحية البدائية كانت كتل صغيرة من </a:t>
            </a:r>
            <a:r>
              <a:rPr lang="ar-SA" b="1" dirty="0" err="1" smtClean="0"/>
              <a:t>البروتوبلازم</a:t>
            </a:r>
            <a:r>
              <a:rPr lang="ar-SA" b="1" dirty="0" smtClean="0"/>
              <a:t> وتطورت تدريجيًا إلى أنواع مختلفة من الحيوانات والنباتات المعاصرة خلال فترة طويلة جدًا من الزمن.</a:t>
            </a:r>
            <a:endParaRPr lang="en-US" b="1" dirty="0"/>
          </a:p>
        </p:txBody>
      </p:sp>
      <p:pic>
        <p:nvPicPr>
          <p:cNvPr id="51202" name="Picture 2" descr="http://www.rtgmin.org/wp-content/uploads/2012/06/evolution-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60000" cy="297551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/>
              <a:t>التطور عملية بطيئة وتدريجية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3533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/>
              <a:t>لذلك من الصعب أن نشاهدها  تحصل أمامنا</a:t>
            </a:r>
            <a:endParaRPr lang="de-DE" b="1" dirty="0" smtClean="0"/>
          </a:p>
          <a:p>
            <a:pPr algn="r" rtl="1"/>
            <a:endParaRPr lang="de-DE" b="1" dirty="0"/>
          </a:p>
          <a:p>
            <a:pPr algn="r" rtl="1"/>
            <a:r>
              <a:rPr lang="ar-SA" b="1" dirty="0" smtClean="0"/>
              <a:t> رغم ذلك وأثناء عمر الإنسان القصير فإنه شاهد إنتاج العلماء والخبراء لأنواع جديدة من النباتات والحيوانات</a:t>
            </a:r>
            <a:endParaRPr lang="de-DE" b="1" dirty="0" smtClean="0"/>
          </a:p>
          <a:p>
            <a:pPr algn="r" rtl="1"/>
            <a:endParaRPr lang="de-DE" b="1" dirty="0"/>
          </a:p>
          <a:p>
            <a:pPr algn="r" rtl="1"/>
            <a:r>
              <a:rPr lang="ar-SA" sz="3600" b="1" dirty="0" smtClean="0"/>
              <a:t>استعمال الناس للمضادات الحيوية بشكل عشوائي ساهم في تطور سلالات جديدة من البكتيريا في فترة قصيرة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381000"/>
            <a:ext cx="152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tx2"/>
                </a:solidFill>
                <a:latin typeface="Algerian" pitchFamily="82" charset="0"/>
              </a:rPr>
              <a:t>1</a:t>
            </a:r>
            <a:endParaRPr lang="en-US" sz="16600" dirty="0">
              <a:solidFill>
                <a:schemeClr val="tx2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914400"/>
            <a:ext cx="8229600" cy="1143000"/>
          </a:xfrm>
        </p:spPr>
        <p:txBody>
          <a:bodyPr/>
          <a:lstStyle/>
          <a:p>
            <a:r>
              <a:rPr lang="ar-SA" b="1" dirty="0" smtClean="0"/>
              <a:t>التطور ظاهرة إيجابية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3810000"/>
          </a:xfrm>
        </p:spPr>
        <p:txBody>
          <a:bodyPr/>
          <a:lstStyle/>
          <a:p>
            <a:pPr algn="r" rtl="1"/>
            <a:r>
              <a:rPr lang="ar-SA" b="1" dirty="0" smtClean="0"/>
              <a:t>تؤدي إلى زيادة فرص البقاء</a:t>
            </a:r>
            <a:endParaRPr lang="de-DE" b="1" dirty="0" smtClean="0"/>
          </a:p>
          <a:p>
            <a:pPr algn="r" rtl="1"/>
            <a:r>
              <a:rPr lang="ar-S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الطبيعة والبيئة تتغيران باستمرار</a:t>
            </a:r>
            <a:r>
              <a:rPr lang="ar-SA" b="1" dirty="0" smtClean="0"/>
              <a:t>، فلو لم يكن باستطاعة الكائنات الحية التكيف مع هذه البيئة الجديدة لانقرضت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381000"/>
            <a:ext cx="152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tx2"/>
                </a:solidFill>
                <a:latin typeface="Algerian" pitchFamily="82" charset="0"/>
              </a:rPr>
              <a:t>2</a:t>
            </a:r>
            <a:endParaRPr lang="en-US" sz="16600" dirty="0">
              <a:solidFill>
                <a:schemeClr val="tx2"/>
              </a:solidFill>
              <a:latin typeface="Algerian" pitchFamily="82" charset="0"/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19600"/>
            <a:ext cx="3600000" cy="227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6629400" cy="1143000"/>
          </a:xfrm>
        </p:spPr>
        <p:txBody>
          <a:bodyPr/>
          <a:lstStyle/>
          <a:p>
            <a:r>
              <a:rPr lang="ar-SA" b="1" dirty="0" smtClean="0"/>
              <a:t>التطور بشكل عام عملية مسالمة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561344"/>
            <a:ext cx="8229600" cy="3276600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ar-SA" b="1" dirty="0" smtClean="0"/>
              <a:t> </a:t>
            </a:r>
            <a:endParaRPr lang="ar-JO" b="1" dirty="0" smtClean="0"/>
          </a:p>
          <a:p>
            <a:pPr algn="r" rtl="1"/>
            <a:r>
              <a:rPr lang="ar-SA" b="1" dirty="0" smtClean="0"/>
              <a:t>المفهوم الجديد لصراع البقاء هو </a:t>
            </a:r>
            <a:r>
              <a:rPr lang="ar-SA" sz="4000" b="1" dirty="0" smtClean="0"/>
              <a:t>التكاثر غير المتساوي بين أفراد نفس </a:t>
            </a:r>
            <a:r>
              <a:rPr lang="ar-SA" b="1" dirty="0" smtClean="0"/>
              <a:t>النوع</a:t>
            </a:r>
            <a:endParaRPr lang="ar-JO" b="1" dirty="0" smtClean="0"/>
          </a:p>
          <a:p>
            <a:pPr algn="r" rtl="1"/>
            <a:endParaRPr lang="ar-JO" b="1" dirty="0"/>
          </a:p>
          <a:p>
            <a:pPr algn="r" rtl="1"/>
            <a:r>
              <a:rPr lang="ar-SA" b="1" dirty="0" smtClean="0"/>
              <a:t>الأفراد الأنجح تكاثريًا هي التي تترك نسلا أكثر من غيرها. </a:t>
            </a:r>
            <a:endParaRPr lang="ar-JO" b="1" dirty="0" smtClean="0"/>
          </a:p>
          <a:p>
            <a:pPr algn="r" rtl="1"/>
            <a:endParaRPr lang="ar-JO" b="1" dirty="0"/>
          </a:p>
          <a:p>
            <a:pPr algn="r" rtl="1"/>
            <a:r>
              <a:rPr lang="ar-JO" b="1" dirty="0" smtClean="0"/>
              <a:t>مع </a:t>
            </a:r>
            <a:r>
              <a:rPr lang="ar-SA" b="1" dirty="0" smtClean="0"/>
              <a:t>تعاقب الأجيال تصبح جينات هذه الأفراد هي الأوسع انتشارًا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76200"/>
            <a:ext cx="152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i="1" dirty="0" smtClean="0">
                <a:solidFill>
                  <a:schemeClr val="tx2"/>
                </a:solidFill>
                <a:latin typeface="Algerian" pitchFamily="82" charset="0"/>
              </a:rPr>
              <a:t>3</a:t>
            </a:r>
            <a:endParaRPr lang="en-US" sz="16600" i="1" dirty="0">
              <a:solidFill>
                <a:schemeClr val="tx2"/>
              </a:solidFill>
              <a:latin typeface="Algerian" pitchFamily="82" charset="0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37944"/>
            <a:ext cx="2880000" cy="202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300" y="228085"/>
            <a:ext cx="8915400" cy="1244880"/>
            <a:chOff x="0" y="56279"/>
            <a:chExt cx="8915400" cy="124488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0" y="56279"/>
              <a:ext cx="8915400" cy="124488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60770" y="117049"/>
              <a:ext cx="8793860" cy="11233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 smtClean="0"/>
                <a:t>القدرة على النمو والتمايز</a:t>
              </a:r>
              <a:endParaRPr lang="ar-JO" sz="2800" b="1" kern="1200" dirty="0" smtClean="0"/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 smtClean="0"/>
                <a:t> والتحكم الذاتي بأيضه</a:t>
              </a:r>
              <a:endParaRPr lang="en-US" sz="2800" b="1" kern="1200" dirty="0"/>
            </a:p>
          </p:txBody>
        </p:sp>
      </p:grpSp>
      <p:sp>
        <p:nvSpPr>
          <p:cNvPr id="8" name="Rounded Rectangle 4"/>
          <p:cNvSpPr/>
          <p:nvPr/>
        </p:nvSpPr>
        <p:spPr>
          <a:xfrm>
            <a:off x="184595" y="1752600"/>
            <a:ext cx="8793860" cy="112334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kern="1200" dirty="0" smtClean="0">
                <a:solidFill>
                  <a:schemeClr val="tx1"/>
                </a:solidFill>
              </a:rPr>
              <a:t>القدرة على الحركة وإن كانت موضعية فقط</a:t>
            </a:r>
            <a:endParaRPr lang="en-US" sz="2800" b="1" kern="12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3155575"/>
            <a:ext cx="8915400" cy="1244880"/>
            <a:chOff x="0" y="2707319"/>
            <a:chExt cx="8915400" cy="124488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707319"/>
              <a:ext cx="8915400" cy="124488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60770" y="2768089"/>
              <a:ext cx="8793860" cy="11233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 smtClean="0"/>
                <a:t>الاستجابة للعوامل البيئية المختلفة</a:t>
              </a:r>
              <a:endParaRPr lang="en-US" sz="2800" b="1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530" y="4953000"/>
            <a:ext cx="8915400" cy="1244880"/>
            <a:chOff x="0" y="4032839"/>
            <a:chExt cx="8915400" cy="124488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0" y="4032839"/>
              <a:ext cx="8915400" cy="124488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60770" y="4093609"/>
              <a:ext cx="8793860" cy="11233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 smtClean="0"/>
                <a:t>القدرة على التكاثر والتطور والتأقلم على مدى زمني طويل</a:t>
              </a:r>
              <a:endParaRPr lang="en-US" sz="2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17564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09600"/>
            <a:ext cx="8229600" cy="1143000"/>
          </a:xfrm>
        </p:spPr>
        <p:txBody>
          <a:bodyPr/>
          <a:lstStyle/>
          <a:p>
            <a:r>
              <a:rPr lang="ar-SA" b="1" dirty="0" smtClean="0"/>
              <a:t>التطور عملية انتهازية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0"/>
            <a:ext cx="8229600" cy="37338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sz="4400" b="1" dirty="0" smtClean="0"/>
              <a:t>تبني على الموجود وتغير فيه</a:t>
            </a:r>
            <a:endParaRPr lang="de-DE" sz="4400" b="1" dirty="0" smtClean="0"/>
          </a:p>
          <a:p>
            <a:pPr algn="r" rtl="1"/>
            <a:endParaRPr lang="de-DE" b="1" dirty="0"/>
          </a:p>
          <a:p>
            <a:pPr algn="r" rtl="1"/>
            <a:r>
              <a:rPr lang="ar-SA" sz="4000" b="1" dirty="0" smtClean="0"/>
              <a:t>التطور لا يخترع عضوًا جديدًا فجأة بل يطوره عن شكل آخر موجود سلفًا.</a:t>
            </a:r>
            <a:endParaRPr lang="de-DE" sz="4000" b="1" dirty="0" smtClean="0"/>
          </a:p>
          <a:p>
            <a:pPr algn="r" rtl="1"/>
            <a:endParaRPr lang="de-DE" b="1" dirty="0"/>
          </a:p>
          <a:p>
            <a:pPr lvl="1" algn="r" rtl="1"/>
            <a:r>
              <a:rPr lang="ar-SA" b="1" dirty="0" smtClean="0"/>
              <a:t>جناح الطير أو ذراع الإنسان نشأ عن الأطراف الأمامية الموجودة أصلا في الزواحف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0"/>
            <a:ext cx="152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tx2"/>
                </a:solidFill>
                <a:latin typeface="Algerian" pitchFamily="82" charset="0"/>
              </a:rPr>
              <a:t>4</a:t>
            </a:r>
            <a:endParaRPr lang="en-US" sz="16600" dirty="0">
              <a:solidFill>
                <a:schemeClr val="tx2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838200"/>
            <a:ext cx="8229600" cy="1143000"/>
          </a:xfrm>
        </p:spPr>
        <p:txBody>
          <a:bodyPr/>
          <a:lstStyle/>
          <a:p>
            <a:r>
              <a:rPr lang="ar-SA" b="1" dirty="0" smtClean="0"/>
              <a:t>عملية التطور عملية لا رجعة فيها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733800"/>
          </a:xfrm>
        </p:spPr>
        <p:txBody>
          <a:bodyPr/>
          <a:lstStyle/>
          <a:p>
            <a:pPr lvl="0" algn="r" rtl="1"/>
            <a:r>
              <a:rPr lang="ar-SA" b="1" dirty="0" smtClean="0"/>
              <a:t>فإذا صحت النظرية أن الطيور تطورت من بعض أنواع الزواحف، فلن ترجع بعض الطيور لتكون </a:t>
            </a:r>
            <a:r>
              <a:rPr lang="ar-SA" b="1" dirty="0" err="1" smtClean="0"/>
              <a:t>الزواحف.</a:t>
            </a:r>
            <a:r>
              <a:rPr lang="ar-SA" b="1" dirty="0" smtClean="0"/>
              <a:t> وعليه فإن انقراض أي كائن حي خسارة كبيرة لأن الظروف لن تتوفر لتطويره من </a:t>
            </a:r>
            <a:r>
              <a:rPr lang="ar-SA" b="1" dirty="0" err="1" smtClean="0"/>
              <a:t>جديد.</a:t>
            </a:r>
            <a:r>
              <a:rPr lang="ar-SA" b="1" dirty="0" smtClean="0"/>
              <a:t> </a:t>
            </a:r>
            <a:endParaRPr lang="en-US" b="1" dirty="0" smtClean="0"/>
          </a:p>
          <a:p>
            <a:pPr algn="r" rtl="1"/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381000"/>
            <a:ext cx="152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tx2"/>
                </a:solidFill>
                <a:latin typeface="Algerian" pitchFamily="82" charset="0"/>
              </a:rPr>
              <a:t>5</a:t>
            </a:r>
            <a:endParaRPr lang="en-US" sz="16600" dirty="0">
              <a:solidFill>
                <a:schemeClr val="tx2"/>
              </a:solidFill>
              <a:latin typeface="Algerian" pitchFamily="82" charset="0"/>
            </a:endParaRPr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62400"/>
            <a:ext cx="807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066800"/>
            <a:ext cx="8229600" cy="1143000"/>
          </a:xfrm>
        </p:spPr>
        <p:txBody>
          <a:bodyPr/>
          <a:lstStyle/>
          <a:p>
            <a:r>
              <a:rPr lang="ar-SA" b="1" dirty="0" smtClean="0"/>
              <a:t>عملية التطور عملية مستمرة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200400"/>
          </a:xfrm>
        </p:spPr>
        <p:txBody>
          <a:bodyPr/>
          <a:lstStyle/>
          <a:p>
            <a:pPr algn="r" rtl="1"/>
            <a:r>
              <a:rPr lang="ar-SA" dirty="0" smtClean="0"/>
              <a:t>ولا زالت الكائنات تتغير ليومنا هذا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381000"/>
            <a:ext cx="152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tx2"/>
                </a:solidFill>
                <a:latin typeface="Algerian" pitchFamily="82" charset="0"/>
              </a:rPr>
              <a:t>6</a:t>
            </a:r>
            <a:endParaRPr lang="en-US" sz="16600" dirty="0">
              <a:solidFill>
                <a:schemeClr val="tx2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066800"/>
            <a:ext cx="8229600" cy="1143000"/>
          </a:xfrm>
        </p:spPr>
        <p:txBody>
          <a:bodyPr/>
          <a:lstStyle/>
          <a:p>
            <a:r>
              <a:rPr lang="ar-SA" b="1" dirty="0" smtClean="0"/>
              <a:t>للتطور سرعة معينة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438400"/>
            <a:ext cx="7543800" cy="3886200"/>
          </a:xfrm>
        </p:spPr>
        <p:txBody>
          <a:bodyPr>
            <a:normAutofit/>
          </a:bodyPr>
          <a:lstStyle/>
          <a:p>
            <a:pPr lvl="0" algn="r" rtl="1">
              <a:lnSpc>
                <a:spcPct val="120000"/>
              </a:lnSpc>
            </a:pPr>
            <a:r>
              <a:rPr lang="ar-SA" b="1" dirty="0" smtClean="0"/>
              <a:t>عندما تم تحليل المعلومات المتوفرة من </a:t>
            </a:r>
            <a:r>
              <a:rPr lang="ar-SA" b="1" dirty="0" err="1" smtClean="0"/>
              <a:t>الأحافير</a:t>
            </a:r>
            <a:r>
              <a:rPr lang="ar-SA" b="1" dirty="0" smtClean="0"/>
              <a:t> تم الاستنتاج أن الأنواع تعمر لبضعة ملايين من السنين، من مليون إلى ثلاثة ملايين.</a:t>
            </a:r>
          </a:p>
          <a:p>
            <a:pPr lvl="0" algn="r" rtl="1">
              <a:lnSpc>
                <a:spcPct val="120000"/>
              </a:lnSpc>
            </a:pPr>
            <a:r>
              <a:rPr lang="ar-SA" b="1" dirty="0" smtClean="0"/>
              <a:t> </a:t>
            </a:r>
            <a:endParaRPr lang="en-US" b="1" dirty="0" smtClean="0"/>
          </a:p>
          <a:p>
            <a:pPr lvl="0" algn="r" rtl="1">
              <a:lnSpc>
                <a:spcPct val="120000"/>
              </a:lnSpc>
            </a:pPr>
            <a:r>
              <a:rPr lang="ar-SA" b="1" dirty="0" smtClean="0"/>
              <a:t>وتم الاستنتاج أن الأنواع التي ظهرت على اليابسة أكثر من الأنواع التي ظهرت في المياه.</a:t>
            </a:r>
            <a:r>
              <a:rPr lang="en-US" b="1" dirty="0" smtClean="0"/>
              <a:t> </a:t>
            </a:r>
            <a:r>
              <a:rPr lang="ar-SA" b="1" dirty="0" err="1" smtClean="0"/>
              <a:t>لماذا؟</a:t>
            </a:r>
            <a:r>
              <a:rPr lang="ar-SA" b="1" dirty="0" smtClean="0"/>
              <a:t>  </a:t>
            </a:r>
            <a:endParaRPr lang="en-US" b="1" dirty="0" smtClean="0"/>
          </a:p>
          <a:p>
            <a:pPr algn="r" rtl="1">
              <a:lnSpc>
                <a:spcPct val="120000"/>
              </a:lnSpc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381000"/>
            <a:ext cx="152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tx2"/>
                </a:solidFill>
                <a:latin typeface="Algerian" pitchFamily="82" charset="0"/>
              </a:rPr>
              <a:t>7</a:t>
            </a:r>
            <a:endParaRPr lang="en-US" sz="16600" dirty="0">
              <a:solidFill>
                <a:schemeClr val="tx2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3490" name="Picture 2" descr="http://1.bp.blogspot.com/-Q-mKU8jeS0o/T_S2iumkFDI/AAAAAAAACbs/TuuvKb_Ejno/s1600/TOL-Darw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7349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ar-SA" sz="9600" b="1" dirty="0" smtClean="0"/>
              <a:t>دلائل حدوث التطور</a:t>
            </a:r>
            <a:endParaRPr lang="en-US" sz="9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ar-SA" b="1" dirty="0" smtClean="0"/>
              <a:t>دلائل من التشريح المقارن</a:t>
            </a:r>
            <a:r>
              <a:rPr lang="ar-SA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2514600"/>
          <a:ext cx="8382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05600" y="457200"/>
            <a:ext cx="106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tx2"/>
                </a:solidFill>
                <a:latin typeface="Algerian" pitchFamily="82" charset="0"/>
              </a:rPr>
              <a:t>1</a:t>
            </a:r>
            <a:endParaRPr lang="en-US" sz="8800" dirty="0">
              <a:solidFill>
                <a:schemeClr val="tx2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ar-SA" b="1" dirty="0" smtClean="0"/>
              <a:t>التصنيف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935480"/>
            <a:ext cx="5181600" cy="4389120"/>
          </a:xfrm>
        </p:spPr>
        <p:txBody>
          <a:bodyPr/>
          <a:lstStyle/>
          <a:p>
            <a:pPr algn="r" rtl="1"/>
            <a:r>
              <a:rPr lang="ar-SA" b="1" dirty="0" smtClean="0"/>
              <a:t>تقسيم الكائنات الحية إلى</a:t>
            </a:r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فمثلًا تنتمي الذئاب والكلاب إلى جنس واحد يدعى </a:t>
            </a:r>
            <a:r>
              <a:rPr lang="en-US" b="1" i="1" dirty="0" err="1" smtClean="0"/>
              <a:t>Canis</a:t>
            </a:r>
            <a:r>
              <a:rPr lang="ar-SA" b="1" dirty="0" smtClean="0"/>
              <a:t> (أي ذوات الأنياب) وإلى عائلة واحدة تدعى </a:t>
            </a:r>
            <a:r>
              <a:rPr lang="en-US" b="1" i="1" dirty="0" err="1" smtClean="0"/>
              <a:t>Canidae</a:t>
            </a:r>
            <a:r>
              <a:rPr lang="ar-SA" b="1" dirty="0" err="1" smtClean="0"/>
              <a:t>.</a:t>
            </a:r>
            <a:r>
              <a:rPr lang="ar-SA" b="1" dirty="0" smtClean="0"/>
              <a:t> أما الأنواع فتختلف، فمثلًا ابن آوى يدعى </a:t>
            </a:r>
            <a:r>
              <a:rPr lang="en-US" b="1" i="1" dirty="0" err="1" smtClean="0"/>
              <a:t>Canis</a:t>
            </a:r>
            <a:r>
              <a:rPr lang="en-US" b="1" i="1" dirty="0" smtClean="0"/>
              <a:t> </a:t>
            </a:r>
            <a:r>
              <a:rPr lang="en-US" b="1" i="1" dirty="0" err="1" smtClean="0"/>
              <a:t>aureus</a:t>
            </a:r>
            <a:r>
              <a:rPr lang="ar-SA" b="1" dirty="0" smtClean="0"/>
              <a:t>، أما الذئب فيدعى </a:t>
            </a:r>
            <a:r>
              <a:rPr lang="en-US" b="1" i="1" dirty="0" err="1" smtClean="0"/>
              <a:t>Canis</a:t>
            </a:r>
            <a:r>
              <a:rPr lang="en-US" b="1" i="1" dirty="0" smtClean="0"/>
              <a:t> lupus</a:t>
            </a:r>
            <a:endParaRPr lang="en-US" b="1" dirty="0"/>
          </a:p>
        </p:txBody>
      </p:sp>
      <p:sp>
        <p:nvSpPr>
          <p:cNvPr id="7" name="Left Arrow 6"/>
          <p:cNvSpPr/>
          <p:nvPr/>
        </p:nvSpPr>
        <p:spPr>
          <a:xfrm>
            <a:off x="3810000" y="1981200"/>
            <a:ext cx="16764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516" name="Picture 4" descr="http://rlv.zcache.com/close_up_of_a_wolf_growling_canis_lupus_postcard-p239325830477743820envli_400.jpg"/>
          <p:cNvPicPr>
            <a:picLocks noChangeAspect="1" noChangeArrowheads="1"/>
          </p:cNvPicPr>
          <p:nvPr/>
        </p:nvPicPr>
        <p:blipFill>
          <a:blip r:embed="rId2" cstate="print"/>
          <a:srcRect l="10000" t="18000" r="6000" b="18000"/>
          <a:stretch>
            <a:fillRect/>
          </a:stretch>
        </p:blipFill>
        <p:spPr bwMode="auto">
          <a:xfrm>
            <a:off x="5105400" y="5105400"/>
            <a:ext cx="2300288" cy="17526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26860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/>
              <a:t>الأعضاء المتناظرة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ar-JO" b="1" dirty="0" smtClean="0"/>
              <a:t>ك</a:t>
            </a:r>
            <a:r>
              <a:rPr lang="ar-SA" b="1" dirty="0" smtClean="0"/>
              <a:t>تشابه في التركيب بين كل من ساعد الإنسان، وزعنفة الحوت، وجناح الطير، ولكن الوظيفة اختلفت لكل عضو من أعضاء هذه الكائنات الحية الثلاث </a:t>
            </a:r>
            <a:endParaRPr lang="en-US" b="1" dirty="0" smtClean="0"/>
          </a:p>
          <a:p>
            <a:pPr algn="r" rtl="1"/>
            <a:endParaRPr lang="en-US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3562"/>
            <a:ext cx="9448800" cy="364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/>
              <a:t>الأعضاء المضمحلة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b="1" dirty="0" smtClean="0"/>
              <a:t>ك</a:t>
            </a:r>
            <a:r>
              <a:rPr lang="ar-SA" b="1" dirty="0" smtClean="0"/>
              <a:t>الزائدة الدودية</a:t>
            </a:r>
            <a:endParaRPr lang="ar-JO" b="1" dirty="0" smtClean="0"/>
          </a:p>
          <a:p>
            <a:pPr algn="r" rtl="1"/>
            <a:r>
              <a:rPr lang="ar-SA" b="1" dirty="0" smtClean="0"/>
              <a:t>لها دور خلال فترة زمنية معينة</a:t>
            </a:r>
            <a:endParaRPr lang="ar-JO" b="1" dirty="0" smtClean="0"/>
          </a:p>
          <a:p>
            <a:pPr algn="r" rtl="1"/>
            <a:r>
              <a:rPr lang="ar-SA" b="1" dirty="0" smtClean="0"/>
              <a:t>بعد ذلك فقدت هذه الوظيفة مما أدى إلى اضمحلالها.</a:t>
            </a:r>
            <a:endParaRPr lang="ar-JO" b="1" dirty="0" smtClean="0"/>
          </a:p>
          <a:p>
            <a:pPr algn="r" rtl="1"/>
            <a:endParaRPr lang="ar-JO" b="1" dirty="0"/>
          </a:p>
          <a:p>
            <a:pPr algn="r" rtl="1"/>
            <a:r>
              <a:rPr lang="ar-SA" b="1" dirty="0" smtClean="0"/>
              <a:t>هذا يؤكد أن أجداد الإنسان كانوا من آكلي الأعشاب</a:t>
            </a:r>
            <a:endParaRPr lang="ar-JO" b="1" dirty="0" smtClean="0"/>
          </a:p>
          <a:p>
            <a:pPr algn="r" rtl="1"/>
            <a:endParaRPr lang="ar-JO" b="1" dirty="0"/>
          </a:p>
          <a:p>
            <a:pPr lvl="1" algn="r" rtl="1"/>
            <a:r>
              <a:rPr lang="ar-SA" b="1" dirty="0" smtClean="0"/>
              <a:t>الزائدة </a:t>
            </a:r>
            <a:r>
              <a:rPr lang="ar-JO" b="1" dirty="0" smtClean="0"/>
              <a:t>ت</a:t>
            </a:r>
            <a:r>
              <a:rPr lang="ar-SA" b="1" dirty="0" smtClean="0"/>
              <a:t>حتوي على بكتيريا تقوم بإفراز إنزيم يساعد على هضم السليلوز مثل الحيوانات المجترة حاليا.</a:t>
            </a:r>
            <a:endParaRPr lang="ar-JO" b="1" dirty="0" smtClean="0"/>
          </a:p>
          <a:p>
            <a:pPr lvl="1" algn="r" rtl="1"/>
            <a:r>
              <a:rPr lang="ar-SA" b="1" dirty="0" smtClean="0"/>
              <a:t>هذا التعليل قابلًا للتأويل طالما لا يخضع للتجربة العلمية المخبرية.</a:t>
            </a:r>
            <a:endParaRPr lang="en-US" b="1" dirty="0"/>
          </a:p>
        </p:txBody>
      </p:sp>
      <p:pic>
        <p:nvPicPr>
          <p:cNvPr id="66562" name="Picture 2" descr="http://cdn.altibbi.com/global/img/website/437x200/chronic-appendicitis_def_304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04088"/>
            <a:ext cx="2160000" cy="131478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6701" y="5154827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/>
              <a:t>المنتج الأول للمواد العضوية </a:t>
            </a:r>
            <a:endParaRPr lang="en-US" sz="3200" b="1" dirty="0"/>
          </a:p>
        </p:txBody>
      </p:sp>
      <p:pic>
        <p:nvPicPr>
          <p:cNvPr id="22532" name="Picture 4" descr="http://www.biztrademarket.com/User/217547/bb/yellow-corn-maiz2-131143312-std_m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1" y="4572001"/>
            <a:ext cx="3047999" cy="2285999"/>
          </a:xfrm>
          <a:prstGeom prst="rect">
            <a:avLst/>
          </a:prstGeom>
          <a:noFill/>
        </p:spPr>
      </p:pic>
      <p:pic>
        <p:nvPicPr>
          <p:cNvPr id="22534" name="Picture 6" descr="http://www.banglalive.com/store/content/images/thumbs/0002970_kfc_chicken_bucket_hot_crispy.jpeg"/>
          <p:cNvPicPr>
            <a:picLocks noChangeAspect="1" noChangeArrowheads="1"/>
          </p:cNvPicPr>
          <p:nvPr/>
        </p:nvPicPr>
        <p:blipFill>
          <a:blip r:embed="rId3" cstate="print"/>
          <a:srcRect l="10869" t="6096" r="8696" b="8554"/>
          <a:stretch>
            <a:fillRect/>
          </a:stretch>
        </p:blipFill>
        <p:spPr bwMode="auto">
          <a:xfrm>
            <a:off x="3962400" y="2819400"/>
            <a:ext cx="2057400" cy="2335427"/>
          </a:xfrm>
          <a:prstGeom prst="rect">
            <a:avLst/>
          </a:prstGeom>
          <a:noFill/>
        </p:spPr>
      </p:pic>
      <p:pic>
        <p:nvPicPr>
          <p:cNvPr id="22536" name="Picture 8" descr="http://images.wisegeek.com/baby-chick-and-an-eg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0"/>
            <a:ext cx="2500519" cy="2895600"/>
          </a:xfrm>
          <a:prstGeom prst="rect">
            <a:avLst/>
          </a:prstGeom>
          <a:noFill/>
        </p:spPr>
      </p:pic>
      <p:pic>
        <p:nvPicPr>
          <p:cNvPr id="22538" name="Picture 10" descr="http://www.independent.co.uk/incoming/article8180864.ece/ALTERNATES/w620/pg-30-chicken-re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81000"/>
            <a:ext cx="2819400" cy="3760716"/>
          </a:xfrm>
          <a:prstGeom prst="rect">
            <a:avLst/>
          </a:prstGeom>
          <a:noFill/>
        </p:spPr>
      </p:pic>
      <p:sp>
        <p:nvSpPr>
          <p:cNvPr id="22542" name="AutoShape 14" descr="http://parentsavvy.com/uploads/Image/Kids/chickenki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4" name="AutoShape 16" descr="http://parentsavvy.com/uploads/Image/Kids/chickenki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45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90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19" descr="http://img.ehowcdn.com/article-new/ds-photo/getty/article/41/194/87559319_X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14825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ar-SA" b="1" dirty="0" smtClean="0"/>
              <a:t>الحلقات الواصلة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486400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/>
              <a:t>من خلال دراستنا للأحافير تبين وجود حلقات موصلة بين الزواحف والطيور.</a:t>
            </a:r>
            <a:endParaRPr lang="ar-JO" b="1" dirty="0" smtClean="0"/>
          </a:p>
          <a:p>
            <a:pPr algn="r" rtl="1"/>
            <a:r>
              <a:rPr lang="ar-SA" b="1" dirty="0" smtClean="0"/>
              <a:t>في العصر </a:t>
            </a:r>
            <a:r>
              <a:rPr lang="ar-SA" b="1" dirty="0" err="1" smtClean="0"/>
              <a:t>الجوراسي</a:t>
            </a:r>
            <a:r>
              <a:rPr lang="ar-SA" b="1" dirty="0" smtClean="0"/>
              <a:t> تم اكتشاف أحافير لكائن حي يسمى "</a:t>
            </a:r>
            <a:r>
              <a:rPr lang="en-US" b="1" i="1" dirty="0" err="1" smtClean="0"/>
              <a:t>Archeopteryx</a:t>
            </a:r>
            <a:r>
              <a:rPr lang="ar-SA" b="1" dirty="0" smtClean="0"/>
              <a:t>" </a:t>
            </a:r>
            <a:endParaRPr lang="ar-JO" b="1" dirty="0" smtClean="0"/>
          </a:p>
          <a:p>
            <a:pPr lvl="1" algn="r" rtl="1"/>
            <a:r>
              <a:rPr lang="ar-SA" b="1" dirty="0" smtClean="0"/>
              <a:t>طائر بأجنحة وريش ومنقار وثلاثة أصابع أمامية وأصبع خلفي في الطرفين الخلفيين.</a:t>
            </a:r>
          </a:p>
          <a:p>
            <a:pPr algn="r" rtl="1"/>
            <a:r>
              <a:rPr lang="ar-SA" b="1" dirty="0" smtClean="0"/>
              <a:t> </a:t>
            </a:r>
            <a:endParaRPr lang="en-US" b="1" dirty="0"/>
          </a:p>
        </p:txBody>
      </p:sp>
      <p:pic>
        <p:nvPicPr>
          <p:cNvPr id="4" name="Picture 2" descr="http://s1.ibtimes.com/sites/www.ibtimes.com/files/styles/article_large/public/2012/10/03/2011/07/27/138713-bird-or-feathered-dinosaur-scientists-err-on-ev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2160000" cy="16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3811012"/>
            <a:ext cx="60721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 smtClean="0"/>
              <a:t>يختلف عن الطيور بأن له أسنان و عمود فقري يمتد في الذيل</a:t>
            </a:r>
            <a:endParaRPr lang="ar-JO" sz="2400" b="1" dirty="0" smtClean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JO" sz="2400" b="1" dirty="0" smtClean="0"/>
              <a:t>يمتلك </a:t>
            </a:r>
            <a:r>
              <a:rPr lang="ar-SA" sz="2400" b="1" dirty="0" smtClean="0"/>
              <a:t>بقايا أصابع على الجناحين، وهذه الصفات غير موجودة في الطيور وإنما من صفات الزواحف.</a:t>
            </a:r>
            <a:endParaRPr lang="ar-JO" sz="2400" b="1" dirty="0" smtClean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 smtClean="0">
                <a:solidFill>
                  <a:srgbClr val="002060"/>
                </a:solidFill>
              </a:rPr>
              <a:t>هل وجود أحافير لحيوان واحد مثل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Archeopteryx</a:t>
            </a:r>
            <a:r>
              <a:rPr lang="ar-SA" sz="2400" b="1" dirty="0" smtClean="0">
                <a:solidFill>
                  <a:srgbClr val="002060"/>
                </a:solidFill>
              </a:rPr>
              <a:t> يمكننا من تعميم وإثبات أن الطيور أصلها </a:t>
            </a:r>
            <a:r>
              <a:rPr lang="ar-SA" sz="2400" b="1" dirty="0" err="1" smtClean="0">
                <a:solidFill>
                  <a:srgbClr val="002060"/>
                </a:solidFill>
              </a:rPr>
              <a:t>زواحف؟</a:t>
            </a:r>
            <a:r>
              <a:rPr lang="ar-SA" sz="2400" b="1" dirty="0" smtClean="0">
                <a:solidFill>
                  <a:srgbClr val="002060"/>
                </a:solidFill>
              </a:rPr>
              <a:t> وهل نعتبر هذا الاستنتاج علميًا بحتًا؟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ar-SA" b="1" dirty="0" smtClean="0"/>
              <a:t>الحلقات الواصلة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5943600" cy="49530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b="1" dirty="0" smtClean="0"/>
              <a:t>إضافة لذلك هناك حيوانات موجودة حتى يومنا هذا فيها صفات انتقالية بين الزواحف والثدي</a:t>
            </a:r>
            <a:r>
              <a:rPr lang="ar-JO" b="1" dirty="0" smtClean="0"/>
              <a:t>ي</a:t>
            </a:r>
            <a:r>
              <a:rPr lang="ar-SA" b="1" dirty="0" smtClean="0"/>
              <a:t>ات </a:t>
            </a:r>
            <a:endParaRPr lang="ar-JO" b="1" dirty="0" smtClean="0"/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مثل منقار </a:t>
            </a:r>
            <a:r>
              <a:rPr lang="ar-SA" b="1" dirty="0" err="1" smtClean="0"/>
              <a:t>البط </a:t>
            </a:r>
            <a:r>
              <a:rPr lang="ar-SA" b="1" i="1" dirty="0" err="1" smtClean="0"/>
              <a:t>"</a:t>
            </a:r>
            <a:r>
              <a:rPr lang="en-US" b="1" i="1" dirty="0" smtClean="0"/>
              <a:t>Platypus</a:t>
            </a:r>
            <a:r>
              <a:rPr lang="ar-SA" b="1" dirty="0" smtClean="0"/>
              <a:t>".</a:t>
            </a:r>
            <a:endParaRPr lang="ar-JO" b="1" dirty="0" smtClean="0"/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صفات يشترك فيها مع الثديات كوجود الشعر والغدد اللبنية بالإضافة لكون درجة حرارته ثابتة. وله صفات يشترك فيها مع الزواحف كتكاثره بالبيض بدل الولادة وعدم امتلاكه آذان خارجية، وعدم وجود </a:t>
            </a:r>
            <a:r>
              <a:rPr lang="ar-SA" b="1" dirty="0" err="1" smtClean="0"/>
              <a:t>أثدية</a:t>
            </a:r>
            <a:r>
              <a:rPr lang="ar-SA" b="1" dirty="0" smtClean="0"/>
              <a:t>؛ فالحليب يخرج من مسامات في الجلد، إضافة لوجود فتحة واحدة فقط تخرج منها </a:t>
            </a:r>
            <a:r>
              <a:rPr lang="ar-SA" b="1" dirty="0" err="1" smtClean="0"/>
              <a:t>الإفرازات</a:t>
            </a:r>
            <a:r>
              <a:rPr lang="ar-SA" b="1" dirty="0" smtClean="0"/>
              <a:t> البولية والتناسلية والبراز</a:t>
            </a:r>
            <a:endParaRPr lang="en-US" b="1" dirty="0"/>
          </a:p>
        </p:txBody>
      </p:sp>
      <p:pic>
        <p:nvPicPr>
          <p:cNvPr id="68610" name="Picture 2" descr="http://4.bp.blogspot.com/-Ls0BbJIYers/T48JZNTu3mI/AAAAAAAAARc/HttCirXhx8k/s1600/platy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2880000" cy="27280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1143000"/>
          </a:xfrm>
        </p:spPr>
        <p:txBody>
          <a:bodyPr/>
          <a:lstStyle/>
          <a:p>
            <a:pPr algn="ctr"/>
            <a:r>
              <a:rPr lang="ar-SA" b="1" dirty="0" smtClean="0"/>
              <a:t>دلائل من علم الأجنة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828800"/>
            <a:ext cx="4953000" cy="4389120"/>
          </a:xfrm>
        </p:spPr>
        <p:txBody>
          <a:bodyPr>
            <a:normAutofit/>
          </a:bodyPr>
          <a:lstStyle/>
          <a:p>
            <a:pPr algn="r" rtl="1"/>
            <a:r>
              <a:rPr lang="ar-SA" sz="4000" b="1" dirty="0" smtClean="0"/>
              <a:t>يوجد تشابه كبير بين أجنة كثير من الكائنات الحية كوجود صفار البيض في المرحلة الأولى من أجنة الثدييات</a:t>
            </a:r>
            <a:endParaRPr lang="en-US" sz="4000" b="1" dirty="0"/>
          </a:p>
        </p:txBody>
      </p:sp>
      <p:pic>
        <p:nvPicPr>
          <p:cNvPr id="70658" name="Picture 2" descr="http://www.tedaltenberg.com/teacher/wms/science/images/compare-embryo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3733800" cy="605446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685800"/>
            <a:ext cx="8229600" cy="1143000"/>
          </a:xfrm>
        </p:spPr>
        <p:txBody>
          <a:bodyPr/>
          <a:lstStyle/>
          <a:p>
            <a:pPr algn="r"/>
            <a:r>
              <a:rPr lang="ar-SA" b="1" dirty="0" smtClean="0"/>
              <a:t>دلائل جيولوجية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468880"/>
            <a:ext cx="4038600" cy="4389120"/>
          </a:xfrm>
        </p:spPr>
        <p:txBody>
          <a:bodyPr/>
          <a:lstStyle/>
          <a:p>
            <a:pPr algn="r" rtl="1"/>
            <a:r>
              <a:rPr lang="ar-SA" b="1" dirty="0" smtClean="0"/>
              <a:t>من خلال الأحافير الموجودة في طبقات الأرض</a:t>
            </a:r>
            <a:endParaRPr lang="ar-JO" b="1" dirty="0" smtClean="0"/>
          </a:p>
          <a:p>
            <a:pPr algn="r" rtl="1"/>
            <a:endParaRPr lang="ar-JO" b="1" dirty="0"/>
          </a:p>
          <a:p>
            <a:pPr algn="r" rtl="1"/>
            <a:r>
              <a:rPr lang="ar-SA" b="1" dirty="0" smtClean="0"/>
              <a:t>الأحافير الموجودة في الطبقات السفلى تحتوي على كائنات قديمة بينما تلك الموجودة في الطبقات العليا تحتوي على كائنات  تطورت لاحقًا. </a:t>
            </a:r>
            <a:endParaRPr lang="en-US" b="1" dirty="0" smtClean="0"/>
          </a:p>
          <a:p>
            <a:pPr algn="r" rtl="1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6096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tx2"/>
                </a:solidFill>
                <a:latin typeface="Algerian" pitchFamily="82" charset="0"/>
              </a:rPr>
              <a:t>2</a:t>
            </a:r>
            <a:endParaRPr lang="en-US" sz="9600" dirty="0">
              <a:solidFill>
                <a:schemeClr val="tx2"/>
              </a:solidFill>
              <a:latin typeface="Algerian" pitchFamily="82" charset="0"/>
            </a:endParaRPr>
          </a:p>
        </p:txBody>
      </p:sp>
      <p:pic>
        <p:nvPicPr>
          <p:cNvPr id="72706" name="Picture 2" descr="http://anthro.palomar.edu/evolve/images/stra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531257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algn="ctr"/>
            <a:r>
              <a:rPr lang="ar-SA" b="1" dirty="0" smtClean="0"/>
              <a:t>دلائل من علم وظائف الأعضاء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0" y="1981200"/>
            <a:ext cx="5806800" cy="46482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SA" b="1" dirty="0" smtClean="0"/>
              <a:t>يوجد تشابه في السوائل والأنسجة الموجودة في كثير من الكائنات الحية المختلفة</a:t>
            </a:r>
            <a:endParaRPr lang="ar-JO" b="1" dirty="0" smtClean="0"/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 هناك صفات كيماوية مشتركة بين الحمار وحمار الوحش والخنزير والثور</a:t>
            </a:r>
            <a:endParaRPr lang="ar-JO" b="1" dirty="0" smtClean="0"/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 يوجد تشابه بنسب مختلفة لبروتين معين موجود في الكائنات الحية المختلفة كالتشابه في بروتين الهيموجلوبين</a:t>
            </a:r>
            <a:endParaRPr lang="ar-JO" b="1" dirty="0" smtClean="0"/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 كذلك جميع الكائنات الحية تستعمل </a:t>
            </a:r>
            <a:r>
              <a:rPr lang="en-US" b="1" dirty="0" smtClean="0"/>
              <a:t>ATP</a:t>
            </a:r>
            <a:r>
              <a:rPr lang="ar-SA" b="1" dirty="0" smtClean="0"/>
              <a:t> كمادة غنية بالطاقة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239000" y="381000"/>
            <a:ext cx="76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chemeClr val="tx2"/>
                </a:solidFill>
                <a:latin typeface="Algerian" pitchFamily="82" charset="0"/>
              </a:rPr>
              <a:t>3</a:t>
            </a:r>
            <a:endParaRPr lang="en-US" sz="8000" dirty="0">
              <a:solidFill>
                <a:schemeClr val="tx2"/>
              </a:solidFill>
              <a:latin typeface="Algerian" pitchFamily="82" charset="0"/>
            </a:endParaRPr>
          </a:p>
        </p:txBody>
      </p:sp>
      <p:pic>
        <p:nvPicPr>
          <p:cNvPr id="73730" name="Picture 2" descr="http://www.petinfoclub.com/Images/zebra%20and%20donkey%20shutterstock_19480039.jpg"/>
          <p:cNvPicPr>
            <a:picLocks noChangeAspect="1" noChangeArrowheads="1"/>
          </p:cNvPicPr>
          <p:nvPr/>
        </p:nvPicPr>
        <p:blipFill>
          <a:blip r:embed="rId2" cstate="print"/>
          <a:srcRect l="11807"/>
          <a:stretch>
            <a:fillRect/>
          </a:stretch>
        </p:blipFill>
        <p:spPr bwMode="auto">
          <a:xfrm>
            <a:off x="0" y="2057401"/>
            <a:ext cx="2880000" cy="260266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3862" y="518130"/>
            <a:ext cx="1676400" cy="1143000"/>
          </a:xfrm>
        </p:spPr>
        <p:txBody>
          <a:bodyPr/>
          <a:lstStyle/>
          <a:p>
            <a:pPr algn="r"/>
            <a:r>
              <a:rPr lang="ar-SA" b="1" dirty="0" err="1" smtClean="0"/>
              <a:t>التأسل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5334000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/>
              <a:t>مشتقة من سلالة</a:t>
            </a:r>
          </a:p>
          <a:p>
            <a:pPr algn="r" rtl="1"/>
            <a:r>
              <a:rPr lang="ar-SA" b="1" dirty="0" smtClean="0"/>
              <a:t> ظهور أعضاء جديدة في الكائن الحي لا تكون موجودة في العادة، بل كانت موجودة في سلالات سابقة</a:t>
            </a:r>
            <a:endParaRPr lang="de-DE" b="1" dirty="0" smtClean="0"/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من الأمثلة على ذلك وجود حوافر إضافية فوق حوافر الحصان مما يدل على أن الحصان تطور عن أسلاف سابقة له كان لها أكثر من حافر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304800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tx2"/>
                </a:solidFill>
                <a:latin typeface="Algerian" pitchFamily="82" charset="0"/>
              </a:rPr>
              <a:t>4</a:t>
            </a:r>
            <a:endParaRPr lang="en-US" sz="9600" dirty="0">
              <a:solidFill>
                <a:schemeClr val="tx2"/>
              </a:solidFill>
              <a:latin typeface="Algerian" pitchFamily="82" charset="0"/>
            </a:endParaRP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9527"/>
            <a:ext cx="2160000" cy="218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/>
              <a:t>نظريات التطور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28572315"/>
              </p:ext>
            </p:extLst>
          </p:nvPr>
        </p:nvGraphicFramePr>
        <p:xfrm>
          <a:off x="609600" y="1371600"/>
          <a:ext cx="82296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52800" y="4953000"/>
            <a:ext cx="914400" cy="11685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4800" dirty="0" smtClean="0"/>
              <a:t>2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7696200" y="4876800"/>
            <a:ext cx="914400" cy="11685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4800" dirty="0" smtClean="0"/>
              <a:t>1</a:t>
            </a:r>
            <a:endParaRPr lang="en-US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ar-SA" sz="6600" b="1" dirty="0" smtClean="0"/>
              <a:t>نظرية </a:t>
            </a:r>
            <a:r>
              <a:rPr lang="ar-SA" sz="6600" b="1" dirty="0" err="1" smtClean="0"/>
              <a:t>لامارك</a:t>
            </a:r>
            <a:r>
              <a:rPr lang="ar-SA" sz="6600" b="1" dirty="0" smtClean="0"/>
              <a:t> </a:t>
            </a:r>
            <a:endParaRPr lang="en-US" sz="6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724400" y="1905000"/>
          <a:ext cx="41910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971800"/>
            <a:ext cx="464820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/>
              <a:t>الانتقادات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لا يمكن للصفات المكتسبة أن تورث</a:t>
            </a:r>
            <a:endParaRPr lang="ar-JO" b="1" dirty="0" smtClean="0"/>
          </a:p>
          <a:p>
            <a:pPr algn="r" rtl="1"/>
            <a:endParaRPr lang="ar-SA" b="1" dirty="0" smtClean="0"/>
          </a:p>
          <a:p>
            <a:pPr lvl="1" algn="r" rtl="1"/>
            <a:r>
              <a:rPr lang="ar-SA" b="1" dirty="0" smtClean="0"/>
              <a:t>الدليل أن 76 جيل من ذبابة الخل تم تربيتهم في ظروف معتمة ومع هذا فإن هذه الحشرة احتفظت بعيونها ولم تتلاش العيون نتيجة وجودها في الظلام</a:t>
            </a:r>
            <a:endParaRPr lang="ar-JO" b="1" dirty="0"/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 </a:t>
            </a:r>
            <a:r>
              <a:rPr lang="ar-JO" b="1" dirty="0" smtClean="0"/>
              <a:t>	</a:t>
            </a:r>
            <a:r>
              <a:rPr lang="ar-SA" b="1" dirty="0" smtClean="0"/>
              <a:t>تم إجراء تجربة أخرى على الكلاب حيث تم قطع الذيل لعدة أجيال </a:t>
            </a:r>
            <a:r>
              <a:rPr lang="ar-JO" b="1" dirty="0" smtClean="0"/>
              <a:t>	</a:t>
            </a:r>
            <a:r>
              <a:rPr lang="ar-SA" b="1" dirty="0" smtClean="0"/>
              <a:t>ومع هذا استمر وجود الذيل في الكلاب؛ لأن هذه الصفات جسدية ولا </a:t>
            </a:r>
            <a:r>
              <a:rPr lang="ar-JO" b="1" dirty="0" smtClean="0"/>
              <a:t>	</a:t>
            </a:r>
            <a:r>
              <a:rPr lang="ar-SA" b="1" dirty="0" smtClean="0"/>
              <a:t>يتم توريثها إلا من خلال الجينات</a:t>
            </a:r>
            <a:endParaRPr 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10953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ar-SA" sz="6000" b="1" dirty="0" smtClean="0"/>
              <a:t>نظرية دارون</a:t>
            </a:r>
            <a:endParaRPr lang="en-US" sz="6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112617"/>
              </p:ext>
            </p:extLst>
          </p:nvPr>
        </p:nvGraphicFramePr>
        <p:xfrm>
          <a:off x="457200" y="12192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9050" y="-206513"/>
            <a:ext cx="2880000" cy="8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600" b="1" dirty="0" smtClean="0"/>
              <a:t>الوحدة الأولى</a:t>
            </a:r>
            <a:endParaRPr lang="en-US" sz="6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2704664"/>
            <a:ext cx="8534400" cy="1509712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 smtClean="0"/>
              <a:t>تاريخ العلوم الحياتية ونشوء وتطور الكائنات الحية</a:t>
            </a:r>
            <a:endParaRPr lang="en-US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56488"/>
          </a:xfrm>
        </p:spPr>
        <p:txBody>
          <a:bodyPr>
            <a:noAutofit/>
          </a:bodyPr>
          <a:lstStyle/>
          <a:p>
            <a:pPr algn="ctr"/>
            <a:r>
              <a:rPr lang="ar-SA" sz="5400" b="1" dirty="0" err="1" smtClean="0"/>
              <a:t>الانتقادات:</a:t>
            </a:r>
            <a:r>
              <a:rPr lang="ar-SA" sz="5400" b="1" dirty="0" smtClean="0"/>
              <a:t>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410200"/>
          </a:xfrm>
        </p:spPr>
        <p:txBody>
          <a:bodyPr>
            <a:normAutofit/>
          </a:bodyPr>
          <a:lstStyle/>
          <a:p>
            <a:pPr lvl="0" algn="r" rtl="1"/>
            <a:r>
              <a:rPr lang="ar-SA" b="1" dirty="0" smtClean="0"/>
              <a:t>في معظم الأحيان من يستمر هو الأكثر حظًا وليس الأفضل.  </a:t>
            </a:r>
            <a:endParaRPr lang="en-US" b="1" dirty="0" smtClean="0"/>
          </a:p>
          <a:p>
            <a:pPr lvl="0" algn="r" rtl="1"/>
            <a:endParaRPr lang="en-US" b="1" dirty="0" smtClean="0"/>
          </a:p>
          <a:p>
            <a:pPr lvl="0" algn="r" rtl="1"/>
            <a:r>
              <a:rPr lang="ar-SA" b="1" dirty="0" smtClean="0"/>
              <a:t>لم تأخذ النظرية الطفرات بالحسبان.</a:t>
            </a:r>
            <a:endParaRPr lang="en-US" b="1" dirty="0" smtClean="0"/>
          </a:p>
          <a:p>
            <a:pPr lvl="0" algn="r" rtl="1"/>
            <a:endParaRPr lang="en-US" b="1" dirty="0" smtClean="0"/>
          </a:p>
          <a:p>
            <a:pPr lvl="0" algn="r" rtl="1"/>
            <a:r>
              <a:rPr lang="ar-SA" b="1" dirty="0" smtClean="0"/>
              <a:t>لم تفسر وجود الأعضاء المضمحلة.</a:t>
            </a:r>
            <a:endParaRPr lang="en-US" b="1" dirty="0" smtClean="0"/>
          </a:p>
          <a:p>
            <a:pPr lvl="0" algn="r" rtl="1"/>
            <a:endParaRPr lang="en-US" b="1" dirty="0" smtClean="0"/>
          </a:p>
          <a:p>
            <a:pPr lvl="0" algn="r" rtl="1"/>
            <a:r>
              <a:rPr lang="ar-SA" b="1" dirty="0" smtClean="0"/>
              <a:t>اعتقاد داروين بالتغيرات الصغيرة، ولكن ليس بالضرورة أن يتم توريث هذه التغيرات  بسبب الظروف البيئية. </a:t>
            </a:r>
            <a:endParaRPr lang="en-US" b="1" dirty="0" smtClean="0"/>
          </a:p>
          <a:p>
            <a:pPr algn="r" rtl="1"/>
            <a:endParaRPr lang="en-US" b="1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r" rtl="1"/>
            <a:r>
              <a:rPr lang="ar-SA" b="1" dirty="0" smtClean="0"/>
              <a:t>قام </a:t>
            </a:r>
            <a:r>
              <a:rPr lang="ar-SA" b="1" dirty="0" err="1" smtClean="0"/>
              <a:t>هكسلي</a:t>
            </a:r>
            <a:r>
              <a:rPr lang="ar-SA" b="1" dirty="0" smtClean="0"/>
              <a:t> </a:t>
            </a:r>
            <a:r>
              <a:rPr lang="ar-SA" b="1" dirty="0" err="1" smtClean="0"/>
              <a:t>ورايت</a:t>
            </a:r>
            <a:r>
              <a:rPr lang="ar-SA" b="1" dirty="0" smtClean="0"/>
              <a:t> في الثلاثينات من هذا القرن ببلورة آراء جديدة تتعلق بالتطور</a:t>
            </a:r>
            <a:endParaRPr lang="en-US" b="1" dirty="0" smtClean="0"/>
          </a:p>
          <a:p>
            <a:pPr lvl="1" algn="r" rtl="1"/>
            <a:r>
              <a:rPr lang="ar-SA" b="1" dirty="0" smtClean="0"/>
              <a:t>سموها بالدارونية الحديثة</a:t>
            </a:r>
            <a:endParaRPr lang="en-US" b="1" dirty="0" smtClean="0"/>
          </a:p>
          <a:p>
            <a:pPr lvl="1" algn="r" rtl="1"/>
            <a:r>
              <a:rPr lang="ar-SA" b="1" dirty="0" smtClean="0"/>
              <a:t>عدلوا التسمية </a:t>
            </a:r>
            <a:r>
              <a:rPr lang="ar-JO" b="1" dirty="0" smtClean="0"/>
              <a:t>إلى </a:t>
            </a:r>
            <a:r>
              <a:rPr lang="ar-SA" b="1" dirty="0" smtClean="0"/>
              <a:t>نظر</a:t>
            </a:r>
            <a:r>
              <a:rPr lang="ar-JO" b="1" dirty="0" err="1" smtClean="0"/>
              <a:t>ية</a:t>
            </a:r>
            <a:r>
              <a:rPr lang="ar-JO" b="1" dirty="0" smtClean="0"/>
              <a:t> </a:t>
            </a:r>
            <a:r>
              <a:rPr lang="ar-SA" b="1" dirty="0" smtClean="0"/>
              <a:t>التركيبية الحديثة</a:t>
            </a:r>
            <a:endParaRPr lang="en-US" b="1" dirty="0" smtClean="0"/>
          </a:p>
          <a:p>
            <a:pPr lvl="0" algn="r" rtl="1"/>
            <a:r>
              <a:rPr lang="ar-SA" b="1" dirty="0" smtClean="0"/>
              <a:t> </a:t>
            </a:r>
            <a:r>
              <a:rPr lang="ar-JO" b="1" dirty="0" smtClean="0"/>
              <a:t>الهدف= </a:t>
            </a:r>
            <a:r>
              <a:rPr lang="ar-SA" b="1" dirty="0" smtClean="0"/>
              <a:t>تغطية الفجوات والنواقص في نظرية داروين.</a:t>
            </a:r>
            <a:endParaRPr lang="ar-JO" b="1" dirty="0" smtClean="0"/>
          </a:p>
          <a:p>
            <a:pPr lvl="0" algn="r" rtl="1"/>
            <a:endParaRPr lang="ar-JO" b="1" dirty="0"/>
          </a:p>
          <a:p>
            <a:pPr lvl="0" algn="r" rtl="1"/>
            <a:r>
              <a:rPr lang="ar-SA" b="1" dirty="0" smtClean="0"/>
              <a:t>تتلخص النظرية في أن التطور يحدث نتيجة عدد كبير جدًا من الطفرات الجينية </a:t>
            </a:r>
            <a:r>
              <a:rPr lang="ar-SA" b="1" dirty="0" err="1" smtClean="0"/>
              <a:t>والكروموسومية</a:t>
            </a:r>
            <a:r>
              <a:rPr lang="ar-SA" b="1" dirty="0" smtClean="0"/>
              <a:t> على مر الأجيال</a:t>
            </a:r>
            <a:endParaRPr lang="ar-JO" b="1" dirty="0" smtClean="0"/>
          </a:p>
          <a:p>
            <a:pPr lvl="0" algn="r" rtl="1"/>
            <a:r>
              <a:rPr lang="ar-SA" b="1" dirty="0" smtClean="0"/>
              <a:t>تقول أيضًا باختلاف سرعة التطور عند تكون نوع جديد وباختلاف الأزمنة ونوع الكائنات. </a:t>
            </a:r>
            <a:endParaRPr lang="en-US" b="1" dirty="0" smtClean="0"/>
          </a:p>
          <a:p>
            <a:pPr algn="r" rtl="1"/>
            <a:endParaRPr 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SA" b="1" dirty="0" smtClean="0"/>
              <a:t>فكرة التطور فكرة قديمة قدم الإنسان </a:t>
            </a:r>
            <a:r>
              <a:rPr lang="ar-SA" b="1" dirty="0" err="1" smtClean="0"/>
              <a:t>نفسه.</a:t>
            </a:r>
            <a:r>
              <a:rPr lang="ar-SA" b="1" dirty="0" smtClean="0"/>
              <a:t> </a:t>
            </a:r>
          </a:p>
          <a:p>
            <a:pPr algn="r" rtl="1"/>
            <a:r>
              <a:rPr lang="ar-SA" b="1" dirty="0" smtClean="0"/>
              <a:t>وعلى الرغم من أنها ذكرت في الحضارات المختلفة إلا أنها ظهرت واضحة في القرنين الثامن عشر والتاسع عشر</a:t>
            </a:r>
            <a:endParaRPr lang="ar-JO" b="1" dirty="0" smtClean="0"/>
          </a:p>
          <a:p>
            <a:pPr algn="r" rtl="1"/>
            <a:endParaRPr lang="ar-JO" b="1" dirty="0"/>
          </a:p>
          <a:p>
            <a:pPr algn="r" rtl="1"/>
            <a:r>
              <a:rPr lang="ar-SA" b="1" dirty="0" smtClean="0"/>
              <a:t>كان لها أثرها الواضح ليس في العلوم الطبيعية وحدها ولكن امتد أثرها إلى العلوم الإنسانية المختلفة وإلى السياسة والاقتصاد. </a:t>
            </a:r>
            <a:endParaRPr lang="ar-JO" b="1" dirty="0" smtClean="0"/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استغلها الكثير من الناس فلسفيًا أكثر من استخدامها وتطبيقها في العلوم الطبيعية مما قرن مغزى هذه النظرية بالفكر المادي والجدلي وظهرت وكأنها متناقضة مع الدين وفكرة الخلق الإلهي. </a:t>
            </a:r>
            <a:endParaRPr lang="en-US" b="1" dirty="0" smtClean="0"/>
          </a:p>
          <a:p>
            <a:pPr algn="r" rtl="1"/>
            <a:endParaRPr 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b="1" dirty="0" smtClean="0"/>
              <a:t>تاريخ العلوم الحياتية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4400" b="1" dirty="0" smtClean="0"/>
              <a:t>نشأة الحياة </a:t>
            </a:r>
            <a:endParaRPr lang="en-US" sz="4400" b="1" dirty="0" smtClean="0"/>
          </a:p>
          <a:p>
            <a:pPr algn="r" rtl="1"/>
            <a:r>
              <a:rPr lang="ar-SA" b="1" dirty="0" smtClean="0"/>
              <a:t>اعتقد بعضهم أن ورق الشجر إذا سقط على اليابسة يصبح حيوانات تدب على اليابسة، وإذا وقع في الماء يصبح كائنات مائية</a:t>
            </a:r>
            <a:endParaRPr lang="en-US" b="1" dirty="0" smtClean="0"/>
          </a:p>
          <a:p>
            <a:pPr algn="r" rtl="1"/>
            <a:endParaRPr lang="en-US" b="1" dirty="0" smtClean="0"/>
          </a:p>
          <a:p>
            <a:pPr algn="r" rtl="1"/>
            <a:r>
              <a:rPr lang="ar-SA" sz="4400" b="1" dirty="0" smtClean="0"/>
              <a:t>الخلق التلقائي</a:t>
            </a:r>
            <a:endParaRPr lang="de-DE" sz="4400" b="1" dirty="0" smtClean="0"/>
          </a:p>
          <a:p>
            <a:pPr algn="r" rtl="1"/>
            <a:endParaRPr lang="en-US" b="1" dirty="0" smtClean="0"/>
          </a:p>
          <a:p>
            <a:pPr algn="r" rtl="1"/>
            <a:r>
              <a:rPr lang="ar-SA" b="1" dirty="0" smtClean="0"/>
              <a:t>النظرية التي تقول أن الكائنات الحية تنشأ من المواد غير الحية؛ كالتراب والرطوبة، مع توفر الظروف الملائمة الأخرى</a:t>
            </a:r>
            <a:endParaRPr lang="en-US" b="1" dirty="0" smtClean="0"/>
          </a:p>
          <a:p>
            <a:pPr algn="r" rtl="1"/>
            <a:endParaRPr 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14475"/>
            <a:ext cx="8229600" cy="5334000"/>
          </a:xfrm>
        </p:spPr>
        <p:txBody>
          <a:bodyPr>
            <a:noAutofit/>
          </a:bodyPr>
          <a:lstStyle/>
          <a:p>
            <a:pPr algn="r" rtl="1"/>
            <a:r>
              <a:rPr lang="ar-SA" sz="3600" b="1" dirty="0" smtClean="0"/>
              <a:t>اعتقد العلماء في السابق أن الكائنات الحية لا تتغير</a:t>
            </a:r>
            <a:endParaRPr lang="de-DE" sz="3600" b="1" dirty="0" smtClean="0"/>
          </a:p>
          <a:p>
            <a:pPr lvl="1" algn="r" rtl="1"/>
            <a:r>
              <a:rPr lang="ar-SA" sz="3400" b="1" dirty="0" smtClean="0"/>
              <a:t>حتى لو اختفت بعض أنواع الكائنات الحية فإن تفسيرهم لذلك هو أنها انقرضت بسبب كارثة طبيعية هائلة</a:t>
            </a:r>
            <a:endParaRPr lang="de-DE" sz="3400" b="1" dirty="0" smtClean="0"/>
          </a:p>
          <a:p>
            <a:pPr algn="r" rtl="1"/>
            <a:endParaRPr lang="en-US" sz="3600" dirty="0" smtClean="0"/>
          </a:p>
          <a:p>
            <a:pPr algn="r" rtl="1"/>
            <a:r>
              <a:rPr lang="ar-JO" sz="3600" b="1" dirty="0" smtClean="0"/>
              <a:t>كتب </a:t>
            </a:r>
            <a:r>
              <a:rPr lang="ar-SA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داروين</a:t>
            </a:r>
            <a:r>
              <a:rPr lang="en-US" sz="3600" b="1" dirty="0" smtClean="0"/>
              <a:t>  </a:t>
            </a:r>
            <a:r>
              <a:rPr lang="ar-SA" sz="3600" b="1" dirty="0" smtClean="0"/>
              <a:t>(صاحب نظرية التطور) في كتابه أصل الأنواع، </a:t>
            </a:r>
            <a:r>
              <a:rPr lang="ar-SA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التغير والطفرات ليست هادفة</a:t>
            </a:r>
            <a:r>
              <a:rPr lang="ar-SA" sz="3600" b="1" dirty="0" smtClean="0"/>
              <a:t>، بل قد تزيد أو قد تقلل من فرص البقاء  </a:t>
            </a:r>
            <a:endParaRPr lang="de-DE" sz="3600" b="1" dirty="0" smtClean="0"/>
          </a:p>
          <a:p>
            <a:pPr algn="r" rtl="1"/>
            <a:endParaRPr lang="ar-SA" sz="3600" b="1" dirty="0" smtClean="0"/>
          </a:p>
          <a:p>
            <a:pPr algn="r" rtl="1"/>
            <a:r>
              <a:rPr lang="ar-SA" sz="3600" b="1" dirty="0" smtClean="0"/>
              <a:t>اعتقد </a:t>
            </a:r>
            <a:r>
              <a:rPr lang="ar-SA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لامارك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600" b="1" dirty="0" smtClean="0"/>
              <a:t>أن التغير والطفرات لها هدف، وهو التغير تبعًا للحاجة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47800" y="3810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ar-SA" sz="4800" b="1" dirty="0">
                <a:solidFill>
                  <a:prstClr val="black"/>
                </a:solidFill>
              </a:rPr>
              <a:t>الكائنات تتغير </a:t>
            </a:r>
            <a:endParaRPr lang="de-DE" sz="4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72512"/>
          </a:xfrm>
        </p:spPr>
        <p:txBody>
          <a:bodyPr>
            <a:noAutofit/>
          </a:bodyPr>
          <a:lstStyle/>
          <a:p>
            <a:pPr marL="274320" lvl="0" indent="-274320" algn="ctr" rtl="1">
              <a:spcBef>
                <a:spcPct val="20000"/>
              </a:spcBef>
            </a:pPr>
            <a:r>
              <a:rPr lang="ar-SA" sz="4800" b="1" dirty="0">
                <a:solidFill>
                  <a:prstClr val="black"/>
                </a:solidFill>
                <a:latin typeface="Constantia"/>
                <a:ea typeface="+mn-ea"/>
              </a:rPr>
              <a:t>اعتقد </a:t>
            </a:r>
            <a:r>
              <a:rPr lang="ar-SA" sz="4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+mn-ea"/>
              </a:rPr>
              <a:t>لامارك</a:t>
            </a:r>
            <a:r>
              <a:rPr lang="ar-S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+mn-ea"/>
              </a:rPr>
              <a:t> </a:t>
            </a:r>
            <a:r>
              <a:rPr lang="ar-SA" sz="4800" b="1" dirty="0">
                <a:solidFill>
                  <a:prstClr val="black"/>
                </a:solidFill>
                <a:latin typeface="Constantia"/>
                <a:ea typeface="+mn-ea"/>
              </a:rPr>
              <a:t>أن التغير والطفرات لها هدف، وهو التغير تبعًا </a:t>
            </a:r>
            <a:r>
              <a:rPr lang="ar-SA" sz="4800" b="1" dirty="0" smtClean="0">
                <a:solidFill>
                  <a:prstClr val="black"/>
                </a:solidFill>
                <a:latin typeface="Constantia"/>
                <a:ea typeface="+mn-ea"/>
              </a:rPr>
              <a:t>للحاجة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12037292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2174</Words>
  <Application>Microsoft Office PowerPoint</Application>
  <PresentationFormat>On-screen Show (4:3)</PresentationFormat>
  <Paragraphs>295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Flow</vt:lpstr>
      <vt:lpstr>العلوم الحياتية</vt:lpstr>
      <vt:lpstr>المقدمة</vt:lpstr>
      <vt:lpstr>PowerPoint Presentation</vt:lpstr>
      <vt:lpstr>PowerPoint Presentation</vt:lpstr>
      <vt:lpstr>PowerPoint Presentation</vt:lpstr>
      <vt:lpstr>الوحدة الأولى</vt:lpstr>
      <vt:lpstr>تاريخ العلوم الحياتية</vt:lpstr>
      <vt:lpstr>PowerPoint Presentation</vt:lpstr>
      <vt:lpstr>اعتقد لامارك أن التغير والطفرات لها هدف، وهو التغير تبعًا للحاجة</vt:lpstr>
      <vt:lpstr>تكوين المواد العضوية</vt:lpstr>
      <vt:lpstr>مساهمات العلوم الأخرى</vt:lpstr>
      <vt:lpstr>الميكروسكوب واكتشاف الخلية </vt:lpstr>
      <vt:lpstr>PowerPoint Presentation</vt:lpstr>
      <vt:lpstr>تصنيف الكائنات</vt:lpstr>
      <vt:lpstr>تصنيف الكائنات</vt:lpstr>
      <vt:lpstr>PowerPoint Presentation</vt:lpstr>
      <vt:lpstr>المادة الوراثية</vt:lpstr>
      <vt:lpstr>DNAأهمية الحامض النووي </vt:lpstr>
      <vt:lpstr>DNAاكتشاف مهم: هيكل الـ  </vt:lpstr>
      <vt:lpstr>PowerPoint Presentation</vt:lpstr>
      <vt:lpstr>الشيفرة الوراثية - محطة تاريخية مهمة</vt:lpstr>
      <vt:lpstr>أما البروتينات</vt:lpstr>
      <vt:lpstr>المسؤول الأخير عن صفات الكائن الحي هو مادة الـDNA </vt:lpstr>
      <vt:lpstr>التقنيات الحيوية</vt:lpstr>
      <vt:lpstr>PowerPoint Presentation</vt:lpstr>
      <vt:lpstr>PowerPoint Presentation</vt:lpstr>
      <vt:lpstr>الخلايا الجذعية</vt:lpstr>
      <vt:lpstr>فوائد الخلايا الجذعية </vt:lpstr>
      <vt:lpstr>الاستنساخ</vt:lpstr>
      <vt:lpstr>الاستنساخ (صنع العلماء)</vt:lpstr>
      <vt:lpstr>PowerPoint Presentation</vt:lpstr>
      <vt:lpstr>الجينوم البشري</vt:lpstr>
      <vt:lpstr>PowerPoint Presentation</vt:lpstr>
      <vt:lpstr>مفاجآت نتائج البحث المذكور</vt:lpstr>
      <vt:lpstr>PowerPoint Presentation</vt:lpstr>
      <vt:lpstr>نظريات تطور الكائنات الحية </vt:lpstr>
      <vt:lpstr>التطور عملية بطيئة وتدريجية</vt:lpstr>
      <vt:lpstr>التطور ظاهرة إيجابية</vt:lpstr>
      <vt:lpstr>التطور بشكل عام عملية مسالمة</vt:lpstr>
      <vt:lpstr>التطور عملية انتهازية</vt:lpstr>
      <vt:lpstr>عملية التطور عملية لا رجعة فيها</vt:lpstr>
      <vt:lpstr>عملية التطور عملية مستمرة</vt:lpstr>
      <vt:lpstr>للتطور سرعة معينة</vt:lpstr>
      <vt:lpstr>PowerPoint Presentation</vt:lpstr>
      <vt:lpstr>دلائل حدوث التطور</vt:lpstr>
      <vt:lpstr>دلائل من التشريح المقارن: </vt:lpstr>
      <vt:lpstr>التصنيف</vt:lpstr>
      <vt:lpstr>الأعضاء المتناظرة</vt:lpstr>
      <vt:lpstr>الأعضاء المضمحلة</vt:lpstr>
      <vt:lpstr>الحلقات الواصلة</vt:lpstr>
      <vt:lpstr>الحلقات الواصلة</vt:lpstr>
      <vt:lpstr>دلائل من علم الأجنة</vt:lpstr>
      <vt:lpstr>دلائل جيولوجية</vt:lpstr>
      <vt:lpstr>دلائل من علم وظائف الأعضاء</vt:lpstr>
      <vt:lpstr>التأسل</vt:lpstr>
      <vt:lpstr>نظريات التطور</vt:lpstr>
      <vt:lpstr>نظرية لامارك </vt:lpstr>
      <vt:lpstr>الانتقادات</vt:lpstr>
      <vt:lpstr>نظرية دارون</vt:lpstr>
      <vt:lpstr>الانتقادات: </vt:lpstr>
      <vt:lpstr>PowerPoint Presentation</vt:lpstr>
      <vt:lpstr>PowerPoint Presentation</vt:lpstr>
    </vt:vector>
  </TitlesOfParts>
  <Company>Masters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العلوم الحياتية</dc:title>
  <dc:creator>susu</dc:creator>
  <cp:lastModifiedBy>JAMIL Y. HARB</cp:lastModifiedBy>
  <cp:revision>156</cp:revision>
  <dcterms:created xsi:type="dcterms:W3CDTF">2013-01-21T10:27:35Z</dcterms:created>
  <dcterms:modified xsi:type="dcterms:W3CDTF">2019-09-04T11:53:26Z</dcterms:modified>
</cp:coreProperties>
</file>