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Relational Algebra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37469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339609"/>
          </a:xfrm>
        </p:spPr>
        <p:txBody>
          <a:bodyPr/>
          <a:lstStyle/>
          <a:p>
            <a:r>
              <a:rPr lang="en-US" dirty="0" smtClean="0"/>
              <a:t>The most general version of the join operation accepts a join condition c and a pair of relation instances as arguments, and returns a relation instance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4191000"/>
            <a:ext cx="531301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Join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434686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733800"/>
            <a:ext cx="81186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common special case of the join operation R  S is when the join condition consists solely of equalities of the form R.name1 = S.name2, that is, equalities between two ﬁelds in R and S.</a:t>
            </a:r>
          </a:p>
          <a:p>
            <a:r>
              <a:rPr lang="en-US" dirty="0" smtClean="0"/>
              <a:t>The schema of the result of an equijoin contains the ﬁelds of R (with the same names and  domains  as  in  R)  followed  by  the  ﬁelds  of  S  that  do  not  appear  in  the  join conditions.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8429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Equijoin 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801850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101609"/>
          </a:xfrm>
        </p:spPr>
        <p:txBody>
          <a:bodyPr/>
          <a:lstStyle/>
          <a:p>
            <a:r>
              <a:rPr lang="en-US" dirty="0" smtClean="0"/>
              <a:t>A further special case of the join operation R S is an equijoin in which equalities are speciﬁed on all ﬁelds having the same name in R and S.   </a:t>
            </a:r>
          </a:p>
          <a:p>
            <a:r>
              <a:rPr lang="en-US" dirty="0" smtClean="0"/>
              <a:t>In this case, we can simply omit the join condition.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76800"/>
            <a:ext cx="706793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543800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9550"/>
            <a:ext cx="8773378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6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Schemas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577609"/>
          </a:xfrm>
        </p:spPr>
        <p:txBody>
          <a:bodyPr/>
          <a:lstStyle/>
          <a:p>
            <a:r>
              <a:rPr lang="en-US" dirty="0" smtClean="0"/>
              <a:t>Most important thing to understand is that the input and output of Query are relations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657600"/>
            <a:ext cx="865389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50594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and Projection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29000"/>
            <a:ext cx="388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895600"/>
            <a:ext cx="4015262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 rot="5400000">
            <a:off x="1943100" y="4076700"/>
            <a:ext cx="495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905000"/>
            <a:ext cx="374425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905000"/>
            <a:ext cx="335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Compose Expressions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608023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971800"/>
            <a:ext cx="6248400" cy="270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Operations: Union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82296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Operations: Intersection and Set Difference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38738" cy="357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524000"/>
            <a:ext cx="900112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Product: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0675"/>
            <a:ext cx="8915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2005</TotalTime>
  <Words>207</Words>
  <Application>Microsoft Office PowerPoint</Application>
  <PresentationFormat>On-screen Show (4:3)</PresentationFormat>
  <Paragraphs>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Corbel</vt:lpstr>
      <vt:lpstr>Wingdings</vt:lpstr>
      <vt:lpstr>Wingdings 2</vt:lpstr>
      <vt:lpstr>Wingdings 3</vt:lpstr>
      <vt:lpstr>Module</vt:lpstr>
      <vt:lpstr>Relational Algebra</vt:lpstr>
      <vt:lpstr>Introduction and Schemas</vt:lpstr>
      <vt:lpstr>Instance Example</vt:lpstr>
      <vt:lpstr>Selection and Projection</vt:lpstr>
      <vt:lpstr>Compose Expressions</vt:lpstr>
      <vt:lpstr>Set Operations: Union</vt:lpstr>
      <vt:lpstr>Set Operations: Intersection and Set Difference</vt:lpstr>
      <vt:lpstr>Example:</vt:lpstr>
      <vt:lpstr>Cross Product:</vt:lpstr>
      <vt:lpstr>Example:</vt:lpstr>
      <vt:lpstr>Condition Join</vt:lpstr>
      <vt:lpstr>Condition Join Example</vt:lpstr>
      <vt:lpstr>Equijoin</vt:lpstr>
      <vt:lpstr>More Examples:</vt:lpstr>
      <vt:lpstr>Equijoin Example</vt:lpstr>
      <vt:lpstr>Natural Join</vt:lpstr>
      <vt:lpstr>Division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Algebra</dc:title>
  <dc:creator>Samer</dc:creator>
  <cp:lastModifiedBy>Samer Zain</cp:lastModifiedBy>
  <cp:revision>21</cp:revision>
  <dcterms:created xsi:type="dcterms:W3CDTF">2006-08-16T00:00:00Z</dcterms:created>
  <dcterms:modified xsi:type="dcterms:W3CDTF">2017-10-10T15:12:09Z</dcterms:modified>
</cp:coreProperties>
</file>