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65"/>
  </p:notesMasterIdLst>
  <p:sldIdLst>
    <p:sldId id="268" r:id="rId2"/>
    <p:sldId id="426" r:id="rId3"/>
    <p:sldId id="375" r:id="rId4"/>
    <p:sldId id="269" r:id="rId5"/>
    <p:sldId id="407" r:id="rId6"/>
    <p:sldId id="408" r:id="rId7"/>
    <p:sldId id="409" r:id="rId8"/>
    <p:sldId id="410" r:id="rId9"/>
    <p:sldId id="411" r:id="rId10"/>
    <p:sldId id="398" r:id="rId11"/>
    <p:sldId id="448" r:id="rId12"/>
    <p:sldId id="329" r:id="rId13"/>
    <p:sldId id="270" r:id="rId14"/>
    <p:sldId id="271" r:id="rId15"/>
    <p:sldId id="272" r:id="rId16"/>
    <p:sldId id="273" r:id="rId17"/>
    <p:sldId id="274" r:id="rId18"/>
    <p:sldId id="427" r:id="rId19"/>
    <p:sldId id="428" r:id="rId20"/>
    <p:sldId id="275" r:id="rId21"/>
    <p:sldId id="441" r:id="rId22"/>
    <p:sldId id="421" r:id="rId23"/>
    <p:sldId id="338" r:id="rId24"/>
    <p:sldId id="401" r:id="rId25"/>
    <p:sldId id="417" r:id="rId26"/>
    <p:sldId id="368" r:id="rId27"/>
    <p:sldId id="276" r:id="rId28"/>
    <p:sldId id="429" r:id="rId29"/>
    <p:sldId id="364" r:id="rId30"/>
    <p:sldId id="365" r:id="rId31"/>
    <p:sldId id="440" r:id="rId32"/>
    <p:sldId id="343" r:id="rId33"/>
    <p:sldId id="344" r:id="rId34"/>
    <p:sldId id="422" r:id="rId35"/>
    <p:sldId id="418" r:id="rId36"/>
    <p:sldId id="371" r:id="rId37"/>
    <p:sldId id="277" r:id="rId38"/>
    <p:sldId id="327" r:id="rId39"/>
    <p:sldId id="366" r:id="rId40"/>
    <p:sldId id="367" r:id="rId41"/>
    <p:sldId id="340" r:id="rId42"/>
    <p:sldId id="278" r:id="rId43"/>
    <p:sldId id="369" r:id="rId44"/>
    <p:sldId id="280" r:id="rId45"/>
    <p:sldId id="419" r:id="rId46"/>
    <p:sldId id="430" r:id="rId47"/>
    <p:sldId id="431" r:id="rId48"/>
    <p:sldId id="432" r:id="rId49"/>
    <p:sldId id="433" r:id="rId50"/>
    <p:sldId id="434" r:id="rId51"/>
    <p:sldId id="435" r:id="rId52"/>
    <p:sldId id="436" r:id="rId53"/>
    <p:sldId id="437" r:id="rId54"/>
    <p:sldId id="438" r:id="rId55"/>
    <p:sldId id="439" r:id="rId56"/>
    <p:sldId id="355" r:id="rId57"/>
    <p:sldId id="330" r:id="rId58"/>
    <p:sldId id="442" r:id="rId59"/>
    <p:sldId id="444" r:id="rId60"/>
    <p:sldId id="443" r:id="rId61"/>
    <p:sldId id="446" r:id="rId62"/>
    <p:sldId id="445" r:id="rId63"/>
    <p:sldId id="447" r:id="rId64"/>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6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558" autoAdjust="0"/>
  </p:normalViewPr>
  <p:slideViewPr>
    <p:cSldViewPr>
      <p:cViewPr varScale="1">
        <p:scale>
          <a:sx n="121" d="100"/>
          <a:sy n="121" d="100"/>
        </p:scale>
        <p:origin x="1904" y="168"/>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0" d="100"/>
          <a:sy n="40" d="100"/>
        </p:scale>
        <p:origin x="-1488" y="-96"/>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EA9794B-99F5-8798-04E2-62ADDABC1D52}"/>
              </a:ext>
            </a:extLst>
          </p:cNvPr>
          <p:cNvSpPr>
            <a:spLocks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3" name="Rectangle 3">
            <a:extLst>
              <a:ext uri="{FF2B5EF4-FFF2-40B4-BE49-F238E27FC236}">
                <a16:creationId xmlns:a16="http://schemas.microsoft.com/office/drawing/2014/main" id="{01695F7F-7C30-48C5-6F14-28574357CEBA}"/>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BAA9683-2971-15CF-4A2D-2EF5CAAFAD2F}"/>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5" name="Rectangle 3">
            <a:extLst>
              <a:ext uri="{FF2B5EF4-FFF2-40B4-BE49-F238E27FC236}">
                <a16:creationId xmlns:a16="http://schemas.microsoft.com/office/drawing/2014/main" id="{FE0E11C9-D367-5498-E876-3A105B259EE2}"/>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9FF90F7D-3562-ADCB-3D1C-5A96512F1C75}"/>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6083" name="Rectangle 3">
            <a:extLst>
              <a:ext uri="{FF2B5EF4-FFF2-40B4-BE49-F238E27FC236}">
                <a16:creationId xmlns:a16="http://schemas.microsoft.com/office/drawing/2014/main" id="{39B6284B-4144-4CF4-10F3-1B51DEA22CC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D1D39641-395D-A269-4546-598F311803CE}"/>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1" name="Rectangle 3">
            <a:extLst>
              <a:ext uri="{FF2B5EF4-FFF2-40B4-BE49-F238E27FC236}">
                <a16:creationId xmlns:a16="http://schemas.microsoft.com/office/drawing/2014/main" id="{11419C29-CC7E-1888-B3E2-F48E4128196B}"/>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33DFFC26-FB51-59D8-5F83-32C14B5615E4}"/>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0179" name="Rectangle 3">
            <a:extLst>
              <a:ext uri="{FF2B5EF4-FFF2-40B4-BE49-F238E27FC236}">
                <a16:creationId xmlns:a16="http://schemas.microsoft.com/office/drawing/2014/main" id="{F437E7BE-1AAF-D68D-38BD-3C4F2172670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A99A953F-97D2-9E54-6824-A5F6EBDB1F50}"/>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2227" name="Rectangle 3">
            <a:extLst>
              <a:ext uri="{FF2B5EF4-FFF2-40B4-BE49-F238E27FC236}">
                <a16:creationId xmlns:a16="http://schemas.microsoft.com/office/drawing/2014/main" id="{22372B21-E9E5-D552-0649-5C717AE607A9}"/>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2"/>
            </a:gs>
          </a:gsLst>
          <a:path path="rect">
            <a:fillToRect r="100000" b="100000"/>
          </a:path>
        </a:gradFill>
        <a:effectLst/>
      </p:bgPr>
    </p:bg>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503035E-FD9F-E775-1382-4CCD517E12A1}"/>
              </a:ext>
            </a:extLst>
          </p:cNvPr>
          <p:cNvGrpSpPr>
            <a:grpSpLocks/>
          </p:cNvGrpSpPr>
          <p:nvPr/>
        </p:nvGrpSpPr>
        <p:grpSpPr bwMode="auto">
          <a:xfrm>
            <a:off x="0" y="114300"/>
            <a:ext cx="9142413" cy="6742113"/>
            <a:chOff x="0" y="72"/>
            <a:chExt cx="5759" cy="4247"/>
          </a:xfrm>
        </p:grpSpPr>
        <p:sp>
          <p:nvSpPr>
            <p:cNvPr id="3" name="Rectangle 3">
              <a:extLst>
                <a:ext uri="{FF2B5EF4-FFF2-40B4-BE49-F238E27FC236}">
                  <a16:creationId xmlns:a16="http://schemas.microsoft.com/office/drawing/2014/main" id="{E1D5D369-834D-A8AC-1B5F-9A674F8335DB}"/>
                </a:ext>
              </a:extLst>
            </p:cNvPr>
            <p:cNvSpPr>
              <a:spLocks noChangeArrowheads="1"/>
            </p:cNvSpPr>
            <p:nvPr/>
          </p:nvSpPr>
          <p:spPr bwMode="hidden">
            <a:xfrm>
              <a:off x="0" y="2112"/>
              <a:ext cx="5759" cy="22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4" name="Group 4">
              <a:extLst>
                <a:ext uri="{FF2B5EF4-FFF2-40B4-BE49-F238E27FC236}">
                  <a16:creationId xmlns:a16="http://schemas.microsoft.com/office/drawing/2014/main" id="{B0D620A1-1513-3B67-3718-E5045758CE51}"/>
                </a:ext>
              </a:extLst>
            </p:cNvPr>
            <p:cNvGrpSpPr>
              <a:grpSpLocks/>
            </p:cNvGrpSpPr>
            <p:nvPr/>
          </p:nvGrpSpPr>
          <p:grpSpPr bwMode="auto">
            <a:xfrm>
              <a:off x="0" y="72"/>
              <a:ext cx="5759" cy="2040"/>
              <a:chOff x="0" y="72"/>
              <a:chExt cx="5759" cy="2040"/>
            </a:xfrm>
          </p:grpSpPr>
          <p:sp>
            <p:nvSpPr>
              <p:cNvPr id="5" name="Rectangle 5">
                <a:extLst>
                  <a:ext uri="{FF2B5EF4-FFF2-40B4-BE49-F238E27FC236}">
                    <a16:creationId xmlns:a16="http://schemas.microsoft.com/office/drawing/2014/main" id="{ABC25C4C-AE35-D768-87B6-714941C6DFD3}"/>
                  </a:ext>
                </a:extLst>
              </p:cNvPr>
              <p:cNvSpPr>
                <a:spLocks noChangeArrowheads="1"/>
              </p:cNvSpPr>
              <p:nvPr/>
            </p:nvSpPr>
            <p:spPr bwMode="hidden">
              <a:xfrm>
                <a:off x="0" y="1872"/>
                <a:ext cx="5759" cy="240"/>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6" name="Group 6">
                <a:extLst>
                  <a:ext uri="{FF2B5EF4-FFF2-40B4-BE49-F238E27FC236}">
                    <a16:creationId xmlns:a16="http://schemas.microsoft.com/office/drawing/2014/main" id="{3A5586E2-3060-9A71-1A6B-79C52E5E99CD}"/>
                  </a:ext>
                </a:extLst>
              </p:cNvPr>
              <p:cNvGrpSpPr>
                <a:grpSpLocks/>
              </p:cNvGrpSpPr>
              <p:nvPr/>
            </p:nvGrpSpPr>
            <p:grpSpPr bwMode="auto">
              <a:xfrm>
                <a:off x="2289" y="72"/>
                <a:ext cx="1440" cy="1984"/>
                <a:chOff x="2289" y="72"/>
                <a:chExt cx="1440" cy="1984"/>
              </a:xfrm>
            </p:grpSpPr>
            <p:sp>
              <p:nvSpPr>
                <p:cNvPr id="27" name="Freeform 7">
                  <a:extLst>
                    <a:ext uri="{FF2B5EF4-FFF2-40B4-BE49-F238E27FC236}">
                      <a16:creationId xmlns:a16="http://schemas.microsoft.com/office/drawing/2014/main" id="{72978DE0-25D3-B0AF-EA05-2BE13011F67D}"/>
                    </a:ext>
                  </a:extLst>
                </p:cNvPr>
                <p:cNvSpPr>
                  <a:spLocks/>
                </p:cNvSpPr>
                <p:nvPr/>
              </p:nvSpPr>
              <p:spPr bwMode="ltGray">
                <a:xfrm>
                  <a:off x="2289" y="127"/>
                  <a:ext cx="1440" cy="1770"/>
                </a:xfrm>
                <a:custGeom>
                  <a:avLst/>
                  <a:gdLst>
                    <a:gd name="T0" fmla="*/ 901 w 1440"/>
                    <a:gd name="T1" fmla="*/ 33 h 1770"/>
                    <a:gd name="T2" fmla="*/ 1066 w 1440"/>
                    <a:gd name="T3" fmla="*/ 129 h 1770"/>
                    <a:gd name="T4" fmla="*/ 1207 w 1440"/>
                    <a:gd name="T5" fmla="*/ 256 h 1770"/>
                    <a:gd name="T6" fmla="*/ 1316 w 1440"/>
                    <a:gd name="T7" fmla="*/ 410 h 1770"/>
                    <a:gd name="T8" fmla="*/ 1394 w 1440"/>
                    <a:gd name="T9" fmla="*/ 581 h 1770"/>
                    <a:gd name="T10" fmla="*/ 1435 w 1440"/>
                    <a:gd name="T11" fmla="*/ 766 h 1770"/>
                    <a:gd name="T12" fmla="*/ 1435 w 1440"/>
                    <a:gd name="T13" fmla="*/ 958 h 1770"/>
                    <a:gd name="T14" fmla="*/ 1394 w 1440"/>
                    <a:gd name="T15" fmla="*/ 1143 h 1770"/>
                    <a:gd name="T16" fmla="*/ 1316 w 1440"/>
                    <a:gd name="T17" fmla="*/ 1314 h 1770"/>
                    <a:gd name="T18" fmla="*/ 1207 w 1440"/>
                    <a:gd name="T19" fmla="*/ 1468 h 1770"/>
                    <a:gd name="T20" fmla="*/ 1066 w 1440"/>
                    <a:gd name="T21" fmla="*/ 1597 h 1770"/>
                    <a:gd name="T22" fmla="*/ 901 w 1440"/>
                    <a:gd name="T23" fmla="*/ 1691 h 1770"/>
                    <a:gd name="T24" fmla="*/ 721 w 1440"/>
                    <a:gd name="T25" fmla="*/ 1749 h 1770"/>
                    <a:gd name="T26" fmla="*/ 533 w 1440"/>
                    <a:gd name="T27" fmla="*/ 1769 h 1770"/>
                    <a:gd name="T28" fmla="*/ 344 w 1440"/>
                    <a:gd name="T29" fmla="*/ 1749 h 1770"/>
                    <a:gd name="T30" fmla="*/ 165 w 1440"/>
                    <a:gd name="T31" fmla="*/ 1691 h 1770"/>
                    <a:gd name="T32" fmla="*/ 0 w 1440"/>
                    <a:gd name="T33" fmla="*/ 1597 h 1770"/>
                    <a:gd name="T34" fmla="*/ 125 w 1440"/>
                    <a:gd name="T35" fmla="*/ 1571 h 1770"/>
                    <a:gd name="T36" fmla="*/ 281 w 1440"/>
                    <a:gd name="T37" fmla="*/ 1640 h 1770"/>
                    <a:gd name="T38" fmla="*/ 446 w 1440"/>
                    <a:gd name="T39" fmla="*/ 1675 h 1770"/>
                    <a:gd name="T40" fmla="*/ 618 w 1440"/>
                    <a:gd name="T41" fmla="*/ 1675 h 1770"/>
                    <a:gd name="T42" fmla="*/ 785 w 1440"/>
                    <a:gd name="T43" fmla="*/ 1640 h 1770"/>
                    <a:gd name="T44" fmla="*/ 941 w 1440"/>
                    <a:gd name="T45" fmla="*/ 1571 h 1770"/>
                    <a:gd name="T46" fmla="*/ 1080 w 1440"/>
                    <a:gd name="T47" fmla="*/ 1470 h 1770"/>
                    <a:gd name="T48" fmla="*/ 1194 w 1440"/>
                    <a:gd name="T49" fmla="*/ 1343 h 1770"/>
                    <a:gd name="T50" fmla="*/ 1281 w 1440"/>
                    <a:gd name="T51" fmla="*/ 1194 h 1770"/>
                    <a:gd name="T52" fmla="*/ 1332 w 1440"/>
                    <a:gd name="T53" fmla="*/ 1032 h 1770"/>
                    <a:gd name="T54" fmla="*/ 1350 w 1440"/>
                    <a:gd name="T55" fmla="*/ 862 h 1770"/>
                    <a:gd name="T56" fmla="*/ 1332 w 1440"/>
                    <a:gd name="T57" fmla="*/ 691 h 1770"/>
                    <a:gd name="T58" fmla="*/ 1281 w 1440"/>
                    <a:gd name="T59" fmla="*/ 530 h 1770"/>
                    <a:gd name="T60" fmla="*/ 1194 w 1440"/>
                    <a:gd name="T61" fmla="*/ 381 h 1770"/>
                    <a:gd name="T62" fmla="*/ 1080 w 1440"/>
                    <a:gd name="T63" fmla="*/ 254 h 1770"/>
                    <a:gd name="T64" fmla="*/ 941 w 1440"/>
                    <a:gd name="T65" fmla="*/ 154 h 1770"/>
                    <a:gd name="T66" fmla="*/ 785 w 1440"/>
                    <a:gd name="T67" fmla="*/ 85 h 1770"/>
                    <a:gd name="T68" fmla="*/ 812 w 1440"/>
                    <a:gd name="T69" fmla="*/ 0 h 17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8" name="Line 8">
                  <a:extLst>
                    <a:ext uri="{FF2B5EF4-FFF2-40B4-BE49-F238E27FC236}">
                      <a16:creationId xmlns:a16="http://schemas.microsoft.com/office/drawing/2014/main" id="{DFB2A4B4-642F-5F04-B286-597FB4D7F890}"/>
                    </a:ext>
                  </a:extLst>
                </p:cNvPr>
                <p:cNvSpPr>
                  <a:spLocks noChangeShapeType="1"/>
                </p:cNvSpPr>
                <p:nvPr/>
              </p:nvSpPr>
              <p:spPr bwMode="ltGray">
                <a:xfrm flipV="1">
                  <a:off x="2324" y="1620"/>
                  <a:ext cx="143" cy="258"/>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29" name="Line 9">
                  <a:extLst>
                    <a:ext uri="{FF2B5EF4-FFF2-40B4-BE49-F238E27FC236}">
                      <a16:creationId xmlns:a16="http://schemas.microsoft.com/office/drawing/2014/main" id="{BCB39392-604D-6328-720E-F10545F3179A}"/>
                    </a:ext>
                  </a:extLst>
                </p:cNvPr>
                <p:cNvSpPr>
                  <a:spLocks noChangeShapeType="1"/>
                </p:cNvSpPr>
                <p:nvPr/>
              </p:nvSpPr>
              <p:spPr bwMode="ltGray">
                <a:xfrm flipV="1">
                  <a:off x="3119" y="243"/>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0" name="Line 10">
                  <a:extLst>
                    <a:ext uri="{FF2B5EF4-FFF2-40B4-BE49-F238E27FC236}">
                      <a16:creationId xmlns:a16="http://schemas.microsoft.com/office/drawing/2014/main" id="{C596A05E-94D6-6B49-B783-919F708238B2}"/>
                    </a:ext>
                  </a:extLst>
                </p:cNvPr>
                <p:cNvSpPr>
                  <a:spLocks noChangeShapeType="1"/>
                </p:cNvSpPr>
                <p:nvPr/>
              </p:nvSpPr>
              <p:spPr bwMode="ltGray">
                <a:xfrm flipV="1">
                  <a:off x="3203" y="72"/>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1" name="Freeform 11">
                  <a:extLst>
                    <a:ext uri="{FF2B5EF4-FFF2-40B4-BE49-F238E27FC236}">
                      <a16:creationId xmlns:a16="http://schemas.microsoft.com/office/drawing/2014/main" id="{1B12E9E5-08DB-0EA0-9DBC-83A6586A65D7}"/>
                    </a:ext>
                  </a:extLst>
                </p:cNvPr>
                <p:cNvSpPr>
                  <a:spLocks/>
                </p:cNvSpPr>
                <p:nvPr/>
              </p:nvSpPr>
              <p:spPr bwMode="ltGray">
                <a:xfrm>
                  <a:off x="2483" y="1903"/>
                  <a:ext cx="841" cy="153"/>
                </a:xfrm>
                <a:custGeom>
                  <a:avLst/>
                  <a:gdLst>
                    <a:gd name="T0" fmla="*/ 3 w 841"/>
                    <a:gd name="T1" fmla="*/ 98 h 153"/>
                    <a:gd name="T2" fmla="*/ 20 w 841"/>
                    <a:gd name="T3" fmla="*/ 80 h 153"/>
                    <a:gd name="T4" fmla="*/ 44 w 841"/>
                    <a:gd name="T5" fmla="*/ 65 h 153"/>
                    <a:gd name="T6" fmla="*/ 89 w 841"/>
                    <a:gd name="T7" fmla="*/ 43 h 153"/>
                    <a:gd name="T8" fmla="*/ 140 w 841"/>
                    <a:gd name="T9" fmla="*/ 30 h 153"/>
                    <a:gd name="T10" fmla="*/ 188 w 841"/>
                    <a:gd name="T11" fmla="*/ 19 h 153"/>
                    <a:gd name="T12" fmla="*/ 253 w 841"/>
                    <a:gd name="T13" fmla="*/ 9 h 153"/>
                    <a:gd name="T14" fmla="*/ 314 w 841"/>
                    <a:gd name="T15" fmla="*/ 3 h 153"/>
                    <a:gd name="T16" fmla="*/ 386 w 841"/>
                    <a:gd name="T17" fmla="*/ 0 h 153"/>
                    <a:gd name="T18" fmla="*/ 475 w 841"/>
                    <a:gd name="T19" fmla="*/ 1 h 153"/>
                    <a:gd name="T20" fmla="*/ 567 w 841"/>
                    <a:gd name="T21" fmla="*/ 6 h 153"/>
                    <a:gd name="T22" fmla="*/ 632 w 841"/>
                    <a:gd name="T23" fmla="*/ 14 h 153"/>
                    <a:gd name="T24" fmla="*/ 700 w 841"/>
                    <a:gd name="T25" fmla="*/ 27 h 153"/>
                    <a:gd name="T26" fmla="*/ 765 w 841"/>
                    <a:gd name="T27" fmla="*/ 47 h 153"/>
                    <a:gd name="T28" fmla="*/ 799 w 841"/>
                    <a:gd name="T29" fmla="*/ 66 h 153"/>
                    <a:gd name="T30" fmla="*/ 820 w 841"/>
                    <a:gd name="T31" fmla="*/ 82 h 153"/>
                    <a:gd name="T32" fmla="*/ 840 w 841"/>
                    <a:gd name="T33" fmla="*/ 108 h 153"/>
                    <a:gd name="T34" fmla="*/ 806 w 841"/>
                    <a:gd name="T35" fmla="*/ 122 h 153"/>
                    <a:gd name="T36" fmla="*/ 748 w 841"/>
                    <a:gd name="T37" fmla="*/ 133 h 153"/>
                    <a:gd name="T38" fmla="*/ 676 w 841"/>
                    <a:gd name="T39" fmla="*/ 141 h 153"/>
                    <a:gd name="T40" fmla="*/ 608 w 841"/>
                    <a:gd name="T41" fmla="*/ 148 h 153"/>
                    <a:gd name="T42" fmla="*/ 526 w 841"/>
                    <a:gd name="T43" fmla="*/ 151 h 153"/>
                    <a:gd name="T44" fmla="*/ 437 w 841"/>
                    <a:gd name="T45" fmla="*/ 152 h 153"/>
                    <a:gd name="T46" fmla="*/ 352 w 841"/>
                    <a:gd name="T47" fmla="*/ 152 h 153"/>
                    <a:gd name="T48" fmla="*/ 263 w 841"/>
                    <a:gd name="T49" fmla="*/ 151 h 153"/>
                    <a:gd name="T50" fmla="*/ 164 w 841"/>
                    <a:gd name="T51" fmla="*/ 143 h 153"/>
                    <a:gd name="T52" fmla="*/ 85 w 841"/>
                    <a:gd name="T53" fmla="*/ 135 h 153"/>
                    <a:gd name="T54" fmla="*/ 20 w 841"/>
                    <a:gd name="T55" fmla="*/ 120 h 153"/>
                    <a:gd name="T56" fmla="*/ 0 w 841"/>
                    <a:gd name="T57" fmla="*/ 109 h 153"/>
                    <a:gd name="T58" fmla="*/ 3 w 841"/>
                    <a:gd name="T59" fmla="*/ 98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sp>
            <p:nvSpPr>
              <p:cNvPr id="7" name="Oval 12">
                <a:extLst>
                  <a:ext uri="{FF2B5EF4-FFF2-40B4-BE49-F238E27FC236}">
                    <a16:creationId xmlns:a16="http://schemas.microsoft.com/office/drawing/2014/main" id="{7A83A38C-5EB0-1165-1254-14F75F8E9ADA}"/>
                  </a:ext>
                </a:extLst>
              </p:cNvPr>
              <p:cNvSpPr>
                <a:spLocks noChangeArrowheads="1"/>
              </p:cNvSpPr>
              <p:nvPr/>
            </p:nvSpPr>
            <p:spPr bwMode="blackWhite">
              <a:xfrm>
                <a:off x="2071" y="250"/>
                <a:ext cx="1497" cy="1494"/>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8" name="Group 13">
                <a:extLst>
                  <a:ext uri="{FF2B5EF4-FFF2-40B4-BE49-F238E27FC236}">
                    <a16:creationId xmlns:a16="http://schemas.microsoft.com/office/drawing/2014/main" id="{86A78A47-98B6-3509-989B-968832255F8C}"/>
                  </a:ext>
                </a:extLst>
              </p:cNvPr>
              <p:cNvGrpSpPr>
                <a:grpSpLocks/>
              </p:cNvGrpSpPr>
              <p:nvPr/>
            </p:nvGrpSpPr>
            <p:grpSpPr bwMode="auto">
              <a:xfrm>
                <a:off x="2071" y="406"/>
                <a:ext cx="1392" cy="1109"/>
                <a:chOff x="2071" y="406"/>
                <a:chExt cx="1392" cy="1109"/>
              </a:xfrm>
            </p:grpSpPr>
            <p:sp>
              <p:nvSpPr>
                <p:cNvPr id="9" name="Freeform 14">
                  <a:extLst>
                    <a:ext uri="{FF2B5EF4-FFF2-40B4-BE49-F238E27FC236}">
                      <a16:creationId xmlns:a16="http://schemas.microsoft.com/office/drawing/2014/main" id="{DD809A77-AEA0-56D3-3E49-F48B841F0286}"/>
                    </a:ext>
                  </a:extLst>
                </p:cNvPr>
                <p:cNvSpPr>
                  <a:spLocks/>
                </p:cNvSpPr>
                <p:nvPr/>
              </p:nvSpPr>
              <p:spPr bwMode="grayWhite">
                <a:xfrm>
                  <a:off x="2268" y="812"/>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 name="Freeform 15">
                  <a:extLst>
                    <a:ext uri="{FF2B5EF4-FFF2-40B4-BE49-F238E27FC236}">
                      <a16:creationId xmlns:a16="http://schemas.microsoft.com/office/drawing/2014/main" id="{C31F861D-3461-2657-03A7-D4EF20494C25}"/>
                    </a:ext>
                  </a:extLst>
                </p:cNvPr>
                <p:cNvSpPr>
                  <a:spLocks/>
                </p:cNvSpPr>
                <p:nvPr/>
              </p:nvSpPr>
              <p:spPr bwMode="grayWhite">
                <a:xfrm>
                  <a:off x="2292" y="843"/>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1" name="Freeform 16">
                  <a:extLst>
                    <a:ext uri="{FF2B5EF4-FFF2-40B4-BE49-F238E27FC236}">
                      <a16:creationId xmlns:a16="http://schemas.microsoft.com/office/drawing/2014/main" id="{6D488807-38F4-C2B4-10FF-352F705451C4}"/>
                    </a:ext>
                  </a:extLst>
                </p:cNvPr>
                <p:cNvSpPr>
                  <a:spLocks/>
                </p:cNvSpPr>
                <p:nvPr/>
              </p:nvSpPr>
              <p:spPr bwMode="grayWhite">
                <a:xfrm>
                  <a:off x="2372" y="802"/>
                  <a:ext cx="51" cy="48"/>
                </a:xfrm>
                <a:custGeom>
                  <a:avLst/>
                  <a:gdLst>
                    <a:gd name="T0" fmla="*/ 50 w 51"/>
                    <a:gd name="T1" fmla="*/ 0 h 48"/>
                    <a:gd name="T2" fmla="*/ 31 w 51"/>
                    <a:gd name="T3" fmla="*/ 0 h 48"/>
                    <a:gd name="T4" fmla="*/ 20 w 51"/>
                    <a:gd name="T5" fmla="*/ 13 h 48"/>
                    <a:gd name="T6" fmla="*/ 13 w 51"/>
                    <a:gd name="T7" fmla="*/ 13 h 48"/>
                    <a:gd name="T8" fmla="*/ 7 w 51"/>
                    <a:gd name="T9" fmla="*/ 19 h 48"/>
                    <a:gd name="T10" fmla="*/ 0 w 51"/>
                    <a:gd name="T11" fmla="*/ 19 h 48"/>
                    <a:gd name="T12" fmla="*/ 0 w 51"/>
                    <a:gd name="T13" fmla="*/ 35 h 48"/>
                    <a:gd name="T14" fmla="*/ 12 w 51"/>
                    <a:gd name="T15" fmla="*/ 47 h 48"/>
                    <a:gd name="T16" fmla="*/ 41 w 51"/>
                    <a:gd name="T17" fmla="*/ 47 h 48"/>
                    <a:gd name="T18" fmla="*/ 50 w 51"/>
                    <a:gd name="T19" fmla="*/ 35 h 48"/>
                    <a:gd name="T20" fmla="*/ 50 w 51"/>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2" name="Freeform 17">
                  <a:extLst>
                    <a:ext uri="{FF2B5EF4-FFF2-40B4-BE49-F238E27FC236}">
                      <a16:creationId xmlns:a16="http://schemas.microsoft.com/office/drawing/2014/main" id="{E49F12E1-3C1C-02A0-8E23-E78D17B9C885}"/>
                    </a:ext>
                  </a:extLst>
                </p:cNvPr>
                <p:cNvSpPr>
                  <a:spLocks/>
                </p:cNvSpPr>
                <p:nvPr/>
              </p:nvSpPr>
              <p:spPr bwMode="grayWhite">
                <a:xfrm>
                  <a:off x="2071" y="840"/>
                  <a:ext cx="451" cy="587"/>
                </a:xfrm>
                <a:custGeom>
                  <a:avLst/>
                  <a:gdLst>
                    <a:gd name="T0" fmla="*/ 107 w 451"/>
                    <a:gd name="T1" fmla="*/ 0 h 587"/>
                    <a:gd name="T2" fmla="*/ 99 w 451"/>
                    <a:gd name="T3" fmla="*/ 16 h 587"/>
                    <a:gd name="T4" fmla="*/ 64 w 451"/>
                    <a:gd name="T5" fmla="*/ 47 h 587"/>
                    <a:gd name="T6" fmla="*/ 56 w 451"/>
                    <a:gd name="T7" fmla="*/ 75 h 587"/>
                    <a:gd name="T8" fmla="*/ 30 w 451"/>
                    <a:gd name="T9" fmla="*/ 95 h 587"/>
                    <a:gd name="T10" fmla="*/ 12 w 451"/>
                    <a:gd name="T11" fmla="*/ 135 h 587"/>
                    <a:gd name="T12" fmla="*/ 12 w 451"/>
                    <a:gd name="T13" fmla="*/ 159 h 587"/>
                    <a:gd name="T14" fmla="*/ 0 w 451"/>
                    <a:gd name="T15" fmla="*/ 201 h 587"/>
                    <a:gd name="T16" fmla="*/ 16 w 451"/>
                    <a:gd name="T17" fmla="*/ 219 h 587"/>
                    <a:gd name="T18" fmla="*/ 56 w 451"/>
                    <a:gd name="T19" fmla="*/ 272 h 587"/>
                    <a:gd name="T20" fmla="*/ 68 w 451"/>
                    <a:gd name="T21" fmla="*/ 265 h 587"/>
                    <a:gd name="T22" fmla="*/ 139 w 451"/>
                    <a:gd name="T23" fmla="*/ 265 h 587"/>
                    <a:gd name="T24" fmla="*/ 172 w 451"/>
                    <a:gd name="T25" fmla="*/ 278 h 587"/>
                    <a:gd name="T26" fmla="*/ 169 w 451"/>
                    <a:gd name="T27" fmla="*/ 319 h 587"/>
                    <a:gd name="T28" fmla="*/ 193 w 451"/>
                    <a:gd name="T29" fmla="*/ 374 h 587"/>
                    <a:gd name="T30" fmla="*/ 191 w 451"/>
                    <a:gd name="T31" fmla="*/ 389 h 587"/>
                    <a:gd name="T32" fmla="*/ 201 w 451"/>
                    <a:gd name="T33" fmla="*/ 406 h 587"/>
                    <a:gd name="T34" fmla="*/ 186 w 451"/>
                    <a:gd name="T35" fmla="*/ 445 h 587"/>
                    <a:gd name="T36" fmla="*/ 204 w 451"/>
                    <a:gd name="T37" fmla="*/ 494 h 587"/>
                    <a:gd name="T38" fmla="*/ 214 w 451"/>
                    <a:gd name="T39" fmla="*/ 532 h 587"/>
                    <a:gd name="T40" fmla="*/ 226 w 451"/>
                    <a:gd name="T41" fmla="*/ 556 h 587"/>
                    <a:gd name="T42" fmla="*/ 239 w 451"/>
                    <a:gd name="T43" fmla="*/ 586 h 587"/>
                    <a:gd name="T44" fmla="*/ 263 w 451"/>
                    <a:gd name="T45" fmla="*/ 582 h 587"/>
                    <a:gd name="T46" fmla="*/ 302 w 451"/>
                    <a:gd name="T47" fmla="*/ 560 h 587"/>
                    <a:gd name="T48" fmla="*/ 320 w 451"/>
                    <a:gd name="T49" fmla="*/ 533 h 587"/>
                    <a:gd name="T50" fmla="*/ 319 w 451"/>
                    <a:gd name="T51" fmla="*/ 515 h 587"/>
                    <a:gd name="T52" fmla="*/ 342 w 451"/>
                    <a:gd name="T53" fmla="*/ 500 h 587"/>
                    <a:gd name="T54" fmla="*/ 338 w 451"/>
                    <a:gd name="T55" fmla="*/ 474 h 587"/>
                    <a:gd name="T56" fmla="*/ 373 w 451"/>
                    <a:gd name="T57" fmla="*/ 432 h 587"/>
                    <a:gd name="T58" fmla="*/ 378 w 451"/>
                    <a:gd name="T59" fmla="*/ 398 h 587"/>
                    <a:gd name="T60" fmla="*/ 369 w 451"/>
                    <a:gd name="T61" fmla="*/ 386 h 587"/>
                    <a:gd name="T62" fmla="*/ 373 w 451"/>
                    <a:gd name="T63" fmla="*/ 372 h 587"/>
                    <a:gd name="T64" fmla="*/ 365 w 451"/>
                    <a:gd name="T65" fmla="*/ 360 h 587"/>
                    <a:gd name="T66" fmla="*/ 391 w 451"/>
                    <a:gd name="T67" fmla="*/ 327 h 587"/>
                    <a:gd name="T68" fmla="*/ 391 w 451"/>
                    <a:gd name="T69" fmla="*/ 310 h 587"/>
                    <a:gd name="T70" fmla="*/ 427 w 451"/>
                    <a:gd name="T71" fmla="*/ 282 h 587"/>
                    <a:gd name="T72" fmla="*/ 450 w 451"/>
                    <a:gd name="T73" fmla="*/ 207 h 587"/>
                    <a:gd name="T74" fmla="*/ 417 w 451"/>
                    <a:gd name="T75" fmla="*/ 226 h 587"/>
                    <a:gd name="T76" fmla="*/ 388 w 451"/>
                    <a:gd name="T77" fmla="*/ 218 h 587"/>
                    <a:gd name="T78" fmla="*/ 392 w 451"/>
                    <a:gd name="T79" fmla="*/ 200 h 587"/>
                    <a:gd name="T80" fmla="*/ 363 w 451"/>
                    <a:gd name="T81" fmla="*/ 180 h 587"/>
                    <a:gd name="T82" fmla="*/ 349 w 451"/>
                    <a:gd name="T83" fmla="*/ 132 h 587"/>
                    <a:gd name="T84" fmla="*/ 321 w 451"/>
                    <a:gd name="T85" fmla="*/ 93 h 587"/>
                    <a:gd name="T86" fmla="*/ 321 w 451"/>
                    <a:gd name="T87" fmla="*/ 66 h 587"/>
                    <a:gd name="T88" fmla="*/ 306 w 451"/>
                    <a:gd name="T89" fmla="*/ 65 h 587"/>
                    <a:gd name="T90" fmla="*/ 296 w 451"/>
                    <a:gd name="T91" fmla="*/ 69 h 587"/>
                    <a:gd name="T92" fmla="*/ 254 w 451"/>
                    <a:gd name="T93" fmla="*/ 54 h 587"/>
                    <a:gd name="T94" fmla="*/ 243 w 451"/>
                    <a:gd name="T95" fmla="*/ 65 h 587"/>
                    <a:gd name="T96" fmla="*/ 234 w 451"/>
                    <a:gd name="T97" fmla="*/ 78 h 587"/>
                    <a:gd name="T98" fmla="*/ 211 w 451"/>
                    <a:gd name="T99" fmla="*/ 53 h 587"/>
                    <a:gd name="T100" fmla="*/ 189 w 451"/>
                    <a:gd name="T101" fmla="*/ 47 h 587"/>
                    <a:gd name="T102" fmla="*/ 187 w 451"/>
                    <a:gd name="T103" fmla="*/ 15 h 587"/>
                    <a:gd name="T104" fmla="*/ 155 w 451"/>
                    <a:gd name="T105" fmla="*/ 20 h 587"/>
                    <a:gd name="T106" fmla="*/ 135 w 451"/>
                    <a:gd name="T107" fmla="*/ 13 h 587"/>
                    <a:gd name="T108" fmla="*/ 107 w 451"/>
                    <a:gd name="T109" fmla="*/ 0 h 58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3" name="Freeform 18">
                  <a:extLst>
                    <a:ext uri="{FF2B5EF4-FFF2-40B4-BE49-F238E27FC236}">
                      <a16:creationId xmlns:a16="http://schemas.microsoft.com/office/drawing/2014/main" id="{2DB2BE0E-7A4D-48EB-085B-0C3FE19BA680}"/>
                    </a:ext>
                  </a:extLst>
                </p:cNvPr>
                <p:cNvSpPr>
                  <a:spLocks/>
                </p:cNvSpPr>
                <p:nvPr/>
              </p:nvSpPr>
              <p:spPr bwMode="grayWhite">
                <a:xfrm>
                  <a:off x="3112" y="987"/>
                  <a:ext cx="17" cy="28"/>
                </a:xfrm>
                <a:custGeom>
                  <a:avLst/>
                  <a:gdLst>
                    <a:gd name="T0" fmla="*/ 7 w 17"/>
                    <a:gd name="T1" fmla="*/ 0 h 28"/>
                    <a:gd name="T2" fmla="*/ 9 w 17"/>
                    <a:gd name="T3" fmla="*/ 8 h 28"/>
                    <a:gd name="T4" fmla="*/ 7 w 17"/>
                    <a:gd name="T5" fmla="*/ 14 h 28"/>
                    <a:gd name="T6" fmla="*/ 7 w 17"/>
                    <a:gd name="T7" fmla="*/ 19 h 28"/>
                    <a:gd name="T8" fmla="*/ 16 w 17"/>
                    <a:gd name="T9" fmla="*/ 23 h 28"/>
                    <a:gd name="T10" fmla="*/ 16 w 17"/>
                    <a:gd name="T11" fmla="*/ 27 h 28"/>
                    <a:gd name="T12" fmla="*/ 9 w 17"/>
                    <a:gd name="T13" fmla="*/ 23 h 28"/>
                    <a:gd name="T14" fmla="*/ 3 w 17"/>
                    <a:gd name="T15" fmla="*/ 27 h 28"/>
                    <a:gd name="T16" fmla="*/ 0 w 17"/>
                    <a:gd name="T17" fmla="*/ 23 h 28"/>
                    <a:gd name="T18" fmla="*/ 3 w 17"/>
                    <a:gd name="T19" fmla="*/ 19 h 28"/>
                    <a:gd name="T20" fmla="*/ 0 w 17"/>
                    <a:gd name="T21" fmla="*/ 14 h 28"/>
                    <a:gd name="T22" fmla="*/ 3 w 17"/>
                    <a:gd name="T23" fmla="*/ 4 h 28"/>
                    <a:gd name="T24" fmla="*/ 7 w 17"/>
                    <a:gd name="T25" fmla="*/ 0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4" name="Freeform 19">
                  <a:extLst>
                    <a:ext uri="{FF2B5EF4-FFF2-40B4-BE49-F238E27FC236}">
                      <a16:creationId xmlns:a16="http://schemas.microsoft.com/office/drawing/2014/main" id="{04B42B56-0F8A-B05A-F4D2-41629C782881}"/>
                    </a:ext>
                  </a:extLst>
                </p:cNvPr>
                <p:cNvSpPr>
                  <a:spLocks/>
                </p:cNvSpPr>
                <p:nvPr/>
              </p:nvSpPr>
              <p:spPr bwMode="grayWhite">
                <a:xfrm>
                  <a:off x="3027" y="1109"/>
                  <a:ext cx="68" cy="97"/>
                </a:xfrm>
                <a:custGeom>
                  <a:avLst/>
                  <a:gdLst>
                    <a:gd name="T0" fmla="*/ 0 w 68"/>
                    <a:gd name="T1" fmla="*/ 48 h 97"/>
                    <a:gd name="T2" fmla="*/ 24 w 68"/>
                    <a:gd name="T3" fmla="*/ 48 h 97"/>
                    <a:gd name="T4" fmla="*/ 52 w 68"/>
                    <a:gd name="T5" fmla="*/ 0 h 97"/>
                    <a:gd name="T6" fmla="*/ 67 w 68"/>
                    <a:gd name="T7" fmla="*/ 28 h 97"/>
                    <a:gd name="T8" fmla="*/ 55 w 68"/>
                    <a:gd name="T9" fmla="*/ 96 h 97"/>
                    <a:gd name="T10" fmla="*/ 5 w 68"/>
                    <a:gd name="T11" fmla="*/ 80 h 97"/>
                    <a:gd name="T12" fmla="*/ 0 w 68"/>
                    <a:gd name="T13" fmla="*/ 48 h 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97">
                      <a:moveTo>
                        <a:pt x="0" y="48"/>
                      </a:moveTo>
                      <a:lnTo>
                        <a:pt x="24" y="48"/>
                      </a:lnTo>
                      <a:lnTo>
                        <a:pt x="52" y="0"/>
                      </a:lnTo>
                      <a:lnTo>
                        <a:pt x="67" y="28"/>
                      </a:lnTo>
                      <a:lnTo>
                        <a:pt x="55" y="96"/>
                      </a:lnTo>
                      <a:lnTo>
                        <a:pt x="5" y="80"/>
                      </a:lnTo>
                      <a:lnTo>
                        <a:pt x="0" y="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5" name="Freeform 20">
                  <a:extLst>
                    <a:ext uri="{FF2B5EF4-FFF2-40B4-BE49-F238E27FC236}">
                      <a16:creationId xmlns:a16="http://schemas.microsoft.com/office/drawing/2014/main" id="{EA1585E1-5D57-38BB-66C8-F6A010332144}"/>
                    </a:ext>
                  </a:extLst>
                </p:cNvPr>
                <p:cNvSpPr>
                  <a:spLocks/>
                </p:cNvSpPr>
                <p:nvPr/>
              </p:nvSpPr>
              <p:spPr bwMode="grayWhite">
                <a:xfrm>
                  <a:off x="3162" y="1146"/>
                  <a:ext cx="117" cy="94"/>
                </a:xfrm>
                <a:custGeom>
                  <a:avLst/>
                  <a:gdLst>
                    <a:gd name="T0" fmla="*/ 7 w 117"/>
                    <a:gd name="T1" fmla="*/ 22 h 94"/>
                    <a:gd name="T2" fmla="*/ 0 w 117"/>
                    <a:gd name="T3" fmla="*/ 0 h 94"/>
                    <a:gd name="T4" fmla="*/ 39 w 117"/>
                    <a:gd name="T5" fmla="*/ 9 h 94"/>
                    <a:gd name="T6" fmla="*/ 95 w 117"/>
                    <a:gd name="T7" fmla="*/ 32 h 94"/>
                    <a:gd name="T8" fmla="*/ 95 w 117"/>
                    <a:gd name="T9" fmla="*/ 49 h 94"/>
                    <a:gd name="T10" fmla="*/ 116 w 117"/>
                    <a:gd name="T11" fmla="*/ 93 h 94"/>
                    <a:gd name="T12" fmla="*/ 73 w 117"/>
                    <a:gd name="T13" fmla="*/ 51 h 94"/>
                    <a:gd name="T14" fmla="*/ 44 w 117"/>
                    <a:gd name="T15" fmla="*/ 54 h 94"/>
                    <a:gd name="T16" fmla="*/ 7 w 117"/>
                    <a:gd name="T17" fmla="*/ 22 h 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6" name="Freeform 21">
                  <a:extLst>
                    <a:ext uri="{FF2B5EF4-FFF2-40B4-BE49-F238E27FC236}">
                      <a16:creationId xmlns:a16="http://schemas.microsoft.com/office/drawing/2014/main" id="{9E124FC1-86BB-BDCC-791B-E3725E94A8AF}"/>
                    </a:ext>
                  </a:extLst>
                </p:cNvPr>
                <p:cNvSpPr>
                  <a:spLocks/>
                </p:cNvSpPr>
                <p:nvPr/>
              </p:nvSpPr>
              <p:spPr bwMode="grayWhite">
                <a:xfrm>
                  <a:off x="3384" y="1337"/>
                  <a:ext cx="79" cy="101"/>
                </a:xfrm>
                <a:custGeom>
                  <a:avLst/>
                  <a:gdLst>
                    <a:gd name="T0" fmla="*/ 48 w 79"/>
                    <a:gd name="T1" fmla="*/ 0 h 101"/>
                    <a:gd name="T2" fmla="*/ 78 w 79"/>
                    <a:gd name="T3" fmla="*/ 30 h 101"/>
                    <a:gd name="T4" fmla="*/ 16 w 79"/>
                    <a:gd name="T5" fmla="*/ 100 h 101"/>
                    <a:gd name="T6" fmla="*/ 0 w 79"/>
                    <a:gd name="T7" fmla="*/ 84 h 101"/>
                    <a:gd name="T8" fmla="*/ 45 w 79"/>
                    <a:gd name="T9" fmla="*/ 39 h 101"/>
                    <a:gd name="T10" fmla="*/ 48 w 79"/>
                    <a:gd name="T11" fmla="*/ 0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9" h="101">
                      <a:moveTo>
                        <a:pt x="48" y="0"/>
                      </a:moveTo>
                      <a:lnTo>
                        <a:pt x="78" y="30"/>
                      </a:lnTo>
                      <a:lnTo>
                        <a:pt x="16" y="100"/>
                      </a:lnTo>
                      <a:lnTo>
                        <a:pt x="0" y="84"/>
                      </a:lnTo>
                      <a:lnTo>
                        <a:pt x="45" y="39"/>
                      </a:lnTo>
                      <a:lnTo>
                        <a:pt x="4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7" name="Freeform 22">
                  <a:extLst>
                    <a:ext uri="{FF2B5EF4-FFF2-40B4-BE49-F238E27FC236}">
                      <a16:creationId xmlns:a16="http://schemas.microsoft.com/office/drawing/2014/main" id="{7EE2D1F0-BF89-598B-EA6B-6DCD3D953610}"/>
                    </a:ext>
                  </a:extLst>
                </p:cNvPr>
                <p:cNvSpPr>
                  <a:spLocks/>
                </p:cNvSpPr>
                <p:nvPr/>
              </p:nvSpPr>
              <p:spPr bwMode="grayWhite">
                <a:xfrm>
                  <a:off x="2211" y="651"/>
                  <a:ext cx="39" cy="66"/>
                </a:xfrm>
                <a:custGeom>
                  <a:avLst/>
                  <a:gdLst>
                    <a:gd name="T0" fmla="*/ 38 w 39"/>
                    <a:gd name="T1" fmla="*/ 51 h 66"/>
                    <a:gd name="T2" fmla="*/ 28 w 39"/>
                    <a:gd name="T3" fmla="*/ 43 h 66"/>
                    <a:gd name="T4" fmla="*/ 28 w 39"/>
                    <a:gd name="T5" fmla="*/ 14 h 66"/>
                    <a:gd name="T6" fmla="*/ 33 w 39"/>
                    <a:gd name="T7" fmla="*/ 8 h 66"/>
                    <a:gd name="T8" fmla="*/ 24 w 39"/>
                    <a:gd name="T9" fmla="*/ 8 h 66"/>
                    <a:gd name="T10" fmla="*/ 29 w 39"/>
                    <a:gd name="T11" fmla="*/ 0 h 66"/>
                    <a:gd name="T12" fmla="*/ 22 w 39"/>
                    <a:gd name="T13" fmla="*/ 0 h 66"/>
                    <a:gd name="T14" fmla="*/ 14 w 39"/>
                    <a:gd name="T15" fmla="*/ 9 h 66"/>
                    <a:gd name="T16" fmla="*/ 14 w 39"/>
                    <a:gd name="T17" fmla="*/ 27 h 66"/>
                    <a:gd name="T18" fmla="*/ 18 w 39"/>
                    <a:gd name="T19" fmla="*/ 31 h 66"/>
                    <a:gd name="T20" fmla="*/ 18 w 39"/>
                    <a:gd name="T21" fmla="*/ 39 h 66"/>
                    <a:gd name="T22" fmla="*/ 16 w 39"/>
                    <a:gd name="T23" fmla="*/ 39 h 66"/>
                    <a:gd name="T24" fmla="*/ 9 w 39"/>
                    <a:gd name="T25" fmla="*/ 46 h 66"/>
                    <a:gd name="T26" fmla="*/ 9 w 39"/>
                    <a:gd name="T27" fmla="*/ 53 h 66"/>
                    <a:gd name="T28" fmla="*/ 0 w 39"/>
                    <a:gd name="T29" fmla="*/ 65 h 66"/>
                    <a:gd name="T30" fmla="*/ 29 w 39"/>
                    <a:gd name="T31" fmla="*/ 65 h 66"/>
                    <a:gd name="T32" fmla="*/ 38 w 39"/>
                    <a:gd name="T33" fmla="*/ 51 h 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8" name="Freeform 23">
                  <a:extLst>
                    <a:ext uri="{FF2B5EF4-FFF2-40B4-BE49-F238E27FC236}">
                      <a16:creationId xmlns:a16="http://schemas.microsoft.com/office/drawing/2014/main" id="{24F800AB-4783-3351-2282-161F10712344}"/>
                    </a:ext>
                  </a:extLst>
                </p:cNvPr>
                <p:cNvSpPr>
                  <a:spLocks/>
                </p:cNvSpPr>
                <p:nvPr/>
              </p:nvSpPr>
              <p:spPr bwMode="grayWhite">
                <a:xfrm>
                  <a:off x="2198" y="673"/>
                  <a:ext cx="21" cy="24"/>
                </a:xfrm>
                <a:custGeom>
                  <a:avLst/>
                  <a:gdLst>
                    <a:gd name="T0" fmla="*/ 17 w 21"/>
                    <a:gd name="T1" fmla="*/ 8 h 24"/>
                    <a:gd name="T2" fmla="*/ 20 w 21"/>
                    <a:gd name="T3" fmla="*/ 8 h 24"/>
                    <a:gd name="T4" fmla="*/ 20 w 21"/>
                    <a:gd name="T5" fmla="*/ 0 h 24"/>
                    <a:gd name="T6" fmla="*/ 13 w 21"/>
                    <a:gd name="T7" fmla="*/ 0 h 24"/>
                    <a:gd name="T8" fmla="*/ 0 w 21"/>
                    <a:gd name="T9" fmla="*/ 15 h 24"/>
                    <a:gd name="T10" fmla="*/ 0 w 21"/>
                    <a:gd name="T11" fmla="*/ 23 h 24"/>
                    <a:gd name="T12" fmla="*/ 12 w 21"/>
                    <a:gd name="T13" fmla="*/ 23 h 24"/>
                    <a:gd name="T14" fmla="*/ 17 w 21"/>
                    <a:gd name="T15" fmla="*/ 17 h 24"/>
                    <a:gd name="T16" fmla="*/ 17 w 21"/>
                    <a:gd name="T17" fmla="*/ 8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 name="Freeform 24">
                  <a:extLst>
                    <a:ext uri="{FF2B5EF4-FFF2-40B4-BE49-F238E27FC236}">
                      <a16:creationId xmlns:a16="http://schemas.microsoft.com/office/drawing/2014/main" id="{908D271D-2982-E288-A3D2-97A29EEE2AA1}"/>
                    </a:ext>
                  </a:extLst>
                </p:cNvPr>
                <p:cNvSpPr>
                  <a:spLocks/>
                </p:cNvSpPr>
                <p:nvPr/>
              </p:nvSpPr>
              <p:spPr bwMode="grayWhite">
                <a:xfrm>
                  <a:off x="2167" y="634"/>
                  <a:ext cx="256" cy="216"/>
                </a:xfrm>
                <a:custGeom>
                  <a:avLst/>
                  <a:gdLst>
                    <a:gd name="T0" fmla="*/ 168 w 256"/>
                    <a:gd name="T1" fmla="*/ 15 h 216"/>
                    <a:gd name="T2" fmla="*/ 201 w 256"/>
                    <a:gd name="T3" fmla="*/ 20 h 216"/>
                    <a:gd name="T4" fmla="*/ 181 w 256"/>
                    <a:gd name="T5" fmla="*/ 28 h 216"/>
                    <a:gd name="T6" fmla="*/ 172 w 256"/>
                    <a:gd name="T7" fmla="*/ 41 h 216"/>
                    <a:gd name="T8" fmla="*/ 160 w 256"/>
                    <a:gd name="T9" fmla="*/ 70 h 216"/>
                    <a:gd name="T10" fmla="*/ 140 w 256"/>
                    <a:gd name="T11" fmla="*/ 72 h 216"/>
                    <a:gd name="T12" fmla="*/ 123 w 256"/>
                    <a:gd name="T13" fmla="*/ 69 h 216"/>
                    <a:gd name="T14" fmla="*/ 131 w 256"/>
                    <a:gd name="T15" fmla="*/ 55 h 216"/>
                    <a:gd name="T16" fmla="*/ 124 w 256"/>
                    <a:gd name="T17" fmla="*/ 37 h 216"/>
                    <a:gd name="T18" fmla="*/ 114 w 256"/>
                    <a:gd name="T19" fmla="*/ 69 h 216"/>
                    <a:gd name="T20" fmla="*/ 87 w 256"/>
                    <a:gd name="T21" fmla="*/ 84 h 216"/>
                    <a:gd name="T22" fmla="*/ 73 w 256"/>
                    <a:gd name="T23" fmla="*/ 94 h 216"/>
                    <a:gd name="T24" fmla="*/ 53 w 256"/>
                    <a:gd name="T25" fmla="*/ 108 h 216"/>
                    <a:gd name="T26" fmla="*/ 43 w 256"/>
                    <a:gd name="T27" fmla="*/ 143 h 216"/>
                    <a:gd name="T28" fmla="*/ 8 w 256"/>
                    <a:gd name="T29" fmla="*/ 130 h 216"/>
                    <a:gd name="T30" fmla="*/ 0 w 256"/>
                    <a:gd name="T31" fmla="*/ 156 h 216"/>
                    <a:gd name="T32" fmla="*/ 15 w 256"/>
                    <a:gd name="T33" fmla="*/ 194 h 216"/>
                    <a:gd name="T34" fmla="*/ 71 w 256"/>
                    <a:gd name="T35" fmla="*/ 153 h 216"/>
                    <a:gd name="T36" fmla="*/ 105 w 256"/>
                    <a:gd name="T37" fmla="*/ 145 h 216"/>
                    <a:gd name="T38" fmla="*/ 111 w 256"/>
                    <a:gd name="T39" fmla="*/ 161 h 216"/>
                    <a:gd name="T40" fmla="*/ 139 w 256"/>
                    <a:gd name="T41" fmla="*/ 201 h 216"/>
                    <a:gd name="T42" fmla="*/ 142 w 256"/>
                    <a:gd name="T43" fmla="*/ 189 h 216"/>
                    <a:gd name="T44" fmla="*/ 150 w 256"/>
                    <a:gd name="T45" fmla="*/ 189 h 216"/>
                    <a:gd name="T46" fmla="*/ 123 w 256"/>
                    <a:gd name="T47" fmla="*/ 152 h 216"/>
                    <a:gd name="T48" fmla="*/ 131 w 256"/>
                    <a:gd name="T49" fmla="*/ 139 h 216"/>
                    <a:gd name="T50" fmla="*/ 160 w 256"/>
                    <a:gd name="T51" fmla="*/ 178 h 216"/>
                    <a:gd name="T52" fmla="*/ 172 w 256"/>
                    <a:gd name="T53" fmla="*/ 202 h 216"/>
                    <a:gd name="T54" fmla="*/ 178 w 256"/>
                    <a:gd name="T55" fmla="*/ 215 h 216"/>
                    <a:gd name="T56" fmla="*/ 183 w 256"/>
                    <a:gd name="T57" fmla="*/ 191 h 216"/>
                    <a:gd name="T58" fmla="*/ 202 w 256"/>
                    <a:gd name="T59" fmla="*/ 182 h 216"/>
                    <a:gd name="T60" fmla="*/ 214 w 256"/>
                    <a:gd name="T61" fmla="*/ 177 h 216"/>
                    <a:gd name="T62" fmla="*/ 210 w 256"/>
                    <a:gd name="T63" fmla="*/ 158 h 216"/>
                    <a:gd name="T64" fmla="*/ 219 w 256"/>
                    <a:gd name="T65" fmla="*/ 126 h 216"/>
                    <a:gd name="T66" fmla="*/ 232 w 256"/>
                    <a:gd name="T67" fmla="*/ 130 h 216"/>
                    <a:gd name="T68" fmla="*/ 236 w 256"/>
                    <a:gd name="T69" fmla="*/ 145 h 216"/>
                    <a:gd name="T70" fmla="*/ 247 w 256"/>
                    <a:gd name="T71" fmla="*/ 137 h 216"/>
                    <a:gd name="T72" fmla="*/ 244 w 256"/>
                    <a:gd name="T73" fmla="*/ 134 h 216"/>
                    <a:gd name="T74" fmla="*/ 252 w 256"/>
                    <a:gd name="T75" fmla="*/ 114 h 216"/>
                    <a:gd name="T76" fmla="*/ 255 w 256"/>
                    <a:gd name="T77" fmla="*/ 137 h 216"/>
                    <a:gd name="T78" fmla="*/ 168 w 256"/>
                    <a:gd name="T79" fmla="*/ 0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0" name="Freeform 25">
                  <a:extLst>
                    <a:ext uri="{FF2B5EF4-FFF2-40B4-BE49-F238E27FC236}">
                      <a16:creationId xmlns:a16="http://schemas.microsoft.com/office/drawing/2014/main" id="{EAD5E509-EB8D-C1B2-DB61-A32A1DF83BF3}"/>
                    </a:ext>
                  </a:extLst>
                </p:cNvPr>
                <p:cNvSpPr>
                  <a:spLocks/>
                </p:cNvSpPr>
                <p:nvPr/>
              </p:nvSpPr>
              <p:spPr bwMode="grayWhite">
                <a:xfrm>
                  <a:off x="2276" y="406"/>
                  <a:ext cx="1089" cy="769"/>
                </a:xfrm>
                <a:custGeom>
                  <a:avLst/>
                  <a:gdLst>
                    <a:gd name="T0" fmla="*/ 32 w 1089"/>
                    <a:gd name="T1" fmla="*/ 202 h 769"/>
                    <a:gd name="T2" fmla="*/ 99 w 1089"/>
                    <a:gd name="T3" fmla="*/ 134 h 769"/>
                    <a:gd name="T4" fmla="*/ 142 w 1089"/>
                    <a:gd name="T5" fmla="*/ 181 h 769"/>
                    <a:gd name="T6" fmla="*/ 118 w 1089"/>
                    <a:gd name="T7" fmla="*/ 179 h 769"/>
                    <a:gd name="T8" fmla="*/ 216 w 1089"/>
                    <a:gd name="T9" fmla="*/ 172 h 769"/>
                    <a:gd name="T10" fmla="*/ 240 w 1089"/>
                    <a:gd name="T11" fmla="*/ 110 h 769"/>
                    <a:gd name="T12" fmla="*/ 241 w 1089"/>
                    <a:gd name="T13" fmla="*/ 124 h 769"/>
                    <a:gd name="T14" fmla="*/ 223 w 1089"/>
                    <a:gd name="T15" fmla="*/ 172 h 769"/>
                    <a:gd name="T16" fmla="*/ 301 w 1089"/>
                    <a:gd name="T17" fmla="*/ 133 h 769"/>
                    <a:gd name="T18" fmla="*/ 460 w 1089"/>
                    <a:gd name="T19" fmla="*/ 23 h 769"/>
                    <a:gd name="T20" fmla="*/ 574 w 1089"/>
                    <a:gd name="T21" fmla="*/ 29 h 769"/>
                    <a:gd name="T22" fmla="*/ 701 w 1089"/>
                    <a:gd name="T23" fmla="*/ 15 h 769"/>
                    <a:gd name="T24" fmla="*/ 840 w 1089"/>
                    <a:gd name="T25" fmla="*/ 71 h 769"/>
                    <a:gd name="T26" fmla="*/ 1001 w 1089"/>
                    <a:gd name="T27" fmla="*/ 91 h 769"/>
                    <a:gd name="T28" fmla="*/ 1080 w 1089"/>
                    <a:gd name="T29" fmla="*/ 156 h 769"/>
                    <a:gd name="T30" fmla="*/ 1019 w 1089"/>
                    <a:gd name="T31" fmla="*/ 206 h 769"/>
                    <a:gd name="T32" fmla="*/ 985 w 1089"/>
                    <a:gd name="T33" fmla="*/ 270 h 769"/>
                    <a:gd name="T34" fmla="*/ 945 w 1089"/>
                    <a:gd name="T35" fmla="*/ 273 h 769"/>
                    <a:gd name="T36" fmla="*/ 958 w 1089"/>
                    <a:gd name="T37" fmla="*/ 184 h 769"/>
                    <a:gd name="T38" fmla="*/ 906 w 1089"/>
                    <a:gd name="T39" fmla="*/ 232 h 769"/>
                    <a:gd name="T40" fmla="*/ 868 w 1089"/>
                    <a:gd name="T41" fmla="*/ 273 h 769"/>
                    <a:gd name="T42" fmla="*/ 881 w 1089"/>
                    <a:gd name="T43" fmla="*/ 318 h 769"/>
                    <a:gd name="T44" fmla="*/ 837 w 1089"/>
                    <a:gd name="T45" fmla="*/ 385 h 769"/>
                    <a:gd name="T46" fmla="*/ 844 w 1089"/>
                    <a:gd name="T47" fmla="*/ 439 h 769"/>
                    <a:gd name="T48" fmla="*/ 839 w 1089"/>
                    <a:gd name="T49" fmla="*/ 413 h 769"/>
                    <a:gd name="T50" fmla="*/ 797 w 1089"/>
                    <a:gd name="T51" fmla="*/ 416 h 769"/>
                    <a:gd name="T52" fmla="*/ 828 w 1089"/>
                    <a:gd name="T53" fmla="*/ 496 h 769"/>
                    <a:gd name="T54" fmla="*/ 751 w 1089"/>
                    <a:gd name="T55" fmla="*/ 589 h 769"/>
                    <a:gd name="T56" fmla="*/ 730 w 1089"/>
                    <a:gd name="T57" fmla="*/ 615 h 769"/>
                    <a:gd name="T58" fmla="*/ 703 w 1089"/>
                    <a:gd name="T59" fmla="*/ 706 h 769"/>
                    <a:gd name="T60" fmla="*/ 665 w 1089"/>
                    <a:gd name="T61" fmla="*/ 708 h 769"/>
                    <a:gd name="T62" fmla="*/ 711 w 1089"/>
                    <a:gd name="T63" fmla="*/ 768 h 769"/>
                    <a:gd name="T64" fmla="*/ 634 w 1089"/>
                    <a:gd name="T65" fmla="*/ 626 h 769"/>
                    <a:gd name="T66" fmla="*/ 545 w 1089"/>
                    <a:gd name="T67" fmla="*/ 596 h 769"/>
                    <a:gd name="T68" fmla="*/ 503 w 1089"/>
                    <a:gd name="T69" fmla="*/ 689 h 769"/>
                    <a:gd name="T70" fmla="*/ 471 w 1089"/>
                    <a:gd name="T71" fmla="*/ 738 h 769"/>
                    <a:gd name="T72" fmla="*/ 416 w 1089"/>
                    <a:gd name="T73" fmla="*/ 592 h 769"/>
                    <a:gd name="T74" fmla="*/ 373 w 1089"/>
                    <a:gd name="T75" fmla="*/ 607 h 769"/>
                    <a:gd name="T76" fmla="*/ 336 w 1089"/>
                    <a:gd name="T77" fmla="*/ 545 h 769"/>
                    <a:gd name="T78" fmla="*/ 223 w 1089"/>
                    <a:gd name="T79" fmla="*/ 510 h 769"/>
                    <a:gd name="T80" fmla="*/ 263 w 1089"/>
                    <a:gd name="T81" fmla="*/ 577 h 769"/>
                    <a:gd name="T82" fmla="*/ 234 w 1089"/>
                    <a:gd name="T83" fmla="*/ 620 h 769"/>
                    <a:gd name="T84" fmla="*/ 190 w 1089"/>
                    <a:gd name="T85" fmla="*/ 605 h 769"/>
                    <a:gd name="T86" fmla="*/ 119 w 1089"/>
                    <a:gd name="T87" fmla="*/ 495 h 769"/>
                    <a:gd name="T88" fmla="*/ 149 w 1089"/>
                    <a:gd name="T89" fmla="*/ 432 h 769"/>
                    <a:gd name="T90" fmla="*/ 166 w 1089"/>
                    <a:gd name="T91" fmla="*/ 385 h 769"/>
                    <a:gd name="T92" fmla="*/ 149 w 1089"/>
                    <a:gd name="T93" fmla="*/ 226 h 769"/>
                    <a:gd name="T94" fmla="*/ 86 w 1089"/>
                    <a:gd name="T95" fmla="*/ 193 h 769"/>
                    <a:gd name="T96" fmla="*/ 55 w 1089"/>
                    <a:gd name="T97" fmla="*/ 210 h 769"/>
                    <a:gd name="T98" fmla="*/ 0 w 1089"/>
                    <a:gd name="T99" fmla="*/ 226 h 76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1" name="Freeform 26">
                  <a:extLst>
                    <a:ext uri="{FF2B5EF4-FFF2-40B4-BE49-F238E27FC236}">
                      <a16:creationId xmlns:a16="http://schemas.microsoft.com/office/drawing/2014/main" id="{8AB071DE-989D-839E-8E9E-42FE102BDE47}"/>
                    </a:ext>
                  </a:extLst>
                </p:cNvPr>
                <p:cNvSpPr>
                  <a:spLocks/>
                </p:cNvSpPr>
                <p:nvPr/>
              </p:nvSpPr>
              <p:spPr bwMode="grayWhite">
                <a:xfrm>
                  <a:off x="3135" y="720"/>
                  <a:ext cx="94" cy="157"/>
                </a:xfrm>
                <a:custGeom>
                  <a:avLst/>
                  <a:gdLst>
                    <a:gd name="T0" fmla="*/ 63 w 94"/>
                    <a:gd name="T1" fmla="*/ 0 h 157"/>
                    <a:gd name="T2" fmla="*/ 63 w 94"/>
                    <a:gd name="T3" fmla="*/ 20 h 157"/>
                    <a:gd name="T4" fmla="*/ 55 w 94"/>
                    <a:gd name="T5" fmla="*/ 33 h 157"/>
                    <a:gd name="T6" fmla="*/ 57 w 94"/>
                    <a:gd name="T7" fmla="*/ 54 h 157"/>
                    <a:gd name="T8" fmla="*/ 47 w 94"/>
                    <a:gd name="T9" fmla="*/ 82 h 157"/>
                    <a:gd name="T10" fmla="*/ 31 w 94"/>
                    <a:gd name="T11" fmla="*/ 108 h 157"/>
                    <a:gd name="T12" fmla="*/ 7 w 94"/>
                    <a:gd name="T13" fmla="*/ 125 h 157"/>
                    <a:gd name="T14" fmla="*/ 0 w 94"/>
                    <a:gd name="T15" fmla="*/ 154 h 157"/>
                    <a:gd name="T16" fmla="*/ 10 w 94"/>
                    <a:gd name="T17" fmla="*/ 156 h 157"/>
                    <a:gd name="T18" fmla="*/ 10 w 94"/>
                    <a:gd name="T19" fmla="*/ 129 h 157"/>
                    <a:gd name="T20" fmla="*/ 44 w 94"/>
                    <a:gd name="T21" fmla="*/ 127 h 157"/>
                    <a:gd name="T22" fmla="*/ 69 w 94"/>
                    <a:gd name="T23" fmla="*/ 109 h 157"/>
                    <a:gd name="T24" fmla="*/ 69 w 94"/>
                    <a:gd name="T25" fmla="*/ 72 h 157"/>
                    <a:gd name="T26" fmla="*/ 77 w 94"/>
                    <a:gd name="T27" fmla="*/ 58 h 157"/>
                    <a:gd name="T28" fmla="*/ 64 w 94"/>
                    <a:gd name="T29" fmla="*/ 34 h 157"/>
                    <a:gd name="T30" fmla="*/ 82 w 94"/>
                    <a:gd name="T31" fmla="*/ 27 h 157"/>
                    <a:gd name="T32" fmla="*/ 93 w 94"/>
                    <a:gd name="T33" fmla="*/ 8 h 157"/>
                    <a:gd name="T34" fmla="*/ 69 w 94"/>
                    <a:gd name="T35" fmla="*/ 11 h 157"/>
                    <a:gd name="T36" fmla="*/ 63 w 94"/>
                    <a:gd name="T37" fmla="*/ 0 h 1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2" name="Freeform 27">
                  <a:extLst>
                    <a:ext uri="{FF2B5EF4-FFF2-40B4-BE49-F238E27FC236}">
                      <a16:creationId xmlns:a16="http://schemas.microsoft.com/office/drawing/2014/main" id="{C174D9B2-AC13-EB89-A7E6-CDD50426AC38}"/>
                    </a:ext>
                  </a:extLst>
                </p:cNvPr>
                <p:cNvSpPr>
                  <a:spLocks/>
                </p:cNvSpPr>
                <p:nvPr/>
              </p:nvSpPr>
              <p:spPr bwMode="grayWhite">
                <a:xfrm>
                  <a:off x="2780" y="1139"/>
                  <a:ext cx="19" cy="36"/>
                </a:xfrm>
                <a:custGeom>
                  <a:avLst/>
                  <a:gdLst>
                    <a:gd name="T0" fmla="*/ 9 w 19"/>
                    <a:gd name="T1" fmla="*/ 0 h 36"/>
                    <a:gd name="T2" fmla="*/ 0 w 19"/>
                    <a:gd name="T3" fmla="*/ 16 h 36"/>
                    <a:gd name="T4" fmla="*/ 6 w 19"/>
                    <a:gd name="T5" fmla="*/ 35 h 36"/>
                    <a:gd name="T6" fmla="*/ 18 w 19"/>
                    <a:gd name="T7" fmla="*/ 21 h 36"/>
                    <a:gd name="T8" fmla="*/ 9 w 19"/>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36">
                      <a:moveTo>
                        <a:pt x="9" y="0"/>
                      </a:moveTo>
                      <a:lnTo>
                        <a:pt x="0" y="16"/>
                      </a:lnTo>
                      <a:lnTo>
                        <a:pt x="6" y="35"/>
                      </a:lnTo>
                      <a:lnTo>
                        <a:pt x="18" y="21"/>
                      </a:lnTo>
                      <a:lnTo>
                        <a:pt x="9"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3" name="Freeform 28">
                  <a:extLst>
                    <a:ext uri="{FF2B5EF4-FFF2-40B4-BE49-F238E27FC236}">
                      <a16:creationId xmlns:a16="http://schemas.microsoft.com/office/drawing/2014/main" id="{67373F5A-FE20-56B7-3C59-D1F93942F074}"/>
                    </a:ext>
                  </a:extLst>
                </p:cNvPr>
                <p:cNvSpPr>
                  <a:spLocks/>
                </p:cNvSpPr>
                <p:nvPr/>
              </p:nvSpPr>
              <p:spPr bwMode="grayWhite">
                <a:xfrm>
                  <a:off x="2923" y="1177"/>
                  <a:ext cx="220" cy="94"/>
                </a:xfrm>
                <a:custGeom>
                  <a:avLst/>
                  <a:gdLst>
                    <a:gd name="T0" fmla="*/ 0 w 220"/>
                    <a:gd name="T1" fmla="*/ 0 h 94"/>
                    <a:gd name="T2" fmla="*/ 33 w 220"/>
                    <a:gd name="T3" fmla="*/ 7 h 94"/>
                    <a:gd name="T4" fmla="*/ 82 w 220"/>
                    <a:gd name="T5" fmla="*/ 41 h 94"/>
                    <a:gd name="T6" fmla="*/ 75 w 220"/>
                    <a:gd name="T7" fmla="*/ 60 h 94"/>
                    <a:gd name="T8" fmla="*/ 115 w 220"/>
                    <a:gd name="T9" fmla="*/ 77 h 94"/>
                    <a:gd name="T10" fmla="*/ 219 w 220"/>
                    <a:gd name="T11" fmla="*/ 77 h 94"/>
                    <a:gd name="T12" fmla="*/ 106 w 220"/>
                    <a:gd name="T13" fmla="*/ 93 h 94"/>
                    <a:gd name="T14" fmla="*/ 75 w 220"/>
                    <a:gd name="T15" fmla="*/ 60 h 94"/>
                    <a:gd name="T16" fmla="*/ 46 w 220"/>
                    <a:gd name="T17" fmla="*/ 54 h 94"/>
                    <a:gd name="T18" fmla="*/ 0 w 220"/>
                    <a:gd name="T19" fmla="*/ 0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4" name="Freeform 29">
                  <a:extLst>
                    <a:ext uri="{FF2B5EF4-FFF2-40B4-BE49-F238E27FC236}">
                      <a16:creationId xmlns:a16="http://schemas.microsoft.com/office/drawing/2014/main" id="{0DEC3BAD-9DB4-8F43-3848-B7914672E8F6}"/>
                    </a:ext>
                  </a:extLst>
                </p:cNvPr>
                <p:cNvSpPr>
                  <a:spLocks/>
                </p:cNvSpPr>
                <p:nvPr/>
              </p:nvSpPr>
              <p:spPr bwMode="grayWhite">
                <a:xfrm>
                  <a:off x="3098" y="1255"/>
                  <a:ext cx="236" cy="221"/>
                </a:xfrm>
                <a:custGeom>
                  <a:avLst/>
                  <a:gdLst>
                    <a:gd name="T0" fmla="*/ 190 w 236"/>
                    <a:gd name="T1" fmla="*/ 216 h 221"/>
                    <a:gd name="T2" fmla="*/ 179 w 236"/>
                    <a:gd name="T3" fmla="*/ 212 h 221"/>
                    <a:gd name="T4" fmla="*/ 154 w 236"/>
                    <a:gd name="T5" fmla="*/ 187 h 221"/>
                    <a:gd name="T6" fmla="*/ 130 w 236"/>
                    <a:gd name="T7" fmla="*/ 182 h 221"/>
                    <a:gd name="T8" fmla="*/ 124 w 236"/>
                    <a:gd name="T9" fmla="*/ 167 h 221"/>
                    <a:gd name="T10" fmla="*/ 110 w 236"/>
                    <a:gd name="T11" fmla="*/ 155 h 221"/>
                    <a:gd name="T12" fmla="*/ 87 w 236"/>
                    <a:gd name="T13" fmla="*/ 155 h 221"/>
                    <a:gd name="T14" fmla="*/ 62 w 236"/>
                    <a:gd name="T15" fmla="*/ 165 h 221"/>
                    <a:gd name="T16" fmla="*/ 40 w 236"/>
                    <a:gd name="T17" fmla="*/ 169 h 221"/>
                    <a:gd name="T18" fmla="*/ 15 w 236"/>
                    <a:gd name="T19" fmla="*/ 169 h 221"/>
                    <a:gd name="T20" fmla="*/ 14 w 236"/>
                    <a:gd name="T21" fmla="*/ 152 h 221"/>
                    <a:gd name="T22" fmla="*/ 5 w 236"/>
                    <a:gd name="T23" fmla="*/ 127 h 221"/>
                    <a:gd name="T24" fmla="*/ 3 w 236"/>
                    <a:gd name="T25" fmla="*/ 114 h 221"/>
                    <a:gd name="T26" fmla="*/ 3 w 236"/>
                    <a:gd name="T27" fmla="*/ 79 h 221"/>
                    <a:gd name="T28" fmla="*/ 44 w 236"/>
                    <a:gd name="T29" fmla="*/ 60 h 221"/>
                    <a:gd name="T30" fmla="*/ 48 w 236"/>
                    <a:gd name="T31" fmla="*/ 41 h 221"/>
                    <a:gd name="T32" fmla="*/ 57 w 236"/>
                    <a:gd name="T33" fmla="*/ 43 h 221"/>
                    <a:gd name="T34" fmla="*/ 77 w 236"/>
                    <a:gd name="T35" fmla="*/ 22 h 221"/>
                    <a:gd name="T36" fmla="*/ 98 w 236"/>
                    <a:gd name="T37" fmla="*/ 25 h 221"/>
                    <a:gd name="T38" fmla="*/ 113 w 236"/>
                    <a:gd name="T39" fmla="*/ 10 h 221"/>
                    <a:gd name="T40" fmla="*/ 125 w 236"/>
                    <a:gd name="T41" fmla="*/ 8 h 221"/>
                    <a:gd name="T42" fmla="*/ 145 w 236"/>
                    <a:gd name="T43" fmla="*/ 34 h 221"/>
                    <a:gd name="T44" fmla="*/ 163 w 236"/>
                    <a:gd name="T45" fmla="*/ 43 h 221"/>
                    <a:gd name="T46" fmla="*/ 165 w 236"/>
                    <a:gd name="T47" fmla="*/ 16 h 221"/>
                    <a:gd name="T48" fmla="*/ 172 w 236"/>
                    <a:gd name="T49" fmla="*/ 0 h 221"/>
                    <a:gd name="T50" fmla="*/ 185 w 236"/>
                    <a:gd name="T51" fmla="*/ 22 h 221"/>
                    <a:gd name="T52" fmla="*/ 196 w 236"/>
                    <a:gd name="T53" fmla="*/ 60 h 221"/>
                    <a:gd name="T54" fmla="*/ 219 w 236"/>
                    <a:gd name="T55" fmla="*/ 83 h 221"/>
                    <a:gd name="T56" fmla="*/ 232 w 236"/>
                    <a:gd name="T57" fmla="*/ 101 h 221"/>
                    <a:gd name="T58" fmla="*/ 235 w 236"/>
                    <a:gd name="T59" fmla="*/ 133 h 221"/>
                    <a:gd name="T60" fmla="*/ 221 w 236"/>
                    <a:gd name="T61" fmla="*/ 169 h 221"/>
                    <a:gd name="T62" fmla="*/ 217 w 236"/>
                    <a:gd name="T63" fmla="*/ 202 h 221"/>
                    <a:gd name="T64" fmla="*/ 196 w 236"/>
                    <a:gd name="T65" fmla="*/ 215 h 2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5" name="Freeform 30">
                  <a:extLst>
                    <a:ext uri="{FF2B5EF4-FFF2-40B4-BE49-F238E27FC236}">
                      <a16:creationId xmlns:a16="http://schemas.microsoft.com/office/drawing/2014/main" id="{EC89F55E-B0B1-D282-9A2C-C8AC96B66A00}"/>
                    </a:ext>
                  </a:extLst>
                </p:cNvPr>
                <p:cNvSpPr>
                  <a:spLocks/>
                </p:cNvSpPr>
                <p:nvPr/>
              </p:nvSpPr>
              <p:spPr bwMode="grayWhite">
                <a:xfrm>
                  <a:off x="3286" y="1488"/>
                  <a:ext cx="18" cy="27"/>
                </a:xfrm>
                <a:custGeom>
                  <a:avLst/>
                  <a:gdLst>
                    <a:gd name="T0" fmla="*/ 9 w 18"/>
                    <a:gd name="T1" fmla="*/ 23 h 27"/>
                    <a:gd name="T2" fmla="*/ 3 w 18"/>
                    <a:gd name="T3" fmla="*/ 19 h 27"/>
                    <a:gd name="T4" fmla="*/ 3 w 18"/>
                    <a:gd name="T5" fmla="*/ 15 h 27"/>
                    <a:gd name="T6" fmla="*/ 3 w 18"/>
                    <a:gd name="T7" fmla="*/ 11 h 27"/>
                    <a:gd name="T8" fmla="*/ 2 w 18"/>
                    <a:gd name="T9" fmla="*/ 7 h 27"/>
                    <a:gd name="T10" fmla="*/ 0 w 18"/>
                    <a:gd name="T11" fmla="*/ 0 h 27"/>
                    <a:gd name="T12" fmla="*/ 3 w 18"/>
                    <a:gd name="T13" fmla="*/ 0 h 27"/>
                    <a:gd name="T14" fmla="*/ 9 w 18"/>
                    <a:gd name="T15" fmla="*/ 4 h 27"/>
                    <a:gd name="T16" fmla="*/ 12 w 18"/>
                    <a:gd name="T17" fmla="*/ 3 h 27"/>
                    <a:gd name="T18" fmla="*/ 13 w 18"/>
                    <a:gd name="T19" fmla="*/ 3 h 27"/>
                    <a:gd name="T20" fmla="*/ 17 w 18"/>
                    <a:gd name="T21" fmla="*/ 0 h 27"/>
                    <a:gd name="T22" fmla="*/ 17 w 18"/>
                    <a:gd name="T23" fmla="*/ 11 h 27"/>
                    <a:gd name="T24" fmla="*/ 15 w 18"/>
                    <a:gd name="T25" fmla="*/ 15 h 27"/>
                    <a:gd name="T26" fmla="*/ 13 w 18"/>
                    <a:gd name="T27" fmla="*/ 19 h 27"/>
                    <a:gd name="T28" fmla="*/ 13 w 18"/>
                    <a:gd name="T29" fmla="*/ 22 h 27"/>
                    <a:gd name="T30" fmla="*/ 12 w 18"/>
                    <a:gd name="T31" fmla="*/ 23 h 27"/>
                    <a:gd name="T32" fmla="*/ 12 w 18"/>
                    <a:gd name="T33" fmla="*/ 26 h 27"/>
                    <a:gd name="T34" fmla="*/ 9 w 18"/>
                    <a:gd name="T35" fmla="*/ 23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6" name="Freeform 31">
                  <a:extLst>
                    <a:ext uri="{FF2B5EF4-FFF2-40B4-BE49-F238E27FC236}">
                      <a16:creationId xmlns:a16="http://schemas.microsoft.com/office/drawing/2014/main" id="{E8CA380E-366B-80AA-AF76-1A21FF4532C9}"/>
                    </a:ext>
                  </a:extLst>
                </p:cNvPr>
                <p:cNvSpPr>
                  <a:spLocks/>
                </p:cNvSpPr>
                <p:nvPr/>
              </p:nvSpPr>
              <p:spPr bwMode="grayWhite">
                <a:xfrm>
                  <a:off x="2463" y="1235"/>
                  <a:ext cx="26" cy="106"/>
                </a:xfrm>
                <a:custGeom>
                  <a:avLst/>
                  <a:gdLst>
                    <a:gd name="T0" fmla="*/ 3 w 26"/>
                    <a:gd name="T1" fmla="*/ 37 h 106"/>
                    <a:gd name="T2" fmla="*/ 13 w 26"/>
                    <a:gd name="T3" fmla="*/ 28 h 106"/>
                    <a:gd name="T4" fmla="*/ 20 w 26"/>
                    <a:gd name="T5" fmla="*/ 0 h 106"/>
                    <a:gd name="T6" fmla="*/ 25 w 26"/>
                    <a:gd name="T7" fmla="*/ 42 h 106"/>
                    <a:gd name="T8" fmla="*/ 17 w 26"/>
                    <a:gd name="T9" fmla="*/ 94 h 106"/>
                    <a:gd name="T10" fmla="*/ 0 w 26"/>
                    <a:gd name="T11" fmla="*/ 105 h 106"/>
                    <a:gd name="T12" fmla="*/ 0 w 26"/>
                    <a:gd name="T13" fmla="*/ 80 h 106"/>
                    <a:gd name="T14" fmla="*/ 5 w 26"/>
                    <a:gd name="T15" fmla="*/ 64 h 106"/>
                    <a:gd name="T16" fmla="*/ 3 w 26"/>
                    <a:gd name="T17" fmla="*/ 37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240672"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240673"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2" name="Rectangle 34">
            <a:extLst>
              <a:ext uri="{FF2B5EF4-FFF2-40B4-BE49-F238E27FC236}">
                <a16:creationId xmlns:a16="http://schemas.microsoft.com/office/drawing/2014/main" id="{91ECE199-5929-E287-BBDE-DA0ED2F0AB44}"/>
              </a:ext>
            </a:extLst>
          </p:cNvPr>
          <p:cNvSpPr>
            <a:spLocks noGrp="1" noChangeArrowheads="1"/>
          </p:cNvSpPr>
          <p:nvPr>
            <p:ph type="dt" sz="quarter" idx="10"/>
          </p:nvPr>
        </p:nvSpPr>
        <p:spPr/>
        <p:txBody>
          <a:bodyPr/>
          <a:lstStyle>
            <a:lvl1pPr>
              <a:defRPr/>
            </a:lvl1pPr>
          </a:lstStyle>
          <a:p>
            <a:pPr>
              <a:defRPr/>
            </a:pPr>
            <a:endParaRPr lang="en-US"/>
          </a:p>
        </p:txBody>
      </p:sp>
      <p:sp>
        <p:nvSpPr>
          <p:cNvPr id="33" name="Rectangle 35">
            <a:extLst>
              <a:ext uri="{FF2B5EF4-FFF2-40B4-BE49-F238E27FC236}">
                <a16:creationId xmlns:a16="http://schemas.microsoft.com/office/drawing/2014/main" id="{DCBBC732-CA69-E184-1F36-745E3048DA3C}"/>
              </a:ext>
            </a:extLst>
          </p:cNvPr>
          <p:cNvSpPr>
            <a:spLocks noGrp="1" noChangeArrowheads="1"/>
          </p:cNvSpPr>
          <p:nvPr>
            <p:ph type="ftr" sz="quarter" idx="11"/>
          </p:nvPr>
        </p:nvSpPr>
        <p:spPr bwMode="auto">
          <a:xfrm>
            <a:off x="3124200" y="64008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eaLnBrk="0" hangingPunct="0">
              <a:defRPr sz="1400">
                <a:cs typeface="+mn-cs"/>
              </a:defRPr>
            </a:lvl1pPr>
          </a:lstStyle>
          <a:p>
            <a:pPr>
              <a:defRPr/>
            </a:pPr>
            <a:r>
              <a:rPr lang="en-US"/>
              <a:t>Liang, Introduction to Java Programming, Ninth Edition, (c) 2017 Pearson Education, Inc. All rights reserved. </a:t>
            </a:r>
          </a:p>
        </p:txBody>
      </p:sp>
      <p:sp>
        <p:nvSpPr>
          <p:cNvPr id="34" name="Rectangle 36">
            <a:extLst>
              <a:ext uri="{FF2B5EF4-FFF2-40B4-BE49-F238E27FC236}">
                <a16:creationId xmlns:a16="http://schemas.microsoft.com/office/drawing/2014/main" id="{9297F07A-E079-CBEC-F657-88D1CC821516}"/>
              </a:ext>
            </a:extLst>
          </p:cNvPr>
          <p:cNvSpPr>
            <a:spLocks noGrp="1" noChangeArrowheads="1"/>
          </p:cNvSpPr>
          <p:nvPr>
            <p:ph type="sldNum" sz="quarter" idx="12"/>
          </p:nvPr>
        </p:nvSpPr>
        <p:spPr>
          <a:xfrm>
            <a:off x="6553200" y="6400800"/>
            <a:ext cx="1905000" cy="457200"/>
          </a:xfrm>
        </p:spPr>
        <p:txBody>
          <a:bodyPr/>
          <a:lstStyle>
            <a:lvl1pPr>
              <a:defRPr/>
            </a:lvl1pPr>
          </a:lstStyle>
          <a:p>
            <a:fld id="{A51CF147-B73A-AF40-B75B-9DC63376FC67}" type="slidenum">
              <a:rPr lang="en-US" altLang="en-US"/>
              <a:pPr/>
              <a:t>‹#›</a:t>
            </a:fld>
            <a:endParaRPr lang="en-US" altLang="en-US"/>
          </a:p>
        </p:txBody>
      </p:sp>
    </p:spTree>
    <p:extLst>
      <p:ext uri="{BB962C8B-B14F-4D97-AF65-F5344CB8AC3E}">
        <p14:creationId xmlns:p14="http://schemas.microsoft.com/office/powerpoint/2010/main" val="3883599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97757459-DF1F-59E4-A95B-3C48E05CDB6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3">
            <a:extLst>
              <a:ext uri="{FF2B5EF4-FFF2-40B4-BE49-F238E27FC236}">
                <a16:creationId xmlns:a16="http://schemas.microsoft.com/office/drawing/2014/main" id="{2AA79D6E-4186-868F-F974-031B873F15FE}"/>
              </a:ext>
            </a:extLst>
          </p:cNvPr>
          <p:cNvSpPr>
            <a:spLocks noGrp="1" noChangeArrowheads="1"/>
          </p:cNvSpPr>
          <p:nvPr>
            <p:ph type="sldNum" sz="quarter" idx="11"/>
          </p:nvPr>
        </p:nvSpPr>
        <p:spPr>
          <a:ln/>
        </p:spPr>
        <p:txBody>
          <a:bodyPr/>
          <a:lstStyle>
            <a:lvl1pPr>
              <a:defRPr/>
            </a:lvl1pPr>
          </a:lstStyle>
          <a:p>
            <a:fld id="{351B4C00-ABE7-694C-B249-2117BB16B696}" type="slidenum">
              <a:rPr lang="en-US" altLang="en-US"/>
              <a:pPr/>
              <a:t>‹#›</a:t>
            </a:fld>
            <a:endParaRPr lang="en-US" altLang="en-US"/>
          </a:p>
        </p:txBody>
      </p:sp>
    </p:spTree>
    <p:extLst>
      <p:ext uri="{BB962C8B-B14F-4D97-AF65-F5344CB8AC3E}">
        <p14:creationId xmlns:p14="http://schemas.microsoft.com/office/powerpoint/2010/main" val="1712903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25202C2E-5810-E1BC-A4A8-B0C3727A5F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3">
            <a:extLst>
              <a:ext uri="{FF2B5EF4-FFF2-40B4-BE49-F238E27FC236}">
                <a16:creationId xmlns:a16="http://schemas.microsoft.com/office/drawing/2014/main" id="{97DD781E-CCCB-8F7A-14AF-473D7248122F}"/>
              </a:ext>
            </a:extLst>
          </p:cNvPr>
          <p:cNvSpPr>
            <a:spLocks noGrp="1" noChangeArrowheads="1"/>
          </p:cNvSpPr>
          <p:nvPr>
            <p:ph type="sldNum" sz="quarter" idx="11"/>
          </p:nvPr>
        </p:nvSpPr>
        <p:spPr>
          <a:ln/>
        </p:spPr>
        <p:txBody>
          <a:bodyPr/>
          <a:lstStyle>
            <a:lvl1pPr>
              <a:defRPr/>
            </a:lvl1pPr>
          </a:lstStyle>
          <a:p>
            <a:fld id="{33B5793C-FBEA-6A47-B4FD-8E6DCAD17AAC}" type="slidenum">
              <a:rPr lang="en-US" altLang="en-US"/>
              <a:pPr/>
              <a:t>‹#›</a:t>
            </a:fld>
            <a:endParaRPr lang="en-US" altLang="en-US"/>
          </a:p>
        </p:txBody>
      </p:sp>
    </p:spTree>
    <p:extLst>
      <p:ext uri="{BB962C8B-B14F-4D97-AF65-F5344CB8AC3E}">
        <p14:creationId xmlns:p14="http://schemas.microsoft.com/office/powerpoint/2010/main" val="2442413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294CB1-B2A0-A107-B8D9-35B343411B5C}"/>
              </a:ext>
            </a:extLst>
          </p:cNvPr>
          <p:cNvSpPr>
            <a:spLocks noGrp="1"/>
          </p:cNvSpPr>
          <p:nvPr>
            <p:ph type="dt" sz="half" idx="10"/>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E41D4D1-4FD5-7774-F6ED-9D8BE11A65A0}"/>
              </a:ext>
            </a:extLst>
          </p:cNvPr>
          <p:cNvSpPr>
            <a:spLocks noGrp="1"/>
          </p:cNvSpPr>
          <p:nvPr>
            <p:ph type="sldNum" sz="quarter" idx="11"/>
          </p:nvPr>
        </p:nvSpPr>
        <p:spPr/>
        <p:txBody>
          <a:bodyPr/>
          <a:lstStyle>
            <a:lvl1pPr>
              <a:defRPr/>
            </a:lvl1pPr>
          </a:lstStyle>
          <a:p>
            <a:fld id="{16BD48E4-A1BB-D248-9B56-722981B789E0}" type="slidenum">
              <a:rPr lang="en-US" altLang="en-US"/>
              <a:pPr/>
              <a:t>‹#›</a:t>
            </a:fld>
            <a:endParaRPr lang="en-US" altLang="en-US"/>
          </a:p>
        </p:txBody>
      </p:sp>
    </p:spTree>
    <p:extLst>
      <p:ext uri="{BB962C8B-B14F-4D97-AF65-F5344CB8AC3E}">
        <p14:creationId xmlns:p14="http://schemas.microsoft.com/office/powerpoint/2010/main" val="387287916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35D4586A-E0D5-8E39-AC5C-6AD9FC85D2E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3">
            <a:extLst>
              <a:ext uri="{FF2B5EF4-FFF2-40B4-BE49-F238E27FC236}">
                <a16:creationId xmlns:a16="http://schemas.microsoft.com/office/drawing/2014/main" id="{F4644615-9AC4-F653-F01F-A80D359F1144}"/>
              </a:ext>
            </a:extLst>
          </p:cNvPr>
          <p:cNvSpPr>
            <a:spLocks noGrp="1" noChangeArrowheads="1"/>
          </p:cNvSpPr>
          <p:nvPr>
            <p:ph type="sldNum" sz="quarter" idx="11"/>
          </p:nvPr>
        </p:nvSpPr>
        <p:spPr>
          <a:ln/>
        </p:spPr>
        <p:txBody>
          <a:bodyPr/>
          <a:lstStyle>
            <a:lvl1pPr>
              <a:defRPr/>
            </a:lvl1pPr>
          </a:lstStyle>
          <a:p>
            <a:fld id="{294C480E-02A6-7C4B-B213-C2CAEB6A327F}" type="slidenum">
              <a:rPr lang="en-US" altLang="en-US"/>
              <a:pPr/>
              <a:t>‹#›</a:t>
            </a:fld>
            <a:endParaRPr lang="en-US" altLang="en-US"/>
          </a:p>
        </p:txBody>
      </p:sp>
    </p:spTree>
    <p:extLst>
      <p:ext uri="{BB962C8B-B14F-4D97-AF65-F5344CB8AC3E}">
        <p14:creationId xmlns:p14="http://schemas.microsoft.com/office/powerpoint/2010/main" val="2326996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9C57C3B6-7884-0B20-6D28-8906C9B274F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3">
            <a:extLst>
              <a:ext uri="{FF2B5EF4-FFF2-40B4-BE49-F238E27FC236}">
                <a16:creationId xmlns:a16="http://schemas.microsoft.com/office/drawing/2014/main" id="{4699F045-AC56-E380-874C-313A92F2227F}"/>
              </a:ext>
            </a:extLst>
          </p:cNvPr>
          <p:cNvSpPr>
            <a:spLocks noGrp="1" noChangeArrowheads="1"/>
          </p:cNvSpPr>
          <p:nvPr>
            <p:ph type="sldNum" sz="quarter" idx="11"/>
          </p:nvPr>
        </p:nvSpPr>
        <p:spPr>
          <a:ln/>
        </p:spPr>
        <p:txBody>
          <a:bodyPr/>
          <a:lstStyle>
            <a:lvl1pPr>
              <a:defRPr/>
            </a:lvl1pPr>
          </a:lstStyle>
          <a:p>
            <a:fld id="{FCA06F82-DD72-6145-BB7B-6BA8BC88EE16}" type="slidenum">
              <a:rPr lang="en-US" altLang="en-US"/>
              <a:pPr/>
              <a:t>‹#›</a:t>
            </a:fld>
            <a:endParaRPr lang="en-US" altLang="en-US"/>
          </a:p>
        </p:txBody>
      </p:sp>
    </p:spTree>
    <p:extLst>
      <p:ext uri="{BB962C8B-B14F-4D97-AF65-F5344CB8AC3E}">
        <p14:creationId xmlns:p14="http://schemas.microsoft.com/office/powerpoint/2010/main" val="4187196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1FC0D62E-C0EC-159F-6418-C5F44D831E4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3">
            <a:extLst>
              <a:ext uri="{FF2B5EF4-FFF2-40B4-BE49-F238E27FC236}">
                <a16:creationId xmlns:a16="http://schemas.microsoft.com/office/drawing/2014/main" id="{1A9E0B61-6C12-2EF6-E2D6-94ECFD9A19CC}"/>
              </a:ext>
            </a:extLst>
          </p:cNvPr>
          <p:cNvSpPr>
            <a:spLocks noGrp="1" noChangeArrowheads="1"/>
          </p:cNvSpPr>
          <p:nvPr>
            <p:ph type="sldNum" sz="quarter" idx="11"/>
          </p:nvPr>
        </p:nvSpPr>
        <p:spPr>
          <a:ln/>
        </p:spPr>
        <p:txBody>
          <a:bodyPr/>
          <a:lstStyle>
            <a:lvl1pPr>
              <a:defRPr/>
            </a:lvl1pPr>
          </a:lstStyle>
          <a:p>
            <a:fld id="{CB479D66-A2B7-7940-98D6-E2E4B496020D}" type="slidenum">
              <a:rPr lang="en-US" altLang="en-US"/>
              <a:pPr/>
              <a:t>‹#›</a:t>
            </a:fld>
            <a:endParaRPr lang="en-US" altLang="en-US"/>
          </a:p>
        </p:txBody>
      </p:sp>
    </p:spTree>
    <p:extLst>
      <p:ext uri="{BB962C8B-B14F-4D97-AF65-F5344CB8AC3E}">
        <p14:creationId xmlns:p14="http://schemas.microsoft.com/office/powerpoint/2010/main" val="786981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5AAF61AD-69E3-F6F3-9A3B-5EBA2E89792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3">
            <a:extLst>
              <a:ext uri="{FF2B5EF4-FFF2-40B4-BE49-F238E27FC236}">
                <a16:creationId xmlns:a16="http://schemas.microsoft.com/office/drawing/2014/main" id="{AD3BA3F7-3DA4-FA93-AE56-D7E11634DE9F}"/>
              </a:ext>
            </a:extLst>
          </p:cNvPr>
          <p:cNvSpPr>
            <a:spLocks noGrp="1" noChangeArrowheads="1"/>
          </p:cNvSpPr>
          <p:nvPr>
            <p:ph type="sldNum" sz="quarter" idx="11"/>
          </p:nvPr>
        </p:nvSpPr>
        <p:spPr>
          <a:ln/>
        </p:spPr>
        <p:txBody>
          <a:bodyPr/>
          <a:lstStyle>
            <a:lvl1pPr>
              <a:defRPr/>
            </a:lvl1pPr>
          </a:lstStyle>
          <a:p>
            <a:fld id="{E546E6C0-2E14-E744-8DB3-3F8FA1781A5E}" type="slidenum">
              <a:rPr lang="en-US" altLang="en-US"/>
              <a:pPr/>
              <a:t>‹#›</a:t>
            </a:fld>
            <a:endParaRPr lang="en-US" altLang="en-US"/>
          </a:p>
        </p:txBody>
      </p:sp>
    </p:spTree>
    <p:extLst>
      <p:ext uri="{BB962C8B-B14F-4D97-AF65-F5344CB8AC3E}">
        <p14:creationId xmlns:p14="http://schemas.microsoft.com/office/powerpoint/2010/main" val="1839315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628DD0F5-09E7-4C5B-A18A-64B5A4B6F97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3">
            <a:extLst>
              <a:ext uri="{FF2B5EF4-FFF2-40B4-BE49-F238E27FC236}">
                <a16:creationId xmlns:a16="http://schemas.microsoft.com/office/drawing/2014/main" id="{A2D9E46E-7361-2E3F-B836-BEFBFA622C91}"/>
              </a:ext>
            </a:extLst>
          </p:cNvPr>
          <p:cNvSpPr>
            <a:spLocks noGrp="1" noChangeArrowheads="1"/>
          </p:cNvSpPr>
          <p:nvPr>
            <p:ph type="sldNum" sz="quarter" idx="11"/>
          </p:nvPr>
        </p:nvSpPr>
        <p:spPr>
          <a:ln/>
        </p:spPr>
        <p:txBody>
          <a:bodyPr/>
          <a:lstStyle>
            <a:lvl1pPr>
              <a:defRPr/>
            </a:lvl1pPr>
          </a:lstStyle>
          <a:p>
            <a:fld id="{98E37AB8-3B7C-B446-819C-7D041CAB7048}" type="slidenum">
              <a:rPr lang="en-US" altLang="en-US"/>
              <a:pPr/>
              <a:t>‹#›</a:t>
            </a:fld>
            <a:endParaRPr lang="en-US" altLang="en-US"/>
          </a:p>
        </p:txBody>
      </p:sp>
    </p:spTree>
    <p:extLst>
      <p:ext uri="{BB962C8B-B14F-4D97-AF65-F5344CB8AC3E}">
        <p14:creationId xmlns:p14="http://schemas.microsoft.com/office/powerpoint/2010/main" val="470914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2B0AB4E7-7FF0-968A-B030-E2D8690F493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3">
            <a:extLst>
              <a:ext uri="{FF2B5EF4-FFF2-40B4-BE49-F238E27FC236}">
                <a16:creationId xmlns:a16="http://schemas.microsoft.com/office/drawing/2014/main" id="{B2509BDE-8B9B-5169-3743-1331AF06D6DF}"/>
              </a:ext>
            </a:extLst>
          </p:cNvPr>
          <p:cNvSpPr>
            <a:spLocks noGrp="1" noChangeArrowheads="1"/>
          </p:cNvSpPr>
          <p:nvPr>
            <p:ph type="sldNum" sz="quarter" idx="11"/>
          </p:nvPr>
        </p:nvSpPr>
        <p:spPr>
          <a:ln/>
        </p:spPr>
        <p:txBody>
          <a:bodyPr/>
          <a:lstStyle>
            <a:lvl1pPr>
              <a:defRPr/>
            </a:lvl1pPr>
          </a:lstStyle>
          <a:p>
            <a:fld id="{2F844BAA-8867-CA40-A889-5866007D9E36}" type="slidenum">
              <a:rPr lang="en-US" altLang="en-US"/>
              <a:pPr/>
              <a:t>‹#›</a:t>
            </a:fld>
            <a:endParaRPr lang="en-US" altLang="en-US"/>
          </a:p>
        </p:txBody>
      </p:sp>
    </p:spTree>
    <p:extLst>
      <p:ext uri="{BB962C8B-B14F-4D97-AF65-F5344CB8AC3E}">
        <p14:creationId xmlns:p14="http://schemas.microsoft.com/office/powerpoint/2010/main" val="2891435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CA39808F-1B75-EB71-7D5C-5CC49FA2631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3">
            <a:extLst>
              <a:ext uri="{FF2B5EF4-FFF2-40B4-BE49-F238E27FC236}">
                <a16:creationId xmlns:a16="http://schemas.microsoft.com/office/drawing/2014/main" id="{10FF18AC-2388-987D-5DBF-3E450A62CF41}"/>
              </a:ext>
            </a:extLst>
          </p:cNvPr>
          <p:cNvSpPr>
            <a:spLocks noGrp="1" noChangeArrowheads="1"/>
          </p:cNvSpPr>
          <p:nvPr>
            <p:ph type="sldNum" sz="quarter" idx="11"/>
          </p:nvPr>
        </p:nvSpPr>
        <p:spPr>
          <a:ln/>
        </p:spPr>
        <p:txBody>
          <a:bodyPr/>
          <a:lstStyle>
            <a:lvl1pPr>
              <a:defRPr/>
            </a:lvl1pPr>
          </a:lstStyle>
          <a:p>
            <a:fld id="{C5811240-19E0-F548-9BA9-9FDCE0B58DEE}" type="slidenum">
              <a:rPr lang="en-US" altLang="en-US"/>
              <a:pPr/>
              <a:t>‹#›</a:t>
            </a:fld>
            <a:endParaRPr lang="en-US" altLang="en-US"/>
          </a:p>
        </p:txBody>
      </p:sp>
    </p:spTree>
    <p:extLst>
      <p:ext uri="{BB962C8B-B14F-4D97-AF65-F5344CB8AC3E}">
        <p14:creationId xmlns:p14="http://schemas.microsoft.com/office/powerpoint/2010/main" val="122405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hlink"/>
            </a:gs>
          </a:gsLst>
          <a:path path="rect">
            <a:fillToRect r="100000" b="100000"/>
          </a:path>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3BA9D6AE-49A0-135E-B939-CBF0E7269085}"/>
              </a:ext>
            </a:extLst>
          </p:cNvPr>
          <p:cNvGrpSpPr>
            <a:grpSpLocks/>
          </p:cNvGrpSpPr>
          <p:nvPr/>
        </p:nvGrpSpPr>
        <p:grpSpPr bwMode="auto">
          <a:xfrm>
            <a:off x="0" y="4367213"/>
            <a:ext cx="9131300" cy="2478087"/>
            <a:chOff x="0" y="2751"/>
            <a:chExt cx="5752" cy="1561"/>
          </a:xfrm>
        </p:grpSpPr>
        <p:sp>
          <p:nvSpPr>
            <p:cNvPr id="1032" name="Rectangle 3">
              <a:extLst>
                <a:ext uri="{FF2B5EF4-FFF2-40B4-BE49-F238E27FC236}">
                  <a16:creationId xmlns:a16="http://schemas.microsoft.com/office/drawing/2014/main" id="{A5E92AB3-0FD7-45B1-A73E-975C775F7904}"/>
                </a:ext>
              </a:extLst>
            </p:cNvPr>
            <p:cNvSpPr>
              <a:spLocks noChangeArrowheads="1"/>
            </p:cNvSpPr>
            <p:nvPr/>
          </p:nvSpPr>
          <p:spPr bwMode="hidden">
            <a:xfrm>
              <a:off x="0" y="4080"/>
              <a:ext cx="5752" cy="232"/>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1033" name="Group 4">
              <a:extLst>
                <a:ext uri="{FF2B5EF4-FFF2-40B4-BE49-F238E27FC236}">
                  <a16:creationId xmlns:a16="http://schemas.microsoft.com/office/drawing/2014/main" id="{42B67C8E-77FE-1523-1506-627886AED888}"/>
                </a:ext>
              </a:extLst>
            </p:cNvPr>
            <p:cNvGrpSpPr>
              <a:grpSpLocks/>
            </p:cNvGrpSpPr>
            <p:nvPr/>
          </p:nvGrpSpPr>
          <p:grpSpPr bwMode="auto">
            <a:xfrm>
              <a:off x="4458" y="2751"/>
              <a:ext cx="1190" cy="1426"/>
              <a:chOff x="4458" y="2751"/>
              <a:chExt cx="1190" cy="1426"/>
            </a:xfrm>
          </p:grpSpPr>
          <p:sp>
            <p:nvSpPr>
              <p:cNvPr id="1034" name="Freeform 5">
                <a:extLst>
                  <a:ext uri="{FF2B5EF4-FFF2-40B4-BE49-F238E27FC236}">
                    <a16:creationId xmlns:a16="http://schemas.microsoft.com/office/drawing/2014/main" id="{FA2E703C-5D46-F654-89A1-6B8C2F7EEDEB}"/>
                  </a:ext>
                </a:extLst>
              </p:cNvPr>
              <p:cNvSpPr>
                <a:spLocks/>
              </p:cNvSpPr>
              <p:nvPr/>
            </p:nvSpPr>
            <p:spPr bwMode="ltGray">
              <a:xfrm>
                <a:off x="4614" y="2790"/>
                <a:ext cx="1034" cy="1273"/>
              </a:xfrm>
              <a:custGeom>
                <a:avLst/>
                <a:gdLst>
                  <a:gd name="T0" fmla="*/ 646 w 1034"/>
                  <a:gd name="T1" fmla="*/ 23 h 1273"/>
                  <a:gd name="T2" fmla="*/ 765 w 1034"/>
                  <a:gd name="T3" fmla="*/ 92 h 1273"/>
                  <a:gd name="T4" fmla="*/ 866 w 1034"/>
                  <a:gd name="T5" fmla="*/ 184 h 1273"/>
                  <a:gd name="T6" fmla="*/ 944 w 1034"/>
                  <a:gd name="T7" fmla="*/ 294 h 1273"/>
                  <a:gd name="T8" fmla="*/ 1000 w 1034"/>
                  <a:gd name="T9" fmla="*/ 417 h 1273"/>
                  <a:gd name="T10" fmla="*/ 1030 w 1034"/>
                  <a:gd name="T11" fmla="*/ 550 h 1273"/>
                  <a:gd name="T12" fmla="*/ 1030 w 1034"/>
                  <a:gd name="T13" fmla="*/ 688 h 1273"/>
                  <a:gd name="T14" fmla="*/ 1000 w 1034"/>
                  <a:gd name="T15" fmla="*/ 821 h 1273"/>
                  <a:gd name="T16" fmla="*/ 944 w 1034"/>
                  <a:gd name="T17" fmla="*/ 944 h 1273"/>
                  <a:gd name="T18" fmla="*/ 866 w 1034"/>
                  <a:gd name="T19" fmla="*/ 1055 h 1273"/>
                  <a:gd name="T20" fmla="*/ 765 w 1034"/>
                  <a:gd name="T21" fmla="*/ 1148 h 1273"/>
                  <a:gd name="T22" fmla="*/ 646 w 1034"/>
                  <a:gd name="T23" fmla="*/ 1215 h 1273"/>
                  <a:gd name="T24" fmla="*/ 517 w 1034"/>
                  <a:gd name="T25" fmla="*/ 1257 h 1273"/>
                  <a:gd name="T26" fmla="*/ 382 w 1034"/>
                  <a:gd name="T27" fmla="*/ 1272 h 1273"/>
                  <a:gd name="T28" fmla="*/ 246 w 1034"/>
                  <a:gd name="T29" fmla="*/ 1257 h 1273"/>
                  <a:gd name="T30" fmla="*/ 118 w 1034"/>
                  <a:gd name="T31" fmla="*/ 1215 h 1273"/>
                  <a:gd name="T32" fmla="*/ 0 w 1034"/>
                  <a:gd name="T33" fmla="*/ 1148 h 1273"/>
                  <a:gd name="T34" fmla="*/ 89 w 1034"/>
                  <a:gd name="T35" fmla="*/ 1129 h 1273"/>
                  <a:gd name="T36" fmla="*/ 201 w 1034"/>
                  <a:gd name="T37" fmla="*/ 1179 h 1273"/>
                  <a:gd name="T38" fmla="*/ 320 w 1034"/>
                  <a:gd name="T39" fmla="*/ 1204 h 1273"/>
                  <a:gd name="T40" fmla="*/ 443 w 1034"/>
                  <a:gd name="T41" fmla="*/ 1204 h 1273"/>
                  <a:gd name="T42" fmla="*/ 563 w 1034"/>
                  <a:gd name="T43" fmla="*/ 1179 h 1273"/>
                  <a:gd name="T44" fmla="*/ 675 w 1034"/>
                  <a:gd name="T45" fmla="*/ 1129 h 1273"/>
                  <a:gd name="T46" fmla="*/ 775 w 1034"/>
                  <a:gd name="T47" fmla="*/ 1057 h 1273"/>
                  <a:gd name="T48" fmla="*/ 857 w 1034"/>
                  <a:gd name="T49" fmla="*/ 965 h 1273"/>
                  <a:gd name="T50" fmla="*/ 919 w 1034"/>
                  <a:gd name="T51" fmla="*/ 858 h 1273"/>
                  <a:gd name="T52" fmla="*/ 956 w 1034"/>
                  <a:gd name="T53" fmla="*/ 742 h 1273"/>
                  <a:gd name="T54" fmla="*/ 969 w 1034"/>
                  <a:gd name="T55" fmla="*/ 619 h 1273"/>
                  <a:gd name="T56" fmla="*/ 956 w 1034"/>
                  <a:gd name="T57" fmla="*/ 496 h 1273"/>
                  <a:gd name="T58" fmla="*/ 919 w 1034"/>
                  <a:gd name="T59" fmla="*/ 381 h 1273"/>
                  <a:gd name="T60" fmla="*/ 857 w 1034"/>
                  <a:gd name="T61" fmla="*/ 273 h 1273"/>
                  <a:gd name="T62" fmla="*/ 775 w 1034"/>
                  <a:gd name="T63" fmla="*/ 182 h 1273"/>
                  <a:gd name="T64" fmla="*/ 675 w 1034"/>
                  <a:gd name="T65" fmla="*/ 110 h 1273"/>
                  <a:gd name="T66" fmla="*/ 563 w 1034"/>
                  <a:gd name="T67" fmla="*/ 61 h 1273"/>
                  <a:gd name="T68" fmla="*/ 582 w 1034"/>
                  <a:gd name="T69" fmla="*/ 0 h 12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4" h="1273">
                    <a:moveTo>
                      <a:pt x="582" y="0"/>
                    </a:moveTo>
                    <a:lnTo>
                      <a:pt x="646" y="23"/>
                    </a:lnTo>
                    <a:lnTo>
                      <a:pt x="707" y="56"/>
                    </a:lnTo>
                    <a:lnTo>
                      <a:pt x="765" y="92"/>
                    </a:lnTo>
                    <a:lnTo>
                      <a:pt x="818" y="134"/>
                    </a:lnTo>
                    <a:lnTo>
                      <a:pt x="866" y="184"/>
                    </a:lnTo>
                    <a:lnTo>
                      <a:pt x="908" y="237"/>
                    </a:lnTo>
                    <a:lnTo>
                      <a:pt x="944" y="294"/>
                    </a:lnTo>
                    <a:lnTo>
                      <a:pt x="977" y="353"/>
                    </a:lnTo>
                    <a:lnTo>
                      <a:pt x="1000" y="417"/>
                    </a:lnTo>
                    <a:lnTo>
                      <a:pt x="1018" y="483"/>
                    </a:lnTo>
                    <a:lnTo>
                      <a:pt x="1030" y="550"/>
                    </a:lnTo>
                    <a:lnTo>
                      <a:pt x="1033" y="619"/>
                    </a:lnTo>
                    <a:lnTo>
                      <a:pt x="1030" y="688"/>
                    </a:lnTo>
                    <a:lnTo>
                      <a:pt x="1018" y="756"/>
                    </a:lnTo>
                    <a:lnTo>
                      <a:pt x="1000" y="821"/>
                    </a:lnTo>
                    <a:lnTo>
                      <a:pt x="977" y="884"/>
                    </a:lnTo>
                    <a:lnTo>
                      <a:pt x="944" y="944"/>
                    </a:lnTo>
                    <a:lnTo>
                      <a:pt x="908" y="1003"/>
                    </a:lnTo>
                    <a:lnTo>
                      <a:pt x="866" y="1055"/>
                    </a:lnTo>
                    <a:lnTo>
                      <a:pt x="818" y="1105"/>
                    </a:lnTo>
                    <a:lnTo>
                      <a:pt x="765" y="1148"/>
                    </a:lnTo>
                    <a:lnTo>
                      <a:pt x="707" y="1183"/>
                    </a:lnTo>
                    <a:lnTo>
                      <a:pt x="646" y="1215"/>
                    </a:lnTo>
                    <a:lnTo>
                      <a:pt x="582" y="1239"/>
                    </a:lnTo>
                    <a:lnTo>
                      <a:pt x="517" y="1257"/>
                    </a:lnTo>
                    <a:lnTo>
                      <a:pt x="450" y="1269"/>
                    </a:lnTo>
                    <a:lnTo>
                      <a:pt x="382" y="1272"/>
                    </a:lnTo>
                    <a:lnTo>
                      <a:pt x="313" y="1269"/>
                    </a:lnTo>
                    <a:lnTo>
                      <a:pt x="246" y="1257"/>
                    </a:lnTo>
                    <a:lnTo>
                      <a:pt x="180" y="1239"/>
                    </a:lnTo>
                    <a:lnTo>
                      <a:pt x="118" y="1215"/>
                    </a:lnTo>
                    <a:lnTo>
                      <a:pt x="57" y="1183"/>
                    </a:lnTo>
                    <a:lnTo>
                      <a:pt x="0" y="1148"/>
                    </a:lnTo>
                    <a:lnTo>
                      <a:pt x="36" y="1095"/>
                    </a:lnTo>
                    <a:lnTo>
                      <a:pt x="89" y="1129"/>
                    </a:lnTo>
                    <a:lnTo>
                      <a:pt x="144" y="1156"/>
                    </a:lnTo>
                    <a:lnTo>
                      <a:pt x="201" y="1179"/>
                    </a:lnTo>
                    <a:lnTo>
                      <a:pt x="261" y="1195"/>
                    </a:lnTo>
                    <a:lnTo>
                      <a:pt x="320" y="1204"/>
                    </a:lnTo>
                    <a:lnTo>
                      <a:pt x="382" y="1208"/>
                    </a:lnTo>
                    <a:lnTo>
                      <a:pt x="443" y="1204"/>
                    </a:lnTo>
                    <a:lnTo>
                      <a:pt x="504" y="1195"/>
                    </a:lnTo>
                    <a:lnTo>
                      <a:pt x="563" y="1179"/>
                    </a:lnTo>
                    <a:lnTo>
                      <a:pt x="621" y="1156"/>
                    </a:lnTo>
                    <a:lnTo>
                      <a:pt x="675" y="1129"/>
                    </a:lnTo>
                    <a:lnTo>
                      <a:pt x="727" y="1095"/>
                    </a:lnTo>
                    <a:lnTo>
                      <a:pt x="775" y="1057"/>
                    </a:lnTo>
                    <a:lnTo>
                      <a:pt x="818" y="1013"/>
                    </a:lnTo>
                    <a:lnTo>
                      <a:pt x="857" y="965"/>
                    </a:lnTo>
                    <a:lnTo>
                      <a:pt x="890" y="913"/>
                    </a:lnTo>
                    <a:lnTo>
                      <a:pt x="919" y="858"/>
                    </a:lnTo>
                    <a:lnTo>
                      <a:pt x="941" y="802"/>
                    </a:lnTo>
                    <a:lnTo>
                      <a:pt x="956" y="742"/>
                    </a:lnTo>
                    <a:lnTo>
                      <a:pt x="965" y="680"/>
                    </a:lnTo>
                    <a:lnTo>
                      <a:pt x="969" y="619"/>
                    </a:lnTo>
                    <a:lnTo>
                      <a:pt x="965" y="557"/>
                    </a:lnTo>
                    <a:lnTo>
                      <a:pt x="956" y="496"/>
                    </a:lnTo>
                    <a:lnTo>
                      <a:pt x="941" y="437"/>
                    </a:lnTo>
                    <a:lnTo>
                      <a:pt x="919" y="381"/>
                    </a:lnTo>
                    <a:lnTo>
                      <a:pt x="890" y="325"/>
                    </a:lnTo>
                    <a:lnTo>
                      <a:pt x="857" y="273"/>
                    </a:lnTo>
                    <a:lnTo>
                      <a:pt x="818" y="225"/>
                    </a:lnTo>
                    <a:lnTo>
                      <a:pt x="775" y="182"/>
                    </a:lnTo>
                    <a:lnTo>
                      <a:pt x="727" y="144"/>
                    </a:lnTo>
                    <a:lnTo>
                      <a:pt x="675" y="110"/>
                    </a:lnTo>
                    <a:lnTo>
                      <a:pt x="621" y="81"/>
                    </a:lnTo>
                    <a:lnTo>
                      <a:pt x="563" y="61"/>
                    </a:lnTo>
                    <a:lnTo>
                      <a:pt x="565" y="56"/>
                    </a:lnTo>
                    <a:lnTo>
                      <a:pt x="58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5" name="Line 6">
                <a:extLst>
                  <a:ext uri="{FF2B5EF4-FFF2-40B4-BE49-F238E27FC236}">
                    <a16:creationId xmlns:a16="http://schemas.microsoft.com/office/drawing/2014/main" id="{C120ACE5-D492-385E-B67F-2E876CCD7FBE}"/>
                  </a:ext>
                </a:extLst>
              </p:cNvPr>
              <p:cNvSpPr>
                <a:spLocks noChangeShapeType="1"/>
              </p:cNvSpPr>
              <p:nvPr/>
            </p:nvSpPr>
            <p:spPr bwMode="ltGray">
              <a:xfrm flipV="1">
                <a:off x="4639" y="3863"/>
                <a:ext cx="103" cy="186"/>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6" name="Line 7">
                <a:extLst>
                  <a:ext uri="{FF2B5EF4-FFF2-40B4-BE49-F238E27FC236}">
                    <a16:creationId xmlns:a16="http://schemas.microsoft.com/office/drawing/2014/main" id="{1D37945E-E33E-F758-13DD-7D0DF5538A4E}"/>
                  </a:ext>
                </a:extLst>
              </p:cNvPr>
              <p:cNvSpPr>
                <a:spLocks noChangeShapeType="1"/>
              </p:cNvSpPr>
              <p:nvPr/>
            </p:nvSpPr>
            <p:spPr bwMode="ltGray">
              <a:xfrm flipV="1">
                <a:off x="5210" y="2874"/>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7" name="Line 8">
                <a:extLst>
                  <a:ext uri="{FF2B5EF4-FFF2-40B4-BE49-F238E27FC236}">
                    <a16:creationId xmlns:a16="http://schemas.microsoft.com/office/drawing/2014/main" id="{212C4310-F2FE-66F1-3EB1-E32057C59EEB}"/>
                  </a:ext>
                </a:extLst>
              </p:cNvPr>
              <p:cNvSpPr>
                <a:spLocks noChangeShapeType="1"/>
              </p:cNvSpPr>
              <p:nvPr/>
            </p:nvSpPr>
            <p:spPr bwMode="ltGray">
              <a:xfrm flipV="1">
                <a:off x="5270" y="2751"/>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8" name="Freeform 9">
                <a:extLst>
                  <a:ext uri="{FF2B5EF4-FFF2-40B4-BE49-F238E27FC236}">
                    <a16:creationId xmlns:a16="http://schemas.microsoft.com/office/drawing/2014/main" id="{31099814-6D55-02CA-15B5-1F18DD2A9B43}"/>
                  </a:ext>
                </a:extLst>
              </p:cNvPr>
              <p:cNvSpPr>
                <a:spLocks/>
              </p:cNvSpPr>
              <p:nvPr/>
            </p:nvSpPr>
            <p:spPr bwMode="ltGray">
              <a:xfrm>
                <a:off x="4753" y="4067"/>
                <a:ext cx="604" cy="110"/>
              </a:xfrm>
              <a:custGeom>
                <a:avLst/>
                <a:gdLst>
                  <a:gd name="T0" fmla="*/ 2 w 604"/>
                  <a:gd name="T1" fmla="*/ 70 h 110"/>
                  <a:gd name="T2" fmla="*/ 14 w 604"/>
                  <a:gd name="T3" fmla="*/ 57 h 110"/>
                  <a:gd name="T4" fmla="*/ 31 w 604"/>
                  <a:gd name="T5" fmla="*/ 46 h 110"/>
                  <a:gd name="T6" fmla="*/ 63 w 604"/>
                  <a:gd name="T7" fmla="*/ 30 h 110"/>
                  <a:gd name="T8" fmla="*/ 100 w 604"/>
                  <a:gd name="T9" fmla="*/ 21 h 110"/>
                  <a:gd name="T10" fmla="*/ 134 w 604"/>
                  <a:gd name="T11" fmla="*/ 13 h 110"/>
                  <a:gd name="T12" fmla="*/ 181 w 604"/>
                  <a:gd name="T13" fmla="*/ 6 h 110"/>
                  <a:gd name="T14" fmla="*/ 225 w 604"/>
                  <a:gd name="T15" fmla="*/ 2 h 110"/>
                  <a:gd name="T16" fmla="*/ 277 w 604"/>
                  <a:gd name="T17" fmla="*/ 0 h 110"/>
                  <a:gd name="T18" fmla="*/ 340 w 604"/>
                  <a:gd name="T19" fmla="*/ 0 h 110"/>
                  <a:gd name="T20" fmla="*/ 407 w 604"/>
                  <a:gd name="T21" fmla="*/ 4 h 110"/>
                  <a:gd name="T22" fmla="*/ 453 w 604"/>
                  <a:gd name="T23" fmla="*/ 10 h 110"/>
                  <a:gd name="T24" fmla="*/ 502 w 604"/>
                  <a:gd name="T25" fmla="*/ 19 h 110"/>
                  <a:gd name="T26" fmla="*/ 549 w 604"/>
                  <a:gd name="T27" fmla="*/ 33 h 110"/>
                  <a:gd name="T28" fmla="*/ 573 w 604"/>
                  <a:gd name="T29" fmla="*/ 47 h 110"/>
                  <a:gd name="T30" fmla="*/ 588 w 604"/>
                  <a:gd name="T31" fmla="*/ 58 h 110"/>
                  <a:gd name="T32" fmla="*/ 603 w 604"/>
                  <a:gd name="T33" fmla="*/ 77 h 110"/>
                  <a:gd name="T34" fmla="*/ 578 w 604"/>
                  <a:gd name="T35" fmla="*/ 87 h 110"/>
                  <a:gd name="T36" fmla="*/ 536 w 604"/>
                  <a:gd name="T37" fmla="*/ 95 h 110"/>
                  <a:gd name="T38" fmla="*/ 485 w 604"/>
                  <a:gd name="T39" fmla="*/ 101 h 110"/>
                  <a:gd name="T40" fmla="*/ 436 w 604"/>
                  <a:gd name="T41" fmla="*/ 106 h 110"/>
                  <a:gd name="T42" fmla="*/ 377 w 604"/>
                  <a:gd name="T43" fmla="*/ 108 h 110"/>
                  <a:gd name="T44" fmla="*/ 313 w 604"/>
                  <a:gd name="T45" fmla="*/ 109 h 110"/>
                  <a:gd name="T46" fmla="*/ 252 w 604"/>
                  <a:gd name="T47" fmla="*/ 109 h 110"/>
                  <a:gd name="T48" fmla="*/ 188 w 604"/>
                  <a:gd name="T49" fmla="*/ 108 h 110"/>
                  <a:gd name="T50" fmla="*/ 117 w 604"/>
                  <a:gd name="T51" fmla="*/ 102 h 110"/>
                  <a:gd name="T52" fmla="*/ 61 w 604"/>
                  <a:gd name="T53" fmla="*/ 96 h 110"/>
                  <a:gd name="T54" fmla="*/ 14 w 604"/>
                  <a:gd name="T55" fmla="*/ 86 h 110"/>
                  <a:gd name="T56" fmla="*/ 0 w 604"/>
                  <a:gd name="T57" fmla="*/ 78 h 110"/>
                  <a:gd name="T58" fmla="*/ 2 w 604"/>
                  <a:gd name="T59" fmla="*/ 7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04" h="110">
                    <a:moveTo>
                      <a:pt x="2" y="70"/>
                    </a:moveTo>
                    <a:lnTo>
                      <a:pt x="14" y="57"/>
                    </a:lnTo>
                    <a:lnTo>
                      <a:pt x="31" y="46"/>
                    </a:lnTo>
                    <a:lnTo>
                      <a:pt x="63" y="30"/>
                    </a:lnTo>
                    <a:lnTo>
                      <a:pt x="100" y="21"/>
                    </a:lnTo>
                    <a:lnTo>
                      <a:pt x="134" y="13"/>
                    </a:lnTo>
                    <a:lnTo>
                      <a:pt x="181" y="6"/>
                    </a:lnTo>
                    <a:lnTo>
                      <a:pt x="225" y="2"/>
                    </a:lnTo>
                    <a:lnTo>
                      <a:pt x="277" y="0"/>
                    </a:lnTo>
                    <a:lnTo>
                      <a:pt x="340" y="0"/>
                    </a:lnTo>
                    <a:lnTo>
                      <a:pt x="407" y="4"/>
                    </a:lnTo>
                    <a:lnTo>
                      <a:pt x="453" y="10"/>
                    </a:lnTo>
                    <a:lnTo>
                      <a:pt x="502" y="19"/>
                    </a:lnTo>
                    <a:lnTo>
                      <a:pt x="549" y="33"/>
                    </a:lnTo>
                    <a:lnTo>
                      <a:pt x="573" y="47"/>
                    </a:lnTo>
                    <a:lnTo>
                      <a:pt x="588" y="58"/>
                    </a:lnTo>
                    <a:lnTo>
                      <a:pt x="603" y="77"/>
                    </a:lnTo>
                    <a:lnTo>
                      <a:pt x="578" y="87"/>
                    </a:lnTo>
                    <a:lnTo>
                      <a:pt x="536" y="95"/>
                    </a:lnTo>
                    <a:lnTo>
                      <a:pt x="485" y="101"/>
                    </a:lnTo>
                    <a:lnTo>
                      <a:pt x="436" y="106"/>
                    </a:lnTo>
                    <a:lnTo>
                      <a:pt x="377" y="108"/>
                    </a:lnTo>
                    <a:lnTo>
                      <a:pt x="313" y="109"/>
                    </a:lnTo>
                    <a:lnTo>
                      <a:pt x="252" y="109"/>
                    </a:lnTo>
                    <a:lnTo>
                      <a:pt x="188" y="108"/>
                    </a:lnTo>
                    <a:lnTo>
                      <a:pt x="117" y="102"/>
                    </a:lnTo>
                    <a:lnTo>
                      <a:pt x="61" y="96"/>
                    </a:lnTo>
                    <a:lnTo>
                      <a:pt x="14" y="86"/>
                    </a:lnTo>
                    <a:lnTo>
                      <a:pt x="0" y="78"/>
                    </a:lnTo>
                    <a:lnTo>
                      <a:pt x="2" y="70"/>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9" name="Oval 10">
                <a:extLst>
                  <a:ext uri="{FF2B5EF4-FFF2-40B4-BE49-F238E27FC236}">
                    <a16:creationId xmlns:a16="http://schemas.microsoft.com/office/drawing/2014/main" id="{706DEC7B-295A-405D-866A-C67CEC5E84D5}"/>
                  </a:ext>
                </a:extLst>
              </p:cNvPr>
              <p:cNvSpPr>
                <a:spLocks noChangeArrowheads="1"/>
              </p:cNvSpPr>
              <p:nvPr/>
            </p:nvSpPr>
            <p:spPr bwMode="grayWhite">
              <a:xfrm>
                <a:off x="4458" y="2879"/>
                <a:ext cx="1074" cy="1073"/>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defRPr/>
                </a:pPr>
                <a:endParaRPr lang="en-US" altLang="en-US">
                  <a:cs typeface="+mn-cs"/>
                </a:endParaRPr>
              </a:p>
            </p:txBody>
          </p:sp>
          <p:grpSp>
            <p:nvGrpSpPr>
              <p:cNvPr id="1040" name="Group 11">
                <a:extLst>
                  <a:ext uri="{FF2B5EF4-FFF2-40B4-BE49-F238E27FC236}">
                    <a16:creationId xmlns:a16="http://schemas.microsoft.com/office/drawing/2014/main" id="{826ABE15-0106-92FC-58E4-37E55BC27DF3}"/>
                  </a:ext>
                </a:extLst>
              </p:cNvPr>
              <p:cNvGrpSpPr>
                <a:grpSpLocks/>
              </p:cNvGrpSpPr>
              <p:nvPr/>
            </p:nvGrpSpPr>
            <p:grpSpPr bwMode="auto">
              <a:xfrm>
                <a:off x="4458" y="2991"/>
                <a:ext cx="999" cy="797"/>
                <a:chOff x="4458" y="2991"/>
                <a:chExt cx="999" cy="797"/>
              </a:xfrm>
            </p:grpSpPr>
            <p:sp>
              <p:nvSpPr>
                <p:cNvPr id="1041" name="Freeform 12">
                  <a:extLst>
                    <a:ext uri="{FF2B5EF4-FFF2-40B4-BE49-F238E27FC236}">
                      <a16:creationId xmlns:a16="http://schemas.microsoft.com/office/drawing/2014/main" id="{35E14447-F497-FC4B-22CA-DAF8B01EAE8A}"/>
                    </a:ext>
                  </a:extLst>
                </p:cNvPr>
                <p:cNvSpPr>
                  <a:spLocks/>
                </p:cNvSpPr>
                <p:nvPr/>
              </p:nvSpPr>
              <p:spPr bwMode="grayWhite">
                <a:xfrm>
                  <a:off x="4599" y="3283"/>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2" name="Freeform 13">
                  <a:extLst>
                    <a:ext uri="{FF2B5EF4-FFF2-40B4-BE49-F238E27FC236}">
                      <a16:creationId xmlns:a16="http://schemas.microsoft.com/office/drawing/2014/main" id="{AC6A6DD9-F746-45B8-6217-359F8E073BEA}"/>
                    </a:ext>
                  </a:extLst>
                </p:cNvPr>
                <p:cNvSpPr>
                  <a:spLocks/>
                </p:cNvSpPr>
                <p:nvPr/>
              </p:nvSpPr>
              <p:spPr bwMode="grayWhite">
                <a:xfrm>
                  <a:off x="4616" y="3305"/>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3" name="Freeform 14">
                  <a:extLst>
                    <a:ext uri="{FF2B5EF4-FFF2-40B4-BE49-F238E27FC236}">
                      <a16:creationId xmlns:a16="http://schemas.microsoft.com/office/drawing/2014/main" id="{9565793F-F3D2-F097-1818-5C4ADFB5C847}"/>
                    </a:ext>
                  </a:extLst>
                </p:cNvPr>
                <p:cNvSpPr>
                  <a:spLocks/>
                </p:cNvSpPr>
                <p:nvPr/>
              </p:nvSpPr>
              <p:spPr bwMode="grayWhite">
                <a:xfrm>
                  <a:off x="4674" y="3275"/>
                  <a:ext cx="37" cy="35"/>
                </a:xfrm>
                <a:custGeom>
                  <a:avLst/>
                  <a:gdLst>
                    <a:gd name="T0" fmla="*/ 36 w 37"/>
                    <a:gd name="T1" fmla="*/ 0 h 35"/>
                    <a:gd name="T2" fmla="*/ 22 w 37"/>
                    <a:gd name="T3" fmla="*/ 0 h 35"/>
                    <a:gd name="T4" fmla="*/ 14 w 37"/>
                    <a:gd name="T5" fmla="*/ 9 h 35"/>
                    <a:gd name="T6" fmla="*/ 9 w 37"/>
                    <a:gd name="T7" fmla="*/ 9 h 35"/>
                    <a:gd name="T8" fmla="*/ 5 w 37"/>
                    <a:gd name="T9" fmla="*/ 13 h 35"/>
                    <a:gd name="T10" fmla="*/ 0 w 37"/>
                    <a:gd name="T11" fmla="*/ 13 h 35"/>
                    <a:gd name="T12" fmla="*/ 0 w 37"/>
                    <a:gd name="T13" fmla="*/ 25 h 35"/>
                    <a:gd name="T14" fmla="*/ 8 w 37"/>
                    <a:gd name="T15" fmla="*/ 34 h 35"/>
                    <a:gd name="T16" fmla="*/ 29 w 37"/>
                    <a:gd name="T17" fmla="*/ 34 h 35"/>
                    <a:gd name="T18" fmla="*/ 36 w 37"/>
                    <a:gd name="T19" fmla="*/ 25 h 35"/>
                    <a:gd name="T20" fmla="*/ 36 w 37"/>
                    <a:gd name="T21" fmla="*/ 0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5">
                      <a:moveTo>
                        <a:pt x="36" y="0"/>
                      </a:moveTo>
                      <a:lnTo>
                        <a:pt x="22" y="0"/>
                      </a:lnTo>
                      <a:lnTo>
                        <a:pt x="14" y="9"/>
                      </a:lnTo>
                      <a:lnTo>
                        <a:pt x="9" y="9"/>
                      </a:lnTo>
                      <a:lnTo>
                        <a:pt x="5" y="13"/>
                      </a:lnTo>
                      <a:lnTo>
                        <a:pt x="0" y="13"/>
                      </a:lnTo>
                      <a:lnTo>
                        <a:pt x="0" y="25"/>
                      </a:lnTo>
                      <a:lnTo>
                        <a:pt x="8" y="34"/>
                      </a:lnTo>
                      <a:lnTo>
                        <a:pt x="29" y="34"/>
                      </a:lnTo>
                      <a:lnTo>
                        <a:pt x="36" y="25"/>
                      </a:lnTo>
                      <a:lnTo>
                        <a:pt x="3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4" name="Freeform 15">
                  <a:extLst>
                    <a:ext uri="{FF2B5EF4-FFF2-40B4-BE49-F238E27FC236}">
                      <a16:creationId xmlns:a16="http://schemas.microsoft.com/office/drawing/2014/main" id="{AED22AD8-A325-9A04-F585-2EEB2E2F265D}"/>
                    </a:ext>
                  </a:extLst>
                </p:cNvPr>
                <p:cNvSpPr>
                  <a:spLocks/>
                </p:cNvSpPr>
                <p:nvPr/>
              </p:nvSpPr>
              <p:spPr bwMode="grayWhite">
                <a:xfrm>
                  <a:off x="4458" y="3303"/>
                  <a:ext cx="324" cy="422"/>
                </a:xfrm>
                <a:custGeom>
                  <a:avLst/>
                  <a:gdLst>
                    <a:gd name="T0" fmla="*/ 76 w 324"/>
                    <a:gd name="T1" fmla="*/ 0 h 422"/>
                    <a:gd name="T2" fmla="*/ 71 w 324"/>
                    <a:gd name="T3" fmla="*/ 11 h 422"/>
                    <a:gd name="T4" fmla="*/ 45 w 324"/>
                    <a:gd name="T5" fmla="*/ 33 h 422"/>
                    <a:gd name="T6" fmla="*/ 40 w 324"/>
                    <a:gd name="T7" fmla="*/ 53 h 422"/>
                    <a:gd name="T8" fmla="*/ 21 w 324"/>
                    <a:gd name="T9" fmla="*/ 68 h 422"/>
                    <a:gd name="T10" fmla="*/ 8 w 324"/>
                    <a:gd name="T11" fmla="*/ 96 h 422"/>
                    <a:gd name="T12" fmla="*/ 8 w 324"/>
                    <a:gd name="T13" fmla="*/ 114 h 422"/>
                    <a:gd name="T14" fmla="*/ 0 w 324"/>
                    <a:gd name="T15" fmla="*/ 144 h 422"/>
                    <a:gd name="T16" fmla="*/ 11 w 324"/>
                    <a:gd name="T17" fmla="*/ 157 h 422"/>
                    <a:gd name="T18" fmla="*/ 40 w 324"/>
                    <a:gd name="T19" fmla="*/ 195 h 422"/>
                    <a:gd name="T20" fmla="*/ 48 w 324"/>
                    <a:gd name="T21" fmla="*/ 190 h 422"/>
                    <a:gd name="T22" fmla="*/ 99 w 324"/>
                    <a:gd name="T23" fmla="*/ 190 h 422"/>
                    <a:gd name="T24" fmla="*/ 123 w 324"/>
                    <a:gd name="T25" fmla="*/ 199 h 422"/>
                    <a:gd name="T26" fmla="*/ 121 w 324"/>
                    <a:gd name="T27" fmla="*/ 229 h 422"/>
                    <a:gd name="T28" fmla="*/ 138 w 324"/>
                    <a:gd name="T29" fmla="*/ 268 h 422"/>
                    <a:gd name="T30" fmla="*/ 137 w 324"/>
                    <a:gd name="T31" fmla="*/ 279 h 422"/>
                    <a:gd name="T32" fmla="*/ 144 w 324"/>
                    <a:gd name="T33" fmla="*/ 291 h 422"/>
                    <a:gd name="T34" fmla="*/ 133 w 324"/>
                    <a:gd name="T35" fmla="*/ 319 h 422"/>
                    <a:gd name="T36" fmla="*/ 146 w 324"/>
                    <a:gd name="T37" fmla="*/ 354 h 422"/>
                    <a:gd name="T38" fmla="*/ 153 w 324"/>
                    <a:gd name="T39" fmla="*/ 382 h 422"/>
                    <a:gd name="T40" fmla="*/ 162 w 324"/>
                    <a:gd name="T41" fmla="*/ 399 h 422"/>
                    <a:gd name="T42" fmla="*/ 171 w 324"/>
                    <a:gd name="T43" fmla="*/ 421 h 422"/>
                    <a:gd name="T44" fmla="*/ 188 w 324"/>
                    <a:gd name="T45" fmla="*/ 418 h 422"/>
                    <a:gd name="T46" fmla="*/ 216 w 324"/>
                    <a:gd name="T47" fmla="*/ 402 h 422"/>
                    <a:gd name="T48" fmla="*/ 229 w 324"/>
                    <a:gd name="T49" fmla="*/ 382 h 422"/>
                    <a:gd name="T50" fmla="*/ 228 w 324"/>
                    <a:gd name="T51" fmla="*/ 369 h 422"/>
                    <a:gd name="T52" fmla="*/ 245 w 324"/>
                    <a:gd name="T53" fmla="*/ 359 h 422"/>
                    <a:gd name="T54" fmla="*/ 242 w 324"/>
                    <a:gd name="T55" fmla="*/ 340 h 422"/>
                    <a:gd name="T56" fmla="*/ 267 w 324"/>
                    <a:gd name="T57" fmla="*/ 310 h 422"/>
                    <a:gd name="T58" fmla="*/ 271 w 324"/>
                    <a:gd name="T59" fmla="*/ 285 h 422"/>
                    <a:gd name="T60" fmla="*/ 264 w 324"/>
                    <a:gd name="T61" fmla="*/ 277 h 422"/>
                    <a:gd name="T62" fmla="*/ 267 w 324"/>
                    <a:gd name="T63" fmla="*/ 267 h 422"/>
                    <a:gd name="T64" fmla="*/ 261 w 324"/>
                    <a:gd name="T65" fmla="*/ 258 h 422"/>
                    <a:gd name="T66" fmla="*/ 280 w 324"/>
                    <a:gd name="T67" fmla="*/ 234 h 422"/>
                    <a:gd name="T68" fmla="*/ 280 w 324"/>
                    <a:gd name="T69" fmla="*/ 222 h 422"/>
                    <a:gd name="T70" fmla="*/ 306 w 324"/>
                    <a:gd name="T71" fmla="*/ 202 h 422"/>
                    <a:gd name="T72" fmla="*/ 323 w 324"/>
                    <a:gd name="T73" fmla="*/ 148 h 422"/>
                    <a:gd name="T74" fmla="*/ 299 w 324"/>
                    <a:gd name="T75" fmla="*/ 162 h 422"/>
                    <a:gd name="T76" fmla="*/ 278 w 324"/>
                    <a:gd name="T77" fmla="*/ 156 h 422"/>
                    <a:gd name="T78" fmla="*/ 281 w 324"/>
                    <a:gd name="T79" fmla="*/ 143 h 422"/>
                    <a:gd name="T80" fmla="*/ 260 w 324"/>
                    <a:gd name="T81" fmla="*/ 129 h 422"/>
                    <a:gd name="T82" fmla="*/ 250 w 324"/>
                    <a:gd name="T83" fmla="*/ 94 h 422"/>
                    <a:gd name="T84" fmla="*/ 230 w 324"/>
                    <a:gd name="T85" fmla="*/ 66 h 422"/>
                    <a:gd name="T86" fmla="*/ 230 w 324"/>
                    <a:gd name="T87" fmla="*/ 47 h 422"/>
                    <a:gd name="T88" fmla="*/ 219 w 324"/>
                    <a:gd name="T89" fmla="*/ 46 h 422"/>
                    <a:gd name="T90" fmla="*/ 212 w 324"/>
                    <a:gd name="T91" fmla="*/ 49 h 422"/>
                    <a:gd name="T92" fmla="*/ 182 w 324"/>
                    <a:gd name="T93" fmla="*/ 38 h 422"/>
                    <a:gd name="T94" fmla="*/ 174 w 324"/>
                    <a:gd name="T95" fmla="*/ 46 h 422"/>
                    <a:gd name="T96" fmla="*/ 167 w 324"/>
                    <a:gd name="T97" fmla="*/ 56 h 422"/>
                    <a:gd name="T98" fmla="*/ 151 w 324"/>
                    <a:gd name="T99" fmla="*/ 38 h 422"/>
                    <a:gd name="T100" fmla="*/ 135 w 324"/>
                    <a:gd name="T101" fmla="*/ 33 h 422"/>
                    <a:gd name="T102" fmla="*/ 134 w 324"/>
                    <a:gd name="T103" fmla="*/ 10 h 422"/>
                    <a:gd name="T104" fmla="*/ 111 w 324"/>
                    <a:gd name="T105" fmla="*/ 14 h 422"/>
                    <a:gd name="T106" fmla="*/ 96 w 324"/>
                    <a:gd name="T107" fmla="*/ 9 h 422"/>
                    <a:gd name="T108" fmla="*/ 76 w 324"/>
                    <a:gd name="T109" fmla="*/ 0 h 4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24" h="422">
                      <a:moveTo>
                        <a:pt x="76" y="0"/>
                      </a:moveTo>
                      <a:lnTo>
                        <a:pt x="71" y="11"/>
                      </a:lnTo>
                      <a:lnTo>
                        <a:pt x="45" y="33"/>
                      </a:lnTo>
                      <a:lnTo>
                        <a:pt x="40" y="53"/>
                      </a:lnTo>
                      <a:lnTo>
                        <a:pt x="21" y="68"/>
                      </a:lnTo>
                      <a:lnTo>
                        <a:pt x="8" y="96"/>
                      </a:lnTo>
                      <a:lnTo>
                        <a:pt x="8" y="114"/>
                      </a:lnTo>
                      <a:lnTo>
                        <a:pt x="0" y="144"/>
                      </a:lnTo>
                      <a:lnTo>
                        <a:pt x="11" y="157"/>
                      </a:lnTo>
                      <a:lnTo>
                        <a:pt x="40" y="195"/>
                      </a:lnTo>
                      <a:lnTo>
                        <a:pt x="48" y="190"/>
                      </a:lnTo>
                      <a:lnTo>
                        <a:pt x="99" y="190"/>
                      </a:lnTo>
                      <a:lnTo>
                        <a:pt x="123" y="199"/>
                      </a:lnTo>
                      <a:lnTo>
                        <a:pt x="121" y="229"/>
                      </a:lnTo>
                      <a:lnTo>
                        <a:pt x="138" y="268"/>
                      </a:lnTo>
                      <a:lnTo>
                        <a:pt x="137" y="279"/>
                      </a:lnTo>
                      <a:lnTo>
                        <a:pt x="144" y="291"/>
                      </a:lnTo>
                      <a:lnTo>
                        <a:pt x="133" y="319"/>
                      </a:lnTo>
                      <a:lnTo>
                        <a:pt x="146" y="354"/>
                      </a:lnTo>
                      <a:lnTo>
                        <a:pt x="153" y="382"/>
                      </a:lnTo>
                      <a:lnTo>
                        <a:pt x="162" y="399"/>
                      </a:lnTo>
                      <a:lnTo>
                        <a:pt x="171" y="421"/>
                      </a:lnTo>
                      <a:lnTo>
                        <a:pt x="188" y="418"/>
                      </a:lnTo>
                      <a:lnTo>
                        <a:pt x="216" y="402"/>
                      </a:lnTo>
                      <a:lnTo>
                        <a:pt x="229" y="382"/>
                      </a:lnTo>
                      <a:lnTo>
                        <a:pt x="228" y="369"/>
                      </a:lnTo>
                      <a:lnTo>
                        <a:pt x="245" y="359"/>
                      </a:lnTo>
                      <a:lnTo>
                        <a:pt x="242" y="340"/>
                      </a:lnTo>
                      <a:lnTo>
                        <a:pt x="267" y="310"/>
                      </a:lnTo>
                      <a:lnTo>
                        <a:pt x="271" y="285"/>
                      </a:lnTo>
                      <a:lnTo>
                        <a:pt x="264" y="277"/>
                      </a:lnTo>
                      <a:lnTo>
                        <a:pt x="267" y="267"/>
                      </a:lnTo>
                      <a:lnTo>
                        <a:pt x="261" y="258"/>
                      </a:lnTo>
                      <a:lnTo>
                        <a:pt x="280" y="234"/>
                      </a:lnTo>
                      <a:lnTo>
                        <a:pt x="280" y="222"/>
                      </a:lnTo>
                      <a:lnTo>
                        <a:pt x="306" y="202"/>
                      </a:lnTo>
                      <a:lnTo>
                        <a:pt x="323" y="148"/>
                      </a:lnTo>
                      <a:lnTo>
                        <a:pt x="299" y="162"/>
                      </a:lnTo>
                      <a:lnTo>
                        <a:pt x="278" y="156"/>
                      </a:lnTo>
                      <a:lnTo>
                        <a:pt x="281" y="143"/>
                      </a:lnTo>
                      <a:lnTo>
                        <a:pt x="260" y="129"/>
                      </a:lnTo>
                      <a:lnTo>
                        <a:pt x="250" y="94"/>
                      </a:lnTo>
                      <a:lnTo>
                        <a:pt x="230" y="66"/>
                      </a:lnTo>
                      <a:lnTo>
                        <a:pt x="230" y="47"/>
                      </a:lnTo>
                      <a:lnTo>
                        <a:pt x="219" y="46"/>
                      </a:lnTo>
                      <a:lnTo>
                        <a:pt x="212" y="49"/>
                      </a:lnTo>
                      <a:lnTo>
                        <a:pt x="182" y="38"/>
                      </a:lnTo>
                      <a:lnTo>
                        <a:pt x="174" y="46"/>
                      </a:lnTo>
                      <a:lnTo>
                        <a:pt x="167" y="56"/>
                      </a:lnTo>
                      <a:lnTo>
                        <a:pt x="151" y="38"/>
                      </a:lnTo>
                      <a:lnTo>
                        <a:pt x="135" y="33"/>
                      </a:lnTo>
                      <a:lnTo>
                        <a:pt x="134" y="10"/>
                      </a:lnTo>
                      <a:lnTo>
                        <a:pt x="111" y="14"/>
                      </a:lnTo>
                      <a:lnTo>
                        <a:pt x="96" y="9"/>
                      </a:lnTo>
                      <a:lnTo>
                        <a:pt x="7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5" name="Freeform 16">
                  <a:extLst>
                    <a:ext uri="{FF2B5EF4-FFF2-40B4-BE49-F238E27FC236}">
                      <a16:creationId xmlns:a16="http://schemas.microsoft.com/office/drawing/2014/main" id="{D46C60E1-DF35-FB59-0CE0-087577D96597}"/>
                    </a:ext>
                  </a:extLst>
                </p:cNvPr>
                <p:cNvSpPr>
                  <a:spLocks/>
                </p:cNvSpPr>
                <p:nvPr/>
              </p:nvSpPr>
              <p:spPr bwMode="grayWhite">
                <a:xfrm>
                  <a:off x="5205" y="3408"/>
                  <a:ext cx="17" cy="21"/>
                </a:xfrm>
                <a:custGeom>
                  <a:avLst/>
                  <a:gdLst>
                    <a:gd name="T0" fmla="*/ 7 w 17"/>
                    <a:gd name="T1" fmla="*/ 0 h 21"/>
                    <a:gd name="T2" fmla="*/ 9 w 17"/>
                    <a:gd name="T3" fmla="*/ 5 h 21"/>
                    <a:gd name="T4" fmla="*/ 7 w 17"/>
                    <a:gd name="T5" fmla="*/ 10 h 21"/>
                    <a:gd name="T6" fmla="*/ 7 w 17"/>
                    <a:gd name="T7" fmla="*/ 14 h 21"/>
                    <a:gd name="T8" fmla="*/ 16 w 17"/>
                    <a:gd name="T9" fmla="*/ 17 h 21"/>
                    <a:gd name="T10" fmla="*/ 16 w 17"/>
                    <a:gd name="T11" fmla="*/ 20 h 21"/>
                    <a:gd name="T12" fmla="*/ 9 w 17"/>
                    <a:gd name="T13" fmla="*/ 17 h 21"/>
                    <a:gd name="T14" fmla="*/ 3 w 17"/>
                    <a:gd name="T15" fmla="*/ 20 h 21"/>
                    <a:gd name="T16" fmla="*/ 0 w 17"/>
                    <a:gd name="T17" fmla="*/ 17 h 21"/>
                    <a:gd name="T18" fmla="*/ 3 w 17"/>
                    <a:gd name="T19" fmla="*/ 14 h 21"/>
                    <a:gd name="T20" fmla="*/ 0 w 17"/>
                    <a:gd name="T21" fmla="*/ 10 h 21"/>
                    <a:gd name="T22" fmla="*/ 3 w 17"/>
                    <a:gd name="T23" fmla="*/ 2 h 21"/>
                    <a:gd name="T24" fmla="*/ 7 w 17"/>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1">
                      <a:moveTo>
                        <a:pt x="7" y="0"/>
                      </a:moveTo>
                      <a:lnTo>
                        <a:pt x="9" y="5"/>
                      </a:lnTo>
                      <a:lnTo>
                        <a:pt x="7" y="10"/>
                      </a:lnTo>
                      <a:lnTo>
                        <a:pt x="7" y="14"/>
                      </a:lnTo>
                      <a:lnTo>
                        <a:pt x="16" y="17"/>
                      </a:lnTo>
                      <a:lnTo>
                        <a:pt x="16" y="20"/>
                      </a:lnTo>
                      <a:lnTo>
                        <a:pt x="9" y="17"/>
                      </a:lnTo>
                      <a:lnTo>
                        <a:pt x="3" y="20"/>
                      </a:lnTo>
                      <a:lnTo>
                        <a:pt x="0" y="17"/>
                      </a:lnTo>
                      <a:lnTo>
                        <a:pt x="3" y="14"/>
                      </a:lnTo>
                      <a:lnTo>
                        <a:pt x="0" y="10"/>
                      </a:lnTo>
                      <a:lnTo>
                        <a:pt x="3" y="2"/>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6" name="Freeform 17">
                  <a:extLst>
                    <a:ext uri="{FF2B5EF4-FFF2-40B4-BE49-F238E27FC236}">
                      <a16:creationId xmlns:a16="http://schemas.microsoft.com/office/drawing/2014/main" id="{1422FD83-B1B1-F2B8-E1F5-E0CBBBADE7E0}"/>
                    </a:ext>
                  </a:extLst>
                </p:cNvPr>
                <p:cNvSpPr>
                  <a:spLocks/>
                </p:cNvSpPr>
                <p:nvPr/>
              </p:nvSpPr>
              <p:spPr bwMode="grayWhite">
                <a:xfrm>
                  <a:off x="5144" y="3496"/>
                  <a:ext cx="49" cy="70"/>
                </a:xfrm>
                <a:custGeom>
                  <a:avLst/>
                  <a:gdLst>
                    <a:gd name="T0" fmla="*/ 0 w 49"/>
                    <a:gd name="T1" fmla="*/ 34 h 70"/>
                    <a:gd name="T2" fmla="*/ 17 w 49"/>
                    <a:gd name="T3" fmla="*/ 34 h 70"/>
                    <a:gd name="T4" fmla="*/ 37 w 49"/>
                    <a:gd name="T5" fmla="*/ 0 h 70"/>
                    <a:gd name="T6" fmla="*/ 48 w 49"/>
                    <a:gd name="T7" fmla="*/ 20 h 70"/>
                    <a:gd name="T8" fmla="*/ 39 w 49"/>
                    <a:gd name="T9" fmla="*/ 69 h 70"/>
                    <a:gd name="T10" fmla="*/ 3 w 49"/>
                    <a:gd name="T11" fmla="*/ 57 h 70"/>
                    <a:gd name="T12" fmla="*/ 0 w 49"/>
                    <a:gd name="T13" fmla="*/ 34 h 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 h="70">
                      <a:moveTo>
                        <a:pt x="0" y="34"/>
                      </a:moveTo>
                      <a:lnTo>
                        <a:pt x="17" y="34"/>
                      </a:lnTo>
                      <a:lnTo>
                        <a:pt x="37" y="0"/>
                      </a:lnTo>
                      <a:lnTo>
                        <a:pt x="48" y="20"/>
                      </a:lnTo>
                      <a:lnTo>
                        <a:pt x="39" y="69"/>
                      </a:lnTo>
                      <a:lnTo>
                        <a:pt x="3" y="57"/>
                      </a:lnTo>
                      <a:lnTo>
                        <a:pt x="0" y="3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7" name="Freeform 18">
                  <a:extLst>
                    <a:ext uri="{FF2B5EF4-FFF2-40B4-BE49-F238E27FC236}">
                      <a16:creationId xmlns:a16="http://schemas.microsoft.com/office/drawing/2014/main" id="{F93E420C-3F8A-3259-C693-4AB8CEBA41C2}"/>
                    </a:ext>
                  </a:extLst>
                </p:cNvPr>
                <p:cNvSpPr>
                  <a:spLocks/>
                </p:cNvSpPr>
                <p:nvPr/>
              </p:nvSpPr>
              <p:spPr bwMode="grayWhite">
                <a:xfrm>
                  <a:off x="5241" y="3523"/>
                  <a:ext cx="84" cy="67"/>
                </a:xfrm>
                <a:custGeom>
                  <a:avLst/>
                  <a:gdLst>
                    <a:gd name="T0" fmla="*/ 5 w 84"/>
                    <a:gd name="T1" fmla="*/ 15 h 67"/>
                    <a:gd name="T2" fmla="*/ 0 w 84"/>
                    <a:gd name="T3" fmla="*/ 0 h 67"/>
                    <a:gd name="T4" fmla="*/ 27 w 84"/>
                    <a:gd name="T5" fmla="*/ 6 h 67"/>
                    <a:gd name="T6" fmla="*/ 67 w 84"/>
                    <a:gd name="T7" fmla="*/ 22 h 67"/>
                    <a:gd name="T8" fmla="*/ 67 w 84"/>
                    <a:gd name="T9" fmla="*/ 34 h 67"/>
                    <a:gd name="T10" fmla="*/ 83 w 84"/>
                    <a:gd name="T11" fmla="*/ 66 h 67"/>
                    <a:gd name="T12" fmla="*/ 52 w 84"/>
                    <a:gd name="T13" fmla="*/ 36 h 67"/>
                    <a:gd name="T14" fmla="*/ 31 w 84"/>
                    <a:gd name="T15" fmla="*/ 38 h 67"/>
                    <a:gd name="T16" fmla="*/ 5 w 84"/>
                    <a:gd name="T17" fmla="*/ 15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4" h="67">
                      <a:moveTo>
                        <a:pt x="5" y="15"/>
                      </a:moveTo>
                      <a:lnTo>
                        <a:pt x="0" y="0"/>
                      </a:lnTo>
                      <a:lnTo>
                        <a:pt x="27" y="6"/>
                      </a:lnTo>
                      <a:lnTo>
                        <a:pt x="67" y="22"/>
                      </a:lnTo>
                      <a:lnTo>
                        <a:pt x="67" y="34"/>
                      </a:lnTo>
                      <a:lnTo>
                        <a:pt x="83" y="66"/>
                      </a:lnTo>
                      <a:lnTo>
                        <a:pt x="52" y="36"/>
                      </a:lnTo>
                      <a:lnTo>
                        <a:pt x="31" y="38"/>
                      </a:lnTo>
                      <a:lnTo>
                        <a:pt x="5" y="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8" name="Freeform 19">
                  <a:extLst>
                    <a:ext uri="{FF2B5EF4-FFF2-40B4-BE49-F238E27FC236}">
                      <a16:creationId xmlns:a16="http://schemas.microsoft.com/office/drawing/2014/main" id="{AF995497-AAF6-C90E-0970-545A6098ABAB}"/>
                    </a:ext>
                  </a:extLst>
                </p:cNvPr>
                <p:cNvSpPr>
                  <a:spLocks/>
                </p:cNvSpPr>
                <p:nvPr/>
              </p:nvSpPr>
              <p:spPr bwMode="grayWhite">
                <a:xfrm>
                  <a:off x="5400" y="3660"/>
                  <a:ext cx="57" cy="73"/>
                </a:xfrm>
                <a:custGeom>
                  <a:avLst/>
                  <a:gdLst>
                    <a:gd name="T0" fmla="*/ 34 w 57"/>
                    <a:gd name="T1" fmla="*/ 0 h 73"/>
                    <a:gd name="T2" fmla="*/ 56 w 57"/>
                    <a:gd name="T3" fmla="*/ 21 h 73"/>
                    <a:gd name="T4" fmla="*/ 11 w 57"/>
                    <a:gd name="T5" fmla="*/ 72 h 73"/>
                    <a:gd name="T6" fmla="*/ 0 w 57"/>
                    <a:gd name="T7" fmla="*/ 60 h 73"/>
                    <a:gd name="T8" fmla="*/ 32 w 57"/>
                    <a:gd name="T9" fmla="*/ 28 h 73"/>
                    <a:gd name="T10" fmla="*/ 34 w 57"/>
                    <a:gd name="T11" fmla="*/ 0 h 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 h="73">
                      <a:moveTo>
                        <a:pt x="34" y="0"/>
                      </a:moveTo>
                      <a:lnTo>
                        <a:pt x="56" y="21"/>
                      </a:lnTo>
                      <a:lnTo>
                        <a:pt x="11" y="72"/>
                      </a:lnTo>
                      <a:lnTo>
                        <a:pt x="0" y="60"/>
                      </a:lnTo>
                      <a:lnTo>
                        <a:pt x="32" y="28"/>
                      </a:lnTo>
                      <a:lnTo>
                        <a:pt x="34"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9" name="Freeform 20">
                  <a:extLst>
                    <a:ext uri="{FF2B5EF4-FFF2-40B4-BE49-F238E27FC236}">
                      <a16:creationId xmlns:a16="http://schemas.microsoft.com/office/drawing/2014/main" id="{A1685B71-30B8-EABB-9A8D-2132EE2AE293}"/>
                    </a:ext>
                  </a:extLst>
                </p:cNvPr>
                <p:cNvSpPr>
                  <a:spLocks/>
                </p:cNvSpPr>
                <p:nvPr/>
              </p:nvSpPr>
              <p:spPr bwMode="grayWhite">
                <a:xfrm>
                  <a:off x="4558" y="3167"/>
                  <a:ext cx="29" cy="48"/>
                </a:xfrm>
                <a:custGeom>
                  <a:avLst/>
                  <a:gdLst>
                    <a:gd name="T0" fmla="*/ 28 w 29"/>
                    <a:gd name="T1" fmla="*/ 36 h 48"/>
                    <a:gd name="T2" fmla="*/ 20 w 29"/>
                    <a:gd name="T3" fmla="*/ 31 h 48"/>
                    <a:gd name="T4" fmla="*/ 20 w 29"/>
                    <a:gd name="T5" fmla="*/ 10 h 48"/>
                    <a:gd name="T6" fmla="*/ 24 w 29"/>
                    <a:gd name="T7" fmla="*/ 5 h 48"/>
                    <a:gd name="T8" fmla="*/ 17 w 29"/>
                    <a:gd name="T9" fmla="*/ 5 h 48"/>
                    <a:gd name="T10" fmla="*/ 21 w 29"/>
                    <a:gd name="T11" fmla="*/ 0 h 48"/>
                    <a:gd name="T12" fmla="*/ 16 w 29"/>
                    <a:gd name="T13" fmla="*/ 0 h 48"/>
                    <a:gd name="T14" fmla="*/ 10 w 29"/>
                    <a:gd name="T15" fmla="*/ 6 h 48"/>
                    <a:gd name="T16" fmla="*/ 10 w 29"/>
                    <a:gd name="T17" fmla="*/ 19 h 48"/>
                    <a:gd name="T18" fmla="*/ 13 w 29"/>
                    <a:gd name="T19" fmla="*/ 22 h 48"/>
                    <a:gd name="T20" fmla="*/ 13 w 29"/>
                    <a:gd name="T21" fmla="*/ 28 h 48"/>
                    <a:gd name="T22" fmla="*/ 11 w 29"/>
                    <a:gd name="T23" fmla="*/ 28 h 48"/>
                    <a:gd name="T24" fmla="*/ 6 w 29"/>
                    <a:gd name="T25" fmla="*/ 33 h 48"/>
                    <a:gd name="T26" fmla="*/ 6 w 29"/>
                    <a:gd name="T27" fmla="*/ 38 h 48"/>
                    <a:gd name="T28" fmla="*/ 0 w 29"/>
                    <a:gd name="T29" fmla="*/ 47 h 48"/>
                    <a:gd name="T30" fmla="*/ 21 w 29"/>
                    <a:gd name="T31" fmla="*/ 47 h 48"/>
                    <a:gd name="T32" fmla="*/ 28 w 29"/>
                    <a:gd name="T33" fmla="*/ 36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 h="48">
                      <a:moveTo>
                        <a:pt x="28" y="36"/>
                      </a:moveTo>
                      <a:lnTo>
                        <a:pt x="20" y="31"/>
                      </a:lnTo>
                      <a:lnTo>
                        <a:pt x="20" y="10"/>
                      </a:lnTo>
                      <a:lnTo>
                        <a:pt x="24" y="5"/>
                      </a:lnTo>
                      <a:lnTo>
                        <a:pt x="17" y="5"/>
                      </a:lnTo>
                      <a:lnTo>
                        <a:pt x="21" y="0"/>
                      </a:lnTo>
                      <a:lnTo>
                        <a:pt x="16" y="0"/>
                      </a:lnTo>
                      <a:lnTo>
                        <a:pt x="10" y="6"/>
                      </a:lnTo>
                      <a:lnTo>
                        <a:pt x="10" y="19"/>
                      </a:lnTo>
                      <a:lnTo>
                        <a:pt x="13" y="22"/>
                      </a:lnTo>
                      <a:lnTo>
                        <a:pt x="13" y="28"/>
                      </a:lnTo>
                      <a:lnTo>
                        <a:pt x="11" y="28"/>
                      </a:lnTo>
                      <a:lnTo>
                        <a:pt x="6" y="33"/>
                      </a:lnTo>
                      <a:lnTo>
                        <a:pt x="6" y="38"/>
                      </a:lnTo>
                      <a:lnTo>
                        <a:pt x="0" y="47"/>
                      </a:lnTo>
                      <a:lnTo>
                        <a:pt x="21" y="47"/>
                      </a:lnTo>
                      <a:lnTo>
                        <a:pt x="28" y="3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0" name="Freeform 21">
                  <a:extLst>
                    <a:ext uri="{FF2B5EF4-FFF2-40B4-BE49-F238E27FC236}">
                      <a16:creationId xmlns:a16="http://schemas.microsoft.com/office/drawing/2014/main" id="{A9447DA9-BA7F-94BC-14E6-D0BDFC9EC85E}"/>
                    </a:ext>
                  </a:extLst>
                </p:cNvPr>
                <p:cNvSpPr>
                  <a:spLocks/>
                </p:cNvSpPr>
                <p:nvPr/>
              </p:nvSpPr>
              <p:spPr bwMode="grayWhite">
                <a:xfrm>
                  <a:off x="4549" y="3183"/>
                  <a:ext cx="17" cy="17"/>
                </a:xfrm>
                <a:custGeom>
                  <a:avLst/>
                  <a:gdLst>
                    <a:gd name="T0" fmla="*/ 13 w 17"/>
                    <a:gd name="T1" fmla="*/ 5 h 17"/>
                    <a:gd name="T2" fmla="*/ 16 w 17"/>
                    <a:gd name="T3" fmla="*/ 5 h 17"/>
                    <a:gd name="T4" fmla="*/ 16 w 17"/>
                    <a:gd name="T5" fmla="*/ 0 h 17"/>
                    <a:gd name="T6" fmla="*/ 10 w 17"/>
                    <a:gd name="T7" fmla="*/ 0 h 17"/>
                    <a:gd name="T8" fmla="*/ 0 w 17"/>
                    <a:gd name="T9" fmla="*/ 10 h 17"/>
                    <a:gd name="T10" fmla="*/ 0 w 17"/>
                    <a:gd name="T11" fmla="*/ 16 h 17"/>
                    <a:gd name="T12" fmla="*/ 9 w 17"/>
                    <a:gd name="T13" fmla="*/ 16 h 17"/>
                    <a:gd name="T14" fmla="*/ 13 w 17"/>
                    <a:gd name="T15" fmla="*/ 11 h 17"/>
                    <a:gd name="T16" fmla="*/ 13 w 17"/>
                    <a:gd name="T17" fmla="*/ 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17">
                      <a:moveTo>
                        <a:pt x="13" y="5"/>
                      </a:moveTo>
                      <a:lnTo>
                        <a:pt x="16" y="5"/>
                      </a:lnTo>
                      <a:lnTo>
                        <a:pt x="16" y="0"/>
                      </a:lnTo>
                      <a:lnTo>
                        <a:pt x="10" y="0"/>
                      </a:lnTo>
                      <a:lnTo>
                        <a:pt x="0" y="10"/>
                      </a:lnTo>
                      <a:lnTo>
                        <a:pt x="0" y="16"/>
                      </a:lnTo>
                      <a:lnTo>
                        <a:pt x="9" y="16"/>
                      </a:lnTo>
                      <a:lnTo>
                        <a:pt x="13" y="11"/>
                      </a:lnTo>
                      <a:lnTo>
                        <a:pt x="13" y="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1" name="Freeform 22">
                  <a:extLst>
                    <a:ext uri="{FF2B5EF4-FFF2-40B4-BE49-F238E27FC236}">
                      <a16:creationId xmlns:a16="http://schemas.microsoft.com/office/drawing/2014/main" id="{DFF7B09B-A3B9-F486-ED47-CF53D9388CC9}"/>
                    </a:ext>
                  </a:extLst>
                </p:cNvPr>
                <p:cNvSpPr>
                  <a:spLocks/>
                </p:cNvSpPr>
                <p:nvPr/>
              </p:nvSpPr>
              <p:spPr bwMode="grayWhite">
                <a:xfrm>
                  <a:off x="4527" y="3155"/>
                  <a:ext cx="184" cy="155"/>
                </a:xfrm>
                <a:custGeom>
                  <a:avLst/>
                  <a:gdLst>
                    <a:gd name="T0" fmla="*/ 120 w 184"/>
                    <a:gd name="T1" fmla="*/ 10 h 155"/>
                    <a:gd name="T2" fmla="*/ 144 w 184"/>
                    <a:gd name="T3" fmla="*/ 14 h 155"/>
                    <a:gd name="T4" fmla="*/ 129 w 184"/>
                    <a:gd name="T5" fmla="*/ 20 h 155"/>
                    <a:gd name="T6" fmla="*/ 123 w 184"/>
                    <a:gd name="T7" fmla="*/ 29 h 155"/>
                    <a:gd name="T8" fmla="*/ 114 w 184"/>
                    <a:gd name="T9" fmla="*/ 50 h 155"/>
                    <a:gd name="T10" fmla="*/ 100 w 184"/>
                    <a:gd name="T11" fmla="*/ 51 h 155"/>
                    <a:gd name="T12" fmla="*/ 88 w 184"/>
                    <a:gd name="T13" fmla="*/ 49 h 155"/>
                    <a:gd name="T14" fmla="*/ 94 w 184"/>
                    <a:gd name="T15" fmla="*/ 39 h 155"/>
                    <a:gd name="T16" fmla="*/ 88 w 184"/>
                    <a:gd name="T17" fmla="*/ 26 h 155"/>
                    <a:gd name="T18" fmla="*/ 81 w 184"/>
                    <a:gd name="T19" fmla="*/ 49 h 155"/>
                    <a:gd name="T20" fmla="*/ 62 w 184"/>
                    <a:gd name="T21" fmla="*/ 60 h 155"/>
                    <a:gd name="T22" fmla="*/ 52 w 184"/>
                    <a:gd name="T23" fmla="*/ 67 h 155"/>
                    <a:gd name="T24" fmla="*/ 38 w 184"/>
                    <a:gd name="T25" fmla="*/ 77 h 155"/>
                    <a:gd name="T26" fmla="*/ 30 w 184"/>
                    <a:gd name="T27" fmla="*/ 102 h 155"/>
                    <a:gd name="T28" fmla="*/ 5 w 184"/>
                    <a:gd name="T29" fmla="*/ 93 h 155"/>
                    <a:gd name="T30" fmla="*/ 0 w 184"/>
                    <a:gd name="T31" fmla="*/ 111 h 155"/>
                    <a:gd name="T32" fmla="*/ 10 w 184"/>
                    <a:gd name="T33" fmla="*/ 138 h 155"/>
                    <a:gd name="T34" fmla="*/ 50 w 184"/>
                    <a:gd name="T35" fmla="*/ 109 h 155"/>
                    <a:gd name="T36" fmla="*/ 75 w 184"/>
                    <a:gd name="T37" fmla="*/ 103 h 155"/>
                    <a:gd name="T38" fmla="*/ 79 w 184"/>
                    <a:gd name="T39" fmla="*/ 115 h 155"/>
                    <a:gd name="T40" fmla="*/ 99 w 184"/>
                    <a:gd name="T41" fmla="*/ 143 h 155"/>
                    <a:gd name="T42" fmla="*/ 101 w 184"/>
                    <a:gd name="T43" fmla="*/ 135 h 155"/>
                    <a:gd name="T44" fmla="*/ 107 w 184"/>
                    <a:gd name="T45" fmla="*/ 135 h 155"/>
                    <a:gd name="T46" fmla="*/ 88 w 184"/>
                    <a:gd name="T47" fmla="*/ 108 h 155"/>
                    <a:gd name="T48" fmla="*/ 94 w 184"/>
                    <a:gd name="T49" fmla="*/ 99 h 155"/>
                    <a:gd name="T50" fmla="*/ 114 w 184"/>
                    <a:gd name="T51" fmla="*/ 127 h 155"/>
                    <a:gd name="T52" fmla="*/ 123 w 184"/>
                    <a:gd name="T53" fmla="*/ 144 h 155"/>
                    <a:gd name="T54" fmla="*/ 127 w 184"/>
                    <a:gd name="T55" fmla="*/ 154 h 155"/>
                    <a:gd name="T56" fmla="*/ 131 w 184"/>
                    <a:gd name="T57" fmla="*/ 136 h 155"/>
                    <a:gd name="T58" fmla="*/ 144 w 184"/>
                    <a:gd name="T59" fmla="*/ 130 h 155"/>
                    <a:gd name="T60" fmla="*/ 153 w 184"/>
                    <a:gd name="T61" fmla="*/ 126 h 155"/>
                    <a:gd name="T62" fmla="*/ 150 w 184"/>
                    <a:gd name="T63" fmla="*/ 113 h 155"/>
                    <a:gd name="T64" fmla="*/ 157 w 184"/>
                    <a:gd name="T65" fmla="*/ 90 h 155"/>
                    <a:gd name="T66" fmla="*/ 166 w 184"/>
                    <a:gd name="T67" fmla="*/ 93 h 155"/>
                    <a:gd name="T68" fmla="*/ 169 w 184"/>
                    <a:gd name="T69" fmla="*/ 103 h 155"/>
                    <a:gd name="T70" fmla="*/ 177 w 184"/>
                    <a:gd name="T71" fmla="*/ 98 h 155"/>
                    <a:gd name="T72" fmla="*/ 175 w 184"/>
                    <a:gd name="T73" fmla="*/ 95 h 155"/>
                    <a:gd name="T74" fmla="*/ 180 w 184"/>
                    <a:gd name="T75" fmla="*/ 81 h 155"/>
                    <a:gd name="T76" fmla="*/ 183 w 184"/>
                    <a:gd name="T77" fmla="*/ 98 h 155"/>
                    <a:gd name="T78" fmla="*/ 120 w 184"/>
                    <a:gd name="T79" fmla="*/ 0 h 1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84" h="155">
                      <a:moveTo>
                        <a:pt x="120" y="0"/>
                      </a:moveTo>
                      <a:lnTo>
                        <a:pt x="120" y="10"/>
                      </a:lnTo>
                      <a:lnTo>
                        <a:pt x="124" y="14"/>
                      </a:lnTo>
                      <a:lnTo>
                        <a:pt x="144" y="14"/>
                      </a:lnTo>
                      <a:lnTo>
                        <a:pt x="144" y="20"/>
                      </a:lnTo>
                      <a:lnTo>
                        <a:pt x="129" y="20"/>
                      </a:lnTo>
                      <a:lnTo>
                        <a:pt x="129" y="37"/>
                      </a:lnTo>
                      <a:lnTo>
                        <a:pt x="123" y="29"/>
                      </a:lnTo>
                      <a:lnTo>
                        <a:pt x="123" y="40"/>
                      </a:lnTo>
                      <a:lnTo>
                        <a:pt x="114" y="50"/>
                      </a:lnTo>
                      <a:lnTo>
                        <a:pt x="109" y="44"/>
                      </a:lnTo>
                      <a:lnTo>
                        <a:pt x="100" y="51"/>
                      </a:lnTo>
                      <a:lnTo>
                        <a:pt x="99" y="49"/>
                      </a:lnTo>
                      <a:lnTo>
                        <a:pt x="88" y="49"/>
                      </a:lnTo>
                      <a:lnTo>
                        <a:pt x="94" y="42"/>
                      </a:lnTo>
                      <a:lnTo>
                        <a:pt x="94" y="39"/>
                      </a:lnTo>
                      <a:lnTo>
                        <a:pt x="88" y="34"/>
                      </a:lnTo>
                      <a:lnTo>
                        <a:pt x="88" y="26"/>
                      </a:lnTo>
                      <a:lnTo>
                        <a:pt x="81" y="34"/>
                      </a:lnTo>
                      <a:lnTo>
                        <a:pt x="81" y="49"/>
                      </a:lnTo>
                      <a:lnTo>
                        <a:pt x="73" y="49"/>
                      </a:lnTo>
                      <a:lnTo>
                        <a:pt x="62" y="60"/>
                      </a:lnTo>
                      <a:lnTo>
                        <a:pt x="58" y="60"/>
                      </a:lnTo>
                      <a:lnTo>
                        <a:pt x="52" y="67"/>
                      </a:lnTo>
                      <a:lnTo>
                        <a:pt x="30" y="67"/>
                      </a:lnTo>
                      <a:lnTo>
                        <a:pt x="38" y="77"/>
                      </a:lnTo>
                      <a:lnTo>
                        <a:pt x="38" y="93"/>
                      </a:lnTo>
                      <a:lnTo>
                        <a:pt x="30" y="102"/>
                      </a:lnTo>
                      <a:lnTo>
                        <a:pt x="22" y="93"/>
                      </a:lnTo>
                      <a:lnTo>
                        <a:pt x="5" y="93"/>
                      </a:lnTo>
                      <a:lnTo>
                        <a:pt x="5" y="104"/>
                      </a:lnTo>
                      <a:lnTo>
                        <a:pt x="0" y="111"/>
                      </a:lnTo>
                      <a:lnTo>
                        <a:pt x="0" y="126"/>
                      </a:lnTo>
                      <a:lnTo>
                        <a:pt x="10" y="138"/>
                      </a:lnTo>
                      <a:lnTo>
                        <a:pt x="26" y="138"/>
                      </a:lnTo>
                      <a:lnTo>
                        <a:pt x="50" y="109"/>
                      </a:lnTo>
                      <a:lnTo>
                        <a:pt x="72" y="109"/>
                      </a:lnTo>
                      <a:lnTo>
                        <a:pt x="75" y="103"/>
                      </a:lnTo>
                      <a:lnTo>
                        <a:pt x="80" y="109"/>
                      </a:lnTo>
                      <a:lnTo>
                        <a:pt x="79" y="115"/>
                      </a:lnTo>
                      <a:lnTo>
                        <a:pt x="99" y="135"/>
                      </a:lnTo>
                      <a:lnTo>
                        <a:pt x="99" y="143"/>
                      </a:lnTo>
                      <a:lnTo>
                        <a:pt x="104" y="140"/>
                      </a:lnTo>
                      <a:lnTo>
                        <a:pt x="101" y="135"/>
                      </a:lnTo>
                      <a:lnTo>
                        <a:pt x="104" y="132"/>
                      </a:lnTo>
                      <a:lnTo>
                        <a:pt x="107" y="135"/>
                      </a:lnTo>
                      <a:lnTo>
                        <a:pt x="109" y="134"/>
                      </a:lnTo>
                      <a:lnTo>
                        <a:pt x="88" y="108"/>
                      </a:lnTo>
                      <a:lnTo>
                        <a:pt x="88" y="99"/>
                      </a:lnTo>
                      <a:lnTo>
                        <a:pt x="94" y="99"/>
                      </a:lnTo>
                      <a:lnTo>
                        <a:pt x="94" y="104"/>
                      </a:lnTo>
                      <a:lnTo>
                        <a:pt x="114" y="127"/>
                      </a:lnTo>
                      <a:lnTo>
                        <a:pt x="114" y="134"/>
                      </a:lnTo>
                      <a:lnTo>
                        <a:pt x="123" y="144"/>
                      </a:lnTo>
                      <a:lnTo>
                        <a:pt x="121" y="146"/>
                      </a:lnTo>
                      <a:lnTo>
                        <a:pt x="127" y="154"/>
                      </a:lnTo>
                      <a:lnTo>
                        <a:pt x="137" y="143"/>
                      </a:lnTo>
                      <a:lnTo>
                        <a:pt x="131" y="136"/>
                      </a:lnTo>
                      <a:lnTo>
                        <a:pt x="137" y="130"/>
                      </a:lnTo>
                      <a:lnTo>
                        <a:pt x="144" y="130"/>
                      </a:lnTo>
                      <a:lnTo>
                        <a:pt x="148" y="126"/>
                      </a:lnTo>
                      <a:lnTo>
                        <a:pt x="153" y="126"/>
                      </a:lnTo>
                      <a:lnTo>
                        <a:pt x="147" y="117"/>
                      </a:lnTo>
                      <a:lnTo>
                        <a:pt x="150" y="113"/>
                      </a:lnTo>
                      <a:lnTo>
                        <a:pt x="150" y="98"/>
                      </a:lnTo>
                      <a:lnTo>
                        <a:pt x="157" y="90"/>
                      </a:lnTo>
                      <a:lnTo>
                        <a:pt x="160" y="93"/>
                      </a:lnTo>
                      <a:lnTo>
                        <a:pt x="166" y="93"/>
                      </a:lnTo>
                      <a:lnTo>
                        <a:pt x="163" y="97"/>
                      </a:lnTo>
                      <a:lnTo>
                        <a:pt x="169" y="103"/>
                      </a:lnTo>
                      <a:lnTo>
                        <a:pt x="172" y="98"/>
                      </a:lnTo>
                      <a:lnTo>
                        <a:pt x="177" y="98"/>
                      </a:lnTo>
                      <a:lnTo>
                        <a:pt x="177" y="95"/>
                      </a:lnTo>
                      <a:lnTo>
                        <a:pt x="175" y="95"/>
                      </a:lnTo>
                      <a:lnTo>
                        <a:pt x="171" y="93"/>
                      </a:lnTo>
                      <a:lnTo>
                        <a:pt x="180" y="81"/>
                      </a:lnTo>
                      <a:lnTo>
                        <a:pt x="180" y="98"/>
                      </a:lnTo>
                      <a:lnTo>
                        <a:pt x="183" y="98"/>
                      </a:lnTo>
                      <a:lnTo>
                        <a:pt x="183" y="0"/>
                      </a:lnTo>
                      <a:lnTo>
                        <a:pt x="12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2" name="Freeform 23">
                  <a:extLst>
                    <a:ext uri="{FF2B5EF4-FFF2-40B4-BE49-F238E27FC236}">
                      <a16:creationId xmlns:a16="http://schemas.microsoft.com/office/drawing/2014/main" id="{E394E6C9-A32F-0EBE-E20B-90C9863F1C50}"/>
                    </a:ext>
                  </a:extLst>
                </p:cNvPr>
                <p:cNvSpPr>
                  <a:spLocks/>
                </p:cNvSpPr>
                <p:nvPr/>
              </p:nvSpPr>
              <p:spPr bwMode="grayWhite">
                <a:xfrm>
                  <a:off x="4605" y="2991"/>
                  <a:ext cx="782" cy="553"/>
                </a:xfrm>
                <a:custGeom>
                  <a:avLst/>
                  <a:gdLst>
                    <a:gd name="T0" fmla="*/ 22 w 782"/>
                    <a:gd name="T1" fmla="*/ 145 h 553"/>
                    <a:gd name="T2" fmla="*/ 71 w 782"/>
                    <a:gd name="T3" fmla="*/ 96 h 553"/>
                    <a:gd name="T4" fmla="*/ 101 w 782"/>
                    <a:gd name="T5" fmla="*/ 130 h 553"/>
                    <a:gd name="T6" fmla="*/ 84 w 782"/>
                    <a:gd name="T7" fmla="*/ 128 h 553"/>
                    <a:gd name="T8" fmla="*/ 155 w 782"/>
                    <a:gd name="T9" fmla="*/ 123 h 553"/>
                    <a:gd name="T10" fmla="*/ 172 w 782"/>
                    <a:gd name="T11" fmla="*/ 79 h 553"/>
                    <a:gd name="T12" fmla="*/ 172 w 782"/>
                    <a:gd name="T13" fmla="*/ 89 h 553"/>
                    <a:gd name="T14" fmla="*/ 160 w 782"/>
                    <a:gd name="T15" fmla="*/ 123 h 553"/>
                    <a:gd name="T16" fmla="*/ 216 w 782"/>
                    <a:gd name="T17" fmla="*/ 95 h 553"/>
                    <a:gd name="T18" fmla="*/ 330 w 782"/>
                    <a:gd name="T19" fmla="*/ 16 h 553"/>
                    <a:gd name="T20" fmla="*/ 412 w 782"/>
                    <a:gd name="T21" fmla="*/ 20 h 553"/>
                    <a:gd name="T22" fmla="*/ 503 w 782"/>
                    <a:gd name="T23" fmla="*/ 10 h 553"/>
                    <a:gd name="T24" fmla="*/ 602 w 782"/>
                    <a:gd name="T25" fmla="*/ 51 h 553"/>
                    <a:gd name="T26" fmla="*/ 718 w 782"/>
                    <a:gd name="T27" fmla="*/ 65 h 553"/>
                    <a:gd name="T28" fmla="*/ 775 w 782"/>
                    <a:gd name="T29" fmla="*/ 112 h 553"/>
                    <a:gd name="T30" fmla="*/ 731 w 782"/>
                    <a:gd name="T31" fmla="*/ 148 h 553"/>
                    <a:gd name="T32" fmla="*/ 707 w 782"/>
                    <a:gd name="T33" fmla="*/ 194 h 553"/>
                    <a:gd name="T34" fmla="*/ 678 w 782"/>
                    <a:gd name="T35" fmla="*/ 196 h 553"/>
                    <a:gd name="T36" fmla="*/ 687 w 782"/>
                    <a:gd name="T37" fmla="*/ 132 h 553"/>
                    <a:gd name="T38" fmla="*/ 650 w 782"/>
                    <a:gd name="T39" fmla="*/ 166 h 553"/>
                    <a:gd name="T40" fmla="*/ 623 w 782"/>
                    <a:gd name="T41" fmla="*/ 196 h 553"/>
                    <a:gd name="T42" fmla="*/ 632 w 782"/>
                    <a:gd name="T43" fmla="*/ 228 h 553"/>
                    <a:gd name="T44" fmla="*/ 600 w 782"/>
                    <a:gd name="T45" fmla="*/ 276 h 553"/>
                    <a:gd name="T46" fmla="*/ 605 w 782"/>
                    <a:gd name="T47" fmla="*/ 315 h 553"/>
                    <a:gd name="T48" fmla="*/ 602 w 782"/>
                    <a:gd name="T49" fmla="*/ 296 h 553"/>
                    <a:gd name="T50" fmla="*/ 572 w 782"/>
                    <a:gd name="T51" fmla="*/ 299 h 553"/>
                    <a:gd name="T52" fmla="*/ 594 w 782"/>
                    <a:gd name="T53" fmla="*/ 356 h 553"/>
                    <a:gd name="T54" fmla="*/ 539 w 782"/>
                    <a:gd name="T55" fmla="*/ 423 h 553"/>
                    <a:gd name="T56" fmla="*/ 524 w 782"/>
                    <a:gd name="T57" fmla="*/ 442 h 553"/>
                    <a:gd name="T58" fmla="*/ 504 w 782"/>
                    <a:gd name="T59" fmla="*/ 507 h 553"/>
                    <a:gd name="T60" fmla="*/ 477 w 782"/>
                    <a:gd name="T61" fmla="*/ 508 h 553"/>
                    <a:gd name="T62" fmla="*/ 510 w 782"/>
                    <a:gd name="T63" fmla="*/ 552 h 553"/>
                    <a:gd name="T64" fmla="*/ 455 w 782"/>
                    <a:gd name="T65" fmla="*/ 449 h 553"/>
                    <a:gd name="T66" fmla="*/ 391 w 782"/>
                    <a:gd name="T67" fmla="*/ 428 h 553"/>
                    <a:gd name="T68" fmla="*/ 361 w 782"/>
                    <a:gd name="T69" fmla="*/ 495 h 553"/>
                    <a:gd name="T70" fmla="*/ 338 w 782"/>
                    <a:gd name="T71" fmla="*/ 530 h 553"/>
                    <a:gd name="T72" fmla="*/ 298 w 782"/>
                    <a:gd name="T73" fmla="*/ 425 h 553"/>
                    <a:gd name="T74" fmla="*/ 267 w 782"/>
                    <a:gd name="T75" fmla="*/ 436 h 553"/>
                    <a:gd name="T76" fmla="*/ 241 w 782"/>
                    <a:gd name="T77" fmla="*/ 391 h 553"/>
                    <a:gd name="T78" fmla="*/ 160 w 782"/>
                    <a:gd name="T79" fmla="*/ 366 h 553"/>
                    <a:gd name="T80" fmla="*/ 188 w 782"/>
                    <a:gd name="T81" fmla="*/ 414 h 553"/>
                    <a:gd name="T82" fmla="*/ 167 w 782"/>
                    <a:gd name="T83" fmla="*/ 445 h 553"/>
                    <a:gd name="T84" fmla="*/ 136 w 782"/>
                    <a:gd name="T85" fmla="*/ 434 h 553"/>
                    <a:gd name="T86" fmla="*/ 85 w 782"/>
                    <a:gd name="T87" fmla="*/ 355 h 553"/>
                    <a:gd name="T88" fmla="*/ 106 w 782"/>
                    <a:gd name="T89" fmla="*/ 310 h 553"/>
                    <a:gd name="T90" fmla="*/ 119 w 782"/>
                    <a:gd name="T91" fmla="*/ 276 h 553"/>
                    <a:gd name="T92" fmla="*/ 106 w 782"/>
                    <a:gd name="T93" fmla="*/ 162 h 553"/>
                    <a:gd name="T94" fmla="*/ 61 w 782"/>
                    <a:gd name="T95" fmla="*/ 138 h 553"/>
                    <a:gd name="T96" fmla="*/ 39 w 782"/>
                    <a:gd name="T97" fmla="*/ 150 h 553"/>
                    <a:gd name="T98" fmla="*/ 0 w 782"/>
                    <a:gd name="T99" fmla="*/ 162 h 55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2" h="553">
                      <a:moveTo>
                        <a:pt x="0" y="162"/>
                      </a:moveTo>
                      <a:lnTo>
                        <a:pt x="22" y="145"/>
                      </a:lnTo>
                      <a:lnTo>
                        <a:pt x="44" y="112"/>
                      </a:lnTo>
                      <a:lnTo>
                        <a:pt x="71" y="96"/>
                      </a:lnTo>
                      <a:lnTo>
                        <a:pt x="98" y="115"/>
                      </a:lnTo>
                      <a:lnTo>
                        <a:pt x="101" y="130"/>
                      </a:lnTo>
                      <a:lnTo>
                        <a:pt x="95" y="130"/>
                      </a:lnTo>
                      <a:lnTo>
                        <a:pt x="84" y="128"/>
                      </a:lnTo>
                      <a:lnTo>
                        <a:pt x="98" y="145"/>
                      </a:lnTo>
                      <a:lnTo>
                        <a:pt x="155" y="123"/>
                      </a:lnTo>
                      <a:lnTo>
                        <a:pt x="147" y="107"/>
                      </a:lnTo>
                      <a:lnTo>
                        <a:pt x="172" y="79"/>
                      </a:lnTo>
                      <a:lnTo>
                        <a:pt x="188" y="79"/>
                      </a:lnTo>
                      <a:lnTo>
                        <a:pt x="172" y="89"/>
                      </a:lnTo>
                      <a:lnTo>
                        <a:pt x="160" y="109"/>
                      </a:lnTo>
                      <a:lnTo>
                        <a:pt x="160" y="123"/>
                      </a:lnTo>
                      <a:lnTo>
                        <a:pt x="183" y="138"/>
                      </a:lnTo>
                      <a:lnTo>
                        <a:pt x="216" y="95"/>
                      </a:lnTo>
                      <a:lnTo>
                        <a:pt x="330" y="45"/>
                      </a:lnTo>
                      <a:lnTo>
                        <a:pt x="330" y="16"/>
                      </a:lnTo>
                      <a:lnTo>
                        <a:pt x="382" y="5"/>
                      </a:lnTo>
                      <a:lnTo>
                        <a:pt x="412" y="20"/>
                      </a:lnTo>
                      <a:lnTo>
                        <a:pt x="481" y="0"/>
                      </a:lnTo>
                      <a:lnTo>
                        <a:pt x="503" y="10"/>
                      </a:lnTo>
                      <a:lnTo>
                        <a:pt x="549" y="61"/>
                      </a:lnTo>
                      <a:lnTo>
                        <a:pt x="602" y="51"/>
                      </a:lnTo>
                      <a:lnTo>
                        <a:pt x="635" y="69"/>
                      </a:lnTo>
                      <a:lnTo>
                        <a:pt x="718" y="65"/>
                      </a:lnTo>
                      <a:lnTo>
                        <a:pt x="781" y="84"/>
                      </a:lnTo>
                      <a:lnTo>
                        <a:pt x="775" y="112"/>
                      </a:lnTo>
                      <a:lnTo>
                        <a:pt x="722" y="130"/>
                      </a:lnTo>
                      <a:lnTo>
                        <a:pt x="731" y="148"/>
                      </a:lnTo>
                      <a:lnTo>
                        <a:pt x="708" y="158"/>
                      </a:lnTo>
                      <a:lnTo>
                        <a:pt x="707" y="194"/>
                      </a:lnTo>
                      <a:lnTo>
                        <a:pt x="686" y="218"/>
                      </a:lnTo>
                      <a:lnTo>
                        <a:pt x="678" y="196"/>
                      </a:lnTo>
                      <a:lnTo>
                        <a:pt x="689" y="175"/>
                      </a:lnTo>
                      <a:lnTo>
                        <a:pt x="687" y="132"/>
                      </a:lnTo>
                      <a:lnTo>
                        <a:pt x="666" y="154"/>
                      </a:lnTo>
                      <a:lnTo>
                        <a:pt x="650" y="166"/>
                      </a:lnTo>
                      <a:lnTo>
                        <a:pt x="634" y="147"/>
                      </a:lnTo>
                      <a:lnTo>
                        <a:pt x="623" y="196"/>
                      </a:lnTo>
                      <a:lnTo>
                        <a:pt x="635" y="196"/>
                      </a:lnTo>
                      <a:lnTo>
                        <a:pt x="632" y="228"/>
                      </a:lnTo>
                      <a:lnTo>
                        <a:pt x="618" y="263"/>
                      </a:lnTo>
                      <a:lnTo>
                        <a:pt x="600" y="276"/>
                      </a:lnTo>
                      <a:lnTo>
                        <a:pt x="615" y="299"/>
                      </a:lnTo>
                      <a:lnTo>
                        <a:pt x="605" y="315"/>
                      </a:lnTo>
                      <a:lnTo>
                        <a:pt x="602" y="301"/>
                      </a:lnTo>
                      <a:lnTo>
                        <a:pt x="602" y="296"/>
                      </a:lnTo>
                      <a:lnTo>
                        <a:pt x="590" y="288"/>
                      </a:lnTo>
                      <a:lnTo>
                        <a:pt x="572" y="299"/>
                      </a:lnTo>
                      <a:lnTo>
                        <a:pt x="588" y="337"/>
                      </a:lnTo>
                      <a:lnTo>
                        <a:pt x="594" y="356"/>
                      </a:lnTo>
                      <a:lnTo>
                        <a:pt x="574" y="408"/>
                      </a:lnTo>
                      <a:lnTo>
                        <a:pt x="539" y="423"/>
                      </a:lnTo>
                      <a:lnTo>
                        <a:pt x="509" y="420"/>
                      </a:lnTo>
                      <a:lnTo>
                        <a:pt x="524" y="442"/>
                      </a:lnTo>
                      <a:lnTo>
                        <a:pt x="525" y="472"/>
                      </a:lnTo>
                      <a:lnTo>
                        <a:pt x="504" y="507"/>
                      </a:lnTo>
                      <a:lnTo>
                        <a:pt x="480" y="488"/>
                      </a:lnTo>
                      <a:lnTo>
                        <a:pt x="477" y="508"/>
                      </a:lnTo>
                      <a:lnTo>
                        <a:pt x="495" y="526"/>
                      </a:lnTo>
                      <a:lnTo>
                        <a:pt x="510" y="552"/>
                      </a:lnTo>
                      <a:lnTo>
                        <a:pt x="485" y="536"/>
                      </a:lnTo>
                      <a:lnTo>
                        <a:pt x="455" y="449"/>
                      </a:lnTo>
                      <a:lnTo>
                        <a:pt x="418" y="426"/>
                      </a:lnTo>
                      <a:lnTo>
                        <a:pt x="391" y="428"/>
                      </a:lnTo>
                      <a:lnTo>
                        <a:pt x="356" y="477"/>
                      </a:lnTo>
                      <a:lnTo>
                        <a:pt x="361" y="495"/>
                      </a:lnTo>
                      <a:lnTo>
                        <a:pt x="349" y="530"/>
                      </a:lnTo>
                      <a:lnTo>
                        <a:pt x="338" y="530"/>
                      </a:lnTo>
                      <a:lnTo>
                        <a:pt x="298" y="457"/>
                      </a:lnTo>
                      <a:lnTo>
                        <a:pt x="298" y="425"/>
                      </a:lnTo>
                      <a:lnTo>
                        <a:pt x="290" y="437"/>
                      </a:lnTo>
                      <a:lnTo>
                        <a:pt x="267" y="436"/>
                      </a:lnTo>
                      <a:lnTo>
                        <a:pt x="276" y="416"/>
                      </a:lnTo>
                      <a:lnTo>
                        <a:pt x="241" y="391"/>
                      </a:lnTo>
                      <a:lnTo>
                        <a:pt x="197" y="391"/>
                      </a:lnTo>
                      <a:lnTo>
                        <a:pt x="160" y="366"/>
                      </a:lnTo>
                      <a:lnTo>
                        <a:pt x="157" y="391"/>
                      </a:lnTo>
                      <a:lnTo>
                        <a:pt x="188" y="414"/>
                      </a:lnTo>
                      <a:lnTo>
                        <a:pt x="199" y="414"/>
                      </a:lnTo>
                      <a:lnTo>
                        <a:pt x="167" y="445"/>
                      </a:lnTo>
                      <a:lnTo>
                        <a:pt x="136" y="452"/>
                      </a:lnTo>
                      <a:lnTo>
                        <a:pt x="136" y="434"/>
                      </a:lnTo>
                      <a:lnTo>
                        <a:pt x="91" y="372"/>
                      </a:lnTo>
                      <a:lnTo>
                        <a:pt x="85" y="355"/>
                      </a:lnTo>
                      <a:lnTo>
                        <a:pt x="109" y="335"/>
                      </a:lnTo>
                      <a:lnTo>
                        <a:pt x="106" y="310"/>
                      </a:lnTo>
                      <a:lnTo>
                        <a:pt x="106" y="282"/>
                      </a:lnTo>
                      <a:lnTo>
                        <a:pt x="119" y="276"/>
                      </a:lnTo>
                      <a:lnTo>
                        <a:pt x="106" y="263"/>
                      </a:lnTo>
                      <a:lnTo>
                        <a:pt x="106" y="162"/>
                      </a:lnTo>
                      <a:lnTo>
                        <a:pt x="43" y="162"/>
                      </a:lnTo>
                      <a:lnTo>
                        <a:pt x="61" y="138"/>
                      </a:lnTo>
                      <a:lnTo>
                        <a:pt x="60" y="130"/>
                      </a:lnTo>
                      <a:lnTo>
                        <a:pt x="39" y="150"/>
                      </a:lnTo>
                      <a:lnTo>
                        <a:pt x="32" y="162"/>
                      </a:lnTo>
                      <a:lnTo>
                        <a:pt x="0" y="16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3" name="Freeform 24">
                  <a:extLst>
                    <a:ext uri="{FF2B5EF4-FFF2-40B4-BE49-F238E27FC236}">
                      <a16:creationId xmlns:a16="http://schemas.microsoft.com/office/drawing/2014/main" id="{99A57FA7-4A49-567E-612E-13EA18E1EF5A}"/>
                    </a:ext>
                  </a:extLst>
                </p:cNvPr>
                <p:cNvSpPr>
                  <a:spLocks/>
                </p:cNvSpPr>
                <p:nvPr/>
              </p:nvSpPr>
              <p:spPr bwMode="grayWhite">
                <a:xfrm>
                  <a:off x="5221" y="3217"/>
                  <a:ext cx="68" cy="113"/>
                </a:xfrm>
                <a:custGeom>
                  <a:avLst/>
                  <a:gdLst>
                    <a:gd name="T0" fmla="*/ 45 w 68"/>
                    <a:gd name="T1" fmla="*/ 0 h 113"/>
                    <a:gd name="T2" fmla="*/ 45 w 68"/>
                    <a:gd name="T3" fmla="*/ 14 h 113"/>
                    <a:gd name="T4" fmla="*/ 39 w 68"/>
                    <a:gd name="T5" fmla="*/ 23 h 113"/>
                    <a:gd name="T6" fmla="*/ 41 w 68"/>
                    <a:gd name="T7" fmla="*/ 38 h 113"/>
                    <a:gd name="T8" fmla="*/ 33 w 68"/>
                    <a:gd name="T9" fmla="*/ 58 h 113"/>
                    <a:gd name="T10" fmla="*/ 22 w 68"/>
                    <a:gd name="T11" fmla="*/ 77 h 113"/>
                    <a:gd name="T12" fmla="*/ 5 w 68"/>
                    <a:gd name="T13" fmla="*/ 89 h 113"/>
                    <a:gd name="T14" fmla="*/ 0 w 68"/>
                    <a:gd name="T15" fmla="*/ 110 h 113"/>
                    <a:gd name="T16" fmla="*/ 7 w 68"/>
                    <a:gd name="T17" fmla="*/ 112 h 113"/>
                    <a:gd name="T18" fmla="*/ 7 w 68"/>
                    <a:gd name="T19" fmla="*/ 92 h 113"/>
                    <a:gd name="T20" fmla="*/ 31 w 68"/>
                    <a:gd name="T21" fmla="*/ 91 h 113"/>
                    <a:gd name="T22" fmla="*/ 49 w 68"/>
                    <a:gd name="T23" fmla="*/ 78 h 113"/>
                    <a:gd name="T24" fmla="*/ 49 w 68"/>
                    <a:gd name="T25" fmla="*/ 51 h 113"/>
                    <a:gd name="T26" fmla="*/ 55 w 68"/>
                    <a:gd name="T27" fmla="*/ 41 h 113"/>
                    <a:gd name="T28" fmla="*/ 46 w 68"/>
                    <a:gd name="T29" fmla="*/ 24 h 113"/>
                    <a:gd name="T30" fmla="*/ 59 w 68"/>
                    <a:gd name="T31" fmla="*/ 19 h 113"/>
                    <a:gd name="T32" fmla="*/ 67 w 68"/>
                    <a:gd name="T33" fmla="*/ 5 h 113"/>
                    <a:gd name="T34" fmla="*/ 49 w 68"/>
                    <a:gd name="T35" fmla="*/ 7 h 113"/>
                    <a:gd name="T36" fmla="*/ 45 w 68"/>
                    <a:gd name="T37" fmla="*/ 0 h 1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113">
                      <a:moveTo>
                        <a:pt x="45" y="0"/>
                      </a:moveTo>
                      <a:lnTo>
                        <a:pt x="45" y="14"/>
                      </a:lnTo>
                      <a:lnTo>
                        <a:pt x="39" y="23"/>
                      </a:lnTo>
                      <a:lnTo>
                        <a:pt x="41" y="38"/>
                      </a:lnTo>
                      <a:lnTo>
                        <a:pt x="33" y="58"/>
                      </a:lnTo>
                      <a:lnTo>
                        <a:pt x="22" y="77"/>
                      </a:lnTo>
                      <a:lnTo>
                        <a:pt x="5" y="89"/>
                      </a:lnTo>
                      <a:lnTo>
                        <a:pt x="0" y="110"/>
                      </a:lnTo>
                      <a:lnTo>
                        <a:pt x="7" y="112"/>
                      </a:lnTo>
                      <a:lnTo>
                        <a:pt x="7" y="92"/>
                      </a:lnTo>
                      <a:lnTo>
                        <a:pt x="31" y="91"/>
                      </a:lnTo>
                      <a:lnTo>
                        <a:pt x="49" y="78"/>
                      </a:lnTo>
                      <a:lnTo>
                        <a:pt x="49" y="51"/>
                      </a:lnTo>
                      <a:lnTo>
                        <a:pt x="55" y="41"/>
                      </a:lnTo>
                      <a:lnTo>
                        <a:pt x="46" y="24"/>
                      </a:lnTo>
                      <a:lnTo>
                        <a:pt x="59" y="19"/>
                      </a:lnTo>
                      <a:lnTo>
                        <a:pt x="67" y="5"/>
                      </a:lnTo>
                      <a:lnTo>
                        <a:pt x="49" y="7"/>
                      </a:lnTo>
                      <a:lnTo>
                        <a:pt x="45"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4" name="Freeform 25">
                  <a:extLst>
                    <a:ext uri="{FF2B5EF4-FFF2-40B4-BE49-F238E27FC236}">
                      <a16:creationId xmlns:a16="http://schemas.microsoft.com/office/drawing/2014/main" id="{5F10A3A7-2265-6FDD-7528-1140E7F196E9}"/>
                    </a:ext>
                  </a:extLst>
                </p:cNvPr>
                <p:cNvSpPr>
                  <a:spLocks/>
                </p:cNvSpPr>
                <p:nvPr/>
              </p:nvSpPr>
              <p:spPr bwMode="grayWhite">
                <a:xfrm>
                  <a:off x="4967" y="3518"/>
                  <a:ext cx="17" cy="26"/>
                </a:xfrm>
                <a:custGeom>
                  <a:avLst/>
                  <a:gdLst>
                    <a:gd name="T0" fmla="*/ 8 w 17"/>
                    <a:gd name="T1" fmla="*/ 0 h 26"/>
                    <a:gd name="T2" fmla="*/ 0 w 17"/>
                    <a:gd name="T3" fmla="*/ 11 h 26"/>
                    <a:gd name="T4" fmla="*/ 5 w 17"/>
                    <a:gd name="T5" fmla="*/ 25 h 26"/>
                    <a:gd name="T6" fmla="*/ 16 w 17"/>
                    <a:gd name="T7" fmla="*/ 15 h 26"/>
                    <a:gd name="T8" fmla="*/ 8 w 17"/>
                    <a:gd name="T9" fmla="*/ 0 h 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26">
                      <a:moveTo>
                        <a:pt x="8" y="0"/>
                      </a:moveTo>
                      <a:lnTo>
                        <a:pt x="0" y="11"/>
                      </a:lnTo>
                      <a:lnTo>
                        <a:pt x="5" y="25"/>
                      </a:lnTo>
                      <a:lnTo>
                        <a:pt x="16" y="15"/>
                      </a:lnTo>
                      <a:lnTo>
                        <a:pt x="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5" name="Freeform 26">
                  <a:extLst>
                    <a:ext uri="{FF2B5EF4-FFF2-40B4-BE49-F238E27FC236}">
                      <a16:creationId xmlns:a16="http://schemas.microsoft.com/office/drawing/2014/main" id="{BB712243-0D95-7FB8-0BF8-D6469285AE98}"/>
                    </a:ext>
                  </a:extLst>
                </p:cNvPr>
                <p:cNvSpPr>
                  <a:spLocks/>
                </p:cNvSpPr>
                <p:nvPr/>
              </p:nvSpPr>
              <p:spPr bwMode="grayWhite">
                <a:xfrm>
                  <a:off x="5069" y="3545"/>
                  <a:ext cx="158" cy="68"/>
                </a:xfrm>
                <a:custGeom>
                  <a:avLst/>
                  <a:gdLst>
                    <a:gd name="T0" fmla="*/ 0 w 158"/>
                    <a:gd name="T1" fmla="*/ 0 h 68"/>
                    <a:gd name="T2" fmla="*/ 23 w 158"/>
                    <a:gd name="T3" fmla="*/ 5 h 68"/>
                    <a:gd name="T4" fmla="*/ 58 w 158"/>
                    <a:gd name="T5" fmla="*/ 29 h 68"/>
                    <a:gd name="T6" fmla="*/ 53 w 158"/>
                    <a:gd name="T7" fmla="*/ 43 h 68"/>
                    <a:gd name="T8" fmla="*/ 82 w 158"/>
                    <a:gd name="T9" fmla="*/ 55 h 68"/>
                    <a:gd name="T10" fmla="*/ 157 w 158"/>
                    <a:gd name="T11" fmla="*/ 55 h 68"/>
                    <a:gd name="T12" fmla="*/ 75 w 158"/>
                    <a:gd name="T13" fmla="*/ 67 h 68"/>
                    <a:gd name="T14" fmla="*/ 53 w 158"/>
                    <a:gd name="T15" fmla="*/ 43 h 68"/>
                    <a:gd name="T16" fmla="*/ 32 w 158"/>
                    <a:gd name="T17" fmla="*/ 38 h 68"/>
                    <a:gd name="T18" fmla="*/ 0 w 158"/>
                    <a:gd name="T19" fmla="*/ 0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8" h="68">
                      <a:moveTo>
                        <a:pt x="0" y="0"/>
                      </a:moveTo>
                      <a:lnTo>
                        <a:pt x="23" y="5"/>
                      </a:lnTo>
                      <a:lnTo>
                        <a:pt x="58" y="29"/>
                      </a:lnTo>
                      <a:lnTo>
                        <a:pt x="53" y="43"/>
                      </a:lnTo>
                      <a:lnTo>
                        <a:pt x="82" y="55"/>
                      </a:lnTo>
                      <a:lnTo>
                        <a:pt x="157" y="55"/>
                      </a:lnTo>
                      <a:lnTo>
                        <a:pt x="75" y="67"/>
                      </a:lnTo>
                      <a:lnTo>
                        <a:pt x="53" y="43"/>
                      </a:lnTo>
                      <a:lnTo>
                        <a:pt x="32" y="38"/>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6" name="Freeform 27">
                  <a:extLst>
                    <a:ext uri="{FF2B5EF4-FFF2-40B4-BE49-F238E27FC236}">
                      <a16:creationId xmlns:a16="http://schemas.microsoft.com/office/drawing/2014/main" id="{E0960396-2730-906D-5F87-592B42E91029}"/>
                    </a:ext>
                  </a:extLst>
                </p:cNvPr>
                <p:cNvSpPr>
                  <a:spLocks/>
                </p:cNvSpPr>
                <p:nvPr/>
              </p:nvSpPr>
              <p:spPr bwMode="grayWhite">
                <a:xfrm>
                  <a:off x="5195" y="3601"/>
                  <a:ext cx="169" cy="159"/>
                </a:xfrm>
                <a:custGeom>
                  <a:avLst/>
                  <a:gdLst>
                    <a:gd name="T0" fmla="*/ 135 w 169"/>
                    <a:gd name="T1" fmla="*/ 155 h 159"/>
                    <a:gd name="T2" fmla="*/ 127 w 169"/>
                    <a:gd name="T3" fmla="*/ 152 h 159"/>
                    <a:gd name="T4" fmla="*/ 110 w 169"/>
                    <a:gd name="T5" fmla="*/ 134 h 159"/>
                    <a:gd name="T6" fmla="*/ 92 w 169"/>
                    <a:gd name="T7" fmla="*/ 130 h 159"/>
                    <a:gd name="T8" fmla="*/ 88 w 169"/>
                    <a:gd name="T9" fmla="*/ 119 h 159"/>
                    <a:gd name="T10" fmla="*/ 78 w 169"/>
                    <a:gd name="T11" fmla="*/ 111 h 159"/>
                    <a:gd name="T12" fmla="*/ 62 w 169"/>
                    <a:gd name="T13" fmla="*/ 111 h 159"/>
                    <a:gd name="T14" fmla="*/ 44 w 169"/>
                    <a:gd name="T15" fmla="*/ 118 h 159"/>
                    <a:gd name="T16" fmla="*/ 28 w 169"/>
                    <a:gd name="T17" fmla="*/ 121 h 159"/>
                    <a:gd name="T18" fmla="*/ 10 w 169"/>
                    <a:gd name="T19" fmla="*/ 121 h 159"/>
                    <a:gd name="T20" fmla="*/ 10 w 169"/>
                    <a:gd name="T21" fmla="*/ 109 h 159"/>
                    <a:gd name="T22" fmla="*/ 3 w 169"/>
                    <a:gd name="T23" fmla="*/ 91 h 159"/>
                    <a:gd name="T24" fmla="*/ 2 w 169"/>
                    <a:gd name="T25" fmla="*/ 81 h 159"/>
                    <a:gd name="T26" fmla="*/ 2 w 169"/>
                    <a:gd name="T27" fmla="*/ 56 h 159"/>
                    <a:gd name="T28" fmla="*/ 31 w 169"/>
                    <a:gd name="T29" fmla="*/ 43 h 159"/>
                    <a:gd name="T30" fmla="*/ 34 w 169"/>
                    <a:gd name="T31" fmla="*/ 29 h 159"/>
                    <a:gd name="T32" fmla="*/ 40 w 169"/>
                    <a:gd name="T33" fmla="*/ 30 h 159"/>
                    <a:gd name="T34" fmla="*/ 55 w 169"/>
                    <a:gd name="T35" fmla="*/ 15 h 159"/>
                    <a:gd name="T36" fmla="*/ 70 w 169"/>
                    <a:gd name="T37" fmla="*/ 17 h 159"/>
                    <a:gd name="T38" fmla="*/ 80 w 169"/>
                    <a:gd name="T39" fmla="*/ 7 h 159"/>
                    <a:gd name="T40" fmla="*/ 89 w 169"/>
                    <a:gd name="T41" fmla="*/ 5 h 159"/>
                    <a:gd name="T42" fmla="*/ 103 w 169"/>
                    <a:gd name="T43" fmla="*/ 24 h 159"/>
                    <a:gd name="T44" fmla="*/ 116 w 169"/>
                    <a:gd name="T45" fmla="*/ 30 h 159"/>
                    <a:gd name="T46" fmla="*/ 117 w 169"/>
                    <a:gd name="T47" fmla="*/ 11 h 159"/>
                    <a:gd name="T48" fmla="*/ 122 w 169"/>
                    <a:gd name="T49" fmla="*/ 0 h 159"/>
                    <a:gd name="T50" fmla="*/ 132 w 169"/>
                    <a:gd name="T51" fmla="*/ 15 h 159"/>
                    <a:gd name="T52" fmla="*/ 140 w 169"/>
                    <a:gd name="T53" fmla="*/ 43 h 159"/>
                    <a:gd name="T54" fmla="*/ 156 w 169"/>
                    <a:gd name="T55" fmla="*/ 59 h 159"/>
                    <a:gd name="T56" fmla="*/ 165 w 169"/>
                    <a:gd name="T57" fmla="*/ 72 h 159"/>
                    <a:gd name="T58" fmla="*/ 168 w 169"/>
                    <a:gd name="T59" fmla="*/ 95 h 159"/>
                    <a:gd name="T60" fmla="*/ 157 w 169"/>
                    <a:gd name="T61" fmla="*/ 121 h 159"/>
                    <a:gd name="T62" fmla="*/ 155 w 169"/>
                    <a:gd name="T63" fmla="*/ 145 h 159"/>
                    <a:gd name="T64" fmla="*/ 140 w 169"/>
                    <a:gd name="T65" fmla="*/ 154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9" h="159">
                      <a:moveTo>
                        <a:pt x="140" y="154"/>
                      </a:moveTo>
                      <a:lnTo>
                        <a:pt x="135" y="155"/>
                      </a:lnTo>
                      <a:lnTo>
                        <a:pt x="132" y="158"/>
                      </a:lnTo>
                      <a:lnTo>
                        <a:pt x="127" y="152"/>
                      </a:lnTo>
                      <a:lnTo>
                        <a:pt x="112" y="145"/>
                      </a:lnTo>
                      <a:lnTo>
                        <a:pt x="110" y="134"/>
                      </a:lnTo>
                      <a:lnTo>
                        <a:pt x="105" y="130"/>
                      </a:lnTo>
                      <a:lnTo>
                        <a:pt x="92" y="130"/>
                      </a:lnTo>
                      <a:lnTo>
                        <a:pt x="92" y="122"/>
                      </a:lnTo>
                      <a:lnTo>
                        <a:pt x="88" y="119"/>
                      </a:lnTo>
                      <a:lnTo>
                        <a:pt x="87" y="112"/>
                      </a:lnTo>
                      <a:lnTo>
                        <a:pt x="78" y="111"/>
                      </a:lnTo>
                      <a:lnTo>
                        <a:pt x="70" y="109"/>
                      </a:lnTo>
                      <a:lnTo>
                        <a:pt x="62" y="111"/>
                      </a:lnTo>
                      <a:lnTo>
                        <a:pt x="62" y="112"/>
                      </a:lnTo>
                      <a:lnTo>
                        <a:pt x="44" y="118"/>
                      </a:lnTo>
                      <a:lnTo>
                        <a:pt x="44" y="121"/>
                      </a:lnTo>
                      <a:lnTo>
                        <a:pt x="28" y="121"/>
                      </a:lnTo>
                      <a:lnTo>
                        <a:pt x="20" y="126"/>
                      </a:lnTo>
                      <a:lnTo>
                        <a:pt x="10" y="121"/>
                      </a:lnTo>
                      <a:lnTo>
                        <a:pt x="10" y="119"/>
                      </a:lnTo>
                      <a:lnTo>
                        <a:pt x="10" y="109"/>
                      </a:lnTo>
                      <a:lnTo>
                        <a:pt x="7" y="99"/>
                      </a:lnTo>
                      <a:lnTo>
                        <a:pt x="3" y="91"/>
                      </a:lnTo>
                      <a:lnTo>
                        <a:pt x="5" y="84"/>
                      </a:lnTo>
                      <a:lnTo>
                        <a:pt x="2" y="81"/>
                      </a:lnTo>
                      <a:lnTo>
                        <a:pt x="0" y="66"/>
                      </a:lnTo>
                      <a:lnTo>
                        <a:pt x="2" y="56"/>
                      </a:lnTo>
                      <a:lnTo>
                        <a:pt x="11" y="48"/>
                      </a:lnTo>
                      <a:lnTo>
                        <a:pt x="31" y="43"/>
                      </a:lnTo>
                      <a:lnTo>
                        <a:pt x="36" y="36"/>
                      </a:lnTo>
                      <a:lnTo>
                        <a:pt x="34" y="29"/>
                      </a:lnTo>
                      <a:lnTo>
                        <a:pt x="39" y="27"/>
                      </a:lnTo>
                      <a:lnTo>
                        <a:pt x="40" y="30"/>
                      </a:lnTo>
                      <a:lnTo>
                        <a:pt x="42" y="25"/>
                      </a:lnTo>
                      <a:lnTo>
                        <a:pt x="55" y="15"/>
                      </a:lnTo>
                      <a:lnTo>
                        <a:pt x="62" y="20"/>
                      </a:lnTo>
                      <a:lnTo>
                        <a:pt x="70" y="17"/>
                      </a:lnTo>
                      <a:lnTo>
                        <a:pt x="72" y="9"/>
                      </a:lnTo>
                      <a:lnTo>
                        <a:pt x="80" y="7"/>
                      </a:lnTo>
                      <a:lnTo>
                        <a:pt x="78" y="1"/>
                      </a:lnTo>
                      <a:lnTo>
                        <a:pt x="89" y="5"/>
                      </a:lnTo>
                      <a:lnTo>
                        <a:pt x="98" y="3"/>
                      </a:lnTo>
                      <a:lnTo>
                        <a:pt x="103" y="24"/>
                      </a:lnTo>
                      <a:lnTo>
                        <a:pt x="110" y="30"/>
                      </a:lnTo>
                      <a:lnTo>
                        <a:pt x="116" y="30"/>
                      </a:lnTo>
                      <a:lnTo>
                        <a:pt x="119" y="17"/>
                      </a:lnTo>
                      <a:lnTo>
                        <a:pt x="117" y="11"/>
                      </a:lnTo>
                      <a:lnTo>
                        <a:pt x="119" y="1"/>
                      </a:lnTo>
                      <a:lnTo>
                        <a:pt x="122" y="0"/>
                      </a:lnTo>
                      <a:lnTo>
                        <a:pt x="127" y="12"/>
                      </a:lnTo>
                      <a:lnTo>
                        <a:pt x="132" y="15"/>
                      </a:lnTo>
                      <a:lnTo>
                        <a:pt x="135" y="27"/>
                      </a:lnTo>
                      <a:lnTo>
                        <a:pt x="140" y="43"/>
                      </a:lnTo>
                      <a:lnTo>
                        <a:pt x="147" y="47"/>
                      </a:lnTo>
                      <a:lnTo>
                        <a:pt x="156" y="59"/>
                      </a:lnTo>
                      <a:lnTo>
                        <a:pt x="157" y="65"/>
                      </a:lnTo>
                      <a:lnTo>
                        <a:pt x="165" y="72"/>
                      </a:lnTo>
                      <a:lnTo>
                        <a:pt x="168" y="85"/>
                      </a:lnTo>
                      <a:lnTo>
                        <a:pt x="168" y="95"/>
                      </a:lnTo>
                      <a:lnTo>
                        <a:pt x="165" y="111"/>
                      </a:lnTo>
                      <a:lnTo>
                        <a:pt x="157" y="121"/>
                      </a:lnTo>
                      <a:lnTo>
                        <a:pt x="155" y="134"/>
                      </a:lnTo>
                      <a:lnTo>
                        <a:pt x="155" y="145"/>
                      </a:lnTo>
                      <a:lnTo>
                        <a:pt x="147" y="147"/>
                      </a:lnTo>
                      <a:lnTo>
                        <a:pt x="140" y="15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7" name="Freeform 28">
                  <a:extLst>
                    <a:ext uri="{FF2B5EF4-FFF2-40B4-BE49-F238E27FC236}">
                      <a16:creationId xmlns:a16="http://schemas.microsoft.com/office/drawing/2014/main" id="{C8D27B92-5173-3C3D-FABA-10E1CE2B9136}"/>
                    </a:ext>
                  </a:extLst>
                </p:cNvPr>
                <p:cNvSpPr>
                  <a:spLocks/>
                </p:cNvSpPr>
                <p:nvPr/>
              </p:nvSpPr>
              <p:spPr bwMode="grayWhite">
                <a:xfrm>
                  <a:off x="5330" y="3768"/>
                  <a:ext cx="17" cy="20"/>
                </a:xfrm>
                <a:custGeom>
                  <a:avLst/>
                  <a:gdLst>
                    <a:gd name="T0" fmla="*/ 8 w 17"/>
                    <a:gd name="T1" fmla="*/ 16 h 20"/>
                    <a:gd name="T2" fmla="*/ 2 w 17"/>
                    <a:gd name="T3" fmla="*/ 13 h 20"/>
                    <a:gd name="T4" fmla="*/ 2 w 17"/>
                    <a:gd name="T5" fmla="*/ 10 h 20"/>
                    <a:gd name="T6" fmla="*/ 2 w 17"/>
                    <a:gd name="T7" fmla="*/ 8 h 20"/>
                    <a:gd name="T8" fmla="*/ 1 w 17"/>
                    <a:gd name="T9" fmla="*/ 5 h 20"/>
                    <a:gd name="T10" fmla="*/ 0 w 17"/>
                    <a:gd name="T11" fmla="*/ 0 h 20"/>
                    <a:gd name="T12" fmla="*/ 2 w 17"/>
                    <a:gd name="T13" fmla="*/ 0 h 20"/>
                    <a:gd name="T14" fmla="*/ 8 w 17"/>
                    <a:gd name="T15" fmla="*/ 2 h 20"/>
                    <a:gd name="T16" fmla="*/ 11 w 17"/>
                    <a:gd name="T17" fmla="*/ 2 h 20"/>
                    <a:gd name="T18" fmla="*/ 12 w 17"/>
                    <a:gd name="T19" fmla="*/ 2 h 20"/>
                    <a:gd name="T20" fmla="*/ 16 w 17"/>
                    <a:gd name="T21" fmla="*/ 0 h 20"/>
                    <a:gd name="T22" fmla="*/ 16 w 17"/>
                    <a:gd name="T23" fmla="*/ 8 h 20"/>
                    <a:gd name="T24" fmla="*/ 14 w 17"/>
                    <a:gd name="T25" fmla="*/ 10 h 20"/>
                    <a:gd name="T26" fmla="*/ 12 w 17"/>
                    <a:gd name="T27" fmla="*/ 13 h 20"/>
                    <a:gd name="T28" fmla="*/ 12 w 17"/>
                    <a:gd name="T29" fmla="*/ 16 h 20"/>
                    <a:gd name="T30" fmla="*/ 11 w 17"/>
                    <a:gd name="T31" fmla="*/ 16 h 20"/>
                    <a:gd name="T32" fmla="*/ 11 w 17"/>
                    <a:gd name="T33" fmla="*/ 19 h 20"/>
                    <a:gd name="T34" fmla="*/ 8 w 17"/>
                    <a:gd name="T35" fmla="*/ 16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 h="20">
                      <a:moveTo>
                        <a:pt x="8" y="16"/>
                      </a:moveTo>
                      <a:lnTo>
                        <a:pt x="2" y="13"/>
                      </a:lnTo>
                      <a:lnTo>
                        <a:pt x="2" y="10"/>
                      </a:lnTo>
                      <a:lnTo>
                        <a:pt x="2" y="8"/>
                      </a:lnTo>
                      <a:lnTo>
                        <a:pt x="1" y="5"/>
                      </a:lnTo>
                      <a:lnTo>
                        <a:pt x="0" y="0"/>
                      </a:lnTo>
                      <a:lnTo>
                        <a:pt x="2" y="0"/>
                      </a:lnTo>
                      <a:lnTo>
                        <a:pt x="8" y="2"/>
                      </a:lnTo>
                      <a:lnTo>
                        <a:pt x="11" y="2"/>
                      </a:lnTo>
                      <a:lnTo>
                        <a:pt x="12" y="2"/>
                      </a:lnTo>
                      <a:lnTo>
                        <a:pt x="16" y="0"/>
                      </a:lnTo>
                      <a:lnTo>
                        <a:pt x="16" y="8"/>
                      </a:lnTo>
                      <a:lnTo>
                        <a:pt x="14" y="10"/>
                      </a:lnTo>
                      <a:lnTo>
                        <a:pt x="12" y="13"/>
                      </a:lnTo>
                      <a:lnTo>
                        <a:pt x="12" y="16"/>
                      </a:lnTo>
                      <a:lnTo>
                        <a:pt x="11" y="16"/>
                      </a:lnTo>
                      <a:lnTo>
                        <a:pt x="11" y="19"/>
                      </a:lnTo>
                      <a:lnTo>
                        <a:pt x="8" y="1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8" name="Freeform 29">
                  <a:extLst>
                    <a:ext uri="{FF2B5EF4-FFF2-40B4-BE49-F238E27FC236}">
                      <a16:creationId xmlns:a16="http://schemas.microsoft.com/office/drawing/2014/main" id="{04A4750A-4B0C-62CF-F694-87E4C02C1333}"/>
                    </a:ext>
                  </a:extLst>
                </p:cNvPr>
                <p:cNvSpPr>
                  <a:spLocks/>
                </p:cNvSpPr>
                <p:nvPr/>
              </p:nvSpPr>
              <p:spPr bwMode="grayWhite">
                <a:xfrm>
                  <a:off x="4739" y="3587"/>
                  <a:ext cx="19" cy="76"/>
                </a:xfrm>
                <a:custGeom>
                  <a:avLst/>
                  <a:gdLst>
                    <a:gd name="T0" fmla="*/ 2 w 19"/>
                    <a:gd name="T1" fmla="*/ 26 h 76"/>
                    <a:gd name="T2" fmla="*/ 9 w 19"/>
                    <a:gd name="T3" fmla="*/ 20 h 76"/>
                    <a:gd name="T4" fmla="*/ 14 w 19"/>
                    <a:gd name="T5" fmla="*/ 0 h 76"/>
                    <a:gd name="T6" fmla="*/ 18 w 19"/>
                    <a:gd name="T7" fmla="*/ 30 h 76"/>
                    <a:gd name="T8" fmla="*/ 12 w 19"/>
                    <a:gd name="T9" fmla="*/ 67 h 76"/>
                    <a:gd name="T10" fmla="*/ 0 w 19"/>
                    <a:gd name="T11" fmla="*/ 75 h 76"/>
                    <a:gd name="T12" fmla="*/ 0 w 19"/>
                    <a:gd name="T13" fmla="*/ 57 h 76"/>
                    <a:gd name="T14" fmla="*/ 3 w 19"/>
                    <a:gd name="T15" fmla="*/ 45 h 76"/>
                    <a:gd name="T16" fmla="*/ 2 w 19"/>
                    <a:gd name="T17" fmla="*/ 26 h 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76">
                      <a:moveTo>
                        <a:pt x="2" y="26"/>
                      </a:moveTo>
                      <a:lnTo>
                        <a:pt x="9" y="20"/>
                      </a:lnTo>
                      <a:lnTo>
                        <a:pt x="14" y="0"/>
                      </a:lnTo>
                      <a:lnTo>
                        <a:pt x="18" y="30"/>
                      </a:lnTo>
                      <a:lnTo>
                        <a:pt x="12" y="67"/>
                      </a:lnTo>
                      <a:lnTo>
                        <a:pt x="0" y="75"/>
                      </a:lnTo>
                      <a:lnTo>
                        <a:pt x="0" y="57"/>
                      </a:lnTo>
                      <a:lnTo>
                        <a:pt x="3" y="45"/>
                      </a:lnTo>
                      <a:lnTo>
                        <a:pt x="2" y="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1027" name="Rectangle 30">
            <a:extLst>
              <a:ext uri="{FF2B5EF4-FFF2-40B4-BE49-F238E27FC236}">
                <a16:creationId xmlns:a16="http://schemas.microsoft.com/office/drawing/2014/main" id="{221DA807-6D5D-2537-78CA-90870A9F4F06}"/>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0800C08D-C608-A313-DF32-C7FE533F896B}"/>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9648" name="Rectangle 32">
            <a:extLst>
              <a:ext uri="{FF2B5EF4-FFF2-40B4-BE49-F238E27FC236}">
                <a16:creationId xmlns:a16="http://schemas.microsoft.com/office/drawing/2014/main" id="{907AF210-D9CF-482F-8984-6FF24230FAD0}"/>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cs typeface="+mn-cs"/>
              </a:defRPr>
            </a:lvl1pPr>
          </a:lstStyle>
          <a:p>
            <a:pPr>
              <a:defRPr/>
            </a:pPr>
            <a:endParaRPr lang="en-US"/>
          </a:p>
        </p:txBody>
      </p:sp>
      <p:sp>
        <p:nvSpPr>
          <p:cNvPr id="239649" name="Rectangle 33">
            <a:extLst>
              <a:ext uri="{FF2B5EF4-FFF2-40B4-BE49-F238E27FC236}">
                <a16:creationId xmlns:a16="http://schemas.microsoft.com/office/drawing/2014/main" id="{DB29FC32-0F58-49A0-BF70-362358B911A9}"/>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fld id="{D4468596-57D9-AF46-87DC-A593A3677E60}" type="slidenum">
              <a:rPr lang="en-US" altLang="en-US"/>
              <a:pPr/>
              <a:t>‹#›</a:t>
            </a:fld>
            <a:endParaRPr lang="en-US" altLang="en-US"/>
          </a:p>
        </p:txBody>
      </p:sp>
      <p:sp>
        <p:nvSpPr>
          <p:cNvPr id="1031" name="Rectangle 34">
            <a:extLst>
              <a:ext uri="{FF2B5EF4-FFF2-40B4-BE49-F238E27FC236}">
                <a16:creationId xmlns:a16="http://schemas.microsoft.com/office/drawing/2014/main" id="{E4D35692-7803-49C3-942B-0A0058DEBCC5}"/>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Times New Roman" pitchFamily="18" charset="0"/>
              </a:defRPr>
            </a:lvl1pPr>
            <a:lvl2pPr marL="742950" indent="-285750">
              <a:defRPr sz="1600">
                <a:solidFill>
                  <a:schemeClr val="tx1"/>
                </a:solidFill>
                <a:latin typeface="Times New Roman" pitchFamily="18" charset="0"/>
              </a:defRPr>
            </a:lvl2pPr>
            <a:lvl3pPr marL="1143000" indent="-228600">
              <a:defRPr sz="1600">
                <a:solidFill>
                  <a:schemeClr val="tx1"/>
                </a:solidFill>
                <a:latin typeface="Times New Roman" pitchFamily="18" charset="0"/>
              </a:defRPr>
            </a:lvl3pPr>
            <a:lvl4pPr marL="1600200" indent="-228600">
              <a:defRPr sz="1600">
                <a:solidFill>
                  <a:schemeClr val="tx1"/>
                </a:solidFill>
                <a:latin typeface="Times New Roman" pitchFamily="18" charset="0"/>
              </a:defRPr>
            </a:lvl4pPr>
            <a:lvl5pPr marL="2057400" indent="-228600">
              <a:defRPr sz="1600">
                <a:solidFill>
                  <a:schemeClr val="tx1"/>
                </a:solidFill>
                <a:latin typeface="Times New Roman" pitchFamily="18" charset="0"/>
              </a:defRPr>
            </a:lvl5pPr>
            <a:lvl6pPr marL="2514600" indent="-228600" eaLnBrk="0" fontAlgn="base" hangingPunct="0">
              <a:spcBef>
                <a:spcPct val="0"/>
              </a:spcBef>
              <a:spcAft>
                <a:spcPct val="0"/>
              </a:spcAft>
              <a:defRPr sz="1600">
                <a:solidFill>
                  <a:schemeClr val="tx1"/>
                </a:solidFill>
                <a:latin typeface="Times New Roman" pitchFamily="18" charset="0"/>
              </a:defRPr>
            </a:lvl6pPr>
            <a:lvl7pPr marL="2971800" indent="-228600" eaLnBrk="0" fontAlgn="base" hangingPunct="0">
              <a:spcBef>
                <a:spcPct val="0"/>
              </a:spcBef>
              <a:spcAft>
                <a:spcPct val="0"/>
              </a:spcAft>
              <a:defRPr sz="1600">
                <a:solidFill>
                  <a:schemeClr val="tx1"/>
                </a:solidFill>
                <a:latin typeface="Times New Roman" pitchFamily="18" charset="0"/>
              </a:defRPr>
            </a:lvl7pPr>
            <a:lvl8pPr marL="3429000" indent="-228600" eaLnBrk="0" fontAlgn="base" hangingPunct="0">
              <a:spcBef>
                <a:spcPct val="0"/>
              </a:spcBef>
              <a:spcAft>
                <a:spcPct val="0"/>
              </a:spcAft>
              <a:defRPr sz="1600">
                <a:solidFill>
                  <a:schemeClr val="tx1"/>
                </a:solidFill>
                <a:latin typeface="Times New Roman" pitchFamily="18" charset="0"/>
              </a:defRPr>
            </a:lvl8pPr>
            <a:lvl9pPr marL="3886200" indent="-228600" eaLnBrk="0" fontAlgn="base" hangingPunct="0">
              <a:spcBef>
                <a:spcPct val="0"/>
              </a:spcBef>
              <a:spcAft>
                <a:spcPct val="0"/>
              </a:spcAft>
              <a:defRPr sz="1600">
                <a:solidFill>
                  <a:schemeClr val="tx1"/>
                </a:solidFill>
                <a:latin typeface="Times New Roman" pitchFamily="18" charset="0"/>
              </a:defRPr>
            </a:lvl9pPr>
          </a:lstStyle>
          <a:p>
            <a:pPr algn="ctr" eaLnBrk="1" hangingPunct="1">
              <a:defRPr/>
            </a:pPr>
            <a:r>
              <a:rPr lang="en-US" altLang="en-US" sz="1000" dirty="0">
                <a:latin typeface="Arial" pitchFamily="34" charset="0"/>
                <a:cs typeface="+mn-cs"/>
              </a:rPr>
              <a:t>Liang, Introduction to Java Programming and Data Structures, Twelfth Edition, (c) 2020 Pearson Education, Inc. All rights reserved. </a:t>
            </a:r>
          </a:p>
        </p:txBody>
      </p:sp>
    </p:spTree>
  </p:cSld>
  <p:clrMap bg1="lt1" tx1="dk1" bg2="lt2" tx2="dk2" accent1="accent1" accent2="accent2" accent3="accent3" accent4="accent4" accent5="accent5" accent6="accent6" hlink="hlink" folHlink="folHlink"/>
  <p:sldLayoutIdLst>
    <p:sldLayoutId id="2147484112" r:id="rId1"/>
    <p:sldLayoutId id="2147484113" r:id="rId2"/>
    <p:sldLayoutId id="2147484103" r:id="rId3"/>
    <p:sldLayoutId id="2147484104" r:id="rId4"/>
    <p:sldLayoutId id="2147484105" r:id="rId5"/>
    <p:sldLayoutId id="2147484106" r:id="rId6"/>
    <p:sldLayoutId id="2147484107" r:id="rId7"/>
    <p:sldLayoutId id="2147484108" r:id="rId8"/>
    <p:sldLayoutId id="2147484109" r:id="rId9"/>
    <p:sldLayoutId id="2147484110" r:id="rId10"/>
    <p:sldLayoutId id="2147484111"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liveexample.pearsoncmg.com/html/ComputeAverage.html" TargetMode="External"/><Relationship Id="rId2" Type="http://schemas.openxmlformats.org/officeDocument/2006/relationships/hyperlink" Target="https://liveexample.pearsoncmg.com/html/ComputeAreaWithConsoleInput.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liveexample.pearsoncmg.com/html/DisplayTime.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oleObject" Target="../embeddings/oleObject6.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9.bin"/><Relationship Id="rId1" Type="http://schemas.openxmlformats.org/officeDocument/2006/relationships/slideLayout" Target="../slideLayouts/slideLayout2.xml"/><Relationship Id="rId4" Type="http://schemas.openxmlformats.org/officeDocument/2006/relationships/hyperlink" Target="https://liveexample.pearsoncmg.com/html/FahrenheitToCelsius.html"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oleObject" Target="../embeddings/oleObject10.bin"/><Relationship Id="rId1" Type="http://schemas.openxmlformats.org/officeDocument/2006/relationships/slideLayout" Target="../slideLayouts/slideLayout2.xml"/><Relationship Id="rId4" Type="http://schemas.openxmlformats.org/officeDocument/2006/relationships/hyperlink" Target="https://liveexample.pearsoncmg.com/html/ShowCurrentTime.html"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5.emf"/><Relationship Id="rId5" Type="http://schemas.openxmlformats.org/officeDocument/2006/relationships/oleObject" Target="../embeddings/oleObject12.bin"/><Relationship Id="rId4" Type="http://schemas.openxmlformats.org/officeDocument/2006/relationships/image" Target="../media/image14.emf"/></Relationships>
</file>

<file path=ppt/slides/_rels/slide4.xml.rels><?xml version="1.0" encoding="UTF-8" standalone="yes"?>
<Relationships xmlns="http://schemas.openxmlformats.org/package/2006/relationships"><Relationship Id="rId2" Type="http://schemas.openxmlformats.org/officeDocument/2006/relationships/hyperlink" Target="https://liveexample.pearsoncmg.com/html/ComputeArea.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liveexample.pearsoncmg.com/html/SalesTax.html"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18.bin"/><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oleObject" Target="../embeddings/oleObject22.bin"/><Relationship Id="rId1" Type="http://schemas.openxmlformats.org/officeDocument/2006/relationships/slideLayout" Target="../slideLayouts/slideLayout2.xml"/><Relationship Id="rId4" Type="http://schemas.openxmlformats.org/officeDocument/2006/relationships/hyperlink" Target="https://liveexample.pearsoncmg.com/html/ComputeLoan.html" TargetMode="External"/></Relationships>
</file>

<file path=ppt/slides/_rels/slide57.xml.rels><?xml version="1.0" encoding="UTF-8" standalone="yes"?>
<Relationships xmlns="http://schemas.openxmlformats.org/package/2006/relationships"><Relationship Id="rId2" Type="http://schemas.openxmlformats.org/officeDocument/2006/relationships/hyperlink" Target="https://liveexample.pearsoncmg.com/html/ComputeChange.html"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BDE8DD17-AE74-FF9B-4806-226956635F7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8E7125-FCA4-EC48-BE87-40D947C0A2D4}" type="slidenum">
              <a:rPr lang="en-US" altLang="en-US" sz="1400"/>
              <a:pPr>
                <a:spcBef>
                  <a:spcPct val="0"/>
                </a:spcBef>
                <a:buClrTx/>
                <a:buSzTx/>
                <a:buFontTx/>
                <a:buNone/>
              </a:pPr>
              <a:t>1</a:t>
            </a:fld>
            <a:endParaRPr lang="en-US" altLang="en-US" sz="1400"/>
          </a:p>
        </p:txBody>
      </p:sp>
      <p:sp>
        <p:nvSpPr>
          <p:cNvPr id="4099" name="Rectangle 2">
            <a:extLst>
              <a:ext uri="{FF2B5EF4-FFF2-40B4-BE49-F238E27FC236}">
                <a16:creationId xmlns:a16="http://schemas.microsoft.com/office/drawing/2014/main" id="{50BB8728-6FDF-DFA5-2ACC-1E18D098A645}"/>
              </a:ext>
            </a:extLst>
          </p:cNvPr>
          <p:cNvSpPr>
            <a:spLocks noGrp="1" noChangeArrowheads="1"/>
          </p:cNvSpPr>
          <p:nvPr>
            <p:ph type="title"/>
          </p:nvPr>
        </p:nvSpPr>
        <p:spPr>
          <a:xfrm>
            <a:off x="693738" y="893763"/>
            <a:ext cx="7772400" cy="1143000"/>
          </a:xfrm>
        </p:spPr>
        <p:txBody>
          <a:bodyPr/>
          <a:lstStyle/>
          <a:p>
            <a:r>
              <a:rPr lang="en-US" altLang="en-US" sz="3600"/>
              <a:t>Chapter 2 Elementary Programming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8B7B54CE-BC37-D027-C15A-2D346524394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BB3020C-3FDF-5A46-AA69-588BA643E9AE}" type="slidenum">
              <a:rPr lang="en-US" altLang="en-US" sz="1400"/>
              <a:pPr>
                <a:spcBef>
                  <a:spcPct val="0"/>
                </a:spcBef>
                <a:buClrTx/>
                <a:buSzTx/>
                <a:buFontTx/>
                <a:buNone/>
              </a:pPr>
              <a:t>10</a:t>
            </a:fld>
            <a:endParaRPr lang="en-US" altLang="en-US" sz="1400"/>
          </a:p>
        </p:txBody>
      </p:sp>
      <p:sp>
        <p:nvSpPr>
          <p:cNvPr id="13315" name="Rectangle 2">
            <a:extLst>
              <a:ext uri="{FF2B5EF4-FFF2-40B4-BE49-F238E27FC236}">
                <a16:creationId xmlns:a16="http://schemas.microsoft.com/office/drawing/2014/main" id="{1E83555D-DA0A-AAB2-B1ED-D03D20153902}"/>
              </a:ext>
            </a:extLst>
          </p:cNvPr>
          <p:cNvSpPr>
            <a:spLocks noGrp="1" noChangeArrowheads="1"/>
          </p:cNvSpPr>
          <p:nvPr>
            <p:ph type="title"/>
          </p:nvPr>
        </p:nvSpPr>
        <p:spPr>
          <a:xfrm>
            <a:off x="423863" y="296863"/>
            <a:ext cx="8334375" cy="417512"/>
          </a:xfrm>
        </p:spPr>
        <p:txBody>
          <a:bodyPr/>
          <a:lstStyle/>
          <a:p>
            <a:r>
              <a:rPr lang="en-US" altLang="en-US"/>
              <a:t>Reading Input from the Console</a:t>
            </a:r>
            <a:endParaRPr lang="en-US" altLang="en-US">
              <a:cs typeface="Times New Roman" panose="02020603050405020304" pitchFamily="18" charset="0"/>
            </a:endParaRPr>
          </a:p>
        </p:txBody>
      </p:sp>
      <p:sp>
        <p:nvSpPr>
          <p:cNvPr id="13316" name="Text Box 3">
            <a:extLst>
              <a:ext uri="{FF2B5EF4-FFF2-40B4-BE49-F238E27FC236}">
                <a16:creationId xmlns:a16="http://schemas.microsoft.com/office/drawing/2014/main" id="{476FF918-B33C-667D-7D1D-E5B61DE07E52}"/>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13317" name="Text Box 4">
            <a:extLst>
              <a:ext uri="{FF2B5EF4-FFF2-40B4-BE49-F238E27FC236}">
                <a16:creationId xmlns:a16="http://schemas.microsoft.com/office/drawing/2014/main" id="{A346FF60-3C66-A349-8165-493EDA8E362B}"/>
              </a:ext>
            </a:extLst>
          </p:cNvPr>
          <p:cNvSpPr txBox="1">
            <a:spLocks noChangeArrowheads="1"/>
          </p:cNvSpPr>
          <p:nvPr/>
        </p:nvSpPr>
        <p:spPr bwMode="auto">
          <a:xfrm>
            <a:off x="228600" y="990600"/>
            <a:ext cx="8763000" cy="344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Courier New" panose="02070309020205020404" pitchFamily="49" charset="0"/>
              </a:rPr>
              <a:t>1. Create a Scanner object </a:t>
            </a:r>
          </a:p>
          <a:p>
            <a:pPr lvl="1">
              <a:spcBef>
                <a:spcPct val="50000"/>
              </a:spcBef>
              <a:buClrTx/>
              <a:buFontTx/>
              <a:buNone/>
            </a:pPr>
            <a:r>
              <a:rPr lang="en-US" altLang="en-US" sz="2400" b="1">
                <a:latin typeface="Courier New" panose="02070309020205020404" pitchFamily="49" charset="0"/>
                <a:cs typeface="Courier New" panose="02070309020205020404" pitchFamily="49" charset="0"/>
              </a:rPr>
              <a:t>Scanner input = new Scanner(System.in);</a:t>
            </a:r>
            <a:endParaRPr lang="en-US" altLang="en-US" sz="2400" b="1">
              <a:latin typeface="Courier" pitchFamily="2" charset="0"/>
              <a:ea typeface="PMingLiU" panose="02020500000000000000" pitchFamily="18" charset="-120"/>
            </a:endParaRPr>
          </a:p>
          <a:p>
            <a:pPr>
              <a:spcBef>
                <a:spcPct val="50000"/>
              </a:spcBef>
              <a:buClrTx/>
              <a:buSzTx/>
              <a:buFontTx/>
              <a:buNone/>
            </a:pPr>
            <a:r>
              <a:rPr lang="en-US" altLang="en-US" sz="2800">
                <a:cs typeface="Courier New" panose="02070309020205020404" pitchFamily="49" charset="0"/>
              </a:rPr>
              <a:t>2. Use the method</a:t>
            </a:r>
            <a:r>
              <a:rPr lang="en-US" altLang="en-US" sz="2800">
                <a:latin typeface="Palatino" pitchFamily="2" charset="77"/>
                <a:ea typeface="PMingLiU" panose="02020500000000000000" pitchFamily="18" charset="-120"/>
              </a:rPr>
              <a:t> nextDouble() to obtain to a double value. For example,</a:t>
            </a:r>
          </a:p>
          <a:p>
            <a:pPr lvl="1">
              <a:spcBef>
                <a:spcPct val="50000"/>
              </a:spcBef>
              <a:buClrTx/>
              <a:buFontTx/>
              <a:buNone/>
            </a:pPr>
            <a:r>
              <a:rPr lang="en-US" altLang="en-US" sz="2400" b="1">
                <a:latin typeface="Courier New" panose="02070309020205020404" pitchFamily="49" charset="0"/>
                <a:cs typeface="Courier New" panose="02070309020205020404" pitchFamily="49" charset="0"/>
              </a:rPr>
              <a:t>System.out.print("Enter a double value: ");</a:t>
            </a:r>
            <a:endParaRPr lang="en-US" altLang="en-US" sz="2400" b="1">
              <a:latin typeface="Courier" pitchFamily="2" charset="0"/>
              <a:ea typeface="PMingLiU" panose="02020500000000000000" pitchFamily="18" charset="-120"/>
            </a:endParaRPr>
          </a:p>
          <a:p>
            <a:pPr lvl="1">
              <a:spcBef>
                <a:spcPct val="0"/>
              </a:spcBef>
              <a:buClrTx/>
              <a:buFontTx/>
              <a:buNone/>
            </a:pPr>
            <a:r>
              <a:rPr lang="en-US" altLang="en-US" sz="2400" b="1">
                <a:latin typeface="Courier New" panose="02070309020205020404" pitchFamily="49" charset="0"/>
                <a:cs typeface="Courier New" panose="02070309020205020404" pitchFamily="49" charset="0"/>
              </a:rPr>
              <a:t>Scanner input = new Scanner(System.in);</a:t>
            </a:r>
            <a:endParaRPr lang="en-US" altLang="en-US" sz="2400" b="1">
              <a:latin typeface="Courier" pitchFamily="2" charset="0"/>
              <a:ea typeface="PMingLiU" panose="02020500000000000000" pitchFamily="18" charset="-120"/>
            </a:endParaRPr>
          </a:p>
          <a:p>
            <a:pPr lvl="1">
              <a:spcBef>
                <a:spcPct val="0"/>
              </a:spcBef>
              <a:buClrTx/>
              <a:buFontTx/>
              <a:buNone/>
            </a:pPr>
            <a:r>
              <a:rPr lang="en-US" altLang="en-US" sz="2400" b="1">
                <a:latin typeface="Courier New" panose="02070309020205020404" pitchFamily="49" charset="0"/>
                <a:cs typeface="Courier New" panose="02070309020205020404" pitchFamily="49" charset="0"/>
              </a:rPr>
              <a:t>double d = input.nextDouble();</a:t>
            </a:r>
            <a:endParaRPr lang="en-US" altLang="en-US" sz="2400" b="1">
              <a:cs typeface="Courier New" panose="02070309020205020404" pitchFamily="49" charset="0"/>
            </a:endParaRPr>
          </a:p>
        </p:txBody>
      </p:sp>
      <p:sp>
        <p:nvSpPr>
          <p:cNvPr id="13318" name="Rectangle 12">
            <a:hlinkClick r:id="rId2"/>
            <a:extLst>
              <a:ext uri="{FF2B5EF4-FFF2-40B4-BE49-F238E27FC236}">
                <a16:creationId xmlns:a16="http://schemas.microsoft.com/office/drawing/2014/main" id="{26B9E8D2-89CC-55AD-4D1B-EB88F76B825E}"/>
              </a:ext>
            </a:extLst>
          </p:cNvPr>
          <p:cNvSpPr>
            <a:spLocks noChangeArrowheads="1"/>
          </p:cNvSpPr>
          <p:nvPr/>
        </p:nvSpPr>
        <p:spPr bwMode="auto">
          <a:xfrm>
            <a:off x="4024313" y="5360988"/>
            <a:ext cx="349408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ComputeAreaWithConsoleInput</a:t>
            </a:r>
          </a:p>
        </p:txBody>
      </p:sp>
      <p:sp>
        <p:nvSpPr>
          <p:cNvPr id="13319" name="Rectangle 14">
            <a:hlinkClick r:id="rId3"/>
            <a:extLst>
              <a:ext uri="{FF2B5EF4-FFF2-40B4-BE49-F238E27FC236}">
                <a16:creationId xmlns:a16="http://schemas.microsoft.com/office/drawing/2014/main" id="{32918BDD-F79D-9440-8BDB-38D8CACCE4BF}"/>
              </a:ext>
            </a:extLst>
          </p:cNvPr>
          <p:cNvSpPr>
            <a:spLocks noChangeArrowheads="1"/>
          </p:cNvSpPr>
          <p:nvPr/>
        </p:nvSpPr>
        <p:spPr bwMode="auto">
          <a:xfrm>
            <a:off x="4024313" y="5870575"/>
            <a:ext cx="349408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ComputeAverage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C4149623-C519-4EB7-30FD-74E99A87438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76D3260-2D37-D141-AB52-BEDAD7DBA33C}" type="slidenum">
              <a:rPr lang="en-US" altLang="en-US" sz="1400"/>
              <a:pPr>
                <a:spcBef>
                  <a:spcPct val="0"/>
                </a:spcBef>
                <a:buClrTx/>
                <a:buSzTx/>
                <a:buFontTx/>
                <a:buNone/>
              </a:pPr>
              <a:t>11</a:t>
            </a:fld>
            <a:endParaRPr lang="en-US" altLang="en-US" sz="1400"/>
          </a:p>
        </p:txBody>
      </p:sp>
      <p:sp>
        <p:nvSpPr>
          <p:cNvPr id="14339" name="Rectangle 2">
            <a:extLst>
              <a:ext uri="{FF2B5EF4-FFF2-40B4-BE49-F238E27FC236}">
                <a16:creationId xmlns:a16="http://schemas.microsoft.com/office/drawing/2014/main" id="{B84094B0-9C9E-6925-5F8E-22BE783AED75}"/>
              </a:ext>
            </a:extLst>
          </p:cNvPr>
          <p:cNvSpPr>
            <a:spLocks noGrp="1" noChangeArrowheads="1"/>
          </p:cNvSpPr>
          <p:nvPr>
            <p:ph type="title"/>
          </p:nvPr>
        </p:nvSpPr>
        <p:spPr>
          <a:xfrm>
            <a:off x="304800" y="228600"/>
            <a:ext cx="8458200" cy="762000"/>
          </a:xfrm>
          <a:noFill/>
        </p:spPr>
        <p:txBody>
          <a:bodyPr/>
          <a:lstStyle/>
          <a:p>
            <a:r>
              <a:rPr lang="en-US" altLang="en-US"/>
              <a:t>Implicit Import and Explicit Import</a:t>
            </a:r>
          </a:p>
        </p:txBody>
      </p:sp>
      <p:sp>
        <p:nvSpPr>
          <p:cNvPr id="14340" name="Rectangle 3">
            <a:extLst>
              <a:ext uri="{FF2B5EF4-FFF2-40B4-BE49-F238E27FC236}">
                <a16:creationId xmlns:a16="http://schemas.microsoft.com/office/drawing/2014/main" id="{6BAE2422-B9E8-B198-77C3-9CCD1E7AA1BD}"/>
              </a:ext>
            </a:extLst>
          </p:cNvPr>
          <p:cNvSpPr>
            <a:spLocks noGrp="1" noChangeArrowheads="1"/>
          </p:cNvSpPr>
          <p:nvPr>
            <p:ph type="body" idx="1"/>
          </p:nvPr>
        </p:nvSpPr>
        <p:spPr>
          <a:xfrm>
            <a:off x="152400" y="1524000"/>
            <a:ext cx="8839200" cy="4343400"/>
          </a:xfrm>
          <a:noFill/>
        </p:spPr>
        <p:txBody>
          <a:bodyPr/>
          <a:lstStyle/>
          <a:p>
            <a:pPr marL="0" indent="0">
              <a:buFont typeface="Monotype Sorts" pitchFamily="2" charset="2"/>
              <a:buNone/>
            </a:pPr>
            <a:r>
              <a:rPr lang="en-US" altLang="en-US" sz="2400">
                <a:latin typeface="Courier New" panose="02070309020205020404" pitchFamily="49" charset="0"/>
                <a:cs typeface="Courier New" panose="02070309020205020404" pitchFamily="49" charset="0"/>
              </a:rPr>
              <a:t>java.util.* ; // Implicit import</a:t>
            </a:r>
          </a:p>
          <a:p>
            <a:pPr marL="0" indent="0">
              <a:buFont typeface="Monotype Sorts" pitchFamily="2" charset="2"/>
              <a:buNone/>
            </a:pPr>
            <a:endParaRPr lang="en-US" altLang="en-US" sz="3000"/>
          </a:p>
          <a:p>
            <a:pPr marL="0" indent="0">
              <a:buFont typeface="Monotype Sorts" pitchFamily="2" charset="2"/>
              <a:buNone/>
            </a:pPr>
            <a:r>
              <a:rPr lang="en-US" altLang="en-US" sz="2400">
                <a:latin typeface="Courier New" panose="02070309020205020404" pitchFamily="49" charset="0"/>
                <a:cs typeface="Courier New" panose="02070309020205020404" pitchFamily="49" charset="0"/>
              </a:rPr>
              <a:t>java.util.Scanner; // Explicit Import</a:t>
            </a:r>
          </a:p>
          <a:p>
            <a:pPr marL="0" indent="0">
              <a:buFont typeface="Monotype Sorts" pitchFamily="2" charset="2"/>
              <a:buNone/>
            </a:pPr>
            <a:endParaRPr lang="en-US" altLang="en-US" sz="2800">
              <a:latin typeface="Courier New" panose="02070309020205020404" pitchFamily="49" charset="0"/>
              <a:cs typeface="Courier New" panose="02070309020205020404" pitchFamily="49" charset="0"/>
            </a:endParaRPr>
          </a:p>
          <a:p>
            <a:pPr marL="0" indent="0">
              <a:buFont typeface="Monotype Sorts" pitchFamily="2" charset="2"/>
              <a:buNone/>
            </a:pPr>
            <a:endParaRPr lang="en-US" altLang="en-US" sz="3000"/>
          </a:p>
          <a:p>
            <a:pPr marL="0" indent="0">
              <a:buFont typeface="Monotype Sorts" pitchFamily="2" charset="2"/>
              <a:buNone/>
            </a:pPr>
            <a:r>
              <a:rPr lang="en-US" altLang="en-US" sz="3000"/>
              <a:t>No performance difference</a:t>
            </a:r>
          </a:p>
        </p:txBody>
      </p:sp>
      <p:sp>
        <p:nvSpPr>
          <p:cNvPr id="14341" name="Rectangle 4">
            <a:extLst>
              <a:ext uri="{FF2B5EF4-FFF2-40B4-BE49-F238E27FC236}">
                <a16:creationId xmlns:a16="http://schemas.microsoft.com/office/drawing/2014/main" id="{03BE6D9F-5070-51BC-09F3-9DFA8C590087}"/>
              </a:ext>
            </a:extLst>
          </p:cNvPr>
          <p:cNvSpPr>
            <a:spLocks noChangeArrowheads="1"/>
          </p:cNvSpPr>
          <p:nvPr/>
        </p:nvSpPr>
        <p:spPr bwMode="auto">
          <a:xfrm>
            <a:off x="3543300" y="2617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a:extLst>
              <a:ext uri="{FF2B5EF4-FFF2-40B4-BE49-F238E27FC236}">
                <a16:creationId xmlns:a16="http://schemas.microsoft.com/office/drawing/2014/main" id="{7619BFFE-64CB-7BAF-9E55-C9446B09D10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BD18BCD-B6F7-3347-B7E1-56211760D1C5}" type="slidenum">
              <a:rPr lang="en-US" altLang="en-US" sz="1400"/>
              <a:pPr>
                <a:spcBef>
                  <a:spcPct val="0"/>
                </a:spcBef>
                <a:buClrTx/>
                <a:buSzTx/>
                <a:buFontTx/>
                <a:buNone/>
              </a:pPr>
              <a:t>12</a:t>
            </a:fld>
            <a:endParaRPr lang="en-US" altLang="en-US" sz="1400"/>
          </a:p>
        </p:txBody>
      </p:sp>
      <p:sp>
        <p:nvSpPr>
          <p:cNvPr id="16387" name="Rectangle 2">
            <a:extLst>
              <a:ext uri="{FF2B5EF4-FFF2-40B4-BE49-F238E27FC236}">
                <a16:creationId xmlns:a16="http://schemas.microsoft.com/office/drawing/2014/main" id="{252E024F-696E-6BA7-B3FD-9065E91E2672}"/>
              </a:ext>
            </a:extLst>
          </p:cNvPr>
          <p:cNvSpPr>
            <a:spLocks noGrp="1" noChangeArrowheads="1"/>
          </p:cNvSpPr>
          <p:nvPr>
            <p:ph type="title"/>
          </p:nvPr>
        </p:nvSpPr>
        <p:spPr>
          <a:xfrm>
            <a:off x="685800" y="228600"/>
            <a:ext cx="7772400" cy="685800"/>
          </a:xfrm>
        </p:spPr>
        <p:txBody>
          <a:bodyPr/>
          <a:lstStyle/>
          <a:p>
            <a:r>
              <a:rPr lang="en-US" altLang="en-US"/>
              <a:t>Identifiers</a:t>
            </a:r>
          </a:p>
        </p:txBody>
      </p:sp>
      <p:sp>
        <p:nvSpPr>
          <p:cNvPr id="16388" name="Rectangle 3">
            <a:extLst>
              <a:ext uri="{FF2B5EF4-FFF2-40B4-BE49-F238E27FC236}">
                <a16:creationId xmlns:a16="http://schemas.microsoft.com/office/drawing/2014/main" id="{F00354EB-FABB-116E-929E-C0305B70F431}"/>
              </a:ext>
            </a:extLst>
          </p:cNvPr>
          <p:cNvSpPr>
            <a:spLocks noGrp="1" noChangeArrowheads="1"/>
          </p:cNvSpPr>
          <p:nvPr>
            <p:ph type="body" idx="1"/>
          </p:nvPr>
        </p:nvSpPr>
        <p:spPr>
          <a:xfrm>
            <a:off x="228600" y="1143000"/>
            <a:ext cx="8686800" cy="4876800"/>
          </a:xfrm>
        </p:spPr>
        <p:txBody>
          <a:bodyPr/>
          <a:lstStyle/>
          <a:p>
            <a:r>
              <a:rPr lang="en-US" altLang="en-US" sz="2800"/>
              <a:t>An identifier is a sequence of characters that consist of letters, digits, underscores (_), and dollar signs ($). </a:t>
            </a:r>
          </a:p>
          <a:p>
            <a:r>
              <a:rPr lang="en-US" altLang="en-US" sz="2800"/>
              <a:t>An identifier must start with a letter, an underscore (_), or a dollar sign ($). It cannot start with a digit. </a:t>
            </a:r>
          </a:p>
          <a:p>
            <a:r>
              <a:rPr lang="en-US" altLang="en-US" sz="2800"/>
              <a:t>An identifier cannot be a reserved word. (See Appendix A, “Java Keywords,” for a list of reserved words).</a:t>
            </a:r>
          </a:p>
          <a:p>
            <a:r>
              <a:rPr lang="en-US" altLang="en-US" sz="2800"/>
              <a:t>An identifier cannot be </a:t>
            </a:r>
            <a:r>
              <a:rPr lang="en-US" altLang="en-US" sz="2800">
                <a:latin typeface="Courier New" panose="02070309020205020404" pitchFamily="49" charset="0"/>
              </a:rPr>
              <a:t>true</a:t>
            </a:r>
            <a:r>
              <a:rPr lang="en-US" altLang="en-US" sz="2800"/>
              <a:t>, </a:t>
            </a:r>
            <a:r>
              <a:rPr lang="en-US" altLang="en-US" sz="2800">
                <a:latin typeface="Courier New" panose="02070309020205020404" pitchFamily="49" charset="0"/>
              </a:rPr>
              <a:t>false</a:t>
            </a:r>
            <a:r>
              <a:rPr lang="en-US" altLang="en-US" sz="2800"/>
              <a:t>, or</a:t>
            </a:r>
            <a:br>
              <a:rPr lang="en-US" altLang="en-US" sz="2800"/>
            </a:br>
            <a:r>
              <a:rPr lang="en-US" altLang="en-US" sz="2800">
                <a:latin typeface="Courier New" panose="02070309020205020404" pitchFamily="49" charset="0"/>
              </a:rPr>
              <a:t>null</a:t>
            </a:r>
            <a:r>
              <a:rPr lang="en-US" altLang="en-US" sz="2800"/>
              <a:t>.</a:t>
            </a:r>
          </a:p>
          <a:p>
            <a:r>
              <a:rPr lang="en-US" altLang="en-US" sz="2800"/>
              <a:t>An identifier can be of any length.</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a:extLst>
              <a:ext uri="{FF2B5EF4-FFF2-40B4-BE49-F238E27FC236}">
                <a16:creationId xmlns:a16="http://schemas.microsoft.com/office/drawing/2014/main" id="{0B1C8EBE-8C74-D050-F258-8172687F89D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6356F1A-F2E2-F64D-B6DE-809E82C5B959}" type="slidenum">
              <a:rPr lang="en-US" altLang="en-US" sz="1400"/>
              <a:pPr>
                <a:spcBef>
                  <a:spcPct val="0"/>
                </a:spcBef>
                <a:buClrTx/>
                <a:buSzTx/>
                <a:buFontTx/>
                <a:buNone/>
              </a:pPr>
              <a:t>13</a:t>
            </a:fld>
            <a:endParaRPr lang="en-US" altLang="en-US" sz="1400"/>
          </a:p>
        </p:txBody>
      </p:sp>
      <p:sp>
        <p:nvSpPr>
          <p:cNvPr id="17411" name="Rectangle 2">
            <a:extLst>
              <a:ext uri="{FF2B5EF4-FFF2-40B4-BE49-F238E27FC236}">
                <a16:creationId xmlns:a16="http://schemas.microsoft.com/office/drawing/2014/main" id="{445E4FC1-6F90-6DCC-EF65-BD7C6671FD86}"/>
              </a:ext>
            </a:extLst>
          </p:cNvPr>
          <p:cNvSpPr>
            <a:spLocks noGrp="1" noChangeArrowheads="1"/>
          </p:cNvSpPr>
          <p:nvPr>
            <p:ph type="title"/>
          </p:nvPr>
        </p:nvSpPr>
        <p:spPr>
          <a:xfrm>
            <a:off x="685800" y="0"/>
            <a:ext cx="7772400" cy="1428750"/>
          </a:xfrm>
        </p:spPr>
        <p:txBody>
          <a:bodyPr/>
          <a:lstStyle/>
          <a:p>
            <a:r>
              <a:rPr lang="en-US" altLang="en-US"/>
              <a:t>Variables</a:t>
            </a:r>
          </a:p>
        </p:txBody>
      </p:sp>
      <p:sp>
        <p:nvSpPr>
          <p:cNvPr id="17412" name="Rectangle 3">
            <a:extLst>
              <a:ext uri="{FF2B5EF4-FFF2-40B4-BE49-F238E27FC236}">
                <a16:creationId xmlns:a16="http://schemas.microsoft.com/office/drawing/2014/main" id="{D9FF4FEF-A8FF-41C9-8AC4-18BADC78B107}"/>
              </a:ext>
            </a:extLst>
          </p:cNvPr>
          <p:cNvSpPr>
            <a:spLocks noGrp="1" noChangeArrowheads="1"/>
          </p:cNvSpPr>
          <p:nvPr>
            <p:ph type="body" idx="1"/>
          </p:nvPr>
        </p:nvSpPr>
        <p:spPr>
          <a:xfrm>
            <a:off x="609600" y="1447800"/>
            <a:ext cx="7924800" cy="4953000"/>
          </a:xfrm>
        </p:spPr>
        <p:txBody>
          <a:bodyPr/>
          <a:lstStyle/>
          <a:p>
            <a:pPr>
              <a:lnSpc>
                <a:spcPct val="90000"/>
              </a:lnSpc>
              <a:buFont typeface="Monotype Sorts" pitchFamily="2" charset="2"/>
              <a:buNone/>
            </a:pPr>
            <a:r>
              <a:rPr lang="en-US" altLang="en-US" sz="2600" b="1">
                <a:latin typeface="Courier New" panose="02070309020205020404" pitchFamily="49" charset="0"/>
              </a:rPr>
              <a:t>// Compute the first area</a:t>
            </a:r>
          </a:p>
          <a:p>
            <a:pPr>
              <a:lnSpc>
                <a:spcPct val="90000"/>
              </a:lnSpc>
              <a:buFont typeface="Monotype Sorts" pitchFamily="2" charset="2"/>
              <a:buNone/>
            </a:pPr>
            <a:r>
              <a:rPr lang="en-US" altLang="en-US" sz="2600" b="1">
                <a:latin typeface="Courier New" panose="02070309020205020404" pitchFamily="49" charset="0"/>
              </a:rPr>
              <a:t>radius = 1.0;</a:t>
            </a:r>
          </a:p>
          <a:p>
            <a:pPr>
              <a:lnSpc>
                <a:spcPct val="90000"/>
              </a:lnSpc>
              <a:buFont typeface="Monotype Sorts" pitchFamily="2" charset="2"/>
              <a:buNone/>
            </a:pPr>
            <a:r>
              <a:rPr lang="en-US" altLang="en-US" sz="2600" b="1">
                <a:latin typeface="Courier New" panose="02070309020205020404" pitchFamily="49" charset="0"/>
              </a:rPr>
              <a:t>area = radius * radius * 3.14159;</a:t>
            </a:r>
          </a:p>
          <a:p>
            <a:pPr>
              <a:lnSpc>
                <a:spcPct val="90000"/>
              </a:lnSpc>
              <a:buFont typeface="Monotype Sorts" pitchFamily="2" charset="2"/>
              <a:buNone/>
            </a:pPr>
            <a:r>
              <a:rPr lang="en-US" altLang="en-US" sz="2600" b="1">
                <a:latin typeface="Courier New" panose="02070309020205020404" pitchFamily="49" charset="0"/>
              </a:rPr>
              <a:t>System.out.println("The area is “ + area + " for radius "+radius);</a:t>
            </a:r>
          </a:p>
          <a:p>
            <a:pPr>
              <a:lnSpc>
                <a:spcPct val="90000"/>
              </a:lnSpc>
              <a:buFont typeface="Monotype Sorts" pitchFamily="2" charset="2"/>
              <a:buNone/>
            </a:pPr>
            <a:endParaRPr lang="en-US" altLang="en-US" sz="2600" b="1">
              <a:latin typeface="Courier New" panose="02070309020205020404" pitchFamily="49" charset="0"/>
            </a:endParaRPr>
          </a:p>
          <a:p>
            <a:pPr>
              <a:lnSpc>
                <a:spcPct val="90000"/>
              </a:lnSpc>
              <a:buFont typeface="Monotype Sorts" pitchFamily="2" charset="2"/>
              <a:buNone/>
            </a:pPr>
            <a:r>
              <a:rPr lang="en-US" altLang="en-US" sz="2600" b="1">
                <a:latin typeface="Courier New" panose="02070309020205020404" pitchFamily="49" charset="0"/>
              </a:rPr>
              <a:t>// Compute the second area</a:t>
            </a:r>
          </a:p>
          <a:p>
            <a:pPr>
              <a:lnSpc>
                <a:spcPct val="90000"/>
              </a:lnSpc>
              <a:buFont typeface="Monotype Sorts" pitchFamily="2" charset="2"/>
              <a:buNone/>
            </a:pPr>
            <a:r>
              <a:rPr lang="en-US" altLang="en-US" sz="2600" b="1">
                <a:latin typeface="Courier New" panose="02070309020205020404" pitchFamily="49" charset="0"/>
              </a:rPr>
              <a:t>radius = 2.0;</a:t>
            </a:r>
          </a:p>
          <a:p>
            <a:pPr>
              <a:lnSpc>
                <a:spcPct val="90000"/>
              </a:lnSpc>
              <a:buFont typeface="Monotype Sorts" pitchFamily="2" charset="2"/>
              <a:buNone/>
            </a:pPr>
            <a:r>
              <a:rPr lang="en-US" altLang="en-US" sz="2600" b="1">
                <a:latin typeface="Courier New" panose="02070309020205020404" pitchFamily="49" charset="0"/>
              </a:rPr>
              <a:t>area = radius * radius * 3.14159;</a:t>
            </a:r>
          </a:p>
          <a:p>
            <a:pPr>
              <a:lnSpc>
                <a:spcPct val="90000"/>
              </a:lnSpc>
              <a:buFont typeface="Monotype Sorts" pitchFamily="2" charset="2"/>
              <a:buNone/>
            </a:pPr>
            <a:r>
              <a:rPr lang="en-US" altLang="en-US" sz="2600" b="1">
                <a:latin typeface="Courier New" panose="02070309020205020404" pitchFamily="49" charset="0"/>
              </a:rPr>
              <a:t>System.out.println("The area is “ + area + " for radius "+radius);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a:extLst>
              <a:ext uri="{FF2B5EF4-FFF2-40B4-BE49-F238E27FC236}">
                <a16:creationId xmlns:a16="http://schemas.microsoft.com/office/drawing/2014/main" id="{DD76BBAB-C2CD-C32D-507E-DFE37E328C7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D549B88-2711-B84C-8F72-D7788E012AD3}" type="slidenum">
              <a:rPr lang="en-US" altLang="en-US" sz="1400"/>
              <a:pPr>
                <a:spcBef>
                  <a:spcPct val="0"/>
                </a:spcBef>
                <a:buClrTx/>
                <a:buSzTx/>
                <a:buFontTx/>
                <a:buNone/>
              </a:pPr>
              <a:t>14</a:t>
            </a:fld>
            <a:endParaRPr lang="en-US" altLang="en-US" sz="1400"/>
          </a:p>
        </p:txBody>
      </p:sp>
      <p:sp>
        <p:nvSpPr>
          <p:cNvPr id="18435" name="Rectangle 2">
            <a:extLst>
              <a:ext uri="{FF2B5EF4-FFF2-40B4-BE49-F238E27FC236}">
                <a16:creationId xmlns:a16="http://schemas.microsoft.com/office/drawing/2014/main" id="{E51DAE86-F347-207C-21EB-B6D308A06845}"/>
              </a:ext>
            </a:extLst>
          </p:cNvPr>
          <p:cNvSpPr>
            <a:spLocks noGrp="1" noChangeArrowheads="1"/>
          </p:cNvSpPr>
          <p:nvPr>
            <p:ph type="title"/>
          </p:nvPr>
        </p:nvSpPr>
        <p:spPr>
          <a:xfrm>
            <a:off x="685800" y="0"/>
            <a:ext cx="7772400" cy="1428750"/>
          </a:xfrm>
        </p:spPr>
        <p:txBody>
          <a:bodyPr/>
          <a:lstStyle/>
          <a:p>
            <a:r>
              <a:rPr lang="en-US" altLang="en-US"/>
              <a:t>Declaring Variables</a:t>
            </a:r>
          </a:p>
        </p:txBody>
      </p:sp>
      <p:sp>
        <p:nvSpPr>
          <p:cNvPr id="18436" name="Rectangle 3">
            <a:extLst>
              <a:ext uri="{FF2B5EF4-FFF2-40B4-BE49-F238E27FC236}">
                <a16:creationId xmlns:a16="http://schemas.microsoft.com/office/drawing/2014/main" id="{0C296624-A829-350A-873C-ED52D65352EC}"/>
              </a:ext>
            </a:extLst>
          </p:cNvPr>
          <p:cNvSpPr>
            <a:spLocks noGrp="1" noChangeArrowheads="1"/>
          </p:cNvSpPr>
          <p:nvPr>
            <p:ph type="body" idx="1"/>
          </p:nvPr>
        </p:nvSpPr>
        <p:spPr>
          <a:xfrm>
            <a:off x="347663" y="1371600"/>
            <a:ext cx="8720137" cy="2914650"/>
          </a:xfrm>
        </p:spPr>
        <p:txBody>
          <a:bodyPr/>
          <a:lstStyle/>
          <a:p>
            <a:pPr>
              <a:lnSpc>
                <a:spcPct val="90000"/>
              </a:lnSpc>
              <a:buFont typeface="Monotype Sorts" pitchFamily="2" charset="2"/>
              <a:buNone/>
            </a:pPr>
            <a:r>
              <a:rPr lang="en-US" altLang="en-US" sz="2600" b="1">
                <a:latin typeface="Courier New" panose="02070309020205020404" pitchFamily="49" charset="0"/>
              </a:rPr>
              <a:t>int x;         // Declare x to be an</a:t>
            </a:r>
          </a:p>
          <a:p>
            <a:pPr>
              <a:lnSpc>
                <a:spcPct val="90000"/>
              </a:lnSpc>
              <a:buFont typeface="Monotype Sorts" pitchFamily="2" charset="2"/>
              <a:buNone/>
            </a:pPr>
            <a:r>
              <a:rPr lang="en-US" altLang="en-US" sz="2600" b="1">
                <a:latin typeface="Courier New" panose="02070309020205020404" pitchFamily="49" charset="0"/>
              </a:rPr>
              <a:t>               // integer variable;</a:t>
            </a:r>
          </a:p>
          <a:p>
            <a:pPr>
              <a:lnSpc>
                <a:spcPct val="90000"/>
              </a:lnSpc>
              <a:spcBef>
                <a:spcPct val="50000"/>
              </a:spcBef>
              <a:buFont typeface="Monotype Sorts" pitchFamily="2" charset="2"/>
              <a:buNone/>
            </a:pPr>
            <a:r>
              <a:rPr lang="en-US" altLang="en-US" sz="2600" b="1">
                <a:latin typeface="Courier New" panose="02070309020205020404" pitchFamily="49" charset="0"/>
              </a:rPr>
              <a:t>double radius; // Declare radius to</a:t>
            </a:r>
          </a:p>
          <a:p>
            <a:pPr>
              <a:lnSpc>
                <a:spcPct val="90000"/>
              </a:lnSpc>
              <a:buFont typeface="Monotype Sorts" pitchFamily="2" charset="2"/>
              <a:buNone/>
            </a:pPr>
            <a:r>
              <a:rPr lang="en-US" altLang="en-US" sz="2600" b="1">
                <a:latin typeface="Courier New" panose="02070309020205020404" pitchFamily="49" charset="0"/>
              </a:rPr>
              <a:t>               // be a double variable;</a:t>
            </a:r>
          </a:p>
          <a:p>
            <a:pPr>
              <a:lnSpc>
                <a:spcPct val="90000"/>
              </a:lnSpc>
              <a:spcBef>
                <a:spcPct val="50000"/>
              </a:spcBef>
              <a:buFont typeface="Monotype Sorts" pitchFamily="2" charset="2"/>
              <a:buNone/>
            </a:pPr>
            <a:r>
              <a:rPr lang="en-US" altLang="en-US" sz="2600" b="1">
                <a:latin typeface="Courier New" panose="02070309020205020404" pitchFamily="49" charset="0"/>
              </a:rPr>
              <a:t>char a;        // Declare a to be a</a:t>
            </a:r>
          </a:p>
          <a:p>
            <a:pPr>
              <a:lnSpc>
                <a:spcPct val="90000"/>
              </a:lnSpc>
              <a:buFont typeface="Monotype Sorts" pitchFamily="2" charset="2"/>
              <a:buNone/>
            </a:pPr>
            <a:r>
              <a:rPr lang="en-US" altLang="en-US" sz="2600" b="1">
                <a:latin typeface="Courier New" panose="02070309020205020404" pitchFamily="49" charset="0"/>
              </a:rPr>
              <a:t>               // character variable;</a:t>
            </a:r>
            <a:endParaRPr lang="en-US" altLang="en-US" sz="2800" b="1">
              <a:latin typeface="Courier New" panose="02070309020205020404" pitchFamily="49"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17A63D91-0B57-924B-77AC-1BF1F19B8EA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FC62456-BFE0-6941-8E6F-9AA1E60913DB}" type="slidenum">
              <a:rPr lang="en-US" altLang="en-US" sz="1400"/>
              <a:pPr>
                <a:spcBef>
                  <a:spcPct val="0"/>
                </a:spcBef>
                <a:buClrTx/>
                <a:buSzTx/>
                <a:buFontTx/>
                <a:buNone/>
              </a:pPr>
              <a:t>15</a:t>
            </a:fld>
            <a:endParaRPr lang="en-US" altLang="en-US" sz="1400"/>
          </a:p>
        </p:txBody>
      </p:sp>
      <p:sp>
        <p:nvSpPr>
          <p:cNvPr id="19459" name="Rectangle 2">
            <a:extLst>
              <a:ext uri="{FF2B5EF4-FFF2-40B4-BE49-F238E27FC236}">
                <a16:creationId xmlns:a16="http://schemas.microsoft.com/office/drawing/2014/main" id="{4BDB736E-A778-1803-7B95-5BFF7C9343F8}"/>
              </a:ext>
            </a:extLst>
          </p:cNvPr>
          <p:cNvSpPr>
            <a:spLocks noGrp="1" noChangeArrowheads="1"/>
          </p:cNvSpPr>
          <p:nvPr>
            <p:ph type="title"/>
          </p:nvPr>
        </p:nvSpPr>
        <p:spPr>
          <a:xfrm>
            <a:off x="685800" y="0"/>
            <a:ext cx="7772400" cy="1428750"/>
          </a:xfrm>
        </p:spPr>
        <p:txBody>
          <a:bodyPr/>
          <a:lstStyle/>
          <a:p>
            <a:r>
              <a:rPr lang="en-US" altLang="en-US"/>
              <a:t>Assignment Statements</a:t>
            </a:r>
            <a:endParaRPr lang="en-US" altLang="en-US" b="1"/>
          </a:p>
        </p:txBody>
      </p:sp>
      <p:sp>
        <p:nvSpPr>
          <p:cNvPr id="19460" name="Rectangle 3">
            <a:extLst>
              <a:ext uri="{FF2B5EF4-FFF2-40B4-BE49-F238E27FC236}">
                <a16:creationId xmlns:a16="http://schemas.microsoft.com/office/drawing/2014/main" id="{A61ABD1E-9C61-1975-D21E-7555ABB98D88}"/>
              </a:ext>
            </a:extLst>
          </p:cNvPr>
          <p:cNvSpPr>
            <a:spLocks noGrp="1" noChangeArrowheads="1"/>
          </p:cNvSpPr>
          <p:nvPr>
            <p:ph type="body" idx="1"/>
          </p:nvPr>
        </p:nvSpPr>
        <p:spPr>
          <a:xfrm>
            <a:off x="309563" y="1371600"/>
            <a:ext cx="8529637" cy="2990850"/>
          </a:xfrm>
        </p:spPr>
        <p:txBody>
          <a:bodyPr/>
          <a:lstStyle/>
          <a:p>
            <a:pPr>
              <a:spcAft>
                <a:spcPct val="25000"/>
              </a:spcAft>
              <a:buFont typeface="Monotype Sorts" pitchFamily="2" charset="2"/>
              <a:buNone/>
            </a:pPr>
            <a:r>
              <a:rPr lang="en-US" altLang="en-US" sz="2600" b="1">
                <a:latin typeface="Courier New" panose="02070309020205020404" pitchFamily="49" charset="0"/>
              </a:rPr>
              <a:t>x = 1;          // Assign 1 to x;</a:t>
            </a:r>
          </a:p>
          <a:p>
            <a:pPr>
              <a:spcBef>
                <a:spcPct val="50000"/>
              </a:spcBef>
              <a:buFont typeface="Monotype Sorts" pitchFamily="2" charset="2"/>
              <a:buNone/>
            </a:pPr>
            <a:r>
              <a:rPr lang="en-US" altLang="en-US" sz="2600" b="1">
                <a:latin typeface="Courier New" panose="02070309020205020404" pitchFamily="49" charset="0"/>
              </a:rPr>
              <a:t>radius = 1.0;   // Assign 1.0 to radius;</a:t>
            </a:r>
          </a:p>
          <a:p>
            <a:pPr>
              <a:spcBef>
                <a:spcPct val="50000"/>
              </a:spcBef>
              <a:buFont typeface="Monotype Sorts" pitchFamily="2" charset="2"/>
              <a:buNone/>
            </a:pPr>
            <a:r>
              <a:rPr lang="en-US" altLang="en-US" sz="2600" b="1">
                <a:latin typeface="Courier New" panose="02070309020205020404" pitchFamily="49" charset="0"/>
              </a:rPr>
              <a:t>a = 'A';        // Assign 'A' to a;</a:t>
            </a:r>
            <a:br>
              <a:rPr lang="en-US" altLang="en-US" sz="2800">
                <a:latin typeface="Courier New" panose="02070309020205020404" pitchFamily="49" charset="0"/>
              </a:rPr>
            </a:br>
            <a:endParaRPr lang="en-US" altLang="en-US" sz="4400">
              <a:solidFill>
                <a:schemeClr val="tx2"/>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a:extLst>
              <a:ext uri="{FF2B5EF4-FFF2-40B4-BE49-F238E27FC236}">
                <a16:creationId xmlns:a16="http://schemas.microsoft.com/office/drawing/2014/main" id="{D73C595C-06CE-0939-4A53-50C6C69289E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47C783C-FBA2-9D4B-BD5E-7BA704A1DC3D}" type="slidenum">
              <a:rPr lang="en-US" altLang="en-US" sz="1400"/>
              <a:pPr>
                <a:spcBef>
                  <a:spcPct val="0"/>
                </a:spcBef>
                <a:buClrTx/>
                <a:buSzTx/>
                <a:buFontTx/>
                <a:buNone/>
              </a:pPr>
              <a:t>16</a:t>
            </a:fld>
            <a:endParaRPr lang="en-US" altLang="en-US" sz="1400"/>
          </a:p>
        </p:txBody>
      </p:sp>
      <p:sp>
        <p:nvSpPr>
          <p:cNvPr id="20483" name="Rectangle 2">
            <a:extLst>
              <a:ext uri="{FF2B5EF4-FFF2-40B4-BE49-F238E27FC236}">
                <a16:creationId xmlns:a16="http://schemas.microsoft.com/office/drawing/2014/main" id="{AB8BD8C6-455A-341E-8380-F9759A363F4F}"/>
              </a:ext>
            </a:extLst>
          </p:cNvPr>
          <p:cNvSpPr>
            <a:spLocks noGrp="1" noChangeArrowheads="1"/>
          </p:cNvSpPr>
          <p:nvPr>
            <p:ph type="title"/>
          </p:nvPr>
        </p:nvSpPr>
        <p:spPr>
          <a:xfrm>
            <a:off x="685800" y="228600"/>
            <a:ext cx="7772400" cy="1676400"/>
          </a:xfrm>
        </p:spPr>
        <p:txBody>
          <a:bodyPr/>
          <a:lstStyle/>
          <a:p>
            <a:r>
              <a:rPr lang="en-US" altLang="en-US"/>
              <a:t>Declaring and Initializing</a:t>
            </a:r>
            <a:br>
              <a:rPr lang="en-US" altLang="en-US"/>
            </a:br>
            <a:r>
              <a:rPr lang="en-US" altLang="en-US"/>
              <a:t>in One Step</a:t>
            </a:r>
            <a:endParaRPr lang="en-US" altLang="en-US" sz="3600" b="1"/>
          </a:p>
        </p:txBody>
      </p:sp>
      <p:sp>
        <p:nvSpPr>
          <p:cNvPr id="20484" name="Rectangle 3">
            <a:extLst>
              <a:ext uri="{FF2B5EF4-FFF2-40B4-BE49-F238E27FC236}">
                <a16:creationId xmlns:a16="http://schemas.microsoft.com/office/drawing/2014/main" id="{C222151A-D511-316C-DF80-A1234E38F231}"/>
              </a:ext>
            </a:extLst>
          </p:cNvPr>
          <p:cNvSpPr>
            <a:spLocks noGrp="1" noChangeArrowheads="1"/>
          </p:cNvSpPr>
          <p:nvPr>
            <p:ph type="body" idx="1"/>
          </p:nvPr>
        </p:nvSpPr>
        <p:spPr>
          <a:xfrm>
            <a:off x="685800" y="2057400"/>
            <a:ext cx="6324600" cy="3373438"/>
          </a:xfrm>
        </p:spPr>
        <p:txBody>
          <a:bodyPr/>
          <a:lstStyle/>
          <a:p>
            <a:r>
              <a:rPr lang="en-US" altLang="en-US" sz="3000" b="1">
                <a:latin typeface="Courier New" panose="02070309020205020404" pitchFamily="49" charset="0"/>
              </a:rPr>
              <a:t>int x = 1;</a:t>
            </a:r>
          </a:p>
          <a:p>
            <a:pPr>
              <a:spcBef>
                <a:spcPct val="50000"/>
              </a:spcBef>
            </a:pPr>
            <a:r>
              <a:rPr lang="en-US" altLang="en-US" sz="3000" b="1">
                <a:latin typeface="Courier New" panose="02070309020205020404" pitchFamily="49" charset="0"/>
              </a:rPr>
              <a:t>double d = 1.4;</a:t>
            </a:r>
          </a:p>
          <a:p>
            <a:pPr>
              <a:spcBef>
                <a:spcPct val="50000"/>
              </a:spcBef>
              <a:buFont typeface="Monotype Sorts" pitchFamily="2" charset="2"/>
              <a:buNone/>
            </a:pPr>
            <a:endParaRPr lang="en-US" altLang="en-US" sz="2800">
              <a:latin typeface="Courier New" panose="02070309020205020404" pitchFamily="49"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0CB0B7B9-0B8B-9E36-C651-1DB8D9698BC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E0D36C8-C292-BE47-BBCA-D25F3C3535F3}" type="slidenum">
              <a:rPr lang="en-US" altLang="en-US" sz="1400"/>
              <a:pPr>
                <a:spcBef>
                  <a:spcPct val="0"/>
                </a:spcBef>
                <a:buClrTx/>
                <a:buSzTx/>
                <a:buFontTx/>
                <a:buNone/>
              </a:pPr>
              <a:t>17</a:t>
            </a:fld>
            <a:endParaRPr lang="en-US" altLang="en-US" sz="1400"/>
          </a:p>
        </p:txBody>
      </p:sp>
      <p:sp>
        <p:nvSpPr>
          <p:cNvPr id="21507" name="Rectangle 2">
            <a:extLst>
              <a:ext uri="{FF2B5EF4-FFF2-40B4-BE49-F238E27FC236}">
                <a16:creationId xmlns:a16="http://schemas.microsoft.com/office/drawing/2014/main" id="{61502EEB-1785-4C8C-79B5-056C8E797D2C}"/>
              </a:ext>
            </a:extLst>
          </p:cNvPr>
          <p:cNvSpPr>
            <a:spLocks noGrp="1" noChangeArrowheads="1"/>
          </p:cNvSpPr>
          <p:nvPr>
            <p:ph type="title"/>
          </p:nvPr>
        </p:nvSpPr>
        <p:spPr>
          <a:xfrm>
            <a:off x="685800" y="0"/>
            <a:ext cx="7772400" cy="1428750"/>
          </a:xfrm>
        </p:spPr>
        <p:txBody>
          <a:bodyPr/>
          <a:lstStyle/>
          <a:p>
            <a:r>
              <a:rPr lang="en-US" altLang="en-US"/>
              <a:t>Named Constants</a:t>
            </a:r>
          </a:p>
        </p:txBody>
      </p:sp>
      <p:sp>
        <p:nvSpPr>
          <p:cNvPr id="21508" name="Rectangle 3">
            <a:extLst>
              <a:ext uri="{FF2B5EF4-FFF2-40B4-BE49-F238E27FC236}">
                <a16:creationId xmlns:a16="http://schemas.microsoft.com/office/drawing/2014/main" id="{E055C56B-5165-383E-645A-B484963816AB}"/>
              </a:ext>
            </a:extLst>
          </p:cNvPr>
          <p:cNvSpPr>
            <a:spLocks noGrp="1" noChangeArrowheads="1"/>
          </p:cNvSpPr>
          <p:nvPr>
            <p:ph type="body" idx="1"/>
          </p:nvPr>
        </p:nvSpPr>
        <p:spPr>
          <a:xfrm>
            <a:off x="914400" y="1371600"/>
            <a:ext cx="7772400" cy="4114800"/>
          </a:xfrm>
        </p:spPr>
        <p:txBody>
          <a:bodyPr/>
          <a:lstStyle/>
          <a:p>
            <a:pPr>
              <a:buFont typeface="Monotype Sorts" pitchFamily="2" charset="2"/>
              <a:buNone/>
            </a:pPr>
            <a:r>
              <a:rPr lang="en-US" altLang="en-US" sz="2600" b="1">
                <a:latin typeface="Courier New" panose="02070309020205020404" pitchFamily="49" charset="0"/>
              </a:rPr>
              <a:t>final datatype CONSTANTNAME = VALUE;   </a:t>
            </a:r>
          </a:p>
          <a:p>
            <a:pPr>
              <a:buFont typeface="Monotype Sorts" pitchFamily="2" charset="2"/>
              <a:buNone/>
            </a:pPr>
            <a:endParaRPr lang="en-US" altLang="en-US" sz="2600" b="1">
              <a:latin typeface="Courier New" panose="02070309020205020404" pitchFamily="49" charset="0"/>
            </a:endParaRPr>
          </a:p>
          <a:p>
            <a:pPr>
              <a:buFont typeface="Monotype Sorts" pitchFamily="2" charset="2"/>
              <a:buNone/>
            </a:pPr>
            <a:r>
              <a:rPr lang="en-US" altLang="en-US" sz="2600" b="1">
                <a:latin typeface="Courier New" panose="02070309020205020404" pitchFamily="49" charset="0"/>
              </a:rPr>
              <a:t>final double PI = 3.14159; </a:t>
            </a:r>
          </a:p>
          <a:p>
            <a:pPr>
              <a:buFont typeface="Monotype Sorts" pitchFamily="2" charset="2"/>
              <a:buNone/>
            </a:pPr>
            <a:r>
              <a:rPr lang="en-US" altLang="en-US" sz="2600" b="1">
                <a:latin typeface="Courier New" panose="02070309020205020404" pitchFamily="49" charset="0"/>
              </a:rPr>
              <a:t>final int SIZE = 3;</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a:extLst>
              <a:ext uri="{FF2B5EF4-FFF2-40B4-BE49-F238E27FC236}">
                <a16:creationId xmlns:a16="http://schemas.microsoft.com/office/drawing/2014/main" id="{4555E07A-28EE-4061-64B9-3978CC93BD1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280B99F-2FE5-0343-989C-1DF333E4B5A0}" type="slidenum">
              <a:rPr lang="en-US" altLang="en-US" sz="1400"/>
              <a:pPr>
                <a:spcBef>
                  <a:spcPct val="0"/>
                </a:spcBef>
                <a:buClrTx/>
                <a:buSzTx/>
                <a:buFontTx/>
                <a:buNone/>
              </a:pPr>
              <a:t>18</a:t>
            </a:fld>
            <a:endParaRPr lang="en-US" altLang="en-US" sz="1400"/>
          </a:p>
        </p:txBody>
      </p:sp>
      <p:sp>
        <p:nvSpPr>
          <p:cNvPr id="22531" name="Rectangle 2">
            <a:extLst>
              <a:ext uri="{FF2B5EF4-FFF2-40B4-BE49-F238E27FC236}">
                <a16:creationId xmlns:a16="http://schemas.microsoft.com/office/drawing/2014/main" id="{00EA8216-D16B-61C5-3501-AD4D13FEE069}"/>
              </a:ext>
            </a:extLst>
          </p:cNvPr>
          <p:cNvSpPr>
            <a:spLocks noGrp="1" noChangeArrowheads="1"/>
          </p:cNvSpPr>
          <p:nvPr>
            <p:ph type="title"/>
          </p:nvPr>
        </p:nvSpPr>
        <p:spPr>
          <a:xfrm>
            <a:off x="685800" y="0"/>
            <a:ext cx="7772400" cy="1428750"/>
          </a:xfrm>
        </p:spPr>
        <p:txBody>
          <a:bodyPr/>
          <a:lstStyle/>
          <a:p>
            <a:r>
              <a:rPr lang="en-US" altLang="en-US"/>
              <a:t>Naming Conventions</a:t>
            </a:r>
          </a:p>
        </p:txBody>
      </p:sp>
      <p:sp>
        <p:nvSpPr>
          <p:cNvPr id="22532" name="Rectangle 3">
            <a:extLst>
              <a:ext uri="{FF2B5EF4-FFF2-40B4-BE49-F238E27FC236}">
                <a16:creationId xmlns:a16="http://schemas.microsoft.com/office/drawing/2014/main" id="{2799BE68-C4E0-FAAD-30FC-E6DB55FE609B}"/>
              </a:ext>
            </a:extLst>
          </p:cNvPr>
          <p:cNvSpPr>
            <a:spLocks noGrp="1" noChangeArrowheads="1"/>
          </p:cNvSpPr>
          <p:nvPr>
            <p:ph type="body" idx="1"/>
          </p:nvPr>
        </p:nvSpPr>
        <p:spPr>
          <a:xfrm>
            <a:off x="685800" y="1371600"/>
            <a:ext cx="7696200" cy="4495800"/>
          </a:xfrm>
        </p:spPr>
        <p:txBody>
          <a:bodyPr/>
          <a:lstStyle/>
          <a:p>
            <a:pPr algn="just"/>
            <a:r>
              <a:rPr lang="en-US" altLang="en-US"/>
              <a:t>Choose meaningful and descriptive names.</a:t>
            </a:r>
          </a:p>
          <a:p>
            <a:pPr algn="just"/>
            <a:r>
              <a:rPr lang="en-US" altLang="en-US"/>
              <a:t>Variables and method names:  </a:t>
            </a:r>
          </a:p>
          <a:p>
            <a:pPr lvl="1"/>
            <a:r>
              <a:rPr lang="en-US" altLang="en-US"/>
              <a:t>Use lowercase. If the name consists of several words, concatenate all in one, use lowercase for the first word, and capitalize the first letter of each subsequent word in the name. For example, the variables </a:t>
            </a:r>
            <a:r>
              <a:rPr lang="en-US" altLang="en-US" sz="2600">
                <a:latin typeface="Courier New" panose="02070309020205020404" pitchFamily="49" charset="0"/>
              </a:rPr>
              <a:t>radius</a:t>
            </a:r>
            <a:r>
              <a:rPr lang="en-US" altLang="en-US"/>
              <a:t> and </a:t>
            </a:r>
            <a:r>
              <a:rPr lang="en-US" altLang="en-US" sz="2600">
                <a:latin typeface="Courier New" panose="02070309020205020404" pitchFamily="49" charset="0"/>
              </a:rPr>
              <a:t>area</a:t>
            </a:r>
            <a:r>
              <a:rPr lang="en-US" altLang="en-US"/>
              <a:t>, and the method </a:t>
            </a:r>
            <a:r>
              <a:rPr lang="en-US" altLang="en-US" sz="2600">
                <a:latin typeface="Courier New" panose="02070309020205020404" pitchFamily="49" charset="0"/>
              </a:rPr>
              <a:t>computeArea</a:t>
            </a:r>
            <a:r>
              <a:rPr lang="en-US" altLang="en-US"/>
              <a:t>.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5BA87B0D-4090-C1D3-664C-49B19AF134A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2CF1427-1699-4243-88EC-6B63942011BC}" type="slidenum">
              <a:rPr lang="en-US" altLang="en-US" sz="1400"/>
              <a:pPr>
                <a:spcBef>
                  <a:spcPct val="0"/>
                </a:spcBef>
                <a:buClrTx/>
                <a:buSzTx/>
                <a:buFontTx/>
                <a:buNone/>
              </a:pPr>
              <a:t>19</a:t>
            </a:fld>
            <a:endParaRPr lang="en-US" altLang="en-US" sz="1400"/>
          </a:p>
        </p:txBody>
      </p:sp>
      <p:sp>
        <p:nvSpPr>
          <p:cNvPr id="23555" name="Rectangle 2">
            <a:extLst>
              <a:ext uri="{FF2B5EF4-FFF2-40B4-BE49-F238E27FC236}">
                <a16:creationId xmlns:a16="http://schemas.microsoft.com/office/drawing/2014/main" id="{197E13DB-D113-C522-E0BC-C8F4404B0E10}"/>
              </a:ext>
            </a:extLst>
          </p:cNvPr>
          <p:cNvSpPr>
            <a:spLocks noGrp="1" noChangeArrowheads="1"/>
          </p:cNvSpPr>
          <p:nvPr>
            <p:ph type="title"/>
          </p:nvPr>
        </p:nvSpPr>
        <p:spPr>
          <a:xfrm>
            <a:off x="685800" y="0"/>
            <a:ext cx="7772400" cy="1428750"/>
          </a:xfrm>
        </p:spPr>
        <p:txBody>
          <a:bodyPr/>
          <a:lstStyle/>
          <a:p>
            <a:r>
              <a:rPr lang="en-US" altLang="en-US" sz="4000"/>
              <a:t>Naming Conventions, cont.</a:t>
            </a:r>
            <a:endParaRPr lang="en-US" altLang="en-US"/>
          </a:p>
        </p:txBody>
      </p:sp>
      <p:sp>
        <p:nvSpPr>
          <p:cNvPr id="23556" name="Rectangle 3">
            <a:extLst>
              <a:ext uri="{FF2B5EF4-FFF2-40B4-BE49-F238E27FC236}">
                <a16:creationId xmlns:a16="http://schemas.microsoft.com/office/drawing/2014/main" id="{D3313454-42C7-F390-061D-45306C89788F}"/>
              </a:ext>
            </a:extLst>
          </p:cNvPr>
          <p:cNvSpPr>
            <a:spLocks noGrp="1" noChangeArrowheads="1"/>
          </p:cNvSpPr>
          <p:nvPr>
            <p:ph type="body" idx="1"/>
          </p:nvPr>
        </p:nvSpPr>
        <p:spPr>
          <a:xfrm>
            <a:off x="685800" y="1371600"/>
            <a:ext cx="6172200" cy="4114800"/>
          </a:xfrm>
        </p:spPr>
        <p:txBody>
          <a:bodyPr/>
          <a:lstStyle/>
          <a:p>
            <a:pPr algn="just">
              <a:lnSpc>
                <a:spcPct val="90000"/>
              </a:lnSpc>
            </a:pPr>
            <a:r>
              <a:rPr lang="en-US" altLang="en-US" sz="2800"/>
              <a:t>Class names:</a:t>
            </a:r>
            <a:r>
              <a:rPr lang="en-US" altLang="en-US" sz="2800">
                <a:latin typeface="Book Antiqua" panose="02040602050305030304" pitchFamily="18" charset="0"/>
              </a:rPr>
              <a:t> </a:t>
            </a:r>
          </a:p>
          <a:p>
            <a:pPr lvl="1">
              <a:lnSpc>
                <a:spcPct val="90000"/>
              </a:lnSpc>
            </a:pPr>
            <a:r>
              <a:rPr lang="en-US" altLang="en-US" sz="2400"/>
              <a:t>Capitalize the first letter of each word in the name.  For example, the class name </a:t>
            </a:r>
            <a:r>
              <a:rPr lang="en-US" altLang="en-US" sz="2200">
                <a:latin typeface="Courier New" panose="02070309020205020404" pitchFamily="49" charset="0"/>
              </a:rPr>
              <a:t>ComputeArea</a:t>
            </a:r>
            <a:r>
              <a:rPr lang="en-US" altLang="en-US" sz="2400"/>
              <a:t>.</a:t>
            </a:r>
            <a:endParaRPr lang="en-US" altLang="en-US" sz="2400">
              <a:latin typeface="Book Antiqua" panose="02040602050305030304" pitchFamily="18" charset="0"/>
            </a:endParaRPr>
          </a:p>
          <a:p>
            <a:pPr algn="just">
              <a:lnSpc>
                <a:spcPct val="90000"/>
              </a:lnSpc>
            </a:pPr>
            <a:endParaRPr lang="en-US" altLang="en-US" sz="2800">
              <a:latin typeface="Book Antiqua" panose="02040602050305030304" pitchFamily="18" charset="0"/>
            </a:endParaRPr>
          </a:p>
          <a:p>
            <a:pPr algn="just">
              <a:lnSpc>
                <a:spcPct val="90000"/>
              </a:lnSpc>
              <a:spcBef>
                <a:spcPct val="0"/>
              </a:spcBef>
            </a:pPr>
            <a:r>
              <a:rPr lang="en-US" altLang="en-US" sz="2800"/>
              <a:t>Constants: </a:t>
            </a:r>
          </a:p>
          <a:p>
            <a:pPr lvl="1">
              <a:lnSpc>
                <a:spcPct val="90000"/>
              </a:lnSpc>
            </a:pPr>
            <a:r>
              <a:rPr lang="en-US" altLang="en-US" sz="2400"/>
              <a:t>Capitalize all letters in constants, and use underscores to connect words.  For example, the constant </a:t>
            </a:r>
            <a:r>
              <a:rPr lang="en-US" altLang="en-US" sz="2200">
                <a:latin typeface="Courier New" panose="02070309020205020404" pitchFamily="49" charset="0"/>
              </a:rPr>
              <a:t>PI and </a:t>
            </a:r>
            <a:r>
              <a:rPr lang="en-US" altLang="en-US" sz="2400"/>
              <a:t>MAX_VALUE</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a:extLst>
              <a:ext uri="{FF2B5EF4-FFF2-40B4-BE49-F238E27FC236}">
                <a16:creationId xmlns:a16="http://schemas.microsoft.com/office/drawing/2014/main" id="{9A3CC73F-8889-10C2-F3B5-0C96DEF8614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A624DB9-2BBA-EF48-8C82-BCE7471967B8}" type="slidenum">
              <a:rPr lang="en-US" altLang="en-US" sz="1400"/>
              <a:pPr>
                <a:spcBef>
                  <a:spcPct val="0"/>
                </a:spcBef>
                <a:buClrTx/>
                <a:buSzTx/>
                <a:buFontTx/>
                <a:buNone/>
              </a:pPr>
              <a:t>2</a:t>
            </a:fld>
            <a:endParaRPr lang="en-US" altLang="en-US" sz="1400"/>
          </a:p>
        </p:txBody>
      </p:sp>
      <p:sp>
        <p:nvSpPr>
          <p:cNvPr id="5123" name="Rectangle 2">
            <a:extLst>
              <a:ext uri="{FF2B5EF4-FFF2-40B4-BE49-F238E27FC236}">
                <a16:creationId xmlns:a16="http://schemas.microsoft.com/office/drawing/2014/main" id="{CDC1BD8A-5E24-6E76-4C11-41C0E9659C1F}"/>
              </a:ext>
            </a:extLst>
          </p:cNvPr>
          <p:cNvSpPr>
            <a:spLocks noGrp="1" noChangeArrowheads="1"/>
          </p:cNvSpPr>
          <p:nvPr>
            <p:ph type="title"/>
          </p:nvPr>
        </p:nvSpPr>
        <p:spPr>
          <a:xfrm>
            <a:off x="152400" y="228600"/>
            <a:ext cx="8763000" cy="1066800"/>
          </a:xfrm>
        </p:spPr>
        <p:txBody>
          <a:bodyPr/>
          <a:lstStyle/>
          <a:p>
            <a:r>
              <a:rPr lang="en-US" altLang="en-US"/>
              <a:t>Motivations</a:t>
            </a:r>
          </a:p>
        </p:txBody>
      </p:sp>
      <p:sp>
        <p:nvSpPr>
          <p:cNvPr id="5124" name="Rectangle 3">
            <a:extLst>
              <a:ext uri="{FF2B5EF4-FFF2-40B4-BE49-F238E27FC236}">
                <a16:creationId xmlns:a16="http://schemas.microsoft.com/office/drawing/2014/main" id="{B5892C10-E48A-2C77-3A68-4E288CC65F16}"/>
              </a:ext>
            </a:extLst>
          </p:cNvPr>
          <p:cNvSpPr>
            <a:spLocks noGrp="1" noChangeArrowheads="1"/>
          </p:cNvSpPr>
          <p:nvPr>
            <p:ph type="body" idx="1"/>
          </p:nvPr>
        </p:nvSpPr>
        <p:spPr>
          <a:xfrm>
            <a:off x="304800" y="1371600"/>
            <a:ext cx="8610600" cy="4114800"/>
          </a:xfrm>
        </p:spPr>
        <p:txBody>
          <a:bodyPr/>
          <a:lstStyle/>
          <a:p>
            <a:pPr marL="0" indent="0">
              <a:buFont typeface="Monotype Sorts" pitchFamily="2" charset="2"/>
              <a:buNone/>
            </a:pPr>
            <a:r>
              <a:rPr lang="en-US" altLang="en-US"/>
              <a:t>In the preceding chapter, you learned how to create, compile, and run a Java program. Starting from this chapter, you will learn how to solve practical problems programmatically. Through these problems, you will learn Java primitive data types and related subjects, such as variables, constants, data types, operators, expressions, and input and output.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4986ED64-964A-8200-7363-CFC8D8A7315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50AA480-51C8-2647-9D4B-81A972243323}" type="slidenum">
              <a:rPr lang="en-US" altLang="en-US" sz="1400"/>
              <a:pPr>
                <a:spcBef>
                  <a:spcPct val="0"/>
                </a:spcBef>
                <a:buClrTx/>
                <a:buSzTx/>
                <a:buFontTx/>
                <a:buNone/>
              </a:pPr>
              <a:t>20</a:t>
            </a:fld>
            <a:endParaRPr lang="en-US" altLang="en-US" sz="1400"/>
          </a:p>
        </p:txBody>
      </p:sp>
      <p:sp>
        <p:nvSpPr>
          <p:cNvPr id="24579" name="Rectangle 2">
            <a:extLst>
              <a:ext uri="{FF2B5EF4-FFF2-40B4-BE49-F238E27FC236}">
                <a16:creationId xmlns:a16="http://schemas.microsoft.com/office/drawing/2014/main" id="{3712EA4D-4501-5797-55CA-F42D5414D82A}"/>
              </a:ext>
            </a:extLst>
          </p:cNvPr>
          <p:cNvSpPr>
            <a:spLocks noGrp="1" noChangeArrowheads="1"/>
          </p:cNvSpPr>
          <p:nvPr>
            <p:ph type="title"/>
          </p:nvPr>
        </p:nvSpPr>
        <p:spPr>
          <a:xfrm>
            <a:off x="685800" y="317500"/>
            <a:ext cx="7772400" cy="538163"/>
          </a:xfrm>
        </p:spPr>
        <p:txBody>
          <a:bodyPr/>
          <a:lstStyle/>
          <a:p>
            <a:r>
              <a:rPr lang="en-US" altLang="en-US" sz="4000"/>
              <a:t>Numerical Data Types</a:t>
            </a:r>
          </a:p>
        </p:txBody>
      </p:sp>
      <p:sp>
        <p:nvSpPr>
          <p:cNvPr id="24580" name="Rectangle 7">
            <a:extLst>
              <a:ext uri="{FF2B5EF4-FFF2-40B4-BE49-F238E27FC236}">
                <a16:creationId xmlns:a16="http://schemas.microsoft.com/office/drawing/2014/main" id="{DC2E06B3-34CA-6578-3F06-20E8EFCDFAC8}"/>
              </a:ext>
            </a:extLst>
          </p:cNvPr>
          <p:cNvSpPr>
            <a:spLocks noChangeArrowheads="1"/>
          </p:cNvSpPr>
          <p:nvPr/>
        </p:nvSpPr>
        <p:spPr bwMode="auto">
          <a:xfrm>
            <a:off x="0" y="2087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24581" name="Rectangle 9">
            <a:extLst>
              <a:ext uri="{FF2B5EF4-FFF2-40B4-BE49-F238E27FC236}">
                <a16:creationId xmlns:a16="http://schemas.microsoft.com/office/drawing/2014/main" id="{4A09CB4F-E4CD-08D2-7BF1-CEF143AE22C7}"/>
              </a:ext>
            </a:extLst>
          </p:cNvPr>
          <p:cNvSpPr>
            <a:spLocks noChangeArrowheads="1"/>
          </p:cNvSpPr>
          <p:nvPr/>
        </p:nvSpPr>
        <p:spPr bwMode="auto">
          <a:xfrm>
            <a:off x="0" y="21526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24582" name="Object 8">
            <a:extLst>
              <a:ext uri="{FF2B5EF4-FFF2-40B4-BE49-F238E27FC236}">
                <a16:creationId xmlns:a16="http://schemas.microsoft.com/office/drawing/2014/main" id="{158084C1-8F2D-8F18-733F-CA28B9A26420}"/>
              </a:ext>
            </a:extLst>
          </p:cNvPr>
          <p:cNvGraphicFramePr>
            <a:graphicFrameLocks noChangeAspect="1"/>
          </p:cNvGraphicFramePr>
          <p:nvPr/>
        </p:nvGraphicFramePr>
        <p:xfrm>
          <a:off x="153988" y="1203325"/>
          <a:ext cx="8875712" cy="4011613"/>
        </p:xfrm>
        <a:graphic>
          <a:graphicData uri="http://schemas.openxmlformats.org/presentationml/2006/ole">
            <mc:AlternateContent xmlns:mc="http://schemas.openxmlformats.org/markup-compatibility/2006">
              <mc:Choice xmlns:v="urn:schemas-microsoft-com:vml" Requires="v">
                <p:oleObj name="Picture" r:id="rId2" imgW="63601600" imgH="30683200" progId="Word.Picture.8">
                  <p:embed/>
                </p:oleObj>
              </mc:Choice>
              <mc:Fallback>
                <p:oleObj name="Picture" r:id="rId2" imgW="63601600" imgH="30683200" progId="Word.Picture.8">
                  <p:embed/>
                  <p:pic>
                    <p:nvPicPr>
                      <p:cNvPr id="24582" name="Object 8">
                        <a:extLst>
                          <a:ext uri="{FF2B5EF4-FFF2-40B4-BE49-F238E27FC236}">
                            <a16:creationId xmlns:a16="http://schemas.microsoft.com/office/drawing/2014/main" id="{158084C1-8F2D-8F18-733F-CA28B9A264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988" y="1203325"/>
                        <a:ext cx="8875712" cy="401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1059C3F8-73CE-C89A-D31B-88167D11168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E81C676-8BB5-4849-BB88-FA4003F8F8AE}" type="slidenum">
              <a:rPr lang="en-US" altLang="en-US" sz="1400"/>
              <a:pPr>
                <a:spcBef>
                  <a:spcPct val="0"/>
                </a:spcBef>
                <a:buClrTx/>
                <a:buSzTx/>
                <a:buFontTx/>
                <a:buNone/>
              </a:pPr>
              <a:t>21</a:t>
            </a:fld>
            <a:endParaRPr lang="en-US" altLang="en-US" sz="1400"/>
          </a:p>
        </p:txBody>
      </p:sp>
      <p:sp>
        <p:nvSpPr>
          <p:cNvPr id="25603" name="Rectangle 2">
            <a:extLst>
              <a:ext uri="{FF2B5EF4-FFF2-40B4-BE49-F238E27FC236}">
                <a16:creationId xmlns:a16="http://schemas.microsoft.com/office/drawing/2014/main" id="{CFC19182-A4B1-CC71-8D92-C877E9888495}"/>
              </a:ext>
            </a:extLst>
          </p:cNvPr>
          <p:cNvSpPr>
            <a:spLocks noGrp="1" noChangeArrowheads="1"/>
          </p:cNvSpPr>
          <p:nvPr>
            <p:ph type="title"/>
          </p:nvPr>
        </p:nvSpPr>
        <p:spPr>
          <a:xfrm>
            <a:off x="231775" y="152400"/>
            <a:ext cx="8642350" cy="762000"/>
          </a:xfrm>
        </p:spPr>
        <p:txBody>
          <a:bodyPr/>
          <a:lstStyle/>
          <a:p>
            <a:r>
              <a:rPr lang="en-US" altLang="en-US"/>
              <a:t>Reading Numbers from the Keyboard</a:t>
            </a:r>
          </a:p>
        </p:txBody>
      </p:sp>
      <p:sp>
        <p:nvSpPr>
          <p:cNvPr id="25604" name="Rectangle 3">
            <a:extLst>
              <a:ext uri="{FF2B5EF4-FFF2-40B4-BE49-F238E27FC236}">
                <a16:creationId xmlns:a16="http://schemas.microsoft.com/office/drawing/2014/main" id="{DB2E76F3-384B-8744-86A3-B15B1B106640}"/>
              </a:ext>
            </a:extLst>
          </p:cNvPr>
          <p:cNvSpPr>
            <a:spLocks noGrp="1" noChangeArrowheads="1"/>
          </p:cNvSpPr>
          <p:nvPr>
            <p:ph type="body" idx="1"/>
          </p:nvPr>
        </p:nvSpPr>
        <p:spPr>
          <a:xfrm>
            <a:off x="193675" y="1123950"/>
            <a:ext cx="8756650" cy="1460500"/>
          </a:xfrm>
        </p:spPr>
        <p:txBody>
          <a:bodyPr/>
          <a:lstStyle/>
          <a:p>
            <a:pPr marL="0" indent="0">
              <a:spcBef>
                <a:spcPct val="0"/>
              </a:spcBef>
              <a:buFont typeface="Monotype Sorts" pitchFamily="2" charset="2"/>
              <a:buNone/>
            </a:pPr>
            <a:r>
              <a:rPr lang="en-US" altLang="en-US" sz="2800" b="1">
                <a:latin typeface="Courier New" panose="02070309020205020404" pitchFamily="49" charset="0"/>
                <a:cs typeface="Courier New" panose="02070309020205020404" pitchFamily="49" charset="0"/>
              </a:rPr>
              <a:t>Scanner input = new Scanner(System.in);</a:t>
            </a:r>
          </a:p>
          <a:p>
            <a:pPr marL="0" indent="0">
              <a:spcBef>
                <a:spcPct val="0"/>
              </a:spcBef>
              <a:buFont typeface="Monotype Sorts" pitchFamily="2" charset="2"/>
              <a:buNone/>
            </a:pPr>
            <a:r>
              <a:rPr lang="en-US" altLang="en-US" sz="2800" b="1">
                <a:latin typeface="Courier New" panose="02070309020205020404" pitchFamily="49" charset="0"/>
                <a:cs typeface="Courier New" panose="02070309020205020404" pitchFamily="49" charset="0"/>
              </a:rPr>
              <a:t>int value = input.nextInt();</a:t>
            </a:r>
          </a:p>
        </p:txBody>
      </p:sp>
      <p:sp>
        <p:nvSpPr>
          <p:cNvPr id="25605" name="Rectangle 4">
            <a:extLst>
              <a:ext uri="{FF2B5EF4-FFF2-40B4-BE49-F238E27FC236}">
                <a16:creationId xmlns:a16="http://schemas.microsoft.com/office/drawing/2014/main" id="{08A43DF9-F8D7-BFE0-EF7B-4F3C40EC9202}"/>
              </a:ext>
            </a:extLst>
          </p:cNvPr>
          <p:cNvSpPr>
            <a:spLocks noChangeArrowheads="1"/>
          </p:cNvSpPr>
          <p:nvPr/>
        </p:nvSpPr>
        <p:spPr bwMode="auto">
          <a:xfrm>
            <a:off x="2190750" y="2881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3" name="Rectangle 2">
            <a:extLst>
              <a:ext uri="{FF2B5EF4-FFF2-40B4-BE49-F238E27FC236}">
                <a16:creationId xmlns:a16="http://schemas.microsoft.com/office/drawing/2014/main" id="{E6F62921-C200-4A6A-BB7A-4CC8FBF14784}"/>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graphicFrame>
        <p:nvGraphicFramePr>
          <p:cNvPr id="25607" name="Object 3">
            <a:extLst>
              <a:ext uri="{FF2B5EF4-FFF2-40B4-BE49-F238E27FC236}">
                <a16:creationId xmlns:a16="http://schemas.microsoft.com/office/drawing/2014/main" id="{458ED2E0-5564-2FDF-CA1D-BCB1DA066ECC}"/>
              </a:ext>
            </a:extLst>
          </p:cNvPr>
          <p:cNvGraphicFramePr>
            <a:graphicFrameLocks noChangeAspect="1"/>
          </p:cNvGraphicFramePr>
          <p:nvPr/>
        </p:nvGraphicFramePr>
        <p:xfrm>
          <a:off x="1000125" y="2546350"/>
          <a:ext cx="7491413" cy="4070350"/>
        </p:xfrm>
        <a:graphic>
          <a:graphicData uri="http://schemas.openxmlformats.org/presentationml/2006/ole">
            <mc:AlternateContent xmlns:mc="http://schemas.openxmlformats.org/markup-compatibility/2006">
              <mc:Choice xmlns:v="urn:schemas-microsoft-com:vml" Requires="v">
                <p:oleObj name="Picture" r:id="rId2" imgW="3251200" imgH="1765300" progId="Word.Picture.8">
                  <p:embed/>
                </p:oleObj>
              </mc:Choice>
              <mc:Fallback>
                <p:oleObj name="Picture" r:id="rId2" imgW="3251200" imgH="1765300" progId="Word.Picture.8">
                  <p:embed/>
                  <p:pic>
                    <p:nvPicPr>
                      <p:cNvPr id="25607" name="Object 3">
                        <a:extLst>
                          <a:ext uri="{FF2B5EF4-FFF2-40B4-BE49-F238E27FC236}">
                            <a16:creationId xmlns:a16="http://schemas.microsoft.com/office/drawing/2014/main" id="{458ED2E0-5564-2FDF-CA1D-BCB1DA066E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25" y="2546350"/>
                        <a:ext cx="7491413" cy="407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D02E69A9-C71D-4F37-8F6B-F2558178823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6F948AD-51E6-7D44-85AB-8DE326F4A9F9}" type="slidenum">
              <a:rPr lang="en-US" altLang="en-US" sz="1400"/>
              <a:pPr>
                <a:spcBef>
                  <a:spcPct val="0"/>
                </a:spcBef>
                <a:buClrTx/>
                <a:buSzTx/>
                <a:buFontTx/>
                <a:buNone/>
              </a:pPr>
              <a:t>22</a:t>
            </a:fld>
            <a:endParaRPr lang="en-US" altLang="en-US" sz="1400"/>
          </a:p>
        </p:txBody>
      </p:sp>
      <p:sp>
        <p:nvSpPr>
          <p:cNvPr id="26627" name="Rectangle 2">
            <a:extLst>
              <a:ext uri="{FF2B5EF4-FFF2-40B4-BE49-F238E27FC236}">
                <a16:creationId xmlns:a16="http://schemas.microsoft.com/office/drawing/2014/main" id="{00F3BAE5-3B5B-86F6-4947-70C1813BA5BC}"/>
              </a:ext>
            </a:extLst>
          </p:cNvPr>
          <p:cNvSpPr>
            <a:spLocks noGrp="1" noChangeArrowheads="1"/>
          </p:cNvSpPr>
          <p:nvPr>
            <p:ph type="title"/>
          </p:nvPr>
        </p:nvSpPr>
        <p:spPr>
          <a:xfrm>
            <a:off x="693738" y="241300"/>
            <a:ext cx="7772400" cy="611188"/>
          </a:xfrm>
        </p:spPr>
        <p:txBody>
          <a:bodyPr/>
          <a:lstStyle/>
          <a:p>
            <a:r>
              <a:rPr lang="en-US" altLang="en-US" sz="4000"/>
              <a:t>Numeric Operators</a:t>
            </a:r>
          </a:p>
        </p:txBody>
      </p:sp>
      <p:sp>
        <p:nvSpPr>
          <p:cNvPr id="26628" name="Rectangle 6">
            <a:extLst>
              <a:ext uri="{FF2B5EF4-FFF2-40B4-BE49-F238E27FC236}">
                <a16:creationId xmlns:a16="http://schemas.microsoft.com/office/drawing/2014/main" id="{462B56E4-8A3B-C630-6EFA-933B4859355F}"/>
              </a:ext>
            </a:extLst>
          </p:cNvPr>
          <p:cNvSpPr>
            <a:spLocks noChangeArrowheads="1"/>
          </p:cNvSpPr>
          <p:nvPr/>
        </p:nvSpPr>
        <p:spPr bwMode="auto">
          <a:xfrm>
            <a:off x="0" y="2674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26629" name="Object 5">
            <a:extLst>
              <a:ext uri="{FF2B5EF4-FFF2-40B4-BE49-F238E27FC236}">
                <a16:creationId xmlns:a16="http://schemas.microsoft.com/office/drawing/2014/main" id="{B2F1F2F8-E619-EC80-5FE9-65858571F382}"/>
              </a:ext>
            </a:extLst>
          </p:cNvPr>
          <p:cNvGraphicFramePr>
            <a:graphicFrameLocks noChangeAspect="1"/>
          </p:cNvGraphicFramePr>
          <p:nvPr/>
        </p:nvGraphicFramePr>
        <p:xfrm>
          <a:off x="349250" y="1428750"/>
          <a:ext cx="8443913" cy="3741738"/>
        </p:xfrm>
        <a:graphic>
          <a:graphicData uri="http://schemas.openxmlformats.org/presentationml/2006/ole">
            <mc:AlternateContent xmlns:mc="http://schemas.openxmlformats.org/markup-compatibility/2006">
              <mc:Choice xmlns:v="urn:schemas-microsoft-com:vml" Requires="v">
                <p:oleObj name="Picture" r:id="rId2" imgW="20510500" imgH="9080500" progId="Word.Picture.8">
                  <p:embed/>
                </p:oleObj>
              </mc:Choice>
              <mc:Fallback>
                <p:oleObj name="Picture" r:id="rId2" imgW="20510500" imgH="9080500" progId="Word.Picture.8">
                  <p:embed/>
                  <p:pic>
                    <p:nvPicPr>
                      <p:cNvPr id="26629" name="Object 5">
                        <a:extLst>
                          <a:ext uri="{FF2B5EF4-FFF2-40B4-BE49-F238E27FC236}">
                            <a16:creationId xmlns:a16="http://schemas.microsoft.com/office/drawing/2014/main" id="{B2F1F2F8-E619-EC80-5FE9-65858571F3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 y="1428750"/>
                        <a:ext cx="8443913" cy="374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4D4A3DBD-CA81-8191-FE5F-235E1E06391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7D03DD0-2E85-7D4C-85AE-C2333D8162CC}" type="slidenum">
              <a:rPr lang="en-US" altLang="en-US" sz="1400"/>
              <a:pPr>
                <a:spcBef>
                  <a:spcPct val="0"/>
                </a:spcBef>
                <a:buClrTx/>
                <a:buSzTx/>
                <a:buFontTx/>
                <a:buNone/>
              </a:pPr>
              <a:t>23</a:t>
            </a:fld>
            <a:endParaRPr lang="en-US" altLang="en-US" sz="1400"/>
          </a:p>
        </p:txBody>
      </p:sp>
      <p:sp>
        <p:nvSpPr>
          <p:cNvPr id="27651" name="Rectangle 2">
            <a:extLst>
              <a:ext uri="{FF2B5EF4-FFF2-40B4-BE49-F238E27FC236}">
                <a16:creationId xmlns:a16="http://schemas.microsoft.com/office/drawing/2014/main" id="{DFD35333-9F34-9FFD-67D0-4483FE6D11B4}"/>
              </a:ext>
            </a:extLst>
          </p:cNvPr>
          <p:cNvSpPr>
            <a:spLocks noGrp="1" noChangeArrowheads="1"/>
          </p:cNvSpPr>
          <p:nvPr>
            <p:ph type="title"/>
          </p:nvPr>
        </p:nvSpPr>
        <p:spPr>
          <a:xfrm>
            <a:off x="693738" y="241300"/>
            <a:ext cx="7772400" cy="611188"/>
          </a:xfrm>
        </p:spPr>
        <p:txBody>
          <a:bodyPr/>
          <a:lstStyle/>
          <a:p>
            <a:r>
              <a:rPr lang="en-US" altLang="en-US" sz="4000"/>
              <a:t>Integer Division</a:t>
            </a:r>
          </a:p>
        </p:txBody>
      </p:sp>
      <p:sp>
        <p:nvSpPr>
          <p:cNvPr id="27652" name="Rectangle 3">
            <a:extLst>
              <a:ext uri="{FF2B5EF4-FFF2-40B4-BE49-F238E27FC236}">
                <a16:creationId xmlns:a16="http://schemas.microsoft.com/office/drawing/2014/main" id="{F18225D9-EFAF-305D-8021-6122E31CE325}"/>
              </a:ext>
            </a:extLst>
          </p:cNvPr>
          <p:cNvSpPr>
            <a:spLocks noGrp="1" noChangeArrowheads="1"/>
          </p:cNvSpPr>
          <p:nvPr>
            <p:ph type="body" idx="1"/>
          </p:nvPr>
        </p:nvSpPr>
        <p:spPr>
          <a:xfrm>
            <a:off x="309563" y="1277938"/>
            <a:ext cx="8524875" cy="4208462"/>
          </a:xfrm>
        </p:spPr>
        <p:txBody>
          <a:bodyPr/>
          <a:lstStyle/>
          <a:p>
            <a:pPr algn="just">
              <a:lnSpc>
                <a:spcPct val="90000"/>
              </a:lnSpc>
              <a:spcAft>
                <a:spcPct val="25000"/>
              </a:spcAft>
              <a:buFont typeface="Monotype Sorts" pitchFamily="2" charset="2"/>
              <a:buNone/>
            </a:pPr>
            <a:r>
              <a:rPr lang="en-US" altLang="en-US" sz="3400"/>
              <a:t>+, -, *, /, and %</a:t>
            </a:r>
          </a:p>
          <a:p>
            <a:pPr algn="just">
              <a:lnSpc>
                <a:spcPct val="90000"/>
              </a:lnSpc>
              <a:spcAft>
                <a:spcPct val="25000"/>
              </a:spcAft>
              <a:buFont typeface="Monotype Sorts" pitchFamily="2" charset="2"/>
              <a:buNone/>
            </a:pPr>
            <a:endParaRPr lang="en-US" altLang="en-US" sz="3400"/>
          </a:p>
          <a:p>
            <a:pPr algn="just">
              <a:lnSpc>
                <a:spcPct val="90000"/>
              </a:lnSpc>
              <a:spcAft>
                <a:spcPct val="25000"/>
              </a:spcAft>
              <a:buFont typeface="Monotype Sorts" pitchFamily="2" charset="2"/>
              <a:buNone/>
            </a:pPr>
            <a:r>
              <a:rPr lang="en-US" altLang="en-US" sz="3400"/>
              <a:t>5 / 2 yields an integer 2.</a:t>
            </a:r>
          </a:p>
          <a:p>
            <a:pPr algn="just">
              <a:lnSpc>
                <a:spcPct val="90000"/>
              </a:lnSpc>
              <a:spcAft>
                <a:spcPct val="25000"/>
              </a:spcAft>
              <a:buFont typeface="Monotype Sorts" pitchFamily="2" charset="2"/>
              <a:buNone/>
            </a:pPr>
            <a:r>
              <a:rPr lang="en-US" altLang="en-US" sz="3400"/>
              <a:t>5.0 / 2 yields a double value 2.5</a:t>
            </a:r>
          </a:p>
          <a:p>
            <a:pPr algn="just">
              <a:lnSpc>
                <a:spcPct val="90000"/>
              </a:lnSpc>
              <a:spcAft>
                <a:spcPct val="25000"/>
              </a:spcAft>
              <a:buFont typeface="Monotype Sorts" pitchFamily="2" charset="2"/>
              <a:buNone/>
            </a:pPr>
            <a:endParaRPr lang="en-US" altLang="en-US" sz="3400"/>
          </a:p>
          <a:p>
            <a:pPr algn="just">
              <a:lnSpc>
                <a:spcPct val="90000"/>
              </a:lnSpc>
              <a:spcAft>
                <a:spcPct val="25000"/>
              </a:spcAft>
              <a:buFont typeface="Monotype Sorts" pitchFamily="2" charset="2"/>
              <a:buNone/>
            </a:pPr>
            <a:r>
              <a:rPr lang="en-US" altLang="en-US" sz="3400"/>
              <a:t>5 % 2 yields 1 (the remainder of the division)</a:t>
            </a:r>
            <a:r>
              <a:rPr lang="en-US" altLang="en-US" sz="3400">
                <a:latin typeface="Book Antiqua" panose="02040602050305030304" pitchFamily="18" charset="0"/>
              </a:rPr>
              <a:t>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a:extLst>
              <a:ext uri="{FF2B5EF4-FFF2-40B4-BE49-F238E27FC236}">
                <a16:creationId xmlns:a16="http://schemas.microsoft.com/office/drawing/2014/main" id="{4A3DD582-17D4-7EF0-6700-2CAABAF2B4A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D1A1C8E-968C-394E-959B-782E146B2613}" type="slidenum">
              <a:rPr lang="en-US" altLang="en-US" sz="1400"/>
              <a:pPr>
                <a:spcBef>
                  <a:spcPct val="0"/>
                </a:spcBef>
                <a:buClrTx/>
                <a:buSzTx/>
                <a:buFontTx/>
                <a:buNone/>
              </a:pPr>
              <a:t>24</a:t>
            </a:fld>
            <a:endParaRPr lang="en-US" altLang="en-US" sz="1400"/>
          </a:p>
        </p:txBody>
      </p:sp>
      <p:sp>
        <p:nvSpPr>
          <p:cNvPr id="28675" name="Rectangle 2">
            <a:extLst>
              <a:ext uri="{FF2B5EF4-FFF2-40B4-BE49-F238E27FC236}">
                <a16:creationId xmlns:a16="http://schemas.microsoft.com/office/drawing/2014/main" id="{FF0F4EC0-F80C-CA3E-9E25-CA3236AEE1D3}"/>
              </a:ext>
            </a:extLst>
          </p:cNvPr>
          <p:cNvSpPr>
            <a:spLocks noGrp="1" noChangeArrowheads="1"/>
          </p:cNvSpPr>
          <p:nvPr>
            <p:ph type="title"/>
          </p:nvPr>
        </p:nvSpPr>
        <p:spPr>
          <a:xfrm>
            <a:off x="685800" y="152400"/>
            <a:ext cx="7772400" cy="762000"/>
          </a:xfrm>
        </p:spPr>
        <p:txBody>
          <a:bodyPr/>
          <a:lstStyle/>
          <a:p>
            <a:r>
              <a:rPr lang="en-US" altLang="en-US"/>
              <a:t>Remainder Operator</a:t>
            </a:r>
          </a:p>
        </p:txBody>
      </p:sp>
      <p:sp>
        <p:nvSpPr>
          <p:cNvPr id="28676" name="Rectangle 3">
            <a:extLst>
              <a:ext uri="{FF2B5EF4-FFF2-40B4-BE49-F238E27FC236}">
                <a16:creationId xmlns:a16="http://schemas.microsoft.com/office/drawing/2014/main" id="{B3478E6D-D2B3-83E2-FCFD-5B570A40350C}"/>
              </a:ext>
            </a:extLst>
          </p:cNvPr>
          <p:cNvSpPr>
            <a:spLocks noGrp="1" noChangeArrowheads="1"/>
          </p:cNvSpPr>
          <p:nvPr>
            <p:ph type="body" idx="1"/>
          </p:nvPr>
        </p:nvSpPr>
        <p:spPr>
          <a:xfrm>
            <a:off x="228600" y="1085850"/>
            <a:ext cx="8686800" cy="2876550"/>
          </a:xfrm>
        </p:spPr>
        <p:txBody>
          <a:bodyPr/>
          <a:lstStyle/>
          <a:p>
            <a:pPr marL="0" indent="0">
              <a:lnSpc>
                <a:spcPct val="90000"/>
              </a:lnSpc>
              <a:spcBef>
                <a:spcPct val="0"/>
              </a:spcBef>
              <a:buFont typeface="Monotype Sorts" pitchFamily="2" charset="2"/>
              <a:buNone/>
            </a:pPr>
            <a:r>
              <a:rPr lang="en-US" altLang="en-US" sz="2600"/>
              <a:t>Remainder is very useful in programming. For example, an even number % 2 is always 0 and an odd number % 2 is always 1. So you can use this property to determine whether a number is even or odd. </a:t>
            </a:r>
            <a:r>
              <a:rPr lang="en-US" altLang="en-US" sz="2800"/>
              <a:t>Suppose today is Saturday and you and your friends are going to meet in 10 days. What day is in 10 days? You can find that day is Tuesday using the following expression: </a:t>
            </a:r>
          </a:p>
        </p:txBody>
      </p:sp>
      <p:sp>
        <p:nvSpPr>
          <p:cNvPr id="28677" name="Rectangle 5">
            <a:extLst>
              <a:ext uri="{FF2B5EF4-FFF2-40B4-BE49-F238E27FC236}">
                <a16:creationId xmlns:a16="http://schemas.microsoft.com/office/drawing/2014/main" id="{4B0BFEFE-F71F-4045-6B54-272F744498D1}"/>
              </a:ext>
            </a:extLst>
          </p:cNvPr>
          <p:cNvSpPr>
            <a:spLocks noChangeArrowheads="1"/>
          </p:cNvSpPr>
          <p:nvPr/>
        </p:nvSpPr>
        <p:spPr bwMode="auto">
          <a:xfrm>
            <a:off x="2190750" y="2881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28678" name="Rectangle 7">
            <a:extLst>
              <a:ext uri="{FF2B5EF4-FFF2-40B4-BE49-F238E27FC236}">
                <a16:creationId xmlns:a16="http://schemas.microsoft.com/office/drawing/2014/main" id="{4446674E-B521-DB02-FA62-82755AD23CB3}"/>
              </a:ext>
            </a:extLst>
          </p:cNvPr>
          <p:cNvSpPr>
            <a:spLocks noChangeArrowheads="1"/>
          </p:cNvSpPr>
          <p:nvPr/>
        </p:nvSpPr>
        <p:spPr bwMode="auto">
          <a:xfrm>
            <a:off x="0" y="2884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28679" name="Object 6">
            <a:extLst>
              <a:ext uri="{FF2B5EF4-FFF2-40B4-BE49-F238E27FC236}">
                <a16:creationId xmlns:a16="http://schemas.microsoft.com/office/drawing/2014/main" id="{87AE91AA-87D4-AB4F-91C4-5D2B92EEA64B}"/>
              </a:ext>
            </a:extLst>
          </p:cNvPr>
          <p:cNvGraphicFramePr>
            <a:graphicFrameLocks noChangeAspect="1"/>
          </p:cNvGraphicFramePr>
          <p:nvPr/>
        </p:nvGraphicFramePr>
        <p:xfrm>
          <a:off x="577850" y="4081463"/>
          <a:ext cx="8064500" cy="1844675"/>
        </p:xfrm>
        <a:graphic>
          <a:graphicData uri="http://schemas.openxmlformats.org/presentationml/2006/ole">
            <mc:AlternateContent xmlns:mc="http://schemas.openxmlformats.org/markup-compatibility/2006">
              <mc:Choice xmlns:v="urn:schemas-microsoft-com:vml" Requires="v">
                <p:oleObj name="Picture" r:id="rId2" imgW="28575000" imgH="6540500" progId="Word.Picture.8">
                  <p:embed/>
                </p:oleObj>
              </mc:Choice>
              <mc:Fallback>
                <p:oleObj name="Picture" r:id="rId2" imgW="28575000" imgH="6540500" progId="Word.Picture.8">
                  <p:embed/>
                  <p:pic>
                    <p:nvPicPr>
                      <p:cNvPr id="28679" name="Object 6">
                        <a:extLst>
                          <a:ext uri="{FF2B5EF4-FFF2-40B4-BE49-F238E27FC236}">
                            <a16:creationId xmlns:a16="http://schemas.microsoft.com/office/drawing/2014/main" id="{87AE91AA-87D4-AB4F-91C4-5D2B92EEA6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850" y="4081463"/>
                        <a:ext cx="8064500"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a:extLst>
              <a:ext uri="{FF2B5EF4-FFF2-40B4-BE49-F238E27FC236}">
                <a16:creationId xmlns:a16="http://schemas.microsoft.com/office/drawing/2014/main" id="{CB71E9C5-6FFF-2D4A-1793-C75136C7626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E291865-B559-EC45-A8F5-2D6A2488C43E}" type="slidenum">
              <a:rPr lang="en-US" altLang="en-US" sz="1400"/>
              <a:pPr>
                <a:spcBef>
                  <a:spcPct val="0"/>
                </a:spcBef>
                <a:buClrTx/>
                <a:buSzTx/>
                <a:buFontTx/>
                <a:buNone/>
              </a:pPr>
              <a:t>25</a:t>
            </a:fld>
            <a:endParaRPr lang="en-US" altLang="en-US" sz="1400"/>
          </a:p>
        </p:txBody>
      </p:sp>
      <p:sp>
        <p:nvSpPr>
          <p:cNvPr id="29699" name="Rectangle 2">
            <a:extLst>
              <a:ext uri="{FF2B5EF4-FFF2-40B4-BE49-F238E27FC236}">
                <a16:creationId xmlns:a16="http://schemas.microsoft.com/office/drawing/2014/main" id="{0A07025D-3D00-DCDD-BCA1-49CF8035926B}"/>
              </a:ext>
            </a:extLst>
          </p:cNvPr>
          <p:cNvSpPr>
            <a:spLocks noGrp="1" noChangeArrowheads="1"/>
          </p:cNvSpPr>
          <p:nvPr>
            <p:ph type="title"/>
          </p:nvPr>
        </p:nvSpPr>
        <p:spPr>
          <a:xfrm>
            <a:off x="685800" y="152400"/>
            <a:ext cx="7772400" cy="762000"/>
          </a:xfrm>
        </p:spPr>
        <p:txBody>
          <a:bodyPr/>
          <a:lstStyle/>
          <a:p>
            <a:r>
              <a:rPr lang="en-US" altLang="en-US"/>
              <a:t>Problem: Displaying Time</a:t>
            </a:r>
          </a:p>
        </p:txBody>
      </p:sp>
      <p:sp>
        <p:nvSpPr>
          <p:cNvPr id="29700" name="Rectangle 3">
            <a:extLst>
              <a:ext uri="{FF2B5EF4-FFF2-40B4-BE49-F238E27FC236}">
                <a16:creationId xmlns:a16="http://schemas.microsoft.com/office/drawing/2014/main" id="{5DA20ECA-433D-00D2-E05B-2A85BC203AD9}"/>
              </a:ext>
            </a:extLst>
          </p:cNvPr>
          <p:cNvSpPr>
            <a:spLocks noGrp="1" noChangeArrowheads="1"/>
          </p:cNvSpPr>
          <p:nvPr>
            <p:ph type="body" idx="1"/>
          </p:nvPr>
        </p:nvSpPr>
        <p:spPr>
          <a:xfrm>
            <a:off x="228600" y="990600"/>
            <a:ext cx="8686800" cy="2971800"/>
          </a:xfrm>
        </p:spPr>
        <p:txBody>
          <a:bodyPr/>
          <a:lstStyle/>
          <a:p>
            <a:pPr marL="0" indent="0">
              <a:spcBef>
                <a:spcPct val="0"/>
              </a:spcBef>
              <a:buFont typeface="Monotype Sorts" pitchFamily="2" charset="2"/>
              <a:buNone/>
            </a:pPr>
            <a:r>
              <a:rPr lang="en-US" altLang="en-US" sz="3600"/>
              <a:t>Write a program that obtains minutes and remaining seconds from seconds. </a:t>
            </a:r>
          </a:p>
        </p:txBody>
      </p:sp>
      <p:sp>
        <p:nvSpPr>
          <p:cNvPr id="29701" name="Rectangle 4">
            <a:extLst>
              <a:ext uri="{FF2B5EF4-FFF2-40B4-BE49-F238E27FC236}">
                <a16:creationId xmlns:a16="http://schemas.microsoft.com/office/drawing/2014/main" id="{CA848D33-322A-A109-9899-3D22398E0D98}"/>
              </a:ext>
            </a:extLst>
          </p:cNvPr>
          <p:cNvSpPr>
            <a:spLocks noChangeArrowheads="1"/>
          </p:cNvSpPr>
          <p:nvPr/>
        </p:nvSpPr>
        <p:spPr bwMode="auto">
          <a:xfrm>
            <a:off x="2190750" y="2881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29702" name="Rectangle 8">
            <a:hlinkClick r:id="rId2"/>
            <a:extLst>
              <a:ext uri="{FF2B5EF4-FFF2-40B4-BE49-F238E27FC236}">
                <a16:creationId xmlns:a16="http://schemas.microsoft.com/office/drawing/2014/main" id="{2F8F220D-7C53-1C76-B1C6-6C2F196C946B}"/>
              </a:ext>
            </a:extLst>
          </p:cNvPr>
          <p:cNvSpPr>
            <a:spLocks noChangeArrowheads="1"/>
          </p:cNvSpPr>
          <p:nvPr/>
        </p:nvSpPr>
        <p:spPr bwMode="auto">
          <a:xfrm>
            <a:off x="4024313" y="5360988"/>
            <a:ext cx="15843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DisplayTime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a:extLst>
              <a:ext uri="{FF2B5EF4-FFF2-40B4-BE49-F238E27FC236}">
                <a16:creationId xmlns:a16="http://schemas.microsoft.com/office/drawing/2014/main" id="{BC330CA0-F504-4C69-7CDA-DBDA9DE5158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1382B2E-05D5-1843-936A-D516BC366A7E}" type="slidenum">
              <a:rPr lang="en-US" altLang="en-US" sz="1400"/>
              <a:pPr>
                <a:spcBef>
                  <a:spcPct val="0"/>
                </a:spcBef>
                <a:buClrTx/>
                <a:buSzTx/>
                <a:buFontTx/>
                <a:buNone/>
              </a:pPr>
              <a:t>26</a:t>
            </a:fld>
            <a:endParaRPr lang="en-US" altLang="en-US" sz="1400"/>
          </a:p>
        </p:txBody>
      </p:sp>
      <p:sp>
        <p:nvSpPr>
          <p:cNvPr id="30723" name="Rectangle 2">
            <a:extLst>
              <a:ext uri="{FF2B5EF4-FFF2-40B4-BE49-F238E27FC236}">
                <a16:creationId xmlns:a16="http://schemas.microsoft.com/office/drawing/2014/main" id="{E7E64686-1DE3-ACBB-A093-15470A082B9F}"/>
              </a:ext>
            </a:extLst>
          </p:cNvPr>
          <p:cNvSpPr>
            <a:spLocks noGrp="1" noChangeArrowheads="1"/>
          </p:cNvSpPr>
          <p:nvPr>
            <p:ph type="title"/>
          </p:nvPr>
        </p:nvSpPr>
        <p:spPr>
          <a:xfrm>
            <a:off x="685800" y="152400"/>
            <a:ext cx="7772400" cy="762000"/>
          </a:xfrm>
        </p:spPr>
        <p:txBody>
          <a:bodyPr/>
          <a:lstStyle/>
          <a:p>
            <a:r>
              <a:rPr lang="en-US" altLang="en-US"/>
              <a:t>NOTE</a:t>
            </a:r>
          </a:p>
        </p:txBody>
      </p:sp>
      <p:sp>
        <p:nvSpPr>
          <p:cNvPr id="30724" name="Rectangle 3">
            <a:extLst>
              <a:ext uri="{FF2B5EF4-FFF2-40B4-BE49-F238E27FC236}">
                <a16:creationId xmlns:a16="http://schemas.microsoft.com/office/drawing/2014/main" id="{A32A7531-3B13-0587-1598-1D2386BF0555}"/>
              </a:ext>
            </a:extLst>
          </p:cNvPr>
          <p:cNvSpPr>
            <a:spLocks noGrp="1" noChangeArrowheads="1"/>
          </p:cNvSpPr>
          <p:nvPr>
            <p:ph type="body" idx="1"/>
          </p:nvPr>
        </p:nvSpPr>
        <p:spPr>
          <a:xfrm>
            <a:off x="381000" y="1143000"/>
            <a:ext cx="8610600" cy="5257800"/>
          </a:xfrm>
        </p:spPr>
        <p:txBody>
          <a:bodyPr/>
          <a:lstStyle/>
          <a:p>
            <a:pPr marL="0" indent="0">
              <a:spcAft>
                <a:spcPct val="25000"/>
              </a:spcAft>
              <a:buFont typeface="Monotype Sorts" pitchFamily="2" charset="2"/>
              <a:buNone/>
            </a:pPr>
            <a:r>
              <a:rPr lang="en-US" altLang="en-US" sz="3000"/>
              <a:t>Calculations involving floating-point numbers are approximated because these numbers are not stored with complete accuracy. For example, </a:t>
            </a:r>
          </a:p>
          <a:p>
            <a:pPr marL="0" indent="0" algn="just">
              <a:spcAft>
                <a:spcPct val="25000"/>
              </a:spcAft>
              <a:buFont typeface="Monotype Sorts" pitchFamily="2" charset="2"/>
              <a:buNone/>
            </a:pPr>
            <a:r>
              <a:rPr lang="en-US" altLang="en-US" sz="3000"/>
              <a:t>System.out.println(1.0 - 0.1 - 0.1 - 0.1 - 0.1 - 0.1);</a:t>
            </a:r>
          </a:p>
          <a:p>
            <a:pPr marL="0" indent="0" algn="just">
              <a:spcAft>
                <a:spcPct val="25000"/>
              </a:spcAft>
              <a:buFont typeface="Monotype Sorts" pitchFamily="2" charset="2"/>
              <a:buNone/>
            </a:pPr>
            <a:r>
              <a:rPr lang="en-US" altLang="en-US" sz="3000"/>
              <a:t>displays 0.5000000000000001, not 0.5, and </a:t>
            </a:r>
          </a:p>
          <a:p>
            <a:pPr marL="0" indent="0" algn="just">
              <a:spcAft>
                <a:spcPct val="25000"/>
              </a:spcAft>
              <a:buFont typeface="Monotype Sorts" pitchFamily="2" charset="2"/>
              <a:buNone/>
            </a:pPr>
            <a:r>
              <a:rPr lang="en-US" altLang="en-US" sz="3000"/>
              <a:t>System.out.println(1.0 - 0.9);</a:t>
            </a:r>
          </a:p>
          <a:p>
            <a:pPr marL="0" indent="0">
              <a:spcAft>
                <a:spcPct val="25000"/>
              </a:spcAft>
              <a:buFont typeface="Monotype Sorts" pitchFamily="2" charset="2"/>
              <a:buNone/>
            </a:pPr>
            <a:r>
              <a:rPr lang="en-US" altLang="en-US" sz="3000"/>
              <a:t>displays 0.09999999999999998, not 0.1. Integers are stored precisely. Therefore, calculations with integers yield a precise integer result.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a:extLst>
              <a:ext uri="{FF2B5EF4-FFF2-40B4-BE49-F238E27FC236}">
                <a16:creationId xmlns:a16="http://schemas.microsoft.com/office/drawing/2014/main" id="{48ECA2D5-F791-1F2E-D32D-D29E6DEDEEC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C4C0841-EDA7-C24F-B235-9A2253F65675}" type="slidenum">
              <a:rPr lang="en-US" altLang="en-US" sz="1400"/>
              <a:pPr>
                <a:spcBef>
                  <a:spcPct val="0"/>
                </a:spcBef>
                <a:buClrTx/>
                <a:buSzTx/>
                <a:buFontTx/>
                <a:buNone/>
              </a:pPr>
              <a:t>27</a:t>
            </a:fld>
            <a:endParaRPr lang="en-US" altLang="en-US" sz="1400"/>
          </a:p>
        </p:txBody>
      </p:sp>
      <p:sp>
        <p:nvSpPr>
          <p:cNvPr id="31747" name="Rectangle 2">
            <a:extLst>
              <a:ext uri="{FF2B5EF4-FFF2-40B4-BE49-F238E27FC236}">
                <a16:creationId xmlns:a16="http://schemas.microsoft.com/office/drawing/2014/main" id="{F73E49D5-0064-B4A6-6249-64DAA80D361C}"/>
              </a:ext>
            </a:extLst>
          </p:cNvPr>
          <p:cNvSpPr>
            <a:spLocks noGrp="1" noChangeArrowheads="1"/>
          </p:cNvSpPr>
          <p:nvPr>
            <p:ph type="title"/>
          </p:nvPr>
        </p:nvSpPr>
        <p:spPr>
          <a:xfrm>
            <a:off x="685800" y="0"/>
            <a:ext cx="7772400" cy="1428750"/>
          </a:xfrm>
        </p:spPr>
        <p:txBody>
          <a:bodyPr/>
          <a:lstStyle/>
          <a:p>
            <a:r>
              <a:rPr lang="en-US" altLang="en-US"/>
              <a:t>Exponent Operations </a:t>
            </a:r>
          </a:p>
        </p:txBody>
      </p:sp>
      <p:sp>
        <p:nvSpPr>
          <p:cNvPr id="31748" name="Rectangle 3">
            <a:extLst>
              <a:ext uri="{FF2B5EF4-FFF2-40B4-BE49-F238E27FC236}">
                <a16:creationId xmlns:a16="http://schemas.microsoft.com/office/drawing/2014/main" id="{2115760E-9096-965B-DC67-5100C2ECC760}"/>
              </a:ext>
            </a:extLst>
          </p:cNvPr>
          <p:cNvSpPr>
            <a:spLocks noGrp="1" noChangeArrowheads="1"/>
          </p:cNvSpPr>
          <p:nvPr>
            <p:ph type="body" idx="1"/>
          </p:nvPr>
        </p:nvSpPr>
        <p:spPr>
          <a:xfrm>
            <a:off x="269875" y="1470025"/>
            <a:ext cx="8642350" cy="4416425"/>
          </a:xfrm>
        </p:spPr>
        <p:txBody>
          <a:bodyPr/>
          <a:lstStyle/>
          <a:p>
            <a:pPr marL="0" indent="0">
              <a:lnSpc>
                <a:spcPct val="90000"/>
              </a:lnSpc>
              <a:buFont typeface="Monotype Sorts" pitchFamily="2" charset="2"/>
              <a:buNone/>
            </a:pPr>
            <a:r>
              <a:rPr lang="en-US" altLang="en-US" sz="2800" b="1">
                <a:latin typeface="Courier New" panose="02070309020205020404" pitchFamily="49" charset="0"/>
              </a:rPr>
              <a:t>System.out.println(Math.pow(2, 3)); </a:t>
            </a:r>
          </a:p>
          <a:p>
            <a:pPr marL="0" indent="0">
              <a:lnSpc>
                <a:spcPct val="90000"/>
              </a:lnSpc>
              <a:buFont typeface="Monotype Sorts" pitchFamily="2" charset="2"/>
              <a:buNone/>
            </a:pPr>
            <a:r>
              <a:rPr lang="en-US" altLang="en-US" sz="2800" b="1">
                <a:latin typeface="Courier New" panose="02070309020205020404" pitchFamily="49" charset="0"/>
              </a:rPr>
              <a:t>// Displays 8.0 </a:t>
            </a:r>
          </a:p>
          <a:p>
            <a:pPr marL="0" indent="0">
              <a:lnSpc>
                <a:spcPct val="90000"/>
              </a:lnSpc>
              <a:buFont typeface="Monotype Sorts" pitchFamily="2" charset="2"/>
              <a:buNone/>
            </a:pPr>
            <a:r>
              <a:rPr lang="en-US" altLang="en-US" sz="2800" b="1">
                <a:latin typeface="Courier New" panose="02070309020205020404" pitchFamily="49" charset="0"/>
              </a:rPr>
              <a:t>System.out.println(Math.pow(4, 0.5)); </a:t>
            </a:r>
          </a:p>
          <a:p>
            <a:pPr marL="0" indent="0">
              <a:lnSpc>
                <a:spcPct val="90000"/>
              </a:lnSpc>
              <a:buFont typeface="Monotype Sorts" pitchFamily="2" charset="2"/>
              <a:buNone/>
            </a:pPr>
            <a:r>
              <a:rPr lang="en-US" altLang="en-US" sz="2800" b="1">
                <a:latin typeface="Courier New" panose="02070309020205020404" pitchFamily="49" charset="0"/>
              </a:rPr>
              <a:t>// Displays 2.0</a:t>
            </a:r>
          </a:p>
          <a:p>
            <a:pPr marL="0" indent="0">
              <a:lnSpc>
                <a:spcPct val="90000"/>
              </a:lnSpc>
              <a:buFont typeface="Monotype Sorts" pitchFamily="2" charset="2"/>
              <a:buNone/>
            </a:pPr>
            <a:r>
              <a:rPr lang="en-US" altLang="en-US" sz="2800" b="1">
                <a:latin typeface="Courier New" panose="02070309020205020404" pitchFamily="49" charset="0"/>
              </a:rPr>
              <a:t>System.out.println(Math.pow(2.5, 2));</a:t>
            </a:r>
          </a:p>
          <a:p>
            <a:pPr marL="0" indent="0">
              <a:lnSpc>
                <a:spcPct val="90000"/>
              </a:lnSpc>
              <a:buFont typeface="Monotype Sorts" pitchFamily="2" charset="2"/>
              <a:buNone/>
            </a:pPr>
            <a:r>
              <a:rPr lang="en-US" altLang="en-US" sz="2800" b="1">
                <a:latin typeface="Courier New" panose="02070309020205020404" pitchFamily="49" charset="0"/>
              </a:rPr>
              <a:t>// Displays 6.25</a:t>
            </a:r>
          </a:p>
          <a:p>
            <a:pPr marL="0" indent="0">
              <a:lnSpc>
                <a:spcPct val="90000"/>
              </a:lnSpc>
              <a:buFont typeface="Monotype Sorts" pitchFamily="2" charset="2"/>
              <a:buNone/>
            </a:pPr>
            <a:r>
              <a:rPr lang="en-US" altLang="en-US" sz="2800" b="1">
                <a:latin typeface="Courier New" panose="02070309020205020404" pitchFamily="49" charset="0"/>
              </a:rPr>
              <a:t>System.out.println(Math.pow(2.5, -2)); </a:t>
            </a:r>
          </a:p>
          <a:p>
            <a:pPr marL="0" indent="0">
              <a:lnSpc>
                <a:spcPct val="90000"/>
              </a:lnSpc>
              <a:buFont typeface="Monotype Sorts" pitchFamily="2" charset="2"/>
              <a:buNone/>
            </a:pPr>
            <a:r>
              <a:rPr lang="en-US" altLang="en-US" sz="2800" b="1">
                <a:latin typeface="Courier New" panose="02070309020205020404" pitchFamily="49" charset="0"/>
              </a:rPr>
              <a:t>// Displays 0.16</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a:extLst>
              <a:ext uri="{FF2B5EF4-FFF2-40B4-BE49-F238E27FC236}">
                <a16:creationId xmlns:a16="http://schemas.microsoft.com/office/drawing/2014/main" id="{2D8FC896-FEE9-6820-54E0-25D68BA1F5F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D0E73DD-A0DC-4743-9E25-4717424A16B0}" type="slidenum">
              <a:rPr lang="en-US" altLang="en-US" sz="1400"/>
              <a:pPr>
                <a:spcBef>
                  <a:spcPct val="0"/>
                </a:spcBef>
                <a:buClrTx/>
                <a:buSzTx/>
                <a:buFontTx/>
                <a:buNone/>
              </a:pPr>
              <a:t>28</a:t>
            </a:fld>
            <a:endParaRPr lang="en-US" altLang="en-US" sz="1400"/>
          </a:p>
        </p:txBody>
      </p:sp>
      <p:sp>
        <p:nvSpPr>
          <p:cNvPr id="32771" name="Rectangle 2">
            <a:extLst>
              <a:ext uri="{FF2B5EF4-FFF2-40B4-BE49-F238E27FC236}">
                <a16:creationId xmlns:a16="http://schemas.microsoft.com/office/drawing/2014/main" id="{B3986AB9-1A16-C2B6-D729-CDA7B6C5FEF0}"/>
              </a:ext>
            </a:extLst>
          </p:cNvPr>
          <p:cNvSpPr>
            <a:spLocks noGrp="1" noChangeArrowheads="1"/>
          </p:cNvSpPr>
          <p:nvPr>
            <p:ph type="title"/>
          </p:nvPr>
        </p:nvSpPr>
        <p:spPr>
          <a:xfrm>
            <a:off x="685800" y="0"/>
            <a:ext cx="7772400" cy="1428750"/>
          </a:xfrm>
        </p:spPr>
        <p:txBody>
          <a:bodyPr/>
          <a:lstStyle/>
          <a:p>
            <a:r>
              <a:rPr lang="en-US" altLang="en-US"/>
              <a:t>Number Literals</a:t>
            </a:r>
          </a:p>
        </p:txBody>
      </p:sp>
      <p:sp>
        <p:nvSpPr>
          <p:cNvPr id="32772" name="Rectangle 3">
            <a:extLst>
              <a:ext uri="{FF2B5EF4-FFF2-40B4-BE49-F238E27FC236}">
                <a16:creationId xmlns:a16="http://schemas.microsoft.com/office/drawing/2014/main" id="{75FDB779-A82D-CB31-6FDF-2C8D666F993A}"/>
              </a:ext>
            </a:extLst>
          </p:cNvPr>
          <p:cNvSpPr>
            <a:spLocks noGrp="1" noChangeArrowheads="1"/>
          </p:cNvSpPr>
          <p:nvPr>
            <p:ph type="body" idx="1"/>
          </p:nvPr>
        </p:nvSpPr>
        <p:spPr>
          <a:xfrm>
            <a:off x="685800" y="1371600"/>
            <a:ext cx="7772400" cy="4114800"/>
          </a:xfrm>
        </p:spPr>
        <p:txBody>
          <a:bodyPr/>
          <a:lstStyle/>
          <a:p>
            <a:pPr marL="0" indent="0">
              <a:lnSpc>
                <a:spcPct val="90000"/>
              </a:lnSpc>
              <a:spcAft>
                <a:spcPct val="25000"/>
              </a:spcAft>
              <a:buFont typeface="Monotype Sorts" pitchFamily="2" charset="2"/>
              <a:buNone/>
            </a:pPr>
            <a:r>
              <a:rPr lang="en-US" altLang="en-US" sz="3000">
                <a:cs typeface="Times New Roman" panose="02020603050405020304" pitchFamily="18" charset="0"/>
              </a:rPr>
              <a:t>A </a:t>
            </a:r>
            <a:r>
              <a:rPr lang="en-US" altLang="en-US" sz="3000" i="1">
                <a:cs typeface="Times New Roman" panose="02020603050405020304" pitchFamily="18" charset="0"/>
              </a:rPr>
              <a:t>literal</a:t>
            </a:r>
            <a:r>
              <a:rPr lang="en-US" altLang="en-US" sz="3000">
                <a:cs typeface="Times New Roman" panose="02020603050405020304" pitchFamily="18" charset="0"/>
              </a:rPr>
              <a:t> is a constant value that appears directly in the program. For example, 34, 1,000,000, and 5.0 are literals in the following statements:</a:t>
            </a:r>
          </a:p>
          <a:p>
            <a:pPr marL="0" indent="0" algn="just">
              <a:lnSpc>
                <a:spcPct val="90000"/>
              </a:lnSpc>
              <a:spcAft>
                <a:spcPct val="25000"/>
              </a:spcAft>
              <a:buFont typeface="Monotype Sorts" pitchFamily="2" charset="2"/>
              <a:buNone/>
            </a:pPr>
            <a:r>
              <a:rPr lang="en-US" altLang="en-US" sz="3000">
                <a:cs typeface="Times New Roman" panose="02020603050405020304" pitchFamily="18" charset="0"/>
              </a:rPr>
              <a:t> </a:t>
            </a:r>
          </a:p>
          <a:p>
            <a:pPr marL="0" indent="0" algn="just">
              <a:lnSpc>
                <a:spcPct val="90000"/>
              </a:lnSpc>
              <a:spcAft>
                <a:spcPct val="25000"/>
              </a:spcAft>
              <a:buFont typeface="Monotype Sorts" pitchFamily="2" charset="2"/>
              <a:buNone/>
            </a:pPr>
            <a:r>
              <a:rPr lang="en-US" altLang="en-US" sz="3000">
                <a:cs typeface="Times New Roman" panose="02020603050405020304" pitchFamily="18" charset="0"/>
              </a:rPr>
              <a:t>int i = 34;</a:t>
            </a:r>
          </a:p>
          <a:p>
            <a:pPr marL="0" indent="0" algn="just">
              <a:lnSpc>
                <a:spcPct val="90000"/>
              </a:lnSpc>
              <a:spcAft>
                <a:spcPct val="25000"/>
              </a:spcAft>
              <a:buFont typeface="Monotype Sorts" pitchFamily="2" charset="2"/>
              <a:buNone/>
            </a:pPr>
            <a:r>
              <a:rPr lang="en-US" altLang="en-US" sz="3000">
                <a:cs typeface="Times New Roman" panose="02020603050405020304" pitchFamily="18" charset="0"/>
              </a:rPr>
              <a:t>long x = 1000000;</a:t>
            </a:r>
          </a:p>
          <a:p>
            <a:pPr marL="0" indent="0" algn="just">
              <a:lnSpc>
                <a:spcPct val="90000"/>
              </a:lnSpc>
              <a:spcAft>
                <a:spcPct val="25000"/>
              </a:spcAft>
              <a:buFont typeface="Monotype Sorts" pitchFamily="2" charset="2"/>
              <a:buNone/>
            </a:pPr>
            <a:r>
              <a:rPr lang="en-US" altLang="en-US" sz="3000">
                <a:cs typeface="Times New Roman" panose="02020603050405020304" pitchFamily="18" charset="0"/>
              </a:rPr>
              <a:t>double d = 5.0;</a:t>
            </a:r>
            <a:r>
              <a:rPr lang="en-US" altLang="en-US" sz="3000">
                <a:latin typeface="Courier New" panose="02070309020205020404" pitchFamily="49" charset="0"/>
              </a:rPr>
              <a:t>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a:extLst>
              <a:ext uri="{FF2B5EF4-FFF2-40B4-BE49-F238E27FC236}">
                <a16:creationId xmlns:a16="http://schemas.microsoft.com/office/drawing/2014/main" id="{9BEBF642-8C1C-B346-6308-DB079A27CD7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50DB918-D839-AE49-896E-D63AAC2C8FD2}" type="slidenum">
              <a:rPr lang="en-US" altLang="en-US" sz="1400"/>
              <a:pPr>
                <a:spcBef>
                  <a:spcPct val="0"/>
                </a:spcBef>
                <a:buClrTx/>
                <a:buSzTx/>
                <a:buFontTx/>
                <a:buNone/>
              </a:pPr>
              <a:t>29</a:t>
            </a:fld>
            <a:endParaRPr lang="en-US" altLang="en-US" sz="1400"/>
          </a:p>
        </p:txBody>
      </p:sp>
      <p:sp>
        <p:nvSpPr>
          <p:cNvPr id="33795" name="Rectangle 2">
            <a:extLst>
              <a:ext uri="{FF2B5EF4-FFF2-40B4-BE49-F238E27FC236}">
                <a16:creationId xmlns:a16="http://schemas.microsoft.com/office/drawing/2014/main" id="{FAA6059B-3E24-08AE-733F-3D7754E8FA9D}"/>
              </a:ext>
            </a:extLst>
          </p:cNvPr>
          <p:cNvSpPr>
            <a:spLocks noGrp="1" noChangeArrowheads="1"/>
          </p:cNvSpPr>
          <p:nvPr>
            <p:ph type="title"/>
          </p:nvPr>
        </p:nvSpPr>
        <p:spPr>
          <a:xfrm>
            <a:off x="685800" y="152400"/>
            <a:ext cx="7772400" cy="762000"/>
          </a:xfrm>
        </p:spPr>
        <p:txBody>
          <a:bodyPr/>
          <a:lstStyle/>
          <a:p>
            <a:r>
              <a:rPr lang="en-US" altLang="en-US"/>
              <a:t>Integer Literals</a:t>
            </a:r>
          </a:p>
        </p:txBody>
      </p:sp>
      <p:sp>
        <p:nvSpPr>
          <p:cNvPr id="33796" name="Rectangle 3">
            <a:extLst>
              <a:ext uri="{FF2B5EF4-FFF2-40B4-BE49-F238E27FC236}">
                <a16:creationId xmlns:a16="http://schemas.microsoft.com/office/drawing/2014/main" id="{77E16186-F63D-FBBA-4659-0FCD20993D6B}"/>
              </a:ext>
            </a:extLst>
          </p:cNvPr>
          <p:cNvSpPr>
            <a:spLocks noGrp="1" noChangeArrowheads="1"/>
          </p:cNvSpPr>
          <p:nvPr>
            <p:ph type="body" idx="1"/>
          </p:nvPr>
        </p:nvSpPr>
        <p:spPr>
          <a:xfrm>
            <a:off x="228600" y="914400"/>
            <a:ext cx="8610600" cy="5715000"/>
          </a:xfrm>
        </p:spPr>
        <p:txBody>
          <a:bodyPr/>
          <a:lstStyle/>
          <a:p>
            <a:pPr marL="0" indent="0" algn="just">
              <a:spcAft>
                <a:spcPct val="25000"/>
              </a:spcAft>
              <a:buFont typeface="Monotype Sorts" pitchFamily="2" charset="2"/>
              <a:buNone/>
            </a:pPr>
            <a:r>
              <a:rPr lang="en-US" altLang="en-US" sz="2800">
                <a:cs typeface="Times New Roman" panose="02020603050405020304" pitchFamily="18" charset="0"/>
              </a:rPr>
              <a:t>An integer literal can be assigned to an integer variable as long as it can fit into the variable. A compilation error would occur if the literal were too large for the variable to hold. For example, the statement byte b = 1000 would cause a compilation error, because 1000 cannot be stored in a variable of the byte type.</a:t>
            </a:r>
          </a:p>
          <a:p>
            <a:pPr marL="0" indent="0" algn="just">
              <a:spcAft>
                <a:spcPct val="25000"/>
              </a:spcAft>
              <a:buFont typeface="Monotype Sorts" pitchFamily="2" charset="2"/>
              <a:buNone/>
            </a:pPr>
            <a:r>
              <a:rPr lang="en-US" altLang="en-US" sz="2800">
                <a:cs typeface="Times New Roman" panose="02020603050405020304" pitchFamily="18" charset="0"/>
              </a:rPr>
              <a:t>An integer literal is assumed to be of the int type, whose value is between -2</a:t>
            </a:r>
            <a:r>
              <a:rPr lang="en-US" altLang="en-US" sz="2800" baseline="30000">
                <a:cs typeface="Times New Roman" panose="02020603050405020304" pitchFamily="18" charset="0"/>
              </a:rPr>
              <a:t>31</a:t>
            </a:r>
            <a:r>
              <a:rPr lang="en-US" altLang="en-US" sz="2800">
                <a:cs typeface="Times New Roman" panose="02020603050405020304" pitchFamily="18" charset="0"/>
              </a:rPr>
              <a:t> (-2147483648) to 2</a:t>
            </a:r>
            <a:r>
              <a:rPr lang="en-US" altLang="en-US" sz="2800" baseline="30000">
                <a:cs typeface="Times New Roman" panose="02020603050405020304" pitchFamily="18" charset="0"/>
              </a:rPr>
              <a:t>31</a:t>
            </a:r>
            <a:r>
              <a:rPr lang="en-US" altLang="en-US" sz="2800">
                <a:cs typeface="Times New Roman" panose="02020603050405020304" pitchFamily="18" charset="0"/>
              </a:rPr>
              <a:t>–1 (2147483647). To denote an integer literal of the long type, append it with the letter L or l. L is preferred because l (lowercase L) can easily be confused with 1 (the digit one).</a:t>
            </a:r>
            <a:r>
              <a:rPr lang="en-US" altLang="en-US" sz="2600">
                <a:cs typeface="Times New Roman" panose="02020603050405020304" pitchFamily="18" charset="0"/>
              </a:rPr>
              <a: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B52A641D-CC1B-46D6-AD63-30052CAAC4F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D739276-8B75-5144-B8DE-CB8B0F1B9D30}" type="slidenum">
              <a:rPr lang="en-US" altLang="en-US" sz="1400"/>
              <a:pPr>
                <a:spcBef>
                  <a:spcPct val="0"/>
                </a:spcBef>
                <a:buClrTx/>
                <a:buSzTx/>
                <a:buFontTx/>
                <a:buNone/>
              </a:pPr>
              <a:t>3</a:t>
            </a:fld>
            <a:endParaRPr lang="en-US" altLang="en-US" sz="1400"/>
          </a:p>
        </p:txBody>
      </p:sp>
      <p:sp>
        <p:nvSpPr>
          <p:cNvPr id="6147" name="Rectangle 2">
            <a:extLst>
              <a:ext uri="{FF2B5EF4-FFF2-40B4-BE49-F238E27FC236}">
                <a16:creationId xmlns:a16="http://schemas.microsoft.com/office/drawing/2014/main" id="{EF00156B-07F4-A9B0-0CC9-99B80E82BD60}"/>
              </a:ext>
            </a:extLst>
          </p:cNvPr>
          <p:cNvSpPr>
            <a:spLocks noGrp="1" noChangeArrowheads="1"/>
          </p:cNvSpPr>
          <p:nvPr>
            <p:ph type="title"/>
          </p:nvPr>
        </p:nvSpPr>
        <p:spPr>
          <a:xfrm>
            <a:off x="457200" y="228600"/>
            <a:ext cx="8458200" cy="381000"/>
          </a:xfrm>
        </p:spPr>
        <p:txBody>
          <a:bodyPr/>
          <a:lstStyle/>
          <a:p>
            <a:r>
              <a:rPr lang="en-US" altLang="en-US" sz="3600"/>
              <a:t>Objectives</a:t>
            </a:r>
          </a:p>
        </p:txBody>
      </p:sp>
      <p:sp>
        <p:nvSpPr>
          <p:cNvPr id="6148" name="Rectangle 3">
            <a:extLst>
              <a:ext uri="{FF2B5EF4-FFF2-40B4-BE49-F238E27FC236}">
                <a16:creationId xmlns:a16="http://schemas.microsoft.com/office/drawing/2014/main" id="{CB4244E0-387E-0BA0-A2EC-A5920342A6CE}"/>
              </a:ext>
            </a:extLst>
          </p:cNvPr>
          <p:cNvSpPr>
            <a:spLocks noGrp="1" noChangeArrowheads="1"/>
          </p:cNvSpPr>
          <p:nvPr>
            <p:ph type="body" idx="1"/>
          </p:nvPr>
        </p:nvSpPr>
        <p:spPr>
          <a:xfrm>
            <a:off x="155575" y="714375"/>
            <a:ext cx="8839200" cy="5568950"/>
          </a:xfrm>
        </p:spPr>
        <p:txBody>
          <a:bodyPr/>
          <a:lstStyle/>
          <a:p>
            <a:pPr hangingPunct="1"/>
            <a:r>
              <a:rPr lang="en-US" altLang="en-US" sz="1400"/>
              <a:t>To write Java programs to perform simple computations (§2.2).</a:t>
            </a:r>
          </a:p>
          <a:p>
            <a:pPr hangingPunct="1"/>
            <a:r>
              <a:rPr lang="en-US" altLang="en-US" sz="1400"/>
              <a:t>To obtain input from the console using the </a:t>
            </a:r>
            <a:r>
              <a:rPr lang="en-US" altLang="en-US" sz="1400" b="1"/>
              <a:t>Scanner</a:t>
            </a:r>
            <a:r>
              <a:rPr lang="en-US" altLang="en-US" sz="1400"/>
              <a:t> class (§2.3).</a:t>
            </a:r>
          </a:p>
          <a:p>
            <a:pPr hangingPunct="1"/>
            <a:r>
              <a:rPr lang="en-US" altLang="en-US" sz="1400"/>
              <a:t>To use identifiers to name variables, constants, methods, and classes (§2.4).</a:t>
            </a:r>
          </a:p>
          <a:p>
            <a:pPr hangingPunct="1"/>
            <a:r>
              <a:rPr lang="en-US" altLang="en-US" sz="1400"/>
              <a:t>To use variables to store data (§§2.5–2.6).</a:t>
            </a:r>
          </a:p>
          <a:p>
            <a:pPr hangingPunct="1"/>
            <a:r>
              <a:rPr lang="en-US" altLang="en-US" sz="1400"/>
              <a:t>To program with assignment statements and assignment expressions (§2.6).</a:t>
            </a:r>
          </a:p>
          <a:p>
            <a:pPr hangingPunct="1"/>
            <a:r>
              <a:rPr lang="en-US" altLang="en-US" sz="1400"/>
              <a:t>To use constants to store permanent data (§2.7).</a:t>
            </a:r>
          </a:p>
          <a:p>
            <a:pPr hangingPunct="1"/>
            <a:r>
              <a:rPr lang="en-US" altLang="en-US" sz="1400"/>
              <a:t>To name classes, methods, variables, and constants by following their naming conventions (§2.8).</a:t>
            </a:r>
          </a:p>
          <a:p>
            <a:pPr hangingPunct="1"/>
            <a:r>
              <a:rPr lang="en-US" altLang="en-US" sz="1400"/>
              <a:t>To explore Java numeric primitive data types: </a:t>
            </a:r>
            <a:r>
              <a:rPr lang="en-US" altLang="en-US" sz="1400" b="1"/>
              <a:t>byte</a:t>
            </a:r>
            <a:r>
              <a:rPr lang="en-US" altLang="en-US" sz="1400"/>
              <a:t>, </a:t>
            </a:r>
            <a:r>
              <a:rPr lang="en-US" altLang="en-US" sz="1400" b="1"/>
              <a:t>short</a:t>
            </a:r>
            <a:r>
              <a:rPr lang="en-US" altLang="en-US" sz="1400"/>
              <a:t>, </a:t>
            </a:r>
            <a:r>
              <a:rPr lang="en-US" altLang="en-US" sz="1400" b="1"/>
              <a:t>int</a:t>
            </a:r>
            <a:r>
              <a:rPr lang="en-US" altLang="en-US" sz="1400"/>
              <a:t>, </a:t>
            </a:r>
            <a:r>
              <a:rPr lang="en-US" altLang="en-US" sz="1400" b="1"/>
              <a:t>long</a:t>
            </a:r>
            <a:r>
              <a:rPr lang="en-US" altLang="en-US" sz="1400"/>
              <a:t>, </a:t>
            </a:r>
            <a:r>
              <a:rPr lang="en-US" altLang="en-US" sz="1400" b="1"/>
              <a:t>float</a:t>
            </a:r>
            <a:r>
              <a:rPr lang="en-US" altLang="en-US" sz="1400"/>
              <a:t>, and </a:t>
            </a:r>
            <a:r>
              <a:rPr lang="en-US" altLang="en-US" sz="1400" b="1"/>
              <a:t>double</a:t>
            </a:r>
            <a:r>
              <a:rPr lang="en-US" altLang="en-US" sz="1400"/>
              <a:t> (§2.9).</a:t>
            </a:r>
          </a:p>
          <a:p>
            <a:pPr hangingPunct="1"/>
            <a:r>
              <a:rPr lang="en-US" altLang="en-US" sz="1400"/>
              <a:t>To read a </a:t>
            </a:r>
            <a:r>
              <a:rPr lang="en-US" altLang="en-US" sz="1400" b="1"/>
              <a:t>byte</a:t>
            </a:r>
            <a:r>
              <a:rPr lang="en-US" altLang="en-US" sz="1400"/>
              <a:t>, </a:t>
            </a:r>
            <a:r>
              <a:rPr lang="en-US" altLang="en-US" sz="1400" b="1"/>
              <a:t>short</a:t>
            </a:r>
            <a:r>
              <a:rPr lang="en-US" altLang="en-US" sz="1400"/>
              <a:t>, </a:t>
            </a:r>
            <a:r>
              <a:rPr lang="en-US" altLang="en-US" sz="1400" b="1"/>
              <a:t>int</a:t>
            </a:r>
            <a:r>
              <a:rPr lang="en-US" altLang="en-US" sz="1400"/>
              <a:t>, </a:t>
            </a:r>
            <a:r>
              <a:rPr lang="en-US" altLang="en-US" sz="1400" b="1"/>
              <a:t>long</a:t>
            </a:r>
            <a:r>
              <a:rPr lang="en-US" altLang="en-US" sz="1400"/>
              <a:t>, </a:t>
            </a:r>
            <a:r>
              <a:rPr lang="en-US" altLang="en-US" sz="1400" b="1"/>
              <a:t>float</a:t>
            </a:r>
            <a:r>
              <a:rPr lang="en-US" altLang="en-US" sz="1400"/>
              <a:t>, or </a:t>
            </a:r>
            <a:r>
              <a:rPr lang="en-US" altLang="en-US" sz="1400" b="1"/>
              <a:t>double</a:t>
            </a:r>
            <a:r>
              <a:rPr lang="en-US" altLang="en-US" sz="1400"/>
              <a:t> value from the keyboard (§2.9.1).</a:t>
            </a:r>
          </a:p>
          <a:p>
            <a:pPr hangingPunct="1"/>
            <a:r>
              <a:rPr lang="en-US" altLang="en-US" sz="1400"/>
              <a:t>To perform operations using operators </a:t>
            </a:r>
            <a:r>
              <a:rPr lang="en-US" altLang="en-US" sz="1400" b="1"/>
              <a:t>+</a:t>
            </a:r>
            <a:r>
              <a:rPr lang="en-US" altLang="en-US" sz="1400"/>
              <a:t>, </a:t>
            </a:r>
            <a:r>
              <a:rPr lang="en-US" altLang="en-US" sz="1400" b="1"/>
              <a:t>-</a:t>
            </a:r>
            <a:r>
              <a:rPr lang="en-US" altLang="en-US" sz="1400"/>
              <a:t>, </a:t>
            </a:r>
            <a:r>
              <a:rPr lang="en-US" altLang="en-US" sz="1400" b="1"/>
              <a:t>*</a:t>
            </a:r>
            <a:r>
              <a:rPr lang="en-US" altLang="en-US" sz="1400"/>
              <a:t>, </a:t>
            </a:r>
            <a:r>
              <a:rPr lang="en-US" altLang="en-US" sz="1400" b="1"/>
              <a:t>/</a:t>
            </a:r>
            <a:r>
              <a:rPr lang="en-US" altLang="en-US" sz="1400"/>
              <a:t>, and </a:t>
            </a:r>
            <a:r>
              <a:rPr lang="en-US" altLang="en-US" sz="1400" b="1"/>
              <a:t>%</a:t>
            </a:r>
            <a:r>
              <a:rPr lang="en-US" altLang="en-US" sz="1400"/>
              <a:t> (§2.9.2).</a:t>
            </a:r>
          </a:p>
          <a:p>
            <a:pPr hangingPunct="1"/>
            <a:r>
              <a:rPr lang="en-US" altLang="en-US" sz="1400"/>
              <a:t>To perform exponent operations using </a:t>
            </a:r>
            <a:r>
              <a:rPr lang="en-US" altLang="en-US" sz="1400" b="1"/>
              <a:t>Math.pow(a, b)</a:t>
            </a:r>
            <a:r>
              <a:rPr lang="en-US" altLang="en-US" sz="1400"/>
              <a:t> (§2.9.3).</a:t>
            </a:r>
          </a:p>
          <a:p>
            <a:pPr hangingPunct="1"/>
            <a:r>
              <a:rPr lang="en-US" altLang="en-US" sz="1400"/>
              <a:t>To write integer literals, floating-point literals, and literals in scientific notation (§2.10).</a:t>
            </a:r>
          </a:p>
          <a:p>
            <a:pPr hangingPunct="1"/>
            <a:r>
              <a:rPr lang="en-US" altLang="en-US" sz="1400"/>
              <a:t>To use JShell to quickly test Java code (§2.11).</a:t>
            </a:r>
          </a:p>
          <a:p>
            <a:pPr hangingPunct="1"/>
            <a:r>
              <a:rPr lang="en-US" altLang="en-US" sz="1400"/>
              <a:t>To write and evaluate numeric expressions (§2.12).</a:t>
            </a:r>
          </a:p>
          <a:p>
            <a:pPr hangingPunct="1"/>
            <a:r>
              <a:rPr lang="en-US" altLang="en-US" sz="1400"/>
              <a:t>To obtain the current system time using </a:t>
            </a:r>
            <a:r>
              <a:rPr lang="en-US" altLang="en-US" sz="1400" b="1"/>
              <a:t>System.currentTimeMillis()</a:t>
            </a:r>
            <a:r>
              <a:rPr lang="en-US" altLang="en-US" sz="1400"/>
              <a:t> (§2.13).</a:t>
            </a:r>
          </a:p>
          <a:p>
            <a:pPr hangingPunct="1"/>
            <a:r>
              <a:rPr lang="en-US" altLang="en-US" sz="1400"/>
              <a:t>To use augmented assignment operators (§2.14).</a:t>
            </a:r>
          </a:p>
          <a:p>
            <a:pPr hangingPunct="1"/>
            <a:r>
              <a:rPr lang="en-US" altLang="en-US" sz="1400"/>
              <a:t>To distinguish between postincrement and preincrement and between postdecrement and predecrement (§2.15).</a:t>
            </a:r>
          </a:p>
          <a:p>
            <a:pPr hangingPunct="1"/>
            <a:r>
              <a:rPr lang="en-US" altLang="en-US" sz="1400"/>
              <a:t>To cast the value of one type to another type (§2.16).</a:t>
            </a:r>
          </a:p>
          <a:p>
            <a:pPr hangingPunct="1"/>
            <a:r>
              <a:rPr lang="en-US" altLang="en-US" sz="1400"/>
              <a:t>To describe the software development process and apply it to develop the loan payment program (§2.17).</a:t>
            </a:r>
          </a:p>
          <a:p>
            <a:r>
              <a:rPr lang="en-US" altLang="en-US" sz="1400"/>
              <a:t>To write a program that converts a large amount of money into smaller units (§2.18).</a:t>
            </a:r>
          </a:p>
          <a:p>
            <a:pPr hangingPunct="1"/>
            <a:r>
              <a:rPr lang="en-US" altLang="en-US" sz="1400"/>
              <a:t>To avoid common errors and pitfalls in elementary programming (§2.19).</a:t>
            </a:r>
          </a:p>
          <a:p>
            <a:pPr hangingPunct="1"/>
            <a:endParaRPr lang="en-US" altLang="en-US" sz="160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a:extLst>
              <a:ext uri="{FF2B5EF4-FFF2-40B4-BE49-F238E27FC236}">
                <a16:creationId xmlns:a16="http://schemas.microsoft.com/office/drawing/2014/main" id="{6976C58B-00BD-ACE1-64B9-B9C923C0505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DD09A80-0E29-3742-AEB4-0BD03F4D57F5}" type="slidenum">
              <a:rPr lang="en-US" altLang="en-US" sz="1400"/>
              <a:pPr>
                <a:spcBef>
                  <a:spcPct val="0"/>
                </a:spcBef>
                <a:buClrTx/>
                <a:buSzTx/>
                <a:buFontTx/>
                <a:buNone/>
              </a:pPr>
              <a:t>30</a:t>
            </a:fld>
            <a:endParaRPr lang="en-US" altLang="en-US" sz="1400"/>
          </a:p>
        </p:txBody>
      </p:sp>
      <p:sp>
        <p:nvSpPr>
          <p:cNvPr id="34819" name="Rectangle 2">
            <a:extLst>
              <a:ext uri="{FF2B5EF4-FFF2-40B4-BE49-F238E27FC236}">
                <a16:creationId xmlns:a16="http://schemas.microsoft.com/office/drawing/2014/main" id="{9023F280-1968-6AD0-4700-70DCC1D1C69F}"/>
              </a:ext>
            </a:extLst>
          </p:cNvPr>
          <p:cNvSpPr>
            <a:spLocks noGrp="1" noChangeArrowheads="1"/>
          </p:cNvSpPr>
          <p:nvPr>
            <p:ph type="title"/>
          </p:nvPr>
        </p:nvSpPr>
        <p:spPr>
          <a:xfrm>
            <a:off x="685800" y="152400"/>
            <a:ext cx="7772400" cy="762000"/>
          </a:xfrm>
        </p:spPr>
        <p:txBody>
          <a:bodyPr/>
          <a:lstStyle/>
          <a:p>
            <a:r>
              <a:rPr lang="en-US" altLang="en-US"/>
              <a:t>Floating-Point Literals</a:t>
            </a:r>
          </a:p>
        </p:txBody>
      </p:sp>
      <p:sp>
        <p:nvSpPr>
          <p:cNvPr id="34820" name="Rectangle 3">
            <a:extLst>
              <a:ext uri="{FF2B5EF4-FFF2-40B4-BE49-F238E27FC236}">
                <a16:creationId xmlns:a16="http://schemas.microsoft.com/office/drawing/2014/main" id="{39C34720-5D52-08F2-1D1E-4C23B4189637}"/>
              </a:ext>
            </a:extLst>
          </p:cNvPr>
          <p:cNvSpPr>
            <a:spLocks noGrp="1" noChangeArrowheads="1"/>
          </p:cNvSpPr>
          <p:nvPr>
            <p:ph type="body" idx="1"/>
          </p:nvPr>
        </p:nvSpPr>
        <p:spPr>
          <a:xfrm>
            <a:off x="228600" y="1143000"/>
            <a:ext cx="8610600" cy="5486400"/>
          </a:xfrm>
        </p:spPr>
        <p:txBody>
          <a:bodyPr/>
          <a:lstStyle/>
          <a:p>
            <a:pPr marL="0" indent="0" algn="just">
              <a:spcAft>
                <a:spcPct val="25000"/>
              </a:spcAft>
              <a:buFont typeface="Monotype Sorts" pitchFamily="2" charset="2"/>
              <a:buNone/>
            </a:pPr>
            <a:r>
              <a:rPr lang="en-US" altLang="en-US">
                <a:cs typeface="Times New Roman" panose="02020603050405020304" pitchFamily="18" charset="0"/>
              </a:rPr>
              <a:t>Floating-point literals are written with a decimal point. By default, a floating-point literal is treated as a double type value. For example, 5.0 is considered a double value, not a float value. You can make a number a float by appending the letter f or F, and make a number a double by appending the letter d or D. For example, you can use 100.2f or 100.2F for a float number, and 100.2d or 100.2D for a double number.</a:t>
            </a:r>
            <a:r>
              <a:rPr lang="en-US" altLang="en-US">
                <a:latin typeface="Courier" pitchFamily="2" charset="0"/>
                <a:cs typeface="Times New Roman" panose="02020603050405020304" pitchFamily="18" charset="0"/>
              </a:rPr>
              <a:t> </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a:extLst>
              <a:ext uri="{FF2B5EF4-FFF2-40B4-BE49-F238E27FC236}">
                <a16:creationId xmlns:a16="http://schemas.microsoft.com/office/drawing/2014/main" id="{9978246B-672D-6048-23E2-6CA9C3D8EBF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AA76FBF-F5AF-2946-B5AD-4B7A04ED0AA3}" type="slidenum">
              <a:rPr lang="en-US" altLang="en-US" sz="1400"/>
              <a:pPr>
                <a:spcBef>
                  <a:spcPct val="0"/>
                </a:spcBef>
                <a:buClrTx/>
                <a:buSzTx/>
                <a:buFontTx/>
                <a:buNone/>
              </a:pPr>
              <a:t>31</a:t>
            </a:fld>
            <a:endParaRPr lang="en-US" altLang="en-US" sz="1400"/>
          </a:p>
        </p:txBody>
      </p:sp>
      <p:sp>
        <p:nvSpPr>
          <p:cNvPr id="35843" name="Rectangle 2">
            <a:extLst>
              <a:ext uri="{FF2B5EF4-FFF2-40B4-BE49-F238E27FC236}">
                <a16:creationId xmlns:a16="http://schemas.microsoft.com/office/drawing/2014/main" id="{2519F5FF-CC8F-F1C8-FE22-9737A8E52531}"/>
              </a:ext>
            </a:extLst>
          </p:cNvPr>
          <p:cNvSpPr>
            <a:spLocks noGrp="1" noChangeArrowheads="1"/>
          </p:cNvSpPr>
          <p:nvPr>
            <p:ph type="title"/>
          </p:nvPr>
        </p:nvSpPr>
        <p:spPr>
          <a:xfrm>
            <a:off x="685800" y="0"/>
            <a:ext cx="7772400" cy="1428750"/>
          </a:xfrm>
        </p:spPr>
        <p:txBody>
          <a:bodyPr/>
          <a:lstStyle/>
          <a:p>
            <a:r>
              <a:rPr lang="en-US" altLang="en-US"/>
              <a:t>double vs. float </a:t>
            </a:r>
          </a:p>
        </p:txBody>
      </p:sp>
      <p:sp>
        <p:nvSpPr>
          <p:cNvPr id="35844" name="Rectangle 3">
            <a:extLst>
              <a:ext uri="{FF2B5EF4-FFF2-40B4-BE49-F238E27FC236}">
                <a16:creationId xmlns:a16="http://schemas.microsoft.com/office/drawing/2014/main" id="{3695AB70-18B4-B709-999B-99AD344BA438}"/>
              </a:ext>
            </a:extLst>
          </p:cNvPr>
          <p:cNvSpPr>
            <a:spLocks noGrp="1" noChangeArrowheads="1"/>
          </p:cNvSpPr>
          <p:nvPr>
            <p:ph type="body" idx="1"/>
          </p:nvPr>
        </p:nvSpPr>
        <p:spPr>
          <a:xfrm>
            <a:off x="269875" y="1355725"/>
            <a:ext cx="8680450" cy="1150938"/>
          </a:xfrm>
        </p:spPr>
        <p:txBody>
          <a:bodyPr/>
          <a:lstStyle/>
          <a:p>
            <a:pPr marL="0" indent="0">
              <a:buFont typeface="Monotype Sorts" pitchFamily="2" charset="2"/>
              <a:buNone/>
            </a:pPr>
            <a:r>
              <a:rPr lang="en-US" altLang="en-US"/>
              <a:t>The double type values are more accurate than the float type values. For example,</a:t>
            </a:r>
          </a:p>
        </p:txBody>
      </p:sp>
      <p:sp>
        <p:nvSpPr>
          <p:cNvPr id="35845" name="Rectangle 4">
            <a:extLst>
              <a:ext uri="{FF2B5EF4-FFF2-40B4-BE49-F238E27FC236}">
                <a16:creationId xmlns:a16="http://schemas.microsoft.com/office/drawing/2014/main" id="{F1B175B9-CAF8-C587-9FCC-7D9BB2BF9E37}"/>
              </a:ext>
            </a:extLst>
          </p:cNvPr>
          <p:cNvSpPr>
            <a:spLocks noChangeArrowheads="1"/>
          </p:cNvSpPr>
          <p:nvPr/>
        </p:nvSpPr>
        <p:spPr bwMode="auto">
          <a:xfrm>
            <a:off x="231775" y="2622550"/>
            <a:ext cx="8680450"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000" b="1">
                <a:latin typeface="Courier New" panose="02070309020205020404" pitchFamily="49" charset="0"/>
              </a:rPr>
              <a:t>System.out.println("1.0 / 3.0 is " + 1.0 / 3.0);</a:t>
            </a:r>
          </a:p>
        </p:txBody>
      </p:sp>
      <p:sp>
        <p:nvSpPr>
          <p:cNvPr id="35846" name="Rectangle 5">
            <a:extLst>
              <a:ext uri="{FF2B5EF4-FFF2-40B4-BE49-F238E27FC236}">
                <a16:creationId xmlns:a16="http://schemas.microsoft.com/office/drawing/2014/main" id="{8DB41C43-5CBF-3571-D710-05368ABE82B9}"/>
              </a:ext>
            </a:extLst>
          </p:cNvPr>
          <p:cNvSpPr>
            <a:spLocks noChangeArrowheads="1"/>
          </p:cNvSpPr>
          <p:nvPr/>
        </p:nvSpPr>
        <p:spPr bwMode="auto">
          <a:xfrm>
            <a:off x="0" y="3170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35847" name="Object 6">
            <a:extLst>
              <a:ext uri="{FF2B5EF4-FFF2-40B4-BE49-F238E27FC236}">
                <a16:creationId xmlns:a16="http://schemas.microsoft.com/office/drawing/2014/main" id="{8910DCAB-3490-081D-DA99-40FA30EB4FBB}"/>
              </a:ext>
            </a:extLst>
          </p:cNvPr>
          <p:cNvGraphicFramePr>
            <a:graphicFrameLocks noChangeAspect="1"/>
          </p:cNvGraphicFramePr>
          <p:nvPr/>
        </p:nvGraphicFramePr>
        <p:xfrm>
          <a:off x="231775" y="3429000"/>
          <a:ext cx="5492750" cy="906463"/>
        </p:xfrm>
        <a:graphic>
          <a:graphicData uri="http://schemas.openxmlformats.org/presentationml/2006/ole">
            <mc:AlternateContent xmlns:mc="http://schemas.openxmlformats.org/markup-compatibility/2006">
              <mc:Choice xmlns:v="urn:schemas-microsoft-com:vml" Requires="v">
                <p:oleObj name="Picture" r:id="rId2" imgW="2273300" imgH="381000" progId="Word.Picture.8">
                  <p:embed/>
                </p:oleObj>
              </mc:Choice>
              <mc:Fallback>
                <p:oleObj name="Picture" r:id="rId2" imgW="2273300" imgH="381000" progId="Word.Picture.8">
                  <p:embed/>
                  <p:pic>
                    <p:nvPicPr>
                      <p:cNvPr id="35847" name="Object 6">
                        <a:extLst>
                          <a:ext uri="{FF2B5EF4-FFF2-40B4-BE49-F238E27FC236}">
                            <a16:creationId xmlns:a16="http://schemas.microsoft.com/office/drawing/2014/main" id="{8910DCAB-3490-081D-DA99-40FA30EB4F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775" y="3429000"/>
                        <a:ext cx="549275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48" name="Rectangle 8">
            <a:extLst>
              <a:ext uri="{FF2B5EF4-FFF2-40B4-BE49-F238E27FC236}">
                <a16:creationId xmlns:a16="http://schemas.microsoft.com/office/drawing/2014/main" id="{EA6717BC-78D3-EF95-9C3A-32BEDE02DDD9}"/>
              </a:ext>
            </a:extLst>
          </p:cNvPr>
          <p:cNvSpPr>
            <a:spLocks noChangeArrowheads="1"/>
          </p:cNvSpPr>
          <p:nvPr/>
        </p:nvSpPr>
        <p:spPr bwMode="auto">
          <a:xfrm>
            <a:off x="0" y="3170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35849" name="Object 9">
            <a:extLst>
              <a:ext uri="{FF2B5EF4-FFF2-40B4-BE49-F238E27FC236}">
                <a16:creationId xmlns:a16="http://schemas.microsoft.com/office/drawing/2014/main" id="{DA7D82CF-E0CF-EFD3-7E06-F5221DFC0D99}"/>
              </a:ext>
            </a:extLst>
          </p:cNvPr>
          <p:cNvGraphicFramePr>
            <a:graphicFrameLocks noChangeAspect="1"/>
          </p:cNvGraphicFramePr>
          <p:nvPr/>
        </p:nvGraphicFramePr>
        <p:xfrm>
          <a:off x="277813" y="5387975"/>
          <a:ext cx="5476875" cy="903288"/>
        </p:xfrm>
        <a:graphic>
          <a:graphicData uri="http://schemas.openxmlformats.org/presentationml/2006/ole">
            <mc:AlternateContent xmlns:mc="http://schemas.openxmlformats.org/markup-compatibility/2006">
              <mc:Choice xmlns:v="urn:schemas-microsoft-com:vml" Requires="v">
                <p:oleObj name="Picture" r:id="rId4" imgW="2273300" imgH="381000" progId="Word.Picture.8">
                  <p:embed/>
                </p:oleObj>
              </mc:Choice>
              <mc:Fallback>
                <p:oleObj name="Picture" r:id="rId4" imgW="2273300" imgH="381000" progId="Word.Picture.8">
                  <p:embed/>
                  <p:pic>
                    <p:nvPicPr>
                      <p:cNvPr id="35849" name="Object 9">
                        <a:extLst>
                          <a:ext uri="{FF2B5EF4-FFF2-40B4-BE49-F238E27FC236}">
                            <a16:creationId xmlns:a16="http://schemas.microsoft.com/office/drawing/2014/main" id="{DA7D82CF-E0CF-EFD3-7E06-F5221DFC0D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813" y="5387975"/>
                        <a:ext cx="5476875"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50" name="Rectangle 10">
            <a:extLst>
              <a:ext uri="{FF2B5EF4-FFF2-40B4-BE49-F238E27FC236}">
                <a16:creationId xmlns:a16="http://schemas.microsoft.com/office/drawing/2014/main" id="{39EAF0AE-963B-B24E-13D3-2471E3691281}"/>
              </a:ext>
            </a:extLst>
          </p:cNvPr>
          <p:cNvSpPr>
            <a:spLocks noChangeArrowheads="1"/>
          </p:cNvSpPr>
          <p:nvPr/>
        </p:nvSpPr>
        <p:spPr bwMode="auto">
          <a:xfrm>
            <a:off x="231775" y="4657725"/>
            <a:ext cx="8680450"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000" b="1">
                <a:latin typeface="Courier New" panose="02070309020205020404" pitchFamily="49" charset="0"/>
              </a:rPr>
              <a:t>System.out.println("1.0F / 3.0F is " + 1.0F / 3.0F);</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a:extLst>
              <a:ext uri="{FF2B5EF4-FFF2-40B4-BE49-F238E27FC236}">
                <a16:creationId xmlns:a16="http://schemas.microsoft.com/office/drawing/2014/main" id="{A11C3E80-6D57-AED0-1619-2EBFD2CD718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63904B6-C954-594A-A0F0-6EAF3F224589}" type="slidenum">
              <a:rPr lang="en-US" altLang="en-US" sz="1400"/>
              <a:pPr>
                <a:spcBef>
                  <a:spcPct val="0"/>
                </a:spcBef>
                <a:buClrTx/>
                <a:buSzTx/>
                <a:buFontTx/>
                <a:buNone/>
              </a:pPr>
              <a:t>32</a:t>
            </a:fld>
            <a:endParaRPr lang="en-US" altLang="en-US" sz="1400"/>
          </a:p>
        </p:txBody>
      </p:sp>
      <p:sp>
        <p:nvSpPr>
          <p:cNvPr id="36867" name="Rectangle 2">
            <a:extLst>
              <a:ext uri="{FF2B5EF4-FFF2-40B4-BE49-F238E27FC236}">
                <a16:creationId xmlns:a16="http://schemas.microsoft.com/office/drawing/2014/main" id="{04D302B6-192B-4B69-9AB8-FB59EBFC7641}"/>
              </a:ext>
            </a:extLst>
          </p:cNvPr>
          <p:cNvSpPr>
            <a:spLocks noGrp="1" noChangeArrowheads="1"/>
          </p:cNvSpPr>
          <p:nvPr>
            <p:ph type="title"/>
          </p:nvPr>
        </p:nvSpPr>
        <p:spPr>
          <a:xfrm>
            <a:off x="685800" y="0"/>
            <a:ext cx="7772400" cy="1428750"/>
          </a:xfrm>
        </p:spPr>
        <p:txBody>
          <a:bodyPr/>
          <a:lstStyle/>
          <a:p>
            <a:r>
              <a:rPr lang="en-US" altLang="en-US"/>
              <a:t>Scientific Notation</a:t>
            </a:r>
          </a:p>
        </p:txBody>
      </p:sp>
      <p:sp>
        <p:nvSpPr>
          <p:cNvPr id="36868" name="Rectangle 3">
            <a:extLst>
              <a:ext uri="{FF2B5EF4-FFF2-40B4-BE49-F238E27FC236}">
                <a16:creationId xmlns:a16="http://schemas.microsoft.com/office/drawing/2014/main" id="{BC46D544-164D-5201-19FD-F460D3B477CE}"/>
              </a:ext>
            </a:extLst>
          </p:cNvPr>
          <p:cNvSpPr>
            <a:spLocks noGrp="1" noChangeArrowheads="1"/>
          </p:cNvSpPr>
          <p:nvPr>
            <p:ph type="body" idx="1"/>
          </p:nvPr>
        </p:nvSpPr>
        <p:spPr>
          <a:xfrm>
            <a:off x="347663" y="1371600"/>
            <a:ext cx="8334375" cy="4114800"/>
          </a:xfrm>
        </p:spPr>
        <p:txBody>
          <a:bodyPr/>
          <a:lstStyle/>
          <a:p>
            <a:pPr marL="0" indent="0" algn="just">
              <a:spcAft>
                <a:spcPct val="25000"/>
              </a:spcAft>
              <a:buFont typeface="Monotype Sorts" pitchFamily="2" charset="2"/>
              <a:buNone/>
            </a:pPr>
            <a:r>
              <a:rPr lang="en-US" altLang="en-US" sz="3000">
                <a:cs typeface="Times New Roman" panose="02020603050405020304" pitchFamily="18" charset="0"/>
              </a:rPr>
              <a:t>Floating-point literals can also be specified in scientific notation, for example, 1.23456e+2, same as 1.23456e2, is equivalent to 123.456, and 1.23456e-2 is equivalent to 0.0123456. E (or e) represents an exponent and it can be either in lowercase or uppercase. </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a:extLst>
              <a:ext uri="{FF2B5EF4-FFF2-40B4-BE49-F238E27FC236}">
                <a16:creationId xmlns:a16="http://schemas.microsoft.com/office/drawing/2014/main" id="{C9A70724-8FC3-B984-C404-99FF9076625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10B3640-EE0A-8543-B735-03D20303EF5B}" type="slidenum">
              <a:rPr lang="en-US" altLang="en-US" sz="1400"/>
              <a:pPr>
                <a:spcBef>
                  <a:spcPct val="0"/>
                </a:spcBef>
                <a:buClrTx/>
                <a:buSzTx/>
                <a:buFontTx/>
                <a:buNone/>
              </a:pPr>
              <a:t>33</a:t>
            </a:fld>
            <a:endParaRPr lang="en-US" altLang="en-US" sz="1400"/>
          </a:p>
        </p:txBody>
      </p:sp>
      <p:sp>
        <p:nvSpPr>
          <p:cNvPr id="38915" name="Rectangle 2">
            <a:extLst>
              <a:ext uri="{FF2B5EF4-FFF2-40B4-BE49-F238E27FC236}">
                <a16:creationId xmlns:a16="http://schemas.microsoft.com/office/drawing/2014/main" id="{9D97667F-8675-DBBD-4BFA-D161F45C011E}"/>
              </a:ext>
            </a:extLst>
          </p:cNvPr>
          <p:cNvSpPr>
            <a:spLocks noGrp="1" noChangeArrowheads="1"/>
          </p:cNvSpPr>
          <p:nvPr>
            <p:ph type="title"/>
          </p:nvPr>
        </p:nvSpPr>
        <p:spPr>
          <a:xfrm>
            <a:off x="685800" y="0"/>
            <a:ext cx="7772400" cy="1428750"/>
          </a:xfrm>
        </p:spPr>
        <p:txBody>
          <a:bodyPr/>
          <a:lstStyle/>
          <a:p>
            <a:r>
              <a:rPr lang="en-US" altLang="en-US"/>
              <a:t>Arithmetic Expressions</a:t>
            </a:r>
          </a:p>
        </p:txBody>
      </p:sp>
      <p:sp>
        <p:nvSpPr>
          <p:cNvPr id="38916" name="Rectangle 5">
            <a:extLst>
              <a:ext uri="{FF2B5EF4-FFF2-40B4-BE49-F238E27FC236}">
                <a16:creationId xmlns:a16="http://schemas.microsoft.com/office/drawing/2014/main" id="{73449044-BC41-3770-7AE8-4E446E0D2EF2}"/>
              </a:ext>
            </a:extLst>
          </p:cNvPr>
          <p:cNvSpPr>
            <a:spLocks noChangeArrowheads="1"/>
          </p:cNvSpPr>
          <p:nvPr/>
        </p:nvSpPr>
        <p:spPr bwMode="auto">
          <a:xfrm>
            <a:off x="321945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38917" name="Object 4">
            <a:extLst>
              <a:ext uri="{FF2B5EF4-FFF2-40B4-BE49-F238E27FC236}">
                <a16:creationId xmlns:a16="http://schemas.microsoft.com/office/drawing/2014/main" id="{519153B2-CA30-2116-B72C-844B0C83BF4B}"/>
              </a:ext>
            </a:extLst>
          </p:cNvPr>
          <p:cNvGraphicFramePr>
            <a:graphicFrameLocks noChangeAspect="1"/>
          </p:cNvGraphicFramePr>
          <p:nvPr/>
        </p:nvGraphicFramePr>
        <p:xfrm>
          <a:off x="838200" y="1600200"/>
          <a:ext cx="6159500" cy="968375"/>
        </p:xfrm>
        <a:graphic>
          <a:graphicData uri="http://schemas.openxmlformats.org/presentationml/2006/ole">
            <mc:AlternateContent xmlns:mc="http://schemas.openxmlformats.org/markup-compatibility/2006">
              <mc:Choice xmlns:v="urn:schemas-microsoft-com:vml" Requires="v">
                <p:oleObj name="Equation" r:id="rId2" imgW="61442600" imgH="9652000" progId="Equation.3">
                  <p:embed/>
                </p:oleObj>
              </mc:Choice>
              <mc:Fallback>
                <p:oleObj name="Equation" r:id="rId2" imgW="61442600" imgH="9652000" progId="Equation.3">
                  <p:embed/>
                  <p:pic>
                    <p:nvPicPr>
                      <p:cNvPr id="38917" name="Object 4">
                        <a:extLst>
                          <a:ext uri="{FF2B5EF4-FFF2-40B4-BE49-F238E27FC236}">
                            <a16:creationId xmlns:a16="http://schemas.microsoft.com/office/drawing/2014/main" id="{519153B2-CA30-2116-B72C-844B0C83BF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6159500" cy="968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918" name="Text Box 6">
            <a:extLst>
              <a:ext uri="{FF2B5EF4-FFF2-40B4-BE49-F238E27FC236}">
                <a16:creationId xmlns:a16="http://schemas.microsoft.com/office/drawing/2014/main" id="{D261F801-FA5C-D8FF-3D34-4558F7CE562C}"/>
              </a:ext>
            </a:extLst>
          </p:cNvPr>
          <p:cNvSpPr txBox="1">
            <a:spLocks noChangeArrowheads="1"/>
          </p:cNvSpPr>
          <p:nvPr/>
        </p:nvSpPr>
        <p:spPr bwMode="auto">
          <a:xfrm>
            <a:off x="304800" y="2895600"/>
            <a:ext cx="7924800" cy="244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Times New Roman" panose="02020603050405020304" pitchFamily="18" charset="0"/>
              </a:rPr>
              <a:t>is translated to</a:t>
            </a:r>
          </a:p>
          <a:p>
            <a:pPr>
              <a:spcBef>
                <a:spcPct val="50000"/>
              </a:spcBef>
              <a:buClrTx/>
              <a:buSzTx/>
              <a:buFontTx/>
              <a:buNone/>
            </a:pPr>
            <a:endParaRPr lang="en-US" altLang="en-US" sz="2800">
              <a:cs typeface="Times New Roman" panose="02020603050405020304" pitchFamily="18" charset="0"/>
            </a:endParaRPr>
          </a:p>
          <a:p>
            <a:pPr>
              <a:spcBef>
                <a:spcPct val="50000"/>
              </a:spcBef>
              <a:buClrTx/>
              <a:buSzTx/>
              <a:buFontTx/>
              <a:buNone/>
            </a:pPr>
            <a:r>
              <a:rPr lang="en-US" altLang="en-US" sz="2800">
                <a:cs typeface="Times New Roman" panose="02020603050405020304" pitchFamily="18" charset="0"/>
              </a:rPr>
              <a:t>(3+4*x)/5 – 10*(y-5)*(a+b+c)/x + 9*(4/x + (9+x)/y)</a:t>
            </a:r>
          </a:p>
          <a:p>
            <a:pPr>
              <a:spcBef>
                <a:spcPct val="50000"/>
              </a:spcBef>
              <a:buClrTx/>
              <a:buSzTx/>
              <a:buFontTx/>
              <a:buNone/>
            </a:pPr>
            <a:endParaRPr lang="en-US" altLang="en-US" sz="2800"/>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559CE5E7-72DF-FC0E-2964-183DD137A1F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D2E60E-E261-F04D-803C-F342A3CD6B5A}" type="slidenum">
              <a:rPr lang="en-US" altLang="en-US" sz="1400"/>
              <a:pPr>
                <a:spcBef>
                  <a:spcPct val="0"/>
                </a:spcBef>
                <a:buClrTx/>
                <a:buSzTx/>
                <a:buFontTx/>
                <a:buNone/>
              </a:pPr>
              <a:t>34</a:t>
            </a:fld>
            <a:endParaRPr lang="en-US" altLang="en-US" sz="1400"/>
          </a:p>
        </p:txBody>
      </p:sp>
      <p:sp>
        <p:nvSpPr>
          <p:cNvPr id="39939" name="Rectangle 2">
            <a:extLst>
              <a:ext uri="{FF2B5EF4-FFF2-40B4-BE49-F238E27FC236}">
                <a16:creationId xmlns:a16="http://schemas.microsoft.com/office/drawing/2014/main" id="{3288B8D0-B7BC-DB93-3DBC-E7F50089BC7D}"/>
              </a:ext>
            </a:extLst>
          </p:cNvPr>
          <p:cNvSpPr>
            <a:spLocks noGrp="1" noChangeArrowheads="1"/>
          </p:cNvSpPr>
          <p:nvPr>
            <p:ph type="title"/>
          </p:nvPr>
        </p:nvSpPr>
        <p:spPr>
          <a:xfrm>
            <a:off x="685800" y="0"/>
            <a:ext cx="7880350" cy="855663"/>
          </a:xfrm>
        </p:spPr>
        <p:txBody>
          <a:bodyPr/>
          <a:lstStyle/>
          <a:p>
            <a:r>
              <a:rPr lang="en-US" altLang="en-US"/>
              <a:t>How to Evaluate an Expression</a:t>
            </a:r>
          </a:p>
        </p:txBody>
      </p:sp>
      <p:sp>
        <p:nvSpPr>
          <p:cNvPr id="39940" name="Rectangle 3">
            <a:extLst>
              <a:ext uri="{FF2B5EF4-FFF2-40B4-BE49-F238E27FC236}">
                <a16:creationId xmlns:a16="http://schemas.microsoft.com/office/drawing/2014/main" id="{A2E21E54-D302-516B-F82F-942D51700311}"/>
              </a:ext>
            </a:extLst>
          </p:cNvPr>
          <p:cNvSpPr>
            <a:spLocks noChangeArrowheads="1"/>
          </p:cNvSpPr>
          <p:nvPr/>
        </p:nvSpPr>
        <p:spPr bwMode="auto">
          <a:xfrm>
            <a:off x="321945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39941" name="Text Box 5">
            <a:extLst>
              <a:ext uri="{FF2B5EF4-FFF2-40B4-BE49-F238E27FC236}">
                <a16:creationId xmlns:a16="http://schemas.microsoft.com/office/drawing/2014/main" id="{9A6C65C6-05DE-3E8B-8437-F0585AB243F8}"/>
              </a:ext>
            </a:extLst>
          </p:cNvPr>
          <p:cNvSpPr txBox="1">
            <a:spLocks noChangeArrowheads="1"/>
          </p:cNvSpPr>
          <p:nvPr/>
        </p:nvSpPr>
        <p:spPr bwMode="auto">
          <a:xfrm>
            <a:off x="269875" y="971550"/>
            <a:ext cx="8874125" cy="304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a:t>Though Java has its own way to evaluate an expression behind the scene, the result of a Java expression and its corresponding arithmetic expression are the same. Therefore, you can safely apply the arithmetic rule for evaluating a Java expression. </a:t>
            </a:r>
          </a:p>
        </p:txBody>
      </p:sp>
      <p:graphicFrame>
        <p:nvGraphicFramePr>
          <p:cNvPr id="39942" name="Object 6">
            <a:extLst>
              <a:ext uri="{FF2B5EF4-FFF2-40B4-BE49-F238E27FC236}">
                <a16:creationId xmlns:a16="http://schemas.microsoft.com/office/drawing/2014/main" id="{A2020605-7F90-8696-956D-DCCAC30F19E3}"/>
              </a:ext>
            </a:extLst>
          </p:cNvPr>
          <p:cNvGraphicFramePr>
            <a:graphicFrameLocks noChangeAspect="1"/>
          </p:cNvGraphicFramePr>
          <p:nvPr/>
        </p:nvGraphicFramePr>
        <p:xfrm>
          <a:off x="4341813" y="3621088"/>
          <a:ext cx="4546600" cy="2738437"/>
        </p:xfrm>
        <a:graphic>
          <a:graphicData uri="http://schemas.openxmlformats.org/presentationml/2006/ole">
            <mc:AlternateContent xmlns:mc="http://schemas.openxmlformats.org/markup-compatibility/2006">
              <mc:Choice xmlns:v="urn:schemas-microsoft-com:vml" Requires="v">
                <p:oleObj name="Picture" r:id="rId2" imgW="20294600" imgH="12192000" progId="Word.Picture.8">
                  <p:embed/>
                </p:oleObj>
              </mc:Choice>
              <mc:Fallback>
                <p:oleObj name="Picture" r:id="rId2" imgW="20294600" imgH="12192000" progId="Word.Picture.8">
                  <p:embed/>
                  <p:pic>
                    <p:nvPicPr>
                      <p:cNvPr id="39942" name="Object 6">
                        <a:extLst>
                          <a:ext uri="{FF2B5EF4-FFF2-40B4-BE49-F238E27FC236}">
                            <a16:creationId xmlns:a16="http://schemas.microsoft.com/office/drawing/2014/main" id="{A2020605-7F90-8696-956D-DCCAC30F19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1813" y="3621088"/>
                        <a:ext cx="4546600" cy="273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a:extLst>
              <a:ext uri="{FF2B5EF4-FFF2-40B4-BE49-F238E27FC236}">
                <a16:creationId xmlns:a16="http://schemas.microsoft.com/office/drawing/2014/main" id="{F7C3783F-BE05-7506-9CCA-FD0B9960DFD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346C3F0-2DDD-3F4F-A3CF-0A8513C91322}" type="slidenum">
              <a:rPr lang="en-US" altLang="en-US" sz="1400"/>
              <a:pPr>
                <a:spcBef>
                  <a:spcPct val="0"/>
                </a:spcBef>
                <a:buClrTx/>
                <a:buSzTx/>
                <a:buFontTx/>
                <a:buNone/>
              </a:pPr>
              <a:t>35</a:t>
            </a:fld>
            <a:endParaRPr lang="en-US" altLang="en-US" sz="1400"/>
          </a:p>
        </p:txBody>
      </p:sp>
      <p:sp>
        <p:nvSpPr>
          <p:cNvPr id="40963" name="Rectangle 2">
            <a:extLst>
              <a:ext uri="{FF2B5EF4-FFF2-40B4-BE49-F238E27FC236}">
                <a16:creationId xmlns:a16="http://schemas.microsoft.com/office/drawing/2014/main" id="{14108CB7-59FF-A1A2-2AA5-197525A81141}"/>
              </a:ext>
            </a:extLst>
          </p:cNvPr>
          <p:cNvSpPr>
            <a:spLocks noGrp="1" noChangeArrowheads="1"/>
          </p:cNvSpPr>
          <p:nvPr>
            <p:ph type="title"/>
          </p:nvPr>
        </p:nvSpPr>
        <p:spPr>
          <a:xfrm>
            <a:off x="685800" y="152400"/>
            <a:ext cx="7772400" cy="762000"/>
          </a:xfrm>
        </p:spPr>
        <p:txBody>
          <a:bodyPr/>
          <a:lstStyle/>
          <a:p>
            <a:r>
              <a:rPr lang="en-US" altLang="en-US" sz="4000"/>
              <a:t>Problem: Converting Temperatures</a:t>
            </a:r>
          </a:p>
        </p:txBody>
      </p:sp>
      <p:sp>
        <p:nvSpPr>
          <p:cNvPr id="40964" name="Rectangle 3">
            <a:extLst>
              <a:ext uri="{FF2B5EF4-FFF2-40B4-BE49-F238E27FC236}">
                <a16:creationId xmlns:a16="http://schemas.microsoft.com/office/drawing/2014/main" id="{BD5ED664-4CDF-F41A-01DA-F4AB6FA5DCD2}"/>
              </a:ext>
            </a:extLst>
          </p:cNvPr>
          <p:cNvSpPr>
            <a:spLocks noGrp="1" noChangeArrowheads="1"/>
          </p:cNvSpPr>
          <p:nvPr>
            <p:ph type="body" idx="1"/>
          </p:nvPr>
        </p:nvSpPr>
        <p:spPr>
          <a:xfrm>
            <a:off x="228600" y="990600"/>
            <a:ext cx="8686800" cy="2092325"/>
          </a:xfrm>
        </p:spPr>
        <p:txBody>
          <a:bodyPr/>
          <a:lstStyle/>
          <a:p>
            <a:pPr marL="0" indent="0">
              <a:spcBef>
                <a:spcPct val="0"/>
              </a:spcBef>
              <a:buFont typeface="Monotype Sorts" pitchFamily="2" charset="2"/>
              <a:buNone/>
            </a:pPr>
            <a:r>
              <a:rPr lang="en-US" altLang="en-US"/>
              <a:t>Write a program that converts a Fahrenheit degree to Celsius using the formula:</a:t>
            </a:r>
          </a:p>
        </p:txBody>
      </p:sp>
      <p:sp>
        <p:nvSpPr>
          <p:cNvPr id="40965" name="Rectangle 4">
            <a:extLst>
              <a:ext uri="{FF2B5EF4-FFF2-40B4-BE49-F238E27FC236}">
                <a16:creationId xmlns:a16="http://schemas.microsoft.com/office/drawing/2014/main" id="{629CC7BC-1EF2-6921-05AE-FDAE60C2BF01}"/>
              </a:ext>
            </a:extLst>
          </p:cNvPr>
          <p:cNvSpPr>
            <a:spLocks noChangeArrowheads="1"/>
          </p:cNvSpPr>
          <p:nvPr/>
        </p:nvSpPr>
        <p:spPr bwMode="auto">
          <a:xfrm>
            <a:off x="2190750" y="2881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40966" name="Rectangle 8">
            <a:extLst>
              <a:ext uri="{FF2B5EF4-FFF2-40B4-BE49-F238E27FC236}">
                <a16:creationId xmlns:a16="http://schemas.microsoft.com/office/drawing/2014/main" id="{13138F7E-67DF-C84C-9194-E7728DADE0C6}"/>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40967" name="Object 7">
            <a:extLst>
              <a:ext uri="{FF2B5EF4-FFF2-40B4-BE49-F238E27FC236}">
                <a16:creationId xmlns:a16="http://schemas.microsoft.com/office/drawing/2014/main" id="{B667FFF8-9968-B79F-B2D1-1660AC32DCC7}"/>
              </a:ext>
            </a:extLst>
          </p:cNvPr>
          <p:cNvGraphicFramePr>
            <a:graphicFrameLocks noChangeAspect="1"/>
          </p:cNvGraphicFramePr>
          <p:nvPr/>
        </p:nvGraphicFramePr>
        <p:xfrm>
          <a:off x="1960563" y="2238375"/>
          <a:ext cx="4840287" cy="587375"/>
        </p:xfrm>
        <a:graphic>
          <a:graphicData uri="http://schemas.openxmlformats.org/presentationml/2006/ole">
            <mc:AlternateContent xmlns:mc="http://schemas.openxmlformats.org/markup-compatibility/2006">
              <mc:Choice xmlns:v="urn:schemas-microsoft-com:vml" Requires="v">
                <p:oleObj name="Equation" r:id="rId2" imgW="43307000" imgH="5270500" progId="Equation.3">
                  <p:embed/>
                </p:oleObj>
              </mc:Choice>
              <mc:Fallback>
                <p:oleObj name="Equation" r:id="rId2" imgW="43307000" imgH="5270500" progId="Equation.3">
                  <p:embed/>
                  <p:pic>
                    <p:nvPicPr>
                      <p:cNvPr id="40967" name="Object 7">
                        <a:extLst>
                          <a:ext uri="{FF2B5EF4-FFF2-40B4-BE49-F238E27FC236}">
                            <a16:creationId xmlns:a16="http://schemas.microsoft.com/office/drawing/2014/main" id="{B667FFF8-9968-B79F-B2D1-1660AC32DC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0563" y="2238375"/>
                        <a:ext cx="4840287"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8" name="Rectangle 9">
            <a:extLst>
              <a:ext uri="{FF2B5EF4-FFF2-40B4-BE49-F238E27FC236}">
                <a16:creationId xmlns:a16="http://schemas.microsoft.com/office/drawing/2014/main" id="{D6A85315-201F-FBF1-E762-7AFEDD96F950}"/>
              </a:ext>
            </a:extLst>
          </p:cNvPr>
          <p:cNvSpPr>
            <a:spLocks noChangeArrowheads="1"/>
          </p:cNvSpPr>
          <p:nvPr/>
        </p:nvSpPr>
        <p:spPr bwMode="auto">
          <a:xfrm>
            <a:off x="457200" y="3467100"/>
            <a:ext cx="6994525"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a:t>Note: you have to write</a:t>
            </a:r>
          </a:p>
          <a:p>
            <a:pPr>
              <a:spcBef>
                <a:spcPct val="0"/>
              </a:spcBef>
              <a:buFont typeface="Monotype Sorts" pitchFamily="2" charset="2"/>
              <a:buNone/>
            </a:pPr>
            <a:r>
              <a:rPr lang="en-US" altLang="en-US"/>
              <a:t>celsius = (5.0 / 9) * (fahrenheit – 32)</a:t>
            </a:r>
          </a:p>
        </p:txBody>
      </p:sp>
      <p:sp>
        <p:nvSpPr>
          <p:cNvPr id="40969" name="Rectangle 11">
            <a:hlinkClick r:id="rId4"/>
            <a:extLst>
              <a:ext uri="{FF2B5EF4-FFF2-40B4-BE49-F238E27FC236}">
                <a16:creationId xmlns:a16="http://schemas.microsoft.com/office/drawing/2014/main" id="{B793D968-2485-79DF-D21F-F0C0E7EFF499}"/>
              </a:ext>
            </a:extLst>
          </p:cNvPr>
          <p:cNvSpPr>
            <a:spLocks noChangeArrowheads="1"/>
          </p:cNvSpPr>
          <p:nvPr/>
        </p:nvSpPr>
        <p:spPr bwMode="auto">
          <a:xfrm>
            <a:off x="4024313" y="5360988"/>
            <a:ext cx="273843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FahrenheitToCelsius</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a:extLst>
              <a:ext uri="{FF2B5EF4-FFF2-40B4-BE49-F238E27FC236}">
                <a16:creationId xmlns:a16="http://schemas.microsoft.com/office/drawing/2014/main" id="{BF5DA430-D2BA-DB5E-BF14-31DB0006350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2EE0470-28E7-0647-9329-D88ECF0F5060}" type="slidenum">
              <a:rPr lang="en-US" altLang="en-US" sz="1400"/>
              <a:pPr>
                <a:spcBef>
                  <a:spcPct val="0"/>
                </a:spcBef>
                <a:buClrTx/>
                <a:buSzTx/>
                <a:buFontTx/>
                <a:buNone/>
              </a:pPr>
              <a:t>36</a:t>
            </a:fld>
            <a:endParaRPr lang="en-US" altLang="en-US" sz="1400"/>
          </a:p>
        </p:txBody>
      </p:sp>
      <p:sp>
        <p:nvSpPr>
          <p:cNvPr id="41987" name="Rectangle 2">
            <a:extLst>
              <a:ext uri="{FF2B5EF4-FFF2-40B4-BE49-F238E27FC236}">
                <a16:creationId xmlns:a16="http://schemas.microsoft.com/office/drawing/2014/main" id="{05B659C1-096A-1206-1BF2-B1576BC9F5CD}"/>
              </a:ext>
            </a:extLst>
          </p:cNvPr>
          <p:cNvSpPr>
            <a:spLocks noGrp="1" noChangeArrowheads="1"/>
          </p:cNvSpPr>
          <p:nvPr>
            <p:ph type="title"/>
          </p:nvPr>
        </p:nvSpPr>
        <p:spPr>
          <a:xfrm>
            <a:off x="0" y="241300"/>
            <a:ext cx="9144000" cy="690563"/>
          </a:xfrm>
        </p:spPr>
        <p:txBody>
          <a:bodyPr/>
          <a:lstStyle/>
          <a:p>
            <a:r>
              <a:rPr lang="en-US" altLang="en-US"/>
              <a:t>Problem: </a:t>
            </a:r>
            <a:r>
              <a:rPr lang="en-US" altLang="en-US">
                <a:cs typeface="Times New Roman" panose="02020603050405020304" pitchFamily="18" charset="0"/>
              </a:rPr>
              <a:t>Displaying Current Time</a:t>
            </a:r>
            <a:endParaRPr lang="en-US" altLang="en-US"/>
          </a:p>
        </p:txBody>
      </p:sp>
      <p:sp>
        <p:nvSpPr>
          <p:cNvPr id="41988" name="Text Box 3">
            <a:extLst>
              <a:ext uri="{FF2B5EF4-FFF2-40B4-BE49-F238E27FC236}">
                <a16:creationId xmlns:a16="http://schemas.microsoft.com/office/drawing/2014/main" id="{C56E6DD6-8FE2-F091-779D-593DA9F6E0FA}"/>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1989" name="Text Box 4">
            <a:extLst>
              <a:ext uri="{FF2B5EF4-FFF2-40B4-BE49-F238E27FC236}">
                <a16:creationId xmlns:a16="http://schemas.microsoft.com/office/drawing/2014/main" id="{A3127E42-BDA3-E043-357F-23FE75D5956A}"/>
              </a:ext>
            </a:extLst>
          </p:cNvPr>
          <p:cNvSpPr txBox="1">
            <a:spLocks noChangeArrowheads="1"/>
          </p:cNvSpPr>
          <p:nvPr/>
        </p:nvSpPr>
        <p:spPr bwMode="auto">
          <a:xfrm>
            <a:off x="190500" y="1047750"/>
            <a:ext cx="8763000" cy="372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Times New Roman" panose="02020603050405020304" pitchFamily="18" charset="0"/>
              </a:rPr>
              <a:t>Write a program that displays current time in GMT in the format hour:minute:second such as 1:45:19.</a:t>
            </a:r>
          </a:p>
          <a:p>
            <a:pPr>
              <a:spcBef>
                <a:spcPct val="50000"/>
              </a:spcBef>
              <a:buClrTx/>
              <a:buSzTx/>
              <a:buFontTx/>
              <a:buNone/>
            </a:pPr>
            <a:r>
              <a:rPr lang="en-US" altLang="en-US" sz="2800">
                <a:cs typeface="Times New Roman" panose="02020603050405020304" pitchFamily="18" charset="0"/>
              </a:rPr>
              <a:t>The currentTimeMillis method in the System class returns the current time in milliseconds since the midnight, January 1, 1970 GMT. (1970 was the year when the Unix operating system was formally introduced.) You can use this method to obtain the current time, and then compute the current second, minute, and hour as follows.</a:t>
            </a:r>
            <a:endParaRPr lang="en-US" altLang="en-US" sz="2000"/>
          </a:p>
        </p:txBody>
      </p:sp>
      <p:sp>
        <p:nvSpPr>
          <p:cNvPr id="41990" name="Rectangle 8">
            <a:extLst>
              <a:ext uri="{FF2B5EF4-FFF2-40B4-BE49-F238E27FC236}">
                <a16:creationId xmlns:a16="http://schemas.microsoft.com/office/drawing/2014/main" id="{FB76E6F8-42A1-7A5A-8D7F-FC5346855457}"/>
              </a:ext>
            </a:extLst>
          </p:cNvPr>
          <p:cNvSpPr>
            <a:spLocks noChangeArrowheads="1"/>
          </p:cNvSpPr>
          <p:nvPr/>
        </p:nvSpPr>
        <p:spPr bwMode="auto">
          <a:xfrm>
            <a:off x="0" y="281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41991" name="Object 7">
            <a:extLst>
              <a:ext uri="{FF2B5EF4-FFF2-40B4-BE49-F238E27FC236}">
                <a16:creationId xmlns:a16="http://schemas.microsoft.com/office/drawing/2014/main" id="{4BC09BBB-8C4A-71AD-417A-16D9C31347C6}"/>
              </a:ext>
            </a:extLst>
          </p:cNvPr>
          <p:cNvGraphicFramePr>
            <a:graphicFrameLocks noChangeAspect="1"/>
          </p:cNvGraphicFramePr>
          <p:nvPr/>
        </p:nvGraphicFramePr>
        <p:xfrm>
          <a:off x="233363" y="4918075"/>
          <a:ext cx="5643562" cy="1406525"/>
        </p:xfrm>
        <a:graphic>
          <a:graphicData uri="http://schemas.openxmlformats.org/presentationml/2006/ole">
            <mc:AlternateContent xmlns:mc="http://schemas.openxmlformats.org/markup-compatibility/2006">
              <mc:Choice xmlns:v="urn:schemas-microsoft-com:vml" Requires="v">
                <p:oleObj name="Picture" r:id="rId2" imgW="3517900" imgH="876300" progId="Word.Picture.8">
                  <p:embed/>
                </p:oleObj>
              </mc:Choice>
              <mc:Fallback>
                <p:oleObj name="Picture" r:id="rId2" imgW="3517900" imgH="876300" progId="Word.Picture.8">
                  <p:embed/>
                  <p:pic>
                    <p:nvPicPr>
                      <p:cNvPr id="41991" name="Object 7">
                        <a:extLst>
                          <a:ext uri="{FF2B5EF4-FFF2-40B4-BE49-F238E27FC236}">
                            <a16:creationId xmlns:a16="http://schemas.microsoft.com/office/drawing/2014/main" id="{4BC09BBB-8C4A-71AD-417A-16D9C31347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363" y="4918075"/>
                        <a:ext cx="5643562" cy="140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1992" name="Rectangle 10">
            <a:hlinkClick r:id="rId4"/>
            <a:extLst>
              <a:ext uri="{FF2B5EF4-FFF2-40B4-BE49-F238E27FC236}">
                <a16:creationId xmlns:a16="http://schemas.microsoft.com/office/drawing/2014/main" id="{840A58B5-20BF-D4B7-400F-8769EA398FDF}"/>
              </a:ext>
            </a:extLst>
          </p:cNvPr>
          <p:cNvSpPr>
            <a:spLocks noChangeArrowheads="1"/>
          </p:cNvSpPr>
          <p:nvPr/>
        </p:nvSpPr>
        <p:spPr bwMode="auto">
          <a:xfrm>
            <a:off x="6827838" y="5362575"/>
            <a:ext cx="2112962"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ShowCurrentTime</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a:extLst>
              <a:ext uri="{FF2B5EF4-FFF2-40B4-BE49-F238E27FC236}">
                <a16:creationId xmlns:a16="http://schemas.microsoft.com/office/drawing/2014/main" id="{61828B7F-A0A1-3CB0-C4A7-FDFF8F29F1E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B11E653-23C8-884D-B51C-8B937BA0DA67}" type="slidenum">
              <a:rPr lang="en-US" altLang="en-US" sz="1400"/>
              <a:pPr>
                <a:spcBef>
                  <a:spcPct val="0"/>
                </a:spcBef>
                <a:buClrTx/>
                <a:buSzTx/>
                <a:buFontTx/>
                <a:buNone/>
              </a:pPr>
              <a:t>37</a:t>
            </a:fld>
            <a:endParaRPr lang="en-US" altLang="en-US" sz="1400"/>
          </a:p>
        </p:txBody>
      </p:sp>
      <p:sp>
        <p:nvSpPr>
          <p:cNvPr id="43011" name="Rectangle 2">
            <a:extLst>
              <a:ext uri="{FF2B5EF4-FFF2-40B4-BE49-F238E27FC236}">
                <a16:creationId xmlns:a16="http://schemas.microsoft.com/office/drawing/2014/main" id="{641ACE6E-8CC0-1237-228A-C66516354A58}"/>
              </a:ext>
            </a:extLst>
          </p:cNvPr>
          <p:cNvSpPr>
            <a:spLocks noGrp="1" noChangeArrowheads="1"/>
          </p:cNvSpPr>
          <p:nvPr>
            <p:ph type="title"/>
          </p:nvPr>
        </p:nvSpPr>
        <p:spPr>
          <a:xfrm>
            <a:off x="155575" y="0"/>
            <a:ext cx="8794750" cy="1371600"/>
          </a:xfrm>
        </p:spPr>
        <p:txBody>
          <a:bodyPr/>
          <a:lstStyle/>
          <a:p>
            <a:r>
              <a:rPr lang="en-US" altLang="en-US"/>
              <a:t>Augmented Assignment Operators</a:t>
            </a:r>
          </a:p>
        </p:txBody>
      </p:sp>
      <p:pic>
        <p:nvPicPr>
          <p:cNvPr id="43012" name="Picture 5">
            <a:extLst>
              <a:ext uri="{FF2B5EF4-FFF2-40B4-BE49-F238E27FC236}">
                <a16:creationId xmlns:a16="http://schemas.microsoft.com/office/drawing/2014/main" id="{63D909D3-2088-BFA2-B26A-9AC6361139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 y="1882775"/>
            <a:ext cx="8420100" cy="3092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4">
            <a:extLst>
              <a:ext uri="{FF2B5EF4-FFF2-40B4-BE49-F238E27FC236}">
                <a16:creationId xmlns:a16="http://schemas.microsoft.com/office/drawing/2014/main" id="{50CE5665-F16E-DC1C-47F7-BC9027C85AE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7C7FDD3-9891-5442-86EA-1FE565518130}" type="slidenum">
              <a:rPr lang="en-US" altLang="en-US" sz="1400"/>
              <a:pPr>
                <a:spcBef>
                  <a:spcPct val="0"/>
                </a:spcBef>
                <a:buClrTx/>
                <a:buSzTx/>
                <a:buFontTx/>
                <a:buNone/>
              </a:pPr>
              <a:t>38</a:t>
            </a:fld>
            <a:endParaRPr lang="en-US" altLang="en-US" sz="1400"/>
          </a:p>
        </p:txBody>
      </p:sp>
      <p:sp>
        <p:nvSpPr>
          <p:cNvPr id="45059" name="Rectangle 2">
            <a:extLst>
              <a:ext uri="{FF2B5EF4-FFF2-40B4-BE49-F238E27FC236}">
                <a16:creationId xmlns:a16="http://schemas.microsoft.com/office/drawing/2014/main" id="{C4115B85-701A-2CCA-D90F-3C6E9FCE8AE6}"/>
              </a:ext>
            </a:extLst>
          </p:cNvPr>
          <p:cNvSpPr>
            <a:spLocks noGrp="1" noChangeArrowheads="1"/>
          </p:cNvSpPr>
          <p:nvPr>
            <p:ph type="title"/>
          </p:nvPr>
        </p:nvSpPr>
        <p:spPr>
          <a:xfrm>
            <a:off x="685800" y="381000"/>
            <a:ext cx="7772400" cy="1295400"/>
          </a:xfrm>
        </p:spPr>
        <p:txBody>
          <a:bodyPr/>
          <a:lstStyle/>
          <a:p>
            <a:r>
              <a:rPr lang="en-US" altLang="en-US"/>
              <a:t>Increment and</a:t>
            </a:r>
            <a:br>
              <a:rPr lang="en-US" altLang="en-US"/>
            </a:br>
            <a:r>
              <a:rPr lang="en-US" altLang="en-US"/>
              <a:t>Decrement Operators</a:t>
            </a:r>
          </a:p>
        </p:txBody>
      </p:sp>
      <p:sp>
        <p:nvSpPr>
          <p:cNvPr id="45060" name="Rectangle 9">
            <a:extLst>
              <a:ext uri="{FF2B5EF4-FFF2-40B4-BE49-F238E27FC236}">
                <a16:creationId xmlns:a16="http://schemas.microsoft.com/office/drawing/2014/main" id="{281EE81F-39F5-26F1-2389-9D0D2EE0C1DC}"/>
              </a:ext>
            </a:extLst>
          </p:cNvPr>
          <p:cNvSpPr>
            <a:spLocks noChangeArrowheads="1"/>
          </p:cNvSpPr>
          <p:nvPr/>
        </p:nvSpPr>
        <p:spPr bwMode="auto">
          <a:xfrm>
            <a:off x="2933700" y="2667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45061" name="Rectangle 10">
            <a:extLst>
              <a:ext uri="{FF2B5EF4-FFF2-40B4-BE49-F238E27FC236}">
                <a16:creationId xmlns:a16="http://schemas.microsoft.com/office/drawing/2014/main" id="{0BAD8907-F60B-D7E3-3B90-B86D204CDE4B}"/>
              </a:ext>
            </a:extLst>
          </p:cNvPr>
          <p:cNvSpPr>
            <a:spLocks noChangeArrowheads="1"/>
          </p:cNvSpPr>
          <p:nvPr/>
        </p:nvSpPr>
        <p:spPr bwMode="auto">
          <a:xfrm>
            <a:off x="2933700" y="26209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3246438"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3246438"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3246438"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3246438"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3246438"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45062" name="Picture 7">
            <a:extLst>
              <a:ext uri="{FF2B5EF4-FFF2-40B4-BE49-F238E27FC236}">
                <a16:creationId xmlns:a16="http://schemas.microsoft.com/office/drawing/2014/main" id="{539E5909-12F9-8BD0-6E6C-E1406B8859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0" y="1931988"/>
            <a:ext cx="9093200" cy="330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4">
            <a:extLst>
              <a:ext uri="{FF2B5EF4-FFF2-40B4-BE49-F238E27FC236}">
                <a16:creationId xmlns:a16="http://schemas.microsoft.com/office/drawing/2014/main" id="{C531A159-2AA7-76C8-CDA7-06BDC80127E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AEC008C-807E-BA49-AB0D-1DF0F9FF6DDD}" type="slidenum">
              <a:rPr lang="en-US" altLang="en-US" sz="1400"/>
              <a:pPr>
                <a:spcBef>
                  <a:spcPct val="0"/>
                </a:spcBef>
                <a:buClrTx/>
                <a:buSzTx/>
                <a:buFontTx/>
                <a:buNone/>
              </a:pPr>
              <a:t>39</a:t>
            </a:fld>
            <a:endParaRPr lang="en-US" altLang="en-US" sz="1400"/>
          </a:p>
        </p:txBody>
      </p:sp>
      <p:sp>
        <p:nvSpPr>
          <p:cNvPr id="47107" name="Rectangle 2">
            <a:extLst>
              <a:ext uri="{FF2B5EF4-FFF2-40B4-BE49-F238E27FC236}">
                <a16:creationId xmlns:a16="http://schemas.microsoft.com/office/drawing/2014/main" id="{2B70B70B-1206-5C86-8C18-32C91D79AB39}"/>
              </a:ext>
            </a:extLst>
          </p:cNvPr>
          <p:cNvSpPr>
            <a:spLocks noGrp="1" noChangeArrowheads="1"/>
          </p:cNvSpPr>
          <p:nvPr>
            <p:ph type="title"/>
          </p:nvPr>
        </p:nvSpPr>
        <p:spPr>
          <a:xfrm>
            <a:off x="685800" y="381000"/>
            <a:ext cx="7772400" cy="1295400"/>
          </a:xfrm>
        </p:spPr>
        <p:txBody>
          <a:bodyPr/>
          <a:lstStyle/>
          <a:p>
            <a:r>
              <a:rPr lang="en-US" altLang="en-US"/>
              <a:t>Increment and</a:t>
            </a:r>
            <a:br>
              <a:rPr lang="en-US" altLang="en-US"/>
            </a:br>
            <a:r>
              <a:rPr lang="en-US" altLang="en-US"/>
              <a:t>Decrement Operators, cont.</a:t>
            </a:r>
          </a:p>
        </p:txBody>
      </p:sp>
      <p:sp>
        <p:nvSpPr>
          <p:cNvPr id="47108" name="Rectangle 9">
            <a:extLst>
              <a:ext uri="{FF2B5EF4-FFF2-40B4-BE49-F238E27FC236}">
                <a16:creationId xmlns:a16="http://schemas.microsoft.com/office/drawing/2014/main" id="{C4E3FBA0-A139-A867-3996-EAF09DA16BB4}"/>
              </a:ext>
            </a:extLst>
          </p:cNvPr>
          <p:cNvSpPr>
            <a:spLocks noChangeArrowheads="1"/>
          </p:cNvSpPr>
          <p:nvPr/>
        </p:nvSpPr>
        <p:spPr bwMode="auto">
          <a:xfrm>
            <a:off x="24765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47109" name="Rectangle 11">
            <a:extLst>
              <a:ext uri="{FF2B5EF4-FFF2-40B4-BE49-F238E27FC236}">
                <a16:creationId xmlns:a16="http://schemas.microsoft.com/office/drawing/2014/main" id="{EE39A4F9-2033-37B0-29E2-AD74E675F8B5}"/>
              </a:ext>
            </a:extLst>
          </p:cNvPr>
          <p:cNvSpPr>
            <a:spLocks noChangeArrowheads="1"/>
          </p:cNvSpPr>
          <p:nvPr/>
        </p:nvSpPr>
        <p:spPr bwMode="auto">
          <a:xfrm>
            <a:off x="24003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47110" name="Rectangle 13">
            <a:extLst>
              <a:ext uri="{FF2B5EF4-FFF2-40B4-BE49-F238E27FC236}">
                <a16:creationId xmlns:a16="http://schemas.microsoft.com/office/drawing/2014/main" id="{BCCDE743-5642-79CA-81EC-39EA2CD5EE69}"/>
              </a:ext>
            </a:extLst>
          </p:cNvPr>
          <p:cNvSpPr>
            <a:spLocks noChangeArrowheads="1"/>
          </p:cNvSpPr>
          <p:nvPr/>
        </p:nvSpPr>
        <p:spPr bwMode="auto">
          <a:xfrm>
            <a:off x="23622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47111" name="Rectangle 15">
            <a:extLst>
              <a:ext uri="{FF2B5EF4-FFF2-40B4-BE49-F238E27FC236}">
                <a16:creationId xmlns:a16="http://schemas.microsoft.com/office/drawing/2014/main" id="{2C4240B9-F6F2-178E-5B2B-7E661B60707B}"/>
              </a:ext>
            </a:extLst>
          </p:cNvPr>
          <p:cNvSpPr>
            <a:spLocks noChangeArrowheads="1"/>
          </p:cNvSpPr>
          <p:nvPr/>
        </p:nvSpPr>
        <p:spPr bwMode="auto">
          <a:xfrm>
            <a:off x="22860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47112" name="Rectangle 17">
            <a:extLst>
              <a:ext uri="{FF2B5EF4-FFF2-40B4-BE49-F238E27FC236}">
                <a16:creationId xmlns:a16="http://schemas.microsoft.com/office/drawing/2014/main" id="{F19E03B5-6826-F98A-C530-417DD5FC2B6C}"/>
              </a:ext>
            </a:extLst>
          </p:cNvPr>
          <p:cNvSpPr>
            <a:spLocks noChangeArrowheads="1"/>
          </p:cNvSpPr>
          <p:nvPr/>
        </p:nvSpPr>
        <p:spPr bwMode="auto">
          <a:xfrm>
            <a:off x="23622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47113" name="Object 16">
            <a:extLst>
              <a:ext uri="{FF2B5EF4-FFF2-40B4-BE49-F238E27FC236}">
                <a16:creationId xmlns:a16="http://schemas.microsoft.com/office/drawing/2014/main" id="{48B16FE6-7196-78BA-83DB-6EEF6D0AF7D2}"/>
              </a:ext>
            </a:extLst>
          </p:cNvPr>
          <p:cNvGraphicFramePr>
            <a:graphicFrameLocks noChangeAspect="1"/>
          </p:cNvGraphicFramePr>
          <p:nvPr/>
        </p:nvGraphicFramePr>
        <p:xfrm>
          <a:off x="762000" y="2514600"/>
          <a:ext cx="7467600" cy="1158875"/>
        </p:xfrm>
        <a:graphic>
          <a:graphicData uri="http://schemas.openxmlformats.org/presentationml/2006/ole">
            <mc:AlternateContent xmlns:mc="http://schemas.openxmlformats.org/markup-compatibility/2006">
              <mc:Choice xmlns:v="urn:schemas-microsoft-com:vml" Requires="v">
                <p:oleObj name="Picture" r:id="rId3" imgW="26530300" imgH="4114800" progId="Word.Picture.8">
                  <p:embed/>
                </p:oleObj>
              </mc:Choice>
              <mc:Fallback>
                <p:oleObj name="Picture" r:id="rId3" imgW="26530300" imgH="4114800" progId="Word.Picture.8">
                  <p:embed/>
                  <p:pic>
                    <p:nvPicPr>
                      <p:cNvPr id="47113" name="Object 16">
                        <a:extLst>
                          <a:ext uri="{FF2B5EF4-FFF2-40B4-BE49-F238E27FC236}">
                            <a16:creationId xmlns:a16="http://schemas.microsoft.com/office/drawing/2014/main" id="{48B16FE6-7196-78BA-83DB-6EEF6D0AF7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514600"/>
                        <a:ext cx="74676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7114" name="Rectangle 19">
            <a:extLst>
              <a:ext uri="{FF2B5EF4-FFF2-40B4-BE49-F238E27FC236}">
                <a16:creationId xmlns:a16="http://schemas.microsoft.com/office/drawing/2014/main" id="{3014C64B-EE17-9C85-9DED-3C95E51FBC10}"/>
              </a:ext>
            </a:extLst>
          </p:cNvPr>
          <p:cNvSpPr>
            <a:spLocks noChangeArrowheads="1"/>
          </p:cNvSpPr>
          <p:nvPr/>
        </p:nvSpPr>
        <p:spPr bwMode="auto">
          <a:xfrm>
            <a:off x="22860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47115" name="Object 18">
            <a:extLst>
              <a:ext uri="{FF2B5EF4-FFF2-40B4-BE49-F238E27FC236}">
                <a16:creationId xmlns:a16="http://schemas.microsoft.com/office/drawing/2014/main" id="{C348364A-B7EF-6125-2438-DF9C0A17D22A}"/>
              </a:ext>
            </a:extLst>
          </p:cNvPr>
          <p:cNvGraphicFramePr>
            <a:graphicFrameLocks noChangeAspect="1"/>
          </p:cNvGraphicFramePr>
          <p:nvPr/>
        </p:nvGraphicFramePr>
        <p:xfrm>
          <a:off x="762000" y="4419600"/>
          <a:ext cx="7772400" cy="1165225"/>
        </p:xfrm>
        <a:graphic>
          <a:graphicData uri="http://schemas.openxmlformats.org/presentationml/2006/ole">
            <mc:AlternateContent xmlns:mc="http://schemas.openxmlformats.org/markup-compatibility/2006">
              <mc:Choice xmlns:v="urn:schemas-microsoft-com:vml" Requires="v">
                <p:oleObj name="Picture" r:id="rId5" imgW="27444700" imgH="4114800" progId="Word.Picture.8">
                  <p:embed/>
                </p:oleObj>
              </mc:Choice>
              <mc:Fallback>
                <p:oleObj name="Picture" r:id="rId5" imgW="27444700" imgH="4114800" progId="Word.Picture.8">
                  <p:embed/>
                  <p:pic>
                    <p:nvPicPr>
                      <p:cNvPr id="47115" name="Object 18">
                        <a:extLst>
                          <a:ext uri="{FF2B5EF4-FFF2-40B4-BE49-F238E27FC236}">
                            <a16:creationId xmlns:a16="http://schemas.microsoft.com/office/drawing/2014/main" id="{C348364A-B7EF-6125-2438-DF9C0A17D22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4419600"/>
                        <a:ext cx="77724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9F27421F-8DDF-5560-3BE7-BD64E0C0147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4DC0D91-4DE0-CB49-83D5-5C58BE4BCC2F}" type="slidenum">
              <a:rPr lang="en-US" altLang="en-US" sz="1400"/>
              <a:pPr>
                <a:spcBef>
                  <a:spcPct val="0"/>
                </a:spcBef>
                <a:buClrTx/>
                <a:buSzTx/>
                <a:buFontTx/>
                <a:buNone/>
              </a:pPr>
              <a:t>4</a:t>
            </a:fld>
            <a:endParaRPr lang="en-US" altLang="en-US" sz="1400"/>
          </a:p>
        </p:txBody>
      </p:sp>
      <p:sp>
        <p:nvSpPr>
          <p:cNvPr id="7171" name="Rectangle 2">
            <a:extLst>
              <a:ext uri="{FF2B5EF4-FFF2-40B4-BE49-F238E27FC236}">
                <a16:creationId xmlns:a16="http://schemas.microsoft.com/office/drawing/2014/main" id="{A04D9102-17C8-687B-561C-897040BEF571}"/>
              </a:ext>
            </a:extLst>
          </p:cNvPr>
          <p:cNvSpPr>
            <a:spLocks noGrp="1" noChangeArrowheads="1"/>
          </p:cNvSpPr>
          <p:nvPr>
            <p:ph type="title"/>
          </p:nvPr>
        </p:nvSpPr>
        <p:spPr>
          <a:xfrm>
            <a:off x="685800" y="304800"/>
            <a:ext cx="7772400" cy="1428750"/>
          </a:xfrm>
        </p:spPr>
        <p:txBody>
          <a:bodyPr/>
          <a:lstStyle/>
          <a:p>
            <a:r>
              <a:rPr lang="en-US" altLang="en-US" sz="4300"/>
              <a:t>Introducing Programming with an Example</a:t>
            </a:r>
          </a:p>
        </p:txBody>
      </p:sp>
      <p:sp>
        <p:nvSpPr>
          <p:cNvPr id="7172" name="Rectangle 3">
            <a:extLst>
              <a:ext uri="{FF2B5EF4-FFF2-40B4-BE49-F238E27FC236}">
                <a16:creationId xmlns:a16="http://schemas.microsoft.com/office/drawing/2014/main" id="{375509E6-316C-D468-10C3-416A1DDC3337}"/>
              </a:ext>
            </a:extLst>
          </p:cNvPr>
          <p:cNvSpPr>
            <a:spLocks noGrp="1" noChangeArrowheads="1"/>
          </p:cNvSpPr>
          <p:nvPr>
            <p:ph type="body" idx="1"/>
          </p:nvPr>
        </p:nvSpPr>
        <p:spPr>
          <a:xfrm>
            <a:off x="193675" y="1854200"/>
            <a:ext cx="8718550" cy="1574800"/>
          </a:xfrm>
        </p:spPr>
        <p:txBody>
          <a:bodyPr/>
          <a:lstStyle/>
          <a:p>
            <a:pPr>
              <a:spcBef>
                <a:spcPct val="50000"/>
              </a:spcBef>
              <a:buFont typeface="Monotype Sorts" pitchFamily="2" charset="2"/>
              <a:buNone/>
            </a:pPr>
            <a:r>
              <a:rPr lang="en-US" altLang="en-US" sz="3600"/>
              <a:t>Listing 2.1 Computing the Area of a Circle</a:t>
            </a:r>
          </a:p>
          <a:p>
            <a:pPr>
              <a:spcBef>
                <a:spcPct val="50000"/>
              </a:spcBef>
              <a:buFont typeface="Monotype Sorts" pitchFamily="2" charset="2"/>
              <a:buNone/>
            </a:pPr>
            <a:r>
              <a:rPr lang="en-US" altLang="en-US" sz="3600"/>
              <a:t>  This program computes the area of the circle.</a:t>
            </a:r>
            <a:endParaRPr lang="en-US" altLang="en-US">
              <a:latin typeface="Book Antiqua" panose="02040602050305030304" pitchFamily="18" charset="0"/>
            </a:endParaRPr>
          </a:p>
        </p:txBody>
      </p:sp>
      <p:sp>
        <p:nvSpPr>
          <p:cNvPr id="7173" name="Rectangle 9">
            <a:hlinkClick r:id="rId2"/>
            <a:extLst>
              <a:ext uri="{FF2B5EF4-FFF2-40B4-BE49-F238E27FC236}">
                <a16:creationId xmlns:a16="http://schemas.microsoft.com/office/drawing/2014/main" id="{CF237A06-43CB-63A5-C95D-6815B572C120}"/>
              </a:ext>
            </a:extLst>
          </p:cNvPr>
          <p:cNvSpPr>
            <a:spLocks noChangeArrowheads="1"/>
          </p:cNvSpPr>
          <p:nvPr/>
        </p:nvSpPr>
        <p:spPr bwMode="auto">
          <a:xfrm>
            <a:off x="501650" y="5003800"/>
            <a:ext cx="17145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ComputeArea</a:t>
            </a:r>
          </a:p>
        </p:txBody>
      </p:sp>
      <p:sp>
        <p:nvSpPr>
          <p:cNvPr id="9" name="Rectangle 11">
            <a:extLst>
              <a:ext uri="{FF2B5EF4-FFF2-40B4-BE49-F238E27FC236}">
                <a16:creationId xmlns:a16="http://schemas.microsoft.com/office/drawing/2014/main" id="{299BC379-D0D1-45DE-9C32-E8F29B7BC10C}"/>
              </a:ext>
            </a:extLst>
          </p:cNvPr>
          <p:cNvSpPr>
            <a:spLocks noChangeArrowheads="1"/>
          </p:cNvSpPr>
          <p:nvPr/>
        </p:nvSpPr>
        <p:spPr bwMode="auto">
          <a:xfrm>
            <a:off x="2420938" y="5003800"/>
            <a:ext cx="6096000" cy="908050"/>
          </a:xfrm>
          <a:prstGeom prst="rect">
            <a:avLst/>
          </a:prstGeom>
          <a:solidFill>
            <a:schemeClr val="bg2">
              <a:lumMod val="20000"/>
              <a:lumOff val="80000"/>
            </a:schemeClr>
          </a:solidFill>
          <a:ln>
            <a:noFill/>
          </a:ln>
          <a:effectLst/>
        </p:spPr>
        <p:txBody>
          <a:bodyPr lIns="92075" tIns="46038" rIns="92075" bIns="46038"/>
          <a:lstStyle>
            <a:lvl1pPr marL="115888" indent="-115888">
              <a:spcBef>
                <a:spcPct val="20000"/>
              </a:spcBef>
              <a:buClr>
                <a:schemeClr val="tx2"/>
              </a:buClr>
              <a:buSzPct val="75000"/>
              <a:buFont typeface="Monotype Sorts" pitchFamily="2" charset="2"/>
              <a:buChar char="F"/>
              <a:defRPr sz="3200">
                <a:solidFill>
                  <a:schemeClr val="tx1"/>
                </a:solidFill>
                <a:latin typeface="Times New Roman" pitchFamily="18" charset="0"/>
              </a:defRPr>
            </a:lvl1pPr>
            <a:lvl2pPr marL="742950" indent="-285750">
              <a:spcBef>
                <a:spcPct val="20000"/>
              </a:spcBef>
              <a:buClr>
                <a:schemeClr val="tx1"/>
              </a:buClr>
              <a:buChar char="–"/>
              <a:defRPr sz="2800">
                <a:solidFill>
                  <a:schemeClr val="tx1"/>
                </a:solidFill>
                <a:latin typeface="Times New Roman"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itchFamily="18" charset="0"/>
              </a:defRPr>
            </a:lvl3pPr>
            <a:lvl4pPr marL="1600200" indent="-228600">
              <a:spcBef>
                <a:spcPct val="20000"/>
              </a:spcBef>
              <a:buClr>
                <a:schemeClr val="tx1"/>
              </a:buClr>
              <a:buChar char="–"/>
              <a:defRPr sz="2000">
                <a:solidFill>
                  <a:schemeClr val="tx1"/>
                </a:solidFill>
                <a:latin typeface="Times New Roman" pitchFamily="18" charset="0"/>
              </a:defRPr>
            </a:lvl4pPr>
            <a:lvl5pPr marL="2057400" indent="-228600">
              <a:spcBef>
                <a:spcPct val="20000"/>
              </a:spcBef>
              <a:buClr>
                <a:schemeClr val="tx2"/>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9pPr>
          </a:lstStyle>
          <a:p>
            <a:pPr>
              <a:lnSpc>
                <a:spcPct val="90000"/>
              </a:lnSpc>
              <a:buFont typeface="Monotype Sorts" pitchFamily="2" charset="2"/>
              <a:buNone/>
              <a:defRPr/>
            </a:pPr>
            <a:r>
              <a:rPr lang="en-US" altLang="en-US" sz="2000" dirty="0">
                <a:cs typeface="+mn-cs"/>
              </a:rPr>
              <a:t>Note: Clicking the green button displays the source code with interactive animation. You can also run the code in a browser. Internet connection is needed for this button.</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4">
            <a:extLst>
              <a:ext uri="{FF2B5EF4-FFF2-40B4-BE49-F238E27FC236}">
                <a16:creationId xmlns:a16="http://schemas.microsoft.com/office/drawing/2014/main" id="{4FBD7DDF-032F-BF28-DF87-DABC35C6C9B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3D10DD2-33A9-9548-B703-26F34D16B1BF}" type="slidenum">
              <a:rPr lang="en-US" altLang="en-US" sz="1400"/>
              <a:pPr>
                <a:spcBef>
                  <a:spcPct val="0"/>
                </a:spcBef>
                <a:buClrTx/>
                <a:buSzTx/>
                <a:buFontTx/>
                <a:buNone/>
              </a:pPr>
              <a:t>40</a:t>
            </a:fld>
            <a:endParaRPr lang="en-US" altLang="en-US" sz="1400"/>
          </a:p>
        </p:txBody>
      </p:sp>
      <p:sp>
        <p:nvSpPr>
          <p:cNvPr id="49155" name="Rectangle 2">
            <a:extLst>
              <a:ext uri="{FF2B5EF4-FFF2-40B4-BE49-F238E27FC236}">
                <a16:creationId xmlns:a16="http://schemas.microsoft.com/office/drawing/2014/main" id="{88670D26-ADED-56CB-D440-C4A819FA2DE8}"/>
              </a:ext>
            </a:extLst>
          </p:cNvPr>
          <p:cNvSpPr>
            <a:spLocks noGrp="1" noChangeArrowheads="1"/>
          </p:cNvSpPr>
          <p:nvPr>
            <p:ph type="title"/>
          </p:nvPr>
        </p:nvSpPr>
        <p:spPr>
          <a:xfrm>
            <a:off x="685800" y="381000"/>
            <a:ext cx="7772400" cy="1295400"/>
          </a:xfrm>
        </p:spPr>
        <p:txBody>
          <a:bodyPr/>
          <a:lstStyle/>
          <a:p>
            <a:r>
              <a:rPr lang="en-US" altLang="en-US"/>
              <a:t>Increment and</a:t>
            </a:r>
            <a:br>
              <a:rPr lang="en-US" altLang="en-US"/>
            </a:br>
            <a:r>
              <a:rPr lang="en-US" altLang="en-US"/>
              <a:t>Decrement Operators, cont.</a:t>
            </a:r>
          </a:p>
        </p:txBody>
      </p:sp>
      <p:sp>
        <p:nvSpPr>
          <p:cNvPr id="49156" name="Rectangle 4">
            <a:extLst>
              <a:ext uri="{FF2B5EF4-FFF2-40B4-BE49-F238E27FC236}">
                <a16:creationId xmlns:a16="http://schemas.microsoft.com/office/drawing/2014/main" id="{D9364726-1B2A-850F-F1A6-9E722643B5F7}"/>
              </a:ext>
            </a:extLst>
          </p:cNvPr>
          <p:cNvSpPr>
            <a:spLocks noChangeArrowheads="1"/>
          </p:cNvSpPr>
          <p:nvPr/>
        </p:nvSpPr>
        <p:spPr bwMode="auto">
          <a:xfrm>
            <a:off x="533400" y="2057400"/>
            <a:ext cx="78486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500">
                <a:cs typeface="Times New Roman" panose="02020603050405020304" pitchFamily="18" charset="0"/>
              </a:rPr>
              <a:t>Using increment and decrement operators makes expressions short, but it also makes them complex and difficult to read. Avoid using these operators in expressions that modify multiple variables, or the same variable for multiple times such as this: int k = ++i + i. </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4">
            <a:extLst>
              <a:ext uri="{FF2B5EF4-FFF2-40B4-BE49-F238E27FC236}">
                <a16:creationId xmlns:a16="http://schemas.microsoft.com/office/drawing/2014/main" id="{961404DB-5102-5DB3-6F51-EC23F7BB774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A2EAF4F-2F6A-5944-B6F2-0EA7BFF19802}" type="slidenum">
              <a:rPr lang="en-US" altLang="en-US" sz="1400"/>
              <a:pPr>
                <a:spcBef>
                  <a:spcPct val="0"/>
                </a:spcBef>
                <a:buClrTx/>
                <a:buSzTx/>
                <a:buFontTx/>
                <a:buNone/>
              </a:pPr>
              <a:t>41</a:t>
            </a:fld>
            <a:endParaRPr lang="en-US" altLang="en-US" sz="1400"/>
          </a:p>
        </p:txBody>
      </p:sp>
      <p:sp>
        <p:nvSpPr>
          <p:cNvPr id="51203" name="Rectangle 2">
            <a:extLst>
              <a:ext uri="{FF2B5EF4-FFF2-40B4-BE49-F238E27FC236}">
                <a16:creationId xmlns:a16="http://schemas.microsoft.com/office/drawing/2014/main" id="{86559743-DF37-979B-6411-E5720BAB793F}"/>
              </a:ext>
            </a:extLst>
          </p:cNvPr>
          <p:cNvSpPr>
            <a:spLocks noGrp="1" noChangeArrowheads="1"/>
          </p:cNvSpPr>
          <p:nvPr>
            <p:ph type="title"/>
          </p:nvPr>
        </p:nvSpPr>
        <p:spPr>
          <a:xfrm>
            <a:off x="685800" y="381000"/>
            <a:ext cx="7772400" cy="1295400"/>
          </a:xfrm>
        </p:spPr>
        <p:txBody>
          <a:bodyPr/>
          <a:lstStyle/>
          <a:p>
            <a:r>
              <a:rPr lang="en-US" altLang="en-US" sz="4000"/>
              <a:t>Assignment Expressions and Assignment Statements</a:t>
            </a:r>
          </a:p>
        </p:txBody>
      </p:sp>
      <p:sp>
        <p:nvSpPr>
          <p:cNvPr id="51204" name="Rectangle 4">
            <a:extLst>
              <a:ext uri="{FF2B5EF4-FFF2-40B4-BE49-F238E27FC236}">
                <a16:creationId xmlns:a16="http://schemas.microsoft.com/office/drawing/2014/main" id="{D51D9964-5A4B-B8F0-0025-E5BBEC0DDE10}"/>
              </a:ext>
            </a:extLst>
          </p:cNvPr>
          <p:cNvSpPr>
            <a:spLocks noGrp="1" noChangeArrowheads="1"/>
          </p:cNvSpPr>
          <p:nvPr>
            <p:ph type="body" idx="1"/>
          </p:nvPr>
        </p:nvSpPr>
        <p:spPr>
          <a:xfrm>
            <a:off x="304800" y="1905000"/>
            <a:ext cx="8686800" cy="4114800"/>
          </a:xfrm>
        </p:spPr>
        <p:txBody>
          <a:bodyPr/>
          <a:lstStyle/>
          <a:p>
            <a:pPr marL="0" indent="0">
              <a:buFont typeface="Monotype Sorts" pitchFamily="2" charset="2"/>
              <a:buNone/>
            </a:pPr>
            <a:r>
              <a:rPr lang="en-US" altLang="en-US" sz="2800">
                <a:cs typeface="Times New Roman" panose="02020603050405020304" pitchFamily="18" charset="0"/>
              </a:rPr>
              <a:t>Prior to Java 2, all the expressions can be used as statements. Since Java 2, only the following types of expressions can be statements:</a:t>
            </a:r>
          </a:p>
          <a:p>
            <a:pPr marL="0" indent="0">
              <a:buFont typeface="Monotype Sorts" pitchFamily="2" charset="2"/>
              <a:buNone/>
            </a:pPr>
            <a:r>
              <a:rPr lang="en-US" altLang="en-US" sz="2800">
                <a:cs typeface="Times New Roman" panose="02020603050405020304" pitchFamily="18" charset="0"/>
              </a:rPr>
              <a:t>variable op= expression; // Where op is +, -, *, /, or %</a:t>
            </a:r>
          </a:p>
          <a:p>
            <a:pPr marL="0" indent="0">
              <a:buFont typeface="Monotype Sorts" pitchFamily="2" charset="2"/>
              <a:buNone/>
            </a:pPr>
            <a:r>
              <a:rPr lang="en-US" altLang="en-US" sz="2800">
                <a:cs typeface="Times New Roman" panose="02020603050405020304" pitchFamily="18" charset="0"/>
              </a:rPr>
              <a:t>++variable;</a:t>
            </a:r>
          </a:p>
          <a:p>
            <a:pPr marL="0" indent="0">
              <a:buFont typeface="Monotype Sorts" pitchFamily="2" charset="2"/>
              <a:buNone/>
            </a:pPr>
            <a:r>
              <a:rPr lang="en-US" altLang="en-US" sz="2800">
                <a:cs typeface="Times New Roman" panose="02020603050405020304" pitchFamily="18" charset="0"/>
              </a:rPr>
              <a:t>variable++;</a:t>
            </a:r>
          </a:p>
          <a:p>
            <a:pPr marL="0" indent="0">
              <a:buFont typeface="Monotype Sorts" pitchFamily="2" charset="2"/>
              <a:buNone/>
            </a:pPr>
            <a:r>
              <a:rPr lang="en-US" altLang="en-US" sz="2800">
                <a:cs typeface="Times New Roman" panose="02020603050405020304" pitchFamily="18" charset="0"/>
              </a:rPr>
              <a:t>--variable;</a:t>
            </a:r>
          </a:p>
          <a:p>
            <a:pPr marL="0" indent="0">
              <a:buFont typeface="Monotype Sorts" pitchFamily="2" charset="2"/>
              <a:buNone/>
            </a:pPr>
            <a:r>
              <a:rPr lang="en-US" altLang="en-US" sz="2800">
                <a:cs typeface="Times New Roman" panose="02020603050405020304" pitchFamily="18" charset="0"/>
              </a:rPr>
              <a:t>variable--;</a:t>
            </a:r>
            <a:endParaRPr lang="en-US" altLang="en-US" sz="280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a:extLst>
              <a:ext uri="{FF2B5EF4-FFF2-40B4-BE49-F238E27FC236}">
                <a16:creationId xmlns:a16="http://schemas.microsoft.com/office/drawing/2014/main" id="{952DA1F7-142E-D26F-A2DE-BA81B06AB20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DE907CB-3AB1-924D-99F8-6F08CFD4B0F3}" type="slidenum">
              <a:rPr lang="en-US" altLang="en-US" sz="1400"/>
              <a:pPr>
                <a:spcBef>
                  <a:spcPct val="0"/>
                </a:spcBef>
                <a:buClrTx/>
                <a:buSzTx/>
                <a:buFontTx/>
                <a:buNone/>
              </a:pPr>
              <a:t>42</a:t>
            </a:fld>
            <a:endParaRPr lang="en-US" altLang="en-US" sz="1400"/>
          </a:p>
        </p:txBody>
      </p:sp>
      <p:sp>
        <p:nvSpPr>
          <p:cNvPr id="53251" name="Rectangle 2">
            <a:extLst>
              <a:ext uri="{FF2B5EF4-FFF2-40B4-BE49-F238E27FC236}">
                <a16:creationId xmlns:a16="http://schemas.microsoft.com/office/drawing/2014/main" id="{6F70FFF8-CE79-9732-0E03-1CA9CFE9DC2A}"/>
              </a:ext>
            </a:extLst>
          </p:cNvPr>
          <p:cNvSpPr>
            <a:spLocks noGrp="1" noChangeArrowheads="1"/>
          </p:cNvSpPr>
          <p:nvPr>
            <p:ph type="title"/>
          </p:nvPr>
        </p:nvSpPr>
        <p:spPr>
          <a:xfrm>
            <a:off x="685800" y="0"/>
            <a:ext cx="7772400" cy="1428750"/>
          </a:xfrm>
        </p:spPr>
        <p:txBody>
          <a:bodyPr/>
          <a:lstStyle/>
          <a:p>
            <a:r>
              <a:rPr lang="en-US" altLang="en-US"/>
              <a:t>Numeric Type Conversion</a:t>
            </a:r>
          </a:p>
        </p:txBody>
      </p:sp>
      <p:sp>
        <p:nvSpPr>
          <p:cNvPr id="53252" name="Rectangle 3">
            <a:extLst>
              <a:ext uri="{FF2B5EF4-FFF2-40B4-BE49-F238E27FC236}">
                <a16:creationId xmlns:a16="http://schemas.microsoft.com/office/drawing/2014/main" id="{827ECE4F-124C-98DF-4010-EC8F9B4B65D0}"/>
              </a:ext>
            </a:extLst>
          </p:cNvPr>
          <p:cNvSpPr>
            <a:spLocks noGrp="1" noChangeArrowheads="1"/>
          </p:cNvSpPr>
          <p:nvPr>
            <p:ph type="body" idx="1"/>
          </p:nvPr>
        </p:nvSpPr>
        <p:spPr>
          <a:xfrm>
            <a:off x="381000" y="1371600"/>
            <a:ext cx="8458200" cy="4495800"/>
          </a:xfrm>
        </p:spPr>
        <p:txBody>
          <a:bodyPr/>
          <a:lstStyle/>
          <a:p>
            <a:pPr algn="just">
              <a:buFont typeface="Monotype Sorts" pitchFamily="2" charset="2"/>
              <a:buNone/>
            </a:pPr>
            <a:r>
              <a:rPr lang="en-US" altLang="en-US" sz="3600"/>
              <a:t>Consider the following statements:</a:t>
            </a:r>
          </a:p>
          <a:p>
            <a:pPr algn="just">
              <a:spcBef>
                <a:spcPct val="100000"/>
              </a:spcBef>
              <a:buFont typeface="Monotype Sorts" pitchFamily="2" charset="2"/>
              <a:buNone/>
            </a:pPr>
            <a:r>
              <a:rPr lang="en-US" altLang="en-US">
                <a:latin typeface="Courier New" panose="02070309020205020404" pitchFamily="49" charset="0"/>
              </a:rPr>
              <a:t>byte i = 100;</a:t>
            </a:r>
          </a:p>
          <a:p>
            <a:pPr algn="just">
              <a:buFont typeface="Monotype Sorts" pitchFamily="2" charset="2"/>
              <a:buNone/>
            </a:pPr>
            <a:r>
              <a:rPr lang="en-US" altLang="en-US">
                <a:latin typeface="Courier New" panose="02070309020205020404" pitchFamily="49" charset="0"/>
              </a:rPr>
              <a:t>long k = i * 3 + 4;</a:t>
            </a:r>
          </a:p>
          <a:p>
            <a:pPr algn="just">
              <a:buFont typeface="Monotype Sorts" pitchFamily="2" charset="2"/>
              <a:buNone/>
            </a:pPr>
            <a:r>
              <a:rPr lang="en-US" altLang="en-US">
                <a:latin typeface="Courier New" panose="02070309020205020404" pitchFamily="49" charset="0"/>
              </a:rPr>
              <a:t>double d = i * 3.1 + k / 2;</a:t>
            </a:r>
          </a:p>
          <a:p>
            <a:pPr algn="just">
              <a:buFont typeface="Monotype Sorts" pitchFamily="2" charset="2"/>
              <a:buNone/>
            </a:pPr>
            <a:endParaRPr lang="en-US" altLang="en-US" sz="3600">
              <a:latin typeface="Book Antiqua" panose="02040602050305030304" pitchFamily="18" charset="0"/>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a:extLst>
              <a:ext uri="{FF2B5EF4-FFF2-40B4-BE49-F238E27FC236}">
                <a16:creationId xmlns:a16="http://schemas.microsoft.com/office/drawing/2014/main" id="{3E44C6AA-0CBF-C116-077B-341378FB843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BF9049F-0CC1-9649-BE32-A55F46E33AB5}" type="slidenum">
              <a:rPr lang="en-US" altLang="en-US" sz="1400"/>
              <a:pPr>
                <a:spcBef>
                  <a:spcPct val="0"/>
                </a:spcBef>
                <a:buClrTx/>
                <a:buSzTx/>
                <a:buFontTx/>
                <a:buNone/>
              </a:pPr>
              <a:t>43</a:t>
            </a:fld>
            <a:endParaRPr lang="en-US" altLang="en-US" sz="1400"/>
          </a:p>
        </p:txBody>
      </p:sp>
      <p:sp>
        <p:nvSpPr>
          <p:cNvPr id="54275" name="Rectangle 2">
            <a:extLst>
              <a:ext uri="{FF2B5EF4-FFF2-40B4-BE49-F238E27FC236}">
                <a16:creationId xmlns:a16="http://schemas.microsoft.com/office/drawing/2014/main" id="{D111C184-17D3-6303-E88A-2F272683B254}"/>
              </a:ext>
            </a:extLst>
          </p:cNvPr>
          <p:cNvSpPr>
            <a:spLocks noGrp="1" noChangeArrowheads="1"/>
          </p:cNvSpPr>
          <p:nvPr>
            <p:ph type="title"/>
          </p:nvPr>
        </p:nvSpPr>
        <p:spPr>
          <a:xfrm>
            <a:off x="609600" y="228600"/>
            <a:ext cx="7772400" cy="762000"/>
          </a:xfrm>
        </p:spPr>
        <p:txBody>
          <a:bodyPr/>
          <a:lstStyle/>
          <a:p>
            <a:r>
              <a:rPr lang="en-US" altLang="en-US"/>
              <a:t>Conversion Rules</a:t>
            </a:r>
          </a:p>
        </p:txBody>
      </p:sp>
      <p:sp>
        <p:nvSpPr>
          <p:cNvPr id="54276" name="Rectangle 3">
            <a:extLst>
              <a:ext uri="{FF2B5EF4-FFF2-40B4-BE49-F238E27FC236}">
                <a16:creationId xmlns:a16="http://schemas.microsoft.com/office/drawing/2014/main" id="{EED3BB55-0177-05E9-DAD9-EE1A6992F889}"/>
              </a:ext>
            </a:extLst>
          </p:cNvPr>
          <p:cNvSpPr>
            <a:spLocks noGrp="1" noChangeArrowheads="1"/>
          </p:cNvSpPr>
          <p:nvPr>
            <p:ph type="body" idx="1"/>
          </p:nvPr>
        </p:nvSpPr>
        <p:spPr>
          <a:xfrm>
            <a:off x="304800" y="1143000"/>
            <a:ext cx="8534400" cy="5181600"/>
          </a:xfrm>
        </p:spPr>
        <p:txBody>
          <a:bodyPr/>
          <a:lstStyle/>
          <a:p>
            <a:pPr marL="630238" indent="-630238">
              <a:spcBef>
                <a:spcPct val="0"/>
              </a:spcBef>
              <a:buFont typeface="Monotype Sorts" pitchFamily="2" charset="2"/>
              <a:buNone/>
            </a:pPr>
            <a:r>
              <a:rPr lang="en-US" altLang="en-US" sz="2800"/>
              <a:t>	When performing a binary operation involving two operands of different types, Java automatically converts the operand based on the following rules:</a:t>
            </a:r>
          </a:p>
          <a:p>
            <a:pPr marL="630238" indent="-630238">
              <a:spcBef>
                <a:spcPct val="0"/>
              </a:spcBef>
              <a:buClrTx/>
              <a:buSzTx/>
              <a:buFontTx/>
              <a:buNone/>
            </a:pPr>
            <a:r>
              <a:rPr lang="en-US" altLang="en-US" sz="2800"/>
              <a:t> </a:t>
            </a:r>
          </a:p>
          <a:p>
            <a:pPr marL="630238" indent="-630238">
              <a:spcBef>
                <a:spcPct val="0"/>
              </a:spcBef>
              <a:buClrTx/>
              <a:buSzTx/>
              <a:buFontTx/>
              <a:buNone/>
            </a:pPr>
            <a:r>
              <a:rPr lang="en-US" altLang="en-US" sz="2800"/>
              <a:t>1.    If one of the operands is double, the other is converted into double.</a:t>
            </a:r>
          </a:p>
          <a:p>
            <a:pPr marL="630238" indent="-630238">
              <a:spcBef>
                <a:spcPct val="0"/>
              </a:spcBef>
              <a:buClrTx/>
              <a:buSzTx/>
              <a:buFontTx/>
              <a:buNone/>
            </a:pPr>
            <a:r>
              <a:rPr lang="en-US" altLang="en-US" sz="2800"/>
              <a:t>2.    Otherwise, if one of the operands is float, the other is converted into float.</a:t>
            </a:r>
          </a:p>
          <a:p>
            <a:pPr marL="630238" indent="-630238">
              <a:spcBef>
                <a:spcPct val="0"/>
              </a:spcBef>
              <a:buClrTx/>
              <a:buSzTx/>
              <a:buFontTx/>
              <a:buNone/>
            </a:pPr>
            <a:r>
              <a:rPr lang="en-US" altLang="en-US" sz="2800"/>
              <a:t>3.    Otherwise, if one of the operands is long, the other is converted into long.</a:t>
            </a:r>
          </a:p>
          <a:p>
            <a:pPr marL="630238" indent="-630238">
              <a:spcBef>
                <a:spcPct val="0"/>
              </a:spcBef>
              <a:buClrTx/>
              <a:buSzTx/>
              <a:buFontTx/>
              <a:buNone/>
            </a:pPr>
            <a:r>
              <a:rPr lang="en-US" altLang="en-US" sz="2800"/>
              <a:t>4.    Otherwise, both operands are converted into int.</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4">
            <a:extLst>
              <a:ext uri="{FF2B5EF4-FFF2-40B4-BE49-F238E27FC236}">
                <a16:creationId xmlns:a16="http://schemas.microsoft.com/office/drawing/2014/main" id="{55A1D36D-2626-79FF-273B-6E3A3312626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A8F35E9-2AB1-144C-9D37-DCFDEDF2A274}" type="slidenum">
              <a:rPr lang="en-US" altLang="en-US" sz="1400"/>
              <a:pPr>
                <a:spcBef>
                  <a:spcPct val="0"/>
                </a:spcBef>
                <a:buClrTx/>
                <a:buSzTx/>
                <a:buFontTx/>
                <a:buNone/>
              </a:pPr>
              <a:t>44</a:t>
            </a:fld>
            <a:endParaRPr lang="en-US" altLang="en-US" sz="1400"/>
          </a:p>
        </p:txBody>
      </p:sp>
      <p:sp>
        <p:nvSpPr>
          <p:cNvPr id="55299" name="Rectangle 2">
            <a:extLst>
              <a:ext uri="{FF2B5EF4-FFF2-40B4-BE49-F238E27FC236}">
                <a16:creationId xmlns:a16="http://schemas.microsoft.com/office/drawing/2014/main" id="{6F0AF8B9-25BE-208E-3A1F-ACBAAC5683D8}"/>
              </a:ext>
            </a:extLst>
          </p:cNvPr>
          <p:cNvSpPr>
            <a:spLocks noGrp="1" noChangeArrowheads="1"/>
          </p:cNvSpPr>
          <p:nvPr>
            <p:ph type="title"/>
          </p:nvPr>
        </p:nvSpPr>
        <p:spPr>
          <a:xfrm>
            <a:off x="685800" y="203200"/>
            <a:ext cx="7772400" cy="652463"/>
          </a:xfrm>
        </p:spPr>
        <p:txBody>
          <a:bodyPr/>
          <a:lstStyle/>
          <a:p>
            <a:r>
              <a:rPr lang="en-US" altLang="en-US" sz="4000"/>
              <a:t>Type Casting</a:t>
            </a:r>
          </a:p>
        </p:txBody>
      </p:sp>
      <p:sp>
        <p:nvSpPr>
          <p:cNvPr id="55300" name="Rectangle 3">
            <a:extLst>
              <a:ext uri="{FF2B5EF4-FFF2-40B4-BE49-F238E27FC236}">
                <a16:creationId xmlns:a16="http://schemas.microsoft.com/office/drawing/2014/main" id="{A37B940E-F53C-81F1-639D-13A5DAB1D02C}"/>
              </a:ext>
            </a:extLst>
          </p:cNvPr>
          <p:cNvSpPr>
            <a:spLocks noGrp="1" noChangeArrowheads="1"/>
          </p:cNvSpPr>
          <p:nvPr>
            <p:ph type="body" idx="1"/>
          </p:nvPr>
        </p:nvSpPr>
        <p:spPr>
          <a:xfrm>
            <a:off x="231775" y="1085850"/>
            <a:ext cx="8610600" cy="3173413"/>
          </a:xfrm>
        </p:spPr>
        <p:txBody>
          <a:bodyPr/>
          <a:lstStyle/>
          <a:p>
            <a:pPr algn="just">
              <a:lnSpc>
                <a:spcPct val="80000"/>
              </a:lnSpc>
              <a:buFont typeface="Monotype Sorts" pitchFamily="2" charset="2"/>
              <a:buNone/>
            </a:pPr>
            <a:r>
              <a:rPr lang="en-US" altLang="en-US" sz="2600"/>
              <a:t>Implicit casting</a:t>
            </a:r>
          </a:p>
          <a:p>
            <a:pPr>
              <a:lnSpc>
                <a:spcPct val="80000"/>
              </a:lnSpc>
              <a:buFont typeface="Monotype Sorts" pitchFamily="2" charset="2"/>
              <a:buNone/>
            </a:pPr>
            <a:r>
              <a:rPr lang="en-US" altLang="en-US" sz="2600" b="1">
                <a:latin typeface="Courier New" panose="02070309020205020404" pitchFamily="49" charset="0"/>
              </a:rPr>
              <a:t>  double d = 3; </a:t>
            </a:r>
            <a:r>
              <a:rPr lang="en-US" altLang="en-US" sz="2600"/>
              <a:t>(type widening)</a:t>
            </a:r>
          </a:p>
          <a:p>
            <a:pPr algn="just">
              <a:lnSpc>
                <a:spcPct val="80000"/>
              </a:lnSpc>
              <a:buFont typeface="Monotype Sorts" pitchFamily="2" charset="2"/>
              <a:buNone/>
            </a:pPr>
            <a:endParaRPr lang="en-US" altLang="en-US" sz="2600">
              <a:latin typeface="Courier New" panose="02070309020205020404" pitchFamily="49" charset="0"/>
            </a:endParaRPr>
          </a:p>
          <a:p>
            <a:pPr algn="just">
              <a:lnSpc>
                <a:spcPct val="80000"/>
              </a:lnSpc>
              <a:buFont typeface="Monotype Sorts" pitchFamily="2" charset="2"/>
              <a:buNone/>
            </a:pPr>
            <a:r>
              <a:rPr lang="en-US" altLang="en-US" sz="2600"/>
              <a:t>Explicit casting</a:t>
            </a:r>
          </a:p>
          <a:p>
            <a:pPr>
              <a:lnSpc>
                <a:spcPct val="80000"/>
              </a:lnSpc>
              <a:buFont typeface="Monotype Sorts" pitchFamily="2" charset="2"/>
              <a:buNone/>
            </a:pPr>
            <a:r>
              <a:rPr lang="en-US" altLang="en-US" sz="2600" b="1">
                <a:latin typeface="Courier New" panose="02070309020205020404" pitchFamily="49" charset="0"/>
              </a:rPr>
              <a:t>  int i = (int)3.0; </a:t>
            </a:r>
            <a:r>
              <a:rPr lang="en-US" altLang="en-US" sz="2600"/>
              <a:t>(type narrowing)</a:t>
            </a:r>
          </a:p>
          <a:p>
            <a:pPr>
              <a:lnSpc>
                <a:spcPct val="80000"/>
              </a:lnSpc>
              <a:buFont typeface="Monotype Sorts" pitchFamily="2" charset="2"/>
              <a:buNone/>
            </a:pPr>
            <a:r>
              <a:rPr lang="en-US" altLang="en-US" sz="2600" b="1">
                <a:latin typeface="Courier New" panose="02070309020205020404" pitchFamily="49" charset="0"/>
              </a:rPr>
              <a:t>  int i = (int)3.9; </a:t>
            </a:r>
            <a:r>
              <a:rPr lang="en-US" altLang="en-US" sz="2600"/>
              <a:t>(Fraction part is truncated)</a:t>
            </a:r>
          </a:p>
          <a:p>
            <a:pPr>
              <a:lnSpc>
                <a:spcPct val="80000"/>
              </a:lnSpc>
              <a:buFont typeface="Monotype Sorts" pitchFamily="2" charset="2"/>
              <a:buNone/>
            </a:pPr>
            <a:r>
              <a:rPr lang="en-US" altLang="en-US" sz="2600"/>
              <a:t> </a:t>
            </a:r>
          </a:p>
          <a:p>
            <a:pPr algn="just">
              <a:lnSpc>
                <a:spcPct val="80000"/>
              </a:lnSpc>
              <a:buFont typeface="Monotype Sorts" pitchFamily="2" charset="2"/>
              <a:buNone/>
            </a:pPr>
            <a:r>
              <a:rPr lang="en-US" altLang="en-US" sz="2600"/>
              <a:t>What is wrong?	int x = 5 / 2.0;</a:t>
            </a:r>
          </a:p>
        </p:txBody>
      </p:sp>
      <p:sp>
        <p:nvSpPr>
          <p:cNvPr id="55301" name="Rectangle 7">
            <a:extLst>
              <a:ext uri="{FF2B5EF4-FFF2-40B4-BE49-F238E27FC236}">
                <a16:creationId xmlns:a16="http://schemas.microsoft.com/office/drawing/2014/main" id="{793783DA-11E0-78B4-09B7-3553A482143F}"/>
              </a:ext>
            </a:extLst>
          </p:cNvPr>
          <p:cNvSpPr>
            <a:spLocks noChangeArrowheads="1"/>
          </p:cNvSpPr>
          <p:nvPr/>
        </p:nvSpPr>
        <p:spPr bwMode="auto">
          <a:xfrm>
            <a:off x="0" y="30591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55302" name="Object 6">
            <a:extLst>
              <a:ext uri="{FF2B5EF4-FFF2-40B4-BE49-F238E27FC236}">
                <a16:creationId xmlns:a16="http://schemas.microsoft.com/office/drawing/2014/main" id="{A1A3A41E-1543-47B4-0956-95AA44F3E501}"/>
              </a:ext>
            </a:extLst>
          </p:cNvPr>
          <p:cNvGraphicFramePr>
            <a:graphicFrameLocks noChangeAspect="1"/>
          </p:cNvGraphicFramePr>
          <p:nvPr/>
        </p:nvGraphicFramePr>
        <p:xfrm>
          <a:off x="544513" y="4505325"/>
          <a:ext cx="7861300" cy="1717675"/>
        </p:xfrm>
        <a:graphic>
          <a:graphicData uri="http://schemas.openxmlformats.org/presentationml/2006/ole">
            <mc:AlternateContent xmlns:mc="http://schemas.openxmlformats.org/markup-compatibility/2006">
              <mc:Choice xmlns:v="urn:schemas-microsoft-com:vml" Requires="v">
                <p:oleObj name="Picture" r:id="rId2" imgW="2438400" imgH="533400" progId="Word.Picture.8">
                  <p:embed/>
                </p:oleObj>
              </mc:Choice>
              <mc:Fallback>
                <p:oleObj name="Picture" r:id="rId2" imgW="2438400" imgH="533400" progId="Word.Picture.8">
                  <p:embed/>
                  <p:pic>
                    <p:nvPicPr>
                      <p:cNvPr id="55302" name="Object 6">
                        <a:extLst>
                          <a:ext uri="{FF2B5EF4-FFF2-40B4-BE49-F238E27FC236}">
                            <a16:creationId xmlns:a16="http://schemas.microsoft.com/office/drawing/2014/main" id="{A1A3A41E-1543-47B4-0956-95AA44F3E5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513" y="4505325"/>
                        <a:ext cx="7861300" cy="171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a:extLst>
              <a:ext uri="{FF2B5EF4-FFF2-40B4-BE49-F238E27FC236}">
                <a16:creationId xmlns:a16="http://schemas.microsoft.com/office/drawing/2014/main" id="{3413BF75-B10F-7A80-6C52-E951C75B24A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3DAC55-BF82-AB41-9DA0-AC1E5B579831}" type="slidenum">
              <a:rPr lang="en-US" altLang="en-US" sz="1400"/>
              <a:pPr>
                <a:spcBef>
                  <a:spcPct val="0"/>
                </a:spcBef>
                <a:buClrTx/>
                <a:buSzTx/>
                <a:buFontTx/>
                <a:buNone/>
              </a:pPr>
              <a:t>45</a:t>
            </a:fld>
            <a:endParaRPr lang="en-US" altLang="en-US" sz="1400"/>
          </a:p>
        </p:txBody>
      </p:sp>
      <p:sp>
        <p:nvSpPr>
          <p:cNvPr id="56323" name="Rectangle 2">
            <a:extLst>
              <a:ext uri="{FF2B5EF4-FFF2-40B4-BE49-F238E27FC236}">
                <a16:creationId xmlns:a16="http://schemas.microsoft.com/office/drawing/2014/main" id="{922517F3-D84E-3869-1A28-8B60E05FB9E5}"/>
              </a:ext>
            </a:extLst>
          </p:cNvPr>
          <p:cNvSpPr>
            <a:spLocks noGrp="1" noChangeArrowheads="1"/>
          </p:cNvSpPr>
          <p:nvPr>
            <p:ph type="title"/>
          </p:nvPr>
        </p:nvSpPr>
        <p:spPr>
          <a:xfrm>
            <a:off x="693738" y="357188"/>
            <a:ext cx="7880350" cy="1317625"/>
          </a:xfrm>
        </p:spPr>
        <p:txBody>
          <a:bodyPr/>
          <a:lstStyle/>
          <a:p>
            <a:r>
              <a:rPr lang="en-US" altLang="en-US" sz="4000"/>
              <a:t>Problem: Keeping Two Digits After Decimal Points</a:t>
            </a:r>
          </a:p>
        </p:txBody>
      </p:sp>
      <p:sp>
        <p:nvSpPr>
          <p:cNvPr id="56324" name="Rectangle 3">
            <a:extLst>
              <a:ext uri="{FF2B5EF4-FFF2-40B4-BE49-F238E27FC236}">
                <a16:creationId xmlns:a16="http://schemas.microsoft.com/office/drawing/2014/main" id="{FF460904-9964-D8FF-6129-2B5DD20A1EF8}"/>
              </a:ext>
            </a:extLst>
          </p:cNvPr>
          <p:cNvSpPr>
            <a:spLocks noGrp="1" noChangeArrowheads="1"/>
          </p:cNvSpPr>
          <p:nvPr>
            <p:ph type="body" idx="1"/>
          </p:nvPr>
        </p:nvSpPr>
        <p:spPr>
          <a:xfrm>
            <a:off x="228600" y="2084388"/>
            <a:ext cx="8686800" cy="998537"/>
          </a:xfrm>
        </p:spPr>
        <p:txBody>
          <a:bodyPr/>
          <a:lstStyle/>
          <a:p>
            <a:pPr marL="0" indent="0">
              <a:lnSpc>
                <a:spcPct val="90000"/>
              </a:lnSpc>
              <a:spcBef>
                <a:spcPct val="0"/>
              </a:spcBef>
              <a:buFont typeface="Monotype Sorts" pitchFamily="2" charset="2"/>
              <a:buNone/>
            </a:pPr>
            <a:r>
              <a:rPr lang="en-US" altLang="en-US"/>
              <a:t>Write a program that displays the sales tax with two digits after the decimal point.</a:t>
            </a:r>
          </a:p>
        </p:txBody>
      </p:sp>
      <p:sp>
        <p:nvSpPr>
          <p:cNvPr id="56325" name="Rectangle 4">
            <a:extLst>
              <a:ext uri="{FF2B5EF4-FFF2-40B4-BE49-F238E27FC236}">
                <a16:creationId xmlns:a16="http://schemas.microsoft.com/office/drawing/2014/main" id="{523DCB9E-DB38-CC8B-EADD-0439D55012C8}"/>
              </a:ext>
            </a:extLst>
          </p:cNvPr>
          <p:cNvSpPr>
            <a:spLocks noChangeArrowheads="1"/>
          </p:cNvSpPr>
          <p:nvPr/>
        </p:nvSpPr>
        <p:spPr bwMode="auto">
          <a:xfrm>
            <a:off x="2190750" y="28813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56326" name="Rectangle 7">
            <a:extLst>
              <a:ext uri="{FF2B5EF4-FFF2-40B4-BE49-F238E27FC236}">
                <a16:creationId xmlns:a16="http://schemas.microsoft.com/office/drawing/2014/main" id="{EC058A53-88B7-2072-0AE1-380D400E4A59}"/>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56327" name="Rectangle 9">
            <a:hlinkClick r:id="rId2"/>
            <a:extLst>
              <a:ext uri="{FF2B5EF4-FFF2-40B4-BE49-F238E27FC236}">
                <a16:creationId xmlns:a16="http://schemas.microsoft.com/office/drawing/2014/main" id="{82652DB9-802B-B807-41B9-4CB611A7277D}"/>
              </a:ext>
            </a:extLst>
          </p:cNvPr>
          <p:cNvSpPr>
            <a:spLocks noChangeArrowheads="1"/>
          </p:cNvSpPr>
          <p:nvPr/>
        </p:nvSpPr>
        <p:spPr bwMode="auto">
          <a:xfrm>
            <a:off x="5224463" y="5170488"/>
            <a:ext cx="127793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SalesTax</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4">
            <a:extLst>
              <a:ext uri="{FF2B5EF4-FFF2-40B4-BE49-F238E27FC236}">
                <a16:creationId xmlns:a16="http://schemas.microsoft.com/office/drawing/2014/main" id="{7A6054EF-CD61-9E38-DBBC-B45D733F3F2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3C3C541-48AE-E44E-A4CE-BFC426825B21}" type="slidenum">
              <a:rPr lang="en-US" altLang="en-US" sz="1400"/>
              <a:pPr>
                <a:spcBef>
                  <a:spcPct val="0"/>
                </a:spcBef>
                <a:buClrTx/>
                <a:buSzTx/>
                <a:buFontTx/>
                <a:buNone/>
              </a:pPr>
              <a:t>46</a:t>
            </a:fld>
            <a:endParaRPr lang="en-US" altLang="en-US" sz="1400"/>
          </a:p>
        </p:txBody>
      </p:sp>
      <p:sp>
        <p:nvSpPr>
          <p:cNvPr id="57347" name="Rectangle 2">
            <a:extLst>
              <a:ext uri="{FF2B5EF4-FFF2-40B4-BE49-F238E27FC236}">
                <a16:creationId xmlns:a16="http://schemas.microsoft.com/office/drawing/2014/main" id="{6E595E16-49F4-AF84-FCCE-3B106F1670D4}"/>
              </a:ext>
            </a:extLst>
          </p:cNvPr>
          <p:cNvSpPr>
            <a:spLocks noGrp="1" noChangeArrowheads="1"/>
          </p:cNvSpPr>
          <p:nvPr>
            <p:ph type="title"/>
          </p:nvPr>
        </p:nvSpPr>
        <p:spPr>
          <a:xfrm>
            <a:off x="269875" y="357188"/>
            <a:ext cx="8642350" cy="958850"/>
          </a:xfrm>
        </p:spPr>
        <p:txBody>
          <a:bodyPr/>
          <a:lstStyle/>
          <a:p>
            <a:r>
              <a:rPr lang="en-US" altLang="en-US"/>
              <a:t>Casting in an Augmented Expression </a:t>
            </a:r>
          </a:p>
        </p:txBody>
      </p:sp>
      <p:sp>
        <p:nvSpPr>
          <p:cNvPr id="57348" name="Rectangle 3">
            <a:extLst>
              <a:ext uri="{FF2B5EF4-FFF2-40B4-BE49-F238E27FC236}">
                <a16:creationId xmlns:a16="http://schemas.microsoft.com/office/drawing/2014/main" id="{86256462-67BB-ABE6-3515-3814B043F006}"/>
              </a:ext>
            </a:extLst>
          </p:cNvPr>
          <p:cNvSpPr>
            <a:spLocks noGrp="1" noChangeArrowheads="1"/>
          </p:cNvSpPr>
          <p:nvPr>
            <p:ph type="body" idx="1"/>
          </p:nvPr>
        </p:nvSpPr>
        <p:spPr>
          <a:xfrm>
            <a:off x="231775" y="1662113"/>
            <a:ext cx="8912225" cy="4724400"/>
          </a:xfrm>
        </p:spPr>
        <p:txBody>
          <a:bodyPr/>
          <a:lstStyle/>
          <a:p>
            <a:pPr marL="0" indent="0">
              <a:buFont typeface="Monotype Sorts" pitchFamily="2" charset="2"/>
              <a:buNone/>
            </a:pPr>
            <a:r>
              <a:rPr lang="en-US" altLang="en-US"/>
              <a:t>In Java, an augmented expression of the form </a:t>
            </a:r>
            <a:r>
              <a:rPr lang="en-US" altLang="en-US" b="1"/>
              <a:t>x1 op= x2</a:t>
            </a:r>
            <a:r>
              <a:rPr lang="en-US" altLang="en-US"/>
              <a:t> is implemented as </a:t>
            </a:r>
            <a:r>
              <a:rPr lang="en-US" altLang="en-US" b="1"/>
              <a:t>x1 = (T)(x1 op x2)</a:t>
            </a:r>
            <a:r>
              <a:rPr lang="en-US" altLang="en-US"/>
              <a:t>, where </a:t>
            </a:r>
            <a:r>
              <a:rPr lang="en-US" altLang="en-US" b="1"/>
              <a:t>T</a:t>
            </a:r>
            <a:r>
              <a:rPr lang="en-US" altLang="en-US"/>
              <a:t> is the type for </a:t>
            </a:r>
            <a:r>
              <a:rPr lang="en-US" altLang="en-US" b="1"/>
              <a:t>x1</a:t>
            </a:r>
            <a:r>
              <a:rPr lang="en-US" altLang="en-US"/>
              <a:t>. Therefore, the following code is correct.</a:t>
            </a:r>
            <a:endParaRPr lang="en-US" altLang="en-US" b="1"/>
          </a:p>
          <a:p>
            <a:pPr marL="0" indent="0">
              <a:buFont typeface="Monotype Sorts" pitchFamily="2" charset="2"/>
              <a:buNone/>
            </a:pPr>
            <a:r>
              <a:rPr lang="en-US" altLang="en-US" b="1"/>
              <a:t>int</a:t>
            </a:r>
            <a:r>
              <a:rPr lang="en-US" altLang="en-US"/>
              <a:t> sum = </a:t>
            </a:r>
            <a:r>
              <a:rPr lang="en-US" altLang="en-US" b="1"/>
              <a:t>0</a:t>
            </a:r>
            <a:r>
              <a:rPr lang="en-US" altLang="en-US"/>
              <a:t>;</a:t>
            </a:r>
          </a:p>
          <a:p>
            <a:pPr marL="0" indent="0">
              <a:buFont typeface="Monotype Sorts" pitchFamily="2" charset="2"/>
              <a:buNone/>
            </a:pPr>
            <a:r>
              <a:rPr lang="en-US" altLang="en-US"/>
              <a:t>sum += </a:t>
            </a:r>
            <a:r>
              <a:rPr lang="en-US" altLang="en-US" b="1"/>
              <a:t>4.5</a:t>
            </a:r>
            <a:r>
              <a:rPr lang="en-US" altLang="en-US"/>
              <a:t>; // sum becomes 4 after this statement</a:t>
            </a:r>
          </a:p>
          <a:p>
            <a:pPr marL="0" indent="0">
              <a:buFont typeface="Monotype Sorts" pitchFamily="2" charset="2"/>
              <a:buNone/>
            </a:pPr>
            <a:endParaRPr lang="en-US" altLang="en-US" b="1"/>
          </a:p>
          <a:p>
            <a:pPr marL="0" indent="0">
              <a:buFont typeface="Monotype Sorts" pitchFamily="2" charset="2"/>
              <a:buNone/>
            </a:pPr>
            <a:r>
              <a:rPr lang="en-US" altLang="en-US" b="1"/>
              <a:t>sum += 4.5</a:t>
            </a:r>
            <a:r>
              <a:rPr lang="en-US" altLang="en-US"/>
              <a:t> is equivalent to </a:t>
            </a:r>
            <a:r>
              <a:rPr lang="en-US" altLang="en-US" b="1"/>
              <a:t>sum = (int)(sum + 4.5)</a:t>
            </a:r>
            <a:r>
              <a:rPr lang="en-US" altLang="en-US"/>
              <a:t>. </a:t>
            </a:r>
          </a:p>
        </p:txBody>
      </p:sp>
      <p:sp>
        <p:nvSpPr>
          <p:cNvPr id="57349" name="Rectangle 7">
            <a:extLst>
              <a:ext uri="{FF2B5EF4-FFF2-40B4-BE49-F238E27FC236}">
                <a16:creationId xmlns:a16="http://schemas.microsoft.com/office/drawing/2014/main" id="{4888DBCE-AC2F-7186-87BC-F3E30B471FA3}"/>
              </a:ext>
            </a:extLst>
          </p:cNvPr>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4">
            <a:extLst>
              <a:ext uri="{FF2B5EF4-FFF2-40B4-BE49-F238E27FC236}">
                <a16:creationId xmlns:a16="http://schemas.microsoft.com/office/drawing/2014/main" id="{A229775A-B63C-DB5F-DD20-97154F689C2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1475EDD-8FE2-E948-B654-6C3B6D51F272}" type="slidenum">
              <a:rPr lang="en-US" altLang="en-US" sz="1400"/>
              <a:pPr>
                <a:spcBef>
                  <a:spcPct val="0"/>
                </a:spcBef>
                <a:buClrTx/>
                <a:buSzTx/>
                <a:buFontTx/>
                <a:buNone/>
              </a:pPr>
              <a:t>47</a:t>
            </a:fld>
            <a:endParaRPr lang="en-US" altLang="en-US" sz="1400"/>
          </a:p>
        </p:txBody>
      </p:sp>
      <p:sp>
        <p:nvSpPr>
          <p:cNvPr id="58371" name="Rectangle 2">
            <a:extLst>
              <a:ext uri="{FF2B5EF4-FFF2-40B4-BE49-F238E27FC236}">
                <a16:creationId xmlns:a16="http://schemas.microsoft.com/office/drawing/2014/main" id="{3A2861A7-C7AF-ABFF-E0B5-B569F426240F}"/>
              </a:ext>
            </a:extLst>
          </p:cNvPr>
          <p:cNvSpPr>
            <a:spLocks noGrp="1" noChangeArrowheads="1"/>
          </p:cNvSpPr>
          <p:nvPr>
            <p:ph type="title"/>
          </p:nvPr>
        </p:nvSpPr>
        <p:spPr>
          <a:xfrm>
            <a:off x="533400" y="304800"/>
            <a:ext cx="8305800" cy="685800"/>
          </a:xfrm>
        </p:spPr>
        <p:txBody>
          <a:bodyPr/>
          <a:lstStyle/>
          <a:p>
            <a:r>
              <a:rPr lang="en-US" altLang="en-US"/>
              <a:t>Software Development Process</a:t>
            </a:r>
            <a:r>
              <a:rPr lang="en-US" altLang="en-US" b="1">
                <a:latin typeface="Courier" pitchFamily="2" charset="0"/>
              </a:rPr>
              <a:t> </a:t>
            </a:r>
          </a:p>
        </p:txBody>
      </p:sp>
      <p:sp>
        <p:nvSpPr>
          <p:cNvPr id="58372" name="Rectangle 3">
            <a:extLst>
              <a:ext uri="{FF2B5EF4-FFF2-40B4-BE49-F238E27FC236}">
                <a16:creationId xmlns:a16="http://schemas.microsoft.com/office/drawing/2014/main" id="{74F66B01-1E20-88FF-9C7C-E3AE3D64EFAD}"/>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pic>
        <p:nvPicPr>
          <p:cNvPr id="58373" name="Picture 6">
            <a:extLst>
              <a:ext uri="{FF2B5EF4-FFF2-40B4-BE49-F238E27FC236}">
                <a16:creationId xmlns:a16="http://schemas.microsoft.com/office/drawing/2014/main" id="{85477927-A8FA-9E96-92A9-3BE834F237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413" y="1316038"/>
            <a:ext cx="8159750"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4">
            <a:extLst>
              <a:ext uri="{FF2B5EF4-FFF2-40B4-BE49-F238E27FC236}">
                <a16:creationId xmlns:a16="http://schemas.microsoft.com/office/drawing/2014/main" id="{084B9717-8EE5-D80A-6199-BE227FDF411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8DC922F-2A93-9048-BE20-F068899606C0}" type="slidenum">
              <a:rPr lang="en-US" altLang="en-US" sz="1400"/>
              <a:pPr>
                <a:spcBef>
                  <a:spcPct val="0"/>
                </a:spcBef>
                <a:buClrTx/>
                <a:buSzTx/>
                <a:buFontTx/>
                <a:buNone/>
              </a:pPr>
              <a:t>48</a:t>
            </a:fld>
            <a:endParaRPr lang="en-US" altLang="en-US" sz="1400"/>
          </a:p>
        </p:txBody>
      </p:sp>
      <p:sp>
        <p:nvSpPr>
          <p:cNvPr id="59395" name="Rectangle 2">
            <a:extLst>
              <a:ext uri="{FF2B5EF4-FFF2-40B4-BE49-F238E27FC236}">
                <a16:creationId xmlns:a16="http://schemas.microsoft.com/office/drawing/2014/main" id="{5FDDD2A9-7A3A-6FBB-1F3E-CB23401570BB}"/>
              </a:ext>
            </a:extLst>
          </p:cNvPr>
          <p:cNvSpPr>
            <a:spLocks noGrp="1" noChangeArrowheads="1"/>
          </p:cNvSpPr>
          <p:nvPr>
            <p:ph type="title"/>
          </p:nvPr>
        </p:nvSpPr>
        <p:spPr>
          <a:xfrm>
            <a:off x="533400" y="304800"/>
            <a:ext cx="8305800" cy="685800"/>
          </a:xfrm>
        </p:spPr>
        <p:txBody>
          <a:bodyPr/>
          <a:lstStyle/>
          <a:p>
            <a:r>
              <a:rPr lang="en-US" altLang="en-US"/>
              <a:t>Requirement Specification</a:t>
            </a:r>
            <a:r>
              <a:rPr lang="en-US" altLang="en-US" b="1">
                <a:latin typeface="Courier" pitchFamily="2" charset="0"/>
              </a:rPr>
              <a:t> </a:t>
            </a:r>
          </a:p>
        </p:txBody>
      </p:sp>
      <p:sp>
        <p:nvSpPr>
          <p:cNvPr id="59396" name="Rectangle 3">
            <a:extLst>
              <a:ext uri="{FF2B5EF4-FFF2-40B4-BE49-F238E27FC236}">
                <a16:creationId xmlns:a16="http://schemas.microsoft.com/office/drawing/2014/main" id="{DFDC2F37-E122-F12A-5186-401589D97C7F}"/>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59397" name="Object 4">
            <a:extLst>
              <a:ext uri="{FF2B5EF4-FFF2-40B4-BE49-F238E27FC236}">
                <a16:creationId xmlns:a16="http://schemas.microsoft.com/office/drawing/2014/main" id="{6189F4E9-4CDF-ECB7-8C14-73D9D0D3A617}"/>
              </a:ext>
            </a:extLst>
          </p:cNvPr>
          <p:cNvGraphicFramePr>
            <a:graphicFrameLocks noChangeAspect="1"/>
          </p:cNvGraphicFramePr>
          <p:nvPr/>
        </p:nvGraphicFramePr>
        <p:xfrm>
          <a:off x="304800" y="1066800"/>
          <a:ext cx="8458200" cy="5311775"/>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59397" name="Object 4">
                        <a:extLst>
                          <a:ext uri="{FF2B5EF4-FFF2-40B4-BE49-F238E27FC236}">
                            <a16:creationId xmlns:a16="http://schemas.microsoft.com/office/drawing/2014/main" id="{6189F4E9-4CDF-ECB7-8C14-73D9D0D3A6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458200"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3173" name="Text Box 5">
            <a:extLst>
              <a:ext uri="{FF2B5EF4-FFF2-40B4-BE49-F238E27FC236}">
                <a16:creationId xmlns:a16="http://schemas.microsoft.com/office/drawing/2014/main" id="{D7BCA024-9230-7601-098D-A5B62634C63B}"/>
              </a:ext>
            </a:extLst>
          </p:cNvPr>
          <p:cNvSpPr txBox="1">
            <a:spLocks noChangeArrowheads="1"/>
          </p:cNvSpPr>
          <p:nvPr/>
        </p:nvSpPr>
        <p:spPr bwMode="auto">
          <a:xfrm>
            <a:off x="4343400" y="1143000"/>
            <a:ext cx="44958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000">
                <a:cs typeface="Courier New" panose="02070309020205020404" pitchFamily="49" charset="0"/>
              </a:rPr>
              <a:t>A formal process that seeks to understand the problem and document in detail what the software system needs to do. This phase involves close interaction between users and designers.</a:t>
            </a:r>
            <a:r>
              <a:rPr lang="en-US" altLang="en-US" sz="2400">
                <a:cs typeface="Courier New" panose="02070309020205020404" pitchFamily="49" charset="0"/>
              </a:rPr>
              <a:t> </a:t>
            </a:r>
            <a:endParaRPr lang="en-US" altLang="en-US" sz="2400"/>
          </a:p>
        </p:txBody>
      </p:sp>
      <p:sp>
        <p:nvSpPr>
          <p:cNvPr id="263174" name="Rectangle 6">
            <a:extLst>
              <a:ext uri="{FF2B5EF4-FFF2-40B4-BE49-F238E27FC236}">
                <a16:creationId xmlns:a16="http://schemas.microsoft.com/office/drawing/2014/main" id="{14564906-5512-F31F-7975-1361E66A2850}"/>
              </a:ext>
            </a:extLst>
          </p:cNvPr>
          <p:cNvSpPr>
            <a:spLocks noChangeArrowheads="1"/>
          </p:cNvSpPr>
          <p:nvPr/>
        </p:nvSpPr>
        <p:spPr bwMode="auto">
          <a:xfrm>
            <a:off x="228600" y="4724400"/>
            <a:ext cx="48768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000">
                <a:cs typeface="Courier New" panose="02070309020205020404" pitchFamily="49" charset="0"/>
              </a:rPr>
              <a:t>Most of the examples in this book are simple, and their requirements are clearly stated. In the real world, however, problems are not well defined. You need to study a problem carefully to identify its requirements.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3173"/>
                                        </p:tgtEl>
                                        <p:attrNameLst>
                                          <p:attrName>style.visibility</p:attrName>
                                        </p:attrNameLst>
                                      </p:cBhvr>
                                      <p:to>
                                        <p:strVal val="visible"/>
                                      </p:to>
                                    </p:set>
                                    <p:anim calcmode="lin" valueType="num">
                                      <p:cBhvr additive="base">
                                        <p:cTn id="7" dur="500" fill="hold"/>
                                        <p:tgtEl>
                                          <p:spTgt spid="263173"/>
                                        </p:tgtEl>
                                        <p:attrNameLst>
                                          <p:attrName>ppt_x</p:attrName>
                                        </p:attrNameLst>
                                      </p:cBhvr>
                                      <p:tavLst>
                                        <p:tav tm="0">
                                          <p:val>
                                            <p:strVal val="0-#ppt_w/2"/>
                                          </p:val>
                                        </p:tav>
                                        <p:tav tm="100000">
                                          <p:val>
                                            <p:strVal val="#ppt_x"/>
                                          </p:val>
                                        </p:tav>
                                      </p:tavLst>
                                    </p:anim>
                                    <p:anim calcmode="lin" valueType="num">
                                      <p:cBhvr additive="base">
                                        <p:cTn id="8" dur="500" fill="hold"/>
                                        <p:tgtEl>
                                          <p:spTgt spid="26317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3174"/>
                                        </p:tgtEl>
                                        <p:attrNameLst>
                                          <p:attrName>style.visibility</p:attrName>
                                        </p:attrNameLst>
                                      </p:cBhvr>
                                      <p:to>
                                        <p:strVal val="visible"/>
                                      </p:to>
                                    </p:set>
                                    <p:anim calcmode="lin" valueType="num">
                                      <p:cBhvr additive="base">
                                        <p:cTn id="13" dur="500" fill="hold"/>
                                        <p:tgtEl>
                                          <p:spTgt spid="263174"/>
                                        </p:tgtEl>
                                        <p:attrNameLst>
                                          <p:attrName>ppt_x</p:attrName>
                                        </p:attrNameLst>
                                      </p:cBhvr>
                                      <p:tavLst>
                                        <p:tav tm="0">
                                          <p:val>
                                            <p:strVal val="0-#ppt_w/2"/>
                                          </p:val>
                                        </p:tav>
                                        <p:tav tm="100000">
                                          <p:val>
                                            <p:strVal val="#ppt_x"/>
                                          </p:val>
                                        </p:tav>
                                      </p:tavLst>
                                    </p:anim>
                                    <p:anim calcmode="lin" valueType="num">
                                      <p:cBhvr additive="base">
                                        <p:cTn id="14" dur="500" fill="hold"/>
                                        <p:tgtEl>
                                          <p:spTgt spid="2631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3" grpId="0" autoUpdateAnimBg="0"/>
      <p:bldP spid="263174"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4">
            <a:extLst>
              <a:ext uri="{FF2B5EF4-FFF2-40B4-BE49-F238E27FC236}">
                <a16:creationId xmlns:a16="http://schemas.microsoft.com/office/drawing/2014/main" id="{B014AE1E-DBE2-02FB-862B-1DAD3ACF2AE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0308C68-1281-F240-910C-B3E51DDA4D0A}" type="slidenum">
              <a:rPr lang="en-US" altLang="en-US" sz="1400"/>
              <a:pPr>
                <a:spcBef>
                  <a:spcPct val="0"/>
                </a:spcBef>
                <a:buClrTx/>
                <a:buSzTx/>
                <a:buFontTx/>
                <a:buNone/>
              </a:pPr>
              <a:t>49</a:t>
            </a:fld>
            <a:endParaRPr lang="en-US" altLang="en-US" sz="1400"/>
          </a:p>
        </p:txBody>
      </p:sp>
      <p:sp>
        <p:nvSpPr>
          <p:cNvPr id="60419" name="Rectangle 2">
            <a:extLst>
              <a:ext uri="{FF2B5EF4-FFF2-40B4-BE49-F238E27FC236}">
                <a16:creationId xmlns:a16="http://schemas.microsoft.com/office/drawing/2014/main" id="{EC431B7C-9639-FD1C-1020-E696E3093A5C}"/>
              </a:ext>
            </a:extLst>
          </p:cNvPr>
          <p:cNvSpPr>
            <a:spLocks noGrp="1" noChangeArrowheads="1"/>
          </p:cNvSpPr>
          <p:nvPr>
            <p:ph type="title"/>
          </p:nvPr>
        </p:nvSpPr>
        <p:spPr>
          <a:xfrm>
            <a:off x="533400" y="304800"/>
            <a:ext cx="8305800" cy="685800"/>
          </a:xfrm>
        </p:spPr>
        <p:txBody>
          <a:bodyPr/>
          <a:lstStyle/>
          <a:p>
            <a:r>
              <a:rPr lang="en-US" altLang="en-US"/>
              <a:t>System Analysis</a:t>
            </a:r>
            <a:endParaRPr lang="en-US" altLang="en-US" b="1">
              <a:latin typeface="Courier" pitchFamily="2" charset="0"/>
            </a:endParaRPr>
          </a:p>
        </p:txBody>
      </p:sp>
      <p:sp>
        <p:nvSpPr>
          <p:cNvPr id="60420" name="Rectangle 3">
            <a:extLst>
              <a:ext uri="{FF2B5EF4-FFF2-40B4-BE49-F238E27FC236}">
                <a16:creationId xmlns:a16="http://schemas.microsoft.com/office/drawing/2014/main" id="{6BEAE1DD-F213-EBFD-7032-05760EE56C7A}"/>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0421" name="Object 4">
            <a:extLst>
              <a:ext uri="{FF2B5EF4-FFF2-40B4-BE49-F238E27FC236}">
                <a16:creationId xmlns:a16="http://schemas.microsoft.com/office/drawing/2014/main" id="{047D0773-CA72-4E0B-89F5-2D8B11DAAE83}"/>
              </a:ext>
            </a:extLst>
          </p:cNvPr>
          <p:cNvGraphicFramePr>
            <a:graphicFrameLocks noChangeAspect="1"/>
          </p:cNvGraphicFramePr>
          <p:nvPr/>
        </p:nvGraphicFramePr>
        <p:xfrm>
          <a:off x="228600" y="990600"/>
          <a:ext cx="8686800" cy="5454650"/>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60421" name="Object 4">
                        <a:extLst>
                          <a:ext uri="{FF2B5EF4-FFF2-40B4-BE49-F238E27FC236}">
                            <a16:creationId xmlns:a16="http://schemas.microsoft.com/office/drawing/2014/main" id="{047D0773-CA72-4E0B-89F5-2D8B11DAAE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990600"/>
                        <a:ext cx="8686800" cy="545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4197" name="Text Box 5">
            <a:extLst>
              <a:ext uri="{FF2B5EF4-FFF2-40B4-BE49-F238E27FC236}">
                <a16:creationId xmlns:a16="http://schemas.microsoft.com/office/drawing/2014/main" id="{90A66475-EF0D-9139-948A-06422B7A34BC}"/>
              </a:ext>
            </a:extLst>
          </p:cNvPr>
          <p:cNvSpPr txBox="1">
            <a:spLocks noChangeArrowheads="1"/>
          </p:cNvSpPr>
          <p:nvPr/>
        </p:nvSpPr>
        <p:spPr bwMode="auto">
          <a:xfrm>
            <a:off x="4419600" y="1371600"/>
            <a:ext cx="44958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57150" algn="l"/>
                <a:tab pos="40005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57150" algn="l"/>
                <a:tab pos="40005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57150" algn="l"/>
                <a:tab pos="40005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57150" algn="l"/>
                <a:tab pos="40005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57150" algn="l"/>
                <a:tab pos="40005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Seeks to analyze the business process in terms of data flow, and to identify the system’s input and output. </a:t>
            </a:r>
          </a:p>
        </p:txBody>
      </p:sp>
      <p:sp>
        <p:nvSpPr>
          <p:cNvPr id="264198" name="Text Box 6">
            <a:extLst>
              <a:ext uri="{FF2B5EF4-FFF2-40B4-BE49-F238E27FC236}">
                <a16:creationId xmlns:a16="http://schemas.microsoft.com/office/drawing/2014/main" id="{12421C3F-22A0-3541-F696-6C60939787B3}"/>
              </a:ext>
            </a:extLst>
          </p:cNvPr>
          <p:cNvSpPr txBox="1">
            <a:spLocks noChangeArrowheads="1"/>
          </p:cNvSpPr>
          <p:nvPr/>
        </p:nvSpPr>
        <p:spPr bwMode="auto">
          <a:xfrm>
            <a:off x="228600" y="4343400"/>
            <a:ext cx="46482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Part of the analysis entails modeling the system’s behavior. The model is intended to capture the essential elements of the system and to define services to the system.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4197"/>
                                        </p:tgtEl>
                                        <p:attrNameLst>
                                          <p:attrName>style.visibility</p:attrName>
                                        </p:attrNameLst>
                                      </p:cBhvr>
                                      <p:to>
                                        <p:strVal val="visible"/>
                                      </p:to>
                                    </p:set>
                                    <p:anim calcmode="lin" valueType="num">
                                      <p:cBhvr additive="base">
                                        <p:cTn id="7" dur="500" fill="hold"/>
                                        <p:tgtEl>
                                          <p:spTgt spid="264197"/>
                                        </p:tgtEl>
                                        <p:attrNameLst>
                                          <p:attrName>ppt_x</p:attrName>
                                        </p:attrNameLst>
                                      </p:cBhvr>
                                      <p:tavLst>
                                        <p:tav tm="0">
                                          <p:val>
                                            <p:strVal val="0-#ppt_w/2"/>
                                          </p:val>
                                        </p:tav>
                                        <p:tav tm="100000">
                                          <p:val>
                                            <p:strVal val="#ppt_x"/>
                                          </p:val>
                                        </p:tav>
                                      </p:tavLst>
                                    </p:anim>
                                    <p:anim calcmode="lin" valueType="num">
                                      <p:cBhvr additive="base">
                                        <p:cTn id="8" dur="500" fill="hold"/>
                                        <p:tgtEl>
                                          <p:spTgt spid="26419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4198"/>
                                        </p:tgtEl>
                                        <p:attrNameLst>
                                          <p:attrName>style.visibility</p:attrName>
                                        </p:attrNameLst>
                                      </p:cBhvr>
                                      <p:to>
                                        <p:strVal val="visible"/>
                                      </p:to>
                                    </p:set>
                                    <p:anim calcmode="lin" valueType="num">
                                      <p:cBhvr additive="base">
                                        <p:cTn id="13" dur="500" fill="hold"/>
                                        <p:tgtEl>
                                          <p:spTgt spid="264198"/>
                                        </p:tgtEl>
                                        <p:attrNameLst>
                                          <p:attrName>ppt_x</p:attrName>
                                        </p:attrNameLst>
                                      </p:cBhvr>
                                      <p:tavLst>
                                        <p:tav tm="0">
                                          <p:val>
                                            <p:strVal val="0-#ppt_w/2"/>
                                          </p:val>
                                        </p:tav>
                                        <p:tav tm="100000">
                                          <p:val>
                                            <p:strVal val="#ppt_x"/>
                                          </p:val>
                                        </p:tav>
                                      </p:tavLst>
                                    </p:anim>
                                    <p:anim calcmode="lin" valueType="num">
                                      <p:cBhvr additive="base">
                                        <p:cTn id="14" dur="500" fill="hold"/>
                                        <p:tgtEl>
                                          <p:spTgt spid="26419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7" grpId="0" autoUpdateAnimBg="0"/>
      <p:bldP spid="26419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a:extLst>
              <a:ext uri="{FF2B5EF4-FFF2-40B4-BE49-F238E27FC236}">
                <a16:creationId xmlns:a16="http://schemas.microsoft.com/office/drawing/2014/main" id="{58C15BD3-49E4-CEFE-7819-43E69DA761C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9F29A01-3517-9541-85E9-8886C19DEA6D}" type="slidenum">
              <a:rPr lang="en-US" altLang="en-US" sz="1400"/>
              <a:pPr>
                <a:spcBef>
                  <a:spcPct val="0"/>
                </a:spcBef>
                <a:buClrTx/>
                <a:buSzTx/>
                <a:buFontTx/>
                <a:buNone/>
              </a:pPr>
              <a:t>5</a:t>
            </a:fld>
            <a:endParaRPr lang="en-US" altLang="en-US" sz="1400"/>
          </a:p>
        </p:txBody>
      </p:sp>
      <p:sp>
        <p:nvSpPr>
          <p:cNvPr id="8195" name="Rectangle 2">
            <a:extLst>
              <a:ext uri="{FF2B5EF4-FFF2-40B4-BE49-F238E27FC236}">
                <a16:creationId xmlns:a16="http://schemas.microsoft.com/office/drawing/2014/main" id="{CA7EAE1F-7866-049B-A457-BD3AA50E91DF}"/>
              </a:ext>
            </a:extLst>
          </p:cNvPr>
          <p:cNvSpPr>
            <a:spLocks noGrp="1" noChangeArrowheads="1"/>
          </p:cNvSpPr>
          <p:nvPr>
            <p:ph type="title"/>
          </p:nvPr>
        </p:nvSpPr>
        <p:spPr>
          <a:xfrm>
            <a:off x="685800" y="304800"/>
            <a:ext cx="7772400" cy="533400"/>
          </a:xfrm>
        </p:spPr>
        <p:txBody>
          <a:bodyPr/>
          <a:lstStyle/>
          <a:p>
            <a:r>
              <a:rPr lang="en-US" altLang="en-US" sz="4300"/>
              <a:t>Trace a Program Execution</a:t>
            </a:r>
          </a:p>
        </p:txBody>
      </p:sp>
      <p:sp>
        <p:nvSpPr>
          <p:cNvPr id="8196" name="Rectangle 3">
            <a:extLst>
              <a:ext uri="{FF2B5EF4-FFF2-40B4-BE49-F238E27FC236}">
                <a16:creationId xmlns:a16="http://schemas.microsoft.com/office/drawing/2014/main" id="{3E15ADEB-3DB0-07E2-504F-960DAA201A3B}"/>
              </a:ext>
            </a:extLst>
          </p:cNvPr>
          <p:cNvSpPr>
            <a:spLocks noGrp="1" noChangeArrowheads="1"/>
          </p:cNvSpPr>
          <p:nvPr>
            <p:ph type="body" idx="1"/>
          </p:nvPr>
        </p:nvSpPr>
        <p:spPr>
          <a:xfrm>
            <a:off x="152400" y="1066800"/>
            <a:ext cx="5562600" cy="5181600"/>
          </a:xfrm>
        </p:spPr>
        <p:txBody>
          <a:bodyPr/>
          <a:lstStyle/>
          <a:p>
            <a:pPr>
              <a:lnSpc>
                <a:spcPct val="80000"/>
              </a:lnSpc>
              <a:buFont typeface="Monotype Sorts" pitchFamily="2" charset="2"/>
              <a:buNone/>
            </a:pPr>
            <a:r>
              <a:rPr lang="en-US" altLang="en-US" sz="1800"/>
              <a:t>public class ComputeArea {</a:t>
            </a:r>
          </a:p>
          <a:p>
            <a:pPr>
              <a:lnSpc>
                <a:spcPct val="80000"/>
              </a:lnSpc>
              <a:buFont typeface="Monotype Sorts" pitchFamily="2" charset="2"/>
              <a:buNone/>
            </a:pPr>
            <a:r>
              <a:rPr lang="en-US" altLang="en-US" sz="1800"/>
              <a:t>  /** Main method */</a:t>
            </a:r>
          </a:p>
          <a:p>
            <a:pPr>
              <a:lnSpc>
                <a:spcPct val="80000"/>
              </a:lnSpc>
              <a:buFont typeface="Monotype Sorts" pitchFamily="2" charset="2"/>
              <a:buNone/>
            </a:pPr>
            <a:r>
              <a:rPr lang="en-US" altLang="en-US" sz="1800"/>
              <a:t>  public static void main(String[] args) {</a:t>
            </a:r>
          </a:p>
          <a:p>
            <a:pPr>
              <a:lnSpc>
                <a:spcPct val="80000"/>
              </a:lnSpc>
              <a:buFont typeface="Monotype Sorts" pitchFamily="2" charset="2"/>
              <a:buNone/>
            </a:pPr>
            <a:r>
              <a:rPr lang="en-US" altLang="en-US" sz="1800"/>
              <a:t>    double radius;</a:t>
            </a:r>
          </a:p>
          <a:p>
            <a:pPr>
              <a:lnSpc>
                <a:spcPct val="80000"/>
              </a:lnSpc>
              <a:buFont typeface="Monotype Sorts" pitchFamily="2" charset="2"/>
              <a:buNone/>
            </a:pPr>
            <a:r>
              <a:rPr lang="en-US" altLang="en-US" sz="1800"/>
              <a:t>    double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Assign a radius</a:t>
            </a:r>
          </a:p>
          <a:p>
            <a:pPr>
              <a:lnSpc>
                <a:spcPct val="80000"/>
              </a:lnSpc>
              <a:buFont typeface="Monotype Sorts" pitchFamily="2" charset="2"/>
              <a:buNone/>
            </a:pPr>
            <a:r>
              <a:rPr lang="en-US" altLang="en-US" sz="1800"/>
              <a:t>    radius = 20;</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Compute area</a:t>
            </a:r>
          </a:p>
          <a:p>
            <a:pPr>
              <a:lnSpc>
                <a:spcPct val="80000"/>
              </a:lnSpc>
              <a:buFont typeface="Monotype Sorts" pitchFamily="2" charset="2"/>
              <a:buNone/>
            </a:pPr>
            <a:r>
              <a:rPr lang="en-US" altLang="en-US" sz="1800"/>
              <a:t>    area = radius * radius * 3.14159;</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Display results</a:t>
            </a:r>
          </a:p>
          <a:p>
            <a:pPr>
              <a:lnSpc>
                <a:spcPct val="80000"/>
              </a:lnSpc>
              <a:buFont typeface="Monotype Sorts" pitchFamily="2" charset="2"/>
              <a:buNone/>
            </a:pPr>
            <a:r>
              <a:rPr lang="en-US" altLang="en-US" sz="1800"/>
              <a:t>    System.out.println("The area for the circle of radius " +</a:t>
            </a:r>
          </a:p>
          <a:p>
            <a:pPr>
              <a:lnSpc>
                <a:spcPct val="80000"/>
              </a:lnSpc>
              <a:buFont typeface="Monotype Sorts" pitchFamily="2" charset="2"/>
              <a:buNone/>
            </a:pPr>
            <a:r>
              <a:rPr lang="en-US" altLang="en-US" sz="1800"/>
              <a:t>      radius + " is " +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a:t>
            </a:r>
          </a:p>
        </p:txBody>
      </p:sp>
      <p:sp>
        <p:nvSpPr>
          <p:cNvPr id="8197" name="Rectangle 8">
            <a:extLst>
              <a:ext uri="{FF2B5EF4-FFF2-40B4-BE49-F238E27FC236}">
                <a16:creationId xmlns:a16="http://schemas.microsoft.com/office/drawing/2014/main" id="{A0E44F1C-3FB5-97A0-5FFF-2BE45CBB5C92}"/>
              </a:ext>
            </a:extLst>
          </p:cNvPr>
          <p:cNvSpPr>
            <a:spLocks noChangeArrowheads="1"/>
          </p:cNvSpPr>
          <p:nvPr/>
        </p:nvSpPr>
        <p:spPr bwMode="auto">
          <a:xfrm>
            <a:off x="6837363" y="1854200"/>
            <a:ext cx="1524000" cy="30638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144" tIns="9144" rIns="9144" bIns="9144"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accent2"/>
                </a:solidFill>
              </a:rPr>
              <a:t>no value</a:t>
            </a:r>
          </a:p>
        </p:txBody>
      </p:sp>
      <p:sp>
        <p:nvSpPr>
          <p:cNvPr id="8198" name="Text Box 9">
            <a:extLst>
              <a:ext uri="{FF2B5EF4-FFF2-40B4-BE49-F238E27FC236}">
                <a16:creationId xmlns:a16="http://schemas.microsoft.com/office/drawing/2014/main" id="{41D68036-2D1B-C978-E6B7-63846952808B}"/>
              </a:ext>
            </a:extLst>
          </p:cNvPr>
          <p:cNvSpPr txBox="1">
            <a:spLocks noChangeArrowheads="1"/>
          </p:cNvSpPr>
          <p:nvPr/>
        </p:nvSpPr>
        <p:spPr bwMode="auto">
          <a:xfrm>
            <a:off x="6019800" y="18288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radius</a:t>
            </a:r>
          </a:p>
        </p:txBody>
      </p:sp>
      <p:sp>
        <p:nvSpPr>
          <p:cNvPr id="8199" name="Rectangle 10">
            <a:extLst>
              <a:ext uri="{FF2B5EF4-FFF2-40B4-BE49-F238E27FC236}">
                <a16:creationId xmlns:a16="http://schemas.microsoft.com/office/drawing/2014/main" id="{A42DA03C-113B-0866-D3AD-33292123FEC4}"/>
              </a:ext>
            </a:extLst>
          </p:cNvPr>
          <p:cNvSpPr>
            <a:spLocks noChangeArrowheads="1"/>
          </p:cNvSpPr>
          <p:nvPr/>
        </p:nvSpPr>
        <p:spPr bwMode="auto">
          <a:xfrm>
            <a:off x="457200" y="1905000"/>
            <a:ext cx="5105400" cy="2952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186380" name="AutoShape 12">
            <a:extLst>
              <a:ext uri="{FF2B5EF4-FFF2-40B4-BE49-F238E27FC236}">
                <a16:creationId xmlns:a16="http://schemas.microsoft.com/office/drawing/2014/main" id="{577601CA-322B-0D3A-EA56-D833879E2AA3}"/>
              </a:ext>
            </a:extLst>
          </p:cNvPr>
          <p:cNvSpPr>
            <a:spLocks noChangeArrowheads="1"/>
          </p:cNvSpPr>
          <p:nvPr/>
        </p:nvSpPr>
        <p:spPr bwMode="auto">
          <a:xfrm>
            <a:off x="6761163" y="893763"/>
            <a:ext cx="1881187" cy="615950"/>
          </a:xfrm>
          <a:prstGeom prst="wedgeRoundRectCallout">
            <a:avLst>
              <a:gd name="adj1" fmla="val -32870"/>
              <a:gd name="adj2" fmla="val 122421"/>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allocate memory for radius</a:t>
            </a:r>
          </a:p>
        </p:txBody>
      </p:sp>
      <p:sp>
        <p:nvSpPr>
          <p:cNvPr id="8201" name="Rectangle 13">
            <a:extLst>
              <a:ext uri="{FF2B5EF4-FFF2-40B4-BE49-F238E27FC236}">
                <a16:creationId xmlns:a16="http://schemas.microsoft.com/office/drawing/2014/main" id="{D60EEC52-52A5-F814-308D-1663559D9AA3}"/>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6380"/>
                                        </p:tgtEl>
                                        <p:attrNameLst>
                                          <p:attrName>style.visibility</p:attrName>
                                        </p:attrNameLst>
                                      </p:cBhvr>
                                      <p:to>
                                        <p:strVal val="visible"/>
                                      </p:to>
                                    </p:set>
                                    <p:anim calcmode="lin" valueType="num">
                                      <p:cBhvr additive="base">
                                        <p:cTn id="7" dur="500" fill="hold"/>
                                        <p:tgtEl>
                                          <p:spTgt spid="186380"/>
                                        </p:tgtEl>
                                        <p:attrNameLst>
                                          <p:attrName>ppt_x</p:attrName>
                                        </p:attrNameLst>
                                      </p:cBhvr>
                                      <p:tavLst>
                                        <p:tav tm="0">
                                          <p:val>
                                            <p:strVal val="0-#ppt_w/2"/>
                                          </p:val>
                                        </p:tav>
                                        <p:tav tm="100000">
                                          <p:val>
                                            <p:strVal val="#ppt_x"/>
                                          </p:val>
                                        </p:tav>
                                      </p:tavLst>
                                    </p:anim>
                                    <p:anim calcmode="lin" valueType="num">
                                      <p:cBhvr additive="base">
                                        <p:cTn id="8" dur="500" fill="hold"/>
                                        <p:tgtEl>
                                          <p:spTgt spid="1863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80"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4">
            <a:extLst>
              <a:ext uri="{FF2B5EF4-FFF2-40B4-BE49-F238E27FC236}">
                <a16:creationId xmlns:a16="http://schemas.microsoft.com/office/drawing/2014/main" id="{D6655F78-AD55-36F6-DC51-B8EAF95B282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FA1861B-9A1C-9543-BCC6-24BDFAB44C99}" type="slidenum">
              <a:rPr lang="en-US" altLang="en-US" sz="1400"/>
              <a:pPr>
                <a:spcBef>
                  <a:spcPct val="0"/>
                </a:spcBef>
                <a:buClrTx/>
                <a:buSzTx/>
                <a:buFontTx/>
                <a:buNone/>
              </a:pPr>
              <a:t>50</a:t>
            </a:fld>
            <a:endParaRPr lang="en-US" altLang="en-US" sz="1400"/>
          </a:p>
        </p:txBody>
      </p:sp>
      <p:sp>
        <p:nvSpPr>
          <p:cNvPr id="61443" name="Rectangle 2">
            <a:extLst>
              <a:ext uri="{FF2B5EF4-FFF2-40B4-BE49-F238E27FC236}">
                <a16:creationId xmlns:a16="http://schemas.microsoft.com/office/drawing/2014/main" id="{1EFD4588-0F63-35F2-CE7F-0B961B3CB960}"/>
              </a:ext>
            </a:extLst>
          </p:cNvPr>
          <p:cNvSpPr>
            <a:spLocks noGrp="1" noChangeArrowheads="1"/>
          </p:cNvSpPr>
          <p:nvPr>
            <p:ph type="title"/>
          </p:nvPr>
        </p:nvSpPr>
        <p:spPr>
          <a:xfrm>
            <a:off x="533400" y="304800"/>
            <a:ext cx="8305800" cy="685800"/>
          </a:xfrm>
        </p:spPr>
        <p:txBody>
          <a:bodyPr/>
          <a:lstStyle/>
          <a:p>
            <a:r>
              <a:rPr lang="en-US" altLang="en-US"/>
              <a:t>System Design</a:t>
            </a:r>
            <a:r>
              <a:rPr lang="en-US" altLang="en-US" b="1">
                <a:latin typeface="Courier" pitchFamily="2" charset="0"/>
              </a:rPr>
              <a:t> </a:t>
            </a:r>
          </a:p>
        </p:txBody>
      </p:sp>
      <p:sp>
        <p:nvSpPr>
          <p:cNvPr id="61444" name="Rectangle 3">
            <a:extLst>
              <a:ext uri="{FF2B5EF4-FFF2-40B4-BE49-F238E27FC236}">
                <a16:creationId xmlns:a16="http://schemas.microsoft.com/office/drawing/2014/main" id="{46EBFA59-7D12-E71F-1638-882448899C45}"/>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1445" name="Object 4">
            <a:extLst>
              <a:ext uri="{FF2B5EF4-FFF2-40B4-BE49-F238E27FC236}">
                <a16:creationId xmlns:a16="http://schemas.microsoft.com/office/drawing/2014/main" id="{7DC6C39D-1F2D-F1F6-9D63-50D5C8CD5B47}"/>
              </a:ext>
            </a:extLst>
          </p:cNvPr>
          <p:cNvGraphicFramePr>
            <a:graphicFrameLocks noChangeAspect="1"/>
          </p:cNvGraphicFramePr>
          <p:nvPr/>
        </p:nvGraphicFramePr>
        <p:xfrm>
          <a:off x="304800" y="1066800"/>
          <a:ext cx="8534400" cy="5359400"/>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61445" name="Object 4">
                        <a:extLst>
                          <a:ext uri="{FF2B5EF4-FFF2-40B4-BE49-F238E27FC236}">
                            <a16:creationId xmlns:a16="http://schemas.microsoft.com/office/drawing/2014/main" id="{7DC6C39D-1F2D-F1F6-9D63-50D5C8CD5B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34400" cy="535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5221" name="Text Box 5">
            <a:extLst>
              <a:ext uri="{FF2B5EF4-FFF2-40B4-BE49-F238E27FC236}">
                <a16:creationId xmlns:a16="http://schemas.microsoft.com/office/drawing/2014/main" id="{DC27AE75-A532-EE46-15B2-8A66125ADEF2}"/>
              </a:ext>
            </a:extLst>
          </p:cNvPr>
          <p:cNvSpPr txBox="1">
            <a:spLocks noChangeArrowheads="1"/>
          </p:cNvSpPr>
          <p:nvPr/>
        </p:nvSpPr>
        <p:spPr bwMode="auto">
          <a:xfrm>
            <a:off x="4419600" y="1371600"/>
            <a:ext cx="44958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57150" algn="l"/>
                <a:tab pos="40005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57150" algn="l"/>
                <a:tab pos="40005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57150" algn="l"/>
                <a:tab pos="40005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57150" algn="l"/>
                <a:tab pos="40005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57150" algn="l"/>
                <a:tab pos="40005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The process of designing the system’s components. </a:t>
            </a:r>
          </a:p>
        </p:txBody>
      </p:sp>
      <p:sp>
        <p:nvSpPr>
          <p:cNvPr id="265222" name="Text Box 6">
            <a:extLst>
              <a:ext uri="{FF2B5EF4-FFF2-40B4-BE49-F238E27FC236}">
                <a16:creationId xmlns:a16="http://schemas.microsoft.com/office/drawing/2014/main" id="{E3093EC8-096D-E08A-8347-1522445CFC6F}"/>
              </a:ext>
            </a:extLst>
          </p:cNvPr>
          <p:cNvSpPr txBox="1">
            <a:spLocks noChangeArrowheads="1"/>
          </p:cNvSpPr>
          <p:nvPr/>
        </p:nvSpPr>
        <p:spPr bwMode="auto">
          <a:xfrm>
            <a:off x="228600" y="4800600"/>
            <a:ext cx="48006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cs typeface="Courier New" panose="02070309020205020404" pitchFamily="49" charset="0"/>
              </a:rPr>
              <a:t>This phase involves the use of many levels of abstraction to decompose the problem into manageable components, identify classes and interfaces, and establish relationships among the classes and interfaces.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5221"/>
                                        </p:tgtEl>
                                        <p:attrNameLst>
                                          <p:attrName>style.visibility</p:attrName>
                                        </p:attrNameLst>
                                      </p:cBhvr>
                                      <p:to>
                                        <p:strVal val="visible"/>
                                      </p:to>
                                    </p:set>
                                    <p:anim calcmode="lin" valueType="num">
                                      <p:cBhvr additive="base">
                                        <p:cTn id="7" dur="500" fill="hold"/>
                                        <p:tgtEl>
                                          <p:spTgt spid="265221"/>
                                        </p:tgtEl>
                                        <p:attrNameLst>
                                          <p:attrName>ppt_x</p:attrName>
                                        </p:attrNameLst>
                                      </p:cBhvr>
                                      <p:tavLst>
                                        <p:tav tm="0">
                                          <p:val>
                                            <p:strVal val="0-#ppt_w/2"/>
                                          </p:val>
                                        </p:tav>
                                        <p:tav tm="100000">
                                          <p:val>
                                            <p:strVal val="#ppt_x"/>
                                          </p:val>
                                        </p:tav>
                                      </p:tavLst>
                                    </p:anim>
                                    <p:anim calcmode="lin" valueType="num">
                                      <p:cBhvr additive="base">
                                        <p:cTn id="8" dur="500" fill="hold"/>
                                        <p:tgtEl>
                                          <p:spTgt spid="26522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5222"/>
                                        </p:tgtEl>
                                        <p:attrNameLst>
                                          <p:attrName>style.visibility</p:attrName>
                                        </p:attrNameLst>
                                      </p:cBhvr>
                                      <p:to>
                                        <p:strVal val="visible"/>
                                      </p:to>
                                    </p:set>
                                    <p:anim calcmode="lin" valueType="num">
                                      <p:cBhvr additive="base">
                                        <p:cTn id="13" dur="500" fill="hold"/>
                                        <p:tgtEl>
                                          <p:spTgt spid="265222"/>
                                        </p:tgtEl>
                                        <p:attrNameLst>
                                          <p:attrName>ppt_x</p:attrName>
                                        </p:attrNameLst>
                                      </p:cBhvr>
                                      <p:tavLst>
                                        <p:tav tm="0">
                                          <p:val>
                                            <p:strVal val="0-#ppt_w/2"/>
                                          </p:val>
                                        </p:tav>
                                        <p:tav tm="100000">
                                          <p:val>
                                            <p:strVal val="#ppt_x"/>
                                          </p:val>
                                        </p:tav>
                                      </p:tavLst>
                                    </p:anim>
                                    <p:anim calcmode="lin" valueType="num">
                                      <p:cBhvr additive="base">
                                        <p:cTn id="14" dur="500" fill="hold"/>
                                        <p:tgtEl>
                                          <p:spTgt spid="2652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21" grpId="0" autoUpdateAnimBg="0"/>
      <p:bldP spid="265222"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4">
            <a:extLst>
              <a:ext uri="{FF2B5EF4-FFF2-40B4-BE49-F238E27FC236}">
                <a16:creationId xmlns:a16="http://schemas.microsoft.com/office/drawing/2014/main" id="{03334130-A8B2-619E-72FD-9AF6FB1B381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FDC36DA-C019-DE40-A86D-F336E9B3D809}" type="slidenum">
              <a:rPr lang="en-US" altLang="en-US" sz="1400"/>
              <a:pPr>
                <a:spcBef>
                  <a:spcPct val="0"/>
                </a:spcBef>
                <a:buClrTx/>
                <a:buSzTx/>
                <a:buFontTx/>
                <a:buNone/>
              </a:pPr>
              <a:t>51</a:t>
            </a:fld>
            <a:endParaRPr lang="en-US" altLang="en-US" sz="1400"/>
          </a:p>
        </p:txBody>
      </p:sp>
      <p:sp>
        <p:nvSpPr>
          <p:cNvPr id="62467" name="Rectangle 2">
            <a:extLst>
              <a:ext uri="{FF2B5EF4-FFF2-40B4-BE49-F238E27FC236}">
                <a16:creationId xmlns:a16="http://schemas.microsoft.com/office/drawing/2014/main" id="{AB304A00-B515-A434-FFD1-0B634534D50F}"/>
              </a:ext>
            </a:extLst>
          </p:cNvPr>
          <p:cNvSpPr>
            <a:spLocks noGrp="1" noChangeArrowheads="1"/>
          </p:cNvSpPr>
          <p:nvPr>
            <p:ph type="title"/>
          </p:nvPr>
        </p:nvSpPr>
        <p:spPr>
          <a:xfrm>
            <a:off x="533400" y="304800"/>
            <a:ext cx="8305800" cy="685800"/>
          </a:xfrm>
        </p:spPr>
        <p:txBody>
          <a:bodyPr/>
          <a:lstStyle/>
          <a:p>
            <a:r>
              <a:rPr lang="en-US" altLang="en-US"/>
              <a:t>IPO</a:t>
            </a:r>
            <a:r>
              <a:rPr lang="en-US" altLang="en-US" b="1">
                <a:latin typeface="Courier" pitchFamily="2" charset="0"/>
              </a:rPr>
              <a:t> </a:t>
            </a:r>
          </a:p>
        </p:txBody>
      </p:sp>
      <p:sp>
        <p:nvSpPr>
          <p:cNvPr id="62468" name="Rectangle 3">
            <a:extLst>
              <a:ext uri="{FF2B5EF4-FFF2-40B4-BE49-F238E27FC236}">
                <a16:creationId xmlns:a16="http://schemas.microsoft.com/office/drawing/2014/main" id="{51A5D3DF-32BA-3DBE-679B-4618A2F5B0AB}"/>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2469" name="Object 4">
            <a:extLst>
              <a:ext uri="{FF2B5EF4-FFF2-40B4-BE49-F238E27FC236}">
                <a16:creationId xmlns:a16="http://schemas.microsoft.com/office/drawing/2014/main" id="{8A53166D-145C-CCEF-166B-F095ECF1C9B3}"/>
              </a:ext>
            </a:extLst>
          </p:cNvPr>
          <p:cNvGraphicFramePr>
            <a:graphicFrameLocks noChangeAspect="1"/>
          </p:cNvGraphicFramePr>
          <p:nvPr/>
        </p:nvGraphicFramePr>
        <p:xfrm>
          <a:off x="309563" y="1047750"/>
          <a:ext cx="8534400" cy="5359400"/>
        </p:xfrm>
        <a:graphic>
          <a:graphicData uri="http://schemas.openxmlformats.org/presentationml/2006/ole">
            <mc:AlternateContent xmlns:mc="http://schemas.openxmlformats.org/markup-compatibility/2006">
              <mc:Choice xmlns:v="urn:schemas-microsoft-com:vml" Requires="v">
                <p:oleObj name="Picture" r:id="rId2" imgW="3543300" imgH="2222500" progId="Word.Picture.8">
                  <p:embed/>
                </p:oleObj>
              </mc:Choice>
              <mc:Fallback>
                <p:oleObj name="Picture" r:id="rId2" imgW="3543300" imgH="2222500" progId="Word.Picture.8">
                  <p:embed/>
                  <p:pic>
                    <p:nvPicPr>
                      <p:cNvPr id="62469" name="Object 4">
                        <a:extLst>
                          <a:ext uri="{FF2B5EF4-FFF2-40B4-BE49-F238E27FC236}">
                            <a16:creationId xmlns:a16="http://schemas.microsoft.com/office/drawing/2014/main" id="{8A53166D-145C-CCEF-166B-F095ECF1C9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563" y="1047750"/>
                        <a:ext cx="8534400" cy="535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245" name="Text Box 5">
            <a:extLst>
              <a:ext uri="{FF2B5EF4-FFF2-40B4-BE49-F238E27FC236}">
                <a16:creationId xmlns:a16="http://schemas.microsoft.com/office/drawing/2014/main" id="{C057AFA4-5849-A491-63C0-817D14BC6906}"/>
              </a:ext>
            </a:extLst>
          </p:cNvPr>
          <p:cNvSpPr txBox="1">
            <a:spLocks noChangeArrowheads="1"/>
          </p:cNvSpPr>
          <p:nvPr/>
        </p:nvSpPr>
        <p:spPr bwMode="auto">
          <a:xfrm>
            <a:off x="228600" y="4800600"/>
            <a:ext cx="4800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1600"/>
              <a:t>The essence of system analysis and design is input, process, and output. This is called </a:t>
            </a:r>
            <a:r>
              <a:rPr lang="en-US" altLang="en-US" sz="1600" i="1"/>
              <a:t>IPO</a:t>
            </a:r>
            <a:r>
              <a:rPr lang="en-US" altLang="en-US" sz="16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45"/>
                                        </p:tgtEl>
                                        <p:attrNameLst>
                                          <p:attrName>style.visibility</p:attrName>
                                        </p:attrNameLst>
                                      </p:cBhvr>
                                      <p:to>
                                        <p:strVal val="visible"/>
                                      </p:to>
                                    </p:set>
                                    <p:anim calcmode="lin" valueType="num">
                                      <p:cBhvr additive="base">
                                        <p:cTn id="7" dur="500" fill="hold"/>
                                        <p:tgtEl>
                                          <p:spTgt spid="266245"/>
                                        </p:tgtEl>
                                        <p:attrNameLst>
                                          <p:attrName>ppt_x</p:attrName>
                                        </p:attrNameLst>
                                      </p:cBhvr>
                                      <p:tavLst>
                                        <p:tav tm="0">
                                          <p:val>
                                            <p:strVal val="0-#ppt_w/2"/>
                                          </p:val>
                                        </p:tav>
                                        <p:tav tm="100000">
                                          <p:val>
                                            <p:strVal val="#ppt_x"/>
                                          </p:val>
                                        </p:tav>
                                      </p:tavLst>
                                    </p:anim>
                                    <p:anim calcmode="lin" valueType="num">
                                      <p:cBhvr additive="base">
                                        <p:cTn id="8" dur="500" fill="hold"/>
                                        <p:tgtEl>
                                          <p:spTgt spid="2662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5"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4">
            <a:extLst>
              <a:ext uri="{FF2B5EF4-FFF2-40B4-BE49-F238E27FC236}">
                <a16:creationId xmlns:a16="http://schemas.microsoft.com/office/drawing/2014/main" id="{1C9CD529-3140-A799-4E80-794E7AB528A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935FA8D-3A73-DE41-8E73-0AD2AF34E9A4}" type="slidenum">
              <a:rPr lang="en-US" altLang="en-US" sz="1400"/>
              <a:pPr>
                <a:spcBef>
                  <a:spcPct val="0"/>
                </a:spcBef>
                <a:buClrTx/>
                <a:buSzTx/>
                <a:buFontTx/>
                <a:buNone/>
              </a:pPr>
              <a:t>52</a:t>
            </a:fld>
            <a:endParaRPr lang="en-US" altLang="en-US" sz="1400"/>
          </a:p>
        </p:txBody>
      </p:sp>
      <p:sp>
        <p:nvSpPr>
          <p:cNvPr id="63491" name="Rectangle 2">
            <a:extLst>
              <a:ext uri="{FF2B5EF4-FFF2-40B4-BE49-F238E27FC236}">
                <a16:creationId xmlns:a16="http://schemas.microsoft.com/office/drawing/2014/main" id="{2545A76D-26A7-D139-7047-D154B910627F}"/>
              </a:ext>
            </a:extLst>
          </p:cNvPr>
          <p:cNvSpPr>
            <a:spLocks noGrp="1" noChangeArrowheads="1"/>
          </p:cNvSpPr>
          <p:nvPr>
            <p:ph type="title"/>
          </p:nvPr>
        </p:nvSpPr>
        <p:spPr>
          <a:xfrm>
            <a:off x="533400" y="304800"/>
            <a:ext cx="8305800" cy="685800"/>
          </a:xfrm>
        </p:spPr>
        <p:txBody>
          <a:bodyPr/>
          <a:lstStyle/>
          <a:p>
            <a:r>
              <a:rPr lang="en-US" altLang="en-US"/>
              <a:t>Implementation</a:t>
            </a:r>
            <a:r>
              <a:rPr lang="en-US" altLang="en-US" b="1">
                <a:latin typeface="Courier" pitchFamily="2" charset="0"/>
              </a:rPr>
              <a:t> </a:t>
            </a:r>
          </a:p>
        </p:txBody>
      </p:sp>
      <p:sp>
        <p:nvSpPr>
          <p:cNvPr id="63492" name="Rectangle 3">
            <a:extLst>
              <a:ext uri="{FF2B5EF4-FFF2-40B4-BE49-F238E27FC236}">
                <a16:creationId xmlns:a16="http://schemas.microsoft.com/office/drawing/2014/main" id="{87E74D33-E664-B40E-CAD4-745A1AFB4D55}"/>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3493" name="Object 4">
            <a:extLst>
              <a:ext uri="{FF2B5EF4-FFF2-40B4-BE49-F238E27FC236}">
                <a16:creationId xmlns:a16="http://schemas.microsoft.com/office/drawing/2014/main" id="{AE7B6B7D-8EB1-AA55-A93C-9C5B1490E49E}"/>
              </a:ext>
            </a:extLst>
          </p:cNvPr>
          <p:cNvGraphicFramePr>
            <a:graphicFrameLocks noChangeAspect="1"/>
          </p:cNvGraphicFramePr>
          <p:nvPr/>
        </p:nvGraphicFramePr>
        <p:xfrm>
          <a:off x="304800" y="990600"/>
          <a:ext cx="8610600" cy="5407025"/>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63493" name="Object 4">
                        <a:extLst>
                          <a:ext uri="{FF2B5EF4-FFF2-40B4-BE49-F238E27FC236}">
                            <a16:creationId xmlns:a16="http://schemas.microsoft.com/office/drawing/2014/main" id="{AE7B6B7D-8EB1-AA55-A93C-9C5B1490E4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990600"/>
                        <a:ext cx="8610600" cy="540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7269" name="Text Box 5">
            <a:extLst>
              <a:ext uri="{FF2B5EF4-FFF2-40B4-BE49-F238E27FC236}">
                <a16:creationId xmlns:a16="http://schemas.microsoft.com/office/drawing/2014/main" id="{90E3C4A5-88A1-BF03-2012-47C237497B1A}"/>
              </a:ext>
            </a:extLst>
          </p:cNvPr>
          <p:cNvSpPr txBox="1">
            <a:spLocks noChangeArrowheads="1"/>
          </p:cNvSpPr>
          <p:nvPr/>
        </p:nvSpPr>
        <p:spPr bwMode="auto">
          <a:xfrm>
            <a:off x="4648200" y="1219200"/>
            <a:ext cx="44958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57150" algn="l"/>
                <a:tab pos="40005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57150" algn="l"/>
                <a:tab pos="40005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57150" algn="l"/>
                <a:tab pos="40005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57150" algn="l"/>
                <a:tab pos="40005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57150" algn="l"/>
                <a:tab pos="40005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The process of translating the system design into programs. Separate programs are written for each component and put to work together. </a:t>
            </a:r>
          </a:p>
        </p:txBody>
      </p:sp>
      <p:sp>
        <p:nvSpPr>
          <p:cNvPr id="267270" name="Text Box 6">
            <a:extLst>
              <a:ext uri="{FF2B5EF4-FFF2-40B4-BE49-F238E27FC236}">
                <a16:creationId xmlns:a16="http://schemas.microsoft.com/office/drawing/2014/main" id="{5BD5C48D-1B7A-4AAC-DAF6-293E69813B61}"/>
              </a:ext>
            </a:extLst>
          </p:cNvPr>
          <p:cNvSpPr txBox="1">
            <a:spLocks noChangeArrowheads="1"/>
          </p:cNvSpPr>
          <p:nvPr/>
        </p:nvSpPr>
        <p:spPr bwMode="auto">
          <a:xfrm>
            <a:off x="381000" y="4419600"/>
            <a:ext cx="46482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This phase requires the use of a programming language like Java. The implementation involves coding, testing, and debugging.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7269"/>
                                        </p:tgtEl>
                                        <p:attrNameLst>
                                          <p:attrName>style.visibility</p:attrName>
                                        </p:attrNameLst>
                                      </p:cBhvr>
                                      <p:to>
                                        <p:strVal val="visible"/>
                                      </p:to>
                                    </p:set>
                                    <p:anim calcmode="lin" valueType="num">
                                      <p:cBhvr additive="base">
                                        <p:cTn id="7" dur="500" fill="hold"/>
                                        <p:tgtEl>
                                          <p:spTgt spid="267269"/>
                                        </p:tgtEl>
                                        <p:attrNameLst>
                                          <p:attrName>ppt_x</p:attrName>
                                        </p:attrNameLst>
                                      </p:cBhvr>
                                      <p:tavLst>
                                        <p:tav tm="0">
                                          <p:val>
                                            <p:strVal val="0-#ppt_w/2"/>
                                          </p:val>
                                        </p:tav>
                                        <p:tav tm="100000">
                                          <p:val>
                                            <p:strVal val="#ppt_x"/>
                                          </p:val>
                                        </p:tav>
                                      </p:tavLst>
                                    </p:anim>
                                    <p:anim calcmode="lin" valueType="num">
                                      <p:cBhvr additive="base">
                                        <p:cTn id="8" dur="500" fill="hold"/>
                                        <p:tgtEl>
                                          <p:spTgt spid="26726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7270"/>
                                        </p:tgtEl>
                                        <p:attrNameLst>
                                          <p:attrName>style.visibility</p:attrName>
                                        </p:attrNameLst>
                                      </p:cBhvr>
                                      <p:to>
                                        <p:strVal val="visible"/>
                                      </p:to>
                                    </p:set>
                                    <p:anim calcmode="lin" valueType="num">
                                      <p:cBhvr additive="base">
                                        <p:cTn id="13" dur="500" fill="hold"/>
                                        <p:tgtEl>
                                          <p:spTgt spid="267270"/>
                                        </p:tgtEl>
                                        <p:attrNameLst>
                                          <p:attrName>ppt_x</p:attrName>
                                        </p:attrNameLst>
                                      </p:cBhvr>
                                      <p:tavLst>
                                        <p:tav tm="0">
                                          <p:val>
                                            <p:strVal val="0-#ppt_w/2"/>
                                          </p:val>
                                        </p:tav>
                                        <p:tav tm="100000">
                                          <p:val>
                                            <p:strVal val="#ppt_x"/>
                                          </p:val>
                                        </p:tav>
                                      </p:tavLst>
                                    </p:anim>
                                    <p:anim calcmode="lin" valueType="num">
                                      <p:cBhvr additive="base">
                                        <p:cTn id="14" dur="500" fill="hold"/>
                                        <p:tgtEl>
                                          <p:spTgt spid="2672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9" grpId="0" autoUpdateAnimBg="0"/>
      <p:bldP spid="267270"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4">
            <a:extLst>
              <a:ext uri="{FF2B5EF4-FFF2-40B4-BE49-F238E27FC236}">
                <a16:creationId xmlns:a16="http://schemas.microsoft.com/office/drawing/2014/main" id="{811B2292-9295-69E6-3C2B-3AD13EA77F1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2A0AB84-B64C-1B4A-8F30-BA52F3A7B884}" type="slidenum">
              <a:rPr lang="en-US" altLang="en-US" sz="1400"/>
              <a:pPr>
                <a:spcBef>
                  <a:spcPct val="0"/>
                </a:spcBef>
                <a:buClrTx/>
                <a:buSzTx/>
                <a:buFontTx/>
                <a:buNone/>
              </a:pPr>
              <a:t>53</a:t>
            </a:fld>
            <a:endParaRPr lang="en-US" altLang="en-US" sz="1400"/>
          </a:p>
        </p:txBody>
      </p:sp>
      <p:sp>
        <p:nvSpPr>
          <p:cNvPr id="64515" name="Rectangle 2">
            <a:extLst>
              <a:ext uri="{FF2B5EF4-FFF2-40B4-BE49-F238E27FC236}">
                <a16:creationId xmlns:a16="http://schemas.microsoft.com/office/drawing/2014/main" id="{0E354459-309A-0757-6FD8-AAF6580CC521}"/>
              </a:ext>
            </a:extLst>
          </p:cNvPr>
          <p:cNvSpPr>
            <a:spLocks noGrp="1" noChangeArrowheads="1"/>
          </p:cNvSpPr>
          <p:nvPr>
            <p:ph type="title"/>
          </p:nvPr>
        </p:nvSpPr>
        <p:spPr>
          <a:xfrm>
            <a:off x="533400" y="304800"/>
            <a:ext cx="8305800" cy="685800"/>
          </a:xfrm>
        </p:spPr>
        <p:txBody>
          <a:bodyPr/>
          <a:lstStyle/>
          <a:p>
            <a:r>
              <a:rPr lang="en-US" altLang="en-US"/>
              <a:t>Testing</a:t>
            </a:r>
            <a:r>
              <a:rPr lang="en-US" altLang="en-US" b="1">
                <a:latin typeface="Courier" pitchFamily="2" charset="0"/>
              </a:rPr>
              <a:t> </a:t>
            </a:r>
          </a:p>
        </p:txBody>
      </p:sp>
      <p:sp>
        <p:nvSpPr>
          <p:cNvPr id="64516" name="Rectangle 3">
            <a:extLst>
              <a:ext uri="{FF2B5EF4-FFF2-40B4-BE49-F238E27FC236}">
                <a16:creationId xmlns:a16="http://schemas.microsoft.com/office/drawing/2014/main" id="{B61C5C13-4AEF-C3C8-589A-6259F701253D}"/>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4517" name="Object 4">
            <a:extLst>
              <a:ext uri="{FF2B5EF4-FFF2-40B4-BE49-F238E27FC236}">
                <a16:creationId xmlns:a16="http://schemas.microsoft.com/office/drawing/2014/main" id="{EA6469A1-E8CA-70B0-239C-55FA6901139E}"/>
              </a:ext>
            </a:extLst>
          </p:cNvPr>
          <p:cNvGraphicFramePr>
            <a:graphicFrameLocks noChangeAspect="1"/>
          </p:cNvGraphicFramePr>
          <p:nvPr/>
        </p:nvGraphicFramePr>
        <p:xfrm>
          <a:off x="304800" y="990600"/>
          <a:ext cx="8458200" cy="5311775"/>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64517" name="Object 4">
                        <a:extLst>
                          <a:ext uri="{FF2B5EF4-FFF2-40B4-BE49-F238E27FC236}">
                            <a16:creationId xmlns:a16="http://schemas.microsoft.com/office/drawing/2014/main" id="{EA6469A1-E8CA-70B0-239C-55FA690113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990600"/>
                        <a:ext cx="8458200"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8293" name="Text Box 5">
            <a:extLst>
              <a:ext uri="{FF2B5EF4-FFF2-40B4-BE49-F238E27FC236}">
                <a16:creationId xmlns:a16="http://schemas.microsoft.com/office/drawing/2014/main" id="{696C0DD5-2058-91DC-71A1-981BB2651F3B}"/>
              </a:ext>
            </a:extLst>
          </p:cNvPr>
          <p:cNvSpPr txBox="1">
            <a:spLocks noChangeArrowheads="1"/>
          </p:cNvSpPr>
          <p:nvPr/>
        </p:nvSpPr>
        <p:spPr bwMode="auto">
          <a:xfrm>
            <a:off x="4419600" y="1371600"/>
            <a:ext cx="44958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57150" algn="l"/>
                <a:tab pos="40005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57150" algn="l"/>
                <a:tab pos="40005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57150" algn="l"/>
                <a:tab pos="40005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57150" algn="l"/>
                <a:tab pos="40005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57150" algn="l"/>
                <a:tab pos="40005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Ensures that the code meets the requirements specification and weeds out bugs. </a:t>
            </a:r>
            <a:endParaRPr lang="en-US" altLang="en-US" sz="2400">
              <a:latin typeface="Courier New" panose="02070309020205020404" pitchFamily="49" charset="0"/>
              <a:cs typeface="Courier New" panose="02070309020205020404" pitchFamily="49" charset="0"/>
            </a:endParaRPr>
          </a:p>
        </p:txBody>
      </p:sp>
      <p:sp>
        <p:nvSpPr>
          <p:cNvPr id="268294" name="Text Box 6">
            <a:extLst>
              <a:ext uri="{FF2B5EF4-FFF2-40B4-BE49-F238E27FC236}">
                <a16:creationId xmlns:a16="http://schemas.microsoft.com/office/drawing/2014/main" id="{6D11AE89-20DE-8E23-9E3B-3F810DFD6F02}"/>
              </a:ext>
            </a:extLst>
          </p:cNvPr>
          <p:cNvSpPr txBox="1">
            <a:spLocks noChangeArrowheads="1"/>
          </p:cNvSpPr>
          <p:nvPr/>
        </p:nvSpPr>
        <p:spPr bwMode="auto">
          <a:xfrm>
            <a:off x="228600" y="4343400"/>
            <a:ext cx="46482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An independent team of software engineers not involved in the design and implementation of the project usually conducts such testing.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8293"/>
                                        </p:tgtEl>
                                        <p:attrNameLst>
                                          <p:attrName>style.visibility</p:attrName>
                                        </p:attrNameLst>
                                      </p:cBhvr>
                                      <p:to>
                                        <p:strVal val="visible"/>
                                      </p:to>
                                    </p:set>
                                    <p:anim calcmode="lin" valueType="num">
                                      <p:cBhvr additive="base">
                                        <p:cTn id="7" dur="500" fill="hold"/>
                                        <p:tgtEl>
                                          <p:spTgt spid="268293"/>
                                        </p:tgtEl>
                                        <p:attrNameLst>
                                          <p:attrName>ppt_x</p:attrName>
                                        </p:attrNameLst>
                                      </p:cBhvr>
                                      <p:tavLst>
                                        <p:tav tm="0">
                                          <p:val>
                                            <p:strVal val="0-#ppt_w/2"/>
                                          </p:val>
                                        </p:tav>
                                        <p:tav tm="100000">
                                          <p:val>
                                            <p:strVal val="#ppt_x"/>
                                          </p:val>
                                        </p:tav>
                                      </p:tavLst>
                                    </p:anim>
                                    <p:anim calcmode="lin" valueType="num">
                                      <p:cBhvr additive="base">
                                        <p:cTn id="8" dur="500" fill="hold"/>
                                        <p:tgtEl>
                                          <p:spTgt spid="26829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8294"/>
                                        </p:tgtEl>
                                        <p:attrNameLst>
                                          <p:attrName>style.visibility</p:attrName>
                                        </p:attrNameLst>
                                      </p:cBhvr>
                                      <p:to>
                                        <p:strVal val="visible"/>
                                      </p:to>
                                    </p:set>
                                    <p:anim calcmode="lin" valueType="num">
                                      <p:cBhvr additive="base">
                                        <p:cTn id="13" dur="500" fill="hold"/>
                                        <p:tgtEl>
                                          <p:spTgt spid="268294"/>
                                        </p:tgtEl>
                                        <p:attrNameLst>
                                          <p:attrName>ppt_x</p:attrName>
                                        </p:attrNameLst>
                                      </p:cBhvr>
                                      <p:tavLst>
                                        <p:tav tm="0">
                                          <p:val>
                                            <p:strVal val="0-#ppt_w/2"/>
                                          </p:val>
                                        </p:tav>
                                        <p:tav tm="100000">
                                          <p:val>
                                            <p:strVal val="#ppt_x"/>
                                          </p:val>
                                        </p:tav>
                                      </p:tavLst>
                                    </p:anim>
                                    <p:anim calcmode="lin" valueType="num">
                                      <p:cBhvr additive="base">
                                        <p:cTn id="14" dur="500" fill="hold"/>
                                        <p:tgtEl>
                                          <p:spTgt spid="2682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3" grpId="0" autoUpdateAnimBg="0"/>
      <p:bldP spid="268294"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4">
            <a:extLst>
              <a:ext uri="{FF2B5EF4-FFF2-40B4-BE49-F238E27FC236}">
                <a16:creationId xmlns:a16="http://schemas.microsoft.com/office/drawing/2014/main" id="{E6A7E3DC-BC45-1D85-836D-46EFCE7C1A1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9B21F37-41DF-3646-90F0-939F7E0D2854}" type="slidenum">
              <a:rPr lang="en-US" altLang="en-US" sz="1400"/>
              <a:pPr>
                <a:spcBef>
                  <a:spcPct val="0"/>
                </a:spcBef>
                <a:buClrTx/>
                <a:buSzTx/>
                <a:buFontTx/>
                <a:buNone/>
              </a:pPr>
              <a:t>54</a:t>
            </a:fld>
            <a:endParaRPr lang="en-US" altLang="en-US" sz="1400"/>
          </a:p>
        </p:txBody>
      </p:sp>
      <p:sp>
        <p:nvSpPr>
          <p:cNvPr id="65539" name="Rectangle 2">
            <a:extLst>
              <a:ext uri="{FF2B5EF4-FFF2-40B4-BE49-F238E27FC236}">
                <a16:creationId xmlns:a16="http://schemas.microsoft.com/office/drawing/2014/main" id="{BFBBE13B-3A4F-C65D-90CA-343B2D9BFADB}"/>
              </a:ext>
            </a:extLst>
          </p:cNvPr>
          <p:cNvSpPr>
            <a:spLocks noGrp="1" noChangeArrowheads="1"/>
          </p:cNvSpPr>
          <p:nvPr>
            <p:ph type="title"/>
          </p:nvPr>
        </p:nvSpPr>
        <p:spPr>
          <a:xfrm>
            <a:off x="533400" y="304800"/>
            <a:ext cx="8305800" cy="685800"/>
          </a:xfrm>
        </p:spPr>
        <p:txBody>
          <a:bodyPr/>
          <a:lstStyle/>
          <a:p>
            <a:r>
              <a:rPr lang="en-US" altLang="en-US"/>
              <a:t>Deployment</a:t>
            </a:r>
            <a:r>
              <a:rPr lang="en-US" altLang="en-US" b="1">
                <a:latin typeface="Courier" pitchFamily="2" charset="0"/>
              </a:rPr>
              <a:t> </a:t>
            </a:r>
          </a:p>
        </p:txBody>
      </p:sp>
      <p:sp>
        <p:nvSpPr>
          <p:cNvPr id="65540" name="Rectangle 3">
            <a:extLst>
              <a:ext uri="{FF2B5EF4-FFF2-40B4-BE49-F238E27FC236}">
                <a16:creationId xmlns:a16="http://schemas.microsoft.com/office/drawing/2014/main" id="{5FF14AAD-C2A1-3AA8-F86D-47EBF0FE17AD}"/>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5541" name="Object 4">
            <a:extLst>
              <a:ext uri="{FF2B5EF4-FFF2-40B4-BE49-F238E27FC236}">
                <a16:creationId xmlns:a16="http://schemas.microsoft.com/office/drawing/2014/main" id="{E701059D-040C-7EF0-5403-96642995C269}"/>
              </a:ext>
            </a:extLst>
          </p:cNvPr>
          <p:cNvGraphicFramePr>
            <a:graphicFrameLocks noChangeAspect="1"/>
          </p:cNvGraphicFramePr>
          <p:nvPr/>
        </p:nvGraphicFramePr>
        <p:xfrm>
          <a:off x="304800" y="990600"/>
          <a:ext cx="8458200" cy="5311775"/>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65541" name="Object 4">
                        <a:extLst>
                          <a:ext uri="{FF2B5EF4-FFF2-40B4-BE49-F238E27FC236}">
                            <a16:creationId xmlns:a16="http://schemas.microsoft.com/office/drawing/2014/main" id="{E701059D-040C-7EF0-5403-96642995C2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990600"/>
                        <a:ext cx="8458200"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9317" name="Text Box 5">
            <a:extLst>
              <a:ext uri="{FF2B5EF4-FFF2-40B4-BE49-F238E27FC236}">
                <a16:creationId xmlns:a16="http://schemas.microsoft.com/office/drawing/2014/main" id="{B5B3EABC-D9EF-5F02-85BD-FB52E28B0E39}"/>
              </a:ext>
            </a:extLst>
          </p:cNvPr>
          <p:cNvSpPr txBox="1">
            <a:spLocks noChangeArrowheads="1"/>
          </p:cNvSpPr>
          <p:nvPr/>
        </p:nvSpPr>
        <p:spPr bwMode="auto">
          <a:xfrm>
            <a:off x="4419600" y="1371600"/>
            <a:ext cx="44958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57150" algn="l"/>
                <a:tab pos="40005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57150" algn="l"/>
                <a:tab pos="40005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57150" algn="l"/>
                <a:tab pos="40005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57150" algn="l"/>
                <a:tab pos="40005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57150" algn="l"/>
                <a:tab pos="40005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Deployment makes the project available for use. </a:t>
            </a:r>
          </a:p>
        </p:txBody>
      </p:sp>
      <p:sp>
        <p:nvSpPr>
          <p:cNvPr id="269318" name="Text Box 6">
            <a:extLst>
              <a:ext uri="{FF2B5EF4-FFF2-40B4-BE49-F238E27FC236}">
                <a16:creationId xmlns:a16="http://schemas.microsoft.com/office/drawing/2014/main" id="{6AC10621-B03C-277A-17C5-407B9E70C563}"/>
              </a:ext>
            </a:extLst>
          </p:cNvPr>
          <p:cNvSpPr txBox="1">
            <a:spLocks noChangeArrowheads="1"/>
          </p:cNvSpPr>
          <p:nvPr/>
        </p:nvSpPr>
        <p:spPr bwMode="auto">
          <a:xfrm>
            <a:off x="228600" y="4735513"/>
            <a:ext cx="46482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For a Java program, this means installing it on a desktop or on the Web.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9317"/>
                                        </p:tgtEl>
                                        <p:attrNameLst>
                                          <p:attrName>style.visibility</p:attrName>
                                        </p:attrNameLst>
                                      </p:cBhvr>
                                      <p:to>
                                        <p:strVal val="visible"/>
                                      </p:to>
                                    </p:set>
                                    <p:anim calcmode="lin" valueType="num">
                                      <p:cBhvr additive="base">
                                        <p:cTn id="7" dur="500" fill="hold"/>
                                        <p:tgtEl>
                                          <p:spTgt spid="269317"/>
                                        </p:tgtEl>
                                        <p:attrNameLst>
                                          <p:attrName>ppt_x</p:attrName>
                                        </p:attrNameLst>
                                      </p:cBhvr>
                                      <p:tavLst>
                                        <p:tav tm="0">
                                          <p:val>
                                            <p:strVal val="0-#ppt_w/2"/>
                                          </p:val>
                                        </p:tav>
                                        <p:tav tm="100000">
                                          <p:val>
                                            <p:strVal val="#ppt_x"/>
                                          </p:val>
                                        </p:tav>
                                      </p:tavLst>
                                    </p:anim>
                                    <p:anim calcmode="lin" valueType="num">
                                      <p:cBhvr additive="base">
                                        <p:cTn id="8" dur="500" fill="hold"/>
                                        <p:tgtEl>
                                          <p:spTgt spid="26931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9318"/>
                                        </p:tgtEl>
                                        <p:attrNameLst>
                                          <p:attrName>style.visibility</p:attrName>
                                        </p:attrNameLst>
                                      </p:cBhvr>
                                      <p:to>
                                        <p:strVal val="visible"/>
                                      </p:to>
                                    </p:set>
                                    <p:anim calcmode="lin" valueType="num">
                                      <p:cBhvr additive="base">
                                        <p:cTn id="13" dur="500" fill="hold"/>
                                        <p:tgtEl>
                                          <p:spTgt spid="269318"/>
                                        </p:tgtEl>
                                        <p:attrNameLst>
                                          <p:attrName>ppt_x</p:attrName>
                                        </p:attrNameLst>
                                      </p:cBhvr>
                                      <p:tavLst>
                                        <p:tav tm="0">
                                          <p:val>
                                            <p:strVal val="0-#ppt_w/2"/>
                                          </p:val>
                                        </p:tav>
                                        <p:tav tm="100000">
                                          <p:val>
                                            <p:strVal val="#ppt_x"/>
                                          </p:val>
                                        </p:tav>
                                      </p:tavLst>
                                    </p:anim>
                                    <p:anim calcmode="lin" valueType="num">
                                      <p:cBhvr additive="base">
                                        <p:cTn id="14" dur="500" fill="hold"/>
                                        <p:tgtEl>
                                          <p:spTgt spid="2693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7" grpId="0" autoUpdateAnimBg="0"/>
      <p:bldP spid="269318"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4">
            <a:extLst>
              <a:ext uri="{FF2B5EF4-FFF2-40B4-BE49-F238E27FC236}">
                <a16:creationId xmlns:a16="http://schemas.microsoft.com/office/drawing/2014/main" id="{EFF355E7-0732-834C-61D5-A7E79025EB6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99F274B-0E99-5140-933A-EFCA7EA19D52}" type="slidenum">
              <a:rPr lang="en-US" altLang="en-US" sz="1400"/>
              <a:pPr>
                <a:spcBef>
                  <a:spcPct val="0"/>
                </a:spcBef>
                <a:buClrTx/>
                <a:buSzTx/>
                <a:buFontTx/>
                <a:buNone/>
              </a:pPr>
              <a:t>55</a:t>
            </a:fld>
            <a:endParaRPr lang="en-US" altLang="en-US" sz="1400"/>
          </a:p>
        </p:txBody>
      </p:sp>
      <p:sp>
        <p:nvSpPr>
          <p:cNvPr id="66563" name="Rectangle 2">
            <a:extLst>
              <a:ext uri="{FF2B5EF4-FFF2-40B4-BE49-F238E27FC236}">
                <a16:creationId xmlns:a16="http://schemas.microsoft.com/office/drawing/2014/main" id="{BEAE22DB-1DDD-A840-10D9-82C1D3A56DCA}"/>
              </a:ext>
            </a:extLst>
          </p:cNvPr>
          <p:cNvSpPr>
            <a:spLocks noGrp="1" noChangeArrowheads="1"/>
          </p:cNvSpPr>
          <p:nvPr>
            <p:ph type="title"/>
          </p:nvPr>
        </p:nvSpPr>
        <p:spPr>
          <a:xfrm>
            <a:off x="533400" y="304800"/>
            <a:ext cx="8305800" cy="685800"/>
          </a:xfrm>
        </p:spPr>
        <p:txBody>
          <a:bodyPr/>
          <a:lstStyle/>
          <a:p>
            <a:r>
              <a:rPr lang="en-US" altLang="en-US"/>
              <a:t>Maintenance</a:t>
            </a:r>
            <a:r>
              <a:rPr lang="en-US" altLang="en-US" b="1">
                <a:latin typeface="Courier" pitchFamily="2" charset="0"/>
              </a:rPr>
              <a:t> </a:t>
            </a:r>
          </a:p>
        </p:txBody>
      </p:sp>
      <p:sp>
        <p:nvSpPr>
          <p:cNvPr id="66564" name="Rectangle 3">
            <a:extLst>
              <a:ext uri="{FF2B5EF4-FFF2-40B4-BE49-F238E27FC236}">
                <a16:creationId xmlns:a16="http://schemas.microsoft.com/office/drawing/2014/main" id="{FB8ADBA7-33D2-6F20-5DF8-AE3C8A3139C4}"/>
              </a:ext>
            </a:extLst>
          </p:cNvPr>
          <p:cNvSpPr>
            <a:spLocks noChangeArrowheads="1"/>
          </p:cNvSpPr>
          <p:nvPr/>
        </p:nvSpPr>
        <p:spPr bwMode="auto">
          <a:xfrm>
            <a:off x="211455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graphicFrame>
        <p:nvGraphicFramePr>
          <p:cNvPr id="66565" name="Object 4">
            <a:extLst>
              <a:ext uri="{FF2B5EF4-FFF2-40B4-BE49-F238E27FC236}">
                <a16:creationId xmlns:a16="http://schemas.microsoft.com/office/drawing/2014/main" id="{3DF60AF1-EFA2-7CAF-6C30-7D08C7ACABDF}"/>
              </a:ext>
            </a:extLst>
          </p:cNvPr>
          <p:cNvGraphicFramePr>
            <a:graphicFrameLocks noChangeAspect="1"/>
          </p:cNvGraphicFramePr>
          <p:nvPr/>
        </p:nvGraphicFramePr>
        <p:xfrm>
          <a:off x="304800" y="990600"/>
          <a:ext cx="8458200" cy="5311775"/>
        </p:xfrm>
        <a:graphic>
          <a:graphicData uri="http://schemas.openxmlformats.org/presentationml/2006/ole">
            <mc:AlternateContent xmlns:mc="http://schemas.openxmlformats.org/markup-compatibility/2006">
              <mc:Choice xmlns:v="urn:schemas-microsoft-com:vml" Requires="v">
                <p:oleObj name="Picture" r:id="rId2" imgW="29489400" imgH="18516600" progId="Word.Picture.8">
                  <p:embed/>
                </p:oleObj>
              </mc:Choice>
              <mc:Fallback>
                <p:oleObj name="Picture" r:id="rId2" imgW="29489400" imgH="18516600" progId="Word.Picture.8">
                  <p:embed/>
                  <p:pic>
                    <p:nvPicPr>
                      <p:cNvPr id="66565" name="Object 4">
                        <a:extLst>
                          <a:ext uri="{FF2B5EF4-FFF2-40B4-BE49-F238E27FC236}">
                            <a16:creationId xmlns:a16="http://schemas.microsoft.com/office/drawing/2014/main" id="{3DF60AF1-EFA2-7CAF-6C30-7D08C7ACAB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990600"/>
                        <a:ext cx="8458200"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0341" name="Text Box 5">
            <a:extLst>
              <a:ext uri="{FF2B5EF4-FFF2-40B4-BE49-F238E27FC236}">
                <a16:creationId xmlns:a16="http://schemas.microsoft.com/office/drawing/2014/main" id="{26D5D913-9C74-3DAF-ED09-A89BC2389303}"/>
              </a:ext>
            </a:extLst>
          </p:cNvPr>
          <p:cNvSpPr txBox="1">
            <a:spLocks noChangeArrowheads="1"/>
          </p:cNvSpPr>
          <p:nvPr/>
        </p:nvSpPr>
        <p:spPr bwMode="auto">
          <a:xfrm>
            <a:off x="4419600" y="1371600"/>
            <a:ext cx="44958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57150" algn="l"/>
                <a:tab pos="40005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57150" algn="l"/>
                <a:tab pos="40005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57150" algn="l"/>
                <a:tab pos="40005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57150" algn="l"/>
                <a:tab pos="40005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57150" algn="l"/>
                <a:tab pos="40005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57150" algn="l"/>
                <a:tab pos="40005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Maintenance is concerned with changing and improving the product. </a:t>
            </a:r>
          </a:p>
        </p:txBody>
      </p:sp>
      <p:sp>
        <p:nvSpPr>
          <p:cNvPr id="270342" name="Text Box 6">
            <a:extLst>
              <a:ext uri="{FF2B5EF4-FFF2-40B4-BE49-F238E27FC236}">
                <a16:creationId xmlns:a16="http://schemas.microsoft.com/office/drawing/2014/main" id="{B83619A8-D07F-7BF0-AC60-D4AE6DCF83F6}"/>
              </a:ext>
            </a:extLst>
          </p:cNvPr>
          <p:cNvSpPr txBox="1">
            <a:spLocks noChangeArrowheads="1"/>
          </p:cNvSpPr>
          <p:nvPr/>
        </p:nvSpPr>
        <p:spPr bwMode="auto">
          <a:xfrm>
            <a:off x="228600" y="4343400"/>
            <a:ext cx="56388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cs typeface="Courier New" panose="02070309020205020404" pitchFamily="49" charset="0"/>
              </a:rPr>
              <a:t>A software product must continue to perform and improve in a changing environment. This requires periodic upgrades of the product to fix newly discovered bugs and incorporate changes.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0341"/>
                                        </p:tgtEl>
                                        <p:attrNameLst>
                                          <p:attrName>style.visibility</p:attrName>
                                        </p:attrNameLst>
                                      </p:cBhvr>
                                      <p:to>
                                        <p:strVal val="visible"/>
                                      </p:to>
                                    </p:set>
                                    <p:anim calcmode="lin" valueType="num">
                                      <p:cBhvr additive="base">
                                        <p:cTn id="7" dur="500" fill="hold"/>
                                        <p:tgtEl>
                                          <p:spTgt spid="270341"/>
                                        </p:tgtEl>
                                        <p:attrNameLst>
                                          <p:attrName>ppt_x</p:attrName>
                                        </p:attrNameLst>
                                      </p:cBhvr>
                                      <p:tavLst>
                                        <p:tav tm="0">
                                          <p:val>
                                            <p:strVal val="0-#ppt_w/2"/>
                                          </p:val>
                                        </p:tav>
                                        <p:tav tm="100000">
                                          <p:val>
                                            <p:strVal val="#ppt_x"/>
                                          </p:val>
                                        </p:tav>
                                      </p:tavLst>
                                    </p:anim>
                                    <p:anim calcmode="lin" valueType="num">
                                      <p:cBhvr additive="base">
                                        <p:cTn id="8" dur="500" fill="hold"/>
                                        <p:tgtEl>
                                          <p:spTgt spid="27034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0342"/>
                                        </p:tgtEl>
                                        <p:attrNameLst>
                                          <p:attrName>style.visibility</p:attrName>
                                        </p:attrNameLst>
                                      </p:cBhvr>
                                      <p:to>
                                        <p:strVal val="visible"/>
                                      </p:to>
                                    </p:set>
                                    <p:anim calcmode="lin" valueType="num">
                                      <p:cBhvr additive="base">
                                        <p:cTn id="13" dur="500" fill="hold"/>
                                        <p:tgtEl>
                                          <p:spTgt spid="270342"/>
                                        </p:tgtEl>
                                        <p:attrNameLst>
                                          <p:attrName>ppt_x</p:attrName>
                                        </p:attrNameLst>
                                      </p:cBhvr>
                                      <p:tavLst>
                                        <p:tav tm="0">
                                          <p:val>
                                            <p:strVal val="0-#ppt_w/2"/>
                                          </p:val>
                                        </p:tav>
                                        <p:tav tm="100000">
                                          <p:val>
                                            <p:strVal val="#ppt_x"/>
                                          </p:val>
                                        </p:tav>
                                      </p:tavLst>
                                    </p:anim>
                                    <p:anim calcmode="lin" valueType="num">
                                      <p:cBhvr additive="base">
                                        <p:cTn id="14" dur="500" fill="hold"/>
                                        <p:tgtEl>
                                          <p:spTgt spid="2703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1" grpId="0" autoUpdateAnimBg="0"/>
      <p:bldP spid="270342"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4">
            <a:extLst>
              <a:ext uri="{FF2B5EF4-FFF2-40B4-BE49-F238E27FC236}">
                <a16:creationId xmlns:a16="http://schemas.microsoft.com/office/drawing/2014/main" id="{C73F3B2B-EF53-F2E3-50E5-AF7DA2E2711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A4ABF7B-4802-D641-B960-881EBA5B853D}" type="slidenum">
              <a:rPr lang="en-US" altLang="en-US" sz="1400"/>
              <a:pPr>
                <a:spcBef>
                  <a:spcPct val="0"/>
                </a:spcBef>
                <a:buClrTx/>
                <a:buSzTx/>
                <a:buFontTx/>
                <a:buNone/>
              </a:pPr>
              <a:t>56</a:t>
            </a:fld>
            <a:endParaRPr lang="en-US" altLang="en-US" sz="1400"/>
          </a:p>
        </p:txBody>
      </p:sp>
      <p:sp>
        <p:nvSpPr>
          <p:cNvPr id="67587" name="Rectangle 2">
            <a:extLst>
              <a:ext uri="{FF2B5EF4-FFF2-40B4-BE49-F238E27FC236}">
                <a16:creationId xmlns:a16="http://schemas.microsoft.com/office/drawing/2014/main" id="{1CC2E509-56AC-D7DD-316A-902335E82890}"/>
              </a:ext>
            </a:extLst>
          </p:cNvPr>
          <p:cNvSpPr>
            <a:spLocks noGrp="1" noChangeArrowheads="1"/>
          </p:cNvSpPr>
          <p:nvPr>
            <p:ph type="title"/>
          </p:nvPr>
        </p:nvSpPr>
        <p:spPr>
          <a:xfrm>
            <a:off x="685800" y="0"/>
            <a:ext cx="7772400" cy="1428750"/>
          </a:xfrm>
        </p:spPr>
        <p:txBody>
          <a:bodyPr/>
          <a:lstStyle/>
          <a:p>
            <a:r>
              <a:rPr lang="en-US" altLang="en-US"/>
              <a:t>Problem:</a:t>
            </a:r>
            <a:br>
              <a:rPr lang="en-US" altLang="en-US"/>
            </a:br>
            <a:r>
              <a:rPr lang="en-US" altLang="en-US"/>
              <a:t> Computing Loan Payments</a:t>
            </a:r>
            <a:endParaRPr lang="en-US" altLang="en-US" sz="5400"/>
          </a:p>
        </p:txBody>
      </p:sp>
      <p:sp>
        <p:nvSpPr>
          <p:cNvPr id="67588" name="Text Box 5">
            <a:extLst>
              <a:ext uri="{FF2B5EF4-FFF2-40B4-BE49-F238E27FC236}">
                <a16:creationId xmlns:a16="http://schemas.microsoft.com/office/drawing/2014/main" id="{FC4C7F13-CA07-6FF0-44AA-AB05F65492DF}"/>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67589" name="Text Box 6">
            <a:extLst>
              <a:ext uri="{FF2B5EF4-FFF2-40B4-BE49-F238E27FC236}">
                <a16:creationId xmlns:a16="http://schemas.microsoft.com/office/drawing/2014/main" id="{87D5D6E5-DC8B-1226-C55F-A783B35EAC26}"/>
              </a:ext>
            </a:extLst>
          </p:cNvPr>
          <p:cNvSpPr txBox="1">
            <a:spLocks noChangeArrowheads="1"/>
          </p:cNvSpPr>
          <p:nvPr/>
        </p:nvSpPr>
        <p:spPr bwMode="auto">
          <a:xfrm>
            <a:off x="838200" y="1676400"/>
            <a:ext cx="7696200"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a:t>This program lets the user enter the interest rate, number of years, and loan amount, and computes monthly payment and total payment.</a:t>
            </a:r>
            <a:endParaRPr lang="en-US" altLang="en-US" sz="2400"/>
          </a:p>
        </p:txBody>
      </p:sp>
      <p:graphicFrame>
        <p:nvGraphicFramePr>
          <p:cNvPr id="67590" name="Object 7">
            <a:extLst>
              <a:ext uri="{FF2B5EF4-FFF2-40B4-BE49-F238E27FC236}">
                <a16:creationId xmlns:a16="http://schemas.microsoft.com/office/drawing/2014/main" id="{D037F087-C6FB-70F7-AF46-60D1030FD488}"/>
              </a:ext>
            </a:extLst>
          </p:cNvPr>
          <p:cNvGraphicFramePr>
            <a:graphicFrameLocks noChangeAspect="1"/>
          </p:cNvGraphicFramePr>
          <p:nvPr/>
        </p:nvGraphicFramePr>
        <p:xfrm>
          <a:off x="231775" y="4043363"/>
          <a:ext cx="8682038" cy="1331912"/>
        </p:xfrm>
        <a:graphic>
          <a:graphicData uri="http://schemas.openxmlformats.org/presentationml/2006/ole">
            <mc:AlternateContent xmlns:mc="http://schemas.openxmlformats.org/markup-compatibility/2006">
              <mc:Choice xmlns:v="urn:schemas-microsoft-com:vml" Requires="v">
                <p:oleObj name="Equation" r:id="rId2" imgW="85140800" imgH="13169900" progId="Equation.3">
                  <p:embed/>
                </p:oleObj>
              </mc:Choice>
              <mc:Fallback>
                <p:oleObj name="Equation" r:id="rId2" imgW="85140800" imgH="13169900" progId="Equation.3">
                  <p:embed/>
                  <p:pic>
                    <p:nvPicPr>
                      <p:cNvPr id="67590" name="Object 7">
                        <a:extLst>
                          <a:ext uri="{FF2B5EF4-FFF2-40B4-BE49-F238E27FC236}">
                            <a16:creationId xmlns:a16="http://schemas.microsoft.com/office/drawing/2014/main" id="{D037F087-C6FB-70F7-AF46-60D1030FD4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775" y="4043363"/>
                        <a:ext cx="8682038" cy="1331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7591" name="Rectangle 9">
            <a:hlinkClick r:id="rId4"/>
            <a:extLst>
              <a:ext uri="{FF2B5EF4-FFF2-40B4-BE49-F238E27FC236}">
                <a16:creationId xmlns:a16="http://schemas.microsoft.com/office/drawing/2014/main" id="{023A9F72-DD63-AEBF-55DB-B75814364C6D}"/>
              </a:ext>
            </a:extLst>
          </p:cNvPr>
          <p:cNvSpPr>
            <a:spLocks noChangeArrowheads="1"/>
          </p:cNvSpPr>
          <p:nvPr/>
        </p:nvSpPr>
        <p:spPr bwMode="auto">
          <a:xfrm>
            <a:off x="5302250" y="5867400"/>
            <a:ext cx="17272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ComputeLoan</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4">
            <a:extLst>
              <a:ext uri="{FF2B5EF4-FFF2-40B4-BE49-F238E27FC236}">
                <a16:creationId xmlns:a16="http://schemas.microsoft.com/office/drawing/2014/main" id="{A16EC2E6-259E-8FCA-AA90-404A358BED1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1377258-089E-B64B-8159-D203ECB2AB8F}" type="slidenum">
              <a:rPr lang="en-US" altLang="en-US" sz="1400"/>
              <a:pPr>
                <a:spcBef>
                  <a:spcPct val="0"/>
                </a:spcBef>
                <a:buClrTx/>
                <a:buSzTx/>
                <a:buFontTx/>
                <a:buNone/>
              </a:pPr>
              <a:t>57</a:t>
            </a:fld>
            <a:endParaRPr lang="en-US" altLang="en-US" sz="1400"/>
          </a:p>
        </p:txBody>
      </p:sp>
      <p:sp>
        <p:nvSpPr>
          <p:cNvPr id="68611" name="Rectangle 2">
            <a:extLst>
              <a:ext uri="{FF2B5EF4-FFF2-40B4-BE49-F238E27FC236}">
                <a16:creationId xmlns:a16="http://schemas.microsoft.com/office/drawing/2014/main" id="{3915D524-BBA6-C49C-5730-A2345E95B3CE}"/>
              </a:ext>
            </a:extLst>
          </p:cNvPr>
          <p:cNvSpPr>
            <a:spLocks noGrp="1" noChangeArrowheads="1"/>
          </p:cNvSpPr>
          <p:nvPr>
            <p:ph type="title"/>
          </p:nvPr>
        </p:nvSpPr>
        <p:spPr>
          <a:xfrm>
            <a:off x="685800" y="0"/>
            <a:ext cx="7772400" cy="1428750"/>
          </a:xfrm>
        </p:spPr>
        <p:txBody>
          <a:bodyPr/>
          <a:lstStyle/>
          <a:p>
            <a:r>
              <a:rPr lang="en-US" altLang="en-US"/>
              <a:t>Problem: Monetary Units</a:t>
            </a:r>
            <a:endParaRPr lang="en-US" altLang="en-US" sz="5400"/>
          </a:p>
        </p:txBody>
      </p:sp>
      <p:sp>
        <p:nvSpPr>
          <p:cNvPr id="68612" name="Text Box 6">
            <a:extLst>
              <a:ext uri="{FF2B5EF4-FFF2-40B4-BE49-F238E27FC236}">
                <a16:creationId xmlns:a16="http://schemas.microsoft.com/office/drawing/2014/main" id="{2A6FC160-1E63-0AFE-7F29-3D0FC604B415}"/>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68613" name="Text Box 7">
            <a:extLst>
              <a:ext uri="{FF2B5EF4-FFF2-40B4-BE49-F238E27FC236}">
                <a16:creationId xmlns:a16="http://schemas.microsoft.com/office/drawing/2014/main" id="{027FC1F4-D07D-4C85-F9F8-CCB98FE8FF80}"/>
              </a:ext>
            </a:extLst>
          </p:cNvPr>
          <p:cNvSpPr txBox="1">
            <a:spLocks noChangeArrowheads="1"/>
          </p:cNvSpPr>
          <p:nvPr/>
        </p:nvSpPr>
        <p:spPr bwMode="auto">
          <a:xfrm>
            <a:off x="381000" y="1676400"/>
            <a:ext cx="8382000"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a:t>This program lets the user enter the amount in decimal representing dollars and cents and output a report listing the monetary equivalent in single dollars, quarters, dimes, nickels, and pennies. Your program should report maximum number of dollars, then the maximum number of quarters, and so on, in this order.</a:t>
            </a:r>
            <a:r>
              <a:rPr lang="en-US" altLang="en-US" sz="2400">
                <a:latin typeface="Courier" pitchFamily="2" charset="0"/>
              </a:rPr>
              <a:t> </a:t>
            </a:r>
          </a:p>
        </p:txBody>
      </p:sp>
      <p:sp>
        <p:nvSpPr>
          <p:cNvPr id="68614" name="Rectangle 8">
            <a:hlinkClick r:id="rId2"/>
            <a:extLst>
              <a:ext uri="{FF2B5EF4-FFF2-40B4-BE49-F238E27FC236}">
                <a16:creationId xmlns:a16="http://schemas.microsoft.com/office/drawing/2014/main" id="{1D44F0B7-D827-5392-40FD-9920E81AFB44}"/>
              </a:ext>
            </a:extLst>
          </p:cNvPr>
          <p:cNvSpPr>
            <a:spLocks noChangeArrowheads="1"/>
          </p:cNvSpPr>
          <p:nvPr/>
        </p:nvSpPr>
        <p:spPr bwMode="auto">
          <a:xfrm>
            <a:off x="4840288" y="5867400"/>
            <a:ext cx="200818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ComputeChange</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4">
            <a:extLst>
              <a:ext uri="{FF2B5EF4-FFF2-40B4-BE49-F238E27FC236}">
                <a16:creationId xmlns:a16="http://schemas.microsoft.com/office/drawing/2014/main" id="{4A0FA12F-709E-5C29-39FE-31DF1580E38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F708502-D4CA-3A48-860B-3776741A95EB}" type="slidenum">
              <a:rPr lang="en-US" altLang="en-US" sz="1400"/>
              <a:pPr>
                <a:spcBef>
                  <a:spcPct val="0"/>
                </a:spcBef>
                <a:buClrTx/>
                <a:buSzTx/>
                <a:buFontTx/>
                <a:buNone/>
              </a:pPr>
              <a:t>58</a:t>
            </a:fld>
            <a:endParaRPr lang="en-US" altLang="en-US" sz="1400"/>
          </a:p>
        </p:txBody>
      </p:sp>
      <p:sp>
        <p:nvSpPr>
          <p:cNvPr id="69635" name="Rectangle 2">
            <a:extLst>
              <a:ext uri="{FF2B5EF4-FFF2-40B4-BE49-F238E27FC236}">
                <a16:creationId xmlns:a16="http://schemas.microsoft.com/office/drawing/2014/main" id="{CFD9D95B-D9D2-3835-E299-B97DF7B9BDA8}"/>
              </a:ext>
            </a:extLst>
          </p:cNvPr>
          <p:cNvSpPr>
            <a:spLocks noGrp="1" noChangeArrowheads="1"/>
          </p:cNvSpPr>
          <p:nvPr>
            <p:ph type="title"/>
          </p:nvPr>
        </p:nvSpPr>
        <p:spPr>
          <a:xfrm>
            <a:off x="685800" y="0"/>
            <a:ext cx="7772400" cy="1428750"/>
          </a:xfrm>
        </p:spPr>
        <p:txBody>
          <a:bodyPr/>
          <a:lstStyle/>
          <a:p>
            <a:r>
              <a:rPr lang="en-US" altLang="en-US"/>
              <a:t>Common Errors and Pitfalls</a:t>
            </a:r>
            <a:endParaRPr lang="en-US" altLang="en-US" sz="5400"/>
          </a:p>
        </p:txBody>
      </p:sp>
      <p:sp>
        <p:nvSpPr>
          <p:cNvPr id="69636" name="Text Box 6">
            <a:extLst>
              <a:ext uri="{FF2B5EF4-FFF2-40B4-BE49-F238E27FC236}">
                <a16:creationId xmlns:a16="http://schemas.microsoft.com/office/drawing/2014/main" id="{61D8FA36-18D4-2486-CDF2-0971A6D431C2}"/>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69637" name="Rectangle 3">
            <a:extLst>
              <a:ext uri="{FF2B5EF4-FFF2-40B4-BE49-F238E27FC236}">
                <a16:creationId xmlns:a16="http://schemas.microsoft.com/office/drawing/2014/main" id="{73A6FA36-DD77-44E7-8E71-5622860F27EC}"/>
              </a:ext>
            </a:extLst>
          </p:cNvPr>
          <p:cNvSpPr txBox="1">
            <a:spLocks noChangeArrowheads="1"/>
          </p:cNvSpPr>
          <p:nvPr/>
        </p:nvSpPr>
        <p:spPr bwMode="auto">
          <a:xfrm>
            <a:off x="155575" y="1355725"/>
            <a:ext cx="8839200" cy="5030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hangingPunct="1"/>
            <a:r>
              <a:rPr lang="en-US" altLang="en-US"/>
              <a:t>Common Error 1: Undeclared/Uninitialized Variables and Unused Variables </a:t>
            </a:r>
          </a:p>
          <a:p>
            <a:pPr hangingPunct="1"/>
            <a:r>
              <a:rPr lang="en-US" altLang="en-US"/>
              <a:t>Common Error 2: Integer Overflow</a:t>
            </a:r>
          </a:p>
          <a:p>
            <a:pPr hangingPunct="1"/>
            <a:r>
              <a:rPr lang="en-US" altLang="en-US"/>
              <a:t>Common Error 3: Round-off Errors</a:t>
            </a:r>
          </a:p>
          <a:p>
            <a:pPr hangingPunct="1"/>
            <a:r>
              <a:rPr lang="en-US" altLang="en-US"/>
              <a:t>Common Error 4: Unintended Integer Division</a:t>
            </a:r>
          </a:p>
          <a:p>
            <a:pPr hangingPunct="1"/>
            <a:r>
              <a:rPr lang="en-US" altLang="en-US"/>
              <a:t>Common Error 5: Redundant Input Objects</a:t>
            </a:r>
          </a:p>
          <a:p>
            <a:pPr hangingPunct="1"/>
            <a:endParaRPr lang="en-US" altLang="en-US"/>
          </a:p>
          <a:p>
            <a:pPr hangingPunct="1"/>
            <a:r>
              <a:rPr lang="en-US" altLang="en-US"/>
              <a:t>Common Pitfall 1: Redundant Input Objects</a:t>
            </a:r>
          </a:p>
          <a:p>
            <a:pPr hangingPunct="1"/>
            <a:endParaRPr lang="en-US" altLang="en-US"/>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4">
            <a:extLst>
              <a:ext uri="{FF2B5EF4-FFF2-40B4-BE49-F238E27FC236}">
                <a16:creationId xmlns:a16="http://schemas.microsoft.com/office/drawing/2014/main" id="{1993362A-C7A4-2059-0235-F235E4CEF89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1FB2D98-28E8-BB4A-8957-83079CFA74C4}" type="slidenum">
              <a:rPr lang="en-US" altLang="en-US" sz="1400"/>
              <a:pPr>
                <a:spcBef>
                  <a:spcPct val="0"/>
                </a:spcBef>
                <a:buClrTx/>
                <a:buSzTx/>
                <a:buFontTx/>
                <a:buNone/>
              </a:pPr>
              <a:t>59</a:t>
            </a:fld>
            <a:endParaRPr lang="en-US" altLang="en-US" sz="1400"/>
          </a:p>
        </p:txBody>
      </p:sp>
      <p:sp>
        <p:nvSpPr>
          <p:cNvPr id="70659" name="Rectangle 2">
            <a:extLst>
              <a:ext uri="{FF2B5EF4-FFF2-40B4-BE49-F238E27FC236}">
                <a16:creationId xmlns:a16="http://schemas.microsoft.com/office/drawing/2014/main" id="{A536BAE0-27B8-1B5C-4504-10122AD0A28F}"/>
              </a:ext>
            </a:extLst>
          </p:cNvPr>
          <p:cNvSpPr>
            <a:spLocks noGrp="1" noChangeArrowheads="1"/>
          </p:cNvSpPr>
          <p:nvPr>
            <p:ph type="title"/>
          </p:nvPr>
        </p:nvSpPr>
        <p:spPr>
          <a:xfrm>
            <a:off x="155575" y="357188"/>
            <a:ext cx="8839200" cy="1804987"/>
          </a:xfrm>
        </p:spPr>
        <p:txBody>
          <a:bodyPr/>
          <a:lstStyle/>
          <a:p>
            <a:pPr hangingPunct="1"/>
            <a:r>
              <a:rPr lang="en-US" altLang="en-US"/>
              <a:t>Common Error 1: Undeclared/Uninitialized Variables and Unused Variables </a:t>
            </a:r>
          </a:p>
        </p:txBody>
      </p:sp>
      <p:sp>
        <p:nvSpPr>
          <p:cNvPr id="70660" name="Text Box 6">
            <a:extLst>
              <a:ext uri="{FF2B5EF4-FFF2-40B4-BE49-F238E27FC236}">
                <a16:creationId xmlns:a16="http://schemas.microsoft.com/office/drawing/2014/main" id="{4CE4307B-C004-36C0-8C09-3896EF6CEA06}"/>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70661" name="Rectangle 3">
            <a:extLst>
              <a:ext uri="{FF2B5EF4-FFF2-40B4-BE49-F238E27FC236}">
                <a16:creationId xmlns:a16="http://schemas.microsoft.com/office/drawing/2014/main" id="{B5C74D01-61A2-0A30-2785-6142E3F31821}"/>
              </a:ext>
            </a:extLst>
          </p:cNvPr>
          <p:cNvSpPr txBox="1">
            <a:spLocks noChangeArrowheads="1"/>
          </p:cNvSpPr>
          <p:nvPr/>
        </p:nvSpPr>
        <p:spPr bwMode="auto">
          <a:xfrm>
            <a:off x="155575" y="2584450"/>
            <a:ext cx="8839200" cy="380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b="1"/>
              <a:t>double</a:t>
            </a:r>
            <a:r>
              <a:rPr lang="en-US" altLang="en-US"/>
              <a:t> interestRate = </a:t>
            </a:r>
            <a:r>
              <a:rPr lang="en-US" altLang="en-US" b="1"/>
              <a:t>0.05</a:t>
            </a:r>
            <a:r>
              <a:rPr lang="en-US" altLang="en-US"/>
              <a:t>;</a:t>
            </a:r>
            <a:endParaRPr lang="en-US" altLang="en-US" u="sng"/>
          </a:p>
          <a:p>
            <a:pPr>
              <a:buFont typeface="Monotype Sorts" pitchFamily="2" charset="2"/>
              <a:buNone/>
            </a:pPr>
            <a:r>
              <a:rPr lang="en-US" altLang="en-US" b="1"/>
              <a:t>double</a:t>
            </a:r>
            <a:r>
              <a:rPr lang="en-US" altLang="en-US"/>
              <a:t> interest = interestrate * </a:t>
            </a:r>
            <a:r>
              <a:rPr lang="en-US" altLang="en-US" b="1"/>
              <a:t>45</a:t>
            </a:r>
            <a:r>
              <a:rPr lang="en-US" altLang="en-US"/>
              <a:t>;</a:t>
            </a:r>
            <a:endParaRPr lang="en-US" altLang="en-US" u="sng"/>
          </a:p>
          <a:p>
            <a:pPr hangingPunct="1">
              <a:buFont typeface="Monotype Sorts" pitchFamily="2" charset="2"/>
              <a:buNone/>
            </a:pPr>
            <a:endParaRPr lang="en-US" alt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C61FD197-3CFB-F0F6-EDD1-FB8C14AAAF7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3089F96-2E17-3C4C-BF1F-AD19D336BF20}" type="slidenum">
              <a:rPr lang="en-US" altLang="en-US" sz="1400"/>
              <a:pPr>
                <a:spcBef>
                  <a:spcPct val="0"/>
                </a:spcBef>
                <a:buClrTx/>
                <a:buSzTx/>
                <a:buFontTx/>
                <a:buNone/>
              </a:pPr>
              <a:t>6</a:t>
            </a:fld>
            <a:endParaRPr lang="en-US" altLang="en-US" sz="1400"/>
          </a:p>
        </p:txBody>
      </p:sp>
      <p:sp>
        <p:nvSpPr>
          <p:cNvPr id="9219" name="Rectangle 2">
            <a:extLst>
              <a:ext uri="{FF2B5EF4-FFF2-40B4-BE49-F238E27FC236}">
                <a16:creationId xmlns:a16="http://schemas.microsoft.com/office/drawing/2014/main" id="{5F160A20-1847-0BA6-C9FD-2FE66AC2C7E5}"/>
              </a:ext>
            </a:extLst>
          </p:cNvPr>
          <p:cNvSpPr>
            <a:spLocks noGrp="1" noChangeArrowheads="1"/>
          </p:cNvSpPr>
          <p:nvPr>
            <p:ph type="title"/>
          </p:nvPr>
        </p:nvSpPr>
        <p:spPr>
          <a:xfrm>
            <a:off x="685800" y="304800"/>
            <a:ext cx="7772400" cy="533400"/>
          </a:xfrm>
        </p:spPr>
        <p:txBody>
          <a:bodyPr/>
          <a:lstStyle/>
          <a:p>
            <a:r>
              <a:rPr lang="en-US" altLang="en-US" sz="4300"/>
              <a:t>Trace a Program Execution</a:t>
            </a:r>
          </a:p>
        </p:txBody>
      </p:sp>
      <p:sp>
        <p:nvSpPr>
          <p:cNvPr id="9220" name="Rectangle 3">
            <a:extLst>
              <a:ext uri="{FF2B5EF4-FFF2-40B4-BE49-F238E27FC236}">
                <a16:creationId xmlns:a16="http://schemas.microsoft.com/office/drawing/2014/main" id="{F6664BF1-E59A-E1C3-F199-7DBF763A8D5F}"/>
              </a:ext>
            </a:extLst>
          </p:cNvPr>
          <p:cNvSpPr>
            <a:spLocks noGrp="1" noChangeArrowheads="1"/>
          </p:cNvSpPr>
          <p:nvPr>
            <p:ph type="body" idx="1"/>
          </p:nvPr>
        </p:nvSpPr>
        <p:spPr>
          <a:xfrm>
            <a:off x="152400" y="1066800"/>
            <a:ext cx="5562600" cy="5181600"/>
          </a:xfrm>
        </p:spPr>
        <p:txBody>
          <a:bodyPr/>
          <a:lstStyle/>
          <a:p>
            <a:pPr>
              <a:lnSpc>
                <a:spcPct val="80000"/>
              </a:lnSpc>
              <a:buFont typeface="Monotype Sorts" pitchFamily="2" charset="2"/>
              <a:buNone/>
            </a:pPr>
            <a:r>
              <a:rPr lang="en-US" altLang="en-US" sz="1800"/>
              <a:t>public class ComputeArea {</a:t>
            </a:r>
          </a:p>
          <a:p>
            <a:pPr>
              <a:lnSpc>
                <a:spcPct val="80000"/>
              </a:lnSpc>
              <a:buFont typeface="Monotype Sorts" pitchFamily="2" charset="2"/>
              <a:buNone/>
            </a:pPr>
            <a:r>
              <a:rPr lang="en-US" altLang="en-US" sz="1800"/>
              <a:t>  /** Main method */</a:t>
            </a:r>
          </a:p>
          <a:p>
            <a:pPr>
              <a:lnSpc>
                <a:spcPct val="80000"/>
              </a:lnSpc>
              <a:buFont typeface="Monotype Sorts" pitchFamily="2" charset="2"/>
              <a:buNone/>
            </a:pPr>
            <a:r>
              <a:rPr lang="en-US" altLang="en-US" sz="1800"/>
              <a:t>  public static void main(String[] args) {</a:t>
            </a:r>
          </a:p>
          <a:p>
            <a:pPr>
              <a:lnSpc>
                <a:spcPct val="80000"/>
              </a:lnSpc>
              <a:buFont typeface="Monotype Sorts" pitchFamily="2" charset="2"/>
              <a:buNone/>
            </a:pPr>
            <a:r>
              <a:rPr lang="en-US" altLang="en-US" sz="1800"/>
              <a:t>    double radius;</a:t>
            </a:r>
          </a:p>
          <a:p>
            <a:pPr>
              <a:lnSpc>
                <a:spcPct val="80000"/>
              </a:lnSpc>
              <a:buFont typeface="Monotype Sorts" pitchFamily="2" charset="2"/>
              <a:buNone/>
            </a:pPr>
            <a:r>
              <a:rPr lang="en-US" altLang="en-US" sz="1800"/>
              <a:t>    double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Assign a radius</a:t>
            </a:r>
          </a:p>
          <a:p>
            <a:pPr>
              <a:lnSpc>
                <a:spcPct val="80000"/>
              </a:lnSpc>
              <a:buFont typeface="Monotype Sorts" pitchFamily="2" charset="2"/>
              <a:buNone/>
            </a:pPr>
            <a:r>
              <a:rPr lang="en-US" altLang="en-US" sz="1800"/>
              <a:t>    radius = 20;</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Compute area</a:t>
            </a:r>
          </a:p>
          <a:p>
            <a:pPr>
              <a:lnSpc>
                <a:spcPct val="80000"/>
              </a:lnSpc>
              <a:buFont typeface="Monotype Sorts" pitchFamily="2" charset="2"/>
              <a:buNone/>
            </a:pPr>
            <a:r>
              <a:rPr lang="en-US" altLang="en-US" sz="1800"/>
              <a:t>    area = radius * radius * 3.14159;</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Display results</a:t>
            </a:r>
          </a:p>
          <a:p>
            <a:pPr>
              <a:lnSpc>
                <a:spcPct val="80000"/>
              </a:lnSpc>
              <a:buFont typeface="Monotype Sorts" pitchFamily="2" charset="2"/>
              <a:buNone/>
            </a:pPr>
            <a:r>
              <a:rPr lang="en-US" altLang="en-US" sz="1800"/>
              <a:t>    System.out.println("The area for the circle of radius " +</a:t>
            </a:r>
          </a:p>
          <a:p>
            <a:pPr>
              <a:lnSpc>
                <a:spcPct val="80000"/>
              </a:lnSpc>
              <a:buFont typeface="Monotype Sorts" pitchFamily="2" charset="2"/>
              <a:buNone/>
            </a:pPr>
            <a:r>
              <a:rPr lang="en-US" altLang="en-US" sz="1800"/>
              <a:t>      radius + " is " +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a:t>
            </a:r>
          </a:p>
        </p:txBody>
      </p:sp>
      <p:sp>
        <p:nvSpPr>
          <p:cNvPr id="9221" name="Rectangle 4">
            <a:extLst>
              <a:ext uri="{FF2B5EF4-FFF2-40B4-BE49-F238E27FC236}">
                <a16:creationId xmlns:a16="http://schemas.microsoft.com/office/drawing/2014/main" id="{1C8CEEEF-A748-3CF4-B28E-6BBAC20ACCBB}"/>
              </a:ext>
            </a:extLst>
          </p:cNvPr>
          <p:cNvSpPr>
            <a:spLocks noChangeArrowheads="1"/>
          </p:cNvSpPr>
          <p:nvPr/>
        </p:nvSpPr>
        <p:spPr bwMode="auto">
          <a:xfrm>
            <a:off x="6858000" y="1816100"/>
            <a:ext cx="1524000" cy="26828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144" tIns="9144" rIns="9144" bIns="9144"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rPr>
              <a:t>no value</a:t>
            </a:r>
          </a:p>
        </p:txBody>
      </p:sp>
      <p:sp>
        <p:nvSpPr>
          <p:cNvPr id="9222" name="Text Box 5">
            <a:extLst>
              <a:ext uri="{FF2B5EF4-FFF2-40B4-BE49-F238E27FC236}">
                <a16:creationId xmlns:a16="http://schemas.microsoft.com/office/drawing/2014/main" id="{977B0A1A-9786-2C58-A843-2F3707FBB78A}"/>
              </a:ext>
            </a:extLst>
          </p:cNvPr>
          <p:cNvSpPr txBox="1">
            <a:spLocks noChangeArrowheads="1"/>
          </p:cNvSpPr>
          <p:nvPr/>
        </p:nvSpPr>
        <p:spPr bwMode="auto">
          <a:xfrm>
            <a:off x="6019800" y="17526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radius</a:t>
            </a:r>
          </a:p>
        </p:txBody>
      </p:sp>
      <p:sp>
        <p:nvSpPr>
          <p:cNvPr id="9223" name="Rectangle 6">
            <a:extLst>
              <a:ext uri="{FF2B5EF4-FFF2-40B4-BE49-F238E27FC236}">
                <a16:creationId xmlns:a16="http://schemas.microsoft.com/office/drawing/2014/main" id="{51F1A5DA-C1FC-897E-3645-3D732B5FEC15}"/>
              </a:ext>
            </a:extLst>
          </p:cNvPr>
          <p:cNvSpPr>
            <a:spLocks noChangeArrowheads="1"/>
          </p:cNvSpPr>
          <p:nvPr/>
        </p:nvSpPr>
        <p:spPr bwMode="auto">
          <a:xfrm>
            <a:off x="457200" y="2162175"/>
            <a:ext cx="5105400" cy="306388"/>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9224" name="Text Box 7">
            <a:extLst>
              <a:ext uri="{FF2B5EF4-FFF2-40B4-BE49-F238E27FC236}">
                <a16:creationId xmlns:a16="http://schemas.microsoft.com/office/drawing/2014/main" id="{90E2114A-7BF0-C36F-1E10-8AEB97FACC5B}"/>
              </a:ext>
            </a:extLst>
          </p:cNvPr>
          <p:cNvSpPr txBox="1">
            <a:spLocks noChangeArrowheads="1"/>
          </p:cNvSpPr>
          <p:nvPr/>
        </p:nvSpPr>
        <p:spPr bwMode="auto">
          <a:xfrm>
            <a:off x="6858000" y="12192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memory</a:t>
            </a:r>
          </a:p>
        </p:txBody>
      </p:sp>
      <p:sp>
        <p:nvSpPr>
          <p:cNvPr id="9225" name="Rectangle 8">
            <a:extLst>
              <a:ext uri="{FF2B5EF4-FFF2-40B4-BE49-F238E27FC236}">
                <a16:creationId xmlns:a16="http://schemas.microsoft.com/office/drawing/2014/main" id="{EAFA7807-2BBB-CFBA-85ED-7F770753BA60}"/>
              </a:ext>
            </a:extLst>
          </p:cNvPr>
          <p:cNvSpPr>
            <a:spLocks noChangeArrowheads="1"/>
          </p:cNvSpPr>
          <p:nvPr/>
        </p:nvSpPr>
        <p:spPr bwMode="auto">
          <a:xfrm>
            <a:off x="6837363" y="2200275"/>
            <a:ext cx="1563687" cy="269875"/>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144" tIns="9144" rIns="9144" bIns="9144"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accent2"/>
                </a:solidFill>
              </a:rPr>
              <a:t>no value</a:t>
            </a:r>
          </a:p>
        </p:txBody>
      </p:sp>
      <p:sp>
        <p:nvSpPr>
          <p:cNvPr id="9226" name="Text Box 9">
            <a:extLst>
              <a:ext uri="{FF2B5EF4-FFF2-40B4-BE49-F238E27FC236}">
                <a16:creationId xmlns:a16="http://schemas.microsoft.com/office/drawing/2014/main" id="{EFD7FA94-8EBA-4B06-91BD-8BDA0DDE435F}"/>
              </a:ext>
            </a:extLst>
          </p:cNvPr>
          <p:cNvSpPr txBox="1">
            <a:spLocks noChangeArrowheads="1"/>
          </p:cNvSpPr>
          <p:nvPr/>
        </p:nvSpPr>
        <p:spPr bwMode="auto">
          <a:xfrm>
            <a:off x="6019800" y="21336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area</a:t>
            </a:r>
          </a:p>
        </p:txBody>
      </p:sp>
      <p:sp>
        <p:nvSpPr>
          <p:cNvPr id="187403" name="AutoShape 11">
            <a:extLst>
              <a:ext uri="{FF2B5EF4-FFF2-40B4-BE49-F238E27FC236}">
                <a16:creationId xmlns:a16="http://schemas.microsoft.com/office/drawing/2014/main" id="{EA3628BE-568F-1A99-7CBC-421DAA31CEF7}"/>
              </a:ext>
            </a:extLst>
          </p:cNvPr>
          <p:cNvSpPr>
            <a:spLocks noChangeArrowheads="1"/>
          </p:cNvSpPr>
          <p:nvPr/>
        </p:nvSpPr>
        <p:spPr bwMode="auto">
          <a:xfrm>
            <a:off x="6569075" y="3082925"/>
            <a:ext cx="1881188" cy="615950"/>
          </a:xfrm>
          <a:prstGeom prst="wedgeRoundRectCallout">
            <a:avLst>
              <a:gd name="adj1" fmla="val -26880"/>
              <a:gd name="adj2" fmla="val -170102"/>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allocate memory for area</a:t>
            </a:r>
          </a:p>
        </p:txBody>
      </p:sp>
      <p:sp>
        <p:nvSpPr>
          <p:cNvPr id="9228" name="Rectangle 12">
            <a:extLst>
              <a:ext uri="{FF2B5EF4-FFF2-40B4-BE49-F238E27FC236}">
                <a16:creationId xmlns:a16="http://schemas.microsoft.com/office/drawing/2014/main" id="{470A634A-718B-D9AB-5A17-E508C7392AA0}"/>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87403"/>
                                        </p:tgtEl>
                                        <p:attrNameLst>
                                          <p:attrName>style.visibility</p:attrName>
                                        </p:attrNameLst>
                                      </p:cBhvr>
                                      <p:to>
                                        <p:strVal val="visible"/>
                                      </p:to>
                                    </p:set>
                                    <p:anim to="" calcmode="lin" valueType="num">
                                      <p:cBhvr>
                                        <p:cTn id="7" dur="1" fill="hold"/>
                                        <p:tgtEl>
                                          <p:spTgt spid="18740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403"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4">
            <a:extLst>
              <a:ext uri="{FF2B5EF4-FFF2-40B4-BE49-F238E27FC236}">
                <a16:creationId xmlns:a16="http://schemas.microsoft.com/office/drawing/2014/main" id="{A750B65A-3A6C-94B6-1148-B41CBE1B57C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E0DB96E-4466-C34C-8218-4F45FA06A106}" type="slidenum">
              <a:rPr lang="en-US" altLang="en-US" sz="1400"/>
              <a:pPr>
                <a:spcBef>
                  <a:spcPct val="0"/>
                </a:spcBef>
                <a:buClrTx/>
                <a:buSzTx/>
                <a:buFontTx/>
                <a:buNone/>
              </a:pPr>
              <a:t>60</a:t>
            </a:fld>
            <a:endParaRPr lang="en-US" altLang="en-US" sz="1400"/>
          </a:p>
        </p:txBody>
      </p:sp>
      <p:sp>
        <p:nvSpPr>
          <p:cNvPr id="71683" name="Rectangle 2">
            <a:extLst>
              <a:ext uri="{FF2B5EF4-FFF2-40B4-BE49-F238E27FC236}">
                <a16:creationId xmlns:a16="http://schemas.microsoft.com/office/drawing/2014/main" id="{53D24961-6766-456C-135C-9EC456B9C09D}"/>
              </a:ext>
            </a:extLst>
          </p:cNvPr>
          <p:cNvSpPr>
            <a:spLocks noGrp="1" noChangeArrowheads="1"/>
          </p:cNvSpPr>
          <p:nvPr>
            <p:ph type="title"/>
          </p:nvPr>
        </p:nvSpPr>
        <p:spPr>
          <a:xfrm>
            <a:off x="155575" y="357188"/>
            <a:ext cx="8839200" cy="1804987"/>
          </a:xfrm>
        </p:spPr>
        <p:txBody>
          <a:bodyPr/>
          <a:lstStyle/>
          <a:p>
            <a:pPr hangingPunct="1"/>
            <a:r>
              <a:rPr lang="en-US" altLang="en-US"/>
              <a:t>Common Error 2: Integer Overflow</a:t>
            </a:r>
          </a:p>
        </p:txBody>
      </p:sp>
      <p:sp>
        <p:nvSpPr>
          <p:cNvPr id="71684" name="Rectangle 3">
            <a:extLst>
              <a:ext uri="{FF2B5EF4-FFF2-40B4-BE49-F238E27FC236}">
                <a16:creationId xmlns:a16="http://schemas.microsoft.com/office/drawing/2014/main" id="{C2CAB4B4-D68B-0821-E829-6DD9E79CE5AE}"/>
              </a:ext>
            </a:extLst>
          </p:cNvPr>
          <p:cNvSpPr txBox="1">
            <a:spLocks noChangeArrowheads="1"/>
          </p:cNvSpPr>
          <p:nvPr/>
        </p:nvSpPr>
        <p:spPr bwMode="auto">
          <a:xfrm>
            <a:off x="155575" y="2584450"/>
            <a:ext cx="8839200" cy="380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b="1"/>
              <a:t>int</a:t>
            </a:r>
            <a:r>
              <a:rPr lang="en-US" altLang="en-US"/>
              <a:t> value = </a:t>
            </a:r>
            <a:r>
              <a:rPr lang="en-US" altLang="en-US" b="1"/>
              <a:t>2147483647</a:t>
            </a:r>
            <a:r>
              <a:rPr lang="en-US" altLang="en-US"/>
              <a:t> + </a:t>
            </a:r>
            <a:r>
              <a:rPr lang="en-US" altLang="en-US" b="1"/>
              <a:t>1</a:t>
            </a:r>
            <a:r>
              <a:rPr lang="en-US" altLang="en-US"/>
              <a:t>; </a:t>
            </a:r>
            <a:endParaRPr lang="en-US" altLang="en-US" u="sng"/>
          </a:p>
          <a:p>
            <a:pPr>
              <a:buFont typeface="Monotype Sorts" pitchFamily="2" charset="2"/>
              <a:buNone/>
            </a:pPr>
            <a:r>
              <a:rPr lang="en-US" altLang="en-US"/>
              <a:t>// value will actually be -2147483648</a:t>
            </a:r>
            <a:endParaRPr lang="en-US" altLang="en-US" u="sng"/>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4">
            <a:extLst>
              <a:ext uri="{FF2B5EF4-FFF2-40B4-BE49-F238E27FC236}">
                <a16:creationId xmlns:a16="http://schemas.microsoft.com/office/drawing/2014/main" id="{3BEE9124-BB43-9CF9-5FEF-EA4FCD18B69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0F5A70E-B606-1045-B1A9-52258C75D6DA}" type="slidenum">
              <a:rPr lang="en-US" altLang="en-US" sz="1400"/>
              <a:pPr>
                <a:spcBef>
                  <a:spcPct val="0"/>
                </a:spcBef>
                <a:buClrTx/>
                <a:buSzTx/>
                <a:buFontTx/>
                <a:buNone/>
              </a:pPr>
              <a:t>61</a:t>
            </a:fld>
            <a:endParaRPr lang="en-US" altLang="en-US" sz="1400"/>
          </a:p>
        </p:txBody>
      </p:sp>
      <p:sp>
        <p:nvSpPr>
          <p:cNvPr id="72707" name="Rectangle 2">
            <a:extLst>
              <a:ext uri="{FF2B5EF4-FFF2-40B4-BE49-F238E27FC236}">
                <a16:creationId xmlns:a16="http://schemas.microsoft.com/office/drawing/2014/main" id="{AE86B47C-43A4-5EBD-6ED5-6654158D9192}"/>
              </a:ext>
            </a:extLst>
          </p:cNvPr>
          <p:cNvSpPr>
            <a:spLocks noGrp="1" noChangeArrowheads="1"/>
          </p:cNvSpPr>
          <p:nvPr>
            <p:ph type="title"/>
          </p:nvPr>
        </p:nvSpPr>
        <p:spPr>
          <a:xfrm>
            <a:off x="155575" y="357188"/>
            <a:ext cx="8839200" cy="1804987"/>
          </a:xfrm>
        </p:spPr>
        <p:txBody>
          <a:bodyPr/>
          <a:lstStyle/>
          <a:p>
            <a:pPr hangingPunct="1"/>
            <a:r>
              <a:rPr lang="en-US" altLang="en-US"/>
              <a:t>Common Error 3: Round-off Errors</a:t>
            </a:r>
          </a:p>
        </p:txBody>
      </p:sp>
      <p:sp>
        <p:nvSpPr>
          <p:cNvPr id="72708" name="Rectangle 3">
            <a:extLst>
              <a:ext uri="{FF2B5EF4-FFF2-40B4-BE49-F238E27FC236}">
                <a16:creationId xmlns:a16="http://schemas.microsoft.com/office/drawing/2014/main" id="{433C7AC8-B456-E89D-DB1E-FB160E490A92}"/>
              </a:ext>
            </a:extLst>
          </p:cNvPr>
          <p:cNvSpPr txBox="1">
            <a:spLocks noChangeArrowheads="1"/>
          </p:cNvSpPr>
          <p:nvPr/>
        </p:nvSpPr>
        <p:spPr bwMode="auto">
          <a:xfrm>
            <a:off x="225425" y="2162175"/>
            <a:ext cx="8839200" cy="422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a:t>System.out.println(</a:t>
            </a:r>
            <a:r>
              <a:rPr lang="en-US" altLang="en-US" b="1"/>
              <a:t>1.0</a:t>
            </a:r>
            <a:r>
              <a:rPr lang="en-US" altLang="en-US"/>
              <a:t> - </a:t>
            </a:r>
            <a:r>
              <a:rPr lang="en-US" altLang="en-US" b="1"/>
              <a:t>0.1</a:t>
            </a:r>
            <a:r>
              <a:rPr lang="en-US" altLang="en-US"/>
              <a:t> - </a:t>
            </a:r>
            <a:r>
              <a:rPr lang="en-US" altLang="en-US" b="1"/>
              <a:t>0.1</a:t>
            </a:r>
            <a:r>
              <a:rPr lang="en-US" altLang="en-US"/>
              <a:t> - </a:t>
            </a:r>
            <a:r>
              <a:rPr lang="en-US" altLang="en-US" b="1"/>
              <a:t>0.1</a:t>
            </a:r>
            <a:r>
              <a:rPr lang="en-US" altLang="en-US"/>
              <a:t> - </a:t>
            </a:r>
            <a:r>
              <a:rPr lang="en-US" altLang="en-US" b="1"/>
              <a:t>0.1</a:t>
            </a:r>
            <a:r>
              <a:rPr lang="en-US" altLang="en-US"/>
              <a:t> - </a:t>
            </a:r>
            <a:r>
              <a:rPr lang="en-US" altLang="en-US" b="1"/>
              <a:t>0.1</a:t>
            </a:r>
            <a:r>
              <a:rPr lang="en-US" altLang="en-US"/>
              <a:t>);</a:t>
            </a:r>
          </a:p>
          <a:p>
            <a:pPr>
              <a:buFont typeface="Monotype Sorts" pitchFamily="2" charset="2"/>
              <a:buNone/>
            </a:pPr>
            <a:endParaRPr lang="en-US" altLang="en-US"/>
          </a:p>
          <a:p>
            <a:pPr>
              <a:buFont typeface="Monotype Sorts" pitchFamily="2" charset="2"/>
              <a:buNone/>
            </a:pPr>
            <a:r>
              <a:rPr lang="en-US" altLang="en-US"/>
              <a:t>System.out.println(</a:t>
            </a:r>
            <a:r>
              <a:rPr lang="en-US" altLang="en-US" b="1"/>
              <a:t>1.0</a:t>
            </a:r>
            <a:r>
              <a:rPr lang="en-US" altLang="en-US"/>
              <a:t> - </a:t>
            </a:r>
            <a:r>
              <a:rPr lang="en-US" altLang="en-US" b="1"/>
              <a:t>0.9</a:t>
            </a:r>
            <a:r>
              <a:rPr lang="en-US" altLang="en-US"/>
              <a:t>);</a:t>
            </a:r>
          </a:p>
          <a:p>
            <a:pPr>
              <a:buFont typeface="Monotype Sorts" pitchFamily="2" charset="2"/>
              <a:buNone/>
            </a:pPr>
            <a:endParaRPr lang="en-US" altLang="en-US"/>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4">
            <a:extLst>
              <a:ext uri="{FF2B5EF4-FFF2-40B4-BE49-F238E27FC236}">
                <a16:creationId xmlns:a16="http://schemas.microsoft.com/office/drawing/2014/main" id="{9A8C80CC-B1E1-D1CE-4FF9-AC4821EFFFE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83468AF-DD1A-134C-B759-E4D77B918CDB}" type="slidenum">
              <a:rPr lang="en-US" altLang="en-US" sz="1400"/>
              <a:pPr>
                <a:spcBef>
                  <a:spcPct val="0"/>
                </a:spcBef>
                <a:buClrTx/>
                <a:buSzTx/>
                <a:buFontTx/>
                <a:buNone/>
              </a:pPr>
              <a:t>62</a:t>
            </a:fld>
            <a:endParaRPr lang="en-US" altLang="en-US" sz="1400"/>
          </a:p>
        </p:txBody>
      </p:sp>
      <p:sp>
        <p:nvSpPr>
          <p:cNvPr id="73731" name="Rectangle 2">
            <a:extLst>
              <a:ext uri="{FF2B5EF4-FFF2-40B4-BE49-F238E27FC236}">
                <a16:creationId xmlns:a16="http://schemas.microsoft.com/office/drawing/2014/main" id="{D89C016F-6CE4-99AE-6D53-83D642D77698}"/>
              </a:ext>
            </a:extLst>
          </p:cNvPr>
          <p:cNvSpPr>
            <a:spLocks noGrp="1" noChangeArrowheads="1"/>
          </p:cNvSpPr>
          <p:nvPr>
            <p:ph type="title"/>
          </p:nvPr>
        </p:nvSpPr>
        <p:spPr>
          <a:xfrm>
            <a:off x="155575" y="357188"/>
            <a:ext cx="8839200" cy="1804987"/>
          </a:xfrm>
        </p:spPr>
        <p:txBody>
          <a:bodyPr/>
          <a:lstStyle/>
          <a:p>
            <a:pPr hangingPunct="1"/>
            <a:r>
              <a:rPr lang="en-US" altLang="en-US"/>
              <a:t>Common Error 4: Unintended Integer Division</a:t>
            </a:r>
          </a:p>
        </p:txBody>
      </p:sp>
      <p:sp>
        <p:nvSpPr>
          <p:cNvPr id="2" name="Rectangle 2">
            <a:extLst>
              <a:ext uri="{FF2B5EF4-FFF2-40B4-BE49-F238E27FC236}">
                <a16:creationId xmlns:a16="http://schemas.microsoft.com/office/drawing/2014/main" id="{F656F8B2-0162-4A9F-9981-73F9DC2AAF6A}"/>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graphicFrame>
        <p:nvGraphicFramePr>
          <p:cNvPr id="73733" name="Object 2">
            <a:extLst>
              <a:ext uri="{FF2B5EF4-FFF2-40B4-BE49-F238E27FC236}">
                <a16:creationId xmlns:a16="http://schemas.microsoft.com/office/drawing/2014/main" id="{F829B4A3-40A4-CDBE-3819-038277F29E9D}"/>
              </a:ext>
            </a:extLst>
          </p:cNvPr>
          <p:cNvGraphicFramePr>
            <a:graphicFrameLocks noChangeAspect="1"/>
          </p:cNvGraphicFramePr>
          <p:nvPr/>
        </p:nvGraphicFramePr>
        <p:xfrm>
          <a:off x="269875" y="2162175"/>
          <a:ext cx="8655050" cy="1304925"/>
        </p:xfrm>
        <a:graphic>
          <a:graphicData uri="http://schemas.openxmlformats.org/presentationml/2006/ole">
            <mc:AlternateContent xmlns:mc="http://schemas.openxmlformats.org/markup-compatibility/2006">
              <mc:Choice xmlns:v="urn:schemas-microsoft-com:vml" Requires="v">
                <p:oleObj name="Picture" r:id="rId2" imgW="3873500" imgH="584200" progId="Word.Picture.8">
                  <p:embed/>
                </p:oleObj>
              </mc:Choice>
              <mc:Fallback>
                <p:oleObj name="Picture" r:id="rId2" imgW="3873500" imgH="584200" progId="Word.Picture.8">
                  <p:embed/>
                  <p:pic>
                    <p:nvPicPr>
                      <p:cNvPr id="73733" name="Object 2">
                        <a:extLst>
                          <a:ext uri="{FF2B5EF4-FFF2-40B4-BE49-F238E27FC236}">
                            <a16:creationId xmlns:a16="http://schemas.microsoft.com/office/drawing/2014/main" id="{F829B4A3-40A4-CDBE-3819-038277F29E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875" y="2162175"/>
                        <a:ext cx="8655050"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4">
            <a:extLst>
              <a:ext uri="{FF2B5EF4-FFF2-40B4-BE49-F238E27FC236}">
                <a16:creationId xmlns:a16="http://schemas.microsoft.com/office/drawing/2014/main" id="{FF08DA67-E440-0D51-C974-A9B2E8F3BA4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4CD74DB-9506-D647-A63A-29FE81F755C2}" type="slidenum">
              <a:rPr lang="en-US" altLang="en-US" sz="1400"/>
              <a:pPr>
                <a:spcBef>
                  <a:spcPct val="0"/>
                </a:spcBef>
                <a:buClrTx/>
                <a:buSzTx/>
                <a:buFontTx/>
                <a:buNone/>
              </a:pPr>
              <a:t>63</a:t>
            </a:fld>
            <a:endParaRPr lang="en-US" altLang="en-US" sz="1400"/>
          </a:p>
        </p:txBody>
      </p:sp>
      <p:sp>
        <p:nvSpPr>
          <p:cNvPr id="74755" name="Rectangle 2">
            <a:extLst>
              <a:ext uri="{FF2B5EF4-FFF2-40B4-BE49-F238E27FC236}">
                <a16:creationId xmlns:a16="http://schemas.microsoft.com/office/drawing/2014/main" id="{FBFB324B-9099-03AD-69EE-32E253B364C0}"/>
              </a:ext>
            </a:extLst>
          </p:cNvPr>
          <p:cNvSpPr>
            <a:spLocks noGrp="1" noChangeArrowheads="1"/>
          </p:cNvSpPr>
          <p:nvPr>
            <p:ph type="title"/>
          </p:nvPr>
        </p:nvSpPr>
        <p:spPr>
          <a:xfrm>
            <a:off x="155575" y="357188"/>
            <a:ext cx="8839200" cy="1804987"/>
          </a:xfrm>
        </p:spPr>
        <p:txBody>
          <a:bodyPr/>
          <a:lstStyle/>
          <a:p>
            <a:r>
              <a:rPr lang="en-US" altLang="en-US"/>
              <a:t>Common Pitfall 1: Redundant Input Objects</a:t>
            </a:r>
          </a:p>
        </p:txBody>
      </p:sp>
      <p:sp>
        <p:nvSpPr>
          <p:cNvPr id="2" name="Rectangle 2">
            <a:extLst>
              <a:ext uri="{FF2B5EF4-FFF2-40B4-BE49-F238E27FC236}">
                <a16:creationId xmlns:a16="http://schemas.microsoft.com/office/drawing/2014/main" id="{DA12774C-0CC2-4DCA-84B4-2569EC28629D}"/>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sp>
        <p:nvSpPr>
          <p:cNvPr id="74757" name="Rectangle 3">
            <a:extLst>
              <a:ext uri="{FF2B5EF4-FFF2-40B4-BE49-F238E27FC236}">
                <a16:creationId xmlns:a16="http://schemas.microsoft.com/office/drawing/2014/main" id="{8F4DBA9F-4060-B36A-35EE-2AE9CD5943B2}"/>
              </a:ext>
            </a:extLst>
          </p:cNvPr>
          <p:cNvSpPr txBox="1">
            <a:spLocks noChangeArrowheads="1"/>
          </p:cNvSpPr>
          <p:nvPr/>
        </p:nvSpPr>
        <p:spPr bwMode="auto">
          <a:xfrm>
            <a:off x="225425" y="2162175"/>
            <a:ext cx="8839200" cy="422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a:t>Scanner input = </a:t>
            </a:r>
            <a:r>
              <a:rPr lang="en-US" altLang="en-US" b="1"/>
              <a:t>new</a:t>
            </a:r>
            <a:r>
              <a:rPr lang="en-US" altLang="en-US"/>
              <a:t> Scanner(System.in);</a:t>
            </a:r>
          </a:p>
          <a:p>
            <a:pPr>
              <a:buFont typeface="Monotype Sorts" pitchFamily="2" charset="2"/>
              <a:buNone/>
            </a:pPr>
            <a:r>
              <a:rPr lang="de-DE" altLang="en-US"/>
              <a:t>System.out.print(</a:t>
            </a:r>
            <a:r>
              <a:rPr lang="de-DE" altLang="en-US" b="1"/>
              <a:t>"Enter an integer: "</a:t>
            </a:r>
            <a:r>
              <a:rPr lang="de-DE" altLang="en-US"/>
              <a:t>);</a:t>
            </a:r>
            <a:endParaRPr lang="en-US" altLang="en-US"/>
          </a:p>
          <a:p>
            <a:pPr>
              <a:buFont typeface="Monotype Sorts" pitchFamily="2" charset="2"/>
              <a:buNone/>
            </a:pPr>
            <a:r>
              <a:rPr lang="en-US" altLang="en-US" b="1"/>
              <a:t>int</a:t>
            </a:r>
            <a:r>
              <a:rPr lang="en-US" altLang="en-US"/>
              <a:t> v1 = input.nextInt();</a:t>
            </a:r>
          </a:p>
          <a:p>
            <a:pPr>
              <a:buFont typeface="Monotype Sorts" pitchFamily="2" charset="2"/>
              <a:buNone/>
            </a:pPr>
            <a:r>
              <a:rPr lang="en-US" altLang="en-US"/>
              <a:t> </a:t>
            </a:r>
          </a:p>
          <a:p>
            <a:pPr>
              <a:buFont typeface="Monotype Sorts" pitchFamily="2" charset="2"/>
              <a:buNone/>
            </a:pPr>
            <a:r>
              <a:rPr lang="en-US" altLang="en-US"/>
              <a:t>Scanner input1 = </a:t>
            </a:r>
            <a:r>
              <a:rPr lang="en-US" altLang="en-US" b="1"/>
              <a:t>new</a:t>
            </a:r>
            <a:r>
              <a:rPr lang="en-US" altLang="en-US"/>
              <a:t> Scanner(System.in);</a:t>
            </a:r>
          </a:p>
          <a:p>
            <a:pPr>
              <a:buFont typeface="Monotype Sorts" pitchFamily="2" charset="2"/>
              <a:buNone/>
            </a:pPr>
            <a:r>
              <a:rPr lang="en-US" altLang="en-US"/>
              <a:t>System.out.print(</a:t>
            </a:r>
            <a:r>
              <a:rPr lang="en-US" altLang="en-US" b="1"/>
              <a:t>"Enter a double value: "</a:t>
            </a:r>
            <a:r>
              <a:rPr lang="en-US" altLang="en-US"/>
              <a:t>);</a:t>
            </a:r>
          </a:p>
          <a:p>
            <a:pPr>
              <a:buFont typeface="Monotype Sorts" pitchFamily="2" charset="2"/>
              <a:buNone/>
            </a:pPr>
            <a:r>
              <a:rPr lang="en-US" altLang="en-US" b="1"/>
              <a:t>double</a:t>
            </a:r>
            <a:r>
              <a:rPr lang="en-US" altLang="en-US"/>
              <a:t> v2 = input1.nextDouble();</a:t>
            </a:r>
          </a:p>
          <a:p>
            <a:pPr>
              <a:buFont typeface="Monotype Sorts" pitchFamily="2" charset="2"/>
              <a:buNone/>
            </a:pPr>
            <a:endParaRPr lang="en-US" alt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AB3EAA87-1954-F7CB-6699-61A8BCFBED3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DC30FF0-E3C1-0E4B-8CDC-76E8AAECC245}" type="slidenum">
              <a:rPr lang="en-US" altLang="en-US" sz="1400"/>
              <a:pPr>
                <a:spcBef>
                  <a:spcPct val="0"/>
                </a:spcBef>
                <a:buClrTx/>
                <a:buSzTx/>
                <a:buFontTx/>
                <a:buNone/>
              </a:pPr>
              <a:t>7</a:t>
            </a:fld>
            <a:endParaRPr lang="en-US" altLang="en-US" sz="1400"/>
          </a:p>
        </p:txBody>
      </p:sp>
      <p:sp>
        <p:nvSpPr>
          <p:cNvPr id="10243" name="Rectangle 2">
            <a:extLst>
              <a:ext uri="{FF2B5EF4-FFF2-40B4-BE49-F238E27FC236}">
                <a16:creationId xmlns:a16="http://schemas.microsoft.com/office/drawing/2014/main" id="{B3CBBF25-3477-2DF6-881F-362B94AE4F40}"/>
              </a:ext>
            </a:extLst>
          </p:cNvPr>
          <p:cNvSpPr>
            <a:spLocks noGrp="1" noChangeArrowheads="1"/>
          </p:cNvSpPr>
          <p:nvPr>
            <p:ph type="title"/>
          </p:nvPr>
        </p:nvSpPr>
        <p:spPr>
          <a:xfrm>
            <a:off x="685800" y="304800"/>
            <a:ext cx="7772400" cy="533400"/>
          </a:xfrm>
        </p:spPr>
        <p:txBody>
          <a:bodyPr/>
          <a:lstStyle/>
          <a:p>
            <a:r>
              <a:rPr lang="en-US" altLang="en-US" sz="4300"/>
              <a:t>Trace a Program Execution</a:t>
            </a:r>
          </a:p>
        </p:txBody>
      </p:sp>
      <p:sp>
        <p:nvSpPr>
          <p:cNvPr id="10244" name="Rectangle 3">
            <a:extLst>
              <a:ext uri="{FF2B5EF4-FFF2-40B4-BE49-F238E27FC236}">
                <a16:creationId xmlns:a16="http://schemas.microsoft.com/office/drawing/2014/main" id="{3FBBC3A5-11C0-8BAB-AEC1-0631180CAFE0}"/>
              </a:ext>
            </a:extLst>
          </p:cNvPr>
          <p:cNvSpPr>
            <a:spLocks noGrp="1" noChangeArrowheads="1"/>
          </p:cNvSpPr>
          <p:nvPr>
            <p:ph type="body" idx="1"/>
          </p:nvPr>
        </p:nvSpPr>
        <p:spPr>
          <a:xfrm>
            <a:off x="152400" y="1066800"/>
            <a:ext cx="5562600" cy="5181600"/>
          </a:xfrm>
        </p:spPr>
        <p:txBody>
          <a:bodyPr/>
          <a:lstStyle/>
          <a:p>
            <a:pPr>
              <a:lnSpc>
                <a:spcPct val="80000"/>
              </a:lnSpc>
              <a:buFont typeface="Monotype Sorts" pitchFamily="2" charset="2"/>
              <a:buNone/>
            </a:pPr>
            <a:r>
              <a:rPr lang="en-US" altLang="en-US" sz="1800"/>
              <a:t>public class ComputeArea {</a:t>
            </a:r>
          </a:p>
          <a:p>
            <a:pPr>
              <a:lnSpc>
                <a:spcPct val="80000"/>
              </a:lnSpc>
              <a:buFont typeface="Monotype Sorts" pitchFamily="2" charset="2"/>
              <a:buNone/>
            </a:pPr>
            <a:r>
              <a:rPr lang="en-US" altLang="en-US" sz="1800"/>
              <a:t>  /** Main method */</a:t>
            </a:r>
          </a:p>
          <a:p>
            <a:pPr>
              <a:lnSpc>
                <a:spcPct val="80000"/>
              </a:lnSpc>
              <a:buFont typeface="Monotype Sorts" pitchFamily="2" charset="2"/>
              <a:buNone/>
            </a:pPr>
            <a:r>
              <a:rPr lang="en-US" altLang="en-US" sz="1800"/>
              <a:t>  public static void main(String[] args) {</a:t>
            </a:r>
          </a:p>
          <a:p>
            <a:pPr>
              <a:lnSpc>
                <a:spcPct val="80000"/>
              </a:lnSpc>
              <a:buFont typeface="Monotype Sorts" pitchFamily="2" charset="2"/>
              <a:buNone/>
            </a:pPr>
            <a:r>
              <a:rPr lang="en-US" altLang="en-US" sz="1800"/>
              <a:t>    double radius;</a:t>
            </a:r>
          </a:p>
          <a:p>
            <a:pPr>
              <a:lnSpc>
                <a:spcPct val="80000"/>
              </a:lnSpc>
              <a:buFont typeface="Monotype Sorts" pitchFamily="2" charset="2"/>
              <a:buNone/>
            </a:pPr>
            <a:r>
              <a:rPr lang="en-US" altLang="en-US" sz="1800"/>
              <a:t>    double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Assign a radius</a:t>
            </a:r>
          </a:p>
          <a:p>
            <a:pPr>
              <a:lnSpc>
                <a:spcPct val="80000"/>
              </a:lnSpc>
              <a:buFont typeface="Monotype Sorts" pitchFamily="2" charset="2"/>
              <a:buNone/>
            </a:pPr>
            <a:r>
              <a:rPr lang="en-US" altLang="en-US" sz="1800"/>
              <a:t>    radius = 20;</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Compute area</a:t>
            </a:r>
          </a:p>
          <a:p>
            <a:pPr>
              <a:lnSpc>
                <a:spcPct val="80000"/>
              </a:lnSpc>
              <a:buFont typeface="Monotype Sorts" pitchFamily="2" charset="2"/>
              <a:buNone/>
            </a:pPr>
            <a:r>
              <a:rPr lang="en-US" altLang="en-US" sz="1800"/>
              <a:t>    area = radius * radius * 3.14159;</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Display results</a:t>
            </a:r>
          </a:p>
          <a:p>
            <a:pPr>
              <a:lnSpc>
                <a:spcPct val="80000"/>
              </a:lnSpc>
              <a:buFont typeface="Monotype Sorts" pitchFamily="2" charset="2"/>
              <a:buNone/>
            </a:pPr>
            <a:r>
              <a:rPr lang="en-US" altLang="en-US" sz="1800"/>
              <a:t>    System.out.println("The area for the circle of radius " +</a:t>
            </a:r>
          </a:p>
          <a:p>
            <a:pPr>
              <a:lnSpc>
                <a:spcPct val="80000"/>
              </a:lnSpc>
              <a:buFont typeface="Monotype Sorts" pitchFamily="2" charset="2"/>
              <a:buNone/>
            </a:pPr>
            <a:r>
              <a:rPr lang="en-US" altLang="en-US" sz="1800"/>
              <a:t>      radius + " is " +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a:t>
            </a:r>
          </a:p>
        </p:txBody>
      </p:sp>
      <p:sp>
        <p:nvSpPr>
          <p:cNvPr id="10245" name="Rectangle 4">
            <a:extLst>
              <a:ext uri="{FF2B5EF4-FFF2-40B4-BE49-F238E27FC236}">
                <a16:creationId xmlns:a16="http://schemas.microsoft.com/office/drawing/2014/main" id="{845E1D1F-9F7C-330D-597C-C880EBC2899B}"/>
              </a:ext>
            </a:extLst>
          </p:cNvPr>
          <p:cNvSpPr>
            <a:spLocks noChangeArrowheads="1"/>
          </p:cNvSpPr>
          <p:nvPr/>
        </p:nvSpPr>
        <p:spPr bwMode="auto">
          <a:xfrm>
            <a:off x="6858000" y="1752600"/>
            <a:ext cx="1524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accent2"/>
                </a:solidFill>
              </a:rPr>
              <a:t>20</a:t>
            </a:r>
          </a:p>
        </p:txBody>
      </p:sp>
      <p:sp>
        <p:nvSpPr>
          <p:cNvPr id="10246" name="Text Box 5">
            <a:extLst>
              <a:ext uri="{FF2B5EF4-FFF2-40B4-BE49-F238E27FC236}">
                <a16:creationId xmlns:a16="http://schemas.microsoft.com/office/drawing/2014/main" id="{09805414-2B80-B6AA-F267-598372BA7FFC}"/>
              </a:ext>
            </a:extLst>
          </p:cNvPr>
          <p:cNvSpPr txBox="1">
            <a:spLocks noChangeArrowheads="1"/>
          </p:cNvSpPr>
          <p:nvPr/>
        </p:nvSpPr>
        <p:spPr bwMode="auto">
          <a:xfrm>
            <a:off x="6019800" y="17526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radius</a:t>
            </a:r>
          </a:p>
        </p:txBody>
      </p:sp>
      <p:sp>
        <p:nvSpPr>
          <p:cNvPr id="10247" name="Rectangle 6">
            <a:extLst>
              <a:ext uri="{FF2B5EF4-FFF2-40B4-BE49-F238E27FC236}">
                <a16:creationId xmlns:a16="http://schemas.microsoft.com/office/drawing/2014/main" id="{8EF55797-4CF2-3218-BFC2-A6E642D401E9}"/>
              </a:ext>
            </a:extLst>
          </p:cNvPr>
          <p:cNvSpPr>
            <a:spLocks noChangeArrowheads="1"/>
          </p:cNvSpPr>
          <p:nvPr/>
        </p:nvSpPr>
        <p:spPr bwMode="auto">
          <a:xfrm>
            <a:off x="457200" y="3048000"/>
            <a:ext cx="5105400" cy="2286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10248" name="Rectangle 8">
            <a:extLst>
              <a:ext uri="{FF2B5EF4-FFF2-40B4-BE49-F238E27FC236}">
                <a16:creationId xmlns:a16="http://schemas.microsoft.com/office/drawing/2014/main" id="{6090385F-4FC8-4023-E4C0-E9CDBC145F20}"/>
              </a:ext>
            </a:extLst>
          </p:cNvPr>
          <p:cNvSpPr>
            <a:spLocks noChangeArrowheads="1"/>
          </p:cNvSpPr>
          <p:nvPr/>
        </p:nvSpPr>
        <p:spPr bwMode="auto">
          <a:xfrm>
            <a:off x="6858000" y="2209800"/>
            <a:ext cx="1524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rPr>
              <a:t>no value</a:t>
            </a:r>
          </a:p>
        </p:txBody>
      </p:sp>
      <p:sp>
        <p:nvSpPr>
          <p:cNvPr id="10249" name="Text Box 9">
            <a:extLst>
              <a:ext uri="{FF2B5EF4-FFF2-40B4-BE49-F238E27FC236}">
                <a16:creationId xmlns:a16="http://schemas.microsoft.com/office/drawing/2014/main" id="{9800D22D-F0CF-84FE-1D8B-B704FBEF5520}"/>
              </a:ext>
            </a:extLst>
          </p:cNvPr>
          <p:cNvSpPr txBox="1">
            <a:spLocks noChangeArrowheads="1"/>
          </p:cNvSpPr>
          <p:nvPr/>
        </p:nvSpPr>
        <p:spPr bwMode="auto">
          <a:xfrm>
            <a:off x="6019800" y="22098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area</a:t>
            </a:r>
          </a:p>
        </p:txBody>
      </p:sp>
      <p:sp>
        <p:nvSpPr>
          <p:cNvPr id="188429" name="AutoShape 13">
            <a:extLst>
              <a:ext uri="{FF2B5EF4-FFF2-40B4-BE49-F238E27FC236}">
                <a16:creationId xmlns:a16="http://schemas.microsoft.com/office/drawing/2014/main" id="{38523372-9F08-E4DC-8E37-F7869AA3BC53}"/>
              </a:ext>
            </a:extLst>
          </p:cNvPr>
          <p:cNvSpPr>
            <a:spLocks noChangeArrowheads="1"/>
          </p:cNvSpPr>
          <p:nvPr/>
        </p:nvSpPr>
        <p:spPr bwMode="auto">
          <a:xfrm>
            <a:off x="6723063" y="931863"/>
            <a:ext cx="2265362" cy="384175"/>
          </a:xfrm>
          <a:prstGeom prst="wedgeRoundRectCallout">
            <a:avLst>
              <a:gd name="adj1" fmla="val -27718"/>
              <a:gd name="adj2" fmla="val 214875"/>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assign 20 to radius</a:t>
            </a:r>
          </a:p>
        </p:txBody>
      </p:sp>
      <p:sp>
        <p:nvSpPr>
          <p:cNvPr id="10251" name="Line 14">
            <a:extLst>
              <a:ext uri="{FF2B5EF4-FFF2-40B4-BE49-F238E27FC236}">
                <a16:creationId xmlns:a16="http://schemas.microsoft.com/office/drawing/2014/main" id="{83F4E9B1-82FB-7EBD-00F1-DCED0C498439}"/>
              </a:ext>
            </a:extLst>
          </p:cNvPr>
          <p:cNvSpPr>
            <a:spLocks noChangeShapeType="1"/>
          </p:cNvSpPr>
          <p:nvPr/>
        </p:nvSpPr>
        <p:spPr bwMode="auto">
          <a:xfrm flipV="1">
            <a:off x="3305175" y="1970088"/>
            <a:ext cx="2725738" cy="1190625"/>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252" name="Rectangle 16">
            <a:extLst>
              <a:ext uri="{FF2B5EF4-FFF2-40B4-BE49-F238E27FC236}">
                <a16:creationId xmlns:a16="http://schemas.microsoft.com/office/drawing/2014/main" id="{8A728915-6550-6FAE-4A9A-224FA4B82C3A}"/>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88429"/>
                                        </p:tgtEl>
                                        <p:attrNameLst>
                                          <p:attrName>style.visibility</p:attrName>
                                        </p:attrNameLst>
                                      </p:cBhvr>
                                      <p:to>
                                        <p:strVal val="visible"/>
                                      </p:to>
                                    </p:set>
                                    <p:anim to="" calcmode="lin" valueType="num">
                                      <p:cBhvr>
                                        <p:cTn id="7" dur="1" fill="hold"/>
                                        <p:tgtEl>
                                          <p:spTgt spid="18842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2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B007CE8C-03DE-5F95-D633-18F1FC89E39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95352AE-9E30-0741-A7C4-96D75739B3B3}" type="slidenum">
              <a:rPr lang="en-US" altLang="en-US" sz="1400"/>
              <a:pPr>
                <a:spcBef>
                  <a:spcPct val="0"/>
                </a:spcBef>
                <a:buClrTx/>
                <a:buSzTx/>
                <a:buFontTx/>
                <a:buNone/>
              </a:pPr>
              <a:t>8</a:t>
            </a:fld>
            <a:endParaRPr lang="en-US" altLang="en-US" sz="1400"/>
          </a:p>
        </p:txBody>
      </p:sp>
      <p:sp>
        <p:nvSpPr>
          <p:cNvPr id="11267" name="Rectangle 2">
            <a:extLst>
              <a:ext uri="{FF2B5EF4-FFF2-40B4-BE49-F238E27FC236}">
                <a16:creationId xmlns:a16="http://schemas.microsoft.com/office/drawing/2014/main" id="{CE148D0F-C53C-AD38-6BA2-0ABFEC78BF2B}"/>
              </a:ext>
            </a:extLst>
          </p:cNvPr>
          <p:cNvSpPr>
            <a:spLocks noGrp="1" noChangeArrowheads="1"/>
          </p:cNvSpPr>
          <p:nvPr>
            <p:ph type="title"/>
          </p:nvPr>
        </p:nvSpPr>
        <p:spPr>
          <a:xfrm>
            <a:off x="685800" y="304800"/>
            <a:ext cx="7772400" cy="533400"/>
          </a:xfrm>
        </p:spPr>
        <p:txBody>
          <a:bodyPr/>
          <a:lstStyle/>
          <a:p>
            <a:r>
              <a:rPr lang="en-US" altLang="en-US" sz="4300"/>
              <a:t>Trace a Program Execution</a:t>
            </a:r>
          </a:p>
        </p:txBody>
      </p:sp>
      <p:sp>
        <p:nvSpPr>
          <p:cNvPr id="11268" name="Rectangle 3">
            <a:extLst>
              <a:ext uri="{FF2B5EF4-FFF2-40B4-BE49-F238E27FC236}">
                <a16:creationId xmlns:a16="http://schemas.microsoft.com/office/drawing/2014/main" id="{9D32D522-E4F5-0DB4-77EA-AE4416C06342}"/>
              </a:ext>
            </a:extLst>
          </p:cNvPr>
          <p:cNvSpPr>
            <a:spLocks noGrp="1" noChangeArrowheads="1"/>
          </p:cNvSpPr>
          <p:nvPr>
            <p:ph type="body" idx="1"/>
          </p:nvPr>
        </p:nvSpPr>
        <p:spPr>
          <a:xfrm>
            <a:off x="152400" y="1066800"/>
            <a:ext cx="5562600" cy="5181600"/>
          </a:xfrm>
        </p:spPr>
        <p:txBody>
          <a:bodyPr/>
          <a:lstStyle/>
          <a:p>
            <a:pPr>
              <a:lnSpc>
                <a:spcPct val="80000"/>
              </a:lnSpc>
              <a:buFont typeface="Monotype Sorts" pitchFamily="2" charset="2"/>
              <a:buNone/>
            </a:pPr>
            <a:r>
              <a:rPr lang="en-US" altLang="en-US" sz="1800"/>
              <a:t>public class ComputeArea {</a:t>
            </a:r>
          </a:p>
          <a:p>
            <a:pPr>
              <a:lnSpc>
                <a:spcPct val="80000"/>
              </a:lnSpc>
              <a:buFont typeface="Monotype Sorts" pitchFamily="2" charset="2"/>
              <a:buNone/>
            </a:pPr>
            <a:r>
              <a:rPr lang="en-US" altLang="en-US" sz="1800"/>
              <a:t>  /** Main method */</a:t>
            </a:r>
          </a:p>
          <a:p>
            <a:pPr>
              <a:lnSpc>
                <a:spcPct val="80000"/>
              </a:lnSpc>
              <a:buFont typeface="Monotype Sorts" pitchFamily="2" charset="2"/>
              <a:buNone/>
            </a:pPr>
            <a:r>
              <a:rPr lang="en-US" altLang="en-US" sz="1800"/>
              <a:t>  public static void main(String[] args) {</a:t>
            </a:r>
          </a:p>
          <a:p>
            <a:pPr>
              <a:lnSpc>
                <a:spcPct val="80000"/>
              </a:lnSpc>
              <a:buFont typeface="Monotype Sorts" pitchFamily="2" charset="2"/>
              <a:buNone/>
            </a:pPr>
            <a:r>
              <a:rPr lang="en-US" altLang="en-US" sz="1800"/>
              <a:t>    double radius;</a:t>
            </a:r>
          </a:p>
          <a:p>
            <a:pPr>
              <a:lnSpc>
                <a:spcPct val="80000"/>
              </a:lnSpc>
              <a:buFont typeface="Monotype Sorts" pitchFamily="2" charset="2"/>
              <a:buNone/>
            </a:pPr>
            <a:r>
              <a:rPr lang="en-US" altLang="en-US" sz="1800"/>
              <a:t>    double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Assign a radius</a:t>
            </a:r>
          </a:p>
          <a:p>
            <a:pPr>
              <a:lnSpc>
                <a:spcPct val="80000"/>
              </a:lnSpc>
              <a:buFont typeface="Monotype Sorts" pitchFamily="2" charset="2"/>
              <a:buNone/>
            </a:pPr>
            <a:r>
              <a:rPr lang="en-US" altLang="en-US" sz="1800"/>
              <a:t>    radius = 20;</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Compute area</a:t>
            </a:r>
          </a:p>
          <a:p>
            <a:pPr>
              <a:lnSpc>
                <a:spcPct val="80000"/>
              </a:lnSpc>
              <a:buFont typeface="Monotype Sorts" pitchFamily="2" charset="2"/>
              <a:buNone/>
            </a:pPr>
            <a:r>
              <a:rPr lang="en-US" altLang="en-US" sz="1800"/>
              <a:t>    area = radius * radius * 3.14159;</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Display results</a:t>
            </a:r>
          </a:p>
          <a:p>
            <a:pPr>
              <a:lnSpc>
                <a:spcPct val="80000"/>
              </a:lnSpc>
              <a:buFont typeface="Monotype Sorts" pitchFamily="2" charset="2"/>
              <a:buNone/>
            </a:pPr>
            <a:r>
              <a:rPr lang="en-US" altLang="en-US" sz="1800"/>
              <a:t>    System.out.println("The area for the circle of radius " +</a:t>
            </a:r>
          </a:p>
          <a:p>
            <a:pPr>
              <a:lnSpc>
                <a:spcPct val="80000"/>
              </a:lnSpc>
              <a:buFont typeface="Monotype Sorts" pitchFamily="2" charset="2"/>
              <a:buNone/>
            </a:pPr>
            <a:r>
              <a:rPr lang="en-US" altLang="en-US" sz="1800"/>
              <a:t>      radius + " is " +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a:t>
            </a:r>
          </a:p>
        </p:txBody>
      </p:sp>
      <p:sp>
        <p:nvSpPr>
          <p:cNvPr id="11269" name="Rectangle 4">
            <a:extLst>
              <a:ext uri="{FF2B5EF4-FFF2-40B4-BE49-F238E27FC236}">
                <a16:creationId xmlns:a16="http://schemas.microsoft.com/office/drawing/2014/main" id="{02D4605B-0F86-172E-0453-7D96FD4173B2}"/>
              </a:ext>
            </a:extLst>
          </p:cNvPr>
          <p:cNvSpPr>
            <a:spLocks noChangeArrowheads="1"/>
          </p:cNvSpPr>
          <p:nvPr/>
        </p:nvSpPr>
        <p:spPr bwMode="auto">
          <a:xfrm>
            <a:off x="6858000" y="1752600"/>
            <a:ext cx="1524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solidFill>
                  <a:schemeClr val="bg2"/>
                </a:solidFill>
              </a:rPr>
              <a:t>20</a:t>
            </a:r>
          </a:p>
        </p:txBody>
      </p:sp>
      <p:sp>
        <p:nvSpPr>
          <p:cNvPr id="11270" name="Text Box 5">
            <a:extLst>
              <a:ext uri="{FF2B5EF4-FFF2-40B4-BE49-F238E27FC236}">
                <a16:creationId xmlns:a16="http://schemas.microsoft.com/office/drawing/2014/main" id="{506C7E2A-2A62-874F-DCCF-26858E0978C6}"/>
              </a:ext>
            </a:extLst>
          </p:cNvPr>
          <p:cNvSpPr txBox="1">
            <a:spLocks noChangeArrowheads="1"/>
          </p:cNvSpPr>
          <p:nvPr/>
        </p:nvSpPr>
        <p:spPr bwMode="auto">
          <a:xfrm>
            <a:off x="6019800" y="17526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radius</a:t>
            </a:r>
          </a:p>
        </p:txBody>
      </p:sp>
      <p:sp>
        <p:nvSpPr>
          <p:cNvPr id="11271" name="Text Box 7">
            <a:extLst>
              <a:ext uri="{FF2B5EF4-FFF2-40B4-BE49-F238E27FC236}">
                <a16:creationId xmlns:a16="http://schemas.microsoft.com/office/drawing/2014/main" id="{CE899E3B-BCC6-640E-2E3C-B45CE4F25251}"/>
              </a:ext>
            </a:extLst>
          </p:cNvPr>
          <p:cNvSpPr txBox="1">
            <a:spLocks noChangeArrowheads="1"/>
          </p:cNvSpPr>
          <p:nvPr/>
        </p:nvSpPr>
        <p:spPr bwMode="auto">
          <a:xfrm>
            <a:off x="6858000" y="12192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memory</a:t>
            </a:r>
          </a:p>
        </p:txBody>
      </p:sp>
      <p:sp>
        <p:nvSpPr>
          <p:cNvPr id="11272" name="Rectangle 8">
            <a:extLst>
              <a:ext uri="{FF2B5EF4-FFF2-40B4-BE49-F238E27FC236}">
                <a16:creationId xmlns:a16="http://schemas.microsoft.com/office/drawing/2014/main" id="{9363833B-D405-B48C-5FF9-4E8BB7FE0509}"/>
              </a:ext>
            </a:extLst>
          </p:cNvPr>
          <p:cNvSpPr>
            <a:spLocks noChangeArrowheads="1"/>
          </p:cNvSpPr>
          <p:nvPr/>
        </p:nvSpPr>
        <p:spPr bwMode="auto">
          <a:xfrm>
            <a:off x="6858000" y="2209800"/>
            <a:ext cx="1524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solidFill>
                  <a:schemeClr val="bg2"/>
                </a:solidFill>
              </a:rPr>
              <a:t>1256.636</a:t>
            </a:r>
          </a:p>
        </p:txBody>
      </p:sp>
      <p:sp>
        <p:nvSpPr>
          <p:cNvPr id="11273" name="Text Box 9">
            <a:extLst>
              <a:ext uri="{FF2B5EF4-FFF2-40B4-BE49-F238E27FC236}">
                <a16:creationId xmlns:a16="http://schemas.microsoft.com/office/drawing/2014/main" id="{28A3ACA4-B3F4-E7E6-BC50-1580A8F04201}"/>
              </a:ext>
            </a:extLst>
          </p:cNvPr>
          <p:cNvSpPr txBox="1">
            <a:spLocks noChangeArrowheads="1"/>
          </p:cNvSpPr>
          <p:nvPr/>
        </p:nvSpPr>
        <p:spPr bwMode="auto">
          <a:xfrm>
            <a:off x="6019800" y="22098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area</a:t>
            </a:r>
          </a:p>
        </p:txBody>
      </p:sp>
      <p:sp>
        <p:nvSpPr>
          <p:cNvPr id="11274" name="Rectangle 10">
            <a:extLst>
              <a:ext uri="{FF2B5EF4-FFF2-40B4-BE49-F238E27FC236}">
                <a16:creationId xmlns:a16="http://schemas.microsoft.com/office/drawing/2014/main" id="{FD3D9D45-50A4-E4C8-3420-11EB62597F0F}"/>
              </a:ext>
            </a:extLst>
          </p:cNvPr>
          <p:cNvSpPr>
            <a:spLocks noChangeArrowheads="1"/>
          </p:cNvSpPr>
          <p:nvPr/>
        </p:nvSpPr>
        <p:spPr bwMode="auto">
          <a:xfrm>
            <a:off x="457200" y="3810000"/>
            <a:ext cx="5105400" cy="309563"/>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sp>
        <p:nvSpPr>
          <p:cNvPr id="11275" name="Line 12">
            <a:extLst>
              <a:ext uri="{FF2B5EF4-FFF2-40B4-BE49-F238E27FC236}">
                <a16:creationId xmlns:a16="http://schemas.microsoft.com/office/drawing/2014/main" id="{6E14BE40-1964-FDC9-7322-BDDBD8FE1324}"/>
              </a:ext>
            </a:extLst>
          </p:cNvPr>
          <p:cNvSpPr>
            <a:spLocks noChangeShapeType="1"/>
          </p:cNvSpPr>
          <p:nvPr/>
        </p:nvSpPr>
        <p:spPr bwMode="auto">
          <a:xfrm flipV="1">
            <a:off x="4071938" y="2430463"/>
            <a:ext cx="2919412" cy="1498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89453" name="AutoShape 13">
            <a:extLst>
              <a:ext uri="{FF2B5EF4-FFF2-40B4-BE49-F238E27FC236}">
                <a16:creationId xmlns:a16="http://schemas.microsoft.com/office/drawing/2014/main" id="{79852A0E-9283-C414-3129-BC484AED2D0C}"/>
              </a:ext>
            </a:extLst>
          </p:cNvPr>
          <p:cNvSpPr>
            <a:spLocks noChangeArrowheads="1"/>
          </p:cNvSpPr>
          <p:nvPr/>
        </p:nvSpPr>
        <p:spPr bwMode="auto">
          <a:xfrm>
            <a:off x="6338888" y="3313113"/>
            <a:ext cx="2687637" cy="692150"/>
          </a:xfrm>
          <a:prstGeom prst="wedgeRoundRectCallout">
            <a:avLst>
              <a:gd name="adj1" fmla="val -25134"/>
              <a:gd name="adj2" fmla="val -163991"/>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compute area and assign it to variable area</a:t>
            </a:r>
          </a:p>
        </p:txBody>
      </p:sp>
      <p:sp>
        <p:nvSpPr>
          <p:cNvPr id="11277" name="Rectangle 15">
            <a:extLst>
              <a:ext uri="{FF2B5EF4-FFF2-40B4-BE49-F238E27FC236}">
                <a16:creationId xmlns:a16="http://schemas.microsoft.com/office/drawing/2014/main" id="{3A0356A3-B0FA-5FA4-89CE-BC8C0AC21987}"/>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89453"/>
                                        </p:tgtEl>
                                        <p:attrNameLst>
                                          <p:attrName>style.visibility</p:attrName>
                                        </p:attrNameLst>
                                      </p:cBhvr>
                                      <p:to>
                                        <p:strVal val="visible"/>
                                      </p:to>
                                    </p:set>
                                    <p:anim to="" calcmode="lin" valueType="num">
                                      <p:cBhvr>
                                        <p:cTn id="7" dur="1" fill="hold"/>
                                        <p:tgtEl>
                                          <p:spTgt spid="18945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38235092-6B68-381F-CACB-BE36D030208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A992DC9-997A-5544-A6EB-048ACC67DC9A}" type="slidenum">
              <a:rPr lang="en-US" altLang="en-US" sz="1400"/>
              <a:pPr>
                <a:spcBef>
                  <a:spcPct val="0"/>
                </a:spcBef>
                <a:buClrTx/>
                <a:buSzTx/>
                <a:buFontTx/>
                <a:buNone/>
              </a:pPr>
              <a:t>9</a:t>
            </a:fld>
            <a:endParaRPr lang="en-US" altLang="en-US" sz="1400"/>
          </a:p>
        </p:txBody>
      </p:sp>
      <p:sp>
        <p:nvSpPr>
          <p:cNvPr id="12291" name="Rectangle 2">
            <a:extLst>
              <a:ext uri="{FF2B5EF4-FFF2-40B4-BE49-F238E27FC236}">
                <a16:creationId xmlns:a16="http://schemas.microsoft.com/office/drawing/2014/main" id="{46D8FC60-7ABD-D975-74CA-5EF76859F353}"/>
              </a:ext>
            </a:extLst>
          </p:cNvPr>
          <p:cNvSpPr>
            <a:spLocks noGrp="1" noChangeArrowheads="1"/>
          </p:cNvSpPr>
          <p:nvPr>
            <p:ph type="title"/>
          </p:nvPr>
        </p:nvSpPr>
        <p:spPr>
          <a:xfrm>
            <a:off x="685800" y="304800"/>
            <a:ext cx="7772400" cy="533400"/>
          </a:xfrm>
        </p:spPr>
        <p:txBody>
          <a:bodyPr/>
          <a:lstStyle/>
          <a:p>
            <a:r>
              <a:rPr lang="en-US" altLang="en-US" sz="4300"/>
              <a:t>Trace a Program Execution</a:t>
            </a:r>
          </a:p>
        </p:txBody>
      </p:sp>
      <p:sp>
        <p:nvSpPr>
          <p:cNvPr id="12292" name="Rectangle 3">
            <a:extLst>
              <a:ext uri="{FF2B5EF4-FFF2-40B4-BE49-F238E27FC236}">
                <a16:creationId xmlns:a16="http://schemas.microsoft.com/office/drawing/2014/main" id="{666ACDC6-AC1A-0985-5908-8CF868145E02}"/>
              </a:ext>
            </a:extLst>
          </p:cNvPr>
          <p:cNvSpPr>
            <a:spLocks noGrp="1" noChangeArrowheads="1"/>
          </p:cNvSpPr>
          <p:nvPr>
            <p:ph type="body" idx="1"/>
          </p:nvPr>
        </p:nvSpPr>
        <p:spPr>
          <a:xfrm>
            <a:off x="152400" y="1066800"/>
            <a:ext cx="5562600" cy="5181600"/>
          </a:xfrm>
        </p:spPr>
        <p:txBody>
          <a:bodyPr/>
          <a:lstStyle/>
          <a:p>
            <a:pPr>
              <a:lnSpc>
                <a:spcPct val="80000"/>
              </a:lnSpc>
              <a:buFont typeface="Monotype Sorts" pitchFamily="2" charset="2"/>
              <a:buNone/>
            </a:pPr>
            <a:r>
              <a:rPr lang="en-US" altLang="en-US" sz="1800"/>
              <a:t>public class ComputeArea {</a:t>
            </a:r>
          </a:p>
          <a:p>
            <a:pPr>
              <a:lnSpc>
                <a:spcPct val="80000"/>
              </a:lnSpc>
              <a:buFont typeface="Monotype Sorts" pitchFamily="2" charset="2"/>
              <a:buNone/>
            </a:pPr>
            <a:r>
              <a:rPr lang="en-US" altLang="en-US" sz="1800"/>
              <a:t>  /** Main method */</a:t>
            </a:r>
          </a:p>
          <a:p>
            <a:pPr>
              <a:lnSpc>
                <a:spcPct val="80000"/>
              </a:lnSpc>
              <a:buFont typeface="Monotype Sorts" pitchFamily="2" charset="2"/>
              <a:buNone/>
            </a:pPr>
            <a:r>
              <a:rPr lang="en-US" altLang="en-US" sz="1800"/>
              <a:t>  public static void main(String[] args) {</a:t>
            </a:r>
          </a:p>
          <a:p>
            <a:pPr>
              <a:lnSpc>
                <a:spcPct val="80000"/>
              </a:lnSpc>
              <a:buFont typeface="Monotype Sorts" pitchFamily="2" charset="2"/>
              <a:buNone/>
            </a:pPr>
            <a:r>
              <a:rPr lang="en-US" altLang="en-US" sz="1800"/>
              <a:t>    double radius;</a:t>
            </a:r>
          </a:p>
          <a:p>
            <a:pPr>
              <a:lnSpc>
                <a:spcPct val="80000"/>
              </a:lnSpc>
              <a:buFont typeface="Monotype Sorts" pitchFamily="2" charset="2"/>
              <a:buNone/>
            </a:pPr>
            <a:r>
              <a:rPr lang="en-US" altLang="en-US" sz="1800"/>
              <a:t>    double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Assign a radius</a:t>
            </a:r>
          </a:p>
          <a:p>
            <a:pPr>
              <a:lnSpc>
                <a:spcPct val="80000"/>
              </a:lnSpc>
              <a:buFont typeface="Monotype Sorts" pitchFamily="2" charset="2"/>
              <a:buNone/>
            </a:pPr>
            <a:r>
              <a:rPr lang="en-US" altLang="en-US" sz="1800"/>
              <a:t>    radius = 20;</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Compute area</a:t>
            </a:r>
          </a:p>
          <a:p>
            <a:pPr>
              <a:lnSpc>
                <a:spcPct val="80000"/>
              </a:lnSpc>
              <a:buFont typeface="Monotype Sorts" pitchFamily="2" charset="2"/>
              <a:buNone/>
            </a:pPr>
            <a:r>
              <a:rPr lang="en-US" altLang="en-US" sz="1800"/>
              <a:t>    area = radius * radius * 3.14159;</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    // Display results</a:t>
            </a:r>
          </a:p>
          <a:p>
            <a:pPr>
              <a:lnSpc>
                <a:spcPct val="80000"/>
              </a:lnSpc>
              <a:buFont typeface="Monotype Sorts" pitchFamily="2" charset="2"/>
              <a:buNone/>
            </a:pPr>
            <a:r>
              <a:rPr lang="en-US" altLang="en-US" sz="1800"/>
              <a:t>    System.out.println("The area for the circle of radius " +</a:t>
            </a:r>
          </a:p>
          <a:p>
            <a:pPr>
              <a:lnSpc>
                <a:spcPct val="80000"/>
              </a:lnSpc>
              <a:buFont typeface="Monotype Sorts" pitchFamily="2" charset="2"/>
              <a:buNone/>
            </a:pPr>
            <a:r>
              <a:rPr lang="en-US" altLang="en-US" sz="1800"/>
              <a:t>      radius + " is " + area);</a:t>
            </a:r>
          </a:p>
          <a:p>
            <a:pPr>
              <a:lnSpc>
                <a:spcPct val="80000"/>
              </a:lnSpc>
              <a:buFont typeface="Monotype Sorts" pitchFamily="2" charset="2"/>
              <a:buNone/>
            </a:pPr>
            <a:r>
              <a:rPr lang="en-US" altLang="en-US" sz="1800"/>
              <a:t>  }</a:t>
            </a:r>
          </a:p>
          <a:p>
            <a:pPr>
              <a:lnSpc>
                <a:spcPct val="80000"/>
              </a:lnSpc>
              <a:buFont typeface="Monotype Sorts" pitchFamily="2" charset="2"/>
              <a:buNone/>
            </a:pPr>
            <a:r>
              <a:rPr lang="en-US" altLang="en-US" sz="1800"/>
              <a:t>}</a:t>
            </a:r>
          </a:p>
        </p:txBody>
      </p:sp>
      <p:sp>
        <p:nvSpPr>
          <p:cNvPr id="12293" name="Rectangle 4">
            <a:extLst>
              <a:ext uri="{FF2B5EF4-FFF2-40B4-BE49-F238E27FC236}">
                <a16:creationId xmlns:a16="http://schemas.microsoft.com/office/drawing/2014/main" id="{2FC9C459-6477-579B-1BD2-D182BD81FA7F}"/>
              </a:ext>
            </a:extLst>
          </p:cNvPr>
          <p:cNvSpPr>
            <a:spLocks noChangeArrowheads="1"/>
          </p:cNvSpPr>
          <p:nvPr/>
        </p:nvSpPr>
        <p:spPr bwMode="auto">
          <a:xfrm>
            <a:off x="6858000" y="1752600"/>
            <a:ext cx="1524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rPr>
              <a:t>20</a:t>
            </a:r>
          </a:p>
        </p:txBody>
      </p:sp>
      <p:sp>
        <p:nvSpPr>
          <p:cNvPr id="12294" name="Text Box 5">
            <a:extLst>
              <a:ext uri="{FF2B5EF4-FFF2-40B4-BE49-F238E27FC236}">
                <a16:creationId xmlns:a16="http://schemas.microsoft.com/office/drawing/2014/main" id="{810106C7-FE09-B5A8-54E4-07A10A10D01F}"/>
              </a:ext>
            </a:extLst>
          </p:cNvPr>
          <p:cNvSpPr txBox="1">
            <a:spLocks noChangeArrowheads="1"/>
          </p:cNvSpPr>
          <p:nvPr/>
        </p:nvSpPr>
        <p:spPr bwMode="auto">
          <a:xfrm>
            <a:off x="6019800" y="17526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radius</a:t>
            </a:r>
          </a:p>
        </p:txBody>
      </p:sp>
      <p:sp>
        <p:nvSpPr>
          <p:cNvPr id="12295" name="Text Box 6">
            <a:extLst>
              <a:ext uri="{FF2B5EF4-FFF2-40B4-BE49-F238E27FC236}">
                <a16:creationId xmlns:a16="http://schemas.microsoft.com/office/drawing/2014/main" id="{6F3ACD7E-8763-D2DA-ADC1-93B90EFCA464}"/>
              </a:ext>
            </a:extLst>
          </p:cNvPr>
          <p:cNvSpPr txBox="1">
            <a:spLocks noChangeArrowheads="1"/>
          </p:cNvSpPr>
          <p:nvPr/>
        </p:nvSpPr>
        <p:spPr bwMode="auto">
          <a:xfrm>
            <a:off x="6858000" y="12192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memory</a:t>
            </a:r>
          </a:p>
        </p:txBody>
      </p:sp>
      <p:sp>
        <p:nvSpPr>
          <p:cNvPr id="12296" name="Rectangle 7">
            <a:extLst>
              <a:ext uri="{FF2B5EF4-FFF2-40B4-BE49-F238E27FC236}">
                <a16:creationId xmlns:a16="http://schemas.microsoft.com/office/drawing/2014/main" id="{C40E94DC-5095-AC07-7A54-A2578C9C1D1B}"/>
              </a:ext>
            </a:extLst>
          </p:cNvPr>
          <p:cNvSpPr>
            <a:spLocks noChangeArrowheads="1"/>
          </p:cNvSpPr>
          <p:nvPr/>
        </p:nvSpPr>
        <p:spPr bwMode="auto">
          <a:xfrm>
            <a:off x="6858000" y="2209800"/>
            <a:ext cx="1524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rPr>
              <a:t>1256.636</a:t>
            </a:r>
          </a:p>
        </p:txBody>
      </p:sp>
      <p:sp>
        <p:nvSpPr>
          <p:cNvPr id="12297" name="Text Box 8">
            <a:extLst>
              <a:ext uri="{FF2B5EF4-FFF2-40B4-BE49-F238E27FC236}">
                <a16:creationId xmlns:a16="http://schemas.microsoft.com/office/drawing/2014/main" id="{64B840FD-E9C2-0AF6-2416-B991BD44D129}"/>
              </a:ext>
            </a:extLst>
          </p:cNvPr>
          <p:cNvSpPr txBox="1">
            <a:spLocks noChangeArrowheads="1"/>
          </p:cNvSpPr>
          <p:nvPr/>
        </p:nvSpPr>
        <p:spPr bwMode="auto">
          <a:xfrm>
            <a:off x="6019800" y="22098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area</a:t>
            </a:r>
          </a:p>
        </p:txBody>
      </p:sp>
      <p:sp>
        <p:nvSpPr>
          <p:cNvPr id="12298" name="Rectangle 10">
            <a:extLst>
              <a:ext uri="{FF2B5EF4-FFF2-40B4-BE49-F238E27FC236}">
                <a16:creationId xmlns:a16="http://schemas.microsoft.com/office/drawing/2014/main" id="{BE9A553E-6243-BB75-E112-9497769DC574}"/>
              </a:ext>
            </a:extLst>
          </p:cNvPr>
          <p:cNvSpPr>
            <a:spLocks noChangeArrowheads="1"/>
          </p:cNvSpPr>
          <p:nvPr/>
        </p:nvSpPr>
        <p:spPr bwMode="auto">
          <a:xfrm>
            <a:off x="457200" y="4648200"/>
            <a:ext cx="5105400" cy="5334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1600"/>
          </a:p>
        </p:txBody>
      </p:sp>
      <p:pic>
        <p:nvPicPr>
          <p:cNvPr id="12299" name="Picture 12">
            <a:extLst>
              <a:ext uri="{FF2B5EF4-FFF2-40B4-BE49-F238E27FC236}">
                <a16:creationId xmlns:a16="http://schemas.microsoft.com/office/drawing/2014/main" id="{E260ECB9-0BD7-B333-6404-CBCA5834F8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5105400"/>
            <a:ext cx="3352800"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300" name="Line 13">
            <a:extLst>
              <a:ext uri="{FF2B5EF4-FFF2-40B4-BE49-F238E27FC236}">
                <a16:creationId xmlns:a16="http://schemas.microsoft.com/office/drawing/2014/main" id="{9F3E8E17-3E59-C39A-4BB5-02671024BFB9}"/>
              </a:ext>
            </a:extLst>
          </p:cNvPr>
          <p:cNvSpPr>
            <a:spLocks noChangeShapeType="1"/>
          </p:cNvSpPr>
          <p:nvPr/>
        </p:nvSpPr>
        <p:spPr bwMode="auto">
          <a:xfrm>
            <a:off x="3035300" y="5081588"/>
            <a:ext cx="2765425" cy="420687"/>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0478" name="AutoShape 14">
            <a:extLst>
              <a:ext uri="{FF2B5EF4-FFF2-40B4-BE49-F238E27FC236}">
                <a16:creationId xmlns:a16="http://schemas.microsoft.com/office/drawing/2014/main" id="{E1A7EE93-C706-1739-F4C9-894EC6A797F1}"/>
              </a:ext>
            </a:extLst>
          </p:cNvPr>
          <p:cNvSpPr>
            <a:spLocks noChangeArrowheads="1"/>
          </p:cNvSpPr>
          <p:nvPr/>
        </p:nvSpPr>
        <p:spPr bwMode="auto">
          <a:xfrm>
            <a:off x="6108700" y="3736975"/>
            <a:ext cx="2687638" cy="692150"/>
          </a:xfrm>
          <a:prstGeom prst="wedgeRoundRectCallout">
            <a:avLst>
              <a:gd name="adj1" fmla="val -54134"/>
              <a:gd name="adj2" fmla="val 201606"/>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print a message to the console</a:t>
            </a:r>
          </a:p>
        </p:txBody>
      </p:sp>
      <p:sp>
        <p:nvSpPr>
          <p:cNvPr id="12302" name="Rectangle 17">
            <a:extLst>
              <a:ext uri="{FF2B5EF4-FFF2-40B4-BE49-F238E27FC236}">
                <a16:creationId xmlns:a16="http://schemas.microsoft.com/office/drawing/2014/main" id="{A3577E46-1234-EEA5-8B47-03185D72237B}"/>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90478"/>
                                        </p:tgtEl>
                                        <p:attrNameLst>
                                          <p:attrName>style.visibility</p:attrName>
                                        </p:attrNameLst>
                                      </p:cBhvr>
                                      <p:to>
                                        <p:strVal val="visible"/>
                                      </p:to>
                                    </p:set>
                                    <p:anim to="" calcmode="lin" valueType="num">
                                      <p:cBhvr>
                                        <p:cTn id="7" dur="1" fill="hold"/>
                                        <p:tgtEl>
                                          <p:spTgt spid="19047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78" grpId="0" animBg="1"/>
    </p:bldLst>
  </p:timing>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22277</TotalTime>
  <Words>3431</Words>
  <Application>Microsoft Macintosh PowerPoint</Application>
  <PresentationFormat>On-screen Show (4:3)</PresentationFormat>
  <Paragraphs>438</Paragraphs>
  <Slides>63</Slides>
  <Notes>6</Notes>
  <HiddenSlides>0</HiddenSlides>
  <MMClips>0</MMClips>
  <ScaleCrop>false</ScaleCrop>
  <HeadingPairs>
    <vt:vector size="10"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63</vt:i4>
      </vt:variant>
      <vt:variant>
        <vt:lpstr>Custom Shows</vt:lpstr>
      </vt:variant>
      <vt:variant>
        <vt:i4>1</vt:i4>
      </vt:variant>
    </vt:vector>
  </HeadingPairs>
  <TitlesOfParts>
    <vt:vector size="76" baseType="lpstr">
      <vt:lpstr>Times New Roman</vt:lpstr>
      <vt:lpstr>Arial</vt:lpstr>
      <vt:lpstr>Monotype Sorts</vt:lpstr>
      <vt:lpstr>Book Antiqua</vt:lpstr>
      <vt:lpstr>Forte</vt:lpstr>
      <vt:lpstr>Courier New</vt:lpstr>
      <vt:lpstr>Courier</vt:lpstr>
      <vt:lpstr>PMingLiU</vt:lpstr>
      <vt:lpstr>Palatino</vt:lpstr>
      <vt:lpstr>International</vt:lpstr>
      <vt:lpstr>Picture</vt:lpstr>
      <vt:lpstr>Equation</vt:lpstr>
      <vt:lpstr>Chapter 2 Elementary Programming</vt:lpstr>
      <vt:lpstr>Motivations</vt:lpstr>
      <vt:lpstr>Objectives</vt:lpstr>
      <vt:lpstr>Introducing Programming with an Example</vt:lpstr>
      <vt:lpstr>Trace a Program Execution</vt:lpstr>
      <vt:lpstr>Trace a Program Execution</vt:lpstr>
      <vt:lpstr>Trace a Program Execution</vt:lpstr>
      <vt:lpstr>Trace a Program Execution</vt:lpstr>
      <vt:lpstr>Trace a Program Execution</vt:lpstr>
      <vt:lpstr>Reading Input from the Console</vt:lpstr>
      <vt:lpstr>Implicit Import and Explicit Import</vt:lpstr>
      <vt:lpstr>Identifiers</vt:lpstr>
      <vt:lpstr>Variables</vt:lpstr>
      <vt:lpstr>Declaring Variables</vt:lpstr>
      <vt:lpstr>Assignment Statements</vt:lpstr>
      <vt:lpstr>Declaring and Initializing in One Step</vt:lpstr>
      <vt:lpstr>Named Constants</vt:lpstr>
      <vt:lpstr>Naming Conventions</vt:lpstr>
      <vt:lpstr>Naming Conventions, cont.</vt:lpstr>
      <vt:lpstr>Numerical Data Types</vt:lpstr>
      <vt:lpstr>Reading Numbers from the Keyboard</vt:lpstr>
      <vt:lpstr>Numeric Operators</vt:lpstr>
      <vt:lpstr>Integer Division</vt:lpstr>
      <vt:lpstr>Remainder Operator</vt:lpstr>
      <vt:lpstr>Problem: Displaying Time</vt:lpstr>
      <vt:lpstr>NOTE</vt:lpstr>
      <vt:lpstr>Exponent Operations </vt:lpstr>
      <vt:lpstr>Number Literals</vt:lpstr>
      <vt:lpstr>Integer Literals</vt:lpstr>
      <vt:lpstr>Floating-Point Literals</vt:lpstr>
      <vt:lpstr>double vs. float </vt:lpstr>
      <vt:lpstr>Scientific Notation</vt:lpstr>
      <vt:lpstr>Arithmetic Expressions</vt:lpstr>
      <vt:lpstr>How to Evaluate an Expression</vt:lpstr>
      <vt:lpstr>Problem: Converting Temperatures</vt:lpstr>
      <vt:lpstr>Problem: Displaying Current Time</vt:lpstr>
      <vt:lpstr>Augmented Assignment Operators</vt:lpstr>
      <vt:lpstr>Increment and Decrement Operators</vt:lpstr>
      <vt:lpstr>Increment and Decrement Operators, cont.</vt:lpstr>
      <vt:lpstr>Increment and Decrement Operators, cont.</vt:lpstr>
      <vt:lpstr>Assignment Expressions and Assignment Statements</vt:lpstr>
      <vt:lpstr>Numeric Type Conversion</vt:lpstr>
      <vt:lpstr>Conversion Rules</vt:lpstr>
      <vt:lpstr>Type Casting</vt:lpstr>
      <vt:lpstr>Problem: Keeping Two Digits After Decimal Points</vt:lpstr>
      <vt:lpstr>Casting in an Augmented Expression </vt:lpstr>
      <vt:lpstr>Software Development Process </vt:lpstr>
      <vt:lpstr>Requirement Specification </vt:lpstr>
      <vt:lpstr>System Analysis</vt:lpstr>
      <vt:lpstr>System Design </vt:lpstr>
      <vt:lpstr>IPO </vt:lpstr>
      <vt:lpstr>Implementation </vt:lpstr>
      <vt:lpstr>Testing </vt:lpstr>
      <vt:lpstr>Deployment </vt:lpstr>
      <vt:lpstr>Maintenance </vt:lpstr>
      <vt:lpstr>Problem:  Computing Loan Payments</vt:lpstr>
      <vt:lpstr>Problem: Monetary Units</vt:lpstr>
      <vt:lpstr>Common Errors and Pitfalls</vt:lpstr>
      <vt:lpstr>Common Error 1: Undeclared/Uninitialized Variables and Unused Variables </vt:lpstr>
      <vt:lpstr>Common Error 2: Integer Overflow</vt:lpstr>
      <vt:lpstr>Common Error 3: Round-off Errors</vt:lpstr>
      <vt:lpstr>Common Error 4: Unintended Integer Division</vt:lpstr>
      <vt:lpstr>Common Pitfall 1: Redundant Input Objects</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Primitive Data Type and Operations</dc:title>
  <dc:creator>Y. Daniel Liang</dc:creator>
  <cp:lastModifiedBy>anas arram</cp:lastModifiedBy>
  <cp:revision>312</cp:revision>
  <dcterms:created xsi:type="dcterms:W3CDTF">1995-06-10T17:31:50Z</dcterms:created>
  <dcterms:modified xsi:type="dcterms:W3CDTF">2022-11-01T20:24:26Z</dcterms:modified>
</cp:coreProperties>
</file>