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74" r:id="rId3"/>
    <p:sldId id="257" r:id="rId4"/>
    <p:sldId id="258" r:id="rId5"/>
    <p:sldId id="273" r:id="rId6"/>
    <p:sldId id="259" r:id="rId7"/>
    <p:sldId id="260" r:id="rId8"/>
    <p:sldId id="261" r:id="rId9"/>
    <p:sldId id="277" r:id="rId10"/>
    <p:sldId id="275" r:id="rId11"/>
    <p:sldId id="276" r:id="rId12"/>
    <p:sldId id="278" r:id="rId13"/>
    <p:sldId id="263" r:id="rId14"/>
    <p:sldId id="264" r:id="rId15"/>
    <p:sldId id="265" r:id="rId16"/>
    <p:sldId id="266" r:id="rId17"/>
    <p:sldId id="267" r:id="rId18"/>
    <p:sldId id="268" r:id="rId19"/>
    <p:sldId id="269" r:id="rId20"/>
    <p:sldId id="270" r:id="rId21"/>
    <p:sldId id="271" r:id="rId22"/>
    <p:sldId id="272" r:id="rId23"/>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5"/>
  </p:normalViewPr>
  <p:slideViewPr>
    <p:cSldViewPr>
      <p:cViewPr varScale="1">
        <p:scale>
          <a:sx n="107" d="100"/>
          <a:sy n="107" d="100"/>
        </p:scale>
        <p:origin x="560" y="1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3000" b="0" i="0">
                <a:solidFill>
                  <a:srgbClr val="565F6C"/>
                </a:solidFill>
                <a:latin typeface="Cambria"/>
                <a:cs typeface="Cambria"/>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4/27/24</a:t>
            </a:fld>
            <a:endParaRPr lang="en-US"/>
          </a:p>
        </p:txBody>
      </p:sp>
      <p:sp>
        <p:nvSpPr>
          <p:cNvPr id="6" name="Holder 6"/>
          <p:cNvSpPr>
            <a:spLocks noGrp="1"/>
          </p:cNvSpPr>
          <p:nvPr>
            <p:ph type="sldNum" sz="quarter" idx="7"/>
          </p:nvPr>
        </p:nvSpPr>
        <p:spPr/>
        <p:txBody>
          <a:bodyPr lIns="0" tIns="0" rIns="0" bIns="0"/>
          <a:lstStyle>
            <a:lvl1pPr>
              <a:defRPr sz="1400" b="1" i="0">
                <a:solidFill>
                  <a:schemeClr val="bg1"/>
                </a:solidFill>
                <a:latin typeface="Cambria"/>
                <a:cs typeface="Cambria"/>
              </a:defRPr>
            </a:lvl1pPr>
          </a:lstStyle>
          <a:p>
            <a:pPr marL="89535">
              <a:lnSpc>
                <a:spcPct val="100000"/>
              </a:lnSpc>
              <a:spcBef>
                <a:spcPts val="85"/>
              </a:spcBef>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565F6C"/>
                </a:solidFill>
                <a:latin typeface="Cambria"/>
                <a:cs typeface="Cambri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4/27/24</a:t>
            </a:fld>
            <a:endParaRPr lang="en-US"/>
          </a:p>
        </p:txBody>
      </p:sp>
      <p:sp>
        <p:nvSpPr>
          <p:cNvPr id="6" name="Holder 6"/>
          <p:cNvSpPr>
            <a:spLocks noGrp="1"/>
          </p:cNvSpPr>
          <p:nvPr>
            <p:ph type="sldNum" sz="quarter" idx="7"/>
          </p:nvPr>
        </p:nvSpPr>
        <p:spPr/>
        <p:txBody>
          <a:bodyPr lIns="0" tIns="0" rIns="0" bIns="0"/>
          <a:lstStyle>
            <a:lvl1pPr>
              <a:defRPr sz="1400" b="1" i="0">
                <a:solidFill>
                  <a:schemeClr val="bg1"/>
                </a:solidFill>
                <a:latin typeface="Cambria"/>
                <a:cs typeface="Cambria"/>
              </a:defRPr>
            </a:lvl1pPr>
          </a:lstStyle>
          <a:p>
            <a:pPr marL="89535">
              <a:lnSpc>
                <a:spcPct val="100000"/>
              </a:lnSpc>
              <a:spcBef>
                <a:spcPts val="85"/>
              </a:spcBef>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565F6C"/>
                </a:solidFill>
                <a:latin typeface="Cambria"/>
                <a:cs typeface="Cambria"/>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4/27/24</a:t>
            </a:fld>
            <a:endParaRPr lang="en-US"/>
          </a:p>
        </p:txBody>
      </p:sp>
      <p:sp>
        <p:nvSpPr>
          <p:cNvPr id="7" name="Holder 7"/>
          <p:cNvSpPr>
            <a:spLocks noGrp="1"/>
          </p:cNvSpPr>
          <p:nvPr>
            <p:ph type="sldNum" sz="quarter" idx="7"/>
          </p:nvPr>
        </p:nvSpPr>
        <p:spPr/>
        <p:txBody>
          <a:bodyPr lIns="0" tIns="0" rIns="0" bIns="0"/>
          <a:lstStyle>
            <a:lvl1pPr>
              <a:defRPr sz="1400" b="1" i="0">
                <a:solidFill>
                  <a:schemeClr val="bg1"/>
                </a:solidFill>
                <a:latin typeface="Cambria"/>
                <a:cs typeface="Cambria"/>
              </a:defRPr>
            </a:lvl1pPr>
          </a:lstStyle>
          <a:p>
            <a:pPr marL="89535">
              <a:lnSpc>
                <a:spcPct val="100000"/>
              </a:lnSpc>
              <a:spcBef>
                <a:spcPts val="85"/>
              </a:spcBef>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565F6C"/>
                </a:solidFill>
                <a:latin typeface="Cambria"/>
                <a:cs typeface="Cambri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4/27/24</a:t>
            </a:fld>
            <a:endParaRPr lang="en-US"/>
          </a:p>
        </p:txBody>
      </p:sp>
      <p:sp>
        <p:nvSpPr>
          <p:cNvPr id="5" name="Holder 5"/>
          <p:cNvSpPr>
            <a:spLocks noGrp="1"/>
          </p:cNvSpPr>
          <p:nvPr>
            <p:ph type="sldNum" sz="quarter" idx="7"/>
          </p:nvPr>
        </p:nvSpPr>
        <p:spPr/>
        <p:txBody>
          <a:bodyPr lIns="0" tIns="0" rIns="0" bIns="0"/>
          <a:lstStyle>
            <a:lvl1pPr>
              <a:defRPr sz="1400" b="1" i="0">
                <a:solidFill>
                  <a:schemeClr val="bg1"/>
                </a:solidFill>
                <a:latin typeface="Cambria"/>
                <a:cs typeface="Cambria"/>
              </a:defRPr>
            </a:lvl1pPr>
          </a:lstStyle>
          <a:p>
            <a:pPr marL="89535">
              <a:lnSpc>
                <a:spcPct val="100000"/>
              </a:lnSpc>
              <a:spcBef>
                <a:spcPts val="85"/>
              </a:spcBef>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4/27/24</a:t>
            </a:fld>
            <a:endParaRPr lang="en-US"/>
          </a:p>
        </p:txBody>
      </p:sp>
      <p:sp>
        <p:nvSpPr>
          <p:cNvPr id="4" name="Holder 4"/>
          <p:cNvSpPr>
            <a:spLocks noGrp="1"/>
          </p:cNvSpPr>
          <p:nvPr>
            <p:ph type="sldNum" sz="quarter" idx="7"/>
          </p:nvPr>
        </p:nvSpPr>
        <p:spPr/>
        <p:txBody>
          <a:bodyPr lIns="0" tIns="0" rIns="0" bIns="0"/>
          <a:lstStyle>
            <a:lvl1pPr>
              <a:defRPr sz="1400" b="1" i="0">
                <a:solidFill>
                  <a:schemeClr val="bg1"/>
                </a:solidFill>
                <a:latin typeface="Cambria"/>
                <a:cs typeface="Cambria"/>
              </a:defRPr>
            </a:lvl1pPr>
          </a:lstStyle>
          <a:p>
            <a:pPr marL="89535">
              <a:lnSpc>
                <a:spcPct val="100000"/>
              </a:lnSpc>
              <a:spcBef>
                <a:spcPts val="85"/>
              </a:spcBef>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763761" y="761"/>
            <a:ext cx="0" cy="6858000"/>
          </a:xfrm>
          <a:custGeom>
            <a:avLst/>
            <a:gdLst/>
            <a:ahLst/>
            <a:cxnLst/>
            <a:rect l="l" t="t" r="r" b="b"/>
            <a:pathLst>
              <a:path h="6858000">
                <a:moveTo>
                  <a:pt x="0" y="0"/>
                </a:moveTo>
                <a:lnTo>
                  <a:pt x="0" y="6857999"/>
                </a:lnTo>
              </a:path>
            </a:pathLst>
          </a:custGeom>
          <a:ln w="38100">
            <a:solidFill>
              <a:srgbClr val="FDC3AD"/>
            </a:solidFill>
          </a:ln>
        </p:spPr>
        <p:txBody>
          <a:bodyPr wrap="square" lIns="0" tIns="0" rIns="0" bIns="0" rtlCol="0"/>
          <a:lstStyle/>
          <a:p>
            <a:endParaRPr/>
          </a:p>
        </p:txBody>
      </p:sp>
      <p:sp>
        <p:nvSpPr>
          <p:cNvPr id="17" name="bg object 17"/>
          <p:cNvSpPr/>
          <p:nvPr/>
        </p:nvSpPr>
        <p:spPr>
          <a:xfrm>
            <a:off x="8156448" y="5715000"/>
            <a:ext cx="548640" cy="548640"/>
          </a:xfrm>
          <a:custGeom>
            <a:avLst/>
            <a:gdLst/>
            <a:ahLst/>
            <a:cxnLst/>
            <a:rect l="l" t="t" r="r" b="b"/>
            <a:pathLst>
              <a:path w="548640" h="548639">
                <a:moveTo>
                  <a:pt x="274320" y="0"/>
                </a:moveTo>
                <a:lnTo>
                  <a:pt x="225008" y="4419"/>
                </a:lnTo>
                <a:lnTo>
                  <a:pt x="178597" y="17162"/>
                </a:lnTo>
                <a:lnTo>
                  <a:pt x="135861" y="37453"/>
                </a:lnTo>
                <a:lnTo>
                  <a:pt x="97575" y="64518"/>
                </a:lnTo>
                <a:lnTo>
                  <a:pt x="64513" y="97580"/>
                </a:lnTo>
                <a:lnTo>
                  <a:pt x="37450" y="135867"/>
                </a:lnTo>
                <a:lnTo>
                  <a:pt x="17161" y="178602"/>
                </a:lnTo>
                <a:lnTo>
                  <a:pt x="4419" y="225011"/>
                </a:lnTo>
                <a:lnTo>
                  <a:pt x="0" y="274319"/>
                </a:lnTo>
                <a:lnTo>
                  <a:pt x="4419" y="323628"/>
                </a:lnTo>
                <a:lnTo>
                  <a:pt x="17161" y="370037"/>
                </a:lnTo>
                <a:lnTo>
                  <a:pt x="37450" y="412772"/>
                </a:lnTo>
                <a:lnTo>
                  <a:pt x="64513" y="451059"/>
                </a:lnTo>
                <a:lnTo>
                  <a:pt x="97575" y="484121"/>
                </a:lnTo>
                <a:lnTo>
                  <a:pt x="135861" y="511186"/>
                </a:lnTo>
                <a:lnTo>
                  <a:pt x="178597" y="531477"/>
                </a:lnTo>
                <a:lnTo>
                  <a:pt x="225008" y="544220"/>
                </a:lnTo>
                <a:lnTo>
                  <a:pt x="274320" y="548640"/>
                </a:lnTo>
                <a:lnTo>
                  <a:pt x="323631" y="544220"/>
                </a:lnTo>
                <a:lnTo>
                  <a:pt x="370042" y="531477"/>
                </a:lnTo>
                <a:lnTo>
                  <a:pt x="412778" y="511186"/>
                </a:lnTo>
                <a:lnTo>
                  <a:pt x="451064" y="484121"/>
                </a:lnTo>
                <a:lnTo>
                  <a:pt x="484126" y="451059"/>
                </a:lnTo>
                <a:lnTo>
                  <a:pt x="511189" y="412772"/>
                </a:lnTo>
                <a:lnTo>
                  <a:pt x="531478" y="370037"/>
                </a:lnTo>
                <a:lnTo>
                  <a:pt x="544220" y="323628"/>
                </a:lnTo>
                <a:lnTo>
                  <a:pt x="548640" y="274319"/>
                </a:lnTo>
                <a:lnTo>
                  <a:pt x="544220" y="225011"/>
                </a:lnTo>
                <a:lnTo>
                  <a:pt x="531478" y="178602"/>
                </a:lnTo>
                <a:lnTo>
                  <a:pt x="511189" y="135867"/>
                </a:lnTo>
                <a:lnTo>
                  <a:pt x="484126" y="97580"/>
                </a:lnTo>
                <a:lnTo>
                  <a:pt x="451064" y="64518"/>
                </a:lnTo>
                <a:lnTo>
                  <a:pt x="412778" y="37453"/>
                </a:lnTo>
                <a:lnTo>
                  <a:pt x="370042" y="17162"/>
                </a:lnTo>
                <a:lnTo>
                  <a:pt x="323631" y="4419"/>
                </a:lnTo>
                <a:lnTo>
                  <a:pt x="274320" y="0"/>
                </a:lnTo>
                <a:close/>
              </a:path>
            </a:pathLst>
          </a:custGeom>
          <a:solidFill>
            <a:srgbClr val="FD8537"/>
          </a:solidFill>
        </p:spPr>
        <p:txBody>
          <a:bodyPr wrap="square" lIns="0" tIns="0" rIns="0" bIns="0" rtlCol="0"/>
          <a:lstStyle/>
          <a:p>
            <a:endParaRPr/>
          </a:p>
        </p:txBody>
      </p:sp>
      <p:pic>
        <p:nvPicPr>
          <p:cNvPr id="18" name="bg object 18"/>
          <p:cNvPicPr/>
          <p:nvPr/>
        </p:nvPicPr>
        <p:blipFill>
          <a:blip r:embed="rId7" cstate="print"/>
          <a:stretch>
            <a:fillRect/>
          </a:stretch>
        </p:blipFill>
        <p:spPr>
          <a:xfrm>
            <a:off x="6143244" y="143256"/>
            <a:ext cx="2500883" cy="861060"/>
          </a:xfrm>
          <a:prstGeom prst="rect">
            <a:avLst/>
          </a:prstGeom>
        </p:spPr>
      </p:pic>
      <p:sp>
        <p:nvSpPr>
          <p:cNvPr id="19" name="bg object 19"/>
          <p:cNvSpPr/>
          <p:nvPr/>
        </p:nvSpPr>
        <p:spPr>
          <a:xfrm>
            <a:off x="47231" y="0"/>
            <a:ext cx="58419" cy="6858000"/>
          </a:xfrm>
          <a:custGeom>
            <a:avLst/>
            <a:gdLst/>
            <a:ahLst/>
            <a:cxnLst/>
            <a:rect l="l" t="t" r="r" b="b"/>
            <a:pathLst>
              <a:path w="58419" h="6858000">
                <a:moveTo>
                  <a:pt x="11595" y="0"/>
                </a:moveTo>
                <a:lnTo>
                  <a:pt x="0" y="0"/>
                </a:lnTo>
                <a:lnTo>
                  <a:pt x="12" y="6858000"/>
                </a:lnTo>
                <a:lnTo>
                  <a:pt x="11595" y="6858000"/>
                </a:lnTo>
                <a:lnTo>
                  <a:pt x="11595" y="0"/>
                </a:lnTo>
                <a:close/>
              </a:path>
              <a:path w="58419" h="6858000">
                <a:moveTo>
                  <a:pt x="57924" y="0"/>
                </a:moveTo>
                <a:lnTo>
                  <a:pt x="23177" y="0"/>
                </a:lnTo>
                <a:lnTo>
                  <a:pt x="23177" y="6858000"/>
                </a:lnTo>
                <a:lnTo>
                  <a:pt x="57924" y="6858000"/>
                </a:lnTo>
                <a:lnTo>
                  <a:pt x="57924" y="0"/>
                </a:lnTo>
                <a:close/>
              </a:path>
            </a:pathLst>
          </a:custGeom>
          <a:solidFill>
            <a:srgbClr val="FDC3AD"/>
          </a:solidFill>
        </p:spPr>
        <p:txBody>
          <a:bodyPr wrap="square" lIns="0" tIns="0" rIns="0" bIns="0" rtlCol="0"/>
          <a:lstStyle/>
          <a:p>
            <a:endParaRPr/>
          </a:p>
        </p:txBody>
      </p:sp>
      <p:sp>
        <p:nvSpPr>
          <p:cNvPr id="20" name="bg object 20"/>
          <p:cNvSpPr/>
          <p:nvPr/>
        </p:nvSpPr>
        <p:spPr>
          <a:xfrm>
            <a:off x="8839200" y="0"/>
            <a:ext cx="304800" cy="6858000"/>
          </a:xfrm>
          <a:custGeom>
            <a:avLst/>
            <a:gdLst/>
            <a:ahLst/>
            <a:cxnLst/>
            <a:rect l="l" t="t" r="r" b="b"/>
            <a:pathLst>
              <a:path w="304800" h="6858000">
                <a:moveTo>
                  <a:pt x="304800" y="0"/>
                </a:moveTo>
                <a:lnTo>
                  <a:pt x="0" y="0"/>
                </a:lnTo>
                <a:lnTo>
                  <a:pt x="0" y="6858000"/>
                </a:lnTo>
                <a:lnTo>
                  <a:pt x="304800" y="6858000"/>
                </a:lnTo>
                <a:lnTo>
                  <a:pt x="304800" y="0"/>
                </a:lnTo>
                <a:close/>
              </a:path>
            </a:pathLst>
          </a:custGeom>
          <a:solidFill>
            <a:srgbClr val="FDC3AD">
              <a:alpha val="87057"/>
            </a:srgbClr>
          </a:solidFill>
        </p:spPr>
        <p:txBody>
          <a:bodyPr wrap="square" lIns="0" tIns="0" rIns="0" bIns="0" rtlCol="0"/>
          <a:lstStyle/>
          <a:p>
            <a:endParaRPr/>
          </a:p>
        </p:txBody>
      </p:sp>
      <p:sp>
        <p:nvSpPr>
          <p:cNvPr id="21" name="bg object 21"/>
          <p:cNvSpPr/>
          <p:nvPr/>
        </p:nvSpPr>
        <p:spPr>
          <a:xfrm>
            <a:off x="8915400" y="0"/>
            <a:ext cx="0" cy="6858000"/>
          </a:xfrm>
          <a:custGeom>
            <a:avLst/>
            <a:gdLst/>
            <a:ahLst/>
            <a:cxnLst/>
            <a:rect l="l" t="t" r="r" b="b"/>
            <a:pathLst>
              <a:path h="6858000">
                <a:moveTo>
                  <a:pt x="0" y="0"/>
                </a:moveTo>
                <a:lnTo>
                  <a:pt x="0" y="6857999"/>
                </a:lnTo>
              </a:path>
            </a:pathLst>
          </a:custGeom>
          <a:ln w="9144">
            <a:solidFill>
              <a:srgbClr val="FD8537"/>
            </a:solidFill>
          </a:ln>
        </p:spPr>
        <p:txBody>
          <a:bodyPr wrap="square" lIns="0" tIns="0" rIns="0" bIns="0" rtlCol="0"/>
          <a:lstStyle/>
          <a:p>
            <a:endParaRPr/>
          </a:p>
        </p:txBody>
      </p:sp>
      <p:sp>
        <p:nvSpPr>
          <p:cNvPr id="2" name="Holder 2"/>
          <p:cNvSpPr>
            <a:spLocks noGrp="1"/>
          </p:cNvSpPr>
          <p:nvPr>
            <p:ph type="title"/>
          </p:nvPr>
        </p:nvSpPr>
        <p:spPr>
          <a:xfrm>
            <a:off x="535940" y="896239"/>
            <a:ext cx="5821045" cy="482600"/>
          </a:xfrm>
          <a:prstGeom prst="rect">
            <a:avLst/>
          </a:prstGeom>
        </p:spPr>
        <p:txBody>
          <a:bodyPr wrap="square" lIns="0" tIns="0" rIns="0" bIns="0">
            <a:spAutoFit/>
          </a:bodyPr>
          <a:lstStyle>
            <a:lvl1pPr>
              <a:defRPr sz="3000" b="0" i="0">
                <a:solidFill>
                  <a:srgbClr val="565F6C"/>
                </a:solidFill>
                <a:latin typeface="Cambria"/>
                <a:cs typeface="Cambria"/>
              </a:defRPr>
            </a:lvl1pPr>
          </a:lstStyle>
          <a:p>
            <a:endParaRPr/>
          </a:p>
        </p:txBody>
      </p:sp>
      <p:sp>
        <p:nvSpPr>
          <p:cNvPr id="3" name="Holder 3"/>
          <p:cNvSpPr>
            <a:spLocks noGrp="1"/>
          </p:cNvSpPr>
          <p:nvPr>
            <p:ph type="body" idx="1"/>
          </p:nvPr>
        </p:nvSpPr>
        <p:spPr>
          <a:xfrm>
            <a:off x="581913" y="1775079"/>
            <a:ext cx="7556500" cy="455549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4/27/24</a:t>
            </a:fld>
            <a:endParaRPr lang="en-US"/>
          </a:p>
        </p:txBody>
      </p:sp>
      <p:sp>
        <p:nvSpPr>
          <p:cNvPr id="6" name="Holder 6"/>
          <p:cNvSpPr>
            <a:spLocks noGrp="1"/>
          </p:cNvSpPr>
          <p:nvPr>
            <p:ph type="sldNum" sz="quarter" idx="7"/>
          </p:nvPr>
        </p:nvSpPr>
        <p:spPr>
          <a:xfrm>
            <a:off x="8293861" y="5873993"/>
            <a:ext cx="293370" cy="240664"/>
          </a:xfrm>
          <a:prstGeom prst="rect">
            <a:avLst/>
          </a:prstGeom>
        </p:spPr>
        <p:txBody>
          <a:bodyPr wrap="square" lIns="0" tIns="0" rIns="0" bIns="0">
            <a:spAutoFit/>
          </a:bodyPr>
          <a:lstStyle>
            <a:lvl1pPr>
              <a:defRPr sz="1400" b="1" i="0">
                <a:solidFill>
                  <a:schemeClr val="bg1"/>
                </a:solidFill>
                <a:latin typeface="Cambria"/>
                <a:cs typeface="Cambria"/>
              </a:defRPr>
            </a:lvl1pPr>
          </a:lstStyle>
          <a:p>
            <a:pPr marL="89535">
              <a:lnSpc>
                <a:spcPct val="100000"/>
              </a:lnSpc>
              <a:spcBef>
                <a:spcPts val="85"/>
              </a:spcBef>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1000" y="0"/>
            <a:ext cx="443865" cy="6858000"/>
          </a:xfrm>
          <a:custGeom>
            <a:avLst/>
            <a:gdLst/>
            <a:ahLst/>
            <a:cxnLst/>
            <a:rect l="l" t="t" r="r" b="b"/>
            <a:pathLst>
              <a:path w="443865" h="6858000">
                <a:moveTo>
                  <a:pt x="0" y="6858000"/>
                </a:moveTo>
                <a:lnTo>
                  <a:pt x="443484" y="6858000"/>
                </a:lnTo>
                <a:lnTo>
                  <a:pt x="443484" y="0"/>
                </a:lnTo>
                <a:lnTo>
                  <a:pt x="0" y="0"/>
                </a:lnTo>
                <a:lnTo>
                  <a:pt x="0" y="6858000"/>
                </a:lnTo>
                <a:close/>
              </a:path>
            </a:pathLst>
          </a:custGeom>
          <a:solidFill>
            <a:srgbClr val="FDC3AD">
              <a:alpha val="54116"/>
            </a:srgbClr>
          </a:solidFill>
        </p:spPr>
        <p:txBody>
          <a:bodyPr wrap="square" lIns="0" tIns="0" rIns="0" bIns="0" rtlCol="0"/>
          <a:lstStyle/>
          <a:p>
            <a:endParaRPr/>
          </a:p>
        </p:txBody>
      </p:sp>
      <p:sp>
        <p:nvSpPr>
          <p:cNvPr id="3" name="object 3"/>
          <p:cNvSpPr/>
          <p:nvPr/>
        </p:nvSpPr>
        <p:spPr>
          <a:xfrm>
            <a:off x="882396" y="0"/>
            <a:ext cx="3175" cy="6858000"/>
          </a:xfrm>
          <a:custGeom>
            <a:avLst/>
            <a:gdLst/>
            <a:ahLst/>
            <a:cxnLst/>
            <a:rect l="l" t="t" r="r" b="b"/>
            <a:pathLst>
              <a:path w="3175" h="6858000">
                <a:moveTo>
                  <a:pt x="0" y="6858000"/>
                </a:moveTo>
                <a:lnTo>
                  <a:pt x="3047" y="6858000"/>
                </a:lnTo>
                <a:lnTo>
                  <a:pt x="3047" y="0"/>
                </a:lnTo>
                <a:lnTo>
                  <a:pt x="0" y="0"/>
                </a:lnTo>
                <a:lnTo>
                  <a:pt x="0" y="6858000"/>
                </a:lnTo>
                <a:close/>
              </a:path>
            </a:pathLst>
          </a:custGeom>
          <a:solidFill>
            <a:srgbClr val="FDC3AD">
              <a:alpha val="54116"/>
            </a:srgbClr>
          </a:solidFill>
        </p:spPr>
        <p:txBody>
          <a:bodyPr wrap="square" lIns="0" tIns="0" rIns="0" bIns="0" rtlCol="0"/>
          <a:lstStyle/>
          <a:p>
            <a:endParaRPr/>
          </a:p>
        </p:txBody>
      </p:sp>
      <p:sp>
        <p:nvSpPr>
          <p:cNvPr id="4" name="object 4"/>
          <p:cNvSpPr/>
          <p:nvPr/>
        </p:nvSpPr>
        <p:spPr>
          <a:xfrm>
            <a:off x="943355" y="0"/>
            <a:ext cx="47625" cy="6858000"/>
          </a:xfrm>
          <a:custGeom>
            <a:avLst/>
            <a:gdLst/>
            <a:ahLst/>
            <a:cxnLst/>
            <a:rect l="l" t="t" r="r" b="b"/>
            <a:pathLst>
              <a:path w="47625" h="6858000">
                <a:moveTo>
                  <a:pt x="0" y="6858000"/>
                </a:moveTo>
                <a:lnTo>
                  <a:pt x="47243" y="6858000"/>
                </a:lnTo>
                <a:lnTo>
                  <a:pt x="47243" y="0"/>
                </a:lnTo>
                <a:lnTo>
                  <a:pt x="0" y="0"/>
                </a:lnTo>
                <a:lnTo>
                  <a:pt x="0" y="6858000"/>
                </a:lnTo>
                <a:close/>
              </a:path>
            </a:pathLst>
          </a:custGeom>
          <a:solidFill>
            <a:srgbClr val="FDC3AD">
              <a:alpha val="54116"/>
            </a:srgbClr>
          </a:solidFill>
        </p:spPr>
        <p:txBody>
          <a:bodyPr wrap="square" lIns="0" tIns="0" rIns="0" bIns="0" rtlCol="0"/>
          <a:lstStyle/>
          <a:p>
            <a:endParaRPr/>
          </a:p>
        </p:txBody>
      </p:sp>
      <p:sp>
        <p:nvSpPr>
          <p:cNvPr id="5" name="object 5"/>
          <p:cNvSpPr/>
          <p:nvPr/>
        </p:nvSpPr>
        <p:spPr>
          <a:xfrm>
            <a:off x="275843" y="0"/>
            <a:ext cx="105410" cy="6858000"/>
          </a:xfrm>
          <a:custGeom>
            <a:avLst/>
            <a:gdLst/>
            <a:ahLst/>
            <a:cxnLst/>
            <a:rect l="l" t="t" r="r" b="b"/>
            <a:pathLst>
              <a:path w="105410" h="6858000">
                <a:moveTo>
                  <a:pt x="105156" y="0"/>
                </a:moveTo>
                <a:lnTo>
                  <a:pt x="0" y="0"/>
                </a:lnTo>
                <a:lnTo>
                  <a:pt x="0" y="6858000"/>
                </a:lnTo>
                <a:lnTo>
                  <a:pt x="105156" y="6858000"/>
                </a:lnTo>
                <a:lnTo>
                  <a:pt x="105156" y="0"/>
                </a:lnTo>
                <a:close/>
              </a:path>
            </a:pathLst>
          </a:custGeom>
          <a:solidFill>
            <a:srgbClr val="FFD9CE">
              <a:alpha val="36077"/>
            </a:srgbClr>
          </a:solidFill>
        </p:spPr>
        <p:txBody>
          <a:bodyPr wrap="square" lIns="0" tIns="0" rIns="0" bIns="0" rtlCol="0"/>
          <a:lstStyle/>
          <a:p>
            <a:endParaRPr/>
          </a:p>
        </p:txBody>
      </p:sp>
      <p:grpSp>
        <p:nvGrpSpPr>
          <p:cNvPr id="6" name="object 6"/>
          <p:cNvGrpSpPr/>
          <p:nvPr/>
        </p:nvGrpSpPr>
        <p:grpSpPr>
          <a:xfrm>
            <a:off x="990600" y="0"/>
            <a:ext cx="381000" cy="6858000"/>
            <a:chOff x="990600" y="0"/>
            <a:chExt cx="381000" cy="6858000"/>
          </a:xfrm>
        </p:grpSpPr>
        <p:sp>
          <p:nvSpPr>
            <p:cNvPr id="7" name="object 7"/>
            <p:cNvSpPr/>
            <p:nvPr/>
          </p:nvSpPr>
          <p:spPr>
            <a:xfrm>
              <a:off x="990600" y="0"/>
              <a:ext cx="181610" cy="6858000"/>
            </a:xfrm>
            <a:custGeom>
              <a:avLst/>
              <a:gdLst/>
              <a:ahLst/>
              <a:cxnLst/>
              <a:rect l="l" t="t" r="r" b="b"/>
              <a:pathLst>
                <a:path w="181609" h="6858000">
                  <a:moveTo>
                    <a:pt x="181356" y="0"/>
                  </a:moveTo>
                  <a:lnTo>
                    <a:pt x="0" y="0"/>
                  </a:lnTo>
                  <a:lnTo>
                    <a:pt x="0" y="6858000"/>
                  </a:lnTo>
                  <a:lnTo>
                    <a:pt x="181356" y="6858000"/>
                  </a:lnTo>
                  <a:lnTo>
                    <a:pt x="181356" y="0"/>
                  </a:lnTo>
                  <a:close/>
                </a:path>
              </a:pathLst>
            </a:custGeom>
            <a:solidFill>
              <a:srgbClr val="FFD9CE">
                <a:alpha val="70195"/>
              </a:srgbClr>
            </a:solidFill>
          </p:spPr>
          <p:txBody>
            <a:bodyPr wrap="square" lIns="0" tIns="0" rIns="0" bIns="0" rtlCol="0"/>
            <a:lstStyle/>
            <a:p>
              <a:endParaRPr/>
            </a:p>
          </p:txBody>
        </p:sp>
        <p:sp>
          <p:nvSpPr>
            <p:cNvPr id="8" name="object 8"/>
            <p:cNvSpPr/>
            <p:nvPr/>
          </p:nvSpPr>
          <p:spPr>
            <a:xfrm>
              <a:off x="1141476" y="0"/>
              <a:ext cx="230504" cy="6858000"/>
            </a:xfrm>
            <a:custGeom>
              <a:avLst/>
              <a:gdLst/>
              <a:ahLst/>
              <a:cxnLst/>
              <a:rect l="l" t="t" r="r" b="b"/>
              <a:pathLst>
                <a:path w="230505" h="6858000">
                  <a:moveTo>
                    <a:pt x="230124" y="0"/>
                  </a:moveTo>
                  <a:lnTo>
                    <a:pt x="0" y="0"/>
                  </a:lnTo>
                  <a:lnTo>
                    <a:pt x="0" y="6858000"/>
                  </a:lnTo>
                  <a:lnTo>
                    <a:pt x="230124" y="6858000"/>
                  </a:lnTo>
                  <a:lnTo>
                    <a:pt x="230124" y="0"/>
                  </a:lnTo>
                  <a:close/>
                </a:path>
              </a:pathLst>
            </a:custGeom>
            <a:solidFill>
              <a:srgbClr val="FFECE8">
                <a:alpha val="70979"/>
              </a:srgbClr>
            </a:solidFill>
          </p:spPr>
          <p:txBody>
            <a:bodyPr wrap="square" lIns="0" tIns="0" rIns="0" bIns="0" rtlCol="0"/>
            <a:lstStyle/>
            <a:p>
              <a:endParaRPr/>
            </a:p>
          </p:txBody>
        </p:sp>
      </p:grpSp>
      <p:sp>
        <p:nvSpPr>
          <p:cNvPr id="9" name="object 9"/>
          <p:cNvSpPr/>
          <p:nvPr/>
        </p:nvSpPr>
        <p:spPr>
          <a:xfrm>
            <a:off x="106679" y="0"/>
            <a:ext cx="0" cy="6858000"/>
          </a:xfrm>
          <a:custGeom>
            <a:avLst/>
            <a:gdLst/>
            <a:ahLst/>
            <a:cxnLst/>
            <a:rect l="l" t="t" r="r" b="b"/>
            <a:pathLst>
              <a:path h="6858000">
                <a:moveTo>
                  <a:pt x="0" y="0"/>
                </a:moveTo>
                <a:lnTo>
                  <a:pt x="1" y="6857999"/>
                </a:lnTo>
              </a:path>
            </a:pathLst>
          </a:custGeom>
          <a:ln w="57912">
            <a:solidFill>
              <a:srgbClr val="FDC3AD"/>
            </a:solidFill>
          </a:ln>
        </p:spPr>
        <p:txBody>
          <a:bodyPr wrap="square" lIns="0" tIns="0" rIns="0" bIns="0" rtlCol="0"/>
          <a:lstStyle/>
          <a:p>
            <a:endParaRPr/>
          </a:p>
        </p:txBody>
      </p:sp>
      <p:grpSp>
        <p:nvGrpSpPr>
          <p:cNvPr id="10" name="object 10"/>
          <p:cNvGrpSpPr/>
          <p:nvPr/>
        </p:nvGrpSpPr>
        <p:grpSpPr>
          <a:xfrm>
            <a:off x="824483" y="0"/>
            <a:ext cx="119380" cy="6858000"/>
            <a:chOff x="824483" y="0"/>
            <a:chExt cx="119380" cy="6858000"/>
          </a:xfrm>
        </p:grpSpPr>
        <p:sp>
          <p:nvSpPr>
            <p:cNvPr id="11" name="object 11"/>
            <p:cNvSpPr/>
            <p:nvPr/>
          </p:nvSpPr>
          <p:spPr>
            <a:xfrm>
              <a:off x="885443" y="0"/>
              <a:ext cx="58419" cy="6858000"/>
            </a:xfrm>
            <a:custGeom>
              <a:avLst/>
              <a:gdLst/>
              <a:ahLst/>
              <a:cxnLst/>
              <a:rect l="l" t="t" r="r" b="b"/>
              <a:pathLst>
                <a:path w="58419" h="6858000">
                  <a:moveTo>
                    <a:pt x="0" y="6857999"/>
                  </a:moveTo>
                  <a:lnTo>
                    <a:pt x="57912" y="6857999"/>
                  </a:lnTo>
                  <a:lnTo>
                    <a:pt x="57912" y="0"/>
                  </a:lnTo>
                  <a:lnTo>
                    <a:pt x="0" y="0"/>
                  </a:lnTo>
                  <a:lnTo>
                    <a:pt x="0" y="6857999"/>
                  </a:lnTo>
                  <a:close/>
                </a:path>
              </a:pathLst>
            </a:custGeom>
            <a:solidFill>
              <a:srgbClr val="FFECE8"/>
            </a:solidFill>
          </p:spPr>
          <p:txBody>
            <a:bodyPr wrap="square" lIns="0" tIns="0" rIns="0" bIns="0" rtlCol="0"/>
            <a:lstStyle/>
            <a:p>
              <a:endParaRPr/>
            </a:p>
          </p:txBody>
        </p:sp>
        <p:sp>
          <p:nvSpPr>
            <p:cNvPr id="12" name="object 12"/>
            <p:cNvSpPr/>
            <p:nvPr/>
          </p:nvSpPr>
          <p:spPr>
            <a:xfrm>
              <a:off x="824483" y="0"/>
              <a:ext cx="58419" cy="6858000"/>
            </a:xfrm>
            <a:custGeom>
              <a:avLst/>
              <a:gdLst/>
              <a:ahLst/>
              <a:cxnLst/>
              <a:rect l="l" t="t" r="r" b="b"/>
              <a:pathLst>
                <a:path w="58419" h="6858000">
                  <a:moveTo>
                    <a:pt x="0" y="6857999"/>
                  </a:moveTo>
                  <a:lnTo>
                    <a:pt x="57912" y="6857999"/>
                  </a:lnTo>
                  <a:lnTo>
                    <a:pt x="57912" y="0"/>
                  </a:lnTo>
                  <a:lnTo>
                    <a:pt x="0" y="0"/>
                  </a:lnTo>
                  <a:lnTo>
                    <a:pt x="0" y="6857999"/>
                  </a:lnTo>
                  <a:close/>
                </a:path>
              </a:pathLst>
            </a:custGeom>
            <a:solidFill>
              <a:srgbClr val="FDC3AD"/>
            </a:solidFill>
          </p:spPr>
          <p:txBody>
            <a:bodyPr wrap="square" lIns="0" tIns="0" rIns="0" bIns="0" rtlCol="0"/>
            <a:lstStyle/>
            <a:p>
              <a:endParaRPr/>
            </a:p>
          </p:txBody>
        </p:sp>
      </p:grpSp>
      <p:sp>
        <p:nvSpPr>
          <p:cNvPr id="13" name="object 13"/>
          <p:cNvSpPr/>
          <p:nvPr/>
        </p:nvSpPr>
        <p:spPr>
          <a:xfrm>
            <a:off x="1727454" y="761"/>
            <a:ext cx="0" cy="6858000"/>
          </a:xfrm>
          <a:custGeom>
            <a:avLst/>
            <a:gdLst/>
            <a:ahLst/>
            <a:cxnLst/>
            <a:rect l="l" t="t" r="r" b="b"/>
            <a:pathLst>
              <a:path h="6858000">
                <a:moveTo>
                  <a:pt x="0" y="0"/>
                </a:moveTo>
                <a:lnTo>
                  <a:pt x="0" y="6857999"/>
                </a:lnTo>
              </a:path>
            </a:pathLst>
          </a:custGeom>
          <a:ln w="28956">
            <a:solidFill>
              <a:srgbClr val="FDC3AD"/>
            </a:solidFill>
          </a:ln>
        </p:spPr>
        <p:txBody>
          <a:bodyPr wrap="square" lIns="0" tIns="0" rIns="0" bIns="0" rtlCol="0"/>
          <a:lstStyle/>
          <a:p>
            <a:endParaRPr/>
          </a:p>
        </p:txBody>
      </p:sp>
      <p:sp>
        <p:nvSpPr>
          <p:cNvPr id="14" name="object 14"/>
          <p:cNvSpPr/>
          <p:nvPr/>
        </p:nvSpPr>
        <p:spPr>
          <a:xfrm>
            <a:off x="1066800" y="0"/>
            <a:ext cx="0" cy="6858000"/>
          </a:xfrm>
          <a:custGeom>
            <a:avLst/>
            <a:gdLst/>
            <a:ahLst/>
            <a:cxnLst/>
            <a:rect l="l" t="t" r="r" b="b"/>
            <a:pathLst>
              <a:path h="6858000">
                <a:moveTo>
                  <a:pt x="0" y="0"/>
                </a:moveTo>
                <a:lnTo>
                  <a:pt x="0" y="6857999"/>
                </a:lnTo>
              </a:path>
            </a:pathLst>
          </a:custGeom>
          <a:ln w="9144">
            <a:solidFill>
              <a:srgbClr val="FDC3AD"/>
            </a:solidFill>
          </a:ln>
        </p:spPr>
        <p:txBody>
          <a:bodyPr wrap="square" lIns="0" tIns="0" rIns="0" bIns="0" rtlCol="0"/>
          <a:lstStyle/>
          <a:p>
            <a:endParaRPr/>
          </a:p>
        </p:txBody>
      </p:sp>
      <p:sp>
        <p:nvSpPr>
          <p:cNvPr id="15" name="object 15"/>
          <p:cNvSpPr/>
          <p:nvPr/>
        </p:nvSpPr>
        <p:spPr>
          <a:xfrm>
            <a:off x="9084564" y="0"/>
            <a:ext cx="58419" cy="6858000"/>
          </a:xfrm>
          <a:custGeom>
            <a:avLst/>
            <a:gdLst/>
            <a:ahLst/>
            <a:cxnLst/>
            <a:rect l="l" t="t" r="r" b="b"/>
            <a:pathLst>
              <a:path w="58420" h="6858000">
                <a:moveTo>
                  <a:pt x="11557" y="0"/>
                </a:moveTo>
                <a:lnTo>
                  <a:pt x="0" y="0"/>
                </a:lnTo>
                <a:lnTo>
                  <a:pt x="0" y="6858000"/>
                </a:lnTo>
                <a:lnTo>
                  <a:pt x="11557" y="6858000"/>
                </a:lnTo>
                <a:lnTo>
                  <a:pt x="11557" y="0"/>
                </a:lnTo>
                <a:close/>
              </a:path>
              <a:path w="58420" h="6858000">
                <a:moveTo>
                  <a:pt x="57912" y="0"/>
                </a:moveTo>
                <a:lnTo>
                  <a:pt x="23114" y="0"/>
                </a:lnTo>
                <a:lnTo>
                  <a:pt x="23114" y="6858000"/>
                </a:lnTo>
                <a:lnTo>
                  <a:pt x="57912" y="6858000"/>
                </a:lnTo>
                <a:lnTo>
                  <a:pt x="57912" y="0"/>
                </a:lnTo>
                <a:close/>
              </a:path>
            </a:pathLst>
          </a:custGeom>
          <a:solidFill>
            <a:srgbClr val="FDC3AD"/>
          </a:solidFill>
        </p:spPr>
        <p:txBody>
          <a:bodyPr wrap="square" lIns="0" tIns="0" rIns="0" bIns="0" rtlCol="0"/>
          <a:lstStyle/>
          <a:p>
            <a:endParaRPr/>
          </a:p>
        </p:txBody>
      </p:sp>
      <p:grpSp>
        <p:nvGrpSpPr>
          <p:cNvPr id="16" name="object 16"/>
          <p:cNvGrpSpPr/>
          <p:nvPr/>
        </p:nvGrpSpPr>
        <p:grpSpPr>
          <a:xfrm>
            <a:off x="609600" y="0"/>
            <a:ext cx="1661160" cy="6858000"/>
            <a:chOff x="609600" y="0"/>
            <a:chExt cx="1661160" cy="6858000"/>
          </a:xfrm>
        </p:grpSpPr>
        <p:sp>
          <p:nvSpPr>
            <p:cNvPr id="17" name="object 17"/>
            <p:cNvSpPr/>
            <p:nvPr/>
          </p:nvSpPr>
          <p:spPr>
            <a:xfrm>
              <a:off x="1219200" y="0"/>
              <a:ext cx="76200" cy="6858000"/>
            </a:xfrm>
            <a:custGeom>
              <a:avLst/>
              <a:gdLst/>
              <a:ahLst/>
              <a:cxnLst/>
              <a:rect l="l" t="t" r="r" b="b"/>
              <a:pathLst>
                <a:path w="76200" h="6858000">
                  <a:moveTo>
                    <a:pt x="76200" y="0"/>
                  </a:moveTo>
                  <a:lnTo>
                    <a:pt x="0" y="0"/>
                  </a:lnTo>
                  <a:lnTo>
                    <a:pt x="0" y="6858000"/>
                  </a:lnTo>
                  <a:lnTo>
                    <a:pt x="76200" y="6858000"/>
                  </a:lnTo>
                  <a:lnTo>
                    <a:pt x="76200" y="0"/>
                  </a:lnTo>
                  <a:close/>
                </a:path>
              </a:pathLst>
            </a:custGeom>
            <a:solidFill>
              <a:srgbClr val="FDC3AD">
                <a:alpha val="50979"/>
              </a:srgbClr>
            </a:solidFill>
          </p:spPr>
          <p:txBody>
            <a:bodyPr wrap="square" lIns="0" tIns="0" rIns="0" bIns="0" rtlCol="0"/>
            <a:lstStyle/>
            <a:p>
              <a:endParaRPr/>
            </a:p>
          </p:txBody>
        </p:sp>
        <p:sp>
          <p:nvSpPr>
            <p:cNvPr id="18" name="object 18"/>
            <p:cNvSpPr/>
            <p:nvPr/>
          </p:nvSpPr>
          <p:spPr>
            <a:xfrm>
              <a:off x="609600" y="3429000"/>
              <a:ext cx="1341120" cy="2078989"/>
            </a:xfrm>
            <a:custGeom>
              <a:avLst/>
              <a:gdLst/>
              <a:ahLst/>
              <a:cxnLst/>
              <a:rect l="l" t="t" r="r" b="b"/>
              <a:pathLst>
                <a:path w="1341120" h="2078989">
                  <a:moveTo>
                    <a:pt x="1295400" y="647700"/>
                  </a:moveTo>
                  <a:lnTo>
                    <a:pt x="1293622" y="599363"/>
                  </a:lnTo>
                  <a:lnTo>
                    <a:pt x="1288376" y="551980"/>
                  </a:lnTo>
                  <a:lnTo>
                    <a:pt x="1279779" y="505701"/>
                  </a:lnTo>
                  <a:lnTo>
                    <a:pt x="1267968" y="460629"/>
                  </a:lnTo>
                  <a:lnTo>
                    <a:pt x="1253070" y="416890"/>
                  </a:lnTo>
                  <a:lnTo>
                    <a:pt x="1235202" y="374637"/>
                  </a:lnTo>
                  <a:lnTo>
                    <a:pt x="1214488" y="333959"/>
                  </a:lnTo>
                  <a:lnTo>
                    <a:pt x="1191056" y="295008"/>
                  </a:lnTo>
                  <a:lnTo>
                    <a:pt x="1165034" y="257898"/>
                  </a:lnTo>
                  <a:lnTo>
                    <a:pt x="1136535" y="222745"/>
                  </a:lnTo>
                  <a:lnTo>
                    <a:pt x="1105700" y="189699"/>
                  </a:lnTo>
                  <a:lnTo>
                    <a:pt x="1072654" y="158864"/>
                  </a:lnTo>
                  <a:lnTo>
                    <a:pt x="1037501" y="130365"/>
                  </a:lnTo>
                  <a:lnTo>
                    <a:pt x="1000391" y="104343"/>
                  </a:lnTo>
                  <a:lnTo>
                    <a:pt x="961440" y="80911"/>
                  </a:lnTo>
                  <a:lnTo>
                    <a:pt x="920762" y="60198"/>
                  </a:lnTo>
                  <a:lnTo>
                    <a:pt x="878509" y="42329"/>
                  </a:lnTo>
                  <a:lnTo>
                    <a:pt x="834771" y="27432"/>
                  </a:lnTo>
                  <a:lnTo>
                    <a:pt x="789698" y="15621"/>
                  </a:lnTo>
                  <a:lnTo>
                    <a:pt x="743419" y="7023"/>
                  </a:lnTo>
                  <a:lnTo>
                    <a:pt x="696036" y="1778"/>
                  </a:lnTo>
                  <a:lnTo>
                    <a:pt x="647700" y="0"/>
                  </a:lnTo>
                  <a:lnTo>
                    <a:pt x="599351" y="1778"/>
                  </a:lnTo>
                  <a:lnTo>
                    <a:pt x="551980" y="7023"/>
                  </a:lnTo>
                  <a:lnTo>
                    <a:pt x="505701" y="15621"/>
                  </a:lnTo>
                  <a:lnTo>
                    <a:pt x="460629" y="27432"/>
                  </a:lnTo>
                  <a:lnTo>
                    <a:pt x="416902" y="42329"/>
                  </a:lnTo>
                  <a:lnTo>
                    <a:pt x="374637" y="60198"/>
                  </a:lnTo>
                  <a:lnTo>
                    <a:pt x="333971" y="80911"/>
                  </a:lnTo>
                  <a:lnTo>
                    <a:pt x="295008" y="104343"/>
                  </a:lnTo>
                  <a:lnTo>
                    <a:pt x="257898" y="130365"/>
                  </a:lnTo>
                  <a:lnTo>
                    <a:pt x="222758" y="158864"/>
                  </a:lnTo>
                  <a:lnTo>
                    <a:pt x="189699" y="189699"/>
                  </a:lnTo>
                  <a:lnTo>
                    <a:pt x="158864" y="222745"/>
                  </a:lnTo>
                  <a:lnTo>
                    <a:pt x="130365" y="257898"/>
                  </a:lnTo>
                  <a:lnTo>
                    <a:pt x="104343" y="295008"/>
                  </a:lnTo>
                  <a:lnTo>
                    <a:pt x="80911" y="333959"/>
                  </a:lnTo>
                  <a:lnTo>
                    <a:pt x="60185" y="374637"/>
                  </a:lnTo>
                  <a:lnTo>
                    <a:pt x="42316" y="416890"/>
                  </a:lnTo>
                  <a:lnTo>
                    <a:pt x="27419" y="460629"/>
                  </a:lnTo>
                  <a:lnTo>
                    <a:pt x="15608" y="505701"/>
                  </a:lnTo>
                  <a:lnTo>
                    <a:pt x="7010" y="551980"/>
                  </a:lnTo>
                  <a:lnTo>
                    <a:pt x="1765" y="599363"/>
                  </a:lnTo>
                  <a:lnTo>
                    <a:pt x="0" y="647700"/>
                  </a:lnTo>
                  <a:lnTo>
                    <a:pt x="1765" y="696048"/>
                  </a:lnTo>
                  <a:lnTo>
                    <a:pt x="7010" y="743432"/>
                  </a:lnTo>
                  <a:lnTo>
                    <a:pt x="15608" y="789711"/>
                  </a:lnTo>
                  <a:lnTo>
                    <a:pt x="27419" y="834783"/>
                  </a:lnTo>
                  <a:lnTo>
                    <a:pt x="42316" y="878522"/>
                  </a:lnTo>
                  <a:lnTo>
                    <a:pt x="60185" y="920775"/>
                  </a:lnTo>
                  <a:lnTo>
                    <a:pt x="80911" y="961453"/>
                  </a:lnTo>
                  <a:lnTo>
                    <a:pt x="104343" y="1000404"/>
                  </a:lnTo>
                  <a:lnTo>
                    <a:pt x="130365" y="1037513"/>
                  </a:lnTo>
                  <a:lnTo>
                    <a:pt x="158864" y="1072667"/>
                  </a:lnTo>
                  <a:lnTo>
                    <a:pt x="189699" y="1105712"/>
                  </a:lnTo>
                  <a:lnTo>
                    <a:pt x="222758" y="1136548"/>
                  </a:lnTo>
                  <a:lnTo>
                    <a:pt x="257898" y="1165047"/>
                  </a:lnTo>
                  <a:lnTo>
                    <a:pt x="295008" y="1191069"/>
                  </a:lnTo>
                  <a:lnTo>
                    <a:pt x="333971" y="1214501"/>
                  </a:lnTo>
                  <a:lnTo>
                    <a:pt x="374637" y="1235214"/>
                  </a:lnTo>
                  <a:lnTo>
                    <a:pt x="416902" y="1253083"/>
                  </a:lnTo>
                  <a:lnTo>
                    <a:pt x="460629" y="1267980"/>
                  </a:lnTo>
                  <a:lnTo>
                    <a:pt x="505701" y="1279791"/>
                  </a:lnTo>
                  <a:lnTo>
                    <a:pt x="551980" y="1288389"/>
                  </a:lnTo>
                  <a:lnTo>
                    <a:pt x="599351" y="1293634"/>
                  </a:lnTo>
                  <a:lnTo>
                    <a:pt x="647700" y="1295400"/>
                  </a:lnTo>
                  <a:lnTo>
                    <a:pt x="696036" y="1293634"/>
                  </a:lnTo>
                  <a:lnTo>
                    <a:pt x="743419" y="1288389"/>
                  </a:lnTo>
                  <a:lnTo>
                    <a:pt x="789698" y="1279791"/>
                  </a:lnTo>
                  <a:lnTo>
                    <a:pt x="834771" y="1267980"/>
                  </a:lnTo>
                  <a:lnTo>
                    <a:pt x="878509" y="1253083"/>
                  </a:lnTo>
                  <a:lnTo>
                    <a:pt x="920762" y="1235214"/>
                  </a:lnTo>
                  <a:lnTo>
                    <a:pt x="961440" y="1214501"/>
                  </a:lnTo>
                  <a:lnTo>
                    <a:pt x="1000391" y="1191069"/>
                  </a:lnTo>
                  <a:lnTo>
                    <a:pt x="1037501" y="1165047"/>
                  </a:lnTo>
                  <a:lnTo>
                    <a:pt x="1072654" y="1136548"/>
                  </a:lnTo>
                  <a:lnTo>
                    <a:pt x="1105700" y="1105712"/>
                  </a:lnTo>
                  <a:lnTo>
                    <a:pt x="1136535" y="1072667"/>
                  </a:lnTo>
                  <a:lnTo>
                    <a:pt x="1165034" y="1037513"/>
                  </a:lnTo>
                  <a:lnTo>
                    <a:pt x="1191056" y="1000404"/>
                  </a:lnTo>
                  <a:lnTo>
                    <a:pt x="1214488" y="961453"/>
                  </a:lnTo>
                  <a:lnTo>
                    <a:pt x="1235202" y="920775"/>
                  </a:lnTo>
                  <a:lnTo>
                    <a:pt x="1253070" y="878522"/>
                  </a:lnTo>
                  <a:lnTo>
                    <a:pt x="1267968" y="834783"/>
                  </a:lnTo>
                  <a:lnTo>
                    <a:pt x="1279779" y="789711"/>
                  </a:lnTo>
                  <a:lnTo>
                    <a:pt x="1288376" y="743432"/>
                  </a:lnTo>
                  <a:lnTo>
                    <a:pt x="1293622" y="696048"/>
                  </a:lnTo>
                  <a:lnTo>
                    <a:pt x="1295400" y="647700"/>
                  </a:lnTo>
                  <a:close/>
                </a:path>
                <a:path w="1341120" h="2078989">
                  <a:moveTo>
                    <a:pt x="1341120" y="1757934"/>
                  </a:moveTo>
                  <a:lnTo>
                    <a:pt x="1337640" y="1710537"/>
                  </a:lnTo>
                  <a:lnTo>
                    <a:pt x="1327531" y="1665287"/>
                  </a:lnTo>
                  <a:lnTo>
                    <a:pt x="1311300" y="1622704"/>
                  </a:lnTo>
                  <a:lnTo>
                    <a:pt x="1289431" y="1583258"/>
                  </a:lnTo>
                  <a:lnTo>
                    <a:pt x="1262418" y="1547469"/>
                  </a:lnTo>
                  <a:lnTo>
                    <a:pt x="1230782" y="1515833"/>
                  </a:lnTo>
                  <a:lnTo>
                    <a:pt x="1194993" y="1488821"/>
                  </a:lnTo>
                  <a:lnTo>
                    <a:pt x="1155547" y="1466951"/>
                  </a:lnTo>
                  <a:lnTo>
                    <a:pt x="1112964" y="1450721"/>
                  </a:lnTo>
                  <a:lnTo>
                    <a:pt x="1067714" y="1440611"/>
                  </a:lnTo>
                  <a:lnTo>
                    <a:pt x="1020318" y="1437132"/>
                  </a:lnTo>
                  <a:lnTo>
                    <a:pt x="972908" y="1440611"/>
                  </a:lnTo>
                  <a:lnTo>
                    <a:pt x="927658" y="1450721"/>
                  </a:lnTo>
                  <a:lnTo>
                    <a:pt x="885075" y="1466951"/>
                  </a:lnTo>
                  <a:lnTo>
                    <a:pt x="845629" y="1488821"/>
                  </a:lnTo>
                  <a:lnTo>
                    <a:pt x="809840" y="1515833"/>
                  </a:lnTo>
                  <a:lnTo>
                    <a:pt x="778205" y="1547469"/>
                  </a:lnTo>
                  <a:lnTo>
                    <a:pt x="751192" y="1583258"/>
                  </a:lnTo>
                  <a:lnTo>
                    <a:pt x="729322" y="1622704"/>
                  </a:lnTo>
                  <a:lnTo>
                    <a:pt x="713092" y="1665287"/>
                  </a:lnTo>
                  <a:lnTo>
                    <a:pt x="702983" y="1710537"/>
                  </a:lnTo>
                  <a:lnTo>
                    <a:pt x="699516" y="1757934"/>
                  </a:lnTo>
                  <a:lnTo>
                    <a:pt x="702983" y="1805343"/>
                  </a:lnTo>
                  <a:lnTo>
                    <a:pt x="713092" y="1850593"/>
                  </a:lnTo>
                  <a:lnTo>
                    <a:pt x="729322" y="1893176"/>
                  </a:lnTo>
                  <a:lnTo>
                    <a:pt x="751192" y="1932622"/>
                  </a:lnTo>
                  <a:lnTo>
                    <a:pt x="778205" y="1968411"/>
                  </a:lnTo>
                  <a:lnTo>
                    <a:pt x="809840" y="2000046"/>
                  </a:lnTo>
                  <a:lnTo>
                    <a:pt x="845629" y="2027059"/>
                  </a:lnTo>
                  <a:lnTo>
                    <a:pt x="885075" y="2048929"/>
                  </a:lnTo>
                  <a:lnTo>
                    <a:pt x="927658" y="2065159"/>
                  </a:lnTo>
                  <a:lnTo>
                    <a:pt x="972908" y="2075268"/>
                  </a:lnTo>
                  <a:lnTo>
                    <a:pt x="1020318" y="2078736"/>
                  </a:lnTo>
                  <a:lnTo>
                    <a:pt x="1067714" y="2075268"/>
                  </a:lnTo>
                  <a:lnTo>
                    <a:pt x="1112964" y="2065159"/>
                  </a:lnTo>
                  <a:lnTo>
                    <a:pt x="1155547" y="2048929"/>
                  </a:lnTo>
                  <a:lnTo>
                    <a:pt x="1194993" y="2027059"/>
                  </a:lnTo>
                  <a:lnTo>
                    <a:pt x="1230782" y="2000046"/>
                  </a:lnTo>
                  <a:lnTo>
                    <a:pt x="1262418" y="1968411"/>
                  </a:lnTo>
                  <a:lnTo>
                    <a:pt x="1289431" y="1932622"/>
                  </a:lnTo>
                  <a:lnTo>
                    <a:pt x="1311300" y="1893176"/>
                  </a:lnTo>
                  <a:lnTo>
                    <a:pt x="1327531" y="1850593"/>
                  </a:lnTo>
                  <a:lnTo>
                    <a:pt x="1337640" y="1805343"/>
                  </a:lnTo>
                  <a:lnTo>
                    <a:pt x="1341120" y="1757934"/>
                  </a:lnTo>
                  <a:close/>
                </a:path>
              </a:pathLst>
            </a:custGeom>
            <a:solidFill>
              <a:srgbClr val="FD8537"/>
            </a:solidFill>
          </p:spPr>
          <p:txBody>
            <a:bodyPr wrap="square" lIns="0" tIns="0" rIns="0" bIns="0" rtlCol="0"/>
            <a:lstStyle/>
            <a:p>
              <a:endParaRPr/>
            </a:p>
          </p:txBody>
        </p:sp>
        <p:pic>
          <p:nvPicPr>
            <p:cNvPr id="19" name="object 19"/>
            <p:cNvPicPr/>
            <p:nvPr/>
          </p:nvPicPr>
          <p:blipFill>
            <a:blip r:embed="rId2" cstate="print"/>
            <a:stretch>
              <a:fillRect/>
            </a:stretch>
          </p:blipFill>
          <p:spPr>
            <a:xfrm>
              <a:off x="1091183" y="5500115"/>
              <a:ext cx="137159" cy="137159"/>
            </a:xfrm>
            <a:prstGeom prst="rect">
              <a:avLst/>
            </a:prstGeom>
          </p:spPr>
        </p:pic>
        <p:sp>
          <p:nvSpPr>
            <p:cNvPr id="20" name="object 20"/>
            <p:cNvSpPr/>
            <p:nvPr/>
          </p:nvSpPr>
          <p:spPr>
            <a:xfrm>
              <a:off x="1664195" y="4495800"/>
              <a:ext cx="607060" cy="1567180"/>
            </a:xfrm>
            <a:custGeom>
              <a:avLst/>
              <a:gdLst/>
              <a:ahLst/>
              <a:cxnLst/>
              <a:rect l="l" t="t" r="r" b="b"/>
              <a:pathLst>
                <a:path w="607060" h="1567179">
                  <a:moveTo>
                    <a:pt x="274332" y="1429512"/>
                  </a:moveTo>
                  <a:lnTo>
                    <a:pt x="267322" y="1386166"/>
                  </a:lnTo>
                  <a:lnTo>
                    <a:pt x="247840" y="1348511"/>
                  </a:lnTo>
                  <a:lnTo>
                    <a:pt x="218147" y="1318818"/>
                  </a:lnTo>
                  <a:lnTo>
                    <a:pt x="180492" y="1299349"/>
                  </a:lnTo>
                  <a:lnTo>
                    <a:pt x="137172" y="1292352"/>
                  </a:lnTo>
                  <a:lnTo>
                    <a:pt x="93840" y="1299349"/>
                  </a:lnTo>
                  <a:lnTo>
                    <a:pt x="56184" y="1318818"/>
                  </a:lnTo>
                  <a:lnTo>
                    <a:pt x="26492" y="1348511"/>
                  </a:lnTo>
                  <a:lnTo>
                    <a:pt x="7010" y="1386166"/>
                  </a:lnTo>
                  <a:lnTo>
                    <a:pt x="0" y="1429512"/>
                  </a:lnTo>
                  <a:lnTo>
                    <a:pt x="7010" y="1472869"/>
                  </a:lnTo>
                  <a:lnTo>
                    <a:pt x="26492" y="1510525"/>
                  </a:lnTo>
                  <a:lnTo>
                    <a:pt x="56184" y="1540217"/>
                  </a:lnTo>
                  <a:lnTo>
                    <a:pt x="93840" y="1559687"/>
                  </a:lnTo>
                  <a:lnTo>
                    <a:pt x="137172" y="1566672"/>
                  </a:lnTo>
                  <a:lnTo>
                    <a:pt x="180492" y="1559687"/>
                  </a:lnTo>
                  <a:lnTo>
                    <a:pt x="218147" y="1540217"/>
                  </a:lnTo>
                  <a:lnTo>
                    <a:pt x="247840" y="1510525"/>
                  </a:lnTo>
                  <a:lnTo>
                    <a:pt x="267322" y="1472869"/>
                  </a:lnTo>
                  <a:lnTo>
                    <a:pt x="274332" y="1429512"/>
                  </a:lnTo>
                  <a:close/>
                </a:path>
                <a:path w="607060" h="1567179">
                  <a:moveTo>
                    <a:pt x="606564" y="182880"/>
                  </a:moveTo>
                  <a:lnTo>
                    <a:pt x="600024" y="134277"/>
                  </a:lnTo>
                  <a:lnTo>
                    <a:pt x="581583" y="90601"/>
                  </a:lnTo>
                  <a:lnTo>
                    <a:pt x="552983" y="53581"/>
                  </a:lnTo>
                  <a:lnTo>
                    <a:pt x="515962" y="24980"/>
                  </a:lnTo>
                  <a:lnTo>
                    <a:pt x="472287" y="6540"/>
                  </a:lnTo>
                  <a:lnTo>
                    <a:pt x="423684" y="0"/>
                  </a:lnTo>
                  <a:lnTo>
                    <a:pt x="375069" y="6540"/>
                  </a:lnTo>
                  <a:lnTo>
                    <a:pt x="331393" y="24980"/>
                  </a:lnTo>
                  <a:lnTo>
                    <a:pt x="294373" y="53581"/>
                  </a:lnTo>
                  <a:lnTo>
                    <a:pt x="265772" y="90601"/>
                  </a:lnTo>
                  <a:lnTo>
                    <a:pt x="247332" y="134277"/>
                  </a:lnTo>
                  <a:lnTo>
                    <a:pt x="240804" y="182880"/>
                  </a:lnTo>
                  <a:lnTo>
                    <a:pt x="247332" y="231495"/>
                  </a:lnTo>
                  <a:lnTo>
                    <a:pt x="265772" y="275170"/>
                  </a:lnTo>
                  <a:lnTo>
                    <a:pt x="294373" y="312191"/>
                  </a:lnTo>
                  <a:lnTo>
                    <a:pt x="331393" y="340791"/>
                  </a:lnTo>
                  <a:lnTo>
                    <a:pt x="375069" y="359232"/>
                  </a:lnTo>
                  <a:lnTo>
                    <a:pt x="423684" y="365760"/>
                  </a:lnTo>
                  <a:lnTo>
                    <a:pt x="472287" y="359232"/>
                  </a:lnTo>
                  <a:lnTo>
                    <a:pt x="515962" y="340791"/>
                  </a:lnTo>
                  <a:lnTo>
                    <a:pt x="552983" y="312191"/>
                  </a:lnTo>
                  <a:lnTo>
                    <a:pt x="581583" y="275170"/>
                  </a:lnTo>
                  <a:lnTo>
                    <a:pt x="600024" y="231495"/>
                  </a:lnTo>
                  <a:lnTo>
                    <a:pt x="606564" y="182880"/>
                  </a:lnTo>
                  <a:close/>
                </a:path>
              </a:pathLst>
            </a:custGeom>
            <a:solidFill>
              <a:srgbClr val="FD8537"/>
            </a:solidFill>
          </p:spPr>
          <p:txBody>
            <a:bodyPr wrap="square" lIns="0" tIns="0" rIns="0" bIns="0" rtlCol="0"/>
            <a:lstStyle/>
            <a:p>
              <a:endParaRPr/>
            </a:p>
          </p:txBody>
        </p:sp>
      </p:grpSp>
      <p:pic>
        <p:nvPicPr>
          <p:cNvPr id="21" name="object 21"/>
          <p:cNvPicPr/>
          <p:nvPr/>
        </p:nvPicPr>
        <p:blipFill>
          <a:blip r:embed="rId3" cstate="print"/>
          <a:stretch>
            <a:fillRect/>
          </a:stretch>
        </p:blipFill>
        <p:spPr>
          <a:xfrm>
            <a:off x="6501384" y="143255"/>
            <a:ext cx="2499360" cy="861060"/>
          </a:xfrm>
          <a:prstGeom prst="rect">
            <a:avLst/>
          </a:prstGeom>
        </p:spPr>
      </p:pic>
      <p:sp>
        <p:nvSpPr>
          <p:cNvPr id="22" name="object 22"/>
          <p:cNvSpPr txBox="1"/>
          <p:nvPr/>
        </p:nvSpPr>
        <p:spPr>
          <a:xfrm>
            <a:off x="2364994" y="4038980"/>
            <a:ext cx="4674870" cy="940435"/>
          </a:xfrm>
          <a:prstGeom prst="rect">
            <a:avLst/>
          </a:prstGeom>
        </p:spPr>
        <p:txBody>
          <a:bodyPr vert="horz" wrap="square" lIns="0" tIns="12700" rIns="0" bIns="0" rtlCol="0">
            <a:spAutoFit/>
          </a:bodyPr>
          <a:lstStyle/>
          <a:p>
            <a:pPr marL="12700" marR="5080">
              <a:lnSpc>
                <a:spcPct val="100000"/>
              </a:lnSpc>
              <a:spcBef>
                <a:spcPts val="100"/>
              </a:spcBef>
            </a:pPr>
            <a:r>
              <a:rPr sz="3000" b="1" cap="small" spc="265" dirty="0">
                <a:solidFill>
                  <a:srgbClr val="0D0D0D"/>
                </a:solidFill>
                <a:latin typeface="Cambria" panose="02040503050406030204" pitchFamily="18" charset="0"/>
                <a:cs typeface="Cambria"/>
              </a:rPr>
              <a:t>How</a:t>
            </a:r>
            <a:r>
              <a:rPr sz="3000" b="1" cap="small" spc="320" dirty="0">
                <a:solidFill>
                  <a:srgbClr val="0D0D0D"/>
                </a:solidFill>
                <a:latin typeface="Cambria" panose="02040503050406030204" pitchFamily="18" charset="0"/>
                <a:cs typeface="Cambria"/>
              </a:rPr>
              <a:t> </a:t>
            </a:r>
            <a:r>
              <a:rPr sz="3000" b="1" cap="small" spc="250" dirty="0">
                <a:solidFill>
                  <a:srgbClr val="0D0D0D"/>
                </a:solidFill>
                <a:latin typeface="Cambria" panose="02040503050406030204" pitchFamily="18" charset="0"/>
                <a:cs typeface="Cambria"/>
              </a:rPr>
              <a:t>to</a:t>
            </a:r>
            <a:r>
              <a:rPr sz="3000" b="1" cap="small" spc="340" dirty="0">
                <a:solidFill>
                  <a:srgbClr val="0D0D0D"/>
                </a:solidFill>
                <a:latin typeface="Cambria" panose="02040503050406030204" pitchFamily="18" charset="0"/>
                <a:cs typeface="Cambria"/>
              </a:rPr>
              <a:t> </a:t>
            </a:r>
            <a:r>
              <a:rPr sz="3000" b="1" cap="small" spc="330" dirty="0">
                <a:solidFill>
                  <a:srgbClr val="0D0D0D"/>
                </a:solidFill>
                <a:latin typeface="Cambria" panose="02040503050406030204" pitchFamily="18" charset="0"/>
                <a:cs typeface="Cambria"/>
              </a:rPr>
              <a:t>make</a:t>
            </a:r>
            <a:r>
              <a:rPr sz="3000" b="1" cap="small" spc="335" dirty="0">
                <a:solidFill>
                  <a:srgbClr val="0D0D0D"/>
                </a:solidFill>
                <a:latin typeface="Cambria" panose="02040503050406030204" pitchFamily="18" charset="0"/>
                <a:cs typeface="Cambria"/>
              </a:rPr>
              <a:t> </a:t>
            </a:r>
            <a:r>
              <a:rPr sz="3000" b="1" cap="small" spc="325" dirty="0">
                <a:solidFill>
                  <a:srgbClr val="0D0D0D"/>
                </a:solidFill>
                <a:latin typeface="Cambria" panose="02040503050406030204" pitchFamily="18" charset="0"/>
                <a:cs typeface="Cambria"/>
              </a:rPr>
              <a:t>the</a:t>
            </a:r>
            <a:r>
              <a:rPr sz="3000" b="1" cap="small" spc="345" dirty="0">
                <a:solidFill>
                  <a:srgbClr val="0D0D0D"/>
                </a:solidFill>
                <a:latin typeface="Cambria" panose="02040503050406030204" pitchFamily="18" charset="0"/>
                <a:cs typeface="Cambria"/>
              </a:rPr>
              <a:t> </a:t>
            </a:r>
            <a:r>
              <a:rPr sz="3000" b="1" cap="small" spc="225" dirty="0">
                <a:solidFill>
                  <a:srgbClr val="0D0D0D"/>
                </a:solidFill>
                <a:latin typeface="Cambria" panose="02040503050406030204" pitchFamily="18" charset="0"/>
                <a:cs typeface="Cambria"/>
              </a:rPr>
              <a:t>right </a:t>
            </a:r>
            <a:r>
              <a:rPr sz="3000" b="1" cap="small" spc="310" dirty="0">
                <a:solidFill>
                  <a:srgbClr val="0D0D0D"/>
                </a:solidFill>
                <a:latin typeface="Cambria" panose="02040503050406030204" pitchFamily="18" charset="0"/>
                <a:cs typeface="Cambria"/>
              </a:rPr>
              <a:t>decisions?</a:t>
            </a:r>
            <a:endParaRPr sz="3000" dirty="0">
              <a:latin typeface="Cambria" panose="02040503050406030204" pitchFamily="18" charset="0"/>
              <a:cs typeface="Cambria"/>
            </a:endParaRPr>
          </a:p>
        </p:txBody>
      </p:sp>
      <p:sp>
        <p:nvSpPr>
          <p:cNvPr id="23" name="object 23"/>
          <p:cNvSpPr txBox="1"/>
          <p:nvPr/>
        </p:nvSpPr>
        <p:spPr>
          <a:xfrm>
            <a:off x="1566799" y="5064633"/>
            <a:ext cx="4830445" cy="480059"/>
          </a:xfrm>
          <a:prstGeom prst="rect">
            <a:avLst/>
          </a:prstGeom>
        </p:spPr>
        <p:txBody>
          <a:bodyPr vert="horz" wrap="square" lIns="0" tIns="12700" rIns="0" bIns="0" rtlCol="0">
            <a:spAutoFit/>
          </a:bodyPr>
          <a:lstStyle/>
          <a:p>
            <a:pPr marL="12700">
              <a:lnSpc>
                <a:spcPts val="1545"/>
              </a:lnSpc>
              <a:spcBef>
                <a:spcPts val="100"/>
              </a:spcBef>
            </a:pPr>
            <a:r>
              <a:rPr sz="1400" b="1" spc="-50" dirty="0">
                <a:solidFill>
                  <a:srgbClr val="FFFFFF"/>
                </a:solidFill>
                <a:latin typeface="Cambria"/>
                <a:cs typeface="Cambria"/>
              </a:rPr>
              <a:t>1</a:t>
            </a:r>
            <a:endParaRPr sz="1400" dirty="0">
              <a:latin typeface="Cambria"/>
              <a:cs typeface="Cambria"/>
            </a:endParaRPr>
          </a:p>
          <a:p>
            <a:pPr marL="882015">
              <a:lnSpc>
                <a:spcPts val="2025"/>
              </a:lnSpc>
            </a:pPr>
            <a:r>
              <a:rPr sz="1800" b="1" spc="125" dirty="0">
                <a:solidFill>
                  <a:srgbClr val="565F6C"/>
                </a:solidFill>
                <a:latin typeface="Cambria"/>
                <a:cs typeface="Cambria"/>
              </a:rPr>
              <a:t>SPAU234</a:t>
            </a:r>
            <a:r>
              <a:rPr sz="1800" b="1" spc="120" dirty="0">
                <a:solidFill>
                  <a:srgbClr val="565F6C"/>
                </a:solidFill>
                <a:latin typeface="Cambria"/>
                <a:cs typeface="Cambria"/>
              </a:rPr>
              <a:t> </a:t>
            </a:r>
            <a:r>
              <a:rPr sz="1800" b="1" spc="145" dirty="0">
                <a:solidFill>
                  <a:srgbClr val="565F6C"/>
                </a:solidFill>
                <a:latin typeface="Cambria"/>
                <a:cs typeface="Cambria"/>
              </a:rPr>
              <a:t>Ethics</a:t>
            </a:r>
            <a:r>
              <a:rPr sz="1800" b="1" spc="110" dirty="0">
                <a:solidFill>
                  <a:srgbClr val="565F6C"/>
                </a:solidFill>
                <a:latin typeface="Cambria"/>
                <a:cs typeface="Cambria"/>
              </a:rPr>
              <a:t> </a:t>
            </a:r>
            <a:r>
              <a:rPr sz="1800" b="1" spc="125" dirty="0">
                <a:solidFill>
                  <a:srgbClr val="565F6C"/>
                </a:solidFill>
                <a:latin typeface="Cambria"/>
                <a:cs typeface="Cambria"/>
              </a:rPr>
              <a:t>and</a:t>
            </a:r>
            <a:r>
              <a:rPr sz="1800" b="1" spc="114" dirty="0">
                <a:solidFill>
                  <a:srgbClr val="565F6C"/>
                </a:solidFill>
                <a:latin typeface="Cambria"/>
                <a:cs typeface="Cambria"/>
              </a:rPr>
              <a:t> </a:t>
            </a:r>
            <a:r>
              <a:rPr sz="1800" b="1" spc="145" dirty="0">
                <a:solidFill>
                  <a:srgbClr val="565F6C"/>
                </a:solidFill>
                <a:latin typeface="Cambria"/>
                <a:cs typeface="Cambria"/>
              </a:rPr>
              <a:t>Legal</a:t>
            </a:r>
            <a:r>
              <a:rPr sz="1800" b="1" spc="130" dirty="0">
                <a:solidFill>
                  <a:srgbClr val="565F6C"/>
                </a:solidFill>
                <a:latin typeface="Cambria"/>
                <a:cs typeface="Cambria"/>
              </a:rPr>
              <a:t> </a:t>
            </a:r>
            <a:r>
              <a:rPr sz="1800" b="1" spc="90" dirty="0">
                <a:solidFill>
                  <a:srgbClr val="565F6C"/>
                </a:solidFill>
                <a:latin typeface="Cambria"/>
                <a:cs typeface="Cambria"/>
              </a:rPr>
              <a:t>Issues</a:t>
            </a:r>
            <a:endParaRPr sz="1800" dirty="0">
              <a:latin typeface="Cambria"/>
              <a:cs typeface="Cambri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5B99D-6CC9-4D83-BAD3-D00459ED6F88}"/>
              </a:ext>
            </a:extLst>
          </p:cNvPr>
          <p:cNvSpPr>
            <a:spLocks noGrp="1"/>
          </p:cNvSpPr>
          <p:nvPr>
            <p:ph type="title"/>
          </p:nvPr>
        </p:nvSpPr>
        <p:spPr>
          <a:xfrm>
            <a:off x="535940" y="896239"/>
            <a:ext cx="6626860" cy="461665"/>
          </a:xfrm>
        </p:spPr>
        <p:txBody>
          <a:bodyPr/>
          <a:lstStyle/>
          <a:p>
            <a:pPr algn="ctr"/>
            <a:r>
              <a:rPr lang="en-US" dirty="0"/>
              <a:t>Decision Making and Critical Thinking</a:t>
            </a:r>
          </a:p>
        </p:txBody>
      </p:sp>
      <p:sp>
        <p:nvSpPr>
          <p:cNvPr id="3" name="Text Placeholder 2">
            <a:extLst>
              <a:ext uri="{FF2B5EF4-FFF2-40B4-BE49-F238E27FC236}">
                <a16:creationId xmlns:a16="http://schemas.microsoft.com/office/drawing/2014/main" id="{F292FFF7-ABD3-D046-786E-D96D038F8BFA}"/>
              </a:ext>
            </a:extLst>
          </p:cNvPr>
          <p:cNvSpPr>
            <a:spLocks noGrp="1"/>
          </p:cNvSpPr>
          <p:nvPr>
            <p:ph type="body" idx="1"/>
          </p:nvPr>
        </p:nvSpPr>
        <p:spPr>
          <a:xfrm>
            <a:off x="581912" y="1676401"/>
            <a:ext cx="7952487" cy="4724399"/>
          </a:xfrm>
        </p:spPr>
        <p:txBody>
          <a:bodyPr/>
          <a:lstStyle/>
          <a:p>
            <a:pPr marL="0" algn="l" rtl="0"/>
            <a:r>
              <a:rPr lang="en-US" dirty="0">
                <a:latin typeface="Cambria" panose="02040503050406030204" pitchFamily="18" charset="0"/>
              </a:rPr>
              <a:t>Critical thinking enhances decision-making, problem-solving and communication abilities by fostering logical reasoning, analytical skills and an open mindset.</a:t>
            </a:r>
          </a:p>
          <a:p>
            <a:pPr marL="0" algn="l" rtl="0"/>
            <a:endParaRPr lang="en-US" dirty="0">
              <a:latin typeface="Cambria" panose="02040503050406030204" pitchFamily="18" charset="0"/>
            </a:endParaRPr>
          </a:p>
          <a:p>
            <a:pPr marL="0" algn="l" rtl="0"/>
            <a:r>
              <a:rPr lang="en-US" dirty="0">
                <a:latin typeface="Cambria" panose="02040503050406030204" pitchFamily="18" charset="0"/>
              </a:rPr>
              <a:t>Applying critical thinking in decision-making involves evaluating information sources, Identifying and challenging biases, and weighing option based on evidence and reason.</a:t>
            </a:r>
          </a:p>
          <a:p>
            <a:pPr marL="0" algn="l" rtl="0"/>
            <a:endParaRPr lang="en-CA" b="0" i="0" u="none" strike="noStrike" dirty="0">
              <a:solidFill>
                <a:srgbClr val="2D2D2D"/>
              </a:solidFill>
              <a:effectLst/>
              <a:latin typeface="Cambria" panose="02040503050406030204" pitchFamily="18" charset="0"/>
            </a:endParaRPr>
          </a:p>
          <a:p>
            <a:pPr algn="l" rtl="0"/>
            <a:r>
              <a:rPr lang="en-CA" b="1" dirty="0">
                <a:solidFill>
                  <a:srgbClr val="2D2D2D"/>
                </a:solidFill>
                <a:latin typeface="Cambria" panose="02040503050406030204" pitchFamily="18" charset="0"/>
              </a:rPr>
              <a:t>Critical thinking </a:t>
            </a:r>
            <a:r>
              <a:rPr lang="en-CA" dirty="0">
                <a:solidFill>
                  <a:srgbClr val="2D2D2D"/>
                </a:solidFill>
                <a:latin typeface="Cambria" panose="02040503050406030204" pitchFamily="18" charset="0"/>
              </a:rPr>
              <a:t>is a habit where you observe your own thought process and find ways to improve it. By analyzing your thoughts, you can improve how efficiently you think, how intuitively you organize your thoughts and how often you recognize your biases.</a:t>
            </a:r>
          </a:p>
          <a:p>
            <a:pPr algn="l" rtl="0"/>
            <a:endParaRPr lang="en-CA" dirty="0">
              <a:solidFill>
                <a:srgbClr val="2D2D2D"/>
              </a:solidFill>
              <a:latin typeface="Cambria" panose="02040503050406030204" pitchFamily="18" charset="0"/>
            </a:endParaRPr>
          </a:p>
          <a:p>
            <a:pPr algn="l" rtl="0"/>
            <a:r>
              <a:rPr lang="en-CA" b="1" i="0" u="none" strike="noStrike" dirty="0">
                <a:solidFill>
                  <a:srgbClr val="2D2D2D"/>
                </a:solidFill>
                <a:effectLst/>
                <a:latin typeface="Cambria" panose="02040503050406030204" pitchFamily="18" charset="0"/>
              </a:rPr>
              <a:t>Problem-solving</a:t>
            </a:r>
            <a:r>
              <a:rPr lang="en-CA" b="0" i="0" u="none" strike="noStrike" dirty="0">
                <a:solidFill>
                  <a:srgbClr val="2D2D2D"/>
                </a:solidFill>
                <a:effectLst/>
                <a:latin typeface="Cambria" panose="02040503050406030204" pitchFamily="18" charset="0"/>
              </a:rPr>
              <a:t> is a skill you can use to find solutions to challenges. You can use problem-solving when you want to understand the cause of issues in your personal and work life and organize a plan of action</a:t>
            </a:r>
            <a:endParaRPr lang="en-US" dirty="0">
              <a:latin typeface="Cambria" panose="02040503050406030204" pitchFamily="18" charset="0"/>
            </a:endParaRPr>
          </a:p>
          <a:p>
            <a:pPr marL="0" algn="l" rtl="0"/>
            <a:endParaRPr lang="en-US" dirty="0"/>
          </a:p>
        </p:txBody>
      </p:sp>
    </p:spTree>
    <p:extLst>
      <p:ext uri="{BB962C8B-B14F-4D97-AF65-F5344CB8AC3E}">
        <p14:creationId xmlns:p14="http://schemas.microsoft.com/office/powerpoint/2010/main" val="960777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E9D06-3203-20B3-E32F-A21616300374}"/>
              </a:ext>
            </a:extLst>
          </p:cNvPr>
          <p:cNvSpPr>
            <a:spLocks noGrp="1"/>
          </p:cNvSpPr>
          <p:nvPr>
            <p:ph type="title"/>
          </p:nvPr>
        </p:nvSpPr>
        <p:spPr>
          <a:xfrm>
            <a:off x="535940" y="1143000"/>
            <a:ext cx="7556500" cy="533400"/>
          </a:xfrm>
        </p:spPr>
        <p:txBody>
          <a:bodyPr/>
          <a:lstStyle/>
          <a:p>
            <a:pPr algn="ctr"/>
            <a:r>
              <a:rPr lang="en-US" dirty="0"/>
              <a:t>Problem-Solving vs. Critical Thinking</a:t>
            </a:r>
          </a:p>
        </p:txBody>
      </p:sp>
      <p:sp>
        <p:nvSpPr>
          <p:cNvPr id="3" name="Text Placeholder 2">
            <a:extLst>
              <a:ext uri="{FF2B5EF4-FFF2-40B4-BE49-F238E27FC236}">
                <a16:creationId xmlns:a16="http://schemas.microsoft.com/office/drawing/2014/main" id="{747E6BCB-6F8D-086E-142E-3A29C7148198}"/>
              </a:ext>
            </a:extLst>
          </p:cNvPr>
          <p:cNvSpPr>
            <a:spLocks noGrp="1"/>
          </p:cNvSpPr>
          <p:nvPr>
            <p:ph type="body" idx="1"/>
          </p:nvPr>
        </p:nvSpPr>
        <p:spPr>
          <a:xfrm>
            <a:off x="762000" y="1725739"/>
            <a:ext cx="7556500" cy="1107996"/>
          </a:xfrm>
        </p:spPr>
        <p:txBody>
          <a:bodyPr/>
          <a:lstStyle/>
          <a:p>
            <a:pPr algn="l" rtl="0"/>
            <a:r>
              <a:rPr lang="en-CA" b="1" i="0" u="none" strike="noStrike" dirty="0">
                <a:solidFill>
                  <a:srgbClr val="2D2D2D"/>
                </a:solidFill>
                <a:effectLst/>
                <a:latin typeface="Cambria" panose="02040503050406030204" pitchFamily="18" charset="0"/>
              </a:rPr>
              <a:t>Problem-solving</a:t>
            </a:r>
            <a:r>
              <a:rPr lang="en-CA" b="0" i="0" u="none" strike="noStrike" dirty="0">
                <a:solidFill>
                  <a:srgbClr val="2D2D2D"/>
                </a:solidFill>
                <a:effectLst/>
                <a:latin typeface="Cambria" panose="02040503050406030204" pitchFamily="18" charset="0"/>
              </a:rPr>
              <a:t> is a set of techniques you specifically use to find effective solutions, as opposed to </a:t>
            </a:r>
            <a:r>
              <a:rPr lang="en-CA" b="1" i="0" u="none" strike="noStrike" dirty="0">
                <a:solidFill>
                  <a:srgbClr val="2D2D2D"/>
                </a:solidFill>
                <a:effectLst/>
                <a:latin typeface="Cambria" panose="02040503050406030204" pitchFamily="18" charset="0"/>
              </a:rPr>
              <a:t>critical thinking</a:t>
            </a:r>
            <a:r>
              <a:rPr lang="en-CA" b="0" i="0" u="none" strike="noStrike" dirty="0">
                <a:solidFill>
                  <a:srgbClr val="2D2D2D"/>
                </a:solidFill>
                <a:effectLst/>
                <a:latin typeface="Cambria" panose="02040503050406030204" pitchFamily="18" charset="0"/>
              </a:rPr>
              <a:t>, which is a lifelong practice you use to improve your thinking process.</a:t>
            </a:r>
          </a:p>
          <a:p>
            <a:pPr marL="0" algn="l" rtl="0"/>
            <a:endParaRPr lang="en-US" dirty="0"/>
          </a:p>
        </p:txBody>
      </p:sp>
      <p:pic>
        <p:nvPicPr>
          <p:cNvPr id="1026" name="Picture 2" descr="Creative and Critical Thinking= Problem Solving (Adapted from... | Download  Scientific Diagram">
            <a:extLst>
              <a:ext uri="{FF2B5EF4-FFF2-40B4-BE49-F238E27FC236}">
                <a16:creationId xmlns:a16="http://schemas.microsoft.com/office/drawing/2014/main" id="{F8CC9A7E-9EAC-ACAB-73BF-93A3854D82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883075"/>
            <a:ext cx="7239000" cy="358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7633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9D6AE-0AB8-106A-F2A5-60F570523F59}"/>
              </a:ext>
            </a:extLst>
          </p:cNvPr>
          <p:cNvSpPr>
            <a:spLocks noGrp="1"/>
          </p:cNvSpPr>
          <p:nvPr>
            <p:ph type="title"/>
          </p:nvPr>
        </p:nvSpPr>
        <p:spPr>
          <a:xfrm>
            <a:off x="535940" y="896239"/>
            <a:ext cx="5821045" cy="461665"/>
          </a:xfrm>
        </p:spPr>
        <p:txBody>
          <a:bodyPr/>
          <a:lstStyle/>
          <a:p>
            <a:pPr algn="ctr" rtl="0"/>
            <a:r>
              <a:rPr lang="en-US" dirty="0"/>
              <a:t>Critical Thinking</a:t>
            </a:r>
          </a:p>
        </p:txBody>
      </p:sp>
      <p:sp>
        <p:nvSpPr>
          <p:cNvPr id="3" name="Text Placeholder 2">
            <a:extLst>
              <a:ext uri="{FF2B5EF4-FFF2-40B4-BE49-F238E27FC236}">
                <a16:creationId xmlns:a16="http://schemas.microsoft.com/office/drawing/2014/main" id="{8100CEF1-5CD4-7E47-0383-1E7DC6EFC423}"/>
              </a:ext>
            </a:extLst>
          </p:cNvPr>
          <p:cNvSpPr>
            <a:spLocks noGrp="1"/>
          </p:cNvSpPr>
          <p:nvPr>
            <p:ph type="body" idx="1"/>
          </p:nvPr>
        </p:nvSpPr>
        <p:spPr>
          <a:xfrm>
            <a:off x="609600" y="1752600"/>
            <a:ext cx="7556500" cy="3354765"/>
          </a:xfrm>
        </p:spPr>
        <p:txBody>
          <a:bodyPr/>
          <a:lstStyle/>
          <a:p>
            <a:pPr algn="l" rtl="0"/>
            <a:r>
              <a:rPr lang="en-CA" sz="2000" b="0" i="0" u="none" strike="noStrike" dirty="0">
                <a:solidFill>
                  <a:srgbClr val="0D0E10"/>
                </a:solidFill>
                <a:effectLst/>
                <a:latin typeface="Cambria" panose="02040503050406030204" pitchFamily="18" charset="0"/>
              </a:rPr>
              <a:t>The </a:t>
            </a:r>
            <a:r>
              <a:rPr lang="en-CA" sz="2000" b="1" i="0" u="sng" strike="noStrike" dirty="0">
                <a:solidFill>
                  <a:srgbClr val="0D0E10"/>
                </a:solidFill>
                <a:effectLst/>
                <a:latin typeface="Cambria" panose="02040503050406030204" pitchFamily="18" charset="0"/>
              </a:rPr>
              <a:t>7 steps </a:t>
            </a:r>
            <a:r>
              <a:rPr lang="en-CA" sz="2000" b="0" i="0" u="none" strike="noStrike" dirty="0">
                <a:solidFill>
                  <a:srgbClr val="0D0E10"/>
                </a:solidFill>
                <a:effectLst/>
                <a:latin typeface="Cambria" panose="02040503050406030204" pitchFamily="18" charset="0"/>
              </a:rPr>
              <a:t>critical thinking process:</a:t>
            </a:r>
          </a:p>
          <a:p>
            <a:pPr algn="l" rtl="0"/>
            <a:endParaRPr lang="en-CA" sz="2000" b="0" i="0" u="none" strike="noStrike" dirty="0">
              <a:solidFill>
                <a:srgbClr val="0D0E10"/>
              </a:solidFill>
              <a:effectLst/>
              <a:latin typeface="Cambria" panose="02040503050406030204" pitchFamily="18" charset="0"/>
            </a:endParaRPr>
          </a:p>
          <a:p>
            <a:pPr algn="l" rtl="0"/>
            <a:r>
              <a:rPr lang="en-CA" sz="2000" dirty="0">
                <a:solidFill>
                  <a:srgbClr val="0D0E10"/>
                </a:solidFill>
                <a:latin typeface="Cambria" panose="02040503050406030204" pitchFamily="18" charset="0"/>
              </a:rPr>
              <a:t>1- Identify the problem</a:t>
            </a:r>
          </a:p>
          <a:p>
            <a:pPr algn="l" rtl="0"/>
            <a:r>
              <a:rPr lang="en-CA" sz="2000" b="0" i="0" u="none" strike="noStrike" dirty="0">
                <a:solidFill>
                  <a:srgbClr val="0D0E10"/>
                </a:solidFill>
                <a:effectLst/>
                <a:latin typeface="Cambria" panose="02040503050406030204" pitchFamily="18" charset="0"/>
              </a:rPr>
              <a:t>2- Research</a:t>
            </a:r>
          </a:p>
          <a:p>
            <a:pPr algn="l" rtl="0"/>
            <a:r>
              <a:rPr lang="en-CA" sz="2000" dirty="0">
                <a:solidFill>
                  <a:srgbClr val="0D0E10"/>
                </a:solidFill>
                <a:latin typeface="Cambria" panose="02040503050406030204" pitchFamily="18" charset="0"/>
              </a:rPr>
              <a:t>3- </a:t>
            </a:r>
            <a:r>
              <a:rPr lang="en-CA" sz="2000" b="0" i="0" u="none" strike="noStrike" dirty="0">
                <a:solidFill>
                  <a:srgbClr val="0D0E10"/>
                </a:solidFill>
                <a:effectLst/>
                <a:latin typeface="Cambria" panose="02040503050406030204" pitchFamily="18" charset="0"/>
              </a:rPr>
              <a:t>Determine data relevance</a:t>
            </a:r>
          </a:p>
          <a:p>
            <a:pPr algn="l" rtl="0"/>
            <a:r>
              <a:rPr lang="en-CA" sz="2000" b="0" i="0" u="none" strike="noStrike" dirty="0">
                <a:solidFill>
                  <a:srgbClr val="0D0E10"/>
                </a:solidFill>
                <a:effectLst/>
                <a:latin typeface="Cambria" panose="02040503050406030204" pitchFamily="18" charset="0"/>
              </a:rPr>
              <a:t>4- Ask questions</a:t>
            </a:r>
          </a:p>
          <a:p>
            <a:pPr algn="l" rtl="0"/>
            <a:r>
              <a:rPr lang="en-CA" sz="2000" b="0" i="0" u="none" strike="noStrike" dirty="0">
                <a:solidFill>
                  <a:srgbClr val="0D0E10"/>
                </a:solidFill>
                <a:effectLst/>
                <a:latin typeface="Cambria" panose="02040503050406030204" pitchFamily="18" charset="0"/>
              </a:rPr>
              <a:t>5- Identify the best solution</a:t>
            </a:r>
          </a:p>
          <a:p>
            <a:pPr algn="l" rtl="0"/>
            <a:r>
              <a:rPr lang="en-CA" sz="2000" b="0" i="0" u="none" strike="noStrike" dirty="0">
                <a:solidFill>
                  <a:srgbClr val="0D0E10"/>
                </a:solidFill>
                <a:effectLst/>
                <a:latin typeface="Cambria" panose="02040503050406030204" pitchFamily="18" charset="0"/>
              </a:rPr>
              <a:t>6- Present your solution</a:t>
            </a:r>
          </a:p>
          <a:p>
            <a:pPr algn="l" rtl="0"/>
            <a:r>
              <a:rPr lang="en-CA" sz="2000" b="0" i="0" u="none" strike="noStrike" dirty="0">
                <a:solidFill>
                  <a:srgbClr val="0D0E10"/>
                </a:solidFill>
                <a:effectLst/>
                <a:latin typeface="Cambria" panose="02040503050406030204" pitchFamily="18" charset="0"/>
              </a:rPr>
              <a:t>7- Analyze your decision</a:t>
            </a:r>
          </a:p>
          <a:p>
            <a:pPr algn="l" rtl="0"/>
            <a:endParaRPr lang="en-CA" sz="2000" b="0" i="0" u="none" strike="noStrike" dirty="0">
              <a:solidFill>
                <a:srgbClr val="0D0E10"/>
              </a:solidFill>
              <a:effectLst/>
              <a:latin typeface="Cambria" panose="02040503050406030204" pitchFamily="18" charset="0"/>
            </a:endParaRPr>
          </a:p>
          <a:p>
            <a:pPr marL="0" algn="l" rtl="0"/>
            <a:endParaRPr lang="en-US" dirty="0"/>
          </a:p>
        </p:txBody>
      </p:sp>
    </p:spTree>
    <p:extLst>
      <p:ext uri="{BB962C8B-B14F-4D97-AF65-F5344CB8AC3E}">
        <p14:creationId xmlns:p14="http://schemas.microsoft.com/office/powerpoint/2010/main" val="3432216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343789"/>
            <a:ext cx="4469130" cy="1019810"/>
          </a:xfrm>
          <a:prstGeom prst="rect">
            <a:avLst/>
          </a:prstGeom>
        </p:spPr>
        <p:txBody>
          <a:bodyPr vert="horz" wrap="square" lIns="0" tIns="31115" rIns="0" bIns="0" rtlCol="0">
            <a:spAutoFit/>
          </a:bodyPr>
          <a:lstStyle/>
          <a:p>
            <a:pPr marL="12700" marR="5080">
              <a:lnSpc>
                <a:spcPct val="116700"/>
              </a:lnSpc>
              <a:spcBef>
                <a:spcPts val="245"/>
              </a:spcBef>
              <a:tabLst>
                <a:tab pos="1899285" algn="l"/>
              </a:tabLst>
            </a:pPr>
            <a:r>
              <a:rPr cap="small" spc="250" dirty="0"/>
              <a:t>Application</a:t>
            </a:r>
            <a:r>
              <a:rPr cap="small" spc="315" dirty="0"/>
              <a:t> </a:t>
            </a:r>
            <a:r>
              <a:rPr cap="small" spc="300" dirty="0"/>
              <a:t>of </a:t>
            </a:r>
            <a:r>
              <a:rPr cap="small" spc="210" dirty="0"/>
              <a:t>critical </a:t>
            </a:r>
            <a:r>
              <a:rPr cap="small" spc="275" dirty="0"/>
              <a:t>thinking</a:t>
            </a:r>
            <a:r>
              <a:rPr cap="small" dirty="0"/>
              <a:t>	</a:t>
            </a:r>
            <a:r>
              <a:rPr cap="small" spc="250" dirty="0"/>
              <a:t>in</a:t>
            </a:r>
            <a:r>
              <a:rPr cap="small" spc="295" dirty="0"/>
              <a:t> </a:t>
            </a:r>
            <a:r>
              <a:rPr cap="small" spc="270" dirty="0"/>
              <a:t>bioethics</a:t>
            </a:r>
          </a:p>
        </p:txBody>
      </p:sp>
      <p:sp>
        <p:nvSpPr>
          <p:cNvPr id="3" name="object 3"/>
          <p:cNvSpPr txBox="1"/>
          <p:nvPr/>
        </p:nvSpPr>
        <p:spPr>
          <a:xfrm>
            <a:off x="535940" y="1628902"/>
            <a:ext cx="7274559" cy="2372995"/>
          </a:xfrm>
          <a:prstGeom prst="rect">
            <a:avLst/>
          </a:prstGeom>
        </p:spPr>
        <p:txBody>
          <a:bodyPr vert="horz" wrap="square" lIns="0" tIns="12700" rIns="0" bIns="0" rtlCol="0">
            <a:spAutoFit/>
          </a:bodyPr>
          <a:lstStyle/>
          <a:p>
            <a:pPr marL="286385" indent="-273685">
              <a:lnSpc>
                <a:spcPct val="100000"/>
              </a:lnSpc>
              <a:spcBef>
                <a:spcPts val="100"/>
              </a:spcBef>
              <a:buClr>
                <a:srgbClr val="FD8537"/>
              </a:buClr>
              <a:buSzPct val="68750"/>
              <a:buFont typeface="Wingdings"/>
              <a:buChar char=""/>
              <a:tabLst>
                <a:tab pos="286385" algn="l"/>
              </a:tabLst>
            </a:pPr>
            <a:r>
              <a:rPr sz="2400" spc="125" dirty="0">
                <a:latin typeface="Cambria"/>
                <a:cs typeface="Cambria"/>
              </a:rPr>
              <a:t>Often</a:t>
            </a:r>
            <a:r>
              <a:rPr sz="2400" spc="130" dirty="0">
                <a:latin typeface="Cambria"/>
                <a:cs typeface="Cambria"/>
              </a:rPr>
              <a:t> </a:t>
            </a:r>
            <a:r>
              <a:rPr sz="2400" spc="55" dirty="0">
                <a:latin typeface="Cambria"/>
                <a:cs typeface="Cambria"/>
              </a:rPr>
              <a:t>(usually)</a:t>
            </a:r>
            <a:r>
              <a:rPr sz="2400" spc="135" dirty="0">
                <a:latin typeface="Cambria"/>
                <a:cs typeface="Cambria"/>
              </a:rPr>
              <a:t> </a:t>
            </a:r>
            <a:r>
              <a:rPr sz="2400" spc="75" dirty="0">
                <a:latin typeface="Cambria"/>
                <a:cs typeface="Cambria"/>
              </a:rPr>
              <a:t>there</a:t>
            </a:r>
            <a:r>
              <a:rPr sz="2400" spc="150" dirty="0">
                <a:latin typeface="Cambria"/>
                <a:cs typeface="Cambria"/>
              </a:rPr>
              <a:t> </a:t>
            </a:r>
            <a:r>
              <a:rPr sz="2400" spc="75" dirty="0">
                <a:latin typeface="Cambria"/>
                <a:cs typeface="Cambria"/>
              </a:rPr>
              <a:t>is</a:t>
            </a:r>
            <a:r>
              <a:rPr sz="2400" spc="130" dirty="0">
                <a:latin typeface="Cambria"/>
                <a:cs typeface="Cambria"/>
              </a:rPr>
              <a:t> </a:t>
            </a:r>
            <a:r>
              <a:rPr sz="2400" dirty="0">
                <a:latin typeface="Cambria"/>
                <a:cs typeface="Cambria"/>
              </a:rPr>
              <a:t>no</a:t>
            </a:r>
            <a:r>
              <a:rPr sz="2400" spc="140" dirty="0">
                <a:latin typeface="Cambria"/>
                <a:cs typeface="Cambria"/>
              </a:rPr>
              <a:t> </a:t>
            </a:r>
            <a:r>
              <a:rPr sz="2400" spc="80" dirty="0">
                <a:latin typeface="Cambria"/>
                <a:cs typeface="Cambria"/>
              </a:rPr>
              <a:t>single</a:t>
            </a:r>
            <a:r>
              <a:rPr sz="2400" spc="130" dirty="0">
                <a:latin typeface="Cambria"/>
                <a:cs typeface="Cambria"/>
              </a:rPr>
              <a:t> </a:t>
            </a:r>
            <a:r>
              <a:rPr sz="2400" spc="55" dirty="0">
                <a:latin typeface="Cambria"/>
                <a:cs typeface="Cambria"/>
              </a:rPr>
              <a:t>‘right’</a:t>
            </a:r>
            <a:r>
              <a:rPr sz="2400" spc="135" dirty="0">
                <a:latin typeface="Cambria"/>
                <a:cs typeface="Cambria"/>
              </a:rPr>
              <a:t> </a:t>
            </a:r>
            <a:r>
              <a:rPr sz="2400" spc="65" dirty="0">
                <a:latin typeface="Cambria"/>
                <a:cs typeface="Cambria"/>
              </a:rPr>
              <a:t>answer</a:t>
            </a:r>
            <a:r>
              <a:rPr sz="2400" spc="135" dirty="0">
                <a:latin typeface="Cambria"/>
                <a:cs typeface="Cambria"/>
              </a:rPr>
              <a:t> </a:t>
            </a:r>
            <a:r>
              <a:rPr sz="2400" spc="-25" dirty="0">
                <a:latin typeface="Cambria"/>
                <a:cs typeface="Cambria"/>
              </a:rPr>
              <a:t>to</a:t>
            </a:r>
            <a:endParaRPr sz="2400" dirty="0">
              <a:latin typeface="Cambria"/>
              <a:cs typeface="Cambria"/>
            </a:endParaRPr>
          </a:p>
          <a:p>
            <a:pPr marL="286385">
              <a:lnSpc>
                <a:spcPct val="100000"/>
              </a:lnSpc>
            </a:pPr>
            <a:r>
              <a:rPr sz="2400" spc="150" dirty="0">
                <a:latin typeface="Cambria"/>
                <a:cs typeface="Cambria"/>
              </a:rPr>
              <a:t>a</a:t>
            </a:r>
            <a:r>
              <a:rPr sz="2400" spc="135" dirty="0">
                <a:latin typeface="Cambria"/>
                <a:cs typeface="Cambria"/>
              </a:rPr>
              <a:t> </a:t>
            </a:r>
            <a:r>
              <a:rPr sz="2400" spc="60" dirty="0">
                <a:latin typeface="Cambria"/>
                <a:cs typeface="Cambria"/>
              </a:rPr>
              <a:t>question.</a:t>
            </a:r>
            <a:endParaRPr sz="2400" dirty="0">
              <a:latin typeface="Cambria"/>
              <a:cs typeface="Cambria"/>
            </a:endParaRPr>
          </a:p>
          <a:p>
            <a:pPr>
              <a:lnSpc>
                <a:spcPct val="100000"/>
              </a:lnSpc>
              <a:spcBef>
                <a:spcPts val="1265"/>
              </a:spcBef>
            </a:pPr>
            <a:endParaRPr sz="2400" dirty="0">
              <a:latin typeface="Cambria"/>
              <a:cs typeface="Cambria"/>
            </a:endParaRPr>
          </a:p>
          <a:p>
            <a:pPr marL="286385" marR="162560" indent="-274320" algn="just">
              <a:lnSpc>
                <a:spcPct val="100000"/>
              </a:lnSpc>
              <a:spcBef>
                <a:spcPts val="5"/>
              </a:spcBef>
              <a:buClr>
                <a:srgbClr val="FD8537"/>
              </a:buClr>
              <a:buSzPct val="68750"/>
              <a:buFont typeface="Wingdings"/>
              <a:buChar char=""/>
              <a:tabLst>
                <a:tab pos="286385" algn="l"/>
              </a:tabLst>
            </a:pPr>
            <a:r>
              <a:rPr sz="2400" spc="100" dirty="0">
                <a:latin typeface="Cambria"/>
                <a:cs typeface="Cambria"/>
              </a:rPr>
              <a:t>Reaching</a:t>
            </a:r>
            <a:r>
              <a:rPr sz="2400" spc="190" dirty="0">
                <a:latin typeface="Cambria"/>
                <a:cs typeface="Cambria"/>
              </a:rPr>
              <a:t> </a:t>
            </a:r>
            <a:r>
              <a:rPr sz="2400" spc="150" dirty="0">
                <a:latin typeface="Cambria"/>
                <a:cs typeface="Cambria"/>
              </a:rPr>
              <a:t>a</a:t>
            </a:r>
            <a:r>
              <a:rPr sz="2400" spc="180" dirty="0">
                <a:latin typeface="Cambria"/>
                <a:cs typeface="Cambria"/>
              </a:rPr>
              <a:t> </a:t>
            </a:r>
            <a:r>
              <a:rPr sz="2400" spc="90" dirty="0">
                <a:latin typeface="Cambria"/>
                <a:cs typeface="Cambria"/>
              </a:rPr>
              <a:t>particular</a:t>
            </a:r>
            <a:r>
              <a:rPr sz="2400" spc="170" dirty="0">
                <a:latin typeface="Cambria"/>
                <a:cs typeface="Cambria"/>
              </a:rPr>
              <a:t> </a:t>
            </a:r>
            <a:r>
              <a:rPr sz="2400" spc="65" dirty="0">
                <a:latin typeface="Cambria"/>
                <a:cs typeface="Cambria"/>
              </a:rPr>
              <a:t>answer</a:t>
            </a:r>
            <a:r>
              <a:rPr sz="2400" spc="175" dirty="0">
                <a:latin typeface="Cambria"/>
                <a:cs typeface="Cambria"/>
              </a:rPr>
              <a:t> </a:t>
            </a:r>
            <a:r>
              <a:rPr sz="2400" spc="110" dirty="0">
                <a:latin typeface="Cambria"/>
                <a:cs typeface="Cambria"/>
              </a:rPr>
              <a:t>may</a:t>
            </a:r>
            <a:r>
              <a:rPr sz="2400" spc="190" dirty="0">
                <a:latin typeface="Cambria"/>
                <a:cs typeface="Cambria"/>
              </a:rPr>
              <a:t> </a:t>
            </a:r>
            <a:r>
              <a:rPr sz="2400" dirty="0">
                <a:latin typeface="Cambria"/>
                <a:cs typeface="Cambria"/>
              </a:rPr>
              <a:t>depend</a:t>
            </a:r>
            <a:r>
              <a:rPr sz="2400" spc="160" dirty="0">
                <a:latin typeface="Cambria"/>
                <a:cs typeface="Cambria"/>
              </a:rPr>
              <a:t> </a:t>
            </a:r>
            <a:r>
              <a:rPr sz="2400" dirty="0">
                <a:latin typeface="Cambria"/>
                <a:cs typeface="Cambria"/>
              </a:rPr>
              <a:t>on</a:t>
            </a:r>
            <a:r>
              <a:rPr sz="2400" spc="190" dirty="0">
                <a:latin typeface="Cambria"/>
                <a:cs typeface="Cambria"/>
              </a:rPr>
              <a:t> </a:t>
            </a:r>
            <a:r>
              <a:rPr sz="2400" spc="110" dirty="0">
                <a:latin typeface="Cambria"/>
                <a:cs typeface="Cambria"/>
              </a:rPr>
              <a:t>an </a:t>
            </a:r>
            <a:r>
              <a:rPr sz="2400" spc="75" dirty="0">
                <a:latin typeface="Cambria"/>
                <a:cs typeface="Cambria"/>
              </a:rPr>
              <a:t>individual’s</a:t>
            </a:r>
            <a:r>
              <a:rPr sz="2400" spc="105" dirty="0">
                <a:latin typeface="Cambria"/>
                <a:cs typeface="Cambria"/>
              </a:rPr>
              <a:t> </a:t>
            </a:r>
            <a:r>
              <a:rPr sz="2400" spc="90" dirty="0">
                <a:latin typeface="Cambria"/>
                <a:cs typeface="Cambria"/>
              </a:rPr>
              <a:t>values</a:t>
            </a:r>
            <a:r>
              <a:rPr sz="2400" spc="135" dirty="0">
                <a:latin typeface="Cambria"/>
                <a:cs typeface="Cambria"/>
              </a:rPr>
              <a:t> </a:t>
            </a:r>
            <a:r>
              <a:rPr lang="en-US" sz="2400" spc="135" dirty="0">
                <a:latin typeface="Cambria"/>
                <a:cs typeface="Cambria"/>
              </a:rPr>
              <a:t>(</a:t>
            </a:r>
            <a:r>
              <a:rPr lang="ar-SA" sz="2400" spc="135" dirty="0">
                <a:latin typeface="Cambria"/>
                <a:cs typeface="Cambria"/>
              </a:rPr>
              <a:t>قيم</a:t>
            </a:r>
            <a:r>
              <a:rPr lang="en-US" sz="2400" spc="135" dirty="0">
                <a:latin typeface="Cambria"/>
                <a:cs typeface="Cambria"/>
              </a:rPr>
              <a:t>) </a:t>
            </a:r>
            <a:r>
              <a:rPr sz="2400" spc="100" dirty="0">
                <a:latin typeface="Cambria"/>
                <a:cs typeface="Cambria"/>
              </a:rPr>
              <a:t>and</a:t>
            </a:r>
            <a:r>
              <a:rPr sz="2400" spc="140" dirty="0">
                <a:latin typeface="Cambria"/>
                <a:cs typeface="Cambria"/>
              </a:rPr>
              <a:t> </a:t>
            </a:r>
            <a:r>
              <a:rPr sz="2400" spc="90" dirty="0">
                <a:latin typeface="Cambria"/>
                <a:cs typeface="Cambria"/>
              </a:rPr>
              <a:t>the</a:t>
            </a:r>
            <a:r>
              <a:rPr sz="2400" spc="140" dirty="0">
                <a:latin typeface="Cambria"/>
                <a:cs typeface="Cambria"/>
              </a:rPr>
              <a:t> </a:t>
            </a:r>
            <a:r>
              <a:rPr sz="2400" spc="65" dirty="0">
                <a:latin typeface="Cambria"/>
                <a:cs typeface="Cambria"/>
              </a:rPr>
              <a:t>premises</a:t>
            </a:r>
            <a:r>
              <a:rPr sz="2400" spc="114" dirty="0">
                <a:latin typeface="Cambria"/>
                <a:cs typeface="Cambria"/>
              </a:rPr>
              <a:t> </a:t>
            </a:r>
            <a:r>
              <a:rPr lang="en-US" sz="2400" spc="114" dirty="0">
                <a:latin typeface="Cambria"/>
                <a:cs typeface="Cambria"/>
              </a:rPr>
              <a:t>(</a:t>
            </a:r>
            <a:r>
              <a:rPr lang="ar-SA" sz="2400" spc="114" dirty="0">
                <a:latin typeface="Cambria"/>
                <a:cs typeface="Cambria"/>
              </a:rPr>
              <a:t>فرضيات</a:t>
            </a:r>
            <a:r>
              <a:rPr lang="en-US" sz="2400" spc="114" dirty="0">
                <a:latin typeface="Cambria"/>
                <a:cs typeface="Cambria"/>
              </a:rPr>
              <a:t>) </a:t>
            </a:r>
            <a:r>
              <a:rPr sz="2400" spc="130" dirty="0">
                <a:latin typeface="Cambria"/>
                <a:cs typeface="Cambria"/>
              </a:rPr>
              <a:t>that</a:t>
            </a:r>
            <a:r>
              <a:rPr sz="2400" spc="140" dirty="0">
                <a:latin typeface="Cambria"/>
                <a:cs typeface="Cambria"/>
              </a:rPr>
              <a:t> </a:t>
            </a:r>
            <a:r>
              <a:rPr sz="2400" spc="-10" dirty="0">
                <a:latin typeface="Cambria"/>
                <a:cs typeface="Cambria"/>
              </a:rPr>
              <a:t>he/she </a:t>
            </a:r>
            <a:r>
              <a:rPr sz="2400" spc="70" dirty="0">
                <a:latin typeface="Cambria"/>
                <a:cs typeface="Cambria"/>
              </a:rPr>
              <a:t>builds</a:t>
            </a:r>
            <a:r>
              <a:rPr sz="2400" spc="145" dirty="0">
                <a:latin typeface="Cambria"/>
                <a:cs typeface="Cambria"/>
              </a:rPr>
              <a:t> </a:t>
            </a:r>
            <a:r>
              <a:rPr sz="2400" dirty="0">
                <a:latin typeface="Cambria"/>
                <a:cs typeface="Cambria"/>
              </a:rPr>
              <a:t>on</a:t>
            </a:r>
            <a:r>
              <a:rPr sz="2400" spc="150" dirty="0">
                <a:latin typeface="Cambria"/>
                <a:cs typeface="Cambria"/>
              </a:rPr>
              <a:t> </a:t>
            </a:r>
            <a:r>
              <a:rPr sz="2400" spc="55" dirty="0">
                <a:latin typeface="Cambria"/>
                <a:cs typeface="Cambria"/>
              </a:rPr>
              <a:t>those</a:t>
            </a:r>
            <a:r>
              <a:rPr sz="2400" spc="165" dirty="0">
                <a:latin typeface="Cambria"/>
                <a:cs typeface="Cambria"/>
              </a:rPr>
              <a:t> </a:t>
            </a:r>
            <a:r>
              <a:rPr sz="2400" spc="90" dirty="0">
                <a:latin typeface="Cambria"/>
                <a:cs typeface="Cambria"/>
              </a:rPr>
              <a:t>values.</a:t>
            </a:r>
            <a:endParaRPr sz="2400" dirty="0">
              <a:latin typeface="Cambria"/>
              <a:cs typeface="Cambria"/>
            </a:endParaRPr>
          </a:p>
        </p:txBody>
      </p:sp>
      <p:sp>
        <p:nvSpPr>
          <p:cNvPr id="4" name="object 4"/>
          <p:cNvSpPr txBox="1"/>
          <p:nvPr/>
        </p:nvSpPr>
        <p:spPr>
          <a:xfrm>
            <a:off x="535940" y="4936312"/>
            <a:ext cx="7306945" cy="1123315"/>
          </a:xfrm>
          <a:prstGeom prst="rect">
            <a:avLst/>
          </a:prstGeom>
        </p:spPr>
        <p:txBody>
          <a:bodyPr vert="horz" wrap="square" lIns="0" tIns="12700" rIns="0" bIns="0" rtlCol="0">
            <a:spAutoFit/>
          </a:bodyPr>
          <a:lstStyle/>
          <a:p>
            <a:pPr marL="286385" marR="5080" indent="-274320">
              <a:lnSpc>
                <a:spcPct val="100000"/>
              </a:lnSpc>
              <a:spcBef>
                <a:spcPts val="100"/>
              </a:spcBef>
              <a:buClr>
                <a:srgbClr val="FD8537"/>
              </a:buClr>
              <a:buSzPct val="68750"/>
              <a:buFont typeface="Wingdings"/>
              <a:buChar char=""/>
              <a:tabLst>
                <a:tab pos="286385" algn="l"/>
              </a:tabLst>
            </a:pPr>
            <a:r>
              <a:rPr sz="2400" spc="210" dirty="0">
                <a:latin typeface="Cambria"/>
                <a:cs typeface="Cambria"/>
              </a:rPr>
              <a:t>Can</a:t>
            </a:r>
            <a:r>
              <a:rPr sz="2400" spc="150" dirty="0">
                <a:latin typeface="Cambria"/>
                <a:cs typeface="Cambria"/>
              </a:rPr>
              <a:t> </a:t>
            </a:r>
            <a:r>
              <a:rPr sz="2400" spc="200" dirty="0">
                <a:latin typeface="Cambria"/>
                <a:cs typeface="Cambria"/>
              </a:rPr>
              <a:t>I</a:t>
            </a:r>
            <a:r>
              <a:rPr sz="2400" spc="155" dirty="0">
                <a:latin typeface="Cambria"/>
                <a:cs typeface="Cambria"/>
              </a:rPr>
              <a:t> </a:t>
            </a:r>
            <a:r>
              <a:rPr sz="2400" spc="110" dirty="0">
                <a:latin typeface="Cambria"/>
                <a:cs typeface="Cambria"/>
              </a:rPr>
              <a:t>make</a:t>
            </a:r>
            <a:r>
              <a:rPr sz="2400" spc="150" dirty="0">
                <a:latin typeface="Cambria"/>
                <a:cs typeface="Cambria"/>
              </a:rPr>
              <a:t> a </a:t>
            </a:r>
            <a:r>
              <a:rPr sz="2400" spc="65" dirty="0">
                <a:latin typeface="Cambria"/>
                <a:cs typeface="Cambria"/>
              </a:rPr>
              <a:t>logical</a:t>
            </a:r>
            <a:r>
              <a:rPr sz="2400" spc="135" dirty="0">
                <a:latin typeface="Cambria"/>
                <a:cs typeface="Cambria"/>
              </a:rPr>
              <a:t> </a:t>
            </a:r>
            <a:r>
              <a:rPr sz="2400" spc="60" dirty="0">
                <a:latin typeface="Cambria"/>
                <a:cs typeface="Cambria"/>
              </a:rPr>
              <a:t>step</a:t>
            </a:r>
            <a:r>
              <a:rPr sz="2400" spc="155" dirty="0">
                <a:latin typeface="Cambria"/>
                <a:cs typeface="Cambria"/>
              </a:rPr>
              <a:t> </a:t>
            </a:r>
            <a:r>
              <a:rPr sz="2400" dirty="0">
                <a:latin typeface="Cambria"/>
                <a:cs typeface="Cambria"/>
              </a:rPr>
              <a:t>by</a:t>
            </a:r>
            <a:r>
              <a:rPr sz="2400" spc="145" dirty="0">
                <a:latin typeface="Cambria"/>
                <a:cs typeface="Cambria"/>
              </a:rPr>
              <a:t> </a:t>
            </a:r>
            <a:r>
              <a:rPr sz="2400" spc="55" dirty="0">
                <a:latin typeface="Cambria"/>
                <a:cs typeface="Cambria"/>
              </a:rPr>
              <a:t>step</a:t>
            </a:r>
            <a:r>
              <a:rPr sz="2400" spc="130" dirty="0">
                <a:latin typeface="Cambria"/>
                <a:cs typeface="Cambria"/>
              </a:rPr>
              <a:t> </a:t>
            </a:r>
            <a:r>
              <a:rPr sz="2400" spc="100" dirty="0">
                <a:latin typeface="Cambria"/>
                <a:cs typeface="Cambria"/>
              </a:rPr>
              <a:t>argument</a:t>
            </a:r>
            <a:r>
              <a:rPr lang="en-US" sz="2400" spc="100" dirty="0">
                <a:latin typeface="Cambria"/>
                <a:cs typeface="Cambria"/>
              </a:rPr>
              <a:t> (</a:t>
            </a:r>
            <a:r>
              <a:rPr lang="ar-SA" sz="2400" spc="100" dirty="0">
                <a:latin typeface="Cambria"/>
                <a:cs typeface="Cambria"/>
              </a:rPr>
              <a:t>حجة منطقية</a:t>
            </a:r>
            <a:r>
              <a:rPr lang="en-US" sz="2400" spc="100" dirty="0">
                <a:latin typeface="Cambria"/>
                <a:cs typeface="Cambria"/>
              </a:rPr>
              <a:t>)</a:t>
            </a:r>
            <a:r>
              <a:rPr sz="2400" spc="155" dirty="0">
                <a:latin typeface="Cambria"/>
                <a:cs typeface="Cambria"/>
              </a:rPr>
              <a:t> </a:t>
            </a:r>
            <a:r>
              <a:rPr sz="2400" spc="45" dirty="0">
                <a:latin typeface="Cambria"/>
                <a:cs typeface="Cambria"/>
              </a:rPr>
              <a:t>based </a:t>
            </a:r>
            <a:r>
              <a:rPr sz="2400" dirty="0">
                <a:latin typeface="Cambria"/>
                <a:cs typeface="Cambria"/>
              </a:rPr>
              <a:t>on</a:t>
            </a:r>
            <a:r>
              <a:rPr sz="2400" spc="160" dirty="0">
                <a:latin typeface="Cambria"/>
                <a:cs typeface="Cambria"/>
              </a:rPr>
              <a:t> </a:t>
            </a:r>
            <a:r>
              <a:rPr sz="2400" spc="85" dirty="0">
                <a:latin typeface="Cambria"/>
                <a:cs typeface="Cambria"/>
              </a:rPr>
              <a:t>valid</a:t>
            </a:r>
            <a:r>
              <a:rPr sz="2400" spc="180" dirty="0">
                <a:latin typeface="Cambria"/>
                <a:cs typeface="Cambria"/>
              </a:rPr>
              <a:t> </a:t>
            </a:r>
            <a:r>
              <a:rPr sz="2400" spc="65" dirty="0">
                <a:latin typeface="Cambria"/>
                <a:cs typeface="Cambria"/>
              </a:rPr>
              <a:t>premises</a:t>
            </a:r>
            <a:r>
              <a:rPr sz="2400" spc="145" dirty="0">
                <a:latin typeface="Cambria"/>
                <a:cs typeface="Cambria"/>
              </a:rPr>
              <a:t> </a:t>
            </a:r>
            <a:r>
              <a:rPr sz="2400" spc="75" dirty="0">
                <a:latin typeface="Cambria"/>
                <a:cs typeface="Cambria"/>
              </a:rPr>
              <a:t>(arising</a:t>
            </a:r>
            <a:r>
              <a:rPr sz="2400" spc="150" dirty="0">
                <a:latin typeface="Cambria"/>
                <a:cs typeface="Cambria"/>
              </a:rPr>
              <a:t> </a:t>
            </a:r>
            <a:r>
              <a:rPr sz="2400" dirty="0">
                <a:latin typeface="Cambria"/>
                <a:cs typeface="Cambria"/>
              </a:rPr>
              <a:t>from</a:t>
            </a:r>
            <a:r>
              <a:rPr sz="2400" spc="160" dirty="0">
                <a:latin typeface="Cambria"/>
                <a:cs typeface="Cambria"/>
              </a:rPr>
              <a:t> </a:t>
            </a:r>
            <a:r>
              <a:rPr sz="2400" spc="90" dirty="0">
                <a:latin typeface="Cambria"/>
                <a:cs typeface="Cambria"/>
              </a:rPr>
              <a:t>my</a:t>
            </a:r>
            <a:r>
              <a:rPr sz="2400" spc="175" dirty="0">
                <a:latin typeface="Cambria"/>
                <a:cs typeface="Cambria"/>
              </a:rPr>
              <a:t> </a:t>
            </a:r>
            <a:r>
              <a:rPr sz="2400" spc="60" dirty="0">
                <a:latin typeface="Cambria"/>
                <a:cs typeface="Cambria"/>
              </a:rPr>
              <a:t>values)</a:t>
            </a:r>
            <a:r>
              <a:rPr sz="2400" spc="175" dirty="0">
                <a:latin typeface="Cambria"/>
                <a:cs typeface="Cambria"/>
              </a:rPr>
              <a:t> </a:t>
            </a:r>
            <a:r>
              <a:rPr sz="2400" spc="70" dirty="0">
                <a:latin typeface="Cambria"/>
                <a:cs typeface="Cambria"/>
              </a:rPr>
              <a:t>and </a:t>
            </a:r>
            <a:r>
              <a:rPr sz="2400" spc="80" dirty="0">
                <a:latin typeface="Cambria"/>
                <a:cs typeface="Cambria"/>
              </a:rPr>
              <a:t>relevant</a:t>
            </a:r>
            <a:r>
              <a:rPr sz="2400" spc="135" dirty="0">
                <a:latin typeface="Cambria"/>
                <a:cs typeface="Cambria"/>
              </a:rPr>
              <a:t> </a:t>
            </a:r>
            <a:r>
              <a:rPr sz="2400" spc="60" dirty="0">
                <a:latin typeface="Cambria"/>
                <a:cs typeface="Cambria"/>
              </a:rPr>
              <a:t>information?</a:t>
            </a:r>
            <a:endParaRPr sz="2400" dirty="0">
              <a:latin typeface="Cambria"/>
              <a:cs typeface="Cambria"/>
            </a:endParaRPr>
          </a:p>
        </p:txBody>
      </p:sp>
      <p:sp>
        <p:nvSpPr>
          <p:cNvPr id="5" name="object 5"/>
          <p:cNvSpPr txBox="1"/>
          <p:nvPr/>
        </p:nvSpPr>
        <p:spPr>
          <a:xfrm>
            <a:off x="8371078" y="5871464"/>
            <a:ext cx="128270" cy="240029"/>
          </a:xfrm>
          <a:prstGeom prst="rect">
            <a:avLst/>
          </a:prstGeom>
        </p:spPr>
        <p:txBody>
          <a:bodyPr vert="horz" wrap="square" lIns="0" tIns="13335" rIns="0" bIns="0" rtlCol="0">
            <a:spAutoFit/>
          </a:bodyPr>
          <a:lstStyle/>
          <a:p>
            <a:pPr marL="12700">
              <a:lnSpc>
                <a:spcPct val="100000"/>
              </a:lnSpc>
              <a:spcBef>
                <a:spcPts val="105"/>
              </a:spcBef>
            </a:pPr>
            <a:r>
              <a:rPr sz="1400" b="1" spc="-50" dirty="0">
                <a:solidFill>
                  <a:srgbClr val="FFFFFF"/>
                </a:solidFill>
                <a:latin typeface="Cambria"/>
                <a:cs typeface="Cambria"/>
              </a:rPr>
              <a:t>8</a:t>
            </a:r>
            <a:endParaRPr sz="1400">
              <a:latin typeface="Cambria"/>
              <a:cs typeface="Cambri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305" dirty="0"/>
              <a:t>Stages</a:t>
            </a:r>
            <a:r>
              <a:rPr cap="small" spc="325" dirty="0"/>
              <a:t> </a:t>
            </a:r>
            <a:r>
              <a:rPr cap="small" spc="295" dirty="0"/>
              <a:t>of</a:t>
            </a:r>
            <a:r>
              <a:rPr cap="small" spc="320" dirty="0"/>
              <a:t> </a:t>
            </a:r>
            <a:r>
              <a:rPr cap="small" spc="265" dirty="0"/>
              <a:t>Critical</a:t>
            </a:r>
            <a:r>
              <a:rPr cap="small" spc="330" dirty="0"/>
              <a:t> </a:t>
            </a:r>
            <a:r>
              <a:rPr cap="small" spc="254" dirty="0"/>
              <a:t>Thinking</a:t>
            </a:r>
          </a:p>
        </p:txBody>
      </p:sp>
      <p:sp>
        <p:nvSpPr>
          <p:cNvPr id="3" name="object 3"/>
          <p:cNvSpPr txBox="1"/>
          <p:nvPr/>
        </p:nvSpPr>
        <p:spPr>
          <a:xfrm>
            <a:off x="535940" y="1628901"/>
            <a:ext cx="6809105" cy="3653154"/>
          </a:xfrm>
          <a:prstGeom prst="rect">
            <a:avLst/>
          </a:prstGeom>
        </p:spPr>
        <p:txBody>
          <a:bodyPr vert="horz" wrap="square" lIns="0" tIns="12065" rIns="0" bIns="0" rtlCol="0">
            <a:spAutoFit/>
          </a:bodyPr>
          <a:lstStyle/>
          <a:p>
            <a:pPr marL="286385" indent="-273685">
              <a:lnSpc>
                <a:spcPct val="100000"/>
              </a:lnSpc>
              <a:spcBef>
                <a:spcPts val="95"/>
              </a:spcBef>
              <a:buClr>
                <a:srgbClr val="FD8537"/>
              </a:buClr>
              <a:buSzPct val="68181"/>
              <a:buFont typeface="Wingdings"/>
              <a:buChar char=""/>
              <a:tabLst>
                <a:tab pos="286385" algn="l"/>
              </a:tabLst>
            </a:pPr>
            <a:r>
              <a:rPr sz="2200" spc="80" dirty="0">
                <a:latin typeface="Cambria"/>
                <a:cs typeface="Cambria"/>
              </a:rPr>
              <a:t>1.</a:t>
            </a:r>
            <a:r>
              <a:rPr sz="2200" spc="130" dirty="0">
                <a:latin typeface="Cambria"/>
                <a:cs typeface="Cambria"/>
              </a:rPr>
              <a:t> </a:t>
            </a:r>
            <a:r>
              <a:rPr sz="2200" spc="80" dirty="0">
                <a:latin typeface="Cambria"/>
                <a:cs typeface="Cambria"/>
              </a:rPr>
              <a:t>the</a:t>
            </a:r>
            <a:r>
              <a:rPr sz="2200" spc="145" dirty="0">
                <a:latin typeface="Cambria"/>
                <a:cs typeface="Cambria"/>
              </a:rPr>
              <a:t> </a:t>
            </a:r>
            <a:r>
              <a:rPr sz="2200" spc="65" dirty="0">
                <a:solidFill>
                  <a:srgbClr val="FF0000"/>
                </a:solidFill>
                <a:latin typeface="Cambria"/>
                <a:cs typeface="Cambria"/>
              </a:rPr>
              <a:t>issue</a:t>
            </a:r>
            <a:r>
              <a:rPr sz="2200" spc="120" dirty="0">
                <a:solidFill>
                  <a:srgbClr val="FF0000"/>
                </a:solidFill>
                <a:latin typeface="Cambria"/>
                <a:cs typeface="Cambria"/>
              </a:rPr>
              <a:t> </a:t>
            </a:r>
            <a:r>
              <a:rPr sz="2200" spc="50" dirty="0">
                <a:latin typeface="Cambria"/>
                <a:cs typeface="Cambria"/>
              </a:rPr>
              <a:t>presented</a:t>
            </a:r>
            <a:r>
              <a:rPr sz="2200" spc="130" dirty="0">
                <a:latin typeface="Cambria"/>
                <a:cs typeface="Cambria"/>
              </a:rPr>
              <a:t> </a:t>
            </a:r>
            <a:r>
              <a:rPr sz="2200" spc="55" dirty="0">
                <a:latin typeface="Cambria"/>
                <a:cs typeface="Cambria"/>
              </a:rPr>
              <a:t>here</a:t>
            </a:r>
            <a:r>
              <a:rPr sz="2200" spc="130" dirty="0">
                <a:latin typeface="Cambria"/>
                <a:cs typeface="Cambria"/>
              </a:rPr>
              <a:t> </a:t>
            </a:r>
            <a:r>
              <a:rPr sz="2200" spc="200" dirty="0">
                <a:latin typeface="Cambria"/>
                <a:cs typeface="Cambria"/>
              </a:rPr>
              <a:t>is…</a:t>
            </a:r>
            <a:endParaRPr sz="2200" dirty="0">
              <a:latin typeface="Cambria"/>
              <a:cs typeface="Cambria"/>
            </a:endParaRPr>
          </a:p>
          <a:p>
            <a:pPr>
              <a:lnSpc>
                <a:spcPct val="100000"/>
              </a:lnSpc>
              <a:spcBef>
                <a:spcPts val="1260"/>
              </a:spcBef>
              <a:buClr>
                <a:srgbClr val="FD8537"/>
              </a:buClr>
              <a:buFont typeface="Wingdings"/>
              <a:buChar char=""/>
            </a:pPr>
            <a:endParaRPr sz="2200" dirty="0">
              <a:latin typeface="Cambria"/>
              <a:cs typeface="Cambria"/>
            </a:endParaRPr>
          </a:p>
          <a:p>
            <a:pPr marL="286385" indent="-273685">
              <a:lnSpc>
                <a:spcPct val="100000"/>
              </a:lnSpc>
              <a:spcBef>
                <a:spcPts val="5"/>
              </a:spcBef>
              <a:buClr>
                <a:srgbClr val="FD8537"/>
              </a:buClr>
              <a:buSzPct val="68181"/>
              <a:buFont typeface="Wingdings"/>
              <a:buChar char=""/>
              <a:tabLst>
                <a:tab pos="286385" algn="l"/>
              </a:tabLst>
            </a:pPr>
            <a:r>
              <a:rPr sz="2200" spc="80" dirty="0">
                <a:latin typeface="Cambria"/>
                <a:cs typeface="Cambria"/>
              </a:rPr>
              <a:t>2.</a:t>
            </a:r>
            <a:r>
              <a:rPr sz="2200" spc="135" dirty="0">
                <a:latin typeface="Cambria"/>
                <a:cs typeface="Cambria"/>
              </a:rPr>
              <a:t> </a:t>
            </a:r>
            <a:r>
              <a:rPr sz="2200" spc="80" dirty="0">
                <a:latin typeface="Cambria"/>
                <a:cs typeface="Cambria"/>
              </a:rPr>
              <a:t>the</a:t>
            </a:r>
            <a:r>
              <a:rPr sz="2200" spc="155" dirty="0">
                <a:latin typeface="Cambria"/>
                <a:cs typeface="Cambria"/>
              </a:rPr>
              <a:t> </a:t>
            </a:r>
            <a:r>
              <a:rPr sz="2200" spc="65" dirty="0">
                <a:solidFill>
                  <a:srgbClr val="FF0000"/>
                </a:solidFill>
                <a:latin typeface="Cambria"/>
                <a:cs typeface="Cambria"/>
              </a:rPr>
              <a:t>stakeholders</a:t>
            </a:r>
            <a:r>
              <a:rPr sz="2200" spc="140" dirty="0">
                <a:solidFill>
                  <a:srgbClr val="FF0000"/>
                </a:solidFill>
                <a:latin typeface="Cambria"/>
                <a:cs typeface="Cambria"/>
              </a:rPr>
              <a:t> </a:t>
            </a:r>
            <a:r>
              <a:rPr sz="2200" spc="55" dirty="0">
                <a:latin typeface="Cambria"/>
                <a:cs typeface="Cambria"/>
              </a:rPr>
              <a:t>identified</a:t>
            </a:r>
            <a:r>
              <a:rPr sz="2200" spc="114" dirty="0">
                <a:latin typeface="Cambria"/>
                <a:cs typeface="Cambria"/>
              </a:rPr>
              <a:t> </a:t>
            </a:r>
            <a:r>
              <a:rPr sz="2200" spc="175" dirty="0">
                <a:latin typeface="Cambria"/>
                <a:cs typeface="Cambria"/>
              </a:rPr>
              <a:t>are….</a:t>
            </a:r>
            <a:endParaRPr sz="2200" dirty="0">
              <a:latin typeface="Cambria"/>
              <a:cs typeface="Cambria"/>
            </a:endParaRPr>
          </a:p>
          <a:p>
            <a:pPr>
              <a:lnSpc>
                <a:spcPct val="100000"/>
              </a:lnSpc>
              <a:spcBef>
                <a:spcPts val="1260"/>
              </a:spcBef>
              <a:buClr>
                <a:srgbClr val="FD8537"/>
              </a:buClr>
              <a:buFont typeface="Wingdings"/>
              <a:buChar char=""/>
            </a:pPr>
            <a:endParaRPr sz="2200" dirty="0">
              <a:latin typeface="Cambria"/>
              <a:cs typeface="Cambria"/>
            </a:endParaRPr>
          </a:p>
          <a:p>
            <a:pPr marL="286385" indent="-273685">
              <a:lnSpc>
                <a:spcPct val="100000"/>
              </a:lnSpc>
              <a:buClr>
                <a:srgbClr val="FD8537"/>
              </a:buClr>
              <a:buSzPct val="68181"/>
              <a:buFont typeface="Wingdings"/>
              <a:buChar char=""/>
              <a:tabLst>
                <a:tab pos="286385" algn="l"/>
              </a:tabLst>
            </a:pPr>
            <a:r>
              <a:rPr sz="2200" spc="80" dirty="0">
                <a:latin typeface="Cambria"/>
                <a:cs typeface="Cambria"/>
              </a:rPr>
              <a:t>3.</a:t>
            </a:r>
            <a:r>
              <a:rPr sz="2200" spc="200" dirty="0">
                <a:latin typeface="Cambria"/>
                <a:cs typeface="Cambria"/>
              </a:rPr>
              <a:t> </a:t>
            </a:r>
            <a:r>
              <a:rPr sz="2200" spc="80" dirty="0">
                <a:latin typeface="Cambria"/>
                <a:cs typeface="Cambria"/>
              </a:rPr>
              <a:t>the</a:t>
            </a:r>
            <a:r>
              <a:rPr sz="2200" spc="210" dirty="0">
                <a:latin typeface="Cambria"/>
                <a:cs typeface="Cambria"/>
              </a:rPr>
              <a:t> </a:t>
            </a:r>
            <a:r>
              <a:rPr sz="2200" spc="80" dirty="0">
                <a:solidFill>
                  <a:srgbClr val="FF0000"/>
                </a:solidFill>
                <a:latin typeface="Cambria"/>
                <a:cs typeface="Cambria"/>
              </a:rPr>
              <a:t>values</a:t>
            </a:r>
            <a:r>
              <a:rPr sz="2200" spc="210" dirty="0">
                <a:solidFill>
                  <a:srgbClr val="FF0000"/>
                </a:solidFill>
                <a:latin typeface="Cambria"/>
                <a:cs typeface="Cambria"/>
              </a:rPr>
              <a:t> </a:t>
            </a:r>
            <a:r>
              <a:rPr sz="2200" spc="105" dirty="0">
                <a:latin typeface="Cambria"/>
                <a:cs typeface="Cambria"/>
              </a:rPr>
              <a:t>that</a:t>
            </a:r>
            <a:r>
              <a:rPr sz="2200" spc="204" dirty="0">
                <a:latin typeface="Cambria"/>
                <a:cs typeface="Cambria"/>
              </a:rPr>
              <a:t> </a:t>
            </a:r>
            <a:r>
              <a:rPr sz="2200" dirty="0">
                <a:latin typeface="Cambria"/>
                <a:cs typeface="Cambria"/>
              </a:rPr>
              <a:t>need</a:t>
            </a:r>
            <a:r>
              <a:rPr sz="2200" spc="215" dirty="0">
                <a:latin typeface="Cambria"/>
                <a:cs typeface="Cambria"/>
              </a:rPr>
              <a:t> </a:t>
            </a:r>
            <a:r>
              <a:rPr sz="2200" dirty="0">
                <a:latin typeface="Cambria"/>
                <a:cs typeface="Cambria"/>
              </a:rPr>
              <a:t>to</a:t>
            </a:r>
            <a:r>
              <a:rPr sz="2200" spc="190" dirty="0">
                <a:latin typeface="Cambria"/>
                <a:cs typeface="Cambria"/>
              </a:rPr>
              <a:t> </a:t>
            </a:r>
            <a:r>
              <a:rPr sz="2200" dirty="0">
                <a:latin typeface="Cambria"/>
                <a:cs typeface="Cambria"/>
              </a:rPr>
              <a:t>be</a:t>
            </a:r>
            <a:r>
              <a:rPr sz="2200" spc="210" dirty="0">
                <a:latin typeface="Cambria"/>
                <a:cs typeface="Cambria"/>
              </a:rPr>
              <a:t> </a:t>
            </a:r>
            <a:r>
              <a:rPr sz="2200" dirty="0">
                <a:latin typeface="Cambria"/>
                <a:cs typeface="Cambria"/>
              </a:rPr>
              <a:t>considered</a:t>
            </a:r>
            <a:r>
              <a:rPr sz="2200" spc="190" dirty="0">
                <a:latin typeface="Cambria"/>
                <a:cs typeface="Cambria"/>
              </a:rPr>
              <a:t> </a:t>
            </a:r>
            <a:r>
              <a:rPr sz="2200" spc="165" dirty="0">
                <a:latin typeface="Cambria"/>
                <a:cs typeface="Cambria"/>
              </a:rPr>
              <a:t>are…</a:t>
            </a:r>
            <a:endParaRPr sz="2200" dirty="0">
              <a:latin typeface="Cambria"/>
              <a:cs typeface="Cambria"/>
            </a:endParaRPr>
          </a:p>
          <a:p>
            <a:pPr>
              <a:lnSpc>
                <a:spcPct val="100000"/>
              </a:lnSpc>
              <a:spcBef>
                <a:spcPts val="1260"/>
              </a:spcBef>
              <a:buClr>
                <a:srgbClr val="FD8537"/>
              </a:buClr>
              <a:buFont typeface="Wingdings"/>
              <a:buChar char=""/>
            </a:pPr>
            <a:endParaRPr sz="2200" dirty="0">
              <a:latin typeface="Cambria"/>
              <a:cs typeface="Cambria"/>
            </a:endParaRPr>
          </a:p>
          <a:p>
            <a:pPr marL="286385" indent="-273685">
              <a:lnSpc>
                <a:spcPct val="100000"/>
              </a:lnSpc>
              <a:buClr>
                <a:srgbClr val="FD8537"/>
              </a:buClr>
              <a:buSzPct val="68181"/>
              <a:buFont typeface="Wingdings"/>
              <a:buChar char=""/>
              <a:tabLst>
                <a:tab pos="286385" algn="l"/>
              </a:tabLst>
            </a:pPr>
            <a:r>
              <a:rPr sz="2200" spc="80" dirty="0">
                <a:latin typeface="Cambria"/>
                <a:cs typeface="Cambria"/>
              </a:rPr>
              <a:t>4.</a:t>
            </a:r>
            <a:r>
              <a:rPr sz="2200" spc="160" dirty="0">
                <a:latin typeface="Cambria"/>
                <a:cs typeface="Cambria"/>
              </a:rPr>
              <a:t> </a:t>
            </a:r>
            <a:r>
              <a:rPr sz="2200" spc="175" dirty="0">
                <a:latin typeface="Cambria"/>
                <a:cs typeface="Cambria"/>
              </a:rPr>
              <a:t>I </a:t>
            </a:r>
            <a:r>
              <a:rPr sz="2200" dirty="0">
                <a:latin typeface="Cambria"/>
                <a:cs typeface="Cambria"/>
              </a:rPr>
              <a:t>feel</a:t>
            </a:r>
            <a:r>
              <a:rPr sz="2200" spc="160" dirty="0">
                <a:latin typeface="Cambria"/>
                <a:cs typeface="Cambria"/>
              </a:rPr>
              <a:t> </a:t>
            </a:r>
            <a:r>
              <a:rPr sz="2200" spc="105" dirty="0">
                <a:latin typeface="Cambria"/>
                <a:cs typeface="Cambria"/>
              </a:rPr>
              <a:t>that</a:t>
            </a:r>
            <a:r>
              <a:rPr sz="2200" spc="170" dirty="0">
                <a:latin typeface="Cambria"/>
                <a:cs typeface="Cambria"/>
              </a:rPr>
              <a:t> </a:t>
            </a:r>
            <a:r>
              <a:rPr sz="2200" spc="65" dirty="0">
                <a:latin typeface="Cambria"/>
                <a:cs typeface="Cambria"/>
              </a:rPr>
              <a:t>these</a:t>
            </a:r>
            <a:r>
              <a:rPr sz="2200" spc="165" dirty="0">
                <a:latin typeface="Cambria"/>
                <a:cs typeface="Cambria"/>
              </a:rPr>
              <a:t> </a:t>
            </a:r>
            <a:r>
              <a:rPr sz="2200" spc="80" dirty="0">
                <a:latin typeface="Cambria"/>
                <a:cs typeface="Cambria"/>
              </a:rPr>
              <a:t>values</a:t>
            </a:r>
            <a:r>
              <a:rPr sz="2200" spc="165" dirty="0">
                <a:latin typeface="Cambria"/>
                <a:cs typeface="Cambria"/>
              </a:rPr>
              <a:t> </a:t>
            </a:r>
            <a:r>
              <a:rPr sz="2200" spc="70" dirty="0">
                <a:latin typeface="Cambria"/>
                <a:cs typeface="Cambria"/>
              </a:rPr>
              <a:t>are</a:t>
            </a:r>
            <a:r>
              <a:rPr sz="2200" spc="190" dirty="0">
                <a:latin typeface="Cambria"/>
                <a:cs typeface="Cambria"/>
              </a:rPr>
              <a:t> </a:t>
            </a:r>
            <a:r>
              <a:rPr sz="2200" spc="70" dirty="0">
                <a:solidFill>
                  <a:srgbClr val="FF0000"/>
                </a:solidFill>
                <a:latin typeface="Cambria"/>
                <a:cs typeface="Cambria"/>
              </a:rPr>
              <a:t>important</a:t>
            </a:r>
            <a:r>
              <a:rPr sz="2200" spc="155" dirty="0">
                <a:solidFill>
                  <a:srgbClr val="FF0000"/>
                </a:solidFill>
                <a:latin typeface="Cambria"/>
                <a:cs typeface="Cambria"/>
              </a:rPr>
              <a:t> </a:t>
            </a:r>
            <a:r>
              <a:rPr sz="2200" spc="100" dirty="0">
                <a:latin typeface="Cambria"/>
                <a:cs typeface="Cambria"/>
              </a:rPr>
              <a:t>because…</a:t>
            </a:r>
            <a:endParaRPr sz="2200" dirty="0">
              <a:latin typeface="Cambria"/>
              <a:cs typeface="Cambria"/>
            </a:endParaRPr>
          </a:p>
          <a:p>
            <a:pPr>
              <a:lnSpc>
                <a:spcPct val="100000"/>
              </a:lnSpc>
              <a:spcBef>
                <a:spcPts val="1260"/>
              </a:spcBef>
              <a:buClr>
                <a:srgbClr val="FD8537"/>
              </a:buClr>
              <a:buFont typeface="Wingdings"/>
              <a:buChar char=""/>
            </a:pPr>
            <a:endParaRPr sz="2200" dirty="0">
              <a:latin typeface="Cambria"/>
              <a:cs typeface="Cambria"/>
            </a:endParaRPr>
          </a:p>
          <a:p>
            <a:pPr marL="286385" indent="-273685">
              <a:lnSpc>
                <a:spcPct val="100000"/>
              </a:lnSpc>
              <a:spcBef>
                <a:spcPts val="5"/>
              </a:spcBef>
              <a:buClr>
                <a:srgbClr val="FD8537"/>
              </a:buClr>
              <a:buSzPct val="68181"/>
              <a:buFont typeface="Wingdings"/>
              <a:buChar char=""/>
              <a:tabLst>
                <a:tab pos="286385" algn="l"/>
              </a:tabLst>
            </a:pPr>
            <a:r>
              <a:rPr sz="2200" spc="80" dirty="0">
                <a:latin typeface="Cambria"/>
                <a:cs typeface="Cambria"/>
              </a:rPr>
              <a:t>5.</a:t>
            </a:r>
            <a:r>
              <a:rPr sz="2200" spc="185" dirty="0">
                <a:latin typeface="Cambria"/>
                <a:cs typeface="Cambria"/>
              </a:rPr>
              <a:t> </a:t>
            </a:r>
            <a:r>
              <a:rPr sz="2200" spc="95" dirty="0">
                <a:latin typeface="Cambria"/>
                <a:cs typeface="Cambria"/>
              </a:rPr>
              <a:t>my</a:t>
            </a:r>
            <a:r>
              <a:rPr sz="2200" spc="200" dirty="0">
                <a:latin typeface="Cambria"/>
                <a:cs typeface="Cambria"/>
              </a:rPr>
              <a:t> </a:t>
            </a:r>
            <a:r>
              <a:rPr sz="2200" dirty="0">
                <a:solidFill>
                  <a:srgbClr val="FF0000"/>
                </a:solidFill>
                <a:latin typeface="Cambria"/>
                <a:cs typeface="Cambria"/>
              </a:rPr>
              <a:t>position</a:t>
            </a:r>
            <a:r>
              <a:rPr sz="2200" spc="165" dirty="0">
                <a:solidFill>
                  <a:srgbClr val="FF0000"/>
                </a:solidFill>
                <a:latin typeface="Cambria"/>
                <a:cs typeface="Cambria"/>
              </a:rPr>
              <a:t> </a:t>
            </a:r>
            <a:r>
              <a:rPr sz="2200" dirty="0">
                <a:latin typeface="Cambria"/>
                <a:cs typeface="Cambria"/>
              </a:rPr>
              <a:t>on</a:t>
            </a:r>
            <a:r>
              <a:rPr sz="2200" spc="190" dirty="0">
                <a:latin typeface="Cambria"/>
                <a:cs typeface="Cambria"/>
              </a:rPr>
              <a:t> </a:t>
            </a:r>
            <a:r>
              <a:rPr sz="2200" spc="90" dirty="0">
                <a:latin typeface="Cambria"/>
                <a:cs typeface="Cambria"/>
              </a:rPr>
              <a:t>this</a:t>
            </a:r>
            <a:r>
              <a:rPr sz="2200" spc="180" dirty="0">
                <a:latin typeface="Cambria"/>
                <a:cs typeface="Cambria"/>
              </a:rPr>
              <a:t> </a:t>
            </a:r>
            <a:r>
              <a:rPr sz="2200" spc="65" dirty="0">
                <a:latin typeface="Cambria"/>
                <a:cs typeface="Cambria"/>
              </a:rPr>
              <a:t>issue</a:t>
            </a:r>
            <a:r>
              <a:rPr sz="2200" spc="165" dirty="0">
                <a:latin typeface="Cambria"/>
                <a:cs typeface="Cambria"/>
              </a:rPr>
              <a:t> </a:t>
            </a:r>
            <a:r>
              <a:rPr sz="2200" spc="70" dirty="0">
                <a:latin typeface="Cambria"/>
                <a:cs typeface="Cambria"/>
              </a:rPr>
              <a:t>is</a:t>
            </a:r>
            <a:r>
              <a:rPr sz="2200" spc="190" dirty="0">
                <a:latin typeface="Cambria"/>
                <a:cs typeface="Cambria"/>
              </a:rPr>
              <a:t> </a:t>
            </a:r>
            <a:r>
              <a:rPr sz="2200" spc="254" dirty="0">
                <a:latin typeface="Cambria"/>
                <a:cs typeface="Cambria"/>
              </a:rPr>
              <a:t>…..</a:t>
            </a:r>
            <a:endParaRPr sz="2200" dirty="0">
              <a:latin typeface="Cambria"/>
              <a:cs typeface="Cambria"/>
            </a:endParaRPr>
          </a:p>
        </p:txBody>
      </p:sp>
      <p:sp>
        <p:nvSpPr>
          <p:cNvPr id="4" name="object 4"/>
          <p:cNvSpPr txBox="1"/>
          <p:nvPr/>
        </p:nvSpPr>
        <p:spPr>
          <a:xfrm>
            <a:off x="535940" y="5744667"/>
            <a:ext cx="7242175" cy="360680"/>
          </a:xfrm>
          <a:prstGeom prst="rect">
            <a:avLst/>
          </a:prstGeom>
        </p:spPr>
        <p:txBody>
          <a:bodyPr vert="horz" wrap="square" lIns="0" tIns="12065" rIns="0" bIns="0" rtlCol="0">
            <a:spAutoFit/>
          </a:bodyPr>
          <a:lstStyle/>
          <a:p>
            <a:pPr marL="286385" indent="-273685">
              <a:lnSpc>
                <a:spcPct val="100000"/>
              </a:lnSpc>
              <a:spcBef>
                <a:spcPts val="95"/>
              </a:spcBef>
              <a:buClr>
                <a:srgbClr val="FD8537"/>
              </a:buClr>
              <a:buSzPct val="68181"/>
              <a:buFont typeface="Wingdings"/>
              <a:buChar char=""/>
              <a:tabLst>
                <a:tab pos="286385" algn="l"/>
              </a:tabLst>
            </a:pPr>
            <a:r>
              <a:rPr sz="2200" spc="80" dirty="0">
                <a:latin typeface="Cambria"/>
                <a:cs typeface="Cambria"/>
              </a:rPr>
              <a:t>6.</a:t>
            </a:r>
            <a:r>
              <a:rPr sz="2200" spc="245" dirty="0">
                <a:latin typeface="Cambria"/>
                <a:cs typeface="Cambria"/>
              </a:rPr>
              <a:t> </a:t>
            </a:r>
            <a:r>
              <a:rPr sz="2200" spc="175" dirty="0">
                <a:latin typeface="Cambria"/>
                <a:cs typeface="Cambria"/>
              </a:rPr>
              <a:t>I</a:t>
            </a:r>
            <a:r>
              <a:rPr sz="2200" spc="265" dirty="0">
                <a:latin typeface="Cambria"/>
                <a:cs typeface="Cambria"/>
              </a:rPr>
              <a:t> </a:t>
            </a:r>
            <a:r>
              <a:rPr sz="2200" dirty="0">
                <a:solidFill>
                  <a:srgbClr val="FF0000"/>
                </a:solidFill>
                <a:latin typeface="Cambria"/>
                <a:cs typeface="Cambria"/>
              </a:rPr>
              <a:t>believe</a:t>
            </a:r>
            <a:r>
              <a:rPr sz="2200" spc="245" dirty="0">
                <a:solidFill>
                  <a:srgbClr val="FF0000"/>
                </a:solidFill>
                <a:latin typeface="Cambria"/>
                <a:cs typeface="Cambria"/>
              </a:rPr>
              <a:t> </a:t>
            </a:r>
            <a:r>
              <a:rPr sz="2200" spc="90" dirty="0">
                <a:solidFill>
                  <a:srgbClr val="FF0000"/>
                </a:solidFill>
                <a:latin typeface="Cambria"/>
                <a:cs typeface="Cambria"/>
              </a:rPr>
              <a:t>in</a:t>
            </a:r>
            <a:r>
              <a:rPr sz="2200" spc="250" dirty="0">
                <a:solidFill>
                  <a:srgbClr val="FF0000"/>
                </a:solidFill>
                <a:latin typeface="Cambria"/>
                <a:cs typeface="Cambria"/>
              </a:rPr>
              <a:t> </a:t>
            </a:r>
            <a:r>
              <a:rPr sz="2200" spc="85" dirty="0">
                <a:solidFill>
                  <a:srgbClr val="FF0000"/>
                </a:solidFill>
                <a:latin typeface="Cambria"/>
                <a:cs typeface="Cambria"/>
              </a:rPr>
              <a:t>this</a:t>
            </a:r>
            <a:r>
              <a:rPr sz="2200" spc="235" dirty="0">
                <a:solidFill>
                  <a:srgbClr val="FF0000"/>
                </a:solidFill>
                <a:latin typeface="Cambria"/>
                <a:cs typeface="Cambria"/>
              </a:rPr>
              <a:t> </a:t>
            </a:r>
            <a:r>
              <a:rPr sz="2200" dirty="0">
                <a:solidFill>
                  <a:srgbClr val="FF0000"/>
                </a:solidFill>
                <a:latin typeface="Cambria"/>
                <a:cs typeface="Cambria"/>
              </a:rPr>
              <a:t>position</a:t>
            </a:r>
            <a:r>
              <a:rPr sz="2200" spc="245" dirty="0">
                <a:solidFill>
                  <a:srgbClr val="FF0000"/>
                </a:solidFill>
                <a:latin typeface="Cambria"/>
                <a:cs typeface="Cambria"/>
              </a:rPr>
              <a:t> </a:t>
            </a:r>
            <a:r>
              <a:rPr sz="2200" dirty="0">
                <a:latin typeface="Cambria"/>
                <a:cs typeface="Cambria"/>
              </a:rPr>
              <a:t>for</a:t>
            </a:r>
            <a:r>
              <a:rPr sz="2200" spc="245" dirty="0">
                <a:latin typeface="Cambria"/>
                <a:cs typeface="Cambria"/>
              </a:rPr>
              <a:t> </a:t>
            </a:r>
            <a:r>
              <a:rPr sz="2200" spc="80" dirty="0">
                <a:latin typeface="Cambria"/>
                <a:cs typeface="Cambria"/>
              </a:rPr>
              <a:t>the</a:t>
            </a:r>
            <a:r>
              <a:rPr sz="2200" spc="250" dirty="0">
                <a:latin typeface="Cambria"/>
                <a:cs typeface="Cambria"/>
              </a:rPr>
              <a:t> </a:t>
            </a:r>
            <a:r>
              <a:rPr sz="2200" dirty="0">
                <a:latin typeface="Cambria"/>
                <a:cs typeface="Cambria"/>
              </a:rPr>
              <a:t>following</a:t>
            </a:r>
            <a:r>
              <a:rPr sz="2200" spc="245" dirty="0">
                <a:latin typeface="Cambria"/>
                <a:cs typeface="Cambria"/>
              </a:rPr>
              <a:t> </a:t>
            </a:r>
            <a:r>
              <a:rPr sz="2200" spc="105" dirty="0">
                <a:latin typeface="Cambria"/>
                <a:cs typeface="Cambria"/>
              </a:rPr>
              <a:t>reasons…</a:t>
            </a:r>
            <a:endParaRPr sz="2200">
              <a:latin typeface="Cambria"/>
              <a:cs typeface="Cambria"/>
            </a:endParaRPr>
          </a:p>
        </p:txBody>
      </p:sp>
      <p:sp>
        <p:nvSpPr>
          <p:cNvPr id="5" name="object 5"/>
          <p:cNvSpPr txBox="1"/>
          <p:nvPr/>
        </p:nvSpPr>
        <p:spPr>
          <a:xfrm>
            <a:off x="8371078" y="5871464"/>
            <a:ext cx="128270" cy="240029"/>
          </a:xfrm>
          <a:prstGeom prst="rect">
            <a:avLst/>
          </a:prstGeom>
        </p:spPr>
        <p:txBody>
          <a:bodyPr vert="horz" wrap="square" lIns="0" tIns="13335" rIns="0" bIns="0" rtlCol="0">
            <a:spAutoFit/>
          </a:bodyPr>
          <a:lstStyle/>
          <a:p>
            <a:pPr marL="12700">
              <a:lnSpc>
                <a:spcPct val="100000"/>
              </a:lnSpc>
              <a:spcBef>
                <a:spcPts val="105"/>
              </a:spcBef>
            </a:pPr>
            <a:r>
              <a:rPr sz="1400" b="1" spc="-50" dirty="0">
                <a:solidFill>
                  <a:srgbClr val="FFFFFF"/>
                </a:solidFill>
                <a:latin typeface="Cambria"/>
                <a:cs typeface="Cambria"/>
              </a:rPr>
              <a:t>9</a:t>
            </a:r>
            <a:endParaRPr sz="1400">
              <a:latin typeface="Cambria"/>
              <a:cs typeface="Cambri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305" dirty="0"/>
              <a:t>Stages</a:t>
            </a:r>
            <a:r>
              <a:rPr cap="small" spc="320" dirty="0"/>
              <a:t> </a:t>
            </a:r>
            <a:r>
              <a:rPr cap="small" spc="295" dirty="0"/>
              <a:t>of</a:t>
            </a:r>
            <a:r>
              <a:rPr cap="small" spc="315" dirty="0"/>
              <a:t> </a:t>
            </a:r>
            <a:r>
              <a:rPr cap="small" spc="254" dirty="0"/>
              <a:t>critical</a:t>
            </a:r>
            <a:r>
              <a:rPr cap="small" spc="365" dirty="0"/>
              <a:t> </a:t>
            </a:r>
            <a:r>
              <a:rPr cap="small" spc="245" dirty="0"/>
              <a:t>thinking</a:t>
            </a:r>
          </a:p>
        </p:txBody>
      </p:sp>
      <p:sp>
        <p:nvSpPr>
          <p:cNvPr id="4" name="object 4"/>
          <p:cNvSpPr txBox="1">
            <a:spLocks noGrp="1"/>
          </p:cNvSpPr>
          <p:nvPr>
            <p:ph type="sldNum" sz="quarter" idx="7"/>
          </p:nvPr>
        </p:nvSpPr>
        <p:spPr>
          <a:prstGeom prst="rect">
            <a:avLst/>
          </a:prstGeom>
        </p:spPr>
        <p:txBody>
          <a:bodyPr vert="horz" wrap="square" lIns="0" tIns="10795" rIns="0" bIns="0" rtlCol="0">
            <a:spAutoFit/>
          </a:bodyPr>
          <a:lstStyle/>
          <a:p>
            <a:pPr marL="38100">
              <a:lnSpc>
                <a:spcPct val="100000"/>
              </a:lnSpc>
              <a:spcBef>
                <a:spcPts val="85"/>
              </a:spcBef>
            </a:pPr>
            <a:fld id="{81D60167-4931-47E6-BA6A-407CBD079E47}" type="slidenum">
              <a:rPr spc="-25" dirty="0"/>
              <a:t>15</a:t>
            </a:fld>
            <a:endParaRPr spc="-25" dirty="0"/>
          </a:p>
        </p:txBody>
      </p:sp>
      <p:sp>
        <p:nvSpPr>
          <p:cNvPr id="3" name="object 3"/>
          <p:cNvSpPr txBox="1"/>
          <p:nvPr/>
        </p:nvSpPr>
        <p:spPr>
          <a:xfrm>
            <a:off x="535940" y="1628902"/>
            <a:ext cx="7057390" cy="3775710"/>
          </a:xfrm>
          <a:prstGeom prst="rect">
            <a:avLst/>
          </a:prstGeom>
        </p:spPr>
        <p:txBody>
          <a:bodyPr vert="horz" wrap="square" lIns="0" tIns="12700" rIns="0" bIns="0" rtlCol="0">
            <a:spAutoFit/>
          </a:bodyPr>
          <a:lstStyle/>
          <a:p>
            <a:pPr marL="286385" indent="-273685">
              <a:lnSpc>
                <a:spcPct val="100000"/>
              </a:lnSpc>
              <a:spcBef>
                <a:spcPts val="100"/>
              </a:spcBef>
              <a:buClr>
                <a:srgbClr val="FD8537"/>
              </a:buClr>
              <a:buSzPct val="68750"/>
              <a:buFont typeface="Wingdings"/>
              <a:buChar char=""/>
              <a:tabLst>
                <a:tab pos="286385" algn="l"/>
              </a:tabLst>
            </a:pPr>
            <a:r>
              <a:rPr sz="2400" spc="200" dirty="0">
                <a:latin typeface="Cambria"/>
                <a:cs typeface="Cambria"/>
              </a:rPr>
              <a:t>I</a:t>
            </a:r>
            <a:r>
              <a:rPr sz="2400" spc="120" dirty="0">
                <a:latin typeface="Cambria"/>
                <a:cs typeface="Cambria"/>
              </a:rPr>
              <a:t> </a:t>
            </a:r>
            <a:r>
              <a:rPr sz="2400" spc="55" dirty="0">
                <a:latin typeface="Cambria"/>
                <a:cs typeface="Cambria"/>
              </a:rPr>
              <a:t>feel</a:t>
            </a:r>
            <a:r>
              <a:rPr sz="2400" spc="130" dirty="0">
                <a:latin typeface="Cambria"/>
                <a:cs typeface="Cambria"/>
              </a:rPr>
              <a:t> </a:t>
            </a:r>
            <a:r>
              <a:rPr sz="2400" spc="65" dirty="0">
                <a:latin typeface="Cambria"/>
                <a:cs typeface="Cambria"/>
              </a:rPr>
              <a:t>these</a:t>
            </a:r>
            <a:r>
              <a:rPr sz="2400" spc="130" dirty="0">
                <a:latin typeface="Cambria"/>
                <a:cs typeface="Cambria"/>
              </a:rPr>
              <a:t> </a:t>
            </a:r>
            <a:r>
              <a:rPr sz="2400" spc="55" dirty="0">
                <a:solidFill>
                  <a:srgbClr val="FF0000"/>
                </a:solidFill>
                <a:latin typeface="Cambria"/>
                <a:cs typeface="Cambria"/>
              </a:rPr>
              <a:t>reasons</a:t>
            </a:r>
            <a:r>
              <a:rPr sz="2400" spc="114" dirty="0">
                <a:solidFill>
                  <a:srgbClr val="FF0000"/>
                </a:solidFill>
                <a:latin typeface="Cambria"/>
                <a:cs typeface="Cambria"/>
              </a:rPr>
              <a:t> </a:t>
            </a:r>
            <a:r>
              <a:rPr sz="2400" spc="75" dirty="0">
                <a:solidFill>
                  <a:srgbClr val="FF0000"/>
                </a:solidFill>
                <a:latin typeface="Cambria"/>
                <a:cs typeface="Cambria"/>
              </a:rPr>
              <a:t>are</a:t>
            </a:r>
            <a:r>
              <a:rPr sz="2400" spc="125" dirty="0">
                <a:solidFill>
                  <a:srgbClr val="FF0000"/>
                </a:solidFill>
                <a:latin typeface="Cambria"/>
                <a:cs typeface="Cambria"/>
              </a:rPr>
              <a:t> </a:t>
            </a:r>
            <a:r>
              <a:rPr sz="2400" dirty="0">
                <a:solidFill>
                  <a:srgbClr val="FF0000"/>
                </a:solidFill>
                <a:latin typeface="Cambria"/>
                <a:cs typeface="Cambria"/>
              </a:rPr>
              <a:t>good</a:t>
            </a:r>
            <a:r>
              <a:rPr sz="2400" spc="135" dirty="0">
                <a:solidFill>
                  <a:srgbClr val="FF0000"/>
                </a:solidFill>
                <a:latin typeface="Cambria"/>
                <a:cs typeface="Cambria"/>
              </a:rPr>
              <a:t> </a:t>
            </a:r>
            <a:r>
              <a:rPr sz="2400" spc="60" dirty="0">
                <a:solidFill>
                  <a:srgbClr val="FF0000"/>
                </a:solidFill>
                <a:latin typeface="Cambria"/>
                <a:cs typeface="Cambria"/>
              </a:rPr>
              <a:t>reasons</a:t>
            </a:r>
            <a:r>
              <a:rPr sz="2400" spc="114" dirty="0">
                <a:solidFill>
                  <a:srgbClr val="FF0000"/>
                </a:solidFill>
                <a:latin typeface="Cambria"/>
                <a:cs typeface="Cambria"/>
              </a:rPr>
              <a:t> because</a:t>
            </a:r>
            <a:r>
              <a:rPr sz="2400" spc="114" dirty="0">
                <a:latin typeface="Cambria"/>
                <a:cs typeface="Cambria"/>
              </a:rPr>
              <a:t>…</a:t>
            </a:r>
            <a:endParaRPr sz="2400" dirty="0">
              <a:latin typeface="Cambria"/>
              <a:cs typeface="Cambria"/>
            </a:endParaRPr>
          </a:p>
          <a:p>
            <a:pPr>
              <a:lnSpc>
                <a:spcPct val="100000"/>
              </a:lnSpc>
              <a:spcBef>
                <a:spcPts val="1265"/>
              </a:spcBef>
              <a:buClr>
                <a:srgbClr val="FD8537"/>
              </a:buClr>
              <a:buFont typeface="Wingdings"/>
              <a:buChar char=""/>
            </a:pPr>
            <a:endParaRPr sz="2400" dirty="0">
              <a:latin typeface="Cambria"/>
              <a:cs typeface="Cambria"/>
            </a:endParaRPr>
          </a:p>
          <a:p>
            <a:pPr marL="286385" marR="610870" indent="-274320">
              <a:lnSpc>
                <a:spcPct val="100000"/>
              </a:lnSpc>
              <a:spcBef>
                <a:spcPts val="5"/>
              </a:spcBef>
              <a:buClr>
                <a:srgbClr val="FD8537"/>
              </a:buClr>
              <a:buSzPct val="68750"/>
              <a:buFont typeface="Wingdings"/>
              <a:buChar char=""/>
              <a:tabLst>
                <a:tab pos="286385" algn="l"/>
              </a:tabLst>
            </a:pPr>
            <a:r>
              <a:rPr sz="2400" spc="120" dirty="0">
                <a:latin typeface="Cambria"/>
                <a:cs typeface="Cambria"/>
              </a:rPr>
              <a:t>Others</a:t>
            </a:r>
            <a:r>
              <a:rPr sz="2400" spc="114" dirty="0">
                <a:latin typeface="Cambria"/>
                <a:cs typeface="Cambria"/>
              </a:rPr>
              <a:t> </a:t>
            </a:r>
            <a:r>
              <a:rPr sz="2400" spc="100" dirty="0">
                <a:latin typeface="Cambria"/>
                <a:cs typeface="Cambria"/>
              </a:rPr>
              <a:t>might</a:t>
            </a:r>
            <a:r>
              <a:rPr sz="2400" spc="130" dirty="0">
                <a:latin typeface="Cambria"/>
                <a:cs typeface="Cambria"/>
              </a:rPr>
              <a:t> </a:t>
            </a:r>
            <a:r>
              <a:rPr sz="2400" spc="55" dirty="0">
                <a:solidFill>
                  <a:srgbClr val="FF0000"/>
                </a:solidFill>
                <a:latin typeface="Cambria"/>
                <a:cs typeface="Cambria"/>
              </a:rPr>
              <a:t>feel</a:t>
            </a:r>
            <a:r>
              <a:rPr sz="2400" spc="114" dirty="0">
                <a:solidFill>
                  <a:srgbClr val="FF0000"/>
                </a:solidFill>
                <a:latin typeface="Cambria"/>
                <a:cs typeface="Cambria"/>
              </a:rPr>
              <a:t> </a:t>
            </a:r>
            <a:r>
              <a:rPr sz="2400" spc="85" dirty="0">
                <a:solidFill>
                  <a:srgbClr val="FF0000"/>
                </a:solidFill>
                <a:latin typeface="Cambria"/>
                <a:cs typeface="Cambria"/>
              </a:rPr>
              <a:t>they</a:t>
            </a:r>
            <a:r>
              <a:rPr sz="2400" spc="135" dirty="0">
                <a:solidFill>
                  <a:srgbClr val="FF0000"/>
                </a:solidFill>
                <a:latin typeface="Cambria"/>
                <a:cs typeface="Cambria"/>
              </a:rPr>
              <a:t> </a:t>
            </a:r>
            <a:r>
              <a:rPr sz="2400" spc="75" dirty="0">
                <a:solidFill>
                  <a:srgbClr val="FF0000"/>
                </a:solidFill>
                <a:latin typeface="Cambria"/>
                <a:cs typeface="Cambria"/>
              </a:rPr>
              <a:t>are</a:t>
            </a:r>
            <a:r>
              <a:rPr sz="2400" spc="125" dirty="0">
                <a:solidFill>
                  <a:srgbClr val="FF0000"/>
                </a:solidFill>
                <a:latin typeface="Cambria"/>
                <a:cs typeface="Cambria"/>
              </a:rPr>
              <a:t> </a:t>
            </a:r>
            <a:r>
              <a:rPr sz="2400" spc="50" dirty="0">
                <a:solidFill>
                  <a:srgbClr val="FF0000"/>
                </a:solidFill>
                <a:latin typeface="Cambria"/>
                <a:cs typeface="Cambria"/>
              </a:rPr>
              <a:t>not</a:t>
            </a:r>
            <a:r>
              <a:rPr sz="2400" spc="130" dirty="0">
                <a:solidFill>
                  <a:srgbClr val="FF0000"/>
                </a:solidFill>
                <a:latin typeface="Cambria"/>
                <a:cs typeface="Cambria"/>
              </a:rPr>
              <a:t> </a:t>
            </a:r>
            <a:r>
              <a:rPr sz="2400" dirty="0">
                <a:solidFill>
                  <a:srgbClr val="FF0000"/>
                </a:solidFill>
                <a:latin typeface="Cambria"/>
                <a:cs typeface="Cambria"/>
              </a:rPr>
              <a:t>good</a:t>
            </a:r>
            <a:r>
              <a:rPr sz="2400" spc="120" dirty="0">
                <a:solidFill>
                  <a:srgbClr val="FF0000"/>
                </a:solidFill>
                <a:latin typeface="Cambria"/>
                <a:cs typeface="Cambria"/>
              </a:rPr>
              <a:t> </a:t>
            </a:r>
            <a:r>
              <a:rPr sz="2400" spc="45" dirty="0">
                <a:solidFill>
                  <a:srgbClr val="FF0000"/>
                </a:solidFill>
                <a:latin typeface="Cambria"/>
                <a:cs typeface="Cambria"/>
              </a:rPr>
              <a:t>reasons </a:t>
            </a:r>
            <a:r>
              <a:rPr sz="2400" spc="125" dirty="0">
                <a:solidFill>
                  <a:srgbClr val="FF0000"/>
                </a:solidFill>
                <a:latin typeface="Cambria"/>
                <a:cs typeface="Cambria"/>
              </a:rPr>
              <a:t>because</a:t>
            </a:r>
            <a:r>
              <a:rPr sz="2400" spc="125" dirty="0">
                <a:latin typeface="Cambria"/>
                <a:cs typeface="Cambria"/>
              </a:rPr>
              <a:t>…..</a:t>
            </a:r>
            <a:endParaRPr sz="2400" dirty="0">
              <a:latin typeface="Cambria"/>
              <a:cs typeface="Cambria"/>
            </a:endParaRPr>
          </a:p>
          <a:p>
            <a:pPr>
              <a:lnSpc>
                <a:spcPct val="100000"/>
              </a:lnSpc>
              <a:spcBef>
                <a:spcPts val="1265"/>
              </a:spcBef>
              <a:buClr>
                <a:srgbClr val="FD8537"/>
              </a:buClr>
              <a:buFont typeface="Wingdings"/>
              <a:buChar char=""/>
            </a:pPr>
            <a:endParaRPr sz="2400" dirty="0">
              <a:latin typeface="Cambria"/>
              <a:cs typeface="Cambria"/>
            </a:endParaRPr>
          </a:p>
          <a:p>
            <a:pPr marL="286385" indent="-273685">
              <a:lnSpc>
                <a:spcPct val="100000"/>
              </a:lnSpc>
              <a:buClr>
                <a:srgbClr val="FD8537"/>
              </a:buClr>
              <a:buSzPct val="68750"/>
              <a:buFont typeface="Wingdings"/>
              <a:buChar char=""/>
              <a:tabLst>
                <a:tab pos="286385" algn="l"/>
              </a:tabLst>
            </a:pPr>
            <a:r>
              <a:rPr sz="2400" spc="200" dirty="0">
                <a:latin typeface="Cambria"/>
                <a:cs typeface="Cambria"/>
              </a:rPr>
              <a:t>I</a:t>
            </a:r>
            <a:r>
              <a:rPr sz="2400" spc="135" dirty="0">
                <a:latin typeface="Cambria"/>
                <a:cs typeface="Cambria"/>
              </a:rPr>
              <a:t> </a:t>
            </a:r>
            <a:r>
              <a:rPr sz="2400" spc="100" dirty="0">
                <a:latin typeface="Cambria"/>
                <a:cs typeface="Cambria"/>
              </a:rPr>
              <a:t>might</a:t>
            </a:r>
            <a:r>
              <a:rPr sz="2400" spc="150" dirty="0">
                <a:latin typeface="Cambria"/>
                <a:cs typeface="Cambria"/>
              </a:rPr>
              <a:t> </a:t>
            </a:r>
            <a:r>
              <a:rPr sz="2400" spc="65" dirty="0">
                <a:solidFill>
                  <a:srgbClr val="FF0000"/>
                </a:solidFill>
                <a:latin typeface="Cambria"/>
                <a:cs typeface="Cambria"/>
              </a:rPr>
              <a:t>disagree</a:t>
            </a:r>
            <a:r>
              <a:rPr sz="2400" spc="135" dirty="0">
                <a:solidFill>
                  <a:srgbClr val="FF0000"/>
                </a:solidFill>
                <a:latin typeface="Cambria"/>
                <a:cs typeface="Cambria"/>
              </a:rPr>
              <a:t> </a:t>
            </a:r>
            <a:r>
              <a:rPr sz="2400" spc="80" dirty="0">
                <a:latin typeface="Cambria"/>
                <a:cs typeface="Cambria"/>
              </a:rPr>
              <a:t>with</a:t>
            </a:r>
            <a:r>
              <a:rPr sz="2400" spc="125" dirty="0">
                <a:latin typeface="Cambria"/>
                <a:cs typeface="Cambria"/>
              </a:rPr>
              <a:t> </a:t>
            </a:r>
            <a:r>
              <a:rPr sz="2400" spc="85" dirty="0">
                <a:latin typeface="Cambria"/>
                <a:cs typeface="Cambria"/>
              </a:rPr>
              <a:t>them</a:t>
            </a:r>
            <a:r>
              <a:rPr sz="2400" spc="145" dirty="0">
                <a:latin typeface="Cambria"/>
                <a:cs typeface="Cambria"/>
              </a:rPr>
              <a:t> </a:t>
            </a:r>
            <a:r>
              <a:rPr sz="2400" spc="114" dirty="0">
                <a:latin typeface="Cambria"/>
                <a:cs typeface="Cambria"/>
              </a:rPr>
              <a:t>because….</a:t>
            </a:r>
            <a:endParaRPr sz="2400" dirty="0">
              <a:latin typeface="Cambria"/>
              <a:cs typeface="Cambria"/>
            </a:endParaRPr>
          </a:p>
          <a:p>
            <a:pPr>
              <a:lnSpc>
                <a:spcPct val="100000"/>
              </a:lnSpc>
              <a:spcBef>
                <a:spcPts val="1265"/>
              </a:spcBef>
              <a:buClr>
                <a:srgbClr val="FD8537"/>
              </a:buClr>
              <a:buFont typeface="Wingdings"/>
              <a:buChar char=""/>
            </a:pPr>
            <a:endParaRPr sz="2400" dirty="0">
              <a:latin typeface="Cambria"/>
              <a:cs typeface="Cambria"/>
            </a:endParaRPr>
          </a:p>
          <a:p>
            <a:pPr marL="286385" indent="-273685">
              <a:lnSpc>
                <a:spcPct val="100000"/>
              </a:lnSpc>
              <a:buClr>
                <a:srgbClr val="FD8537"/>
              </a:buClr>
              <a:buSzPct val="68750"/>
              <a:buFont typeface="Wingdings"/>
              <a:buChar char=""/>
              <a:tabLst>
                <a:tab pos="286385" algn="l"/>
              </a:tabLst>
            </a:pPr>
            <a:r>
              <a:rPr sz="2400" spc="140" dirty="0">
                <a:latin typeface="Cambria"/>
                <a:cs typeface="Cambria"/>
              </a:rPr>
              <a:t>Given</a:t>
            </a:r>
            <a:r>
              <a:rPr sz="2400" spc="195" dirty="0">
                <a:latin typeface="Cambria"/>
                <a:cs typeface="Cambria"/>
              </a:rPr>
              <a:t> </a:t>
            </a:r>
            <a:r>
              <a:rPr sz="2400" spc="85" dirty="0">
                <a:latin typeface="Cambria"/>
                <a:cs typeface="Cambria"/>
              </a:rPr>
              <a:t>the</a:t>
            </a:r>
            <a:r>
              <a:rPr sz="2400" spc="215" dirty="0">
                <a:latin typeface="Cambria"/>
                <a:cs typeface="Cambria"/>
              </a:rPr>
              <a:t> </a:t>
            </a:r>
            <a:r>
              <a:rPr sz="2400" dirty="0">
                <a:latin typeface="Cambria"/>
                <a:cs typeface="Cambria"/>
              </a:rPr>
              <a:t>above</a:t>
            </a:r>
            <a:r>
              <a:rPr sz="2400" spc="240" dirty="0">
                <a:latin typeface="Cambria"/>
                <a:cs typeface="Cambria"/>
              </a:rPr>
              <a:t> </a:t>
            </a:r>
            <a:r>
              <a:rPr sz="2400" spc="65" dirty="0">
                <a:latin typeface="Cambria"/>
                <a:cs typeface="Cambria"/>
              </a:rPr>
              <a:t>discussion,</a:t>
            </a:r>
            <a:r>
              <a:rPr sz="2400" spc="180" dirty="0">
                <a:latin typeface="Cambria"/>
                <a:cs typeface="Cambria"/>
              </a:rPr>
              <a:t> </a:t>
            </a:r>
            <a:r>
              <a:rPr sz="2400" spc="90" dirty="0">
                <a:solidFill>
                  <a:srgbClr val="FF0000"/>
                </a:solidFill>
                <a:latin typeface="Cambria"/>
                <a:cs typeface="Cambria"/>
              </a:rPr>
              <a:t>my</a:t>
            </a:r>
            <a:r>
              <a:rPr sz="2400" spc="220" dirty="0">
                <a:solidFill>
                  <a:srgbClr val="FF0000"/>
                </a:solidFill>
                <a:latin typeface="Cambria"/>
                <a:cs typeface="Cambria"/>
              </a:rPr>
              <a:t> </a:t>
            </a:r>
            <a:r>
              <a:rPr sz="2400" spc="105" dirty="0">
                <a:solidFill>
                  <a:srgbClr val="FF0000"/>
                </a:solidFill>
                <a:latin typeface="Cambria"/>
                <a:cs typeface="Cambria"/>
              </a:rPr>
              <a:t>final</a:t>
            </a:r>
            <a:r>
              <a:rPr sz="2400" spc="195" dirty="0">
                <a:solidFill>
                  <a:srgbClr val="FF0000"/>
                </a:solidFill>
                <a:latin typeface="Cambria"/>
                <a:cs typeface="Cambria"/>
              </a:rPr>
              <a:t> </a:t>
            </a:r>
            <a:r>
              <a:rPr sz="2400" dirty="0">
                <a:solidFill>
                  <a:srgbClr val="FF0000"/>
                </a:solidFill>
                <a:latin typeface="Cambria"/>
                <a:cs typeface="Cambria"/>
              </a:rPr>
              <a:t>position</a:t>
            </a:r>
            <a:r>
              <a:rPr sz="2400" spc="195" dirty="0">
                <a:solidFill>
                  <a:srgbClr val="FF0000"/>
                </a:solidFill>
                <a:latin typeface="Cambria"/>
                <a:cs typeface="Cambria"/>
              </a:rPr>
              <a:t> </a:t>
            </a:r>
            <a:r>
              <a:rPr sz="2400" spc="-25" dirty="0">
                <a:latin typeface="Cambria"/>
                <a:cs typeface="Cambria"/>
              </a:rPr>
              <a:t>on</a:t>
            </a:r>
            <a:endParaRPr sz="2400" dirty="0">
              <a:latin typeface="Cambria"/>
              <a:cs typeface="Cambria"/>
            </a:endParaRPr>
          </a:p>
          <a:p>
            <a:pPr marL="286385">
              <a:lnSpc>
                <a:spcPct val="100000"/>
              </a:lnSpc>
            </a:pPr>
            <a:r>
              <a:rPr sz="2400" spc="85" dirty="0">
                <a:latin typeface="Cambria"/>
                <a:cs typeface="Cambria"/>
              </a:rPr>
              <a:t>the</a:t>
            </a:r>
            <a:r>
              <a:rPr sz="2400" spc="190" dirty="0">
                <a:latin typeface="Cambria"/>
                <a:cs typeface="Cambria"/>
              </a:rPr>
              <a:t> </a:t>
            </a:r>
            <a:r>
              <a:rPr sz="2400" spc="70" dirty="0">
                <a:latin typeface="Cambria"/>
                <a:cs typeface="Cambria"/>
              </a:rPr>
              <a:t>issue</a:t>
            </a:r>
            <a:r>
              <a:rPr sz="2400" spc="185" dirty="0">
                <a:latin typeface="Cambria"/>
                <a:cs typeface="Cambria"/>
              </a:rPr>
              <a:t> </a:t>
            </a:r>
            <a:r>
              <a:rPr sz="2400" dirty="0">
                <a:latin typeface="Cambria"/>
                <a:cs typeface="Cambria"/>
              </a:rPr>
              <a:t>would</a:t>
            </a:r>
            <a:r>
              <a:rPr sz="2400" spc="185" dirty="0">
                <a:latin typeface="Cambria"/>
                <a:cs typeface="Cambria"/>
              </a:rPr>
              <a:t> </a:t>
            </a:r>
            <a:r>
              <a:rPr sz="2400" spc="265" dirty="0">
                <a:latin typeface="Cambria"/>
                <a:cs typeface="Cambria"/>
              </a:rPr>
              <a:t>be…….</a:t>
            </a:r>
            <a:endParaRPr sz="2400" dirty="0">
              <a:latin typeface="Cambria"/>
              <a:cs typeface="Cambri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340" dirty="0"/>
              <a:t>Case</a:t>
            </a:r>
            <a:r>
              <a:rPr cap="small" spc="310" dirty="0"/>
              <a:t> </a:t>
            </a:r>
            <a:r>
              <a:rPr cap="small" spc="225" dirty="0"/>
              <a:t>Study</a:t>
            </a:r>
          </a:p>
        </p:txBody>
      </p:sp>
      <p:sp>
        <p:nvSpPr>
          <p:cNvPr id="4" name="object 4"/>
          <p:cNvSpPr txBox="1">
            <a:spLocks noGrp="1"/>
          </p:cNvSpPr>
          <p:nvPr>
            <p:ph type="sldNum" sz="quarter" idx="7"/>
          </p:nvPr>
        </p:nvSpPr>
        <p:spPr>
          <a:prstGeom prst="rect">
            <a:avLst/>
          </a:prstGeom>
        </p:spPr>
        <p:txBody>
          <a:bodyPr vert="horz" wrap="square" lIns="0" tIns="10795" rIns="0" bIns="0" rtlCol="0">
            <a:spAutoFit/>
          </a:bodyPr>
          <a:lstStyle/>
          <a:p>
            <a:pPr marL="38100">
              <a:lnSpc>
                <a:spcPct val="100000"/>
              </a:lnSpc>
              <a:spcBef>
                <a:spcPts val="85"/>
              </a:spcBef>
            </a:pPr>
            <a:fld id="{81D60167-4931-47E6-BA6A-407CBD079E47}" type="slidenum">
              <a:rPr spc="-25" dirty="0"/>
              <a:t>16</a:t>
            </a:fld>
            <a:endParaRPr spc="-25" dirty="0"/>
          </a:p>
        </p:txBody>
      </p:sp>
      <p:sp>
        <p:nvSpPr>
          <p:cNvPr id="3" name="object 3"/>
          <p:cNvSpPr txBox="1"/>
          <p:nvPr/>
        </p:nvSpPr>
        <p:spPr>
          <a:xfrm>
            <a:off x="535940" y="1628902"/>
            <a:ext cx="7276465" cy="4354830"/>
          </a:xfrm>
          <a:prstGeom prst="rect">
            <a:avLst/>
          </a:prstGeom>
        </p:spPr>
        <p:txBody>
          <a:bodyPr vert="horz" wrap="square" lIns="0" tIns="12700" rIns="0" bIns="0" rtlCol="0">
            <a:spAutoFit/>
          </a:bodyPr>
          <a:lstStyle/>
          <a:p>
            <a:pPr marL="286385" marR="159385" indent="-274320">
              <a:lnSpc>
                <a:spcPct val="100000"/>
              </a:lnSpc>
              <a:spcBef>
                <a:spcPts val="100"/>
              </a:spcBef>
              <a:buClr>
                <a:srgbClr val="FD8537"/>
              </a:buClr>
              <a:buSzPct val="68750"/>
              <a:buFont typeface="Wingdings"/>
              <a:buChar char=""/>
              <a:tabLst>
                <a:tab pos="286385" algn="l"/>
              </a:tabLst>
            </a:pPr>
            <a:r>
              <a:rPr sz="2400" spc="125" dirty="0">
                <a:latin typeface="Cambria"/>
                <a:cs typeface="Cambria"/>
              </a:rPr>
              <a:t>Ahmad</a:t>
            </a:r>
            <a:r>
              <a:rPr sz="2400" spc="145" dirty="0">
                <a:latin typeface="Cambria"/>
                <a:cs typeface="Cambria"/>
              </a:rPr>
              <a:t> </a:t>
            </a:r>
            <a:r>
              <a:rPr sz="2400" spc="75" dirty="0">
                <a:latin typeface="Cambria"/>
                <a:cs typeface="Cambria"/>
              </a:rPr>
              <a:t>is</a:t>
            </a:r>
            <a:r>
              <a:rPr sz="2400" spc="140" dirty="0">
                <a:latin typeface="Cambria"/>
                <a:cs typeface="Cambria"/>
              </a:rPr>
              <a:t> </a:t>
            </a:r>
            <a:r>
              <a:rPr sz="2400" spc="150" dirty="0">
                <a:latin typeface="Cambria"/>
                <a:cs typeface="Cambria"/>
              </a:rPr>
              <a:t>a</a:t>
            </a:r>
            <a:r>
              <a:rPr sz="2400" spc="145" dirty="0">
                <a:latin typeface="Cambria"/>
                <a:cs typeface="Cambria"/>
              </a:rPr>
              <a:t> </a:t>
            </a:r>
            <a:r>
              <a:rPr sz="2400" dirty="0">
                <a:latin typeface="Cambria"/>
                <a:cs typeface="Cambria"/>
              </a:rPr>
              <a:t>21</a:t>
            </a:r>
            <a:r>
              <a:rPr sz="2400" spc="150" dirty="0">
                <a:latin typeface="Cambria"/>
                <a:cs typeface="Cambria"/>
              </a:rPr>
              <a:t> </a:t>
            </a:r>
            <a:r>
              <a:rPr sz="2400" spc="75" dirty="0">
                <a:latin typeface="Cambria"/>
                <a:cs typeface="Cambria"/>
              </a:rPr>
              <a:t>year</a:t>
            </a:r>
            <a:r>
              <a:rPr sz="2400" spc="150" dirty="0">
                <a:latin typeface="Cambria"/>
                <a:cs typeface="Cambria"/>
              </a:rPr>
              <a:t> </a:t>
            </a:r>
            <a:r>
              <a:rPr sz="2400" dirty="0">
                <a:latin typeface="Cambria"/>
                <a:cs typeface="Cambria"/>
              </a:rPr>
              <a:t>old</a:t>
            </a:r>
            <a:r>
              <a:rPr sz="2400" spc="130" dirty="0">
                <a:latin typeface="Cambria"/>
                <a:cs typeface="Cambria"/>
              </a:rPr>
              <a:t> </a:t>
            </a:r>
            <a:r>
              <a:rPr sz="2400" spc="75" dirty="0">
                <a:latin typeface="Cambria"/>
                <a:cs typeface="Cambria"/>
              </a:rPr>
              <a:t>builder.</a:t>
            </a:r>
            <a:r>
              <a:rPr sz="2400" spc="125" dirty="0">
                <a:latin typeface="Cambria"/>
                <a:cs typeface="Cambria"/>
              </a:rPr>
              <a:t> </a:t>
            </a:r>
            <a:r>
              <a:rPr sz="2400" spc="185" dirty="0">
                <a:latin typeface="Cambria"/>
                <a:cs typeface="Cambria"/>
              </a:rPr>
              <a:t>He</a:t>
            </a:r>
            <a:r>
              <a:rPr sz="2400" spc="140" dirty="0">
                <a:latin typeface="Cambria"/>
                <a:cs typeface="Cambria"/>
              </a:rPr>
              <a:t> </a:t>
            </a:r>
            <a:r>
              <a:rPr sz="2400" spc="75" dirty="0">
                <a:latin typeface="Cambria"/>
                <a:cs typeface="Cambria"/>
              </a:rPr>
              <a:t>is</a:t>
            </a:r>
            <a:r>
              <a:rPr sz="2400" spc="135" dirty="0">
                <a:latin typeface="Cambria"/>
                <a:cs typeface="Cambria"/>
              </a:rPr>
              <a:t> </a:t>
            </a:r>
            <a:r>
              <a:rPr sz="2400" spc="70" dirty="0">
                <a:latin typeface="Cambria"/>
                <a:cs typeface="Cambria"/>
              </a:rPr>
              <a:t>engaged</a:t>
            </a:r>
            <a:r>
              <a:rPr sz="2400" spc="155" dirty="0">
                <a:latin typeface="Cambria"/>
                <a:cs typeface="Cambria"/>
              </a:rPr>
              <a:t> </a:t>
            </a:r>
            <a:r>
              <a:rPr sz="2400" spc="-25" dirty="0">
                <a:latin typeface="Cambria"/>
                <a:cs typeface="Cambria"/>
              </a:rPr>
              <a:t>to </a:t>
            </a:r>
            <a:r>
              <a:rPr sz="2400" spc="165" dirty="0">
                <a:latin typeface="Cambria"/>
                <a:cs typeface="Cambria"/>
              </a:rPr>
              <a:t>Sarah,</a:t>
            </a:r>
            <a:r>
              <a:rPr sz="2400" spc="190" dirty="0">
                <a:latin typeface="Cambria"/>
                <a:cs typeface="Cambria"/>
              </a:rPr>
              <a:t> </a:t>
            </a:r>
            <a:r>
              <a:rPr sz="2400" spc="95" dirty="0">
                <a:latin typeface="Cambria"/>
                <a:cs typeface="Cambria"/>
              </a:rPr>
              <a:t>and</a:t>
            </a:r>
            <a:r>
              <a:rPr sz="2400" spc="190" dirty="0">
                <a:latin typeface="Cambria"/>
                <a:cs typeface="Cambria"/>
              </a:rPr>
              <a:t> </a:t>
            </a:r>
            <a:r>
              <a:rPr sz="2400" spc="70" dirty="0">
                <a:latin typeface="Cambria"/>
                <a:cs typeface="Cambria"/>
              </a:rPr>
              <a:t>she</a:t>
            </a:r>
            <a:r>
              <a:rPr sz="2400" spc="195" dirty="0">
                <a:latin typeface="Cambria"/>
                <a:cs typeface="Cambria"/>
              </a:rPr>
              <a:t> </a:t>
            </a:r>
            <a:r>
              <a:rPr sz="2400" spc="110" dirty="0">
                <a:latin typeface="Cambria"/>
                <a:cs typeface="Cambria"/>
              </a:rPr>
              <a:t>has</a:t>
            </a:r>
            <a:r>
              <a:rPr sz="2400" spc="190" dirty="0">
                <a:latin typeface="Cambria"/>
                <a:cs typeface="Cambria"/>
              </a:rPr>
              <a:t> </a:t>
            </a:r>
            <a:r>
              <a:rPr sz="2400" spc="55" dirty="0">
                <a:latin typeface="Cambria"/>
                <a:cs typeface="Cambria"/>
              </a:rPr>
              <a:t>recently</a:t>
            </a:r>
            <a:r>
              <a:rPr sz="2400" spc="170" dirty="0">
                <a:latin typeface="Cambria"/>
                <a:cs typeface="Cambria"/>
              </a:rPr>
              <a:t> </a:t>
            </a:r>
            <a:r>
              <a:rPr sz="2400" dirty="0">
                <a:latin typeface="Cambria"/>
                <a:cs typeface="Cambria"/>
              </a:rPr>
              <a:t>discovered</a:t>
            </a:r>
            <a:r>
              <a:rPr sz="2400" spc="160" dirty="0">
                <a:latin typeface="Cambria"/>
                <a:cs typeface="Cambria"/>
              </a:rPr>
              <a:t> </a:t>
            </a:r>
            <a:r>
              <a:rPr sz="2400" spc="130" dirty="0">
                <a:latin typeface="Cambria"/>
                <a:cs typeface="Cambria"/>
              </a:rPr>
              <a:t>that</a:t>
            </a:r>
            <a:r>
              <a:rPr sz="2400" spc="195" dirty="0">
                <a:latin typeface="Cambria"/>
                <a:cs typeface="Cambria"/>
              </a:rPr>
              <a:t> </a:t>
            </a:r>
            <a:r>
              <a:rPr sz="2400" spc="50" dirty="0">
                <a:latin typeface="Cambria"/>
                <a:cs typeface="Cambria"/>
              </a:rPr>
              <a:t>she </a:t>
            </a:r>
            <a:r>
              <a:rPr sz="2400" spc="75" dirty="0">
                <a:latin typeface="Cambria"/>
                <a:cs typeface="Cambria"/>
              </a:rPr>
              <a:t>is</a:t>
            </a:r>
            <a:r>
              <a:rPr sz="2400" spc="130" dirty="0">
                <a:latin typeface="Cambria"/>
                <a:cs typeface="Cambria"/>
              </a:rPr>
              <a:t> </a:t>
            </a:r>
            <a:r>
              <a:rPr sz="2400" spc="85" dirty="0">
                <a:latin typeface="Cambria"/>
                <a:cs typeface="Cambria"/>
              </a:rPr>
              <a:t>pregnant</a:t>
            </a:r>
            <a:r>
              <a:rPr sz="2400" spc="145" dirty="0">
                <a:latin typeface="Cambria"/>
                <a:cs typeface="Cambria"/>
              </a:rPr>
              <a:t> </a:t>
            </a:r>
            <a:r>
              <a:rPr sz="2400" spc="80" dirty="0">
                <a:latin typeface="Cambria"/>
                <a:cs typeface="Cambria"/>
              </a:rPr>
              <a:t>with</a:t>
            </a:r>
            <a:r>
              <a:rPr sz="2400" spc="130" dirty="0">
                <a:latin typeface="Cambria"/>
                <a:cs typeface="Cambria"/>
              </a:rPr>
              <a:t> </a:t>
            </a:r>
            <a:r>
              <a:rPr sz="2400" spc="85" dirty="0">
                <a:latin typeface="Cambria"/>
                <a:cs typeface="Cambria"/>
              </a:rPr>
              <a:t>their</a:t>
            </a:r>
            <a:r>
              <a:rPr sz="2400" spc="145" dirty="0">
                <a:latin typeface="Cambria"/>
                <a:cs typeface="Cambria"/>
              </a:rPr>
              <a:t> </a:t>
            </a:r>
            <a:r>
              <a:rPr sz="2400" spc="85" dirty="0">
                <a:latin typeface="Cambria"/>
                <a:cs typeface="Cambria"/>
              </a:rPr>
              <a:t>first</a:t>
            </a:r>
            <a:r>
              <a:rPr sz="2400" spc="114" dirty="0">
                <a:latin typeface="Cambria"/>
                <a:cs typeface="Cambria"/>
              </a:rPr>
              <a:t> </a:t>
            </a:r>
            <a:r>
              <a:rPr sz="2400" spc="80" dirty="0">
                <a:latin typeface="Cambria"/>
                <a:cs typeface="Cambria"/>
              </a:rPr>
              <a:t>child.</a:t>
            </a:r>
            <a:endParaRPr sz="2400" dirty="0">
              <a:latin typeface="Cambria"/>
              <a:cs typeface="Cambria"/>
            </a:endParaRPr>
          </a:p>
          <a:p>
            <a:pPr>
              <a:lnSpc>
                <a:spcPct val="100000"/>
              </a:lnSpc>
              <a:spcBef>
                <a:spcPts val="1265"/>
              </a:spcBef>
              <a:buClr>
                <a:srgbClr val="FD8537"/>
              </a:buClr>
              <a:buFont typeface="Wingdings"/>
              <a:buChar char=""/>
            </a:pPr>
            <a:endParaRPr sz="2400" dirty="0">
              <a:latin typeface="Cambria"/>
              <a:cs typeface="Cambria"/>
            </a:endParaRPr>
          </a:p>
          <a:p>
            <a:pPr marL="286385" marR="5080" indent="-274320">
              <a:lnSpc>
                <a:spcPct val="100000"/>
              </a:lnSpc>
              <a:spcBef>
                <a:spcPts val="5"/>
              </a:spcBef>
              <a:buClr>
                <a:srgbClr val="FD8537"/>
              </a:buClr>
              <a:buSzPct val="68750"/>
              <a:buFont typeface="Wingdings"/>
              <a:buChar char=""/>
              <a:tabLst>
                <a:tab pos="286385" algn="l"/>
              </a:tabLst>
            </a:pPr>
            <a:r>
              <a:rPr sz="2400" spc="100" dirty="0">
                <a:latin typeface="Cambria"/>
                <a:cs typeface="Cambria"/>
              </a:rPr>
              <a:t>Ahmad’s</a:t>
            </a:r>
            <a:r>
              <a:rPr sz="2400" spc="175" dirty="0">
                <a:latin typeface="Cambria"/>
                <a:cs typeface="Cambria"/>
              </a:rPr>
              <a:t> </a:t>
            </a:r>
            <a:r>
              <a:rPr sz="2400" spc="95" dirty="0">
                <a:latin typeface="Cambria"/>
                <a:cs typeface="Cambria"/>
              </a:rPr>
              <a:t>grandfather</a:t>
            </a:r>
            <a:r>
              <a:rPr sz="2400" spc="175" dirty="0">
                <a:latin typeface="Cambria"/>
                <a:cs typeface="Cambria"/>
              </a:rPr>
              <a:t> </a:t>
            </a:r>
            <a:r>
              <a:rPr sz="2400" dirty="0">
                <a:latin typeface="Cambria"/>
                <a:cs typeface="Cambria"/>
              </a:rPr>
              <a:t>(from</a:t>
            </a:r>
            <a:r>
              <a:rPr sz="2400" spc="160" dirty="0">
                <a:latin typeface="Cambria"/>
                <a:cs typeface="Cambria"/>
              </a:rPr>
              <a:t> </a:t>
            </a:r>
            <a:r>
              <a:rPr sz="2400" spc="55" dirty="0">
                <a:latin typeface="Cambria"/>
                <a:cs typeface="Cambria"/>
              </a:rPr>
              <a:t>mother’s</a:t>
            </a:r>
            <a:r>
              <a:rPr sz="2400" spc="170" dirty="0">
                <a:latin typeface="Cambria"/>
                <a:cs typeface="Cambria"/>
              </a:rPr>
              <a:t> </a:t>
            </a:r>
            <a:r>
              <a:rPr sz="2400" dirty="0">
                <a:latin typeface="Cambria"/>
                <a:cs typeface="Cambria"/>
              </a:rPr>
              <a:t>side)</a:t>
            </a:r>
            <a:r>
              <a:rPr sz="2400" spc="165" dirty="0">
                <a:latin typeface="Cambria"/>
                <a:cs typeface="Cambria"/>
              </a:rPr>
              <a:t> </a:t>
            </a:r>
            <a:r>
              <a:rPr sz="2400" spc="40" dirty="0">
                <a:latin typeface="Cambria"/>
                <a:cs typeface="Cambria"/>
              </a:rPr>
              <a:t>was </a:t>
            </a:r>
            <a:r>
              <a:rPr sz="2400" spc="55" dirty="0">
                <a:latin typeface="Cambria"/>
                <a:cs typeface="Cambria"/>
              </a:rPr>
              <a:t>diagnosed</a:t>
            </a:r>
            <a:r>
              <a:rPr sz="2400" spc="190" dirty="0">
                <a:latin typeface="Cambria"/>
                <a:cs typeface="Cambria"/>
              </a:rPr>
              <a:t> </a:t>
            </a:r>
            <a:r>
              <a:rPr sz="2400" dirty="0">
                <a:latin typeface="Cambria"/>
                <a:cs typeface="Cambria"/>
              </a:rPr>
              <a:t>to</a:t>
            </a:r>
            <a:r>
              <a:rPr sz="2400" spc="204" dirty="0">
                <a:latin typeface="Cambria"/>
                <a:cs typeface="Cambria"/>
              </a:rPr>
              <a:t> </a:t>
            </a:r>
            <a:r>
              <a:rPr sz="2400" spc="95" dirty="0">
                <a:latin typeface="Cambria"/>
                <a:cs typeface="Cambria"/>
              </a:rPr>
              <a:t>have</a:t>
            </a:r>
            <a:r>
              <a:rPr sz="2400" spc="190" dirty="0">
                <a:latin typeface="Cambria"/>
                <a:cs typeface="Cambria"/>
              </a:rPr>
              <a:t> </a:t>
            </a:r>
            <a:r>
              <a:rPr sz="2400" spc="150" dirty="0">
                <a:latin typeface="Cambria"/>
                <a:cs typeface="Cambria"/>
              </a:rPr>
              <a:t>a</a:t>
            </a:r>
            <a:r>
              <a:rPr sz="2400" spc="204" dirty="0">
                <a:latin typeface="Cambria"/>
                <a:cs typeface="Cambria"/>
              </a:rPr>
              <a:t> </a:t>
            </a:r>
            <a:r>
              <a:rPr sz="2400" spc="60" dirty="0">
                <a:latin typeface="Cambria"/>
                <a:cs typeface="Cambria"/>
              </a:rPr>
              <a:t>genetic</a:t>
            </a:r>
            <a:r>
              <a:rPr sz="2400" spc="204" dirty="0">
                <a:latin typeface="Cambria"/>
                <a:cs typeface="Cambria"/>
              </a:rPr>
              <a:t> </a:t>
            </a:r>
            <a:r>
              <a:rPr sz="2400" dirty="0">
                <a:latin typeface="Cambria"/>
                <a:cs typeface="Cambria"/>
              </a:rPr>
              <a:t>disorder</a:t>
            </a:r>
            <a:r>
              <a:rPr sz="2400" spc="165" dirty="0">
                <a:latin typeface="Cambria"/>
                <a:cs typeface="Cambria"/>
              </a:rPr>
              <a:t> </a:t>
            </a:r>
            <a:r>
              <a:rPr sz="2400" spc="130" dirty="0">
                <a:latin typeface="Cambria"/>
                <a:cs typeface="Cambria"/>
              </a:rPr>
              <a:t>that</a:t>
            </a:r>
            <a:r>
              <a:rPr sz="2400" spc="200" dirty="0">
                <a:latin typeface="Cambria"/>
                <a:cs typeface="Cambria"/>
              </a:rPr>
              <a:t> </a:t>
            </a:r>
            <a:r>
              <a:rPr sz="2400" spc="45" dirty="0">
                <a:latin typeface="Cambria"/>
                <a:cs typeface="Cambria"/>
              </a:rPr>
              <a:t>affected </a:t>
            </a:r>
            <a:r>
              <a:rPr sz="2400" spc="65" dirty="0">
                <a:latin typeface="Cambria"/>
                <a:cs typeface="Cambria"/>
              </a:rPr>
              <a:t>her</a:t>
            </a:r>
            <a:r>
              <a:rPr sz="2400" spc="170" dirty="0">
                <a:latin typeface="Cambria"/>
                <a:cs typeface="Cambria"/>
              </a:rPr>
              <a:t> </a:t>
            </a:r>
            <a:r>
              <a:rPr sz="2400" spc="95" dirty="0">
                <a:latin typeface="Cambria"/>
                <a:cs typeface="Cambria"/>
              </a:rPr>
              <a:t>hearing</a:t>
            </a:r>
            <a:r>
              <a:rPr sz="2400" spc="145" dirty="0">
                <a:latin typeface="Cambria"/>
                <a:cs typeface="Cambria"/>
              </a:rPr>
              <a:t> </a:t>
            </a:r>
            <a:r>
              <a:rPr sz="2400" spc="135" dirty="0">
                <a:latin typeface="Cambria"/>
                <a:cs typeface="Cambria"/>
              </a:rPr>
              <a:t>at</a:t>
            </a:r>
            <a:r>
              <a:rPr sz="2400" spc="180" dirty="0">
                <a:latin typeface="Cambria"/>
                <a:cs typeface="Cambria"/>
              </a:rPr>
              <a:t> </a:t>
            </a:r>
            <a:r>
              <a:rPr sz="2400" dirty="0">
                <a:latin typeface="Cambria"/>
                <a:cs typeface="Cambria"/>
              </a:rPr>
              <a:t>older</a:t>
            </a:r>
            <a:r>
              <a:rPr sz="2400" spc="165" dirty="0">
                <a:latin typeface="Cambria"/>
                <a:cs typeface="Cambria"/>
              </a:rPr>
              <a:t> </a:t>
            </a:r>
            <a:r>
              <a:rPr sz="2400" spc="90" dirty="0">
                <a:latin typeface="Cambria"/>
                <a:cs typeface="Cambria"/>
              </a:rPr>
              <a:t>age.</a:t>
            </a:r>
            <a:endParaRPr sz="2400" dirty="0">
              <a:latin typeface="Cambria"/>
              <a:cs typeface="Cambria"/>
            </a:endParaRPr>
          </a:p>
          <a:p>
            <a:pPr>
              <a:lnSpc>
                <a:spcPct val="100000"/>
              </a:lnSpc>
              <a:spcBef>
                <a:spcPts val="1265"/>
              </a:spcBef>
              <a:buClr>
                <a:srgbClr val="FD8537"/>
              </a:buClr>
              <a:buFont typeface="Wingdings"/>
              <a:buChar char=""/>
            </a:pPr>
            <a:endParaRPr sz="2400" dirty="0">
              <a:latin typeface="Cambria"/>
              <a:cs typeface="Cambria"/>
            </a:endParaRPr>
          </a:p>
          <a:p>
            <a:pPr marL="286385" marR="60960" indent="-274320">
              <a:lnSpc>
                <a:spcPct val="100000"/>
              </a:lnSpc>
              <a:buClr>
                <a:srgbClr val="FD8537"/>
              </a:buClr>
              <a:buSzPct val="68750"/>
              <a:buFont typeface="Wingdings"/>
              <a:buChar char=""/>
              <a:tabLst>
                <a:tab pos="286385" algn="l"/>
                <a:tab pos="5746115" algn="l"/>
              </a:tabLst>
            </a:pPr>
            <a:r>
              <a:rPr sz="2400" spc="105" dirty="0">
                <a:latin typeface="Cambria"/>
                <a:cs typeface="Cambria"/>
              </a:rPr>
              <a:t>The</a:t>
            </a:r>
            <a:r>
              <a:rPr sz="2400" spc="180" dirty="0">
                <a:latin typeface="Cambria"/>
                <a:cs typeface="Cambria"/>
              </a:rPr>
              <a:t> </a:t>
            </a:r>
            <a:r>
              <a:rPr sz="2400" spc="65" dirty="0">
                <a:latin typeface="Cambria"/>
                <a:cs typeface="Cambria"/>
              </a:rPr>
              <a:t>genetic</a:t>
            </a:r>
            <a:r>
              <a:rPr sz="2400" spc="180" dirty="0">
                <a:latin typeface="Cambria"/>
                <a:cs typeface="Cambria"/>
              </a:rPr>
              <a:t> </a:t>
            </a:r>
            <a:r>
              <a:rPr sz="2400" dirty="0">
                <a:latin typeface="Cambria"/>
                <a:cs typeface="Cambria"/>
              </a:rPr>
              <a:t>disorder</a:t>
            </a:r>
            <a:r>
              <a:rPr sz="2400" spc="165" dirty="0">
                <a:latin typeface="Cambria"/>
                <a:cs typeface="Cambria"/>
              </a:rPr>
              <a:t> </a:t>
            </a:r>
            <a:r>
              <a:rPr sz="2400" spc="75" dirty="0">
                <a:latin typeface="Cambria"/>
                <a:cs typeface="Cambria"/>
              </a:rPr>
              <a:t>is</a:t>
            </a:r>
            <a:r>
              <a:rPr sz="2400" spc="180" dirty="0">
                <a:latin typeface="Cambria"/>
                <a:cs typeface="Cambria"/>
              </a:rPr>
              <a:t> </a:t>
            </a:r>
            <a:r>
              <a:rPr sz="2400" spc="75" dirty="0">
                <a:latin typeface="Cambria"/>
                <a:cs typeface="Cambria"/>
              </a:rPr>
              <a:t>inherited</a:t>
            </a:r>
            <a:r>
              <a:rPr sz="2400" spc="160" dirty="0">
                <a:latin typeface="Cambria"/>
                <a:cs typeface="Cambria"/>
              </a:rPr>
              <a:t> </a:t>
            </a:r>
            <a:r>
              <a:rPr sz="2400" spc="110" dirty="0">
                <a:latin typeface="Cambria"/>
                <a:cs typeface="Cambria"/>
              </a:rPr>
              <a:t>in</a:t>
            </a:r>
            <a:r>
              <a:rPr sz="2400" spc="180" dirty="0">
                <a:latin typeface="Cambria"/>
                <a:cs typeface="Cambria"/>
              </a:rPr>
              <a:t> </a:t>
            </a:r>
            <a:r>
              <a:rPr sz="2400" spc="135" dirty="0">
                <a:latin typeface="Cambria"/>
                <a:cs typeface="Cambria"/>
              </a:rPr>
              <a:t>an</a:t>
            </a:r>
            <a:r>
              <a:rPr sz="2400" spc="180" dirty="0">
                <a:latin typeface="Cambria"/>
                <a:cs typeface="Cambria"/>
              </a:rPr>
              <a:t> </a:t>
            </a:r>
            <a:r>
              <a:rPr sz="2400" spc="65" dirty="0">
                <a:latin typeface="Cambria"/>
                <a:cs typeface="Cambria"/>
              </a:rPr>
              <a:t>autosomal </a:t>
            </a:r>
            <a:r>
              <a:rPr sz="2400" spc="80" dirty="0">
                <a:latin typeface="Cambria"/>
                <a:cs typeface="Cambria"/>
              </a:rPr>
              <a:t>dominant</a:t>
            </a:r>
            <a:r>
              <a:rPr sz="2400" spc="140" dirty="0">
                <a:latin typeface="Cambria"/>
                <a:cs typeface="Cambria"/>
              </a:rPr>
              <a:t> </a:t>
            </a:r>
            <a:r>
              <a:rPr sz="2400" spc="75" dirty="0">
                <a:latin typeface="Cambria"/>
                <a:cs typeface="Cambria"/>
              </a:rPr>
              <a:t>fashion;</a:t>
            </a:r>
            <a:r>
              <a:rPr sz="2400" spc="120" dirty="0">
                <a:latin typeface="Cambria"/>
                <a:cs typeface="Cambria"/>
              </a:rPr>
              <a:t> </a:t>
            </a:r>
            <a:r>
              <a:rPr sz="2400" spc="110" dirty="0">
                <a:latin typeface="Cambria"/>
                <a:cs typeface="Cambria"/>
              </a:rPr>
              <a:t>in</a:t>
            </a:r>
            <a:r>
              <a:rPr sz="2400" spc="140" dirty="0">
                <a:latin typeface="Cambria"/>
                <a:cs typeface="Cambria"/>
              </a:rPr>
              <a:t> </a:t>
            </a:r>
            <a:r>
              <a:rPr sz="2400" spc="55" dirty="0">
                <a:latin typeface="Cambria"/>
                <a:cs typeface="Cambria"/>
              </a:rPr>
              <a:t>other</a:t>
            </a:r>
            <a:r>
              <a:rPr sz="2400" spc="150" dirty="0">
                <a:latin typeface="Cambria"/>
                <a:cs typeface="Cambria"/>
              </a:rPr>
              <a:t> </a:t>
            </a:r>
            <a:r>
              <a:rPr sz="2400" dirty="0">
                <a:latin typeface="Cambria"/>
                <a:cs typeface="Cambria"/>
              </a:rPr>
              <a:t>words</a:t>
            </a:r>
            <a:r>
              <a:rPr sz="2400" spc="130" dirty="0">
                <a:latin typeface="Cambria"/>
                <a:cs typeface="Cambria"/>
              </a:rPr>
              <a:t> </a:t>
            </a:r>
            <a:r>
              <a:rPr sz="2400" spc="100" dirty="0">
                <a:latin typeface="Cambria"/>
                <a:cs typeface="Cambria"/>
              </a:rPr>
              <a:t>it</a:t>
            </a:r>
            <a:r>
              <a:rPr sz="2400" spc="150" dirty="0">
                <a:latin typeface="Cambria"/>
                <a:cs typeface="Cambria"/>
              </a:rPr>
              <a:t> </a:t>
            </a:r>
            <a:r>
              <a:rPr sz="2400" spc="50" dirty="0">
                <a:latin typeface="Cambria"/>
                <a:cs typeface="Cambria"/>
              </a:rPr>
              <a:t>is</a:t>
            </a:r>
            <a:r>
              <a:rPr sz="2400" dirty="0">
                <a:latin typeface="Cambria"/>
                <a:cs typeface="Cambria"/>
              </a:rPr>
              <a:t>	</a:t>
            </a:r>
            <a:r>
              <a:rPr sz="2400" spc="70" dirty="0">
                <a:latin typeface="Cambria"/>
                <a:cs typeface="Cambria"/>
              </a:rPr>
              <a:t>equally </a:t>
            </a:r>
            <a:r>
              <a:rPr sz="2400" spc="85" dirty="0">
                <a:latin typeface="Cambria"/>
                <a:cs typeface="Cambria"/>
              </a:rPr>
              <a:t>likely</a:t>
            </a:r>
            <a:r>
              <a:rPr sz="2400" spc="130" dirty="0">
                <a:latin typeface="Cambria"/>
                <a:cs typeface="Cambria"/>
              </a:rPr>
              <a:t> </a:t>
            </a:r>
            <a:r>
              <a:rPr sz="2400" dirty="0">
                <a:latin typeface="Cambria"/>
                <a:cs typeface="Cambria"/>
              </a:rPr>
              <a:t>to</a:t>
            </a:r>
            <a:r>
              <a:rPr sz="2400" spc="150" dirty="0">
                <a:latin typeface="Cambria"/>
                <a:cs typeface="Cambria"/>
              </a:rPr>
              <a:t> </a:t>
            </a:r>
            <a:r>
              <a:rPr sz="2400" spc="65" dirty="0">
                <a:latin typeface="Cambria"/>
                <a:cs typeface="Cambria"/>
              </a:rPr>
              <a:t>affect</a:t>
            </a:r>
            <a:r>
              <a:rPr sz="2400" spc="155" dirty="0">
                <a:latin typeface="Cambria"/>
                <a:cs typeface="Cambria"/>
              </a:rPr>
              <a:t> </a:t>
            </a:r>
            <a:r>
              <a:rPr sz="2400" spc="90" dirty="0">
                <a:latin typeface="Cambria"/>
                <a:cs typeface="Cambria"/>
              </a:rPr>
              <a:t>men</a:t>
            </a:r>
            <a:r>
              <a:rPr sz="2400" spc="150" dirty="0">
                <a:latin typeface="Cambria"/>
                <a:cs typeface="Cambria"/>
              </a:rPr>
              <a:t> </a:t>
            </a:r>
            <a:r>
              <a:rPr sz="2400" dirty="0">
                <a:latin typeface="Cambria"/>
                <a:cs typeface="Cambria"/>
              </a:rPr>
              <a:t>or</a:t>
            </a:r>
            <a:r>
              <a:rPr sz="2400" spc="140" dirty="0">
                <a:latin typeface="Cambria"/>
                <a:cs typeface="Cambria"/>
              </a:rPr>
              <a:t> </a:t>
            </a:r>
            <a:r>
              <a:rPr sz="2400" spc="50" dirty="0">
                <a:latin typeface="Cambria"/>
                <a:cs typeface="Cambria"/>
              </a:rPr>
              <a:t>women.</a:t>
            </a:r>
            <a:endParaRPr sz="2400" dirty="0">
              <a:latin typeface="Cambria"/>
              <a:cs typeface="Cambri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340" dirty="0"/>
              <a:t>Case</a:t>
            </a:r>
            <a:r>
              <a:rPr cap="small" spc="310" dirty="0"/>
              <a:t> </a:t>
            </a:r>
            <a:r>
              <a:rPr cap="small" spc="225" dirty="0"/>
              <a:t>Study</a:t>
            </a:r>
          </a:p>
        </p:txBody>
      </p:sp>
      <p:sp>
        <p:nvSpPr>
          <p:cNvPr id="4" name="object 4"/>
          <p:cNvSpPr txBox="1">
            <a:spLocks noGrp="1"/>
          </p:cNvSpPr>
          <p:nvPr>
            <p:ph type="sldNum" sz="quarter" idx="7"/>
          </p:nvPr>
        </p:nvSpPr>
        <p:spPr>
          <a:prstGeom prst="rect">
            <a:avLst/>
          </a:prstGeom>
        </p:spPr>
        <p:txBody>
          <a:bodyPr vert="horz" wrap="square" lIns="0" tIns="10795" rIns="0" bIns="0" rtlCol="0">
            <a:spAutoFit/>
          </a:bodyPr>
          <a:lstStyle/>
          <a:p>
            <a:pPr marL="38100">
              <a:lnSpc>
                <a:spcPct val="100000"/>
              </a:lnSpc>
              <a:spcBef>
                <a:spcPts val="85"/>
              </a:spcBef>
            </a:pPr>
            <a:fld id="{81D60167-4931-47E6-BA6A-407CBD079E47}" type="slidenum">
              <a:rPr spc="-25" dirty="0"/>
              <a:t>17</a:t>
            </a:fld>
            <a:endParaRPr spc="-25" dirty="0"/>
          </a:p>
        </p:txBody>
      </p:sp>
      <p:sp>
        <p:nvSpPr>
          <p:cNvPr id="3" name="object 3"/>
          <p:cNvSpPr txBox="1"/>
          <p:nvPr/>
        </p:nvSpPr>
        <p:spPr>
          <a:xfrm>
            <a:off x="535940" y="1628902"/>
            <a:ext cx="7206615" cy="4408899"/>
          </a:xfrm>
          <a:prstGeom prst="rect">
            <a:avLst/>
          </a:prstGeom>
        </p:spPr>
        <p:txBody>
          <a:bodyPr vert="horz" wrap="square" lIns="0" tIns="12700" rIns="0" bIns="0" rtlCol="0">
            <a:spAutoFit/>
          </a:bodyPr>
          <a:lstStyle/>
          <a:p>
            <a:pPr marL="286385" marR="458470" indent="-274320">
              <a:lnSpc>
                <a:spcPct val="100000"/>
              </a:lnSpc>
              <a:spcBef>
                <a:spcPts val="100"/>
              </a:spcBef>
              <a:buClr>
                <a:srgbClr val="FD8537"/>
              </a:buClr>
              <a:buSzPct val="68750"/>
              <a:buFont typeface="Wingdings"/>
              <a:buChar char=""/>
              <a:tabLst>
                <a:tab pos="286385" algn="l"/>
              </a:tabLst>
            </a:pPr>
            <a:r>
              <a:rPr sz="2400" spc="120" dirty="0">
                <a:latin typeface="Cambria"/>
                <a:cs typeface="Cambria"/>
              </a:rPr>
              <a:t>And</a:t>
            </a:r>
            <a:r>
              <a:rPr sz="2400" spc="195" dirty="0">
                <a:latin typeface="Cambria"/>
                <a:cs typeface="Cambria"/>
              </a:rPr>
              <a:t> </a:t>
            </a:r>
            <a:r>
              <a:rPr sz="2400" spc="80" dirty="0">
                <a:latin typeface="Cambria"/>
                <a:cs typeface="Cambria"/>
              </a:rPr>
              <a:t>if</a:t>
            </a:r>
            <a:r>
              <a:rPr sz="2400" spc="210" dirty="0">
                <a:latin typeface="Cambria"/>
                <a:cs typeface="Cambria"/>
              </a:rPr>
              <a:t> </a:t>
            </a:r>
            <a:r>
              <a:rPr sz="2400" dirty="0">
                <a:latin typeface="Cambria"/>
                <a:cs typeface="Cambria"/>
              </a:rPr>
              <a:t>you</a:t>
            </a:r>
            <a:r>
              <a:rPr sz="2400" spc="195" dirty="0">
                <a:latin typeface="Cambria"/>
                <a:cs typeface="Cambria"/>
              </a:rPr>
              <a:t> </a:t>
            </a:r>
            <a:r>
              <a:rPr lang="en-US" sz="2400" spc="195" dirty="0">
                <a:latin typeface="Cambria"/>
                <a:cs typeface="Cambria"/>
              </a:rPr>
              <a:t>have </a:t>
            </a:r>
            <a:r>
              <a:rPr sz="2400" spc="105" dirty="0">
                <a:latin typeface="Cambria"/>
                <a:cs typeface="Cambria"/>
              </a:rPr>
              <a:t>this</a:t>
            </a:r>
            <a:r>
              <a:rPr sz="2400" spc="210" dirty="0">
                <a:latin typeface="Cambria"/>
                <a:cs typeface="Cambria"/>
              </a:rPr>
              <a:t> </a:t>
            </a:r>
            <a:r>
              <a:rPr sz="2400" dirty="0">
                <a:latin typeface="Cambria"/>
                <a:cs typeface="Cambria"/>
              </a:rPr>
              <a:t>condition</a:t>
            </a:r>
            <a:r>
              <a:rPr sz="2400" spc="175" dirty="0">
                <a:latin typeface="Cambria"/>
                <a:cs typeface="Cambria"/>
              </a:rPr>
              <a:t> </a:t>
            </a:r>
            <a:r>
              <a:rPr sz="2400" spc="90" dirty="0">
                <a:latin typeface="Cambria"/>
                <a:cs typeface="Cambria"/>
              </a:rPr>
              <a:t>then</a:t>
            </a:r>
            <a:r>
              <a:rPr sz="2400" spc="195" dirty="0">
                <a:latin typeface="Cambria"/>
                <a:cs typeface="Cambria"/>
              </a:rPr>
              <a:t> </a:t>
            </a:r>
            <a:r>
              <a:rPr sz="2400" dirty="0">
                <a:latin typeface="Cambria"/>
                <a:cs typeface="Cambria"/>
              </a:rPr>
              <a:t>you</a:t>
            </a:r>
            <a:r>
              <a:rPr sz="2400" spc="204" dirty="0">
                <a:latin typeface="Cambria"/>
                <a:cs typeface="Cambria"/>
              </a:rPr>
              <a:t> </a:t>
            </a:r>
            <a:r>
              <a:rPr sz="2400" spc="85" dirty="0">
                <a:latin typeface="Cambria"/>
                <a:cs typeface="Cambria"/>
              </a:rPr>
              <a:t>have</a:t>
            </a:r>
            <a:r>
              <a:rPr sz="2400" spc="210" dirty="0">
                <a:latin typeface="Cambria"/>
                <a:cs typeface="Cambria"/>
              </a:rPr>
              <a:t> </a:t>
            </a:r>
            <a:r>
              <a:rPr sz="2400" spc="150" dirty="0">
                <a:latin typeface="Cambria"/>
                <a:cs typeface="Cambria"/>
              </a:rPr>
              <a:t>a</a:t>
            </a:r>
            <a:r>
              <a:rPr sz="2400" spc="210" dirty="0">
                <a:latin typeface="Cambria"/>
                <a:cs typeface="Cambria"/>
              </a:rPr>
              <a:t> </a:t>
            </a:r>
            <a:r>
              <a:rPr sz="2400" spc="-25" dirty="0">
                <a:latin typeface="Cambria"/>
                <a:cs typeface="Cambria"/>
              </a:rPr>
              <a:t>50% </a:t>
            </a:r>
            <a:r>
              <a:rPr sz="2400" spc="70" dirty="0">
                <a:latin typeface="Cambria"/>
                <a:cs typeface="Cambria"/>
              </a:rPr>
              <a:t>chance</a:t>
            </a:r>
            <a:r>
              <a:rPr sz="2400" spc="130" dirty="0">
                <a:latin typeface="Cambria"/>
                <a:cs typeface="Cambria"/>
              </a:rPr>
              <a:t> </a:t>
            </a:r>
            <a:r>
              <a:rPr sz="2400" dirty="0">
                <a:latin typeface="Cambria"/>
                <a:cs typeface="Cambria"/>
              </a:rPr>
              <a:t>of</a:t>
            </a:r>
            <a:r>
              <a:rPr sz="2400" spc="150" dirty="0">
                <a:latin typeface="Cambria"/>
                <a:cs typeface="Cambria"/>
              </a:rPr>
              <a:t> </a:t>
            </a:r>
            <a:r>
              <a:rPr sz="2400" spc="80" dirty="0">
                <a:latin typeface="Cambria"/>
                <a:cs typeface="Cambria"/>
              </a:rPr>
              <a:t>passing</a:t>
            </a:r>
            <a:r>
              <a:rPr sz="2400" spc="150" dirty="0">
                <a:latin typeface="Cambria"/>
                <a:cs typeface="Cambria"/>
              </a:rPr>
              <a:t> </a:t>
            </a:r>
            <a:r>
              <a:rPr sz="2400" spc="100" dirty="0">
                <a:latin typeface="Cambria"/>
                <a:cs typeface="Cambria"/>
              </a:rPr>
              <a:t>it</a:t>
            </a:r>
            <a:r>
              <a:rPr sz="2400" spc="150" dirty="0">
                <a:latin typeface="Cambria"/>
                <a:cs typeface="Cambria"/>
              </a:rPr>
              <a:t> </a:t>
            </a:r>
            <a:r>
              <a:rPr sz="2400" dirty="0">
                <a:latin typeface="Cambria"/>
                <a:cs typeface="Cambria"/>
              </a:rPr>
              <a:t>on</a:t>
            </a:r>
            <a:r>
              <a:rPr sz="2400" spc="140" dirty="0">
                <a:latin typeface="Cambria"/>
                <a:cs typeface="Cambria"/>
              </a:rPr>
              <a:t> </a:t>
            </a:r>
            <a:r>
              <a:rPr sz="2400" dirty="0">
                <a:latin typeface="Cambria"/>
                <a:cs typeface="Cambria"/>
              </a:rPr>
              <a:t>to</a:t>
            </a:r>
            <a:r>
              <a:rPr sz="2400" spc="150" dirty="0">
                <a:latin typeface="Cambria"/>
                <a:cs typeface="Cambria"/>
              </a:rPr>
              <a:t> </a:t>
            </a:r>
            <a:r>
              <a:rPr sz="2400" spc="50" dirty="0">
                <a:latin typeface="Cambria"/>
                <a:cs typeface="Cambria"/>
              </a:rPr>
              <a:t>your</a:t>
            </a:r>
            <a:r>
              <a:rPr sz="2400" spc="150" dirty="0">
                <a:latin typeface="Cambria"/>
                <a:cs typeface="Cambria"/>
              </a:rPr>
              <a:t> </a:t>
            </a:r>
            <a:r>
              <a:rPr sz="2400" spc="70" dirty="0">
                <a:latin typeface="Cambria"/>
                <a:cs typeface="Cambria"/>
              </a:rPr>
              <a:t>children.</a:t>
            </a:r>
            <a:endParaRPr sz="2400" dirty="0">
              <a:latin typeface="Cambria"/>
              <a:cs typeface="Cambria"/>
            </a:endParaRPr>
          </a:p>
          <a:p>
            <a:pPr>
              <a:lnSpc>
                <a:spcPct val="100000"/>
              </a:lnSpc>
              <a:spcBef>
                <a:spcPts val="1265"/>
              </a:spcBef>
              <a:buClr>
                <a:srgbClr val="FD8537"/>
              </a:buClr>
              <a:buFont typeface="Wingdings"/>
              <a:buChar char=""/>
            </a:pPr>
            <a:endParaRPr sz="2400" dirty="0">
              <a:latin typeface="Cambria"/>
              <a:cs typeface="Cambria"/>
            </a:endParaRPr>
          </a:p>
          <a:p>
            <a:pPr marL="286385" marR="5080" indent="-274320">
              <a:lnSpc>
                <a:spcPct val="100000"/>
              </a:lnSpc>
              <a:spcBef>
                <a:spcPts val="5"/>
              </a:spcBef>
              <a:buClr>
                <a:srgbClr val="FD8537"/>
              </a:buClr>
              <a:buSzPct val="68750"/>
              <a:buFont typeface="Wingdings"/>
              <a:buChar char=""/>
              <a:tabLst>
                <a:tab pos="286385" algn="l"/>
              </a:tabLst>
            </a:pPr>
            <a:r>
              <a:rPr lang="en-US" sz="2400" spc="100" dirty="0">
                <a:latin typeface="Cambria"/>
                <a:cs typeface="Cambria"/>
              </a:rPr>
              <a:t>Ahmad</a:t>
            </a:r>
            <a:r>
              <a:rPr sz="2400" spc="100" dirty="0">
                <a:latin typeface="Cambria"/>
                <a:cs typeface="Cambria"/>
              </a:rPr>
              <a:t>’s</a:t>
            </a:r>
            <a:r>
              <a:rPr sz="2400" spc="160" dirty="0">
                <a:latin typeface="Cambria"/>
                <a:cs typeface="Cambria"/>
              </a:rPr>
              <a:t> </a:t>
            </a:r>
            <a:r>
              <a:rPr sz="2400" dirty="0">
                <a:latin typeface="Cambria"/>
                <a:cs typeface="Cambria"/>
              </a:rPr>
              <a:t>mom</a:t>
            </a:r>
            <a:r>
              <a:rPr sz="2400" spc="200" dirty="0">
                <a:latin typeface="Cambria"/>
                <a:cs typeface="Cambria"/>
              </a:rPr>
              <a:t> </a:t>
            </a:r>
            <a:r>
              <a:rPr sz="2400" spc="140" dirty="0">
                <a:latin typeface="Cambria"/>
                <a:cs typeface="Cambria"/>
              </a:rPr>
              <a:t>Razan</a:t>
            </a:r>
            <a:r>
              <a:rPr sz="2400" spc="190" dirty="0">
                <a:latin typeface="Cambria"/>
                <a:cs typeface="Cambria"/>
              </a:rPr>
              <a:t> </a:t>
            </a:r>
            <a:r>
              <a:rPr sz="2400" spc="114" dirty="0">
                <a:latin typeface="Cambria"/>
                <a:cs typeface="Cambria"/>
              </a:rPr>
              <a:t>has</a:t>
            </a:r>
            <a:r>
              <a:rPr sz="2400" spc="190" dirty="0">
                <a:latin typeface="Cambria"/>
                <a:cs typeface="Cambria"/>
              </a:rPr>
              <a:t> </a:t>
            </a:r>
            <a:r>
              <a:rPr sz="2400" dirty="0">
                <a:latin typeface="Cambria"/>
                <a:cs typeface="Cambria"/>
              </a:rPr>
              <a:t>decided</a:t>
            </a:r>
            <a:r>
              <a:rPr sz="2400" spc="160" dirty="0">
                <a:latin typeface="Cambria"/>
                <a:cs typeface="Cambria"/>
              </a:rPr>
              <a:t> </a:t>
            </a:r>
            <a:r>
              <a:rPr sz="2400" spc="50" dirty="0">
                <a:latin typeface="Cambria"/>
                <a:cs typeface="Cambria"/>
              </a:rPr>
              <a:t>not</a:t>
            </a:r>
            <a:r>
              <a:rPr sz="2400" spc="185" dirty="0">
                <a:latin typeface="Cambria"/>
                <a:cs typeface="Cambria"/>
              </a:rPr>
              <a:t> </a:t>
            </a:r>
            <a:r>
              <a:rPr sz="2400" dirty="0">
                <a:latin typeface="Cambria"/>
                <a:cs typeface="Cambria"/>
              </a:rPr>
              <a:t>to</a:t>
            </a:r>
            <a:r>
              <a:rPr sz="2400" spc="190" dirty="0">
                <a:latin typeface="Cambria"/>
                <a:cs typeface="Cambria"/>
              </a:rPr>
              <a:t> </a:t>
            </a:r>
            <a:r>
              <a:rPr sz="2400" spc="110" dirty="0">
                <a:latin typeface="Cambria"/>
                <a:cs typeface="Cambria"/>
              </a:rPr>
              <a:t>take</a:t>
            </a:r>
            <a:r>
              <a:rPr sz="2400" spc="190" dirty="0">
                <a:latin typeface="Cambria"/>
                <a:cs typeface="Cambria"/>
              </a:rPr>
              <a:t> </a:t>
            </a:r>
            <a:r>
              <a:rPr sz="2400" spc="60" dirty="0">
                <a:latin typeface="Cambria"/>
                <a:cs typeface="Cambria"/>
              </a:rPr>
              <a:t>the </a:t>
            </a:r>
            <a:r>
              <a:rPr sz="2400" spc="80" dirty="0">
                <a:latin typeface="Cambria"/>
                <a:cs typeface="Cambria"/>
              </a:rPr>
              <a:t>test</a:t>
            </a:r>
            <a:r>
              <a:rPr sz="2400" spc="175" dirty="0">
                <a:latin typeface="Cambria"/>
                <a:cs typeface="Cambria"/>
              </a:rPr>
              <a:t> </a:t>
            </a:r>
            <a:r>
              <a:rPr sz="2400" dirty="0">
                <a:latin typeface="Cambria"/>
                <a:cs typeface="Cambria"/>
              </a:rPr>
              <a:t>to</a:t>
            </a:r>
            <a:r>
              <a:rPr sz="2400" spc="165" dirty="0">
                <a:latin typeface="Cambria"/>
                <a:cs typeface="Cambria"/>
              </a:rPr>
              <a:t> </a:t>
            </a:r>
            <a:r>
              <a:rPr sz="2400" spc="75" dirty="0">
                <a:latin typeface="Cambria"/>
                <a:cs typeface="Cambria"/>
              </a:rPr>
              <a:t>find</a:t>
            </a:r>
            <a:r>
              <a:rPr sz="2400" spc="160" dirty="0">
                <a:latin typeface="Cambria"/>
                <a:cs typeface="Cambria"/>
              </a:rPr>
              <a:t> </a:t>
            </a:r>
            <a:r>
              <a:rPr sz="2400" spc="50" dirty="0">
                <a:latin typeface="Cambria"/>
                <a:cs typeface="Cambria"/>
              </a:rPr>
              <a:t>out</a:t>
            </a:r>
            <a:r>
              <a:rPr sz="2400" spc="175" dirty="0">
                <a:latin typeface="Cambria"/>
                <a:cs typeface="Cambria"/>
              </a:rPr>
              <a:t> </a:t>
            </a:r>
            <a:r>
              <a:rPr sz="2400" spc="80" dirty="0">
                <a:latin typeface="Cambria"/>
                <a:cs typeface="Cambria"/>
              </a:rPr>
              <a:t>if</a:t>
            </a:r>
            <a:r>
              <a:rPr sz="2400" spc="160" dirty="0">
                <a:latin typeface="Cambria"/>
                <a:cs typeface="Cambria"/>
              </a:rPr>
              <a:t> </a:t>
            </a:r>
            <a:r>
              <a:rPr sz="2400" spc="70" dirty="0">
                <a:latin typeface="Cambria"/>
                <a:cs typeface="Cambria"/>
              </a:rPr>
              <a:t>she</a:t>
            </a:r>
            <a:r>
              <a:rPr sz="2400" spc="170" dirty="0">
                <a:latin typeface="Cambria"/>
                <a:cs typeface="Cambria"/>
              </a:rPr>
              <a:t> </a:t>
            </a:r>
            <a:r>
              <a:rPr sz="2400" dirty="0">
                <a:latin typeface="Cambria"/>
                <a:cs typeface="Cambria"/>
              </a:rPr>
              <a:t>got</a:t>
            </a:r>
            <a:r>
              <a:rPr sz="2400" spc="175" dirty="0">
                <a:latin typeface="Cambria"/>
                <a:cs typeface="Cambria"/>
              </a:rPr>
              <a:t> </a:t>
            </a:r>
            <a:r>
              <a:rPr sz="2400" spc="90" dirty="0">
                <a:latin typeface="Cambria"/>
                <a:cs typeface="Cambria"/>
              </a:rPr>
              <a:t>the</a:t>
            </a:r>
            <a:r>
              <a:rPr sz="2400" spc="180" dirty="0">
                <a:latin typeface="Cambria"/>
                <a:cs typeface="Cambria"/>
              </a:rPr>
              <a:t> </a:t>
            </a:r>
            <a:r>
              <a:rPr sz="2400" spc="100" dirty="0">
                <a:latin typeface="Cambria"/>
                <a:cs typeface="Cambria"/>
              </a:rPr>
              <a:t>faulty</a:t>
            </a:r>
            <a:r>
              <a:rPr sz="2400" spc="160" dirty="0">
                <a:latin typeface="Cambria"/>
                <a:cs typeface="Cambria"/>
              </a:rPr>
              <a:t> </a:t>
            </a:r>
            <a:r>
              <a:rPr sz="2400" dirty="0">
                <a:latin typeface="Cambria"/>
                <a:cs typeface="Cambria"/>
              </a:rPr>
              <a:t>copy</a:t>
            </a:r>
            <a:r>
              <a:rPr sz="2400" spc="155" dirty="0">
                <a:latin typeface="Cambria"/>
                <a:cs typeface="Cambria"/>
              </a:rPr>
              <a:t> </a:t>
            </a:r>
            <a:r>
              <a:rPr sz="2400" dirty="0">
                <a:latin typeface="Cambria"/>
                <a:cs typeface="Cambria"/>
              </a:rPr>
              <a:t>from</a:t>
            </a:r>
            <a:r>
              <a:rPr sz="2400" spc="180" dirty="0">
                <a:latin typeface="Cambria"/>
                <a:cs typeface="Cambria"/>
              </a:rPr>
              <a:t> </a:t>
            </a:r>
            <a:r>
              <a:rPr sz="2400" spc="55" dirty="0">
                <a:latin typeface="Cambria"/>
                <a:cs typeface="Cambria"/>
              </a:rPr>
              <a:t>her </a:t>
            </a:r>
            <a:r>
              <a:rPr sz="2400" spc="95" dirty="0">
                <a:latin typeface="Cambria"/>
                <a:cs typeface="Cambria"/>
              </a:rPr>
              <a:t>father.</a:t>
            </a:r>
            <a:endParaRPr sz="2400" dirty="0">
              <a:latin typeface="Cambria"/>
              <a:cs typeface="Cambria"/>
            </a:endParaRPr>
          </a:p>
          <a:p>
            <a:pPr>
              <a:lnSpc>
                <a:spcPct val="100000"/>
              </a:lnSpc>
              <a:spcBef>
                <a:spcPts val="1265"/>
              </a:spcBef>
              <a:buClr>
                <a:srgbClr val="FD8537"/>
              </a:buClr>
              <a:buFont typeface="Wingdings"/>
              <a:buChar char=""/>
            </a:pPr>
            <a:endParaRPr sz="2400" dirty="0">
              <a:latin typeface="Cambria"/>
              <a:cs typeface="Cambria"/>
            </a:endParaRPr>
          </a:p>
          <a:p>
            <a:pPr marL="286385" marR="111760" indent="-274320">
              <a:lnSpc>
                <a:spcPct val="100000"/>
              </a:lnSpc>
              <a:buClr>
                <a:srgbClr val="FD8537"/>
              </a:buClr>
              <a:buSzPct val="68750"/>
              <a:buFont typeface="Wingdings"/>
              <a:buChar char=""/>
              <a:tabLst>
                <a:tab pos="286385" algn="l"/>
              </a:tabLst>
            </a:pPr>
            <a:r>
              <a:rPr sz="2400" spc="70" dirty="0">
                <a:latin typeface="Cambria"/>
                <a:cs typeface="Cambria"/>
              </a:rPr>
              <a:t>However,</a:t>
            </a:r>
            <a:r>
              <a:rPr sz="2400" spc="130" dirty="0">
                <a:latin typeface="Cambria"/>
                <a:cs typeface="Cambria"/>
              </a:rPr>
              <a:t> </a:t>
            </a:r>
            <a:r>
              <a:rPr sz="2400" dirty="0">
                <a:latin typeface="Cambria"/>
                <a:cs typeface="Cambria"/>
              </a:rPr>
              <a:t>now</a:t>
            </a:r>
            <a:r>
              <a:rPr sz="2400" spc="135" dirty="0">
                <a:latin typeface="Cambria"/>
                <a:cs typeface="Cambria"/>
              </a:rPr>
              <a:t> </a:t>
            </a:r>
            <a:r>
              <a:rPr sz="2400" spc="130" dirty="0">
                <a:latin typeface="Cambria"/>
                <a:cs typeface="Cambria"/>
              </a:rPr>
              <a:t>that</a:t>
            </a:r>
            <a:r>
              <a:rPr sz="2400" spc="155" dirty="0">
                <a:latin typeface="Cambria"/>
                <a:cs typeface="Cambria"/>
              </a:rPr>
              <a:t> </a:t>
            </a:r>
            <a:r>
              <a:rPr sz="2400" spc="75" dirty="0">
                <a:latin typeface="Cambria"/>
                <a:cs typeface="Cambria"/>
              </a:rPr>
              <a:t>he</a:t>
            </a:r>
            <a:r>
              <a:rPr sz="2400" spc="150" dirty="0">
                <a:latin typeface="Cambria"/>
                <a:cs typeface="Cambria"/>
              </a:rPr>
              <a:t> </a:t>
            </a:r>
            <a:r>
              <a:rPr sz="2400" spc="75" dirty="0">
                <a:latin typeface="Cambria"/>
                <a:cs typeface="Cambria"/>
              </a:rPr>
              <a:t>is</a:t>
            </a:r>
            <a:r>
              <a:rPr sz="2400" spc="155" dirty="0">
                <a:latin typeface="Cambria"/>
                <a:cs typeface="Cambria"/>
              </a:rPr>
              <a:t> </a:t>
            </a:r>
            <a:r>
              <a:rPr sz="2400" spc="60" dirty="0">
                <a:latin typeface="Cambria"/>
                <a:cs typeface="Cambria"/>
              </a:rPr>
              <a:t>expecting</a:t>
            </a:r>
            <a:r>
              <a:rPr sz="2400" spc="130" dirty="0">
                <a:latin typeface="Cambria"/>
                <a:cs typeface="Cambria"/>
              </a:rPr>
              <a:t> </a:t>
            </a:r>
            <a:r>
              <a:rPr sz="2400" dirty="0">
                <a:latin typeface="Cambria"/>
                <a:cs typeface="Cambria"/>
              </a:rPr>
              <a:t>to</a:t>
            </a:r>
            <a:r>
              <a:rPr sz="2400" spc="155" dirty="0">
                <a:latin typeface="Cambria"/>
                <a:cs typeface="Cambria"/>
              </a:rPr>
              <a:t> </a:t>
            </a:r>
            <a:r>
              <a:rPr sz="2400" dirty="0">
                <a:latin typeface="Cambria"/>
                <a:cs typeface="Cambria"/>
              </a:rPr>
              <a:t>be</a:t>
            </a:r>
            <a:r>
              <a:rPr sz="2400" spc="150" dirty="0">
                <a:latin typeface="Cambria"/>
                <a:cs typeface="Cambria"/>
              </a:rPr>
              <a:t> a</a:t>
            </a:r>
            <a:r>
              <a:rPr sz="2400" spc="160" dirty="0">
                <a:latin typeface="Cambria"/>
                <a:cs typeface="Cambria"/>
              </a:rPr>
              <a:t> </a:t>
            </a:r>
            <a:r>
              <a:rPr sz="2400" spc="80" dirty="0">
                <a:latin typeface="Cambria"/>
                <a:cs typeface="Cambria"/>
              </a:rPr>
              <a:t>father </a:t>
            </a:r>
            <a:r>
              <a:rPr sz="2400" spc="100" dirty="0">
                <a:latin typeface="Cambria"/>
                <a:cs typeface="Cambria"/>
              </a:rPr>
              <a:t>himself,</a:t>
            </a:r>
            <a:r>
              <a:rPr sz="2400" spc="120" dirty="0">
                <a:latin typeface="Cambria"/>
                <a:cs typeface="Cambria"/>
              </a:rPr>
              <a:t> </a:t>
            </a:r>
            <a:r>
              <a:rPr lang="en-US" sz="2400" spc="100" dirty="0">
                <a:latin typeface="Cambria"/>
                <a:cs typeface="Cambria"/>
              </a:rPr>
              <a:t>Ahmad</a:t>
            </a:r>
            <a:r>
              <a:rPr sz="2400" spc="130" dirty="0">
                <a:latin typeface="Cambria"/>
                <a:cs typeface="Cambria"/>
              </a:rPr>
              <a:t> </a:t>
            </a:r>
            <a:r>
              <a:rPr sz="2400" spc="75" dirty="0">
                <a:latin typeface="Cambria"/>
                <a:cs typeface="Cambria"/>
              </a:rPr>
              <a:t>is</a:t>
            </a:r>
            <a:r>
              <a:rPr sz="2400" spc="145" dirty="0">
                <a:latin typeface="Cambria"/>
                <a:cs typeface="Cambria"/>
              </a:rPr>
              <a:t> </a:t>
            </a:r>
            <a:r>
              <a:rPr sz="2400" spc="70" dirty="0">
                <a:latin typeface="Cambria"/>
                <a:cs typeface="Cambria"/>
              </a:rPr>
              <a:t>keen</a:t>
            </a:r>
            <a:r>
              <a:rPr sz="2400" spc="140" dirty="0">
                <a:latin typeface="Cambria"/>
                <a:cs typeface="Cambria"/>
              </a:rPr>
              <a:t> </a:t>
            </a:r>
            <a:r>
              <a:rPr sz="2400" dirty="0">
                <a:latin typeface="Cambria"/>
                <a:cs typeface="Cambria"/>
              </a:rPr>
              <a:t>to</a:t>
            </a:r>
            <a:r>
              <a:rPr sz="2400" spc="140" dirty="0">
                <a:latin typeface="Cambria"/>
                <a:cs typeface="Cambria"/>
              </a:rPr>
              <a:t> </a:t>
            </a:r>
            <a:r>
              <a:rPr sz="2400" spc="75" dirty="0">
                <a:latin typeface="Cambria"/>
                <a:cs typeface="Cambria"/>
              </a:rPr>
              <a:t>find</a:t>
            </a:r>
            <a:r>
              <a:rPr sz="2400" spc="125" dirty="0">
                <a:latin typeface="Cambria"/>
                <a:cs typeface="Cambria"/>
              </a:rPr>
              <a:t> </a:t>
            </a:r>
            <a:r>
              <a:rPr sz="2400" spc="50" dirty="0">
                <a:latin typeface="Cambria"/>
                <a:cs typeface="Cambria"/>
              </a:rPr>
              <a:t>out</a:t>
            </a:r>
            <a:r>
              <a:rPr sz="2400" spc="135" dirty="0">
                <a:latin typeface="Cambria"/>
                <a:cs typeface="Cambria"/>
              </a:rPr>
              <a:t> </a:t>
            </a:r>
            <a:r>
              <a:rPr sz="2400" spc="80" dirty="0">
                <a:latin typeface="Cambria"/>
                <a:cs typeface="Cambria"/>
              </a:rPr>
              <a:t>if</a:t>
            </a:r>
            <a:r>
              <a:rPr sz="2400" spc="135" dirty="0">
                <a:latin typeface="Cambria"/>
                <a:cs typeface="Cambria"/>
              </a:rPr>
              <a:t> </a:t>
            </a:r>
            <a:r>
              <a:rPr sz="2400" spc="75" dirty="0">
                <a:latin typeface="Cambria"/>
                <a:cs typeface="Cambria"/>
              </a:rPr>
              <a:t>there</a:t>
            </a:r>
            <a:r>
              <a:rPr sz="2400" spc="135" dirty="0">
                <a:latin typeface="Cambria"/>
                <a:cs typeface="Cambria"/>
              </a:rPr>
              <a:t> </a:t>
            </a:r>
            <a:r>
              <a:rPr sz="2400" spc="75" dirty="0">
                <a:latin typeface="Cambria"/>
                <a:cs typeface="Cambria"/>
              </a:rPr>
              <a:t>is</a:t>
            </a:r>
            <a:r>
              <a:rPr sz="2400" spc="145" dirty="0">
                <a:latin typeface="Cambria"/>
                <a:cs typeface="Cambria"/>
              </a:rPr>
              <a:t> </a:t>
            </a:r>
            <a:r>
              <a:rPr sz="2400" spc="85" dirty="0">
                <a:latin typeface="Cambria"/>
                <a:cs typeface="Cambria"/>
              </a:rPr>
              <a:t>any </a:t>
            </a:r>
            <a:r>
              <a:rPr sz="2400" spc="95" dirty="0">
                <a:latin typeface="Cambria"/>
                <a:cs typeface="Cambria"/>
              </a:rPr>
              <a:t>risk</a:t>
            </a:r>
            <a:r>
              <a:rPr sz="2400" spc="130" dirty="0">
                <a:latin typeface="Cambria"/>
                <a:cs typeface="Cambria"/>
              </a:rPr>
              <a:t> that</a:t>
            </a:r>
            <a:r>
              <a:rPr sz="2400" spc="145" dirty="0">
                <a:latin typeface="Cambria"/>
                <a:cs typeface="Cambria"/>
              </a:rPr>
              <a:t> </a:t>
            </a:r>
            <a:r>
              <a:rPr sz="2400" spc="75" dirty="0">
                <a:latin typeface="Cambria"/>
                <a:cs typeface="Cambria"/>
              </a:rPr>
              <a:t>he</a:t>
            </a:r>
            <a:r>
              <a:rPr sz="2400" spc="145" dirty="0">
                <a:latin typeface="Cambria"/>
                <a:cs typeface="Cambria"/>
              </a:rPr>
              <a:t> </a:t>
            </a:r>
            <a:r>
              <a:rPr sz="2400" spc="114" dirty="0">
                <a:latin typeface="Cambria"/>
                <a:cs typeface="Cambria"/>
              </a:rPr>
              <a:t>has</a:t>
            </a:r>
            <a:r>
              <a:rPr sz="2400" spc="150" dirty="0">
                <a:latin typeface="Cambria"/>
                <a:cs typeface="Cambria"/>
              </a:rPr>
              <a:t> </a:t>
            </a:r>
            <a:r>
              <a:rPr sz="2400" spc="55" dirty="0">
                <a:latin typeface="Cambria"/>
                <a:cs typeface="Cambria"/>
              </a:rPr>
              <a:t>passed</a:t>
            </a:r>
            <a:r>
              <a:rPr sz="2400" spc="130" dirty="0">
                <a:latin typeface="Cambria"/>
                <a:cs typeface="Cambria"/>
              </a:rPr>
              <a:t> </a:t>
            </a:r>
            <a:r>
              <a:rPr sz="2400" dirty="0">
                <a:latin typeface="Cambria"/>
                <a:cs typeface="Cambria"/>
              </a:rPr>
              <a:t>on</a:t>
            </a:r>
            <a:r>
              <a:rPr sz="2400" spc="140" dirty="0">
                <a:latin typeface="Cambria"/>
                <a:cs typeface="Cambria"/>
              </a:rPr>
              <a:t> </a:t>
            </a:r>
            <a:r>
              <a:rPr sz="2400" spc="85" dirty="0">
                <a:latin typeface="Cambria"/>
                <a:cs typeface="Cambria"/>
              </a:rPr>
              <a:t>the</a:t>
            </a:r>
            <a:r>
              <a:rPr sz="2400" spc="145" dirty="0">
                <a:latin typeface="Cambria"/>
                <a:cs typeface="Cambria"/>
              </a:rPr>
              <a:t> </a:t>
            </a:r>
            <a:r>
              <a:rPr sz="2400" spc="-10" dirty="0">
                <a:latin typeface="Cambria"/>
                <a:cs typeface="Cambria"/>
              </a:rPr>
              <a:t>condition</a:t>
            </a:r>
            <a:endParaRPr sz="2400" dirty="0">
              <a:latin typeface="Cambria"/>
              <a:cs typeface="Cambri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340" dirty="0"/>
              <a:t>Case</a:t>
            </a:r>
            <a:r>
              <a:rPr cap="small" spc="315" dirty="0"/>
              <a:t> </a:t>
            </a:r>
            <a:r>
              <a:rPr cap="small" spc="254" dirty="0"/>
              <a:t>Study:</a:t>
            </a:r>
            <a:r>
              <a:rPr cap="small" spc="165" dirty="0"/>
              <a:t> </a:t>
            </a:r>
            <a:r>
              <a:rPr cap="small" spc="270" dirty="0"/>
              <a:t>Critical</a:t>
            </a:r>
            <a:r>
              <a:rPr cap="small" spc="345" dirty="0"/>
              <a:t> </a:t>
            </a:r>
            <a:r>
              <a:rPr cap="small" spc="280" dirty="0"/>
              <a:t>Thinking</a:t>
            </a:r>
          </a:p>
        </p:txBody>
      </p:sp>
      <p:sp>
        <p:nvSpPr>
          <p:cNvPr id="5" name="object 5"/>
          <p:cNvSpPr txBox="1">
            <a:spLocks noGrp="1"/>
          </p:cNvSpPr>
          <p:nvPr>
            <p:ph type="sldNum" sz="quarter" idx="7"/>
          </p:nvPr>
        </p:nvSpPr>
        <p:spPr>
          <a:prstGeom prst="rect">
            <a:avLst/>
          </a:prstGeom>
        </p:spPr>
        <p:txBody>
          <a:bodyPr vert="horz" wrap="square" lIns="0" tIns="10795" rIns="0" bIns="0" rtlCol="0">
            <a:spAutoFit/>
          </a:bodyPr>
          <a:lstStyle/>
          <a:p>
            <a:pPr marL="38100">
              <a:lnSpc>
                <a:spcPct val="100000"/>
              </a:lnSpc>
              <a:spcBef>
                <a:spcPts val="85"/>
              </a:spcBef>
            </a:pPr>
            <a:fld id="{81D60167-4931-47E6-BA6A-407CBD079E47}" type="slidenum">
              <a:rPr spc="-25" dirty="0"/>
              <a:t>18</a:t>
            </a:fld>
            <a:endParaRPr spc="-25" dirty="0"/>
          </a:p>
        </p:txBody>
      </p:sp>
      <p:sp>
        <p:nvSpPr>
          <p:cNvPr id="3" name="object 3"/>
          <p:cNvSpPr txBox="1"/>
          <p:nvPr/>
        </p:nvSpPr>
        <p:spPr>
          <a:xfrm>
            <a:off x="535940" y="1628902"/>
            <a:ext cx="7164705" cy="1854835"/>
          </a:xfrm>
          <a:prstGeom prst="rect">
            <a:avLst/>
          </a:prstGeom>
        </p:spPr>
        <p:txBody>
          <a:bodyPr vert="horz" wrap="square" lIns="0" tIns="12700" rIns="0" bIns="0" rtlCol="0">
            <a:spAutoFit/>
          </a:bodyPr>
          <a:lstStyle/>
          <a:p>
            <a:pPr marL="286385" marR="5080" indent="-274320">
              <a:lnSpc>
                <a:spcPct val="100000"/>
              </a:lnSpc>
              <a:spcBef>
                <a:spcPts val="100"/>
              </a:spcBef>
              <a:buClr>
                <a:srgbClr val="FD8537"/>
              </a:buClr>
              <a:buSzPct val="68750"/>
              <a:buFont typeface="Wingdings"/>
              <a:buChar char=""/>
              <a:tabLst>
                <a:tab pos="286385" algn="l"/>
              </a:tabLst>
            </a:pPr>
            <a:r>
              <a:rPr sz="2400" spc="155" dirty="0">
                <a:latin typeface="Cambria"/>
                <a:cs typeface="Cambria"/>
              </a:rPr>
              <a:t>Using</a:t>
            </a:r>
            <a:r>
              <a:rPr sz="2400" spc="160" dirty="0">
                <a:latin typeface="Cambria"/>
                <a:cs typeface="Cambria"/>
              </a:rPr>
              <a:t> </a:t>
            </a:r>
            <a:r>
              <a:rPr sz="2400" spc="85" dirty="0">
                <a:latin typeface="Cambria"/>
                <a:cs typeface="Cambria"/>
              </a:rPr>
              <a:t>the</a:t>
            </a:r>
            <a:r>
              <a:rPr sz="2400" spc="185" dirty="0">
                <a:latin typeface="Cambria"/>
                <a:cs typeface="Cambria"/>
              </a:rPr>
              <a:t> </a:t>
            </a:r>
            <a:r>
              <a:rPr sz="2400" spc="85" dirty="0">
                <a:latin typeface="Cambria"/>
                <a:cs typeface="Cambria"/>
              </a:rPr>
              <a:t>ethical</a:t>
            </a:r>
            <a:r>
              <a:rPr sz="2400" spc="185" dirty="0">
                <a:latin typeface="Cambria"/>
                <a:cs typeface="Cambria"/>
              </a:rPr>
              <a:t> </a:t>
            </a:r>
            <a:r>
              <a:rPr sz="2400" spc="105" dirty="0">
                <a:latin typeface="Cambria"/>
                <a:cs typeface="Cambria"/>
              </a:rPr>
              <a:t>matrix</a:t>
            </a:r>
            <a:r>
              <a:rPr sz="2400" spc="180" dirty="0">
                <a:latin typeface="Cambria"/>
                <a:cs typeface="Cambria"/>
              </a:rPr>
              <a:t> </a:t>
            </a:r>
            <a:r>
              <a:rPr sz="2400" spc="175" dirty="0">
                <a:latin typeface="Cambria"/>
                <a:cs typeface="Cambria"/>
              </a:rPr>
              <a:t>, </a:t>
            </a:r>
            <a:r>
              <a:rPr sz="2400" dirty="0">
                <a:latin typeface="Cambria"/>
                <a:cs typeface="Cambria"/>
              </a:rPr>
              <a:t>consider</a:t>
            </a:r>
            <a:r>
              <a:rPr sz="2400" spc="160" dirty="0">
                <a:latin typeface="Cambria"/>
                <a:cs typeface="Cambria"/>
              </a:rPr>
              <a:t> </a:t>
            </a:r>
            <a:r>
              <a:rPr sz="2400" dirty="0">
                <a:latin typeface="Cambria"/>
                <a:cs typeface="Cambria"/>
              </a:rPr>
              <a:t>how</a:t>
            </a:r>
            <a:r>
              <a:rPr sz="2400" spc="175" dirty="0">
                <a:latin typeface="Cambria"/>
                <a:cs typeface="Cambria"/>
              </a:rPr>
              <a:t> </a:t>
            </a:r>
            <a:r>
              <a:rPr lang="en-US" sz="2400" spc="55" dirty="0">
                <a:latin typeface="Cambria"/>
                <a:cs typeface="Cambria"/>
              </a:rPr>
              <a:t>Ahmad</a:t>
            </a:r>
            <a:r>
              <a:rPr sz="2400" spc="55" dirty="0">
                <a:latin typeface="Cambria"/>
                <a:cs typeface="Cambria"/>
              </a:rPr>
              <a:t>’s </a:t>
            </a:r>
            <a:r>
              <a:rPr sz="2400" dirty="0">
                <a:latin typeface="Cambria"/>
                <a:cs typeface="Cambria"/>
              </a:rPr>
              <a:t>decision</a:t>
            </a:r>
            <a:r>
              <a:rPr sz="2400" spc="175" dirty="0">
                <a:latin typeface="Cambria"/>
                <a:cs typeface="Cambria"/>
              </a:rPr>
              <a:t> </a:t>
            </a:r>
            <a:r>
              <a:rPr sz="2400" spc="60" dirty="0">
                <a:latin typeface="Cambria"/>
                <a:cs typeface="Cambria"/>
              </a:rPr>
              <a:t>about</a:t>
            </a:r>
            <a:r>
              <a:rPr sz="2400" spc="204" dirty="0">
                <a:latin typeface="Cambria"/>
                <a:cs typeface="Cambria"/>
              </a:rPr>
              <a:t> </a:t>
            </a:r>
            <a:r>
              <a:rPr sz="2400" spc="65" dirty="0">
                <a:latin typeface="Cambria"/>
                <a:cs typeface="Cambria"/>
              </a:rPr>
              <a:t>whether</a:t>
            </a:r>
            <a:r>
              <a:rPr sz="2400" spc="190" dirty="0">
                <a:latin typeface="Cambria"/>
                <a:cs typeface="Cambria"/>
              </a:rPr>
              <a:t> </a:t>
            </a:r>
            <a:r>
              <a:rPr sz="2400" dirty="0">
                <a:latin typeface="Cambria"/>
                <a:cs typeface="Cambria"/>
              </a:rPr>
              <a:t>or</a:t>
            </a:r>
            <a:r>
              <a:rPr sz="2400" spc="210" dirty="0">
                <a:latin typeface="Cambria"/>
                <a:cs typeface="Cambria"/>
              </a:rPr>
              <a:t> </a:t>
            </a:r>
            <a:r>
              <a:rPr sz="2400" dirty="0">
                <a:latin typeface="Cambria"/>
                <a:cs typeface="Cambria"/>
              </a:rPr>
              <a:t>not</a:t>
            </a:r>
            <a:r>
              <a:rPr sz="2400" spc="204" dirty="0">
                <a:latin typeface="Cambria"/>
                <a:cs typeface="Cambria"/>
              </a:rPr>
              <a:t> </a:t>
            </a:r>
            <a:r>
              <a:rPr sz="2400" dirty="0">
                <a:latin typeface="Cambria"/>
                <a:cs typeface="Cambria"/>
              </a:rPr>
              <a:t>to</a:t>
            </a:r>
            <a:r>
              <a:rPr sz="2400" spc="200" dirty="0">
                <a:latin typeface="Cambria"/>
                <a:cs typeface="Cambria"/>
              </a:rPr>
              <a:t> </a:t>
            </a:r>
            <a:r>
              <a:rPr sz="2400" spc="110" dirty="0">
                <a:latin typeface="Cambria"/>
                <a:cs typeface="Cambria"/>
              </a:rPr>
              <a:t>take</a:t>
            </a:r>
            <a:r>
              <a:rPr sz="2400" spc="220" dirty="0">
                <a:latin typeface="Cambria"/>
                <a:cs typeface="Cambria"/>
              </a:rPr>
              <a:t> </a:t>
            </a:r>
            <a:r>
              <a:rPr sz="2400" spc="85" dirty="0">
                <a:latin typeface="Cambria"/>
                <a:cs typeface="Cambria"/>
              </a:rPr>
              <a:t>the</a:t>
            </a:r>
            <a:r>
              <a:rPr sz="2400" spc="204" dirty="0">
                <a:latin typeface="Cambria"/>
                <a:cs typeface="Cambria"/>
              </a:rPr>
              <a:t> </a:t>
            </a:r>
            <a:r>
              <a:rPr sz="2400" spc="60" dirty="0">
                <a:latin typeface="Cambria"/>
                <a:cs typeface="Cambria"/>
              </a:rPr>
              <a:t>test </a:t>
            </a:r>
            <a:r>
              <a:rPr sz="2400" spc="70" dirty="0">
                <a:latin typeface="Cambria"/>
                <a:cs typeface="Cambria"/>
              </a:rPr>
              <a:t>affects</a:t>
            </a:r>
            <a:r>
              <a:rPr sz="2400" spc="140" dirty="0">
                <a:latin typeface="Cambria"/>
                <a:cs typeface="Cambria"/>
              </a:rPr>
              <a:t> </a:t>
            </a:r>
            <a:r>
              <a:rPr sz="2400" spc="85" dirty="0">
                <a:latin typeface="Cambria"/>
                <a:cs typeface="Cambria"/>
              </a:rPr>
              <a:t>the</a:t>
            </a:r>
            <a:r>
              <a:rPr sz="2400" spc="150" dirty="0">
                <a:latin typeface="Cambria"/>
                <a:cs typeface="Cambria"/>
              </a:rPr>
              <a:t> </a:t>
            </a:r>
            <a:r>
              <a:rPr sz="2400" spc="70" dirty="0">
                <a:latin typeface="Cambria"/>
                <a:cs typeface="Cambria"/>
              </a:rPr>
              <a:t>wellbeing,</a:t>
            </a:r>
            <a:r>
              <a:rPr sz="2400" spc="114" dirty="0">
                <a:latin typeface="Cambria"/>
                <a:cs typeface="Cambria"/>
              </a:rPr>
              <a:t> </a:t>
            </a:r>
            <a:r>
              <a:rPr sz="2400" spc="80" dirty="0">
                <a:latin typeface="Cambria"/>
                <a:cs typeface="Cambria"/>
              </a:rPr>
              <a:t>autonomy,</a:t>
            </a:r>
            <a:r>
              <a:rPr sz="2400" spc="150" dirty="0">
                <a:latin typeface="Cambria"/>
                <a:cs typeface="Cambria"/>
              </a:rPr>
              <a:t> </a:t>
            </a:r>
            <a:r>
              <a:rPr sz="2400" spc="95" dirty="0">
                <a:latin typeface="Cambria"/>
                <a:cs typeface="Cambria"/>
              </a:rPr>
              <a:t>and</a:t>
            </a:r>
            <a:r>
              <a:rPr sz="2400" spc="150" dirty="0">
                <a:latin typeface="Cambria"/>
                <a:cs typeface="Cambria"/>
              </a:rPr>
              <a:t> </a:t>
            </a:r>
            <a:r>
              <a:rPr sz="2400" spc="80" dirty="0">
                <a:latin typeface="Cambria"/>
                <a:cs typeface="Cambria"/>
              </a:rPr>
              <a:t>fairness</a:t>
            </a:r>
            <a:r>
              <a:rPr sz="2400" spc="125" dirty="0">
                <a:latin typeface="Cambria"/>
                <a:cs typeface="Cambria"/>
              </a:rPr>
              <a:t> </a:t>
            </a:r>
            <a:r>
              <a:rPr sz="2400" spc="-25" dirty="0">
                <a:latin typeface="Cambria"/>
                <a:cs typeface="Cambria"/>
              </a:rPr>
              <a:t>for </a:t>
            </a:r>
            <a:r>
              <a:rPr sz="2400" spc="70" dirty="0">
                <a:latin typeface="Cambria"/>
                <a:cs typeface="Cambria"/>
              </a:rPr>
              <a:t>each</a:t>
            </a:r>
            <a:r>
              <a:rPr sz="2400" spc="114" dirty="0">
                <a:latin typeface="Cambria"/>
                <a:cs typeface="Cambria"/>
              </a:rPr>
              <a:t> </a:t>
            </a:r>
            <a:r>
              <a:rPr sz="2400" dirty="0">
                <a:latin typeface="Cambria"/>
                <a:cs typeface="Cambria"/>
              </a:rPr>
              <a:t>of</a:t>
            </a:r>
            <a:r>
              <a:rPr sz="2400" spc="125" dirty="0">
                <a:latin typeface="Cambria"/>
                <a:cs typeface="Cambria"/>
              </a:rPr>
              <a:t> </a:t>
            </a:r>
            <a:r>
              <a:rPr sz="2400" spc="85" dirty="0">
                <a:latin typeface="Cambria"/>
                <a:cs typeface="Cambria"/>
              </a:rPr>
              <a:t>the</a:t>
            </a:r>
            <a:r>
              <a:rPr sz="2400" spc="120" dirty="0">
                <a:latin typeface="Cambria"/>
                <a:cs typeface="Cambria"/>
              </a:rPr>
              <a:t> </a:t>
            </a:r>
            <a:r>
              <a:rPr sz="2400" spc="70" dirty="0">
                <a:latin typeface="Cambria"/>
                <a:cs typeface="Cambria"/>
              </a:rPr>
              <a:t>stakeholders</a:t>
            </a:r>
            <a:r>
              <a:rPr sz="2400" spc="114" dirty="0">
                <a:latin typeface="Cambria"/>
                <a:cs typeface="Cambria"/>
              </a:rPr>
              <a:t> </a:t>
            </a:r>
            <a:r>
              <a:rPr sz="2400" dirty="0">
                <a:latin typeface="Cambria"/>
                <a:cs typeface="Cambria"/>
              </a:rPr>
              <a:t>(</a:t>
            </a:r>
            <a:r>
              <a:rPr sz="2400" spc="130" dirty="0">
                <a:latin typeface="Cambria"/>
                <a:cs typeface="Cambria"/>
              </a:rPr>
              <a:t> </a:t>
            </a:r>
            <a:r>
              <a:rPr sz="2400" spc="140" dirty="0">
                <a:latin typeface="Cambria"/>
                <a:cs typeface="Cambria"/>
              </a:rPr>
              <a:t>Ahmad,</a:t>
            </a:r>
            <a:r>
              <a:rPr sz="2400" spc="125" dirty="0">
                <a:latin typeface="Cambria"/>
                <a:cs typeface="Cambria"/>
              </a:rPr>
              <a:t> </a:t>
            </a:r>
            <a:r>
              <a:rPr sz="2400" spc="160" dirty="0">
                <a:latin typeface="Cambria"/>
                <a:cs typeface="Cambria"/>
              </a:rPr>
              <a:t>Sarah,</a:t>
            </a:r>
            <a:r>
              <a:rPr sz="2400" spc="125" dirty="0">
                <a:latin typeface="Cambria"/>
                <a:cs typeface="Cambria"/>
              </a:rPr>
              <a:t> </a:t>
            </a:r>
            <a:r>
              <a:rPr sz="2400" spc="135" dirty="0">
                <a:latin typeface="Cambria"/>
                <a:cs typeface="Cambria"/>
              </a:rPr>
              <a:t>Razan, </a:t>
            </a:r>
            <a:r>
              <a:rPr sz="2400" spc="95" dirty="0">
                <a:latin typeface="Cambria"/>
                <a:cs typeface="Cambria"/>
              </a:rPr>
              <a:t>and</a:t>
            </a:r>
            <a:r>
              <a:rPr sz="2400" spc="175" dirty="0">
                <a:latin typeface="Cambria"/>
                <a:cs typeface="Cambria"/>
              </a:rPr>
              <a:t> </a:t>
            </a:r>
            <a:r>
              <a:rPr sz="2400" spc="85" dirty="0">
                <a:latin typeface="Cambria"/>
                <a:cs typeface="Cambria"/>
              </a:rPr>
              <a:t>the</a:t>
            </a:r>
            <a:r>
              <a:rPr sz="2400" spc="180" dirty="0">
                <a:latin typeface="Cambria"/>
                <a:cs typeface="Cambria"/>
              </a:rPr>
              <a:t> </a:t>
            </a:r>
            <a:r>
              <a:rPr sz="2400" dirty="0">
                <a:latin typeface="Cambria"/>
                <a:cs typeface="Cambria"/>
              </a:rPr>
              <a:t>new</a:t>
            </a:r>
            <a:r>
              <a:rPr sz="2400" spc="185" dirty="0">
                <a:latin typeface="Cambria"/>
                <a:cs typeface="Cambria"/>
              </a:rPr>
              <a:t> </a:t>
            </a:r>
            <a:r>
              <a:rPr sz="2400" spc="-10" dirty="0">
                <a:latin typeface="Cambria"/>
                <a:cs typeface="Cambria"/>
              </a:rPr>
              <a:t>child)</a:t>
            </a:r>
            <a:endParaRPr sz="2400" dirty="0">
              <a:latin typeface="Cambria"/>
              <a:cs typeface="Cambria"/>
            </a:endParaRPr>
          </a:p>
        </p:txBody>
      </p:sp>
      <p:graphicFrame>
        <p:nvGraphicFramePr>
          <p:cNvPr id="4" name="object 4"/>
          <p:cNvGraphicFramePr>
            <a:graphicFrameLocks noGrp="1"/>
          </p:cNvGraphicFramePr>
          <p:nvPr>
            <p:extLst>
              <p:ext uri="{D42A27DB-BD31-4B8C-83A1-F6EECF244321}">
                <p14:modId xmlns:p14="http://schemas.microsoft.com/office/powerpoint/2010/main" val="3964735728"/>
              </p:ext>
            </p:extLst>
          </p:nvPr>
        </p:nvGraphicFramePr>
        <p:xfrm>
          <a:off x="821232" y="3873500"/>
          <a:ext cx="6985000" cy="2374900"/>
        </p:xfrm>
        <a:graphic>
          <a:graphicData uri="http://schemas.openxmlformats.org/drawingml/2006/table">
            <a:tbl>
              <a:tblPr firstRow="1" bandRow="1">
                <a:tableStyleId>{2D5ABB26-0587-4C30-8999-92F81FD0307C}</a:tableStyleId>
              </a:tblPr>
              <a:tblGrid>
                <a:gridCol w="1746250">
                  <a:extLst>
                    <a:ext uri="{9D8B030D-6E8A-4147-A177-3AD203B41FA5}">
                      <a16:colId xmlns:a16="http://schemas.microsoft.com/office/drawing/2014/main" val="20000"/>
                    </a:ext>
                  </a:extLst>
                </a:gridCol>
                <a:gridCol w="1746250">
                  <a:extLst>
                    <a:ext uri="{9D8B030D-6E8A-4147-A177-3AD203B41FA5}">
                      <a16:colId xmlns:a16="http://schemas.microsoft.com/office/drawing/2014/main" val="20001"/>
                    </a:ext>
                  </a:extLst>
                </a:gridCol>
                <a:gridCol w="1746250">
                  <a:extLst>
                    <a:ext uri="{9D8B030D-6E8A-4147-A177-3AD203B41FA5}">
                      <a16:colId xmlns:a16="http://schemas.microsoft.com/office/drawing/2014/main" val="20002"/>
                    </a:ext>
                  </a:extLst>
                </a:gridCol>
                <a:gridCol w="1746250">
                  <a:extLst>
                    <a:ext uri="{9D8B030D-6E8A-4147-A177-3AD203B41FA5}">
                      <a16:colId xmlns:a16="http://schemas.microsoft.com/office/drawing/2014/main" val="20003"/>
                    </a:ext>
                  </a:extLst>
                </a:gridCol>
              </a:tblGrid>
              <a:tr h="474980">
                <a:tc>
                  <a:txBody>
                    <a:bodyPr/>
                    <a:lstStyle/>
                    <a:p>
                      <a:pPr marL="91440">
                        <a:lnSpc>
                          <a:spcPct val="100000"/>
                        </a:lnSpc>
                        <a:spcBef>
                          <a:spcPts val="330"/>
                        </a:spcBef>
                      </a:pPr>
                      <a:r>
                        <a:rPr sz="1800" b="1" spc="105" dirty="0">
                          <a:solidFill>
                            <a:srgbClr val="FFFFFF"/>
                          </a:solidFill>
                          <a:latin typeface="Cambria"/>
                          <a:cs typeface="Cambria"/>
                        </a:rPr>
                        <a:t>Stakeholder</a:t>
                      </a:r>
                      <a:endParaRPr sz="1800">
                        <a:latin typeface="Cambria"/>
                        <a:cs typeface="Cambri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1440">
                        <a:lnSpc>
                          <a:spcPct val="100000"/>
                        </a:lnSpc>
                        <a:spcBef>
                          <a:spcPts val="330"/>
                        </a:spcBef>
                      </a:pPr>
                      <a:r>
                        <a:rPr sz="1800" b="1" spc="80" dirty="0">
                          <a:solidFill>
                            <a:srgbClr val="FFFFFF"/>
                          </a:solidFill>
                          <a:latin typeface="Cambria"/>
                          <a:cs typeface="Cambria"/>
                        </a:rPr>
                        <a:t>Wellbeing</a:t>
                      </a:r>
                      <a:endParaRPr sz="1800">
                        <a:latin typeface="Cambria"/>
                        <a:cs typeface="Cambri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1440">
                        <a:lnSpc>
                          <a:spcPct val="100000"/>
                        </a:lnSpc>
                        <a:spcBef>
                          <a:spcPts val="330"/>
                        </a:spcBef>
                      </a:pPr>
                      <a:r>
                        <a:rPr sz="1800" b="1" spc="110" dirty="0">
                          <a:solidFill>
                            <a:srgbClr val="FFFFFF"/>
                          </a:solidFill>
                          <a:latin typeface="Cambria"/>
                          <a:cs typeface="Cambria"/>
                        </a:rPr>
                        <a:t>Autonomy</a:t>
                      </a:r>
                      <a:endParaRPr sz="1800">
                        <a:latin typeface="Cambria"/>
                        <a:cs typeface="Cambri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2075">
                        <a:lnSpc>
                          <a:spcPct val="100000"/>
                        </a:lnSpc>
                        <a:spcBef>
                          <a:spcPts val="330"/>
                        </a:spcBef>
                      </a:pPr>
                      <a:r>
                        <a:rPr sz="1800" b="1" spc="110" dirty="0">
                          <a:solidFill>
                            <a:srgbClr val="FFFFFF"/>
                          </a:solidFill>
                          <a:latin typeface="Cambria"/>
                          <a:cs typeface="Cambria"/>
                        </a:rPr>
                        <a:t>Faireness</a:t>
                      </a:r>
                      <a:endParaRPr sz="1800">
                        <a:latin typeface="Cambria"/>
                        <a:cs typeface="Cambria"/>
                      </a:endParaRPr>
                    </a:p>
                  </a:txBody>
                  <a:tcPr marL="0" marR="0" marT="419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extLst>
                  <a:ext uri="{0D108BD9-81ED-4DB2-BD59-A6C34878D82A}">
                    <a16:rowId xmlns:a16="http://schemas.microsoft.com/office/drawing/2014/main" val="10000"/>
                  </a:ext>
                </a:extLst>
              </a:tr>
              <a:tr h="474980">
                <a:tc>
                  <a:txBody>
                    <a:bodyPr/>
                    <a:lstStyle/>
                    <a:p>
                      <a:pPr marL="91440">
                        <a:lnSpc>
                          <a:spcPct val="100000"/>
                        </a:lnSpc>
                        <a:spcBef>
                          <a:spcPts val="340"/>
                        </a:spcBef>
                      </a:pPr>
                      <a:r>
                        <a:rPr lang="en-US" sz="1800" spc="80" dirty="0">
                          <a:latin typeface="Cambria"/>
                          <a:cs typeface="Cambria"/>
                        </a:rPr>
                        <a:t>Ahmad</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extLst>
                  <a:ext uri="{0D108BD9-81ED-4DB2-BD59-A6C34878D82A}">
                    <a16:rowId xmlns:a16="http://schemas.microsoft.com/office/drawing/2014/main" val="10001"/>
                  </a:ext>
                </a:extLst>
              </a:tr>
              <a:tr h="474980">
                <a:tc>
                  <a:txBody>
                    <a:bodyPr/>
                    <a:lstStyle/>
                    <a:p>
                      <a:pPr marL="91440">
                        <a:lnSpc>
                          <a:spcPct val="100000"/>
                        </a:lnSpc>
                        <a:spcBef>
                          <a:spcPts val="340"/>
                        </a:spcBef>
                      </a:pPr>
                      <a:r>
                        <a:rPr sz="1800" spc="110" dirty="0">
                          <a:latin typeface="Cambria"/>
                          <a:cs typeface="Cambria"/>
                        </a:rPr>
                        <a:t>Sarah</a:t>
                      </a:r>
                      <a:endParaRPr sz="1800">
                        <a:latin typeface="Cambria"/>
                        <a:cs typeface="Cambria"/>
                      </a:endParaRPr>
                    </a:p>
                  </a:txBody>
                  <a:tcPr marL="0" marR="0" marT="431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ECE8"/>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ECE8"/>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ECE8"/>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ECE8"/>
                    </a:solidFill>
                  </a:tcPr>
                </a:tc>
                <a:extLst>
                  <a:ext uri="{0D108BD9-81ED-4DB2-BD59-A6C34878D82A}">
                    <a16:rowId xmlns:a16="http://schemas.microsoft.com/office/drawing/2014/main" val="10002"/>
                  </a:ext>
                </a:extLst>
              </a:tr>
              <a:tr h="474980">
                <a:tc>
                  <a:txBody>
                    <a:bodyPr/>
                    <a:lstStyle/>
                    <a:p>
                      <a:pPr marL="91440">
                        <a:lnSpc>
                          <a:spcPct val="100000"/>
                        </a:lnSpc>
                        <a:spcBef>
                          <a:spcPts val="345"/>
                        </a:spcBef>
                      </a:pPr>
                      <a:r>
                        <a:rPr lang="en-US" sz="1800" spc="70" dirty="0" err="1">
                          <a:latin typeface="Cambria"/>
                          <a:cs typeface="Cambria"/>
                        </a:rPr>
                        <a:t>Razan</a:t>
                      </a:r>
                      <a:endParaRPr sz="1800" dirty="0">
                        <a:latin typeface="Cambria"/>
                        <a:cs typeface="Cambria"/>
                      </a:endParaRPr>
                    </a:p>
                  </a:txBody>
                  <a:tcPr marL="0" marR="0" marT="438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D9CE"/>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D9CE"/>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D9CE"/>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D9CE"/>
                    </a:solidFill>
                  </a:tcPr>
                </a:tc>
                <a:extLst>
                  <a:ext uri="{0D108BD9-81ED-4DB2-BD59-A6C34878D82A}">
                    <a16:rowId xmlns:a16="http://schemas.microsoft.com/office/drawing/2014/main" val="10003"/>
                  </a:ext>
                </a:extLst>
              </a:tr>
              <a:tr h="474980">
                <a:tc>
                  <a:txBody>
                    <a:bodyPr/>
                    <a:lstStyle/>
                    <a:p>
                      <a:pPr marL="91440">
                        <a:lnSpc>
                          <a:spcPct val="100000"/>
                        </a:lnSpc>
                        <a:spcBef>
                          <a:spcPts val="345"/>
                        </a:spcBef>
                      </a:pPr>
                      <a:r>
                        <a:rPr sz="1800" spc="85" dirty="0">
                          <a:latin typeface="Cambria"/>
                          <a:cs typeface="Cambria"/>
                        </a:rPr>
                        <a:t>The</a:t>
                      </a:r>
                      <a:r>
                        <a:rPr sz="1800" spc="150" dirty="0">
                          <a:latin typeface="Cambria"/>
                          <a:cs typeface="Cambria"/>
                        </a:rPr>
                        <a:t> </a:t>
                      </a:r>
                      <a:r>
                        <a:rPr sz="1800" dirty="0">
                          <a:latin typeface="Cambria"/>
                          <a:cs typeface="Cambria"/>
                        </a:rPr>
                        <a:t>new</a:t>
                      </a:r>
                      <a:r>
                        <a:rPr sz="1800" spc="150" dirty="0">
                          <a:latin typeface="Cambria"/>
                          <a:cs typeface="Cambria"/>
                        </a:rPr>
                        <a:t> </a:t>
                      </a:r>
                      <a:r>
                        <a:rPr sz="1800" spc="-20" dirty="0">
                          <a:latin typeface="Cambria"/>
                          <a:cs typeface="Cambria"/>
                        </a:rPr>
                        <a:t>baby</a:t>
                      </a:r>
                      <a:endParaRPr sz="1800">
                        <a:latin typeface="Cambria"/>
                        <a:cs typeface="Cambria"/>
                      </a:endParaRPr>
                    </a:p>
                  </a:txBody>
                  <a:tcPr marL="0" marR="0" marT="438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ECE8"/>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ECE8"/>
                    </a:solidFill>
                  </a:tcPr>
                </a:tc>
                <a:tc>
                  <a:txBody>
                    <a:bodyPr/>
                    <a:lstStyle/>
                    <a:p>
                      <a:pPr>
                        <a:lnSpc>
                          <a:spcPct val="100000"/>
                        </a:lnSpc>
                      </a:pPr>
                      <a:endParaRPr sz="22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ECE8"/>
                    </a:solidFill>
                  </a:tcPr>
                </a:tc>
                <a:tc>
                  <a:txBody>
                    <a:bodyPr/>
                    <a:lstStyle/>
                    <a:p>
                      <a:pPr marL="0" algn="l" rtl="0">
                        <a:lnSpc>
                          <a:spcPct val="100000"/>
                        </a:lnSpc>
                      </a:pPr>
                      <a:endParaRPr sz="22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FECE8"/>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340" dirty="0"/>
              <a:t>Case</a:t>
            </a:r>
            <a:r>
              <a:rPr cap="small" spc="310" dirty="0"/>
              <a:t> </a:t>
            </a:r>
            <a:r>
              <a:rPr cap="small" spc="225" dirty="0"/>
              <a:t>Study</a:t>
            </a:r>
          </a:p>
        </p:txBody>
      </p:sp>
      <p:sp>
        <p:nvSpPr>
          <p:cNvPr id="4" name="object 4"/>
          <p:cNvSpPr txBox="1">
            <a:spLocks noGrp="1"/>
          </p:cNvSpPr>
          <p:nvPr>
            <p:ph type="sldNum" sz="quarter" idx="7"/>
          </p:nvPr>
        </p:nvSpPr>
        <p:spPr>
          <a:prstGeom prst="rect">
            <a:avLst/>
          </a:prstGeom>
        </p:spPr>
        <p:txBody>
          <a:bodyPr vert="horz" wrap="square" lIns="0" tIns="10795" rIns="0" bIns="0" rtlCol="0">
            <a:spAutoFit/>
          </a:bodyPr>
          <a:lstStyle/>
          <a:p>
            <a:pPr marL="38100">
              <a:lnSpc>
                <a:spcPct val="100000"/>
              </a:lnSpc>
              <a:spcBef>
                <a:spcPts val="85"/>
              </a:spcBef>
            </a:pPr>
            <a:fld id="{81D60167-4931-47E6-BA6A-407CBD079E47}" type="slidenum">
              <a:rPr spc="-25" dirty="0"/>
              <a:t>19</a:t>
            </a:fld>
            <a:endParaRPr spc="-25" dirty="0"/>
          </a:p>
        </p:txBody>
      </p:sp>
      <p:graphicFrame>
        <p:nvGraphicFramePr>
          <p:cNvPr id="3" name="object 3"/>
          <p:cNvGraphicFramePr>
            <a:graphicFrameLocks noGrp="1"/>
          </p:cNvGraphicFramePr>
          <p:nvPr>
            <p:extLst>
              <p:ext uri="{D42A27DB-BD31-4B8C-83A1-F6EECF244321}">
                <p14:modId xmlns:p14="http://schemas.microsoft.com/office/powerpoint/2010/main" val="1631955428"/>
              </p:ext>
            </p:extLst>
          </p:nvPr>
        </p:nvGraphicFramePr>
        <p:xfrm>
          <a:off x="620013" y="1775079"/>
          <a:ext cx="7467600" cy="4820920"/>
        </p:xfrm>
        <a:graphic>
          <a:graphicData uri="http://schemas.openxmlformats.org/drawingml/2006/table">
            <a:tbl>
              <a:tblPr firstRow="1" bandRow="1">
                <a:tableStyleId>{2D5ABB26-0587-4C30-8999-92F81FD0307C}</a:tableStyleId>
              </a:tblPr>
              <a:tblGrid>
                <a:gridCol w="1866900">
                  <a:extLst>
                    <a:ext uri="{9D8B030D-6E8A-4147-A177-3AD203B41FA5}">
                      <a16:colId xmlns:a16="http://schemas.microsoft.com/office/drawing/2014/main" val="20000"/>
                    </a:ext>
                  </a:extLst>
                </a:gridCol>
                <a:gridCol w="1866900">
                  <a:extLst>
                    <a:ext uri="{9D8B030D-6E8A-4147-A177-3AD203B41FA5}">
                      <a16:colId xmlns:a16="http://schemas.microsoft.com/office/drawing/2014/main" val="20001"/>
                    </a:ext>
                  </a:extLst>
                </a:gridCol>
                <a:gridCol w="1866900">
                  <a:extLst>
                    <a:ext uri="{9D8B030D-6E8A-4147-A177-3AD203B41FA5}">
                      <a16:colId xmlns:a16="http://schemas.microsoft.com/office/drawing/2014/main" val="20002"/>
                    </a:ext>
                  </a:extLst>
                </a:gridCol>
                <a:gridCol w="1866900">
                  <a:extLst>
                    <a:ext uri="{9D8B030D-6E8A-4147-A177-3AD203B41FA5}">
                      <a16:colId xmlns:a16="http://schemas.microsoft.com/office/drawing/2014/main" val="20003"/>
                    </a:ext>
                  </a:extLst>
                </a:gridCol>
              </a:tblGrid>
              <a:tr h="614680">
                <a:tc>
                  <a:txBody>
                    <a:bodyPr/>
                    <a:lstStyle/>
                    <a:p>
                      <a:pPr marL="91440">
                        <a:lnSpc>
                          <a:spcPct val="100000"/>
                        </a:lnSpc>
                        <a:spcBef>
                          <a:spcPts val="325"/>
                        </a:spcBef>
                      </a:pPr>
                      <a:r>
                        <a:rPr sz="1800" b="1" spc="105" dirty="0">
                          <a:solidFill>
                            <a:srgbClr val="FFFFFF"/>
                          </a:solidFill>
                          <a:latin typeface="Cambria"/>
                          <a:cs typeface="Cambria"/>
                        </a:rPr>
                        <a:t>Stakeholder</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1440">
                        <a:lnSpc>
                          <a:spcPct val="100000"/>
                        </a:lnSpc>
                        <a:spcBef>
                          <a:spcPts val="325"/>
                        </a:spcBef>
                      </a:pPr>
                      <a:r>
                        <a:rPr sz="1800" b="1" spc="75" dirty="0">
                          <a:solidFill>
                            <a:srgbClr val="FFFFFF"/>
                          </a:solidFill>
                          <a:latin typeface="Cambria"/>
                          <a:cs typeface="Cambria"/>
                        </a:rPr>
                        <a:t>Wellbeing</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2075">
                        <a:lnSpc>
                          <a:spcPct val="100000"/>
                        </a:lnSpc>
                        <a:spcBef>
                          <a:spcPts val="325"/>
                        </a:spcBef>
                      </a:pPr>
                      <a:r>
                        <a:rPr sz="1800" b="1" spc="110" dirty="0">
                          <a:solidFill>
                            <a:srgbClr val="FFFFFF"/>
                          </a:solidFill>
                          <a:latin typeface="Cambria"/>
                          <a:cs typeface="Cambria"/>
                        </a:rPr>
                        <a:t>Autonomy</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2075">
                        <a:lnSpc>
                          <a:spcPct val="100000"/>
                        </a:lnSpc>
                        <a:spcBef>
                          <a:spcPts val="325"/>
                        </a:spcBef>
                      </a:pPr>
                      <a:r>
                        <a:rPr sz="1800" b="1" spc="110" dirty="0">
                          <a:solidFill>
                            <a:srgbClr val="FFFFFF"/>
                          </a:solidFill>
                          <a:latin typeface="Cambria"/>
                          <a:cs typeface="Cambria"/>
                        </a:rPr>
                        <a:t>Fairness</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extLst>
                  <a:ext uri="{0D108BD9-81ED-4DB2-BD59-A6C34878D82A}">
                    <a16:rowId xmlns:a16="http://schemas.microsoft.com/office/drawing/2014/main" val="10000"/>
                  </a:ext>
                </a:extLst>
              </a:tr>
              <a:tr h="4206240">
                <a:tc>
                  <a:txBody>
                    <a:bodyPr/>
                    <a:lstStyle/>
                    <a:p>
                      <a:pPr marL="91440">
                        <a:lnSpc>
                          <a:spcPct val="100000"/>
                        </a:lnSpc>
                        <a:spcBef>
                          <a:spcPts val="340"/>
                        </a:spcBef>
                      </a:pPr>
                      <a:r>
                        <a:rPr sz="1800" spc="85" dirty="0">
                          <a:latin typeface="Cambria"/>
                          <a:cs typeface="Cambria"/>
                        </a:rPr>
                        <a:t>Ahmad</a:t>
                      </a:r>
                      <a:endParaRPr sz="180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1440" marR="204470">
                        <a:lnSpc>
                          <a:spcPct val="100000"/>
                        </a:lnSpc>
                        <a:spcBef>
                          <a:spcPts val="340"/>
                        </a:spcBef>
                      </a:pPr>
                      <a:r>
                        <a:rPr sz="1800" spc="95" dirty="0">
                          <a:latin typeface="Cambria"/>
                          <a:cs typeface="Cambria"/>
                        </a:rPr>
                        <a:t>If</a:t>
                      </a:r>
                      <a:r>
                        <a:rPr sz="1800" spc="110" dirty="0">
                          <a:latin typeface="Cambria"/>
                          <a:cs typeface="Cambria"/>
                        </a:rPr>
                        <a:t> </a:t>
                      </a:r>
                      <a:r>
                        <a:rPr sz="1800" spc="70" dirty="0">
                          <a:latin typeface="Cambria"/>
                          <a:cs typeface="Cambria"/>
                        </a:rPr>
                        <a:t>the</a:t>
                      </a:r>
                      <a:r>
                        <a:rPr sz="1800" spc="114" dirty="0">
                          <a:latin typeface="Cambria"/>
                          <a:cs typeface="Cambria"/>
                        </a:rPr>
                        <a:t> </a:t>
                      </a:r>
                      <a:r>
                        <a:rPr sz="1800" spc="55" dirty="0">
                          <a:latin typeface="Cambria"/>
                          <a:cs typeface="Cambria"/>
                        </a:rPr>
                        <a:t>test</a:t>
                      </a:r>
                      <a:r>
                        <a:rPr sz="1800" spc="120" dirty="0">
                          <a:latin typeface="Cambria"/>
                          <a:cs typeface="Cambria"/>
                        </a:rPr>
                        <a:t> </a:t>
                      </a:r>
                      <a:r>
                        <a:rPr sz="1800" spc="45" dirty="0">
                          <a:latin typeface="Cambria"/>
                          <a:cs typeface="Cambria"/>
                        </a:rPr>
                        <a:t>says </a:t>
                      </a:r>
                      <a:r>
                        <a:rPr sz="1800" spc="95" dirty="0">
                          <a:latin typeface="Cambria"/>
                          <a:cs typeface="Cambria"/>
                        </a:rPr>
                        <a:t>that </a:t>
                      </a:r>
                      <a:r>
                        <a:rPr lang="en-US" sz="1800" spc="75" dirty="0">
                          <a:latin typeface="Cambria"/>
                          <a:cs typeface="Cambria"/>
                        </a:rPr>
                        <a:t>Ahmad</a:t>
                      </a:r>
                      <a:r>
                        <a:rPr sz="1800" spc="105" dirty="0">
                          <a:latin typeface="Cambria"/>
                          <a:cs typeface="Cambria"/>
                        </a:rPr>
                        <a:t> </a:t>
                      </a:r>
                      <a:r>
                        <a:rPr sz="1800" spc="70" dirty="0">
                          <a:latin typeface="Cambria"/>
                          <a:cs typeface="Cambria"/>
                        </a:rPr>
                        <a:t>has the</a:t>
                      </a:r>
                      <a:r>
                        <a:rPr sz="1800" spc="110" dirty="0">
                          <a:latin typeface="Cambria"/>
                          <a:cs typeface="Cambria"/>
                        </a:rPr>
                        <a:t> </a:t>
                      </a:r>
                      <a:r>
                        <a:rPr sz="1800" spc="-10" dirty="0">
                          <a:latin typeface="Cambria"/>
                          <a:cs typeface="Cambria"/>
                        </a:rPr>
                        <a:t>affected </a:t>
                      </a:r>
                      <a:r>
                        <a:rPr sz="1800" spc="60" dirty="0">
                          <a:latin typeface="Cambria"/>
                          <a:cs typeface="Cambria"/>
                        </a:rPr>
                        <a:t>gene,</a:t>
                      </a:r>
                      <a:r>
                        <a:rPr sz="1800" spc="95" dirty="0">
                          <a:latin typeface="Cambria"/>
                          <a:cs typeface="Cambria"/>
                        </a:rPr>
                        <a:t> </a:t>
                      </a:r>
                      <a:r>
                        <a:rPr sz="1800" spc="65" dirty="0">
                          <a:latin typeface="Cambria"/>
                          <a:cs typeface="Cambria"/>
                        </a:rPr>
                        <a:t>he</a:t>
                      </a:r>
                      <a:r>
                        <a:rPr sz="1800" spc="114" dirty="0">
                          <a:latin typeface="Cambria"/>
                          <a:cs typeface="Cambria"/>
                        </a:rPr>
                        <a:t> </a:t>
                      </a:r>
                      <a:r>
                        <a:rPr sz="1800" spc="45" dirty="0">
                          <a:latin typeface="Cambria"/>
                          <a:cs typeface="Cambria"/>
                        </a:rPr>
                        <a:t>can </a:t>
                      </a:r>
                      <a:r>
                        <a:rPr sz="1800" spc="75" dirty="0">
                          <a:latin typeface="Cambria"/>
                          <a:cs typeface="Cambria"/>
                        </a:rPr>
                        <a:t>plan</a:t>
                      </a:r>
                      <a:r>
                        <a:rPr sz="1800" spc="110" dirty="0">
                          <a:latin typeface="Cambria"/>
                          <a:cs typeface="Cambria"/>
                        </a:rPr>
                        <a:t> </a:t>
                      </a:r>
                      <a:r>
                        <a:rPr sz="1800" spc="-25" dirty="0">
                          <a:latin typeface="Cambria"/>
                          <a:cs typeface="Cambria"/>
                        </a:rPr>
                        <a:t>to </a:t>
                      </a:r>
                      <a:r>
                        <a:rPr sz="1800" spc="65" dirty="0">
                          <a:latin typeface="Cambria"/>
                          <a:cs typeface="Cambria"/>
                        </a:rPr>
                        <a:t>minimize</a:t>
                      </a:r>
                      <a:r>
                        <a:rPr sz="1800" spc="90" dirty="0">
                          <a:latin typeface="Cambria"/>
                          <a:cs typeface="Cambria"/>
                        </a:rPr>
                        <a:t> </a:t>
                      </a:r>
                      <a:r>
                        <a:rPr sz="1800" spc="45" dirty="0">
                          <a:latin typeface="Cambria"/>
                          <a:cs typeface="Cambria"/>
                        </a:rPr>
                        <a:t>the </a:t>
                      </a:r>
                      <a:r>
                        <a:rPr sz="1800" spc="60" dirty="0">
                          <a:latin typeface="Cambria"/>
                          <a:cs typeface="Cambria"/>
                        </a:rPr>
                        <a:t>impact</a:t>
                      </a:r>
                      <a:r>
                        <a:rPr sz="1800" spc="110" dirty="0">
                          <a:latin typeface="Cambria"/>
                          <a:cs typeface="Cambria"/>
                        </a:rPr>
                        <a:t> </a:t>
                      </a:r>
                      <a:r>
                        <a:rPr sz="1800" dirty="0">
                          <a:latin typeface="Cambria"/>
                          <a:cs typeface="Cambria"/>
                        </a:rPr>
                        <a:t>of</a:t>
                      </a:r>
                      <a:r>
                        <a:rPr sz="1800" spc="95" dirty="0">
                          <a:latin typeface="Cambria"/>
                          <a:cs typeface="Cambria"/>
                        </a:rPr>
                        <a:t> </a:t>
                      </a:r>
                      <a:r>
                        <a:rPr sz="1800" spc="45" dirty="0">
                          <a:latin typeface="Cambria"/>
                          <a:cs typeface="Cambria"/>
                        </a:rPr>
                        <a:t>the </a:t>
                      </a:r>
                      <a:r>
                        <a:rPr sz="1800" dirty="0">
                          <a:latin typeface="Cambria"/>
                          <a:cs typeface="Cambria"/>
                        </a:rPr>
                        <a:t>condition</a:t>
                      </a:r>
                      <a:r>
                        <a:rPr sz="1800" spc="400" dirty="0">
                          <a:latin typeface="Cambria"/>
                          <a:cs typeface="Cambria"/>
                        </a:rPr>
                        <a:t> </a:t>
                      </a:r>
                      <a:r>
                        <a:rPr sz="1800" spc="-25" dirty="0">
                          <a:latin typeface="Cambria"/>
                          <a:cs typeface="Cambria"/>
                        </a:rPr>
                        <a:t>for </a:t>
                      </a:r>
                      <a:r>
                        <a:rPr sz="1800" spc="60" dirty="0">
                          <a:latin typeface="Cambria"/>
                          <a:cs typeface="Cambria"/>
                        </a:rPr>
                        <a:t>future</a:t>
                      </a:r>
                      <a:r>
                        <a:rPr sz="1800" spc="105" dirty="0">
                          <a:latin typeface="Cambria"/>
                          <a:cs typeface="Cambria"/>
                        </a:rPr>
                        <a:t> </a:t>
                      </a:r>
                      <a:r>
                        <a:rPr sz="1800" spc="30" dirty="0">
                          <a:latin typeface="Cambria"/>
                          <a:cs typeface="Cambria"/>
                        </a:rPr>
                        <a:t>child </a:t>
                      </a:r>
                      <a:r>
                        <a:rPr sz="1800" spc="35" dirty="0">
                          <a:latin typeface="Cambria"/>
                          <a:cs typeface="Cambria"/>
                        </a:rPr>
                        <a:t>(HAs/CIs).</a:t>
                      </a:r>
                      <a:endParaRPr sz="1800" dirty="0">
                        <a:latin typeface="Cambria"/>
                        <a:cs typeface="Cambria"/>
                      </a:endParaRPr>
                    </a:p>
                    <a:p>
                      <a:pPr>
                        <a:lnSpc>
                          <a:spcPct val="100000"/>
                        </a:lnSpc>
                        <a:spcBef>
                          <a:spcPts val="95"/>
                        </a:spcBef>
                      </a:pPr>
                      <a:endParaRPr sz="1800" dirty="0">
                        <a:latin typeface="Times New Roman"/>
                        <a:cs typeface="Times New Roman"/>
                      </a:endParaRPr>
                    </a:p>
                    <a:p>
                      <a:pPr marL="91440" marR="90170">
                        <a:lnSpc>
                          <a:spcPct val="100000"/>
                        </a:lnSpc>
                      </a:pPr>
                      <a:r>
                        <a:rPr sz="1800" spc="95" dirty="0">
                          <a:latin typeface="Cambria"/>
                          <a:cs typeface="Cambria"/>
                        </a:rPr>
                        <a:t>If</a:t>
                      </a:r>
                      <a:r>
                        <a:rPr sz="1800" spc="105" dirty="0">
                          <a:latin typeface="Cambria"/>
                          <a:cs typeface="Cambria"/>
                        </a:rPr>
                        <a:t> </a:t>
                      </a:r>
                      <a:r>
                        <a:rPr sz="1800" spc="55" dirty="0">
                          <a:latin typeface="Cambria"/>
                          <a:cs typeface="Cambria"/>
                        </a:rPr>
                        <a:t>test</a:t>
                      </a:r>
                      <a:r>
                        <a:rPr sz="1800" spc="120" dirty="0">
                          <a:latin typeface="Cambria"/>
                          <a:cs typeface="Cambria"/>
                        </a:rPr>
                        <a:t> </a:t>
                      </a:r>
                      <a:r>
                        <a:rPr sz="1800" spc="30" dirty="0">
                          <a:latin typeface="Cambria"/>
                          <a:cs typeface="Cambria"/>
                        </a:rPr>
                        <a:t>is </a:t>
                      </a:r>
                      <a:r>
                        <a:rPr sz="1800" spc="60" dirty="0">
                          <a:latin typeface="Cambria"/>
                          <a:cs typeface="Cambria"/>
                        </a:rPr>
                        <a:t>negative</a:t>
                      </a:r>
                      <a:r>
                        <a:rPr sz="1800" spc="125" dirty="0">
                          <a:latin typeface="Cambria"/>
                          <a:cs typeface="Cambria"/>
                        </a:rPr>
                        <a:t> </a:t>
                      </a:r>
                      <a:r>
                        <a:rPr sz="1800" spc="-50" dirty="0">
                          <a:latin typeface="Wingdings"/>
                          <a:cs typeface="Wingdings"/>
                        </a:rPr>
                        <a:t></a:t>
                      </a:r>
                      <a:r>
                        <a:rPr sz="1800" spc="-50" dirty="0">
                          <a:latin typeface="Times New Roman"/>
                          <a:cs typeface="Times New Roman"/>
                        </a:rPr>
                        <a:t> </a:t>
                      </a:r>
                      <a:r>
                        <a:rPr sz="1800" spc="120" dirty="0">
                          <a:latin typeface="Cambria"/>
                          <a:cs typeface="Cambria"/>
                        </a:rPr>
                        <a:t>Guilt</a:t>
                      </a:r>
                      <a:r>
                        <a:rPr sz="1800" spc="80" dirty="0">
                          <a:latin typeface="Cambria"/>
                          <a:cs typeface="Cambria"/>
                        </a:rPr>
                        <a:t> </a:t>
                      </a:r>
                      <a:r>
                        <a:rPr sz="1800" spc="55" dirty="0">
                          <a:latin typeface="Cambria"/>
                          <a:cs typeface="Cambria"/>
                        </a:rPr>
                        <a:t>feeling</a:t>
                      </a:r>
                      <a:r>
                        <a:rPr sz="1800" spc="90" dirty="0">
                          <a:latin typeface="Cambria"/>
                          <a:cs typeface="Cambria"/>
                        </a:rPr>
                        <a:t> </a:t>
                      </a:r>
                      <a:r>
                        <a:rPr sz="1800" spc="-25" dirty="0">
                          <a:latin typeface="Cambria"/>
                          <a:cs typeface="Cambria"/>
                        </a:rPr>
                        <a:t>for </a:t>
                      </a:r>
                      <a:r>
                        <a:rPr sz="1800" spc="60" dirty="0">
                          <a:latin typeface="Cambria"/>
                          <a:cs typeface="Cambria"/>
                        </a:rPr>
                        <a:t>mum</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2075" marR="236220">
                        <a:lnSpc>
                          <a:spcPct val="100000"/>
                        </a:lnSpc>
                        <a:spcBef>
                          <a:spcPts val="340"/>
                        </a:spcBef>
                      </a:pPr>
                      <a:r>
                        <a:rPr lang="en-US" sz="1800" spc="100" dirty="0">
                          <a:latin typeface="Cambria"/>
                          <a:cs typeface="Cambria"/>
                        </a:rPr>
                        <a:t>Ahmad</a:t>
                      </a:r>
                      <a:r>
                        <a:rPr sz="1800" spc="105" dirty="0">
                          <a:latin typeface="Cambria"/>
                          <a:cs typeface="Cambria"/>
                        </a:rPr>
                        <a:t> </a:t>
                      </a:r>
                      <a:r>
                        <a:rPr sz="1800" spc="55" dirty="0">
                          <a:latin typeface="Cambria"/>
                          <a:cs typeface="Cambria"/>
                        </a:rPr>
                        <a:t>is</a:t>
                      </a:r>
                      <a:r>
                        <a:rPr sz="1800" spc="105" dirty="0">
                          <a:latin typeface="Cambria"/>
                          <a:cs typeface="Cambria"/>
                        </a:rPr>
                        <a:t> </a:t>
                      </a:r>
                      <a:r>
                        <a:rPr sz="1800" spc="55" dirty="0">
                          <a:latin typeface="Cambria"/>
                          <a:cs typeface="Cambria"/>
                        </a:rPr>
                        <a:t>within </a:t>
                      </a:r>
                      <a:r>
                        <a:rPr sz="1800" spc="75" dirty="0">
                          <a:latin typeface="Cambria"/>
                          <a:cs typeface="Cambria"/>
                        </a:rPr>
                        <a:t>his</a:t>
                      </a:r>
                      <a:r>
                        <a:rPr sz="1800" spc="100" dirty="0">
                          <a:latin typeface="Cambria"/>
                          <a:cs typeface="Cambria"/>
                        </a:rPr>
                        <a:t> </a:t>
                      </a:r>
                      <a:r>
                        <a:rPr sz="1800" spc="70" dirty="0">
                          <a:latin typeface="Cambria"/>
                          <a:cs typeface="Cambria"/>
                        </a:rPr>
                        <a:t>rights</a:t>
                      </a:r>
                      <a:r>
                        <a:rPr sz="1800" spc="90" dirty="0">
                          <a:latin typeface="Cambria"/>
                          <a:cs typeface="Cambria"/>
                        </a:rPr>
                        <a:t> </a:t>
                      </a:r>
                      <a:r>
                        <a:rPr sz="1800" spc="-25" dirty="0">
                          <a:latin typeface="Cambria"/>
                          <a:cs typeface="Cambria"/>
                        </a:rPr>
                        <a:t>to </a:t>
                      </a:r>
                      <a:r>
                        <a:rPr sz="1800" spc="45" dirty="0">
                          <a:latin typeface="Cambria"/>
                          <a:cs typeface="Cambria"/>
                        </a:rPr>
                        <a:t>request</a:t>
                      </a:r>
                      <a:r>
                        <a:rPr sz="1800" spc="110" dirty="0">
                          <a:latin typeface="Cambria"/>
                          <a:cs typeface="Cambria"/>
                        </a:rPr>
                        <a:t> </a:t>
                      </a:r>
                      <a:r>
                        <a:rPr sz="1800" spc="120" dirty="0">
                          <a:latin typeface="Cambria"/>
                          <a:cs typeface="Cambria"/>
                        </a:rPr>
                        <a:t>a</a:t>
                      </a:r>
                      <a:r>
                        <a:rPr sz="1800" spc="110" dirty="0">
                          <a:latin typeface="Cambria"/>
                          <a:cs typeface="Cambria"/>
                        </a:rPr>
                        <a:t> </a:t>
                      </a:r>
                      <a:r>
                        <a:rPr sz="1800" spc="60" dirty="0">
                          <a:latin typeface="Cambria"/>
                          <a:cs typeface="Cambria"/>
                        </a:rPr>
                        <a:t>test.</a:t>
                      </a:r>
                      <a:endParaRPr sz="1800" dirty="0">
                        <a:latin typeface="Cambria"/>
                        <a:cs typeface="Cambria"/>
                      </a:endParaRPr>
                    </a:p>
                    <a:p>
                      <a:pPr>
                        <a:lnSpc>
                          <a:spcPct val="100000"/>
                        </a:lnSpc>
                        <a:spcBef>
                          <a:spcPts val="90"/>
                        </a:spcBef>
                      </a:pPr>
                      <a:endParaRPr sz="1800" dirty="0">
                        <a:latin typeface="Times New Roman"/>
                        <a:cs typeface="Times New Roman"/>
                      </a:endParaRPr>
                    </a:p>
                    <a:p>
                      <a:pPr marL="92075" marR="237490">
                        <a:lnSpc>
                          <a:spcPct val="100000"/>
                        </a:lnSpc>
                      </a:pPr>
                      <a:r>
                        <a:rPr sz="1800" spc="135" dirty="0">
                          <a:latin typeface="Cambria"/>
                          <a:cs typeface="Cambria"/>
                        </a:rPr>
                        <a:t>He</a:t>
                      </a:r>
                      <a:r>
                        <a:rPr sz="1800" spc="105" dirty="0">
                          <a:latin typeface="Cambria"/>
                          <a:cs typeface="Cambria"/>
                        </a:rPr>
                        <a:t> </a:t>
                      </a:r>
                      <a:r>
                        <a:rPr sz="1800" spc="85" dirty="0">
                          <a:latin typeface="Cambria"/>
                          <a:cs typeface="Cambria"/>
                        </a:rPr>
                        <a:t>might</a:t>
                      </a:r>
                      <a:r>
                        <a:rPr sz="1800" spc="100" dirty="0">
                          <a:latin typeface="Cambria"/>
                          <a:cs typeface="Cambria"/>
                        </a:rPr>
                        <a:t> </a:t>
                      </a:r>
                      <a:r>
                        <a:rPr sz="1800" spc="-20" dirty="0">
                          <a:latin typeface="Cambria"/>
                          <a:cs typeface="Cambria"/>
                        </a:rPr>
                        <a:t>also </a:t>
                      </a:r>
                      <a:r>
                        <a:rPr sz="1800" dirty="0">
                          <a:latin typeface="Cambria"/>
                          <a:cs typeface="Cambria"/>
                        </a:rPr>
                        <a:t>decide</a:t>
                      </a:r>
                      <a:r>
                        <a:rPr sz="1800" spc="200" dirty="0">
                          <a:latin typeface="Cambria"/>
                          <a:cs typeface="Cambria"/>
                        </a:rPr>
                        <a:t> </a:t>
                      </a:r>
                      <a:r>
                        <a:rPr sz="1800" dirty="0">
                          <a:latin typeface="Cambria"/>
                          <a:cs typeface="Cambria"/>
                        </a:rPr>
                        <a:t>not</a:t>
                      </a:r>
                      <a:r>
                        <a:rPr sz="1800" spc="200" dirty="0">
                          <a:latin typeface="Cambria"/>
                          <a:cs typeface="Cambria"/>
                        </a:rPr>
                        <a:t> </a:t>
                      </a:r>
                      <a:r>
                        <a:rPr sz="1800" dirty="0">
                          <a:latin typeface="Cambria"/>
                          <a:cs typeface="Cambria"/>
                        </a:rPr>
                        <a:t>to</a:t>
                      </a:r>
                      <a:r>
                        <a:rPr sz="1800" spc="204" dirty="0">
                          <a:latin typeface="Cambria"/>
                          <a:cs typeface="Cambria"/>
                        </a:rPr>
                        <a:t> </a:t>
                      </a:r>
                      <a:r>
                        <a:rPr sz="1800" spc="45" dirty="0">
                          <a:latin typeface="Cambria"/>
                          <a:cs typeface="Cambria"/>
                        </a:rPr>
                        <a:t>– </a:t>
                      </a:r>
                      <a:r>
                        <a:rPr sz="1800" spc="125" dirty="0">
                          <a:latin typeface="Cambria"/>
                          <a:cs typeface="Cambria"/>
                        </a:rPr>
                        <a:t>His</a:t>
                      </a:r>
                      <a:r>
                        <a:rPr sz="1800" spc="95" dirty="0">
                          <a:latin typeface="Cambria"/>
                          <a:cs typeface="Cambria"/>
                        </a:rPr>
                        <a:t> </a:t>
                      </a:r>
                      <a:r>
                        <a:rPr sz="1800" spc="-10" dirty="0">
                          <a:latin typeface="Cambria"/>
                          <a:cs typeface="Cambria"/>
                        </a:rPr>
                        <a:t>autonomy </a:t>
                      </a:r>
                      <a:r>
                        <a:rPr sz="1800" spc="55" dirty="0">
                          <a:latin typeface="Cambria"/>
                          <a:cs typeface="Cambria"/>
                        </a:rPr>
                        <a:t>is</a:t>
                      </a:r>
                      <a:r>
                        <a:rPr sz="1800" spc="95" dirty="0">
                          <a:latin typeface="Cambria"/>
                          <a:cs typeface="Cambria"/>
                        </a:rPr>
                        <a:t> </a:t>
                      </a:r>
                      <a:r>
                        <a:rPr sz="1800" spc="60" dirty="0">
                          <a:latin typeface="Cambria"/>
                          <a:cs typeface="Cambria"/>
                        </a:rPr>
                        <a:t>maintained </a:t>
                      </a:r>
                      <a:r>
                        <a:rPr sz="1800" dirty="0">
                          <a:latin typeface="Cambria"/>
                          <a:cs typeface="Cambria"/>
                        </a:rPr>
                        <a:t>both</a:t>
                      </a:r>
                      <a:r>
                        <a:rPr sz="1800" spc="240" dirty="0">
                          <a:latin typeface="Cambria"/>
                          <a:cs typeface="Cambria"/>
                        </a:rPr>
                        <a:t> </a:t>
                      </a:r>
                      <a:r>
                        <a:rPr sz="1800" spc="55" dirty="0">
                          <a:latin typeface="Cambria"/>
                          <a:cs typeface="Cambria"/>
                        </a:rPr>
                        <a:t>ways.</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2075" marR="469265">
                        <a:lnSpc>
                          <a:spcPct val="100000"/>
                        </a:lnSpc>
                        <a:spcBef>
                          <a:spcPts val="340"/>
                        </a:spcBef>
                      </a:pPr>
                      <a:r>
                        <a:rPr sz="1800" spc="60" dirty="0">
                          <a:latin typeface="Cambria"/>
                          <a:cs typeface="Cambria"/>
                        </a:rPr>
                        <a:t>Insurance </a:t>
                      </a:r>
                      <a:r>
                        <a:rPr sz="1800" spc="45" dirty="0">
                          <a:latin typeface="Cambria"/>
                          <a:cs typeface="Cambria"/>
                        </a:rPr>
                        <a:t>implications</a:t>
                      </a:r>
                      <a:endParaRPr sz="1800" dirty="0">
                        <a:latin typeface="Cambria"/>
                        <a:cs typeface="Cambria"/>
                      </a:endParaRPr>
                    </a:p>
                    <a:p>
                      <a:pPr>
                        <a:lnSpc>
                          <a:spcPct val="100000"/>
                        </a:lnSpc>
                        <a:spcBef>
                          <a:spcPts val="90"/>
                        </a:spcBef>
                      </a:pPr>
                      <a:endParaRPr sz="1800" dirty="0">
                        <a:latin typeface="Times New Roman"/>
                        <a:cs typeface="Times New Roman"/>
                      </a:endParaRPr>
                    </a:p>
                    <a:p>
                      <a:pPr marL="92075" marR="187325">
                        <a:lnSpc>
                          <a:spcPct val="100000"/>
                        </a:lnSpc>
                      </a:pPr>
                      <a:r>
                        <a:rPr sz="1800" spc="95" dirty="0">
                          <a:latin typeface="Cambria"/>
                          <a:cs typeface="Cambria"/>
                        </a:rPr>
                        <a:t>If</a:t>
                      </a:r>
                      <a:r>
                        <a:rPr sz="1800" spc="265" dirty="0">
                          <a:latin typeface="Cambria"/>
                          <a:cs typeface="Cambria"/>
                        </a:rPr>
                        <a:t> </a:t>
                      </a:r>
                      <a:r>
                        <a:rPr sz="1800" dirty="0">
                          <a:latin typeface="Cambria"/>
                          <a:cs typeface="Cambria"/>
                        </a:rPr>
                        <a:t>affected</a:t>
                      </a:r>
                      <a:r>
                        <a:rPr sz="1800" spc="285" dirty="0">
                          <a:latin typeface="Cambria"/>
                          <a:cs typeface="Cambria"/>
                        </a:rPr>
                        <a:t> </a:t>
                      </a:r>
                      <a:r>
                        <a:rPr sz="1800" spc="55" dirty="0">
                          <a:latin typeface="Cambria"/>
                          <a:cs typeface="Cambria"/>
                        </a:rPr>
                        <a:t>may </a:t>
                      </a:r>
                      <a:r>
                        <a:rPr sz="1800" dirty="0">
                          <a:latin typeface="Cambria"/>
                          <a:cs typeface="Cambria"/>
                        </a:rPr>
                        <a:t>be</a:t>
                      </a:r>
                      <a:r>
                        <a:rPr sz="1800" spc="135" dirty="0">
                          <a:latin typeface="Cambria"/>
                          <a:cs typeface="Cambria"/>
                        </a:rPr>
                        <a:t> </a:t>
                      </a:r>
                      <a:r>
                        <a:rPr sz="1800" spc="-10" dirty="0">
                          <a:latin typeface="Cambria"/>
                          <a:cs typeface="Cambria"/>
                        </a:rPr>
                        <a:t>denied </a:t>
                      </a:r>
                      <a:r>
                        <a:rPr sz="1800" spc="65" dirty="0">
                          <a:latin typeface="Cambria"/>
                          <a:cs typeface="Cambria"/>
                        </a:rPr>
                        <a:t>insurance.</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77A76-038B-7523-7CE0-98BC65AE48B5}"/>
              </a:ext>
            </a:extLst>
          </p:cNvPr>
          <p:cNvSpPr>
            <a:spLocks noGrp="1"/>
          </p:cNvSpPr>
          <p:nvPr>
            <p:ph type="title"/>
          </p:nvPr>
        </p:nvSpPr>
        <p:spPr>
          <a:xfrm>
            <a:off x="535940" y="896239"/>
            <a:ext cx="5821045" cy="461665"/>
          </a:xfrm>
        </p:spPr>
        <p:txBody>
          <a:bodyPr/>
          <a:lstStyle/>
          <a:p>
            <a:pPr algn="ctr"/>
            <a:r>
              <a:rPr lang="en-US" dirty="0"/>
              <a:t>Ethics &amp; Laws</a:t>
            </a:r>
          </a:p>
        </p:txBody>
      </p:sp>
      <p:sp>
        <p:nvSpPr>
          <p:cNvPr id="3" name="Text Placeholder 2">
            <a:extLst>
              <a:ext uri="{FF2B5EF4-FFF2-40B4-BE49-F238E27FC236}">
                <a16:creationId xmlns:a16="http://schemas.microsoft.com/office/drawing/2014/main" id="{8DEF9281-CD14-238D-E96E-2F23B733C476}"/>
              </a:ext>
            </a:extLst>
          </p:cNvPr>
          <p:cNvSpPr>
            <a:spLocks noGrp="1"/>
          </p:cNvSpPr>
          <p:nvPr>
            <p:ph type="body" idx="1"/>
          </p:nvPr>
        </p:nvSpPr>
        <p:spPr>
          <a:xfrm>
            <a:off x="581913" y="1775079"/>
            <a:ext cx="7556500" cy="1938992"/>
          </a:xfrm>
        </p:spPr>
        <p:txBody>
          <a:bodyPr/>
          <a:lstStyle/>
          <a:p>
            <a:pPr algn="l" rtl="0"/>
            <a:r>
              <a:rPr lang="en-CA" sz="1800" b="1" i="0" u="none" strike="noStrike" dirty="0">
                <a:solidFill>
                  <a:srgbClr val="212121"/>
                </a:solidFill>
                <a:effectLst/>
                <a:highlight>
                  <a:srgbClr val="FFFFFF"/>
                </a:highlight>
                <a:latin typeface="Cambria" panose="02040503050406030204" pitchFamily="18" charset="0"/>
              </a:rPr>
              <a:t>Ethics</a:t>
            </a:r>
            <a:r>
              <a:rPr lang="en-CA" sz="1800" b="0" i="0" u="none" strike="noStrike" dirty="0">
                <a:solidFill>
                  <a:srgbClr val="212121"/>
                </a:solidFill>
                <a:effectLst/>
                <a:highlight>
                  <a:srgbClr val="FFFFFF"/>
                </a:highlight>
                <a:latin typeface="Cambria" panose="02040503050406030204" pitchFamily="18" charset="0"/>
              </a:rPr>
              <a:t> is the term used interchangeably with science of morality which represents a body of knowledge that contains principles or standards for value-based human behavior </a:t>
            </a:r>
          </a:p>
          <a:p>
            <a:pPr algn="l" rtl="0"/>
            <a:endParaRPr lang="en-CA" dirty="0">
              <a:solidFill>
                <a:srgbClr val="212121"/>
              </a:solidFill>
              <a:highlight>
                <a:srgbClr val="FFFFFF"/>
              </a:highlight>
              <a:latin typeface="Cambria" panose="02040503050406030204" pitchFamily="18" charset="0"/>
            </a:endParaRPr>
          </a:p>
          <a:p>
            <a:pPr algn="l" rtl="0"/>
            <a:r>
              <a:rPr lang="en-CA" sz="1800" b="1" i="0" u="none" strike="noStrike" dirty="0">
                <a:solidFill>
                  <a:srgbClr val="212121"/>
                </a:solidFill>
                <a:effectLst/>
                <a:highlight>
                  <a:srgbClr val="FFFFFF"/>
                </a:highlight>
                <a:latin typeface="Cambria" panose="02040503050406030204" pitchFamily="18" charset="0"/>
              </a:rPr>
              <a:t>law</a:t>
            </a:r>
            <a:r>
              <a:rPr lang="en-CA" sz="1800" b="0" i="0" u="none" strike="noStrike" dirty="0">
                <a:solidFill>
                  <a:srgbClr val="212121"/>
                </a:solidFill>
                <a:effectLst/>
                <a:highlight>
                  <a:srgbClr val="FFFFFF"/>
                </a:highlight>
                <a:latin typeface="Cambria" panose="02040503050406030204" pitchFamily="18" charset="0"/>
              </a:rPr>
              <a:t> refers to a system of rules which are enforced through social institutions or the state</a:t>
            </a:r>
            <a:endParaRPr lang="en-CA" sz="1800" spc="65" dirty="0">
              <a:latin typeface="Cambria"/>
              <a:cs typeface="Cambria"/>
            </a:endParaRPr>
          </a:p>
          <a:p>
            <a:pPr marL="0" algn="l" rtl="0"/>
            <a:endParaRPr lang="en-US" dirty="0"/>
          </a:p>
        </p:txBody>
      </p:sp>
    </p:spTree>
    <p:extLst>
      <p:ext uri="{BB962C8B-B14F-4D97-AF65-F5344CB8AC3E}">
        <p14:creationId xmlns:p14="http://schemas.microsoft.com/office/powerpoint/2010/main" val="383306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340" dirty="0"/>
              <a:t>Case</a:t>
            </a:r>
            <a:r>
              <a:rPr cap="small" spc="310" dirty="0"/>
              <a:t> </a:t>
            </a:r>
            <a:r>
              <a:rPr cap="small" spc="225" dirty="0"/>
              <a:t>Study</a:t>
            </a:r>
          </a:p>
        </p:txBody>
      </p:sp>
      <p:sp>
        <p:nvSpPr>
          <p:cNvPr id="4" name="object 4"/>
          <p:cNvSpPr txBox="1">
            <a:spLocks noGrp="1"/>
          </p:cNvSpPr>
          <p:nvPr>
            <p:ph type="sldNum" sz="quarter" idx="7"/>
          </p:nvPr>
        </p:nvSpPr>
        <p:spPr>
          <a:prstGeom prst="rect">
            <a:avLst/>
          </a:prstGeom>
        </p:spPr>
        <p:txBody>
          <a:bodyPr vert="horz" wrap="square" lIns="0" tIns="10795" rIns="0" bIns="0" rtlCol="0">
            <a:spAutoFit/>
          </a:bodyPr>
          <a:lstStyle/>
          <a:p>
            <a:pPr marL="38100">
              <a:lnSpc>
                <a:spcPct val="100000"/>
              </a:lnSpc>
              <a:spcBef>
                <a:spcPts val="85"/>
              </a:spcBef>
            </a:pPr>
            <a:fld id="{81D60167-4931-47E6-BA6A-407CBD079E47}" type="slidenum">
              <a:rPr spc="-25" dirty="0"/>
              <a:t>20</a:t>
            </a:fld>
            <a:endParaRPr spc="-25" dirty="0"/>
          </a:p>
        </p:txBody>
      </p:sp>
      <p:graphicFrame>
        <p:nvGraphicFramePr>
          <p:cNvPr id="3" name="object 3"/>
          <p:cNvGraphicFramePr>
            <a:graphicFrameLocks noGrp="1"/>
          </p:cNvGraphicFramePr>
          <p:nvPr>
            <p:extLst>
              <p:ext uri="{D42A27DB-BD31-4B8C-83A1-F6EECF244321}">
                <p14:modId xmlns:p14="http://schemas.microsoft.com/office/powerpoint/2010/main" val="3023965976"/>
              </p:ext>
            </p:extLst>
          </p:nvPr>
        </p:nvGraphicFramePr>
        <p:xfrm>
          <a:off x="267614" y="1798573"/>
          <a:ext cx="7650479" cy="4779645"/>
        </p:xfrm>
        <a:graphic>
          <a:graphicData uri="http://schemas.openxmlformats.org/drawingml/2006/table">
            <a:tbl>
              <a:tblPr firstRow="1" bandRow="1">
                <a:tableStyleId>{2D5ABB26-0587-4C30-8999-92F81FD0307C}</a:tableStyleId>
              </a:tblPr>
              <a:tblGrid>
                <a:gridCol w="1912620">
                  <a:extLst>
                    <a:ext uri="{9D8B030D-6E8A-4147-A177-3AD203B41FA5}">
                      <a16:colId xmlns:a16="http://schemas.microsoft.com/office/drawing/2014/main" val="20000"/>
                    </a:ext>
                  </a:extLst>
                </a:gridCol>
                <a:gridCol w="1912620">
                  <a:extLst>
                    <a:ext uri="{9D8B030D-6E8A-4147-A177-3AD203B41FA5}">
                      <a16:colId xmlns:a16="http://schemas.microsoft.com/office/drawing/2014/main" val="20001"/>
                    </a:ext>
                  </a:extLst>
                </a:gridCol>
                <a:gridCol w="1912619">
                  <a:extLst>
                    <a:ext uri="{9D8B030D-6E8A-4147-A177-3AD203B41FA5}">
                      <a16:colId xmlns:a16="http://schemas.microsoft.com/office/drawing/2014/main" val="20002"/>
                    </a:ext>
                  </a:extLst>
                </a:gridCol>
                <a:gridCol w="1912620">
                  <a:extLst>
                    <a:ext uri="{9D8B030D-6E8A-4147-A177-3AD203B41FA5}">
                      <a16:colId xmlns:a16="http://schemas.microsoft.com/office/drawing/2014/main" val="20003"/>
                    </a:ext>
                  </a:extLst>
                </a:gridCol>
              </a:tblGrid>
              <a:tr h="608965">
                <a:tc>
                  <a:txBody>
                    <a:bodyPr/>
                    <a:lstStyle/>
                    <a:p>
                      <a:pPr marL="91440">
                        <a:lnSpc>
                          <a:spcPct val="100000"/>
                        </a:lnSpc>
                        <a:spcBef>
                          <a:spcPts val="325"/>
                        </a:spcBef>
                      </a:pPr>
                      <a:r>
                        <a:rPr sz="1800" b="1" spc="105" dirty="0">
                          <a:solidFill>
                            <a:srgbClr val="FFFFFF"/>
                          </a:solidFill>
                          <a:latin typeface="Cambria"/>
                          <a:cs typeface="Cambria"/>
                        </a:rPr>
                        <a:t>Stakeholder</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1440">
                        <a:lnSpc>
                          <a:spcPct val="100000"/>
                        </a:lnSpc>
                        <a:spcBef>
                          <a:spcPts val="325"/>
                        </a:spcBef>
                      </a:pPr>
                      <a:r>
                        <a:rPr sz="1800" b="1" spc="75" dirty="0">
                          <a:solidFill>
                            <a:srgbClr val="FFFFFF"/>
                          </a:solidFill>
                          <a:latin typeface="Cambria"/>
                          <a:cs typeface="Cambria"/>
                        </a:rPr>
                        <a:t>Wellbeing</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1440">
                        <a:lnSpc>
                          <a:spcPct val="100000"/>
                        </a:lnSpc>
                        <a:spcBef>
                          <a:spcPts val="325"/>
                        </a:spcBef>
                      </a:pPr>
                      <a:r>
                        <a:rPr sz="1800" b="1" spc="114" dirty="0">
                          <a:solidFill>
                            <a:srgbClr val="FFFFFF"/>
                          </a:solidFill>
                          <a:latin typeface="Cambria"/>
                          <a:cs typeface="Cambria"/>
                        </a:rPr>
                        <a:t>Autonomy</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2075">
                        <a:lnSpc>
                          <a:spcPct val="100000"/>
                        </a:lnSpc>
                        <a:spcBef>
                          <a:spcPts val="325"/>
                        </a:spcBef>
                      </a:pPr>
                      <a:r>
                        <a:rPr sz="1800" b="1" spc="110" dirty="0">
                          <a:solidFill>
                            <a:srgbClr val="FFFFFF"/>
                          </a:solidFill>
                          <a:latin typeface="Cambria"/>
                          <a:cs typeface="Cambria"/>
                        </a:rPr>
                        <a:t>Fairness</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extLst>
                  <a:ext uri="{0D108BD9-81ED-4DB2-BD59-A6C34878D82A}">
                    <a16:rowId xmlns:a16="http://schemas.microsoft.com/office/drawing/2014/main" val="10000"/>
                  </a:ext>
                </a:extLst>
              </a:tr>
              <a:tr h="4168775">
                <a:tc>
                  <a:txBody>
                    <a:bodyPr/>
                    <a:lstStyle/>
                    <a:p>
                      <a:pPr marL="91440">
                        <a:lnSpc>
                          <a:spcPct val="100000"/>
                        </a:lnSpc>
                        <a:spcBef>
                          <a:spcPts val="340"/>
                        </a:spcBef>
                      </a:pPr>
                      <a:r>
                        <a:rPr sz="1800" spc="110" dirty="0">
                          <a:latin typeface="Cambria"/>
                          <a:cs typeface="Cambria"/>
                        </a:rPr>
                        <a:t>Sarah</a:t>
                      </a:r>
                      <a:endParaRPr sz="180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1440" marR="123189">
                        <a:lnSpc>
                          <a:spcPct val="100000"/>
                        </a:lnSpc>
                        <a:spcBef>
                          <a:spcPts val="340"/>
                        </a:spcBef>
                      </a:pPr>
                      <a:r>
                        <a:rPr lang="en-US" sz="1800" spc="100" dirty="0">
                          <a:latin typeface="Cambria"/>
                          <a:cs typeface="Cambria"/>
                        </a:rPr>
                        <a:t>Ahmad</a:t>
                      </a:r>
                      <a:r>
                        <a:rPr sz="1800" spc="100" dirty="0">
                          <a:latin typeface="Cambria"/>
                          <a:cs typeface="Cambria"/>
                        </a:rPr>
                        <a:t> </a:t>
                      </a:r>
                      <a:r>
                        <a:rPr sz="1800" spc="85" dirty="0">
                          <a:latin typeface="Cambria"/>
                          <a:cs typeface="Cambria"/>
                        </a:rPr>
                        <a:t>taking</a:t>
                      </a:r>
                      <a:r>
                        <a:rPr sz="1800" spc="95" dirty="0">
                          <a:latin typeface="Cambria"/>
                          <a:cs typeface="Cambria"/>
                        </a:rPr>
                        <a:t> </a:t>
                      </a:r>
                      <a:r>
                        <a:rPr sz="1800" spc="45" dirty="0">
                          <a:latin typeface="Cambria"/>
                          <a:cs typeface="Cambria"/>
                        </a:rPr>
                        <a:t>the </a:t>
                      </a:r>
                      <a:r>
                        <a:rPr sz="1800" spc="55" dirty="0">
                          <a:latin typeface="Cambria"/>
                          <a:cs typeface="Cambria"/>
                        </a:rPr>
                        <a:t>test</a:t>
                      </a:r>
                      <a:r>
                        <a:rPr sz="1800" spc="114" dirty="0">
                          <a:latin typeface="Cambria"/>
                          <a:cs typeface="Cambria"/>
                        </a:rPr>
                        <a:t> </a:t>
                      </a:r>
                      <a:r>
                        <a:rPr sz="1800" spc="50" dirty="0">
                          <a:latin typeface="Cambria"/>
                          <a:cs typeface="Cambria"/>
                        </a:rPr>
                        <a:t>will</a:t>
                      </a:r>
                      <a:r>
                        <a:rPr sz="1800" spc="95" dirty="0">
                          <a:latin typeface="Cambria"/>
                          <a:cs typeface="Cambria"/>
                        </a:rPr>
                        <a:t> </a:t>
                      </a:r>
                      <a:r>
                        <a:rPr sz="1800" spc="-10" dirty="0">
                          <a:latin typeface="Cambria"/>
                          <a:cs typeface="Cambria"/>
                        </a:rPr>
                        <a:t>remove </a:t>
                      </a:r>
                      <a:r>
                        <a:rPr sz="1800" spc="55" dirty="0">
                          <a:latin typeface="Cambria"/>
                          <a:cs typeface="Cambria"/>
                        </a:rPr>
                        <a:t>uncertainty</a:t>
                      </a:r>
                      <a:r>
                        <a:rPr sz="1800" spc="500" dirty="0">
                          <a:latin typeface="Cambria"/>
                          <a:cs typeface="Cambria"/>
                        </a:rPr>
                        <a:t> </a:t>
                      </a:r>
                      <a:r>
                        <a:rPr sz="1800" dirty="0">
                          <a:latin typeface="Cambria"/>
                          <a:cs typeface="Cambria"/>
                        </a:rPr>
                        <a:t>over</a:t>
                      </a:r>
                      <a:r>
                        <a:rPr sz="1800" spc="150" dirty="0">
                          <a:latin typeface="Cambria"/>
                          <a:cs typeface="Cambria"/>
                        </a:rPr>
                        <a:t> </a:t>
                      </a:r>
                      <a:r>
                        <a:rPr sz="1800" spc="40" dirty="0">
                          <a:latin typeface="Cambria"/>
                          <a:cs typeface="Cambria"/>
                        </a:rPr>
                        <a:t>the </a:t>
                      </a:r>
                      <a:r>
                        <a:rPr sz="1800" spc="55" dirty="0">
                          <a:latin typeface="Cambria"/>
                          <a:cs typeface="Cambria"/>
                        </a:rPr>
                        <a:t>relationship</a:t>
                      </a:r>
                      <a:r>
                        <a:rPr sz="1800" spc="100" dirty="0">
                          <a:latin typeface="Cambria"/>
                          <a:cs typeface="Cambria"/>
                        </a:rPr>
                        <a:t> </a:t>
                      </a:r>
                      <a:r>
                        <a:rPr sz="1800" spc="70" dirty="0">
                          <a:latin typeface="Cambria"/>
                          <a:cs typeface="Cambria"/>
                        </a:rPr>
                        <a:t>at </a:t>
                      </a:r>
                      <a:r>
                        <a:rPr sz="1800" spc="50" dirty="0">
                          <a:latin typeface="Cambria"/>
                          <a:cs typeface="Cambria"/>
                        </a:rPr>
                        <a:t>present.</a:t>
                      </a:r>
                      <a:endParaRPr sz="1800" dirty="0">
                        <a:latin typeface="Cambria"/>
                        <a:cs typeface="Cambria"/>
                      </a:endParaRPr>
                    </a:p>
                    <a:p>
                      <a:pPr>
                        <a:lnSpc>
                          <a:spcPct val="100000"/>
                        </a:lnSpc>
                        <a:spcBef>
                          <a:spcPts val="90"/>
                        </a:spcBef>
                      </a:pPr>
                      <a:endParaRPr sz="1800" dirty="0">
                        <a:latin typeface="Times New Roman"/>
                        <a:cs typeface="Times New Roman"/>
                      </a:endParaRPr>
                    </a:p>
                    <a:p>
                      <a:pPr marL="91440" marR="182880">
                        <a:lnSpc>
                          <a:spcPct val="100000"/>
                        </a:lnSpc>
                        <a:spcBef>
                          <a:spcPts val="5"/>
                        </a:spcBef>
                      </a:pPr>
                      <a:r>
                        <a:rPr sz="1800" spc="50" dirty="0">
                          <a:latin typeface="Cambria"/>
                          <a:cs typeface="Cambria"/>
                        </a:rPr>
                        <a:t>However,</a:t>
                      </a:r>
                      <a:r>
                        <a:rPr sz="1800" spc="120" dirty="0">
                          <a:latin typeface="Cambria"/>
                          <a:cs typeface="Cambria"/>
                        </a:rPr>
                        <a:t> </a:t>
                      </a:r>
                      <a:r>
                        <a:rPr sz="1800" spc="45" dirty="0">
                          <a:latin typeface="Cambria"/>
                          <a:cs typeface="Cambria"/>
                        </a:rPr>
                        <a:t>there </a:t>
                      </a:r>
                      <a:r>
                        <a:rPr sz="1800" spc="65" dirty="0">
                          <a:latin typeface="Cambria"/>
                          <a:cs typeface="Cambria"/>
                        </a:rPr>
                        <a:t>are</a:t>
                      </a:r>
                      <a:r>
                        <a:rPr sz="1800" spc="95" dirty="0">
                          <a:latin typeface="Cambria"/>
                          <a:cs typeface="Cambria"/>
                        </a:rPr>
                        <a:t> </a:t>
                      </a:r>
                      <a:r>
                        <a:rPr sz="1800" spc="40" dirty="0">
                          <a:latin typeface="Cambria"/>
                          <a:cs typeface="Cambria"/>
                        </a:rPr>
                        <a:t>issues </a:t>
                      </a:r>
                      <a:r>
                        <a:rPr sz="1800" spc="45" dirty="0">
                          <a:latin typeface="Cambria"/>
                          <a:cs typeface="Cambria"/>
                        </a:rPr>
                        <a:t>associated</a:t>
                      </a:r>
                      <a:r>
                        <a:rPr sz="1800" spc="130" dirty="0">
                          <a:latin typeface="Cambria"/>
                          <a:cs typeface="Cambria"/>
                        </a:rPr>
                        <a:t> </a:t>
                      </a:r>
                      <a:r>
                        <a:rPr sz="1800" spc="40" dirty="0">
                          <a:latin typeface="Cambria"/>
                          <a:cs typeface="Cambria"/>
                        </a:rPr>
                        <a:t>with </a:t>
                      </a:r>
                      <a:r>
                        <a:rPr sz="1800" spc="80" dirty="0">
                          <a:latin typeface="Cambria"/>
                          <a:cs typeface="Cambria"/>
                        </a:rPr>
                        <a:t>Sarah’s </a:t>
                      </a:r>
                      <a:r>
                        <a:rPr sz="1800" spc="-10" dirty="0">
                          <a:latin typeface="Cambria"/>
                          <a:cs typeface="Cambria"/>
                        </a:rPr>
                        <a:t>psychological </a:t>
                      </a:r>
                      <a:r>
                        <a:rPr sz="1800" spc="80" dirty="0">
                          <a:latin typeface="Cambria"/>
                          <a:cs typeface="Cambria"/>
                        </a:rPr>
                        <a:t>and</a:t>
                      </a:r>
                      <a:r>
                        <a:rPr sz="1800" spc="105" dirty="0">
                          <a:latin typeface="Cambria"/>
                          <a:cs typeface="Cambria"/>
                        </a:rPr>
                        <a:t> </a:t>
                      </a:r>
                      <a:r>
                        <a:rPr sz="1800" spc="-10" dirty="0">
                          <a:latin typeface="Cambria"/>
                          <a:cs typeface="Cambria"/>
                        </a:rPr>
                        <a:t>emotional </a:t>
                      </a:r>
                      <a:r>
                        <a:rPr sz="1800" spc="40" dirty="0">
                          <a:latin typeface="Cambria"/>
                          <a:cs typeface="Cambria"/>
                        </a:rPr>
                        <a:t>wellbeing.</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1440" marR="81280">
                        <a:lnSpc>
                          <a:spcPct val="100000"/>
                        </a:lnSpc>
                        <a:spcBef>
                          <a:spcPts val="340"/>
                        </a:spcBef>
                      </a:pPr>
                      <a:r>
                        <a:rPr sz="1800" spc="95" dirty="0">
                          <a:latin typeface="Cambria"/>
                          <a:cs typeface="Cambria"/>
                        </a:rPr>
                        <a:t>If</a:t>
                      </a:r>
                      <a:r>
                        <a:rPr sz="1800" spc="114" dirty="0">
                          <a:latin typeface="Cambria"/>
                          <a:cs typeface="Cambria"/>
                        </a:rPr>
                        <a:t> </a:t>
                      </a:r>
                      <a:r>
                        <a:rPr lang="en-US" sz="1800" spc="105" dirty="0">
                          <a:latin typeface="Cambria"/>
                          <a:cs typeface="Cambria"/>
                        </a:rPr>
                        <a:t>Ahmad</a:t>
                      </a:r>
                      <a:r>
                        <a:rPr sz="1800" spc="105" dirty="0">
                          <a:latin typeface="Cambria"/>
                          <a:cs typeface="Cambria"/>
                        </a:rPr>
                        <a:t> </a:t>
                      </a:r>
                      <a:r>
                        <a:rPr sz="1800" spc="80" dirty="0">
                          <a:latin typeface="Cambria"/>
                          <a:cs typeface="Cambria"/>
                        </a:rPr>
                        <a:t>had</a:t>
                      </a:r>
                      <a:r>
                        <a:rPr sz="1800" spc="110" dirty="0">
                          <a:latin typeface="Cambria"/>
                          <a:cs typeface="Cambria"/>
                        </a:rPr>
                        <a:t> </a:t>
                      </a:r>
                      <a:r>
                        <a:rPr sz="1800" spc="45" dirty="0">
                          <a:latin typeface="Cambria"/>
                          <a:cs typeface="Cambria"/>
                        </a:rPr>
                        <a:t>the </a:t>
                      </a:r>
                      <a:r>
                        <a:rPr sz="1800" dirty="0">
                          <a:latin typeface="Cambria"/>
                          <a:cs typeface="Cambria"/>
                        </a:rPr>
                        <a:t>affected</a:t>
                      </a:r>
                      <a:r>
                        <a:rPr sz="1800" spc="455" dirty="0">
                          <a:latin typeface="Cambria"/>
                          <a:cs typeface="Cambria"/>
                        </a:rPr>
                        <a:t> </a:t>
                      </a:r>
                      <a:r>
                        <a:rPr sz="1800" spc="55" dirty="0">
                          <a:latin typeface="Cambria"/>
                          <a:cs typeface="Cambria"/>
                        </a:rPr>
                        <a:t>gene, </a:t>
                      </a:r>
                      <a:r>
                        <a:rPr sz="1800" spc="125" dirty="0">
                          <a:latin typeface="Cambria"/>
                          <a:cs typeface="Cambria"/>
                        </a:rPr>
                        <a:t>Sarah</a:t>
                      </a:r>
                      <a:r>
                        <a:rPr sz="1800" spc="105" dirty="0">
                          <a:latin typeface="Cambria"/>
                          <a:cs typeface="Cambria"/>
                        </a:rPr>
                        <a:t> </a:t>
                      </a:r>
                      <a:r>
                        <a:rPr sz="1800" spc="55" dirty="0">
                          <a:latin typeface="Cambria"/>
                          <a:cs typeface="Cambria"/>
                        </a:rPr>
                        <a:t>may </a:t>
                      </a:r>
                      <a:r>
                        <a:rPr sz="1800" dirty="0">
                          <a:latin typeface="Cambria"/>
                          <a:cs typeface="Cambria"/>
                        </a:rPr>
                        <a:t>decide</a:t>
                      </a:r>
                      <a:r>
                        <a:rPr sz="1800" spc="210" dirty="0">
                          <a:latin typeface="Cambria"/>
                          <a:cs typeface="Cambria"/>
                        </a:rPr>
                        <a:t> </a:t>
                      </a:r>
                      <a:r>
                        <a:rPr sz="1800" dirty="0">
                          <a:latin typeface="Cambria"/>
                          <a:cs typeface="Cambria"/>
                        </a:rPr>
                        <a:t>not</a:t>
                      </a:r>
                      <a:r>
                        <a:rPr sz="1800" spc="210" dirty="0">
                          <a:latin typeface="Cambria"/>
                          <a:cs typeface="Cambria"/>
                        </a:rPr>
                        <a:t> </a:t>
                      </a:r>
                      <a:r>
                        <a:rPr sz="1800" dirty="0">
                          <a:latin typeface="Cambria"/>
                          <a:cs typeface="Cambria"/>
                        </a:rPr>
                        <a:t>to</a:t>
                      </a:r>
                      <a:r>
                        <a:rPr sz="1800" spc="220" dirty="0">
                          <a:latin typeface="Cambria"/>
                          <a:cs typeface="Cambria"/>
                        </a:rPr>
                        <a:t> </a:t>
                      </a:r>
                      <a:r>
                        <a:rPr sz="1800" spc="30" dirty="0">
                          <a:latin typeface="Cambria"/>
                          <a:cs typeface="Cambria"/>
                        </a:rPr>
                        <a:t>get </a:t>
                      </a:r>
                      <a:r>
                        <a:rPr sz="1800" spc="55" dirty="0">
                          <a:latin typeface="Cambria"/>
                          <a:cs typeface="Cambria"/>
                        </a:rPr>
                        <a:t>married</a:t>
                      </a:r>
                      <a:r>
                        <a:rPr sz="1800" spc="110" dirty="0">
                          <a:latin typeface="Cambria"/>
                          <a:cs typeface="Cambria"/>
                        </a:rPr>
                        <a:t> </a:t>
                      </a:r>
                      <a:r>
                        <a:rPr sz="1800" spc="40" dirty="0">
                          <a:latin typeface="Cambria"/>
                          <a:cs typeface="Cambria"/>
                        </a:rPr>
                        <a:t>with </a:t>
                      </a:r>
                      <a:r>
                        <a:rPr sz="1800" spc="85" dirty="0">
                          <a:latin typeface="Cambria"/>
                          <a:cs typeface="Cambria"/>
                        </a:rPr>
                        <a:t>him</a:t>
                      </a:r>
                      <a:r>
                        <a:rPr sz="1800" spc="105" dirty="0">
                          <a:latin typeface="Cambria"/>
                          <a:cs typeface="Cambria"/>
                        </a:rPr>
                        <a:t> </a:t>
                      </a:r>
                      <a:r>
                        <a:rPr sz="1800" spc="-395" dirty="0">
                          <a:latin typeface="Cambria"/>
                          <a:cs typeface="Cambria"/>
                        </a:rPr>
                        <a:t>/</a:t>
                      </a:r>
                      <a:r>
                        <a:rPr sz="1800" spc="105" dirty="0">
                          <a:latin typeface="Cambria"/>
                          <a:cs typeface="Cambria"/>
                        </a:rPr>
                        <a:t> </a:t>
                      </a:r>
                      <a:r>
                        <a:rPr sz="1800" spc="120" dirty="0">
                          <a:latin typeface="Cambria"/>
                          <a:cs typeface="Cambria"/>
                        </a:rPr>
                        <a:t>She</a:t>
                      </a:r>
                      <a:r>
                        <a:rPr sz="1800" spc="110" dirty="0">
                          <a:latin typeface="Cambria"/>
                          <a:cs typeface="Cambria"/>
                        </a:rPr>
                        <a:t> </a:t>
                      </a:r>
                      <a:r>
                        <a:rPr sz="1800" spc="55" dirty="0">
                          <a:latin typeface="Cambria"/>
                          <a:cs typeface="Cambria"/>
                        </a:rPr>
                        <a:t>may </a:t>
                      </a:r>
                      <a:r>
                        <a:rPr sz="1800" spc="50" dirty="0">
                          <a:latin typeface="Cambria"/>
                          <a:cs typeface="Cambria"/>
                        </a:rPr>
                        <a:t>seek</a:t>
                      </a:r>
                      <a:r>
                        <a:rPr sz="1800" spc="114" dirty="0">
                          <a:latin typeface="Cambria"/>
                          <a:cs typeface="Cambria"/>
                        </a:rPr>
                        <a:t> </a:t>
                      </a:r>
                      <a:r>
                        <a:rPr sz="1800" spc="-10" dirty="0">
                          <a:latin typeface="Cambria"/>
                          <a:cs typeface="Cambria"/>
                        </a:rPr>
                        <a:t>abortion</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2075" marR="440690">
                        <a:lnSpc>
                          <a:spcPct val="100000"/>
                        </a:lnSpc>
                        <a:spcBef>
                          <a:spcPts val="340"/>
                        </a:spcBef>
                      </a:pPr>
                      <a:r>
                        <a:rPr sz="1800" spc="120" dirty="0">
                          <a:latin typeface="Cambria"/>
                          <a:cs typeface="Cambria"/>
                        </a:rPr>
                        <a:t>Sarah</a:t>
                      </a:r>
                      <a:r>
                        <a:rPr sz="1800" spc="110" dirty="0">
                          <a:latin typeface="Cambria"/>
                          <a:cs typeface="Cambria"/>
                        </a:rPr>
                        <a:t> </a:t>
                      </a:r>
                      <a:r>
                        <a:rPr sz="1800" spc="55" dirty="0">
                          <a:latin typeface="Cambria"/>
                          <a:cs typeface="Cambria"/>
                        </a:rPr>
                        <a:t>may </a:t>
                      </a:r>
                      <a:r>
                        <a:rPr sz="1800" dirty="0">
                          <a:latin typeface="Cambria"/>
                          <a:cs typeface="Cambria"/>
                        </a:rPr>
                        <a:t>become</a:t>
                      </a:r>
                      <a:r>
                        <a:rPr sz="1800" spc="215" dirty="0">
                          <a:latin typeface="Cambria"/>
                          <a:cs typeface="Cambria"/>
                        </a:rPr>
                        <a:t> </a:t>
                      </a:r>
                      <a:r>
                        <a:rPr sz="1800" spc="-20" dirty="0">
                          <a:latin typeface="Cambria"/>
                          <a:cs typeface="Cambria"/>
                        </a:rPr>
                        <a:t>more </a:t>
                      </a:r>
                      <a:r>
                        <a:rPr sz="1800" spc="60" dirty="0">
                          <a:latin typeface="Cambria"/>
                          <a:cs typeface="Cambria"/>
                        </a:rPr>
                        <a:t>willing</a:t>
                      </a:r>
                      <a:r>
                        <a:rPr sz="1800" spc="85" dirty="0">
                          <a:latin typeface="Cambria"/>
                          <a:cs typeface="Cambria"/>
                        </a:rPr>
                        <a:t> </a:t>
                      </a:r>
                      <a:r>
                        <a:rPr sz="1800" spc="80" dirty="0">
                          <a:latin typeface="Cambria"/>
                          <a:cs typeface="Cambria"/>
                        </a:rPr>
                        <a:t>than </a:t>
                      </a:r>
                      <a:r>
                        <a:rPr lang="en-US" sz="1800" spc="65" dirty="0">
                          <a:latin typeface="Cambria"/>
                          <a:cs typeface="Cambria"/>
                        </a:rPr>
                        <a:t>Ahmad</a:t>
                      </a:r>
                      <a:r>
                        <a:rPr sz="1800" spc="105" dirty="0">
                          <a:latin typeface="Cambria"/>
                          <a:cs typeface="Cambria"/>
                        </a:rPr>
                        <a:t> </a:t>
                      </a:r>
                      <a:r>
                        <a:rPr sz="1800" spc="95" dirty="0">
                          <a:latin typeface="Cambria"/>
                          <a:cs typeface="Cambria"/>
                        </a:rPr>
                        <a:t>that</a:t>
                      </a:r>
                      <a:r>
                        <a:rPr sz="1800" spc="114" dirty="0">
                          <a:latin typeface="Cambria"/>
                          <a:cs typeface="Cambria"/>
                        </a:rPr>
                        <a:t> </a:t>
                      </a:r>
                      <a:r>
                        <a:rPr sz="1800" spc="40" dirty="0">
                          <a:latin typeface="Cambria"/>
                          <a:cs typeface="Cambria"/>
                        </a:rPr>
                        <a:t>he </a:t>
                      </a:r>
                      <a:r>
                        <a:rPr sz="1800" spc="95" dirty="0">
                          <a:latin typeface="Cambria"/>
                          <a:cs typeface="Cambria"/>
                        </a:rPr>
                        <a:t>has</a:t>
                      </a:r>
                      <a:r>
                        <a:rPr sz="1800" spc="100" dirty="0">
                          <a:latin typeface="Cambria"/>
                          <a:cs typeface="Cambria"/>
                        </a:rPr>
                        <a:t> </a:t>
                      </a:r>
                      <a:r>
                        <a:rPr sz="1800" spc="70" dirty="0">
                          <a:latin typeface="Cambria"/>
                          <a:cs typeface="Cambria"/>
                        </a:rPr>
                        <a:t>the</a:t>
                      </a:r>
                      <a:r>
                        <a:rPr sz="1800" spc="110" dirty="0">
                          <a:latin typeface="Cambria"/>
                          <a:cs typeface="Cambria"/>
                        </a:rPr>
                        <a:t> </a:t>
                      </a:r>
                      <a:r>
                        <a:rPr sz="1800" spc="35" dirty="0">
                          <a:latin typeface="Cambria"/>
                          <a:cs typeface="Cambria"/>
                        </a:rPr>
                        <a:t>test </a:t>
                      </a:r>
                      <a:r>
                        <a:rPr sz="1800" spc="45" dirty="0">
                          <a:latin typeface="Cambria"/>
                          <a:cs typeface="Cambria"/>
                        </a:rPr>
                        <a:t>because</a:t>
                      </a:r>
                      <a:r>
                        <a:rPr sz="1800" spc="110" dirty="0">
                          <a:latin typeface="Cambria"/>
                          <a:cs typeface="Cambria"/>
                        </a:rPr>
                        <a:t> </a:t>
                      </a:r>
                      <a:r>
                        <a:rPr sz="1800" spc="45" dirty="0">
                          <a:latin typeface="Cambria"/>
                          <a:cs typeface="Cambria"/>
                        </a:rPr>
                        <a:t>the </a:t>
                      </a:r>
                      <a:r>
                        <a:rPr sz="1800" spc="55" dirty="0">
                          <a:latin typeface="Cambria"/>
                          <a:cs typeface="Cambria"/>
                        </a:rPr>
                        <a:t>result</a:t>
                      </a:r>
                      <a:r>
                        <a:rPr sz="1800" spc="105" dirty="0">
                          <a:latin typeface="Cambria"/>
                          <a:cs typeface="Cambria"/>
                        </a:rPr>
                        <a:t> </a:t>
                      </a:r>
                      <a:r>
                        <a:rPr sz="1800" spc="30" dirty="0">
                          <a:latin typeface="Cambria"/>
                          <a:cs typeface="Cambria"/>
                        </a:rPr>
                        <a:t>will </a:t>
                      </a:r>
                      <a:r>
                        <a:rPr sz="1800" spc="50" dirty="0">
                          <a:latin typeface="Cambria"/>
                          <a:cs typeface="Cambria"/>
                        </a:rPr>
                        <a:t>clarify</a:t>
                      </a:r>
                      <a:r>
                        <a:rPr sz="1800" spc="90" dirty="0">
                          <a:latin typeface="Cambria"/>
                          <a:cs typeface="Cambria"/>
                        </a:rPr>
                        <a:t> </a:t>
                      </a:r>
                      <a:r>
                        <a:rPr sz="1800" spc="45" dirty="0">
                          <a:latin typeface="Cambria"/>
                          <a:cs typeface="Cambria"/>
                        </a:rPr>
                        <a:t>the </a:t>
                      </a:r>
                      <a:r>
                        <a:rPr sz="1800" spc="50" dirty="0">
                          <a:latin typeface="Cambria"/>
                          <a:cs typeface="Cambria"/>
                        </a:rPr>
                        <a:t>situation</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340" dirty="0"/>
              <a:t>Case</a:t>
            </a:r>
            <a:r>
              <a:rPr cap="small" spc="310" dirty="0"/>
              <a:t> </a:t>
            </a:r>
            <a:r>
              <a:rPr cap="small" spc="225" dirty="0"/>
              <a:t>Study</a:t>
            </a:r>
          </a:p>
        </p:txBody>
      </p:sp>
      <p:sp>
        <p:nvSpPr>
          <p:cNvPr id="4" name="object 4"/>
          <p:cNvSpPr txBox="1">
            <a:spLocks noGrp="1"/>
          </p:cNvSpPr>
          <p:nvPr>
            <p:ph type="sldNum" sz="quarter" idx="7"/>
          </p:nvPr>
        </p:nvSpPr>
        <p:spPr>
          <a:prstGeom prst="rect">
            <a:avLst/>
          </a:prstGeom>
        </p:spPr>
        <p:txBody>
          <a:bodyPr vert="horz" wrap="square" lIns="0" tIns="10795" rIns="0" bIns="0" rtlCol="0">
            <a:spAutoFit/>
          </a:bodyPr>
          <a:lstStyle/>
          <a:p>
            <a:pPr marL="38100">
              <a:lnSpc>
                <a:spcPct val="100000"/>
              </a:lnSpc>
              <a:spcBef>
                <a:spcPts val="85"/>
              </a:spcBef>
            </a:pPr>
            <a:fld id="{81D60167-4931-47E6-BA6A-407CBD079E47}" type="slidenum">
              <a:rPr spc="-25" dirty="0"/>
              <a:t>21</a:t>
            </a:fld>
            <a:endParaRPr spc="-25" dirty="0"/>
          </a:p>
        </p:txBody>
      </p:sp>
      <p:graphicFrame>
        <p:nvGraphicFramePr>
          <p:cNvPr id="3" name="object 3"/>
          <p:cNvGraphicFramePr>
            <a:graphicFrameLocks noGrp="1"/>
          </p:cNvGraphicFramePr>
          <p:nvPr>
            <p:extLst>
              <p:ext uri="{D42A27DB-BD31-4B8C-83A1-F6EECF244321}">
                <p14:modId xmlns:p14="http://schemas.microsoft.com/office/powerpoint/2010/main" val="1445869380"/>
              </p:ext>
            </p:extLst>
          </p:nvPr>
        </p:nvGraphicFramePr>
        <p:xfrm>
          <a:off x="620013" y="1775079"/>
          <a:ext cx="7467600" cy="4555490"/>
        </p:xfrm>
        <a:graphic>
          <a:graphicData uri="http://schemas.openxmlformats.org/drawingml/2006/table">
            <a:tbl>
              <a:tblPr firstRow="1" bandRow="1">
                <a:tableStyleId>{2D5ABB26-0587-4C30-8999-92F81FD0307C}</a:tableStyleId>
              </a:tblPr>
              <a:tblGrid>
                <a:gridCol w="1866900">
                  <a:extLst>
                    <a:ext uri="{9D8B030D-6E8A-4147-A177-3AD203B41FA5}">
                      <a16:colId xmlns:a16="http://schemas.microsoft.com/office/drawing/2014/main" val="20000"/>
                    </a:ext>
                  </a:extLst>
                </a:gridCol>
                <a:gridCol w="1866900">
                  <a:extLst>
                    <a:ext uri="{9D8B030D-6E8A-4147-A177-3AD203B41FA5}">
                      <a16:colId xmlns:a16="http://schemas.microsoft.com/office/drawing/2014/main" val="20001"/>
                    </a:ext>
                  </a:extLst>
                </a:gridCol>
                <a:gridCol w="1866900">
                  <a:extLst>
                    <a:ext uri="{9D8B030D-6E8A-4147-A177-3AD203B41FA5}">
                      <a16:colId xmlns:a16="http://schemas.microsoft.com/office/drawing/2014/main" val="20002"/>
                    </a:ext>
                  </a:extLst>
                </a:gridCol>
                <a:gridCol w="1866900">
                  <a:extLst>
                    <a:ext uri="{9D8B030D-6E8A-4147-A177-3AD203B41FA5}">
                      <a16:colId xmlns:a16="http://schemas.microsoft.com/office/drawing/2014/main" val="20003"/>
                    </a:ext>
                  </a:extLst>
                </a:gridCol>
              </a:tblGrid>
              <a:tr h="614680">
                <a:tc>
                  <a:txBody>
                    <a:bodyPr/>
                    <a:lstStyle/>
                    <a:p>
                      <a:pPr marL="91440">
                        <a:lnSpc>
                          <a:spcPct val="100000"/>
                        </a:lnSpc>
                        <a:spcBef>
                          <a:spcPts val="325"/>
                        </a:spcBef>
                      </a:pPr>
                      <a:r>
                        <a:rPr sz="1800" b="1" spc="105" dirty="0">
                          <a:solidFill>
                            <a:srgbClr val="FFFFFF"/>
                          </a:solidFill>
                          <a:latin typeface="Cambria"/>
                          <a:cs typeface="Cambria"/>
                        </a:rPr>
                        <a:t>Stakeholder</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1440">
                        <a:lnSpc>
                          <a:spcPct val="100000"/>
                        </a:lnSpc>
                        <a:spcBef>
                          <a:spcPts val="325"/>
                        </a:spcBef>
                      </a:pPr>
                      <a:r>
                        <a:rPr sz="1800" b="1" spc="75" dirty="0">
                          <a:solidFill>
                            <a:srgbClr val="FFFFFF"/>
                          </a:solidFill>
                          <a:latin typeface="Cambria"/>
                          <a:cs typeface="Cambria"/>
                        </a:rPr>
                        <a:t>Wellbeing</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2075">
                        <a:lnSpc>
                          <a:spcPct val="100000"/>
                        </a:lnSpc>
                        <a:spcBef>
                          <a:spcPts val="325"/>
                        </a:spcBef>
                      </a:pPr>
                      <a:r>
                        <a:rPr sz="1800" b="1" spc="110" dirty="0">
                          <a:solidFill>
                            <a:srgbClr val="FFFFFF"/>
                          </a:solidFill>
                          <a:latin typeface="Cambria"/>
                          <a:cs typeface="Cambria"/>
                        </a:rPr>
                        <a:t>Autonomy</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2075">
                        <a:lnSpc>
                          <a:spcPct val="100000"/>
                        </a:lnSpc>
                        <a:spcBef>
                          <a:spcPts val="325"/>
                        </a:spcBef>
                      </a:pPr>
                      <a:r>
                        <a:rPr sz="1800" b="1" spc="110" dirty="0">
                          <a:solidFill>
                            <a:srgbClr val="FFFFFF"/>
                          </a:solidFill>
                          <a:latin typeface="Cambria"/>
                          <a:cs typeface="Cambria"/>
                        </a:rPr>
                        <a:t>Fairness</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extLst>
                  <a:ext uri="{0D108BD9-81ED-4DB2-BD59-A6C34878D82A}">
                    <a16:rowId xmlns:a16="http://schemas.microsoft.com/office/drawing/2014/main" val="10000"/>
                  </a:ext>
                </a:extLst>
              </a:tr>
              <a:tr h="3940810">
                <a:tc>
                  <a:txBody>
                    <a:bodyPr/>
                    <a:lstStyle/>
                    <a:p>
                      <a:pPr marL="91440" marR="773430">
                        <a:lnSpc>
                          <a:spcPct val="100000"/>
                        </a:lnSpc>
                        <a:spcBef>
                          <a:spcPts val="340"/>
                        </a:spcBef>
                      </a:pPr>
                      <a:r>
                        <a:rPr sz="1800" spc="95" dirty="0">
                          <a:latin typeface="Cambria"/>
                          <a:cs typeface="Cambria"/>
                        </a:rPr>
                        <a:t>Razan </a:t>
                      </a:r>
                      <a:r>
                        <a:rPr sz="1800" spc="40" dirty="0">
                          <a:latin typeface="Cambria"/>
                          <a:cs typeface="Cambria"/>
                        </a:rPr>
                        <a:t>(Ahmad’s </a:t>
                      </a:r>
                      <a:r>
                        <a:rPr sz="1800" spc="-10" dirty="0">
                          <a:latin typeface="Cambria"/>
                          <a:cs typeface="Cambria"/>
                        </a:rPr>
                        <a:t>mother)</a:t>
                      </a:r>
                      <a:endParaRPr sz="180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1440" marR="247015">
                        <a:lnSpc>
                          <a:spcPct val="100000"/>
                        </a:lnSpc>
                        <a:spcBef>
                          <a:spcPts val="340"/>
                        </a:spcBef>
                      </a:pPr>
                      <a:r>
                        <a:rPr sz="1800" spc="95" dirty="0">
                          <a:latin typeface="Cambria"/>
                          <a:cs typeface="Cambria"/>
                        </a:rPr>
                        <a:t>If</a:t>
                      </a:r>
                      <a:r>
                        <a:rPr sz="1800" spc="100" dirty="0">
                          <a:latin typeface="Cambria"/>
                          <a:cs typeface="Cambria"/>
                        </a:rPr>
                        <a:t> </a:t>
                      </a:r>
                      <a:r>
                        <a:rPr sz="1800" spc="55" dirty="0">
                          <a:latin typeface="Cambria"/>
                          <a:cs typeface="Cambria"/>
                        </a:rPr>
                        <a:t>Ahmad’s result</a:t>
                      </a:r>
                      <a:r>
                        <a:rPr sz="1800" spc="105" dirty="0">
                          <a:latin typeface="Cambria"/>
                          <a:cs typeface="Cambria"/>
                        </a:rPr>
                        <a:t> </a:t>
                      </a:r>
                      <a:r>
                        <a:rPr sz="1800" spc="35" dirty="0">
                          <a:latin typeface="Cambria"/>
                          <a:cs typeface="Cambria"/>
                        </a:rPr>
                        <a:t>was </a:t>
                      </a:r>
                      <a:r>
                        <a:rPr sz="1800" spc="70" dirty="0">
                          <a:latin typeface="Cambria"/>
                          <a:cs typeface="Cambria"/>
                        </a:rPr>
                        <a:t>negative,</a:t>
                      </a:r>
                      <a:r>
                        <a:rPr sz="1800" spc="90" dirty="0">
                          <a:latin typeface="Cambria"/>
                          <a:cs typeface="Cambria"/>
                        </a:rPr>
                        <a:t> </a:t>
                      </a:r>
                      <a:r>
                        <a:rPr sz="1800" spc="50" dirty="0">
                          <a:latin typeface="Cambria"/>
                          <a:cs typeface="Cambria"/>
                        </a:rPr>
                        <a:t>this </a:t>
                      </a:r>
                      <a:r>
                        <a:rPr sz="1800" dirty="0">
                          <a:latin typeface="Cambria"/>
                          <a:cs typeface="Cambria"/>
                        </a:rPr>
                        <a:t>does</a:t>
                      </a:r>
                      <a:r>
                        <a:rPr sz="1800" spc="185" dirty="0">
                          <a:latin typeface="Cambria"/>
                          <a:cs typeface="Cambria"/>
                        </a:rPr>
                        <a:t> </a:t>
                      </a:r>
                      <a:r>
                        <a:rPr sz="1800" dirty="0">
                          <a:latin typeface="Cambria"/>
                          <a:cs typeface="Cambria"/>
                        </a:rPr>
                        <a:t>not</a:t>
                      </a:r>
                      <a:r>
                        <a:rPr sz="1800" spc="175" dirty="0">
                          <a:latin typeface="Cambria"/>
                          <a:cs typeface="Cambria"/>
                        </a:rPr>
                        <a:t> </a:t>
                      </a:r>
                      <a:r>
                        <a:rPr sz="1800" spc="50" dirty="0">
                          <a:latin typeface="Cambria"/>
                          <a:cs typeface="Cambria"/>
                        </a:rPr>
                        <a:t>mean </a:t>
                      </a:r>
                      <a:r>
                        <a:rPr sz="1800" spc="55" dirty="0">
                          <a:latin typeface="Cambria"/>
                          <a:cs typeface="Cambria"/>
                        </a:rPr>
                        <a:t>she</a:t>
                      </a:r>
                      <a:r>
                        <a:rPr sz="1800" spc="110" dirty="0">
                          <a:latin typeface="Cambria"/>
                          <a:cs typeface="Cambria"/>
                        </a:rPr>
                        <a:t> </a:t>
                      </a:r>
                      <a:r>
                        <a:rPr sz="1800" spc="55" dirty="0">
                          <a:latin typeface="Cambria"/>
                          <a:cs typeface="Cambria"/>
                        </a:rPr>
                        <a:t>is</a:t>
                      </a:r>
                      <a:r>
                        <a:rPr sz="1800" spc="100" dirty="0">
                          <a:latin typeface="Cambria"/>
                          <a:cs typeface="Cambria"/>
                        </a:rPr>
                        <a:t> </a:t>
                      </a:r>
                      <a:r>
                        <a:rPr sz="1800" spc="60" dirty="0">
                          <a:latin typeface="Cambria"/>
                          <a:cs typeface="Cambria"/>
                        </a:rPr>
                        <a:t>okay.</a:t>
                      </a:r>
                      <a:endParaRPr sz="1800">
                        <a:latin typeface="Cambria"/>
                        <a:cs typeface="Cambria"/>
                      </a:endParaRPr>
                    </a:p>
                    <a:p>
                      <a:pPr>
                        <a:lnSpc>
                          <a:spcPct val="100000"/>
                        </a:lnSpc>
                        <a:spcBef>
                          <a:spcPts val="90"/>
                        </a:spcBef>
                      </a:pPr>
                      <a:endParaRPr sz="1800">
                        <a:latin typeface="Times New Roman"/>
                        <a:cs typeface="Times New Roman"/>
                      </a:endParaRPr>
                    </a:p>
                    <a:p>
                      <a:pPr marL="91440" marR="107950">
                        <a:lnSpc>
                          <a:spcPct val="100000"/>
                        </a:lnSpc>
                      </a:pPr>
                      <a:r>
                        <a:rPr sz="1800" spc="95" dirty="0">
                          <a:latin typeface="Cambria"/>
                          <a:cs typeface="Cambria"/>
                        </a:rPr>
                        <a:t>If</a:t>
                      </a:r>
                      <a:r>
                        <a:rPr sz="1800" spc="105" dirty="0">
                          <a:latin typeface="Cambria"/>
                          <a:cs typeface="Cambria"/>
                        </a:rPr>
                        <a:t> </a:t>
                      </a:r>
                      <a:r>
                        <a:rPr sz="1800" spc="55" dirty="0">
                          <a:latin typeface="Cambria"/>
                          <a:cs typeface="Cambria"/>
                        </a:rPr>
                        <a:t>test</a:t>
                      </a:r>
                      <a:r>
                        <a:rPr sz="1800" spc="120" dirty="0">
                          <a:latin typeface="Cambria"/>
                          <a:cs typeface="Cambria"/>
                        </a:rPr>
                        <a:t> </a:t>
                      </a:r>
                      <a:r>
                        <a:rPr sz="1800" spc="55" dirty="0">
                          <a:latin typeface="Cambria"/>
                          <a:cs typeface="Cambria"/>
                        </a:rPr>
                        <a:t>result</a:t>
                      </a:r>
                      <a:r>
                        <a:rPr sz="1800" spc="105" dirty="0">
                          <a:latin typeface="Cambria"/>
                          <a:cs typeface="Cambria"/>
                        </a:rPr>
                        <a:t> </a:t>
                      </a:r>
                      <a:r>
                        <a:rPr sz="1800" spc="30" dirty="0">
                          <a:latin typeface="Cambria"/>
                          <a:cs typeface="Cambria"/>
                        </a:rPr>
                        <a:t>is </a:t>
                      </a:r>
                      <a:r>
                        <a:rPr sz="1800" dirty="0">
                          <a:latin typeface="Cambria"/>
                          <a:cs typeface="Cambria"/>
                        </a:rPr>
                        <a:t>positive,</a:t>
                      </a:r>
                      <a:r>
                        <a:rPr sz="1800" spc="310" dirty="0">
                          <a:latin typeface="Cambria"/>
                          <a:cs typeface="Cambria"/>
                        </a:rPr>
                        <a:t> </a:t>
                      </a:r>
                      <a:r>
                        <a:rPr sz="1800" spc="60" dirty="0">
                          <a:latin typeface="Cambria"/>
                          <a:cs typeface="Cambria"/>
                        </a:rPr>
                        <a:t>she</a:t>
                      </a:r>
                      <a:r>
                        <a:rPr sz="1800" spc="315" dirty="0">
                          <a:latin typeface="Cambria"/>
                          <a:cs typeface="Cambria"/>
                        </a:rPr>
                        <a:t> </a:t>
                      </a:r>
                      <a:r>
                        <a:rPr sz="1800" spc="30" dirty="0">
                          <a:latin typeface="Cambria"/>
                          <a:cs typeface="Cambria"/>
                        </a:rPr>
                        <a:t>is </a:t>
                      </a:r>
                      <a:r>
                        <a:rPr sz="1800" spc="60" dirty="0">
                          <a:latin typeface="Cambria"/>
                          <a:cs typeface="Cambria"/>
                        </a:rPr>
                        <a:t>almost</a:t>
                      </a:r>
                      <a:r>
                        <a:rPr sz="1800" spc="114" dirty="0">
                          <a:latin typeface="Cambria"/>
                          <a:cs typeface="Cambria"/>
                        </a:rPr>
                        <a:t> </a:t>
                      </a:r>
                      <a:r>
                        <a:rPr sz="1800" spc="50" dirty="0">
                          <a:latin typeface="Cambria"/>
                          <a:cs typeface="Cambria"/>
                        </a:rPr>
                        <a:t>sure</a:t>
                      </a:r>
                      <a:r>
                        <a:rPr sz="1800" spc="105" dirty="0">
                          <a:latin typeface="Cambria"/>
                          <a:cs typeface="Cambria"/>
                        </a:rPr>
                        <a:t> </a:t>
                      </a:r>
                      <a:r>
                        <a:rPr sz="1800" spc="35" dirty="0">
                          <a:latin typeface="Cambria"/>
                          <a:cs typeface="Cambria"/>
                        </a:rPr>
                        <a:t>she </a:t>
                      </a:r>
                      <a:r>
                        <a:rPr sz="1800" spc="95" dirty="0">
                          <a:latin typeface="Cambria"/>
                          <a:cs typeface="Cambria"/>
                        </a:rPr>
                        <a:t>has</a:t>
                      </a:r>
                      <a:r>
                        <a:rPr sz="1800" spc="100" dirty="0">
                          <a:latin typeface="Cambria"/>
                          <a:cs typeface="Cambria"/>
                        </a:rPr>
                        <a:t> </a:t>
                      </a:r>
                      <a:r>
                        <a:rPr sz="1800" spc="70" dirty="0">
                          <a:latin typeface="Cambria"/>
                          <a:cs typeface="Cambria"/>
                        </a:rPr>
                        <a:t>the</a:t>
                      </a:r>
                      <a:r>
                        <a:rPr sz="1800" spc="114" dirty="0">
                          <a:latin typeface="Cambria"/>
                          <a:cs typeface="Cambria"/>
                        </a:rPr>
                        <a:t> </a:t>
                      </a:r>
                      <a:r>
                        <a:rPr sz="1800" spc="30" dirty="0">
                          <a:latin typeface="Cambria"/>
                          <a:cs typeface="Cambria"/>
                        </a:rPr>
                        <a:t>gene </a:t>
                      </a:r>
                      <a:r>
                        <a:rPr sz="1800" spc="80" dirty="0">
                          <a:latin typeface="Cambria"/>
                          <a:cs typeface="Cambria"/>
                        </a:rPr>
                        <a:t>and</a:t>
                      </a:r>
                      <a:r>
                        <a:rPr sz="1800" spc="95" dirty="0">
                          <a:latin typeface="Cambria"/>
                          <a:cs typeface="Cambria"/>
                        </a:rPr>
                        <a:t> </a:t>
                      </a:r>
                      <a:r>
                        <a:rPr sz="1800" spc="50" dirty="0">
                          <a:latin typeface="Cambria"/>
                          <a:cs typeface="Cambria"/>
                        </a:rPr>
                        <a:t>will</a:t>
                      </a:r>
                      <a:r>
                        <a:rPr sz="1800" spc="100" dirty="0">
                          <a:latin typeface="Cambria"/>
                          <a:cs typeface="Cambria"/>
                        </a:rPr>
                        <a:t> </a:t>
                      </a:r>
                      <a:r>
                        <a:rPr sz="1800" spc="60" dirty="0">
                          <a:latin typeface="Cambria"/>
                          <a:cs typeface="Cambria"/>
                        </a:rPr>
                        <a:t>start </a:t>
                      </a:r>
                      <a:r>
                        <a:rPr sz="1800" dirty="0">
                          <a:latin typeface="Cambria"/>
                          <a:cs typeface="Cambria"/>
                        </a:rPr>
                        <a:t>losing</a:t>
                      </a:r>
                      <a:r>
                        <a:rPr sz="1800" spc="385" dirty="0">
                          <a:latin typeface="Cambria"/>
                          <a:cs typeface="Cambria"/>
                        </a:rPr>
                        <a:t> </a:t>
                      </a:r>
                      <a:r>
                        <a:rPr sz="1800" spc="60" dirty="0">
                          <a:latin typeface="Cambria"/>
                          <a:cs typeface="Cambria"/>
                        </a:rPr>
                        <a:t>hearing </a:t>
                      </a:r>
                      <a:r>
                        <a:rPr sz="1800" spc="100" dirty="0">
                          <a:latin typeface="Cambria"/>
                          <a:cs typeface="Cambria"/>
                        </a:rPr>
                        <a:t>at</a:t>
                      </a:r>
                      <a:r>
                        <a:rPr sz="1800" spc="135" dirty="0">
                          <a:latin typeface="Cambria"/>
                          <a:cs typeface="Cambria"/>
                        </a:rPr>
                        <a:t> </a:t>
                      </a:r>
                      <a:r>
                        <a:rPr sz="1800" dirty="0">
                          <a:latin typeface="Cambria"/>
                          <a:cs typeface="Cambria"/>
                        </a:rPr>
                        <a:t>some</a:t>
                      </a:r>
                      <a:r>
                        <a:rPr sz="1800" spc="165" dirty="0">
                          <a:latin typeface="Cambria"/>
                          <a:cs typeface="Cambria"/>
                        </a:rPr>
                        <a:t> </a:t>
                      </a:r>
                      <a:r>
                        <a:rPr sz="1800" spc="45" dirty="0">
                          <a:latin typeface="Cambria"/>
                          <a:cs typeface="Cambria"/>
                        </a:rPr>
                        <a:t>point.</a:t>
                      </a:r>
                      <a:endParaRPr sz="180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2075" marR="297815">
                        <a:lnSpc>
                          <a:spcPct val="100000"/>
                        </a:lnSpc>
                        <a:spcBef>
                          <a:spcPts val="340"/>
                        </a:spcBef>
                      </a:pPr>
                      <a:r>
                        <a:rPr sz="1800" spc="105" dirty="0">
                          <a:latin typeface="Cambria"/>
                          <a:cs typeface="Cambria"/>
                        </a:rPr>
                        <a:t>Razan</a:t>
                      </a:r>
                      <a:r>
                        <a:rPr sz="1800" spc="114" dirty="0">
                          <a:latin typeface="Cambria"/>
                          <a:cs typeface="Cambria"/>
                        </a:rPr>
                        <a:t> </a:t>
                      </a:r>
                      <a:r>
                        <a:rPr sz="1800" spc="70" dirty="0">
                          <a:latin typeface="Cambria"/>
                          <a:cs typeface="Cambria"/>
                        </a:rPr>
                        <a:t>has </a:t>
                      </a:r>
                      <a:r>
                        <a:rPr sz="1800" dirty="0">
                          <a:latin typeface="Cambria"/>
                          <a:cs typeface="Cambria"/>
                        </a:rPr>
                        <a:t>decided</a:t>
                      </a:r>
                      <a:r>
                        <a:rPr sz="1800" spc="250" dirty="0">
                          <a:latin typeface="Cambria"/>
                          <a:cs typeface="Cambria"/>
                        </a:rPr>
                        <a:t> </a:t>
                      </a:r>
                      <a:r>
                        <a:rPr sz="1800" dirty="0">
                          <a:latin typeface="Cambria"/>
                          <a:cs typeface="Cambria"/>
                        </a:rPr>
                        <a:t>not</a:t>
                      </a:r>
                      <a:r>
                        <a:rPr sz="1800" spc="220" dirty="0">
                          <a:latin typeface="Cambria"/>
                          <a:cs typeface="Cambria"/>
                        </a:rPr>
                        <a:t> </a:t>
                      </a:r>
                      <a:r>
                        <a:rPr sz="1800" spc="-25" dirty="0">
                          <a:latin typeface="Cambria"/>
                          <a:cs typeface="Cambria"/>
                        </a:rPr>
                        <a:t>to </a:t>
                      </a:r>
                      <a:r>
                        <a:rPr sz="1800" dirty="0">
                          <a:latin typeface="Cambria"/>
                          <a:cs typeface="Cambria"/>
                        </a:rPr>
                        <a:t>do</a:t>
                      </a:r>
                      <a:r>
                        <a:rPr sz="1800" spc="95" dirty="0">
                          <a:latin typeface="Cambria"/>
                          <a:cs typeface="Cambria"/>
                        </a:rPr>
                        <a:t> </a:t>
                      </a:r>
                      <a:r>
                        <a:rPr sz="1800" spc="65" dirty="0">
                          <a:latin typeface="Cambria"/>
                          <a:cs typeface="Cambria"/>
                        </a:rPr>
                        <a:t>the</a:t>
                      </a:r>
                      <a:r>
                        <a:rPr sz="1800" spc="95" dirty="0">
                          <a:latin typeface="Cambria"/>
                          <a:cs typeface="Cambria"/>
                        </a:rPr>
                        <a:t> </a:t>
                      </a:r>
                      <a:r>
                        <a:rPr sz="1800" spc="35" dirty="0">
                          <a:latin typeface="Cambria"/>
                          <a:cs typeface="Cambria"/>
                        </a:rPr>
                        <a:t>test</a:t>
                      </a:r>
                      <a:endParaRPr sz="1800">
                        <a:latin typeface="Cambria"/>
                        <a:cs typeface="Cambria"/>
                      </a:endParaRPr>
                    </a:p>
                    <a:p>
                      <a:pPr>
                        <a:lnSpc>
                          <a:spcPct val="100000"/>
                        </a:lnSpc>
                      </a:pPr>
                      <a:endParaRPr sz="1800">
                        <a:latin typeface="Times New Roman"/>
                        <a:cs typeface="Times New Roman"/>
                      </a:endParaRPr>
                    </a:p>
                    <a:p>
                      <a:pPr>
                        <a:lnSpc>
                          <a:spcPct val="100000"/>
                        </a:lnSpc>
                        <a:spcBef>
                          <a:spcPts val="180"/>
                        </a:spcBef>
                      </a:pPr>
                      <a:endParaRPr sz="1800">
                        <a:latin typeface="Times New Roman"/>
                        <a:cs typeface="Times New Roman"/>
                      </a:endParaRPr>
                    </a:p>
                    <a:p>
                      <a:pPr marL="92075" marR="155575">
                        <a:lnSpc>
                          <a:spcPct val="100000"/>
                        </a:lnSpc>
                      </a:pPr>
                      <a:r>
                        <a:rPr sz="1800" spc="105" dirty="0">
                          <a:latin typeface="Cambria"/>
                          <a:cs typeface="Cambria"/>
                        </a:rPr>
                        <a:t>Her</a:t>
                      </a:r>
                      <a:r>
                        <a:rPr sz="1800" spc="90" dirty="0">
                          <a:latin typeface="Cambria"/>
                          <a:cs typeface="Cambria"/>
                        </a:rPr>
                        <a:t> </a:t>
                      </a:r>
                      <a:r>
                        <a:rPr sz="1800" spc="-10" dirty="0">
                          <a:latin typeface="Cambria"/>
                          <a:cs typeface="Cambria"/>
                        </a:rPr>
                        <a:t>autonomy </a:t>
                      </a:r>
                      <a:r>
                        <a:rPr sz="1800" spc="50" dirty="0">
                          <a:latin typeface="Cambria"/>
                          <a:cs typeface="Cambria"/>
                        </a:rPr>
                        <a:t>will</a:t>
                      </a:r>
                      <a:r>
                        <a:rPr sz="1800" spc="100" dirty="0">
                          <a:latin typeface="Cambria"/>
                          <a:cs typeface="Cambria"/>
                        </a:rPr>
                        <a:t> </a:t>
                      </a:r>
                      <a:r>
                        <a:rPr sz="1800" dirty="0">
                          <a:latin typeface="Cambria"/>
                          <a:cs typeface="Cambria"/>
                        </a:rPr>
                        <a:t>be</a:t>
                      </a:r>
                      <a:r>
                        <a:rPr sz="1800" spc="120" dirty="0">
                          <a:latin typeface="Cambria"/>
                          <a:cs typeface="Cambria"/>
                        </a:rPr>
                        <a:t> </a:t>
                      </a:r>
                      <a:r>
                        <a:rPr sz="1800" spc="-10" dirty="0">
                          <a:latin typeface="Cambria"/>
                          <a:cs typeface="Cambria"/>
                        </a:rPr>
                        <a:t>violated </a:t>
                      </a:r>
                      <a:r>
                        <a:rPr sz="1800" spc="55" dirty="0">
                          <a:latin typeface="Cambria"/>
                          <a:cs typeface="Cambria"/>
                        </a:rPr>
                        <a:t>if</a:t>
                      </a:r>
                      <a:r>
                        <a:rPr sz="1800" spc="110" dirty="0">
                          <a:latin typeface="Cambria"/>
                          <a:cs typeface="Cambria"/>
                        </a:rPr>
                        <a:t> </a:t>
                      </a:r>
                      <a:r>
                        <a:rPr sz="1800" spc="95" dirty="0">
                          <a:latin typeface="Cambria"/>
                          <a:cs typeface="Cambria"/>
                        </a:rPr>
                        <a:t>Ahmad</a:t>
                      </a:r>
                      <a:r>
                        <a:rPr sz="1800" spc="114" dirty="0">
                          <a:latin typeface="Cambria"/>
                          <a:cs typeface="Cambria"/>
                        </a:rPr>
                        <a:t> </a:t>
                      </a:r>
                      <a:r>
                        <a:rPr sz="1800" spc="55" dirty="0">
                          <a:latin typeface="Cambria"/>
                          <a:cs typeface="Cambria"/>
                        </a:rPr>
                        <a:t>takes </a:t>
                      </a:r>
                      <a:r>
                        <a:rPr sz="1800" spc="70" dirty="0">
                          <a:latin typeface="Cambria"/>
                          <a:cs typeface="Cambria"/>
                        </a:rPr>
                        <a:t>the</a:t>
                      </a:r>
                      <a:r>
                        <a:rPr sz="1800" spc="110" dirty="0">
                          <a:latin typeface="Cambria"/>
                          <a:cs typeface="Cambria"/>
                        </a:rPr>
                        <a:t> </a:t>
                      </a:r>
                      <a:r>
                        <a:rPr sz="1800" spc="55" dirty="0">
                          <a:latin typeface="Cambria"/>
                          <a:cs typeface="Cambria"/>
                        </a:rPr>
                        <a:t>test</a:t>
                      </a:r>
                      <a:r>
                        <a:rPr sz="1800" spc="120" dirty="0">
                          <a:latin typeface="Cambria"/>
                          <a:cs typeface="Cambria"/>
                        </a:rPr>
                        <a:t> </a:t>
                      </a:r>
                      <a:r>
                        <a:rPr sz="1800" spc="80" dirty="0">
                          <a:latin typeface="Cambria"/>
                          <a:cs typeface="Cambria"/>
                        </a:rPr>
                        <a:t>and</a:t>
                      </a:r>
                      <a:r>
                        <a:rPr sz="1800" spc="114" dirty="0">
                          <a:latin typeface="Cambria"/>
                          <a:cs typeface="Cambria"/>
                        </a:rPr>
                        <a:t> </a:t>
                      </a:r>
                      <a:r>
                        <a:rPr sz="1800" spc="20" dirty="0">
                          <a:latin typeface="Cambria"/>
                          <a:cs typeface="Cambria"/>
                        </a:rPr>
                        <a:t>is </a:t>
                      </a:r>
                      <a:r>
                        <a:rPr sz="1800" spc="-10" dirty="0">
                          <a:latin typeface="Cambria"/>
                          <a:cs typeface="Cambria"/>
                        </a:rPr>
                        <a:t>positive</a:t>
                      </a:r>
                      <a:endParaRPr sz="180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2075" marR="103505">
                        <a:lnSpc>
                          <a:spcPct val="100000"/>
                        </a:lnSpc>
                        <a:spcBef>
                          <a:spcPts val="340"/>
                        </a:spcBef>
                      </a:pPr>
                      <a:r>
                        <a:rPr sz="1800" spc="70" dirty="0">
                          <a:latin typeface="Cambria"/>
                          <a:cs typeface="Cambria"/>
                        </a:rPr>
                        <a:t>Knowing</a:t>
                      </a:r>
                      <a:r>
                        <a:rPr sz="1800" spc="105" dirty="0">
                          <a:latin typeface="Cambria"/>
                          <a:cs typeface="Cambria"/>
                        </a:rPr>
                        <a:t> </a:t>
                      </a:r>
                      <a:r>
                        <a:rPr sz="1800" spc="30" dirty="0">
                          <a:latin typeface="Cambria"/>
                          <a:cs typeface="Cambria"/>
                        </a:rPr>
                        <a:t>she </a:t>
                      </a:r>
                      <a:r>
                        <a:rPr sz="1800" spc="95" dirty="0">
                          <a:latin typeface="Cambria"/>
                          <a:cs typeface="Cambria"/>
                        </a:rPr>
                        <a:t>has</a:t>
                      </a:r>
                      <a:r>
                        <a:rPr sz="1800" spc="215" dirty="0">
                          <a:latin typeface="Cambria"/>
                          <a:cs typeface="Cambria"/>
                        </a:rPr>
                        <a:t> </a:t>
                      </a:r>
                      <a:r>
                        <a:rPr sz="1800" dirty="0">
                          <a:latin typeface="Cambria"/>
                          <a:cs typeface="Cambria"/>
                        </a:rPr>
                        <a:t>chosen</a:t>
                      </a:r>
                      <a:r>
                        <a:rPr sz="1800" spc="229" dirty="0">
                          <a:latin typeface="Cambria"/>
                          <a:cs typeface="Cambria"/>
                        </a:rPr>
                        <a:t> </a:t>
                      </a:r>
                      <a:r>
                        <a:rPr sz="1800" spc="-25" dirty="0">
                          <a:latin typeface="Cambria"/>
                          <a:cs typeface="Cambria"/>
                        </a:rPr>
                        <a:t>not </a:t>
                      </a:r>
                      <a:r>
                        <a:rPr sz="1800" dirty="0">
                          <a:latin typeface="Cambria"/>
                          <a:cs typeface="Cambria"/>
                        </a:rPr>
                        <a:t>to</a:t>
                      </a:r>
                      <a:r>
                        <a:rPr sz="1800" spc="105" dirty="0">
                          <a:latin typeface="Cambria"/>
                          <a:cs typeface="Cambria"/>
                        </a:rPr>
                        <a:t> </a:t>
                      </a:r>
                      <a:r>
                        <a:rPr sz="1800" spc="80" dirty="0">
                          <a:latin typeface="Cambria"/>
                          <a:cs typeface="Cambria"/>
                        </a:rPr>
                        <a:t>take</a:t>
                      </a:r>
                      <a:r>
                        <a:rPr sz="1800" spc="114" dirty="0">
                          <a:latin typeface="Cambria"/>
                          <a:cs typeface="Cambria"/>
                        </a:rPr>
                        <a:t> </a:t>
                      </a:r>
                      <a:r>
                        <a:rPr sz="1800" spc="70" dirty="0">
                          <a:latin typeface="Cambria"/>
                          <a:cs typeface="Cambria"/>
                        </a:rPr>
                        <a:t>the</a:t>
                      </a:r>
                      <a:r>
                        <a:rPr sz="1800" spc="120" dirty="0">
                          <a:latin typeface="Cambria"/>
                          <a:cs typeface="Cambria"/>
                        </a:rPr>
                        <a:t> </a:t>
                      </a:r>
                      <a:r>
                        <a:rPr sz="1800" spc="55" dirty="0">
                          <a:latin typeface="Cambria"/>
                          <a:cs typeface="Cambria"/>
                        </a:rPr>
                        <a:t>test, </a:t>
                      </a:r>
                      <a:r>
                        <a:rPr lang="en-US" sz="1800" spc="65" dirty="0">
                          <a:latin typeface="Cambria"/>
                          <a:cs typeface="Cambria"/>
                        </a:rPr>
                        <a:t>Ahmad</a:t>
                      </a:r>
                      <a:r>
                        <a:rPr sz="1800" spc="105" dirty="0">
                          <a:latin typeface="Cambria"/>
                          <a:cs typeface="Cambria"/>
                        </a:rPr>
                        <a:t> </a:t>
                      </a:r>
                      <a:r>
                        <a:rPr sz="1800" spc="75" dirty="0">
                          <a:latin typeface="Cambria"/>
                          <a:cs typeface="Cambria"/>
                        </a:rPr>
                        <a:t>must</a:t>
                      </a:r>
                      <a:r>
                        <a:rPr sz="1800" spc="120" dirty="0">
                          <a:latin typeface="Cambria"/>
                          <a:cs typeface="Cambria"/>
                        </a:rPr>
                        <a:t> </a:t>
                      </a:r>
                      <a:r>
                        <a:rPr sz="1800" spc="35" dirty="0">
                          <a:latin typeface="Cambria"/>
                          <a:cs typeface="Cambria"/>
                        </a:rPr>
                        <a:t>hide </a:t>
                      </a:r>
                      <a:r>
                        <a:rPr sz="1800" spc="70" dirty="0">
                          <a:latin typeface="Cambria"/>
                          <a:cs typeface="Cambria"/>
                        </a:rPr>
                        <a:t>the</a:t>
                      </a:r>
                      <a:r>
                        <a:rPr sz="1800" spc="100" dirty="0">
                          <a:latin typeface="Cambria"/>
                          <a:cs typeface="Cambria"/>
                        </a:rPr>
                        <a:t> </a:t>
                      </a:r>
                      <a:r>
                        <a:rPr sz="1800" spc="60" dirty="0">
                          <a:latin typeface="Cambria"/>
                          <a:cs typeface="Cambria"/>
                        </a:rPr>
                        <a:t>result</a:t>
                      </a:r>
                      <a:r>
                        <a:rPr sz="1800" spc="100" dirty="0">
                          <a:latin typeface="Cambria"/>
                          <a:cs typeface="Cambria"/>
                        </a:rPr>
                        <a:t> </a:t>
                      </a:r>
                      <a:r>
                        <a:rPr sz="1800" dirty="0">
                          <a:latin typeface="Cambria"/>
                          <a:cs typeface="Cambria"/>
                        </a:rPr>
                        <a:t>of</a:t>
                      </a:r>
                      <a:r>
                        <a:rPr sz="1800" spc="95" dirty="0">
                          <a:latin typeface="Cambria"/>
                          <a:cs typeface="Cambria"/>
                        </a:rPr>
                        <a:t> </a:t>
                      </a:r>
                      <a:r>
                        <a:rPr sz="1800" spc="50" dirty="0">
                          <a:latin typeface="Cambria"/>
                          <a:cs typeface="Cambria"/>
                        </a:rPr>
                        <a:t>his </a:t>
                      </a:r>
                      <a:r>
                        <a:rPr sz="1800" spc="55" dirty="0">
                          <a:latin typeface="Cambria"/>
                          <a:cs typeface="Cambria"/>
                        </a:rPr>
                        <a:t>test</a:t>
                      </a:r>
                      <a:r>
                        <a:rPr sz="1800" spc="125" dirty="0">
                          <a:latin typeface="Cambria"/>
                          <a:cs typeface="Cambria"/>
                        </a:rPr>
                        <a:t> </a:t>
                      </a:r>
                      <a:r>
                        <a:rPr sz="1800" dirty="0">
                          <a:latin typeface="Cambria"/>
                          <a:cs typeface="Cambria"/>
                        </a:rPr>
                        <a:t>to</a:t>
                      </a:r>
                      <a:r>
                        <a:rPr sz="1800" spc="114" dirty="0">
                          <a:latin typeface="Cambria"/>
                          <a:cs typeface="Cambria"/>
                        </a:rPr>
                        <a:t> </a:t>
                      </a:r>
                      <a:r>
                        <a:rPr sz="1800" spc="75" dirty="0">
                          <a:latin typeface="Cambria"/>
                          <a:cs typeface="Cambria"/>
                        </a:rPr>
                        <a:t>his</a:t>
                      </a:r>
                      <a:r>
                        <a:rPr sz="1800" spc="114" dirty="0">
                          <a:latin typeface="Cambria"/>
                          <a:cs typeface="Cambria"/>
                        </a:rPr>
                        <a:t> </a:t>
                      </a:r>
                      <a:r>
                        <a:rPr sz="1800" spc="-25" dirty="0">
                          <a:latin typeface="Cambria"/>
                          <a:cs typeface="Cambria"/>
                        </a:rPr>
                        <a:t>mom </a:t>
                      </a:r>
                      <a:r>
                        <a:rPr sz="1800" spc="55" dirty="0">
                          <a:latin typeface="Cambria"/>
                          <a:cs typeface="Cambria"/>
                        </a:rPr>
                        <a:t>if</a:t>
                      </a:r>
                      <a:r>
                        <a:rPr sz="1800" spc="100" dirty="0">
                          <a:latin typeface="Cambria"/>
                          <a:cs typeface="Cambria"/>
                        </a:rPr>
                        <a:t> </a:t>
                      </a:r>
                      <a:r>
                        <a:rPr sz="1800" spc="60" dirty="0">
                          <a:latin typeface="Cambria"/>
                          <a:cs typeface="Cambria"/>
                        </a:rPr>
                        <a:t>he</a:t>
                      </a:r>
                      <a:r>
                        <a:rPr sz="1800" spc="100" dirty="0">
                          <a:latin typeface="Cambria"/>
                          <a:cs typeface="Cambria"/>
                        </a:rPr>
                        <a:t> </a:t>
                      </a:r>
                      <a:r>
                        <a:rPr sz="1800" spc="65" dirty="0">
                          <a:latin typeface="Cambria"/>
                          <a:cs typeface="Cambria"/>
                        </a:rPr>
                        <a:t>wants</a:t>
                      </a:r>
                      <a:r>
                        <a:rPr sz="1800" spc="100" dirty="0">
                          <a:latin typeface="Cambria"/>
                          <a:cs typeface="Cambria"/>
                        </a:rPr>
                        <a:t> </a:t>
                      </a:r>
                      <a:r>
                        <a:rPr sz="1800" spc="-25" dirty="0">
                          <a:latin typeface="Cambria"/>
                          <a:cs typeface="Cambria"/>
                        </a:rPr>
                        <a:t>to </a:t>
                      </a:r>
                      <a:r>
                        <a:rPr sz="1800" dirty="0">
                          <a:latin typeface="Cambria"/>
                          <a:cs typeface="Cambria"/>
                        </a:rPr>
                        <a:t>respect</a:t>
                      </a:r>
                      <a:r>
                        <a:rPr sz="1800" spc="365" dirty="0">
                          <a:latin typeface="Cambria"/>
                          <a:cs typeface="Cambria"/>
                        </a:rPr>
                        <a:t> </a:t>
                      </a:r>
                      <a:r>
                        <a:rPr sz="1800" spc="35" dirty="0">
                          <a:latin typeface="Cambria"/>
                          <a:cs typeface="Cambria"/>
                        </a:rPr>
                        <a:t>her </a:t>
                      </a:r>
                      <a:r>
                        <a:rPr sz="1800" spc="50" dirty="0">
                          <a:latin typeface="Cambria"/>
                          <a:cs typeface="Cambria"/>
                        </a:rPr>
                        <a:t>wishes.</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340" dirty="0"/>
              <a:t>Case</a:t>
            </a:r>
            <a:r>
              <a:rPr cap="small" spc="310" dirty="0"/>
              <a:t> </a:t>
            </a:r>
            <a:r>
              <a:rPr cap="small" spc="225" dirty="0"/>
              <a:t>Study</a:t>
            </a:r>
          </a:p>
        </p:txBody>
      </p:sp>
      <p:sp>
        <p:nvSpPr>
          <p:cNvPr id="4" name="object 4"/>
          <p:cNvSpPr txBox="1">
            <a:spLocks noGrp="1"/>
          </p:cNvSpPr>
          <p:nvPr>
            <p:ph type="sldNum" sz="quarter" idx="7"/>
          </p:nvPr>
        </p:nvSpPr>
        <p:spPr>
          <a:prstGeom prst="rect">
            <a:avLst/>
          </a:prstGeom>
        </p:spPr>
        <p:txBody>
          <a:bodyPr vert="horz" wrap="square" lIns="0" tIns="10795" rIns="0" bIns="0" rtlCol="0">
            <a:spAutoFit/>
          </a:bodyPr>
          <a:lstStyle/>
          <a:p>
            <a:pPr marL="38100">
              <a:lnSpc>
                <a:spcPct val="100000"/>
              </a:lnSpc>
              <a:spcBef>
                <a:spcPts val="85"/>
              </a:spcBef>
            </a:pPr>
            <a:fld id="{81D60167-4931-47E6-BA6A-407CBD079E47}" type="slidenum">
              <a:rPr spc="-25" dirty="0"/>
              <a:t>22</a:t>
            </a:fld>
            <a:endParaRPr spc="-25" dirty="0"/>
          </a:p>
        </p:txBody>
      </p:sp>
      <p:graphicFrame>
        <p:nvGraphicFramePr>
          <p:cNvPr id="3" name="object 3"/>
          <p:cNvGraphicFramePr>
            <a:graphicFrameLocks noGrp="1"/>
          </p:cNvGraphicFramePr>
          <p:nvPr/>
        </p:nvGraphicFramePr>
        <p:xfrm>
          <a:off x="620013" y="1775079"/>
          <a:ext cx="7467600" cy="4555490"/>
        </p:xfrm>
        <a:graphic>
          <a:graphicData uri="http://schemas.openxmlformats.org/drawingml/2006/table">
            <a:tbl>
              <a:tblPr firstRow="1" bandRow="1">
                <a:tableStyleId>{2D5ABB26-0587-4C30-8999-92F81FD0307C}</a:tableStyleId>
              </a:tblPr>
              <a:tblGrid>
                <a:gridCol w="1866900">
                  <a:extLst>
                    <a:ext uri="{9D8B030D-6E8A-4147-A177-3AD203B41FA5}">
                      <a16:colId xmlns:a16="http://schemas.microsoft.com/office/drawing/2014/main" val="20000"/>
                    </a:ext>
                  </a:extLst>
                </a:gridCol>
                <a:gridCol w="1866900">
                  <a:extLst>
                    <a:ext uri="{9D8B030D-6E8A-4147-A177-3AD203B41FA5}">
                      <a16:colId xmlns:a16="http://schemas.microsoft.com/office/drawing/2014/main" val="20001"/>
                    </a:ext>
                  </a:extLst>
                </a:gridCol>
                <a:gridCol w="1866900">
                  <a:extLst>
                    <a:ext uri="{9D8B030D-6E8A-4147-A177-3AD203B41FA5}">
                      <a16:colId xmlns:a16="http://schemas.microsoft.com/office/drawing/2014/main" val="20002"/>
                    </a:ext>
                  </a:extLst>
                </a:gridCol>
                <a:gridCol w="1866900">
                  <a:extLst>
                    <a:ext uri="{9D8B030D-6E8A-4147-A177-3AD203B41FA5}">
                      <a16:colId xmlns:a16="http://schemas.microsoft.com/office/drawing/2014/main" val="20003"/>
                    </a:ext>
                  </a:extLst>
                </a:gridCol>
              </a:tblGrid>
              <a:tr h="614680">
                <a:tc>
                  <a:txBody>
                    <a:bodyPr/>
                    <a:lstStyle/>
                    <a:p>
                      <a:pPr marL="91440">
                        <a:lnSpc>
                          <a:spcPct val="100000"/>
                        </a:lnSpc>
                        <a:spcBef>
                          <a:spcPts val="325"/>
                        </a:spcBef>
                      </a:pPr>
                      <a:r>
                        <a:rPr sz="1800" b="1" spc="105" dirty="0">
                          <a:solidFill>
                            <a:srgbClr val="FFFFFF"/>
                          </a:solidFill>
                          <a:latin typeface="Cambria"/>
                          <a:cs typeface="Cambria"/>
                        </a:rPr>
                        <a:t>Stakeholder</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1440">
                        <a:lnSpc>
                          <a:spcPct val="100000"/>
                        </a:lnSpc>
                        <a:spcBef>
                          <a:spcPts val="325"/>
                        </a:spcBef>
                      </a:pPr>
                      <a:r>
                        <a:rPr sz="1800" b="1" spc="75" dirty="0">
                          <a:solidFill>
                            <a:srgbClr val="FFFFFF"/>
                          </a:solidFill>
                          <a:latin typeface="Cambria"/>
                          <a:cs typeface="Cambria"/>
                        </a:rPr>
                        <a:t>Wellbeing</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2075">
                        <a:lnSpc>
                          <a:spcPct val="100000"/>
                        </a:lnSpc>
                        <a:spcBef>
                          <a:spcPts val="325"/>
                        </a:spcBef>
                      </a:pPr>
                      <a:r>
                        <a:rPr sz="1800" b="1" spc="110" dirty="0">
                          <a:solidFill>
                            <a:srgbClr val="FFFFFF"/>
                          </a:solidFill>
                          <a:latin typeface="Cambria"/>
                          <a:cs typeface="Cambria"/>
                        </a:rPr>
                        <a:t>Autonomy</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tc>
                  <a:txBody>
                    <a:bodyPr/>
                    <a:lstStyle/>
                    <a:p>
                      <a:pPr marL="92075">
                        <a:lnSpc>
                          <a:spcPct val="100000"/>
                        </a:lnSpc>
                        <a:spcBef>
                          <a:spcPts val="325"/>
                        </a:spcBef>
                      </a:pPr>
                      <a:r>
                        <a:rPr sz="1800" b="1" spc="110" dirty="0">
                          <a:solidFill>
                            <a:srgbClr val="FFFFFF"/>
                          </a:solidFill>
                          <a:latin typeface="Cambria"/>
                          <a:cs typeface="Cambria"/>
                        </a:rPr>
                        <a:t>Fairness</a:t>
                      </a:r>
                      <a:endParaRPr sz="1800">
                        <a:latin typeface="Cambria"/>
                        <a:cs typeface="Cambria"/>
                      </a:endParaRPr>
                    </a:p>
                  </a:txBody>
                  <a:tcPr marL="0" marR="0" marT="4127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FD8537"/>
                    </a:solidFill>
                  </a:tcPr>
                </a:tc>
                <a:extLst>
                  <a:ext uri="{0D108BD9-81ED-4DB2-BD59-A6C34878D82A}">
                    <a16:rowId xmlns:a16="http://schemas.microsoft.com/office/drawing/2014/main" val="10000"/>
                  </a:ext>
                </a:extLst>
              </a:tr>
              <a:tr h="3940810">
                <a:tc>
                  <a:txBody>
                    <a:bodyPr/>
                    <a:lstStyle/>
                    <a:p>
                      <a:pPr marL="91440">
                        <a:lnSpc>
                          <a:spcPct val="100000"/>
                        </a:lnSpc>
                        <a:spcBef>
                          <a:spcPts val="340"/>
                        </a:spcBef>
                      </a:pPr>
                      <a:r>
                        <a:rPr sz="1800" spc="85" dirty="0">
                          <a:latin typeface="Cambria"/>
                          <a:cs typeface="Cambria"/>
                        </a:rPr>
                        <a:t>The</a:t>
                      </a:r>
                      <a:r>
                        <a:rPr sz="1800" spc="150" dirty="0">
                          <a:latin typeface="Cambria"/>
                          <a:cs typeface="Cambria"/>
                        </a:rPr>
                        <a:t> </a:t>
                      </a:r>
                      <a:r>
                        <a:rPr sz="1800" dirty="0">
                          <a:latin typeface="Cambria"/>
                          <a:cs typeface="Cambria"/>
                        </a:rPr>
                        <a:t>new</a:t>
                      </a:r>
                      <a:r>
                        <a:rPr sz="1800" spc="150" dirty="0">
                          <a:latin typeface="Cambria"/>
                          <a:cs typeface="Cambria"/>
                        </a:rPr>
                        <a:t> </a:t>
                      </a:r>
                      <a:r>
                        <a:rPr sz="1800" spc="-20" dirty="0">
                          <a:latin typeface="Cambria"/>
                          <a:cs typeface="Cambria"/>
                        </a:rPr>
                        <a:t>baby</a:t>
                      </a:r>
                      <a:endParaRPr sz="180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1440" marR="95885">
                        <a:lnSpc>
                          <a:spcPct val="100000"/>
                        </a:lnSpc>
                        <a:spcBef>
                          <a:spcPts val="340"/>
                        </a:spcBef>
                      </a:pPr>
                      <a:r>
                        <a:rPr sz="1800" spc="95" dirty="0">
                          <a:latin typeface="Cambria"/>
                          <a:cs typeface="Cambria"/>
                        </a:rPr>
                        <a:t>If</a:t>
                      </a:r>
                      <a:r>
                        <a:rPr sz="1800" spc="105" dirty="0">
                          <a:latin typeface="Cambria"/>
                          <a:cs typeface="Cambria"/>
                        </a:rPr>
                        <a:t> </a:t>
                      </a:r>
                      <a:r>
                        <a:rPr sz="1800" spc="85" dirty="0">
                          <a:latin typeface="Cambria"/>
                          <a:cs typeface="Cambria"/>
                        </a:rPr>
                        <a:t>ahmad</a:t>
                      </a:r>
                      <a:r>
                        <a:rPr sz="1800" spc="120" dirty="0">
                          <a:latin typeface="Cambria"/>
                          <a:cs typeface="Cambria"/>
                        </a:rPr>
                        <a:t> </a:t>
                      </a:r>
                      <a:r>
                        <a:rPr sz="1800" spc="70" dirty="0">
                          <a:latin typeface="Cambria"/>
                          <a:cs typeface="Cambria"/>
                        </a:rPr>
                        <a:t>has the</a:t>
                      </a:r>
                      <a:r>
                        <a:rPr sz="1800" spc="110" dirty="0">
                          <a:latin typeface="Cambria"/>
                          <a:cs typeface="Cambria"/>
                        </a:rPr>
                        <a:t> </a:t>
                      </a:r>
                      <a:r>
                        <a:rPr sz="1800" spc="-10" dirty="0">
                          <a:latin typeface="Cambria"/>
                          <a:cs typeface="Cambria"/>
                        </a:rPr>
                        <a:t>condition, </a:t>
                      </a:r>
                      <a:r>
                        <a:rPr sz="1800" spc="70" dirty="0">
                          <a:latin typeface="Cambria"/>
                          <a:cs typeface="Cambria"/>
                        </a:rPr>
                        <a:t>this</a:t>
                      </a:r>
                      <a:r>
                        <a:rPr sz="1800" spc="100" dirty="0">
                          <a:latin typeface="Cambria"/>
                          <a:cs typeface="Cambria"/>
                        </a:rPr>
                        <a:t> </a:t>
                      </a:r>
                      <a:r>
                        <a:rPr sz="1800" spc="50" dirty="0">
                          <a:latin typeface="Cambria"/>
                          <a:cs typeface="Cambria"/>
                        </a:rPr>
                        <a:t>will</a:t>
                      </a:r>
                      <a:r>
                        <a:rPr sz="1800" spc="95" dirty="0">
                          <a:latin typeface="Cambria"/>
                          <a:cs typeface="Cambria"/>
                        </a:rPr>
                        <a:t> </a:t>
                      </a:r>
                      <a:r>
                        <a:rPr sz="1800" spc="60" dirty="0">
                          <a:latin typeface="Cambria"/>
                          <a:cs typeface="Cambria"/>
                        </a:rPr>
                        <a:t>change </a:t>
                      </a:r>
                      <a:r>
                        <a:rPr sz="1800" spc="70" dirty="0">
                          <a:latin typeface="Cambria"/>
                          <a:cs typeface="Cambria"/>
                        </a:rPr>
                        <a:t>the</a:t>
                      </a:r>
                      <a:r>
                        <a:rPr sz="1800" spc="110" dirty="0">
                          <a:latin typeface="Cambria"/>
                          <a:cs typeface="Cambria"/>
                        </a:rPr>
                        <a:t> </a:t>
                      </a:r>
                      <a:r>
                        <a:rPr sz="1800" spc="70" dirty="0">
                          <a:latin typeface="Cambria"/>
                          <a:cs typeface="Cambria"/>
                        </a:rPr>
                        <a:t>attitude</a:t>
                      </a:r>
                      <a:r>
                        <a:rPr sz="1800" spc="125" dirty="0">
                          <a:latin typeface="Cambria"/>
                          <a:cs typeface="Cambria"/>
                        </a:rPr>
                        <a:t> </a:t>
                      </a:r>
                      <a:r>
                        <a:rPr sz="1800" spc="-25" dirty="0">
                          <a:latin typeface="Cambria"/>
                          <a:cs typeface="Cambria"/>
                        </a:rPr>
                        <a:t>of </a:t>
                      </a:r>
                      <a:r>
                        <a:rPr sz="1800" spc="70" dirty="0">
                          <a:latin typeface="Cambria"/>
                          <a:cs typeface="Cambria"/>
                        </a:rPr>
                        <a:t>the</a:t>
                      </a:r>
                      <a:r>
                        <a:rPr sz="1800" spc="110" dirty="0">
                          <a:latin typeface="Cambria"/>
                          <a:cs typeface="Cambria"/>
                        </a:rPr>
                        <a:t> </a:t>
                      </a:r>
                      <a:r>
                        <a:rPr sz="1800" spc="60" dirty="0">
                          <a:latin typeface="Cambria"/>
                          <a:cs typeface="Cambria"/>
                        </a:rPr>
                        <a:t>parents.</a:t>
                      </a:r>
                      <a:endParaRPr sz="1800" dirty="0">
                        <a:latin typeface="Cambria"/>
                        <a:cs typeface="Cambria"/>
                      </a:endParaRPr>
                    </a:p>
                    <a:p>
                      <a:pPr>
                        <a:lnSpc>
                          <a:spcPct val="100000"/>
                        </a:lnSpc>
                        <a:spcBef>
                          <a:spcPts val="90"/>
                        </a:spcBef>
                      </a:pPr>
                      <a:endParaRPr sz="1800" dirty="0">
                        <a:latin typeface="Times New Roman"/>
                        <a:cs typeface="Times New Roman"/>
                      </a:endParaRPr>
                    </a:p>
                    <a:p>
                      <a:pPr marL="91440" marR="190500">
                        <a:lnSpc>
                          <a:spcPct val="100000"/>
                        </a:lnSpc>
                      </a:pPr>
                      <a:r>
                        <a:rPr sz="1800" spc="70" dirty="0">
                          <a:latin typeface="Cambria"/>
                          <a:cs typeface="Cambria"/>
                        </a:rPr>
                        <a:t>They</a:t>
                      </a:r>
                      <a:r>
                        <a:rPr sz="1800" spc="105" dirty="0">
                          <a:latin typeface="Cambria"/>
                          <a:cs typeface="Cambria"/>
                        </a:rPr>
                        <a:t> </a:t>
                      </a:r>
                      <a:r>
                        <a:rPr sz="1800" spc="80" dirty="0">
                          <a:latin typeface="Cambria"/>
                          <a:cs typeface="Cambria"/>
                        </a:rPr>
                        <a:t>may</a:t>
                      </a:r>
                      <a:r>
                        <a:rPr sz="1800" spc="105" dirty="0">
                          <a:latin typeface="Cambria"/>
                          <a:cs typeface="Cambria"/>
                        </a:rPr>
                        <a:t> </a:t>
                      </a:r>
                      <a:r>
                        <a:rPr sz="1800" spc="30" dirty="0">
                          <a:latin typeface="Cambria"/>
                          <a:cs typeface="Cambria"/>
                        </a:rPr>
                        <a:t>seek </a:t>
                      </a:r>
                      <a:r>
                        <a:rPr sz="1800" spc="-10" dirty="0">
                          <a:latin typeface="Cambria"/>
                          <a:cs typeface="Cambria"/>
                        </a:rPr>
                        <a:t>abortion?</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2075">
                        <a:lnSpc>
                          <a:spcPct val="100000"/>
                        </a:lnSpc>
                        <a:spcBef>
                          <a:spcPts val="340"/>
                        </a:spcBef>
                      </a:pPr>
                      <a:r>
                        <a:rPr sz="1800" spc="85" dirty="0">
                          <a:latin typeface="Cambria"/>
                          <a:cs typeface="Cambria"/>
                        </a:rPr>
                        <a:t>Not</a:t>
                      </a:r>
                      <a:r>
                        <a:rPr sz="1800" spc="105" dirty="0">
                          <a:latin typeface="Cambria"/>
                          <a:cs typeface="Cambria"/>
                        </a:rPr>
                        <a:t> </a:t>
                      </a:r>
                      <a:r>
                        <a:rPr sz="1800" spc="40" dirty="0">
                          <a:latin typeface="Cambria"/>
                          <a:cs typeface="Cambria"/>
                        </a:rPr>
                        <a:t>applicable</a:t>
                      </a:r>
                      <a:endParaRPr sz="180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tc>
                  <a:txBody>
                    <a:bodyPr/>
                    <a:lstStyle/>
                    <a:p>
                      <a:pPr marL="92075">
                        <a:lnSpc>
                          <a:spcPct val="100000"/>
                        </a:lnSpc>
                        <a:spcBef>
                          <a:spcPts val="340"/>
                        </a:spcBef>
                      </a:pPr>
                      <a:r>
                        <a:rPr sz="1800" spc="85" dirty="0">
                          <a:latin typeface="Cambria"/>
                          <a:cs typeface="Cambria"/>
                        </a:rPr>
                        <a:t>Not</a:t>
                      </a:r>
                      <a:r>
                        <a:rPr sz="1800" spc="105" dirty="0">
                          <a:latin typeface="Cambria"/>
                          <a:cs typeface="Cambria"/>
                        </a:rPr>
                        <a:t> </a:t>
                      </a:r>
                      <a:r>
                        <a:rPr sz="1800" spc="40" dirty="0">
                          <a:latin typeface="Cambria"/>
                          <a:cs typeface="Cambria"/>
                        </a:rPr>
                        <a:t>applicable</a:t>
                      </a:r>
                      <a:endParaRPr sz="1800" dirty="0">
                        <a:latin typeface="Cambria"/>
                        <a:cs typeface="Cambria"/>
                      </a:endParaRPr>
                    </a:p>
                  </a:txBody>
                  <a:tcPr marL="0" marR="0" marT="431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FD9CE"/>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290" dirty="0"/>
              <a:t>Are</a:t>
            </a:r>
            <a:r>
              <a:rPr cap="small" spc="315" dirty="0"/>
              <a:t> </a:t>
            </a:r>
            <a:r>
              <a:rPr cap="small" spc="300" dirty="0"/>
              <a:t>my </a:t>
            </a:r>
            <a:r>
              <a:rPr cap="small" spc="265" dirty="0"/>
              <a:t>actions</a:t>
            </a:r>
            <a:r>
              <a:rPr cap="small" spc="320" dirty="0"/>
              <a:t> </a:t>
            </a:r>
            <a:r>
              <a:rPr cap="small" spc="185" dirty="0"/>
              <a:t>legal/ethical?</a:t>
            </a:r>
          </a:p>
        </p:txBody>
      </p:sp>
      <p:sp>
        <p:nvSpPr>
          <p:cNvPr id="4" name="object 4"/>
          <p:cNvSpPr txBox="1">
            <a:spLocks noGrp="1"/>
          </p:cNvSpPr>
          <p:nvPr>
            <p:ph type="sldNum" sz="quarter" idx="7"/>
          </p:nvPr>
        </p:nvSpPr>
        <p:spPr>
          <a:prstGeom prst="rect">
            <a:avLst/>
          </a:prstGeom>
        </p:spPr>
        <p:txBody>
          <a:bodyPr vert="horz" wrap="square" lIns="0" tIns="10795" rIns="0" bIns="0" rtlCol="0">
            <a:spAutoFit/>
          </a:bodyPr>
          <a:lstStyle/>
          <a:p>
            <a:pPr marL="89535">
              <a:lnSpc>
                <a:spcPct val="100000"/>
              </a:lnSpc>
              <a:spcBef>
                <a:spcPts val="85"/>
              </a:spcBef>
            </a:pPr>
            <a:fld id="{81D60167-4931-47E6-BA6A-407CBD079E47}" type="slidenum">
              <a:rPr spc="-50" dirty="0"/>
              <a:t>3</a:t>
            </a:fld>
            <a:endParaRPr spc="-50" dirty="0"/>
          </a:p>
        </p:txBody>
      </p:sp>
      <p:sp>
        <p:nvSpPr>
          <p:cNvPr id="3" name="object 3"/>
          <p:cNvSpPr txBox="1"/>
          <p:nvPr/>
        </p:nvSpPr>
        <p:spPr>
          <a:xfrm>
            <a:off x="535940" y="2071242"/>
            <a:ext cx="8051291" cy="3872855"/>
          </a:xfrm>
          <a:prstGeom prst="rect">
            <a:avLst/>
          </a:prstGeom>
        </p:spPr>
        <p:txBody>
          <a:bodyPr vert="horz" wrap="square" lIns="0" tIns="12700" rIns="0" bIns="0" rtlCol="0">
            <a:spAutoFit/>
          </a:bodyPr>
          <a:lstStyle/>
          <a:p>
            <a:pPr marL="286385" indent="-273685">
              <a:lnSpc>
                <a:spcPct val="100000"/>
              </a:lnSpc>
              <a:spcBef>
                <a:spcPts val="100"/>
              </a:spcBef>
              <a:buClr>
                <a:srgbClr val="FD8537"/>
              </a:buClr>
              <a:buSzPct val="68750"/>
              <a:buFont typeface="Wingdings"/>
              <a:buChar char=""/>
              <a:tabLst>
                <a:tab pos="286385" algn="l"/>
              </a:tabLst>
            </a:pPr>
            <a:r>
              <a:rPr sz="2400" spc="130" dirty="0">
                <a:latin typeface="Cambria"/>
                <a:cs typeface="Cambria"/>
              </a:rPr>
              <a:t>Laws</a:t>
            </a:r>
            <a:r>
              <a:rPr sz="2400" spc="135" dirty="0">
                <a:latin typeface="Cambria"/>
                <a:cs typeface="Cambria"/>
              </a:rPr>
              <a:t> </a:t>
            </a:r>
            <a:r>
              <a:rPr sz="2400" spc="130" dirty="0">
                <a:latin typeface="Cambria"/>
                <a:cs typeface="Cambria"/>
              </a:rPr>
              <a:t>–</a:t>
            </a:r>
            <a:r>
              <a:rPr sz="2400" spc="145" dirty="0">
                <a:latin typeface="Cambria"/>
                <a:cs typeface="Cambria"/>
              </a:rPr>
              <a:t> </a:t>
            </a:r>
            <a:r>
              <a:rPr sz="2400" spc="80" dirty="0">
                <a:latin typeface="Cambria"/>
                <a:cs typeface="Cambria"/>
              </a:rPr>
              <a:t>rules</a:t>
            </a:r>
            <a:r>
              <a:rPr sz="2400" spc="110" dirty="0">
                <a:latin typeface="Cambria"/>
                <a:cs typeface="Cambria"/>
              </a:rPr>
              <a:t> </a:t>
            </a:r>
            <a:r>
              <a:rPr sz="2400" dirty="0">
                <a:latin typeface="Cambria"/>
                <a:cs typeface="Cambria"/>
              </a:rPr>
              <a:t>of</a:t>
            </a:r>
            <a:r>
              <a:rPr sz="2400" spc="140" dirty="0">
                <a:latin typeface="Cambria"/>
                <a:cs typeface="Cambria"/>
              </a:rPr>
              <a:t> </a:t>
            </a:r>
            <a:r>
              <a:rPr sz="2400" spc="-10" dirty="0">
                <a:latin typeface="Cambria"/>
                <a:cs typeface="Cambria"/>
              </a:rPr>
              <a:t>conduct</a:t>
            </a:r>
            <a:endParaRPr sz="2400" dirty="0">
              <a:latin typeface="Cambria"/>
              <a:cs typeface="Cambria"/>
            </a:endParaRPr>
          </a:p>
          <a:p>
            <a:pPr>
              <a:lnSpc>
                <a:spcPct val="100000"/>
              </a:lnSpc>
              <a:spcBef>
                <a:spcPts val="1265"/>
              </a:spcBef>
              <a:buClr>
                <a:srgbClr val="FD8537"/>
              </a:buClr>
              <a:buFont typeface="Wingdings"/>
              <a:buChar char=""/>
            </a:pPr>
            <a:endParaRPr sz="2400" dirty="0">
              <a:latin typeface="Cambria"/>
              <a:cs typeface="Cambria"/>
            </a:endParaRPr>
          </a:p>
          <a:p>
            <a:pPr marL="286385" indent="-273685">
              <a:lnSpc>
                <a:spcPct val="100000"/>
              </a:lnSpc>
              <a:buClr>
                <a:srgbClr val="FD8537"/>
              </a:buClr>
              <a:buSzPct val="68750"/>
              <a:buFont typeface="Wingdings"/>
              <a:buChar char=""/>
              <a:tabLst>
                <a:tab pos="286385" algn="l"/>
              </a:tabLst>
            </a:pPr>
            <a:r>
              <a:rPr sz="2400" spc="130" dirty="0">
                <a:latin typeface="Cambria"/>
                <a:cs typeface="Cambria"/>
              </a:rPr>
              <a:t>Legal</a:t>
            </a:r>
            <a:r>
              <a:rPr sz="2400" spc="150" dirty="0">
                <a:latin typeface="Cambria"/>
                <a:cs typeface="Cambria"/>
              </a:rPr>
              <a:t> </a:t>
            </a:r>
            <a:r>
              <a:rPr sz="2400" spc="75" dirty="0">
                <a:latin typeface="Cambria"/>
                <a:cs typeface="Cambria"/>
              </a:rPr>
              <a:t>is</a:t>
            </a:r>
            <a:r>
              <a:rPr sz="2400" spc="140" dirty="0">
                <a:latin typeface="Cambria"/>
                <a:cs typeface="Cambria"/>
              </a:rPr>
              <a:t> </a:t>
            </a:r>
            <a:r>
              <a:rPr sz="2400" spc="50" dirty="0">
                <a:latin typeface="Cambria"/>
                <a:cs typeface="Cambria"/>
              </a:rPr>
              <a:t>not</a:t>
            </a:r>
            <a:r>
              <a:rPr sz="2400" spc="150" dirty="0">
                <a:latin typeface="Cambria"/>
                <a:cs typeface="Cambria"/>
              </a:rPr>
              <a:t> </a:t>
            </a:r>
            <a:r>
              <a:rPr sz="2400" spc="90" dirty="0">
                <a:latin typeface="Cambria"/>
                <a:cs typeface="Cambria"/>
              </a:rPr>
              <a:t>always</a:t>
            </a:r>
            <a:r>
              <a:rPr sz="2400" spc="150" dirty="0">
                <a:latin typeface="Cambria"/>
                <a:cs typeface="Cambria"/>
              </a:rPr>
              <a:t> </a:t>
            </a:r>
            <a:r>
              <a:rPr sz="2400" spc="65" dirty="0">
                <a:latin typeface="Cambria"/>
                <a:cs typeface="Cambria"/>
              </a:rPr>
              <a:t>ethical?</a:t>
            </a:r>
            <a:endParaRPr lang="en-US" sz="2400" spc="65" dirty="0">
              <a:latin typeface="Cambria"/>
              <a:cs typeface="Cambria"/>
            </a:endParaRPr>
          </a:p>
          <a:p>
            <a:pPr marL="286385" indent="-273685">
              <a:lnSpc>
                <a:spcPct val="100000"/>
              </a:lnSpc>
              <a:buClr>
                <a:srgbClr val="FD8537"/>
              </a:buClr>
              <a:buSzPct val="68750"/>
              <a:buFont typeface="Wingdings"/>
              <a:buChar char=""/>
              <a:tabLst>
                <a:tab pos="286385" algn="l"/>
              </a:tabLst>
            </a:pPr>
            <a:endParaRPr lang="en-CA" sz="2400" spc="65" dirty="0">
              <a:latin typeface="Cambria"/>
              <a:cs typeface="Cambria"/>
            </a:endParaRPr>
          </a:p>
          <a:p>
            <a:pPr marL="12700">
              <a:lnSpc>
                <a:spcPct val="100000"/>
              </a:lnSpc>
              <a:buClr>
                <a:srgbClr val="FD8537"/>
              </a:buClr>
              <a:buSzPct val="68750"/>
              <a:tabLst>
                <a:tab pos="286385" algn="l"/>
              </a:tabLst>
            </a:pPr>
            <a:endParaRPr lang="en-CA" sz="2400" spc="65" dirty="0">
              <a:latin typeface="Cambria"/>
              <a:cs typeface="Cambria"/>
            </a:endParaRPr>
          </a:p>
          <a:p>
            <a:pPr marL="286385" indent="-273685">
              <a:lnSpc>
                <a:spcPct val="100000"/>
              </a:lnSpc>
              <a:buClr>
                <a:srgbClr val="FD8537"/>
              </a:buClr>
              <a:buSzPct val="68750"/>
              <a:buFont typeface="Wingdings"/>
              <a:buChar char=""/>
              <a:tabLst>
                <a:tab pos="286385" algn="l"/>
              </a:tabLst>
            </a:pPr>
            <a:endParaRPr lang="en-CA" sz="2400" spc="65" dirty="0">
              <a:latin typeface="Cambria"/>
              <a:cs typeface="Cambria"/>
            </a:endParaRPr>
          </a:p>
          <a:p>
            <a:pPr marL="286385" indent="-273685">
              <a:lnSpc>
                <a:spcPct val="100000"/>
              </a:lnSpc>
              <a:buClr>
                <a:srgbClr val="FD8537"/>
              </a:buClr>
              <a:buSzPct val="68750"/>
              <a:buFont typeface="Wingdings"/>
              <a:buChar char=""/>
              <a:tabLst>
                <a:tab pos="286385" algn="l"/>
              </a:tabLst>
            </a:pPr>
            <a:endParaRPr lang="en-CA" sz="2400" spc="65" dirty="0">
              <a:latin typeface="Cambria"/>
              <a:cs typeface="Cambria"/>
            </a:endParaRPr>
          </a:p>
          <a:p>
            <a:pPr marL="286385" indent="-273685">
              <a:lnSpc>
                <a:spcPct val="100000"/>
              </a:lnSpc>
              <a:buClr>
                <a:srgbClr val="FD8537"/>
              </a:buClr>
              <a:buSzPct val="68750"/>
              <a:buFont typeface="Wingdings"/>
              <a:buChar char=""/>
              <a:tabLst>
                <a:tab pos="286385" algn="l"/>
              </a:tabLst>
            </a:pPr>
            <a:endParaRPr lang="en-CA" sz="2400" spc="65" dirty="0">
              <a:latin typeface="Cambria"/>
              <a:cs typeface="Cambria"/>
            </a:endParaRPr>
          </a:p>
          <a:p>
            <a:pPr marL="286385" indent="-273685">
              <a:lnSpc>
                <a:spcPct val="100000"/>
              </a:lnSpc>
              <a:buClr>
                <a:srgbClr val="FD8537"/>
              </a:buClr>
              <a:buSzPct val="68750"/>
              <a:buFont typeface="Wingdings"/>
              <a:buChar char=""/>
              <a:tabLst>
                <a:tab pos="286385" algn="l"/>
              </a:tabLst>
            </a:pPr>
            <a:endParaRPr lang="en-CA" sz="2400" spc="65" dirty="0">
              <a:latin typeface="Cambria"/>
              <a:cs typeface="Cambria"/>
            </a:endParaRPr>
          </a:p>
          <a:p>
            <a:pPr marL="286385" indent="-273685">
              <a:lnSpc>
                <a:spcPct val="100000"/>
              </a:lnSpc>
              <a:buClr>
                <a:srgbClr val="FD8537"/>
              </a:buClr>
              <a:buSzPct val="68750"/>
              <a:buFont typeface="Wingdings"/>
              <a:buChar char=""/>
              <a:tabLst>
                <a:tab pos="286385" algn="l"/>
              </a:tabLst>
            </a:pPr>
            <a:endParaRPr sz="2400" dirty="0">
              <a:latin typeface="Cambria"/>
              <a:cs typeface="Cambri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290" dirty="0"/>
              <a:t>Are</a:t>
            </a:r>
            <a:r>
              <a:rPr cap="small" spc="315" dirty="0"/>
              <a:t> </a:t>
            </a:r>
            <a:r>
              <a:rPr cap="small" spc="300" dirty="0"/>
              <a:t>my </a:t>
            </a:r>
            <a:r>
              <a:rPr cap="small" spc="265" dirty="0"/>
              <a:t>actions</a:t>
            </a:r>
            <a:r>
              <a:rPr cap="small" spc="320" dirty="0"/>
              <a:t> </a:t>
            </a:r>
            <a:r>
              <a:rPr cap="small" spc="185" dirty="0"/>
              <a:t>legal/ethical?</a:t>
            </a:r>
          </a:p>
        </p:txBody>
      </p:sp>
      <p:sp>
        <p:nvSpPr>
          <p:cNvPr id="4" name="object 4"/>
          <p:cNvSpPr txBox="1">
            <a:spLocks noGrp="1"/>
          </p:cNvSpPr>
          <p:nvPr>
            <p:ph type="sldNum" sz="quarter" idx="7"/>
          </p:nvPr>
        </p:nvSpPr>
        <p:spPr>
          <a:prstGeom prst="rect">
            <a:avLst/>
          </a:prstGeom>
        </p:spPr>
        <p:txBody>
          <a:bodyPr vert="horz" wrap="square" lIns="0" tIns="10795" rIns="0" bIns="0" rtlCol="0">
            <a:spAutoFit/>
          </a:bodyPr>
          <a:lstStyle/>
          <a:p>
            <a:pPr marL="89535">
              <a:lnSpc>
                <a:spcPct val="100000"/>
              </a:lnSpc>
              <a:spcBef>
                <a:spcPts val="85"/>
              </a:spcBef>
            </a:pPr>
            <a:fld id="{81D60167-4931-47E6-BA6A-407CBD079E47}" type="slidenum">
              <a:rPr spc="-50" dirty="0"/>
              <a:t>4</a:t>
            </a:fld>
            <a:endParaRPr spc="-50" dirty="0"/>
          </a:p>
        </p:txBody>
      </p:sp>
      <p:sp>
        <p:nvSpPr>
          <p:cNvPr id="3" name="object 3"/>
          <p:cNvSpPr txBox="1"/>
          <p:nvPr/>
        </p:nvSpPr>
        <p:spPr>
          <a:xfrm>
            <a:off x="535940" y="1628902"/>
            <a:ext cx="7236459" cy="4914166"/>
          </a:xfrm>
          <a:prstGeom prst="rect">
            <a:avLst/>
          </a:prstGeom>
        </p:spPr>
        <p:txBody>
          <a:bodyPr vert="horz" wrap="square" lIns="0" tIns="12700" rIns="0" bIns="0" rtlCol="0">
            <a:spAutoFit/>
          </a:bodyPr>
          <a:lstStyle/>
          <a:p>
            <a:pPr marL="286385" marR="1283970" indent="-274320">
              <a:lnSpc>
                <a:spcPct val="100000"/>
              </a:lnSpc>
              <a:spcBef>
                <a:spcPts val="100"/>
              </a:spcBef>
              <a:buClr>
                <a:srgbClr val="FD8537"/>
              </a:buClr>
              <a:buSzPct val="68750"/>
              <a:buFont typeface="Wingdings"/>
              <a:buChar char=""/>
              <a:tabLst>
                <a:tab pos="286385" algn="l"/>
              </a:tabLst>
            </a:pPr>
            <a:r>
              <a:rPr sz="2400" spc="95" dirty="0">
                <a:latin typeface="Cambria" panose="02040503050406030204" pitchFamily="18" charset="0"/>
                <a:cs typeface="Cambria"/>
              </a:rPr>
              <a:t>Some</a:t>
            </a:r>
            <a:r>
              <a:rPr sz="2400" spc="145" dirty="0">
                <a:latin typeface="Cambria" panose="02040503050406030204" pitchFamily="18" charset="0"/>
                <a:cs typeface="Cambria"/>
              </a:rPr>
              <a:t> </a:t>
            </a:r>
            <a:r>
              <a:rPr sz="2400" spc="60" dirty="0">
                <a:latin typeface="Cambria" panose="02040503050406030204" pitchFamily="18" charset="0"/>
                <a:cs typeface="Cambria"/>
              </a:rPr>
              <a:t>actions</a:t>
            </a:r>
            <a:r>
              <a:rPr sz="2400" spc="145" dirty="0">
                <a:latin typeface="Cambria" panose="02040503050406030204" pitchFamily="18" charset="0"/>
                <a:cs typeface="Cambria"/>
              </a:rPr>
              <a:t> </a:t>
            </a:r>
            <a:r>
              <a:rPr sz="2400" spc="130" dirty="0">
                <a:latin typeface="Cambria" panose="02040503050406030204" pitchFamily="18" charset="0"/>
                <a:cs typeface="Cambria"/>
              </a:rPr>
              <a:t>that</a:t>
            </a:r>
            <a:r>
              <a:rPr sz="2400" spc="150" dirty="0">
                <a:latin typeface="Cambria" panose="02040503050406030204" pitchFamily="18" charset="0"/>
                <a:cs typeface="Cambria"/>
              </a:rPr>
              <a:t> </a:t>
            </a:r>
            <a:r>
              <a:rPr sz="2400" spc="75" dirty="0">
                <a:latin typeface="Cambria" panose="02040503050406030204" pitchFamily="18" charset="0"/>
                <a:cs typeface="Cambria"/>
              </a:rPr>
              <a:t>are</a:t>
            </a:r>
            <a:r>
              <a:rPr sz="2400" spc="145" dirty="0">
                <a:latin typeface="Cambria" panose="02040503050406030204" pitchFamily="18" charset="0"/>
                <a:cs typeface="Cambria"/>
              </a:rPr>
              <a:t> </a:t>
            </a:r>
            <a:r>
              <a:rPr sz="2400" spc="85" dirty="0">
                <a:latin typeface="Cambria" panose="02040503050406030204" pitchFamily="18" charset="0"/>
                <a:cs typeface="Cambria"/>
              </a:rPr>
              <a:t>illegal</a:t>
            </a:r>
            <a:r>
              <a:rPr sz="2400" spc="125" dirty="0">
                <a:latin typeface="Cambria" panose="02040503050406030204" pitchFamily="18" charset="0"/>
                <a:cs typeface="Cambria"/>
              </a:rPr>
              <a:t> </a:t>
            </a:r>
            <a:r>
              <a:rPr sz="2400" spc="110" dirty="0">
                <a:latin typeface="Cambria" panose="02040503050406030204" pitchFamily="18" charset="0"/>
                <a:cs typeface="Cambria"/>
              </a:rPr>
              <a:t>may</a:t>
            </a:r>
            <a:r>
              <a:rPr sz="2400" spc="150" dirty="0">
                <a:latin typeface="Cambria" panose="02040503050406030204" pitchFamily="18" charset="0"/>
                <a:cs typeface="Cambria"/>
              </a:rPr>
              <a:t> </a:t>
            </a:r>
            <a:r>
              <a:rPr sz="2400" spc="50" dirty="0">
                <a:latin typeface="Cambria" panose="02040503050406030204" pitchFamily="18" charset="0"/>
                <a:cs typeface="Cambria"/>
              </a:rPr>
              <a:t>not</a:t>
            </a:r>
            <a:r>
              <a:rPr sz="2400" spc="145" dirty="0">
                <a:latin typeface="Cambria" panose="02040503050406030204" pitchFamily="18" charset="0"/>
                <a:cs typeface="Cambria"/>
              </a:rPr>
              <a:t> </a:t>
            </a:r>
            <a:r>
              <a:rPr sz="2400" spc="-25" dirty="0">
                <a:latin typeface="Cambria" panose="02040503050406030204" pitchFamily="18" charset="0"/>
                <a:cs typeface="Cambria"/>
              </a:rPr>
              <a:t>be </a:t>
            </a:r>
            <a:r>
              <a:rPr sz="2400" spc="85" dirty="0">
                <a:latin typeface="Cambria" panose="02040503050406030204" pitchFamily="18" charset="0"/>
                <a:cs typeface="Cambria"/>
              </a:rPr>
              <a:t>unethical</a:t>
            </a:r>
            <a:endParaRPr lang="en-US" sz="2400" spc="85" dirty="0">
              <a:latin typeface="Cambria" panose="02040503050406030204" pitchFamily="18" charset="0"/>
              <a:cs typeface="Cambria"/>
            </a:endParaRPr>
          </a:p>
          <a:p>
            <a:pPr marL="12065" marR="1283970">
              <a:lnSpc>
                <a:spcPct val="100000"/>
              </a:lnSpc>
              <a:spcBef>
                <a:spcPts val="100"/>
              </a:spcBef>
              <a:buClr>
                <a:srgbClr val="FD8537"/>
              </a:buClr>
              <a:buSzPct val="68750"/>
              <a:tabLst>
                <a:tab pos="286385" algn="l"/>
              </a:tabLst>
            </a:pPr>
            <a:r>
              <a:rPr lang="en-CA" sz="2000" i="0" u="none" strike="noStrike" dirty="0">
                <a:solidFill>
                  <a:srgbClr val="222222"/>
                </a:solidFill>
                <a:effectLst/>
                <a:latin typeface="Cambria" panose="02040503050406030204" pitchFamily="18" charset="0"/>
              </a:rPr>
              <a:t>    - “Jaywalking and crossing the street on a red light, as a pedestrian, when there are no cars around.”</a:t>
            </a:r>
          </a:p>
          <a:p>
            <a:pPr marL="12065" marR="1283970" algn="l">
              <a:spcBef>
                <a:spcPts val="100"/>
              </a:spcBef>
              <a:buClr>
                <a:srgbClr val="FD8537"/>
              </a:buClr>
              <a:buSzPct val="68750"/>
              <a:tabLst>
                <a:tab pos="286385" algn="l"/>
              </a:tabLst>
            </a:pPr>
            <a:r>
              <a:rPr lang="en-CA" sz="2000" b="1" i="0" u="none" strike="noStrike" dirty="0">
                <a:solidFill>
                  <a:srgbClr val="222222"/>
                </a:solidFill>
                <a:effectLst/>
                <a:latin typeface="Cambria" panose="02040503050406030204" pitchFamily="18" charset="0"/>
              </a:rPr>
              <a:t>    </a:t>
            </a:r>
            <a:r>
              <a:rPr lang="en-CA" sz="2000" i="0" u="none" strike="noStrike" dirty="0">
                <a:solidFill>
                  <a:srgbClr val="222222"/>
                </a:solidFill>
                <a:effectLst/>
                <a:latin typeface="Cambria" panose="02040503050406030204" pitchFamily="18" charset="0"/>
              </a:rPr>
              <a:t>- “Riding your bike on the sidewalk”</a:t>
            </a:r>
            <a:endParaRPr lang="en-CA" sz="2000" dirty="0">
              <a:solidFill>
                <a:srgbClr val="222222"/>
              </a:solidFill>
              <a:latin typeface="Cambria" panose="02040503050406030204" pitchFamily="18" charset="0"/>
            </a:endParaRPr>
          </a:p>
          <a:p>
            <a:pPr marL="12065" marR="1283970" algn="l">
              <a:spcBef>
                <a:spcPts val="100"/>
              </a:spcBef>
              <a:buClr>
                <a:srgbClr val="FD8537"/>
              </a:buClr>
              <a:buSzPct val="68750"/>
              <a:tabLst>
                <a:tab pos="286385" algn="l"/>
              </a:tabLst>
            </a:pPr>
            <a:endParaRPr sz="2400" dirty="0">
              <a:latin typeface="Cambria" panose="02040503050406030204" pitchFamily="18" charset="0"/>
              <a:cs typeface="Cambria"/>
            </a:endParaRPr>
          </a:p>
          <a:p>
            <a:pPr marL="286385" marR="826135" indent="-274320">
              <a:lnSpc>
                <a:spcPct val="100000"/>
              </a:lnSpc>
              <a:spcBef>
                <a:spcPts val="5"/>
              </a:spcBef>
              <a:buClr>
                <a:srgbClr val="FD8537"/>
              </a:buClr>
              <a:buSzPct val="68750"/>
              <a:buFont typeface="Wingdings"/>
              <a:buChar char=""/>
              <a:tabLst>
                <a:tab pos="286385" algn="l"/>
              </a:tabLst>
            </a:pPr>
            <a:r>
              <a:rPr sz="2400" spc="95" dirty="0">
                <a:latin typeface="Cambria" panose="02040503050406030204" pitchFamily="18" charset="0"/>
                <a:cs typeface="Cambria"/>
              </a:rPr>
              <a:t>Some</a:t>
            </a:r>
            <a:r>
              <a:rPr sz="2400" spc="145" dirty="0">
                <a:latin typeface="Cambria" panose="02040503050406030204" pitchFamily="18" charset="0"/>
                <a:cs typeface="Cambria"/>
              </a:rPr>
              <a:t> </a:t>
            </a:r>
            <a:r>
              <a:rPr sz="2400" spc="60" dirty="0">
                <a:latin typeface="Cambria" panose="02040503050406030204" pitchFamily="18" charset="0"/>
                <a:cs typeface="Cambria"/>
              </a:rPr>
              <a:t>actions</a:t>
            </a:r>
            <a:r>
              <a:rPr sz="2400" spc="145" dirty="0">
                <a:latin typeface="Cambria" panose="02040503050406030204" pitchFamily="18" charset="0"/>
                <a:cs typeface="Cambria"/>
              </a:rPr>
              <a:t> </a:t>
            </a:r>
            <a:r>
              <a:rPr sz="2400" spc="130" dirty="0">
                <a:latin typeface="Cambria" panose="02040503050406030204" pitchFamily="18" charset="0"/>
                <a:cs typeface="Cambria"/>
              </a:rPr>
              <a:t>that</a:t>
            </a:r>
            <a:r>
              <a:rPr sz="2400" spc="145" dirty="0">
                <a:latin typeface="Cambria" panose="02040503050406030204" pitchFamily="18" charset="0"/>
                <a:cs typeface="Cambria"/>
              </a:rPr>
              <a:t> </a:t>
            </a:r>
            <a:r>
              <a:rPr sz="2400" spc="75" dirty="0">
                <a:latin typeface="Cambria" panose="02040503050406030204" pitchFamily="18" charset="0"/>
                <a:cs typeface="Cambria"/>
              </a:rPr>
              <a:t>are</a:t>
            </a:r>
            <a:r>
              <a:rPr sz="2400" spc="145" dirty="0">
                <a:latin typeface="Cambria" panose="02040503050406030204" pitchFamily="18" charset="0"/>
                <a:cs typeface="Cambria"/>
              </a:rPr>
              <a:t> </a:t>
            </a:r>
            <a:r>
              <a:rPr sz="2400" spc="95" dirty="0">
                <a:latin typeface="Cambria" panose="02040503050406030204" pitchFamily="18" charset="0"/>
                <a:cs typeface="Cambria"/>
              </a:rPr>
              <a:t>unethical</a:t>
            </a:r>
            <a:r>
              <a:rPr sz="2400" spc="125" dirty="0">
                <a:latin typeface="Cambria" panose="02040503050406030204" pitchFamily="18" charset="0"/>
                <a:cs typeface="Cambria"/>
              </a:rPr>
              <a:t> </a:t>
            </a:r>
            <a:r>
              <a:rPr sz="2400" spc="110" dirty="0">
                <a:latin typeface="Cambria" panose="02040503050406030204" pitchFamily="18" charset="0"/>
                <a:cs typeface="Cambria"/>
              </a:rPr>
              <a:t>may</a:t>
            </a:r>
            <a:r>
              <a:rPr sz="2400" spc="145" dirty="0">
                <a:latin typeface="Cambria" panose="02040503050406030204" pitchFamily="18" charset="0"/>
                <a:cs typeface="Cambria"/>
              </a:rPr>
              <a:t> </a:t>
            </a:r>
            <a:r>
              <a:rPr sz="2400" spc="50" dirty="0">
                <a:latin typeface="Cambria" panose="02040503050406030204" pitchFamily="18" charset="0"/>
                <a:cs typeface="Cambria"/>
              </a:rPr>
              <a:t>not</a:t>
            </a:r>
            <a:r>
              <a:rPr sz="2400" spc="145" dirty="0">
                <a:latin typeface="Cambria" panose="02040503050406030204" pitchFamily="18" charset="0"/>
                <a:cs typeface="Cambria"/>
              </a:rPr>
              <a:t> </a:t>
            </a:r>
            <a:r>
              <a:rPr sz="2400" spc="-25" dirty="0">
                <a:latin typeface="Cambria" panose="02040503050406030204" pitchFamily="18" charset="0"/>
                <a:cs typeface="Cambria"/>
              </a:rPr>
              <a:t>be </a:t>
            </a:r>
            <a:r>
              <a:rPr sz="2400" spc="95" dirty="0">
                <a:latin typeface="Cambria" panose="02040503050406030204" pitchFamily="18" charset="0"/>
                <a:cs typeface="Cambria"/>
              </a:rPr>
              <a:t>illegal.</a:t>
            </a:r>
            <a:endParaRPr lang="en-US" sz="2400" spc="95" dirty="0">
              <a:latin typeface="Cambria" panose="02040503050406030204" pitchFamily="18" charset="0"/>
              <a:cs typeface="Cambria"/>
            </a:endParaRPr>
          </a:p>
          <a:p>
            <a:pPr marL="12065" marR="826135">
              <a:lnSpc>
                <a:spcPct val="100000"/>
              </a:lnSpc>
              <a:spcBef>
                <a:spcPts val="5"/>
              </a:spcBef>
              <a:buClr>
                <a:srgbClr val="FD8537"/>
              </a:buClr>
              <a:buSzPct val="68750"/>
              <a:tabLst>
                <a:tab pos="286385" algn="l"/>
              </a:tabLst>
            </a:pPr>
            <a:r>
              <a:rPr lang="en-CA" sz="2000" spc="95" dirty="0">
                <a:latin typeface="Cambria" panose="02040503050406030204" pitchFamily="18" charset="0"/>
                <a:cs typeface="Cambria"/>
              </a:rPr>
              <a:t>  -” Cheating on your spouse”</a:t>
            </a:r>
          </a:p>
          <a:p>
            <a:pPr marL="12065" marR="826135">
              <a:lnSpc>
                <a:spcPct val="100000"/>
              </a:lnSpc>
              <a:spcBef>
                <a:spcPts val="5"/>
              </a:spcBef>
              <a:buClr>
                <a:srgbClr val="FD8537"/>
              </a:buClr>
              <a:buSzPct val="68750"/>
              <a:tabLst>
                <a:tab pos="286385" algn="l"/>
              </a:tabLst>
            </a:pPr>
            <a:r>
              <a:rPr lang="en-CA" sz="2000" spc="95" dirty="0">
                <a:latin typeface="Cambria" panose="02040503050406030204" pitchFamily="18" charset="0"/>
                <a:cs typeface="Cambria"/>
              </a:rPr>
              <a:t>  -” Breaking a promise to a friend”.</a:t>
            </a:r>
            <a:endParaRPr lang="en-US" sz="2000" spc="95" dirty="0">
              <a:latin typeface="Cambria" panose="02040503050406030204" pitchFamily="18" charset="0"/>
              <a:cs typeface="Cambria"/>
            </a:endParaRPr>
          </a:p>
          <a:p>
            <a:pPr marL="12065" marR="826135">
              <a:lnSpc>
                <a:spcPct val="100000"/>
              </a:lnSpc>
              <a:spcBef>
                <a:spcPts val="5"/>
              </a:spcBef>
              <a:buClr>
                <a:srgbClr val="FD8537"/>
              </a:buClr>
              <a:buSzPct val="68750"/>
              <a:tabLst>
                <a:tab pos="286385" algn="l"/>
              </a:tabLst>
            </a:pPr>
            <a:endParaRPr sz="2400" dirty="0">
              <a:latin typeface="Cambria" panose="02040503050406030204" pitchFamily="18" charset="0"/>
              <a:cs typeface="Cambria"/>
            </a:endParaRPr>
          </a:p>
          <a:p>
            <a:pPr marL="286385" indent="-273685">
              <a:lnSpc>
                <a:spcPct val="100000"/>
              </a:lnSpc>
              <a:buClr>
                <a:srgbClr val="FD8537"/>
              </a:buClr>
              <a:buSzPct val="68750"/>
              <a:buFont typeface="Wingdings"/>
              <a:buChar char=""/>
              <a:tabLst>
                <a:tab pos="286385" algn="l"/>
              </a:tabLst>
            </a:pPr>
            <a:r>
              <a:rPr lang="en-CA" sz="2400" b="0" i="0" u="none" strike="noStrike" dirty="0">
                <a:solidFill>
                  <a:srgbClr val="111111"/>
                </a:solidFill>
                <a:effectLst/>
                <a:highlight>
                  <a:srgbClr val="FFFFFF"/>
                </a:highlight>
                <a:latin typeface="Cambria" panose="02040503050406030204" pitchFamily="18" charset="0"/>
              </a:rPr>
              <a:t>Some laws are immoral and some laws that are not per se immoral are applied in immoral ways. Nazi Germany is an example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7DB48-669D-F7AC-FF07-1311324FB653}"/>
              </a:ext>
            </a:extLst>
          </p:cNvPr>
          <p:cNvSpPr>
            <a:spLocks noGrp="1"/>
          </p:cNvSpPr>
          <p:nvPr>
            <p:ph type="title"/>
          </p:nvPr>
        </p:nvSpPr>
        <p:spPr>
          <a:xfrm>
            <a:off x="535940" y="228601"/>
            <a:ext cx="5821045" cy="609599"/>
          </a:xfrm>
        </p:spPr>
        <p:txBody>
          <a:bodyPr/>
          <a:lstStyle/>
          <a:p>
            <a:pPr algn="ctr" rtl="0"/>
            <a:r>
              <a:rPr lang="en-US" dirty="0"/>
              <a:t>Examples &amp; Summary</a:t>
            </a:r>
          </a:p>
        </p:txBody>
      </p:sp>
      <p:sp>
        <p:nvSpPr>
          <p:cNvPr id="3" name="Text Placeholder 2">
            <a:extLst>
              <a:ext uri="{FF2B5EF4-FFF2-40B4-BE49-F238E27FC236}">
                <a16:creationId xmlns:a16="http://schemas.microsoft.com/office/drawing/2014/main" id="{8D3416EC-2600-12FD-DC78-402A79508736}"/>
              </a:ext>
            </a:extLst>
          </p:cNvPr>
          <p:cNvSpPr>
            <a:spLocks noGrp="1"/>
          </p:cNvSpPr>
          <p:nvPr>
            <p:ph type="body" idx="1"/>
          </p:nvPr>
        </p:nvSpPr>
        <p:spPr>
          <a:xfrm>
            <a:off x="304800" y="1066800"/>
            <a:ext cx="8229599" cy="5539978"/>
          </a:xfrm>
        </p:spPr>
        <p:txBody>
          <a:bodyPr/>
          <a:lstStyle/>
          <a:p>
            <a:pPr marL="285750" indent="-285750" algn="l">
              <a:buFontTx/>
              <a:buChar char="-"/>
            </a:pPr>
            <a:r>
              <a:rPr lang="en-CA" b="0" i="0" u="none" strike="noStrike" dirty="0">
                <a:solidFill>
                  <a:srgbClr val="111111"/>
                </a:solidFill>
                <a:effectLst/>
                <a:latin typeface="Cambria" panose="02040503050406030204" pitchFamily="18" charset="0"/>
                <a:cs typeface="+mj-cs"/>
              </a:rPr>
              <a:t>Lying is immoral, but not illegal. (except in special circumstances such as marriage or a transaction that causes negligence and loss of another person)</a:t>
            </a:r>
          </a:p>
          <a:p>
            <a:pPr algn="l"/>
            <a:endParaRPr lang="en-CA" b="0" i="0" u="none" strike="noStrike" dirty="0">
              <a:solidFill>
                <a:srgbClr val="111111"/>
              </a:solidFill>
              <a:effectLst/>
              <a:latin typeface="Cambria" panose="02040503050406030204" pitchFamily="18" charset="0"/>
              <a:cs typeface="+mj-cs"/>
            </a:endParaRPr>
          </a:p>
          <a:p>
            <a:pPr marL="285750" indent="-285750" algn="l">
              <a:buFontTx/>
              <a:buChar char="-"/>
            </a:pPr>
            <a:r>
              <a:rPr lang="en-CA" dirty="0">
                <a:solidFill>
                  <a:srgbClr val="111111"/>
                </a:solidFill>
                <a:latin typeface="Cambria" panose="02040503050406030204" pitchFamily="18" charset="0"/>
                <a:cs typeface="+mj-cs"/>
              </a:rPr>
              <a:t>G</a:t>
            </a:r>
            <a:r>
              <a:rPr lang="en-CA" b="0" i="0" u="none" strike="noStrike" dirty="0">
                <a:solidFill>
                  <a:srgbClr val="111111"/>
                </a:solidFill>
                <a:effectLst/>
                <a:latin typeface="Cambria" panose="02040503050406030204" pitchFamily="18" charset="0"/>
                <a:cs typeface="+mj-cs"/>
              </a:rPr>
              <a:t>ossiping or being jealous are immoral, but the law has nothing to do with them.</a:t>
            </a:r>
          </a:p>
          <a:p>
            <a:pPr algn="l"/>
            <a:endParaRPr lang="en-CA" b="0" i="0" u="none" strike="noStrike" dirty="0">
              <a:solidFill>
                <a:srgbClr val="111111"/>
              </a:solidFill>
              <a:effectLst/>
              <a:latin typeface="Cambria" panose="02040503050406030204" pitchFamily="18" charset="0"/>
              <a:cs typeface="+mj-cs"/>
            </a:endParaRPr>
          </a:p>
          <a:p>
            <a:pPr marL="285750" indent="-285750" algn="l">
              <a:buFontTx/>
              <a:buChar char="-"/>
            </a:pPr>
            <a:r>
              <a:rPr lang="en-CA" dirty="0">
                <a:solidFill>
                  <a:srgbClr val="111111"/>
                </a:solidFill>
                <a:latin typeface="Cambria" panose="02040503050406030204" pitchFamily="18" charset="0"/>
                <a:cs typeface="+mj-cs"/>
              </a:rPr>
              <a:t>S</a:t>
            </a:r>
            <a:r>
              <a:rPr lang="en-CA" b="0" i="0" u="none" strike="noStrike" dirty="0">
                <a:solidFill>
                  <a:srgbClr val="111111"/>
                </a:solidFill>
                <a:effectLst/>
                <a:latin typeface="Cambria" panose="02040503050406030204" pitchFamily="18" charset="0"/>
                <a:cs typeface="+mj-cs"/>
              </a:rPr>
              <a:t>tealing is illegal and immoral too.</a:t>
            </a:r>
          </a:p>
          <a:p>
            <a:pPr algn="l"/>
            <a:endParaRPr lang="en-CA" b="0" i="0" u="none" strike="noStrike" dirty="0">
              <a:solidFill>
                <a:srgbClr val="111111"/>
              </a:solidFill>
              <a:effectLst/>
              <a:latin typeface="Cambria" panose="02040503050406030204" pitchFamily="18" charset="0"/>
              <a:cs typeface="+mj-cs"/>
            </a:endParaRPr>
          </a:p>
          <a:p>
            <a:pPr marL="285750" indent="-285750" algn="l">
              <a:buFontTx/>
              <a:buChar char="-"/>
            </a:pPr>
            <a:r>
              <a:rPr lang="en-CA" b="0" i="0" u="none" strike="noStrike" dirty="0">
                <a:solidFill>
                  <a:srgbClr val="111111"/>
                </a:solidFill>
                <a:effectLst/>
                <a:latin typeface="Cambria" panose="02040503050406030204" pitchFamily="18" charset="0"/>
                <a:cs typeface="+mj-cs"/>
              </a:rPr>
              <a:t>The law intervenes when someone is attacked or wronged</a:t>
            </a:r>
          </a:p>
          <a:p>
            <a:pPr algn="l"/>
            <a:endParaRPr lang="en-CA" b="0" i="0" u="none" strike="noStrike" dirty="0">
              <a:solidFill>
                <a:srgbClr val="111111"/>
              </a:solidFill>
              <a:effectLst/>
              <a:latin typeface="Cambria" panose="02040503050406030204" pitchFamily="18" charset="0"/>
              <a:cs typeface="+mj-cs"/>
            </a:endParaRPr>
          </a:p>
          <a:p>
            <a:pPr algn="l"/>
            <a:r>
              <a:rPr lang="en-CA" b="0" i="0" u="none" strike="noStrike" dirty="0">
                <a:solidFill>
                  <a:srgbClr val="111111"/>
                </a:solidFill>
                <a:effectLst/>
                <a:latin typeface="Cambria" panose="02040503050406030204" pitchFamily="18" charset="0"/>
                <a:cs typeface="+mj-cs"/>
              </a:rPr>
              <a:t>But </a:t>
            </a:r>
            <a:r>
              <a:rPr lang="en-CA" b="1" i="0" u="sng" strike="noStrike" dirty="0">
                <a:solidFill>
                  <a:srgbClr val="111111"/>
                </a:solidFill>
                <a:effectLst/>
                <a:latin typeface="Cambria" panose="02040503050406030204" pitchFamily="18" charset="0"/>
                <a:cs typeface="+mj-cs"/>
              </a:rPr>
              <a:t>in ethics</a:t>
            </a:r>
            <a:r>
              <a:rPr lang="en-CA" b="0" i="0" u="none" strike="noStrike" dirty="0">
                <a:solidFill>
                  <a:srgbClr val="111111"/>
                </a:solidFill>
                <a:effectLst/>
                <a:latin typeface="Cambria" panose="02040503050406030204" pitchFamily="18" charset="0"/>
                <a:cs typeface="+mj-cs"/>
              </a:rPr>
              <a:t>, </a:t>
            </a:r>
            <a:r>
              <a:rPr lang="en-US" dirty="0">
                <a:solidFill>
                  <a:srgbClr val="111111"/>
                </a:solidFill>
                <a:latin typeface="Cambria" panose="02040503050406030204" pitchFamily="18" charset="0"/>
                <a:cs typeface="+mj-cs"/>
              </a:rPr>
              <a:t>your actions are </a:t>
            </a:r>
            <a:r>
              <a:rPr lang="en-CA" b="0" i="0" u="none" strike="noStrike" dirty="0">
                <a:solidFill>
                  <a:srgbClr val="111111"/>
                </a:solidFill>
                <a:effectLst/>
                <a:latin typeface="Cambria" panose="02040503050406030204" pitchFamily="18" charset="0"/>
                <a:cs typeface="+mj-cs"/>
              </a:rPr>
              <a:t>optional and choice, that is, you do a good thing, even if you can not done it, or you don't do immoral things while there is no punishment.</a:t>
            </a:r>
          </a:p>
          <a:p>
            <a:pPr algn="l"/>
            <a:endParaRPr lang="en-CA" dirty="0">
              <a:solidFill>
                <a:srgbClr val="111111"/>
              </a:solidFill>
              <a:latin typeface="Cambria" panose="02040503050406030204" pitchFamily="18" charset="0"/>
              <a:cs typeface="+mj-cs"/>
            </a:endParaRPr>
          </a:p>
          <a:p>
            <a:pPr algn="l"/>
            <a:r>
              <a:rPr lang="en-CA" b="1" i="0" u="none" strike="noStrike" dirty="0">
                <a:solidFill>
                  <a:srgbClr val="474747"/>
                </a:solidFill>
                <a:effectLst/>
                <a:highlight>
                  <a:srgbClr val="FFFFFF"/>
                </a:highlight>
                <a:latin typeface="Cambria" panose="02040503050406030204" pitchFamily="18" charset="0"/>
                <a:cs typeface="+mj-cs"/>
              </a:rPr>
              <a:t>Ethics</a:t>
            </a:r>
            <a:r>
              <a:rPr lang="en-CA" b="0" i="0" u="none" strike="noStrike" dirty="0">
                <a:solidFill>
                  <a:srgbClr val="474747"/>
                </a:solidFill>
                <a:effectLst/>
                <a:highlight>
                  <a:srgbClr val="FFFFFF"/>
                </a:highlight>
                <a:latin typeface="Cambria" panose="02040503050406030204" pitchFamily="18" charset="0"/>
                <a:cs typeface="+mj-cs"/>
              </a:rPr>
              <a:t> and </a:t>
            </a:r>
            <a:r>
              <a:rPr lang="en-CA" b="1" i="0" u="none" strike="noStrike" dirty="0">
                <a:solidFill>
                  <a:srgbClr val="474747"/>
                </a:solidFill>
                <a:effectLst/>
                <a:highlight>
                  <a:srgbClr val="FFFFFF"/>
                </a:highlight>
                <a:latin typeface="Cambria" panose="02040503050406030204" pitchFamily="18" charset="0"/>
                <a:cs typeface="+mj-cs"/>
              </a:rPr>
              <a:t>law</a:t>
            </a:r>
            <a:r>
              <a:rPr lang="en-CA" b="0" i="0" u="none" strike="noStrike" dirty="0">
                <a:solidFill>
                  <a:srgbClr val="474747"/>
                </a:solidFill>
                <a:effectLst/>
                <a:highlight>
                  <a:srgbClr val="FFFFFF"/>
                </a:highlight>
                <a:latin typeface="Cambria" panose="02040503050406030204" pitchFamily="18" charset="0"/>
                <a:cs typeface="+mj-cs"/>
              </a:rPr>
              <a:t> are the different forms of rules by which humans are expected to behave themselves in the society. </a:t>
            </a:r>
            <a:r>
              <a:rPr lang="en-CA" b="0" i="0" u="none" strike="noStrike" dirty="0">
                <a:solidFill>
                  <a:srgbClr val="212121"/>
                </a:solidFill>
                <a:effectLst/>
                <a:highlight>
                  <a:srgbClr val="FFFFFF"/>
                </a:highlight>
                <a:latin typeface="Cambria" panose="02040503050406030204" pitchFamily="18" charset="0"/>
                <a:cs typeface="+mj-cs"/>
              </a:rPr>
              <a:t>Ethics represents internal system of controls, and Law refers to an external mechanism of control. Both these controls </a:t>
            </a:r>
            <a:r>
              <a:rPr lang="en-CA" b="0" i="0" u="none" strike="noStrike" dirty="0" err="1">
                <a:solidFill>
                  <a:srgbClr val="212121"/>
                </a:solidFill>
                <a:effectLst/>
                <a:highlight>
                  <a:srgbClr val="FFFFFF"/>
                </a:highlight>
                <a:latin typeface="Cambria" panose="02040503050406030204" pitchFamily="18" charset="0"/>
                <a:cs typeface="+mj-cs"/>
              </a:rPr>
              <a:t>ar</a:t>
            </a:r>
            <a:r>
              <a:rPr lang="en-CA" b="0" i="0" u="none" strike="noStrike" dirty="0">
                <a:solidFill>
                  <a:srgbClr val="212121"/>
                </a:solidFill>
                <a:effectLst/>
                <a:highlight>
                  <a:srgbClr val="FFFFFF"/>
                </a:highlight>
                <a:latin typeface="Cambria" panose="02040503050406030204" pitchFamily="18" charset="0"/>
                <a:cs typeface="+mj-cs"/>
              </a:rPr>
              <a:t> essential for optimal behavior, which includes seeking and dispensing treatment.</a:t>
            </a:r>
            <a:r>
              <a:rPr lang="en-CA" b="0" i="0" u="none" strike="noStrike" dirty="0">
                <a:solidFill>
                  <a:srgbClr val="474747"/>
                </a:solidFill>
                <a:effectLst/>
                <a:highlight>
                  <a:srgbClr val="FFFFFF"/>
                </a:highlight>
                <a:latin typeface="Cambria" panose="02040503050406030204" pitchFamily="18" charset="0"/>
                <a:cs typeface="+mj-cs"/>
              </a:rPr>
              <a:t>.</a:t>
            </a:r>
            <a:endParaRPr lang="en-CA" b="0" i="0" u="none" strike="noStrike" dirty="0">
              <a:solidFill>
                <a:srgbClr val="111111"/>
              </a:solidFill>
              <a:effectLst/>
              <a:latin typeface="Cambria" panose="02040503050406030204" pitchFamily="18" charset="0"/>
              <a:cs typeface="+mj-cs"/>
            </a:endParaRPr>
          </a:p>
          <a:p>
            <a:pPr algn="l"/>
            <a:endParaRPr lang="en-CA" b="0" i="0" u="none" strike="noStrike" dirty="0">
              <a:solidFill>
                <a:srgbClr val="111111"/>
              </a:solidFill>
              <a:effectLst/>
              <a:latin typeface="Cambria" panose="02040503050406030204" pitchFamily="18" charset="0"/>
              <a:cs typeface="+mj-cs"/>
            </a:endParaRPr>
          </a:p>
          <a:p>
            <a:pPr algn="l"/>
            <a:r>
              <a:rPr lang="en-CA" b="1" i="0" u="none" strike="noStrike" dirty="0">
                <a:solidFill>
                  <a:srgbClr val="111111"/>
                </a:solidFill>
                <a:effectLst/>
                <a:latin typeface="Cambria" panose="02040503050406030204" pitchFamily="18" charset="0"/>
                <a:cs typeface="+mj-cs"/>
              </a:rPr>
              <a:t>law</a:t>
            </a:r>
            <a:r>
              <a:rPr lang="en-CA" b="0" i="0" u="none" strike="noStrike" dirty="0">
                <a:solidFill>
                  <a:srgbClr val="111111"/>
                </a:solidFill>
                <a:effectLst/>
                <a:latin typeface="Cambria" panose="02040503050406030204" pitchFamily="18" charset="0"/>
                <a:cs typeface="+mj-cs"/>
              </a:rPr>
              <a:t> is for respecting the rights of others.</a:t>
            </a:r>
          </a:p>
          <a:p>
            <a:br>
              <a:rPr lang="en-CA" dirty="0">
                <a:latin typeface="Cambria" panose="02040503050406030204" pitchFamily="18" charset="0"/>
                <a:cs typeface="+mj-cs"/>
              </a:rPr>
            </a:br>
            <a:endParaRPr lang="en-US" dirty="0">
              <a:latin typeface="Cambria" panose="02040503050406030204" pitchFamily="18" charset="0"/>
              <a:cs typeface="+mj-cs"/>
            </a:endParaRPr>
          </a:p>
        </p:txBody>
      </p:sp>
    </p:spTree>
    <p:extLst>
      <p:ext uri="{BB962C8B-B14F-4D97-AF65-F5344CB8AC3E}">
        <p14:creationId xmlns:p14="http://schemas.microsoft.com/office/powerpoint/2010/main" val="592251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290" dirty="0"/>
              <a:t>Are</a:t>
            </a:r>
            <a:r>
              <a:rPr cap="small" spc="315" dirty="0"/>
              <a:t> </a:t>
            </a:r>
            <a:r>
              <a:rPr cap="small" spc="300" dirty="0"/>
              <a:t>my </a:t>
            </a:r>
            <a:r>
              <a:rPr cap="small" spc="265" dirty="0"/>
              <a:t>actions</a:t>
            </a:r>
            <a:r>
              <a:rPr cap="small" spc="320" dirty="0"/>
              <a:t> </a:t>
            </a:r>
            <a:r>
              <a:rPr cap="small" spc="185" dirty="0"/>
              <a:t>legal/ethical?</a:t>
            </a:r>
          </a:p>
        </p:txBody>
      </p:sp>
      <p:sp>
        <p:nvSpPr>
          <p:cNvPr id="5" name="object 5"/>
          <p:cNvSpPr txBox="1">
            <a:spLocks noGrp="1"/>
          </p:cNvSpPr>
          <p:nvPr>
            <p:ph type="sldNum" sz="quarter" idx="7"/>
          </p:nvPr>
        </p:nvSpPr>
        <p:spPr>
          <a:prstGeom prst="rect">
            <a:avLst/>
          </a:prstGeom>
        </p:spPr>
        <p:txBody>
          <a:bodyPr vert="horz" wrap="square" lIns="0" tIns="10795" rIns="0" bIns="0" rtlCol="0">
            <a:spAutoFit/>
          </a:bodyPr>
          <a:lstStyle/>
          <a:p>
            <a:pPr marL="89535">
              <a:lnSpc>
                <a:spcPct val="100000"/>
              </a:lnSpc>
              <a:spcBef>
                <a:spcPts val="85"/>
              </a:spcBef>
            </a:pPr>
            <a:fld id="{81D60167-4931-47E6-BA6A-407CBD079E47}" type="slidenum">
              <a:rPr spc="-50" dirty="0"/>
              <a:t>6</a:t>
            </a:fld>
            <a:endParaRPr spc="-50" dirty="0"/>
          </a:p>
        </p:txBody>
      </p:sp>
      <p:sp>
        <p:nvSpPr>
          <p:cNvPr id="3" name="object 3"/>
          <p:cNvSpPr txBox="1"/>
          <p:nvPr/>
        </p:nvSpPr>
        <p:spPr>
          <a:xfrm>
            <a:off x="535940" y="1628902"/>
            <a:ext cx="7301865" cy="2220595"/>
          </a:xfrm>
          <a:prstGeom prst="rect">
            <a:avLst/>
          </a:prstGeom>
        </p:spPr>
        <p:txBody>
          <a:bodyPr vert="horz" wrap="square" lIns="0" tIns="12700" rIns="0" bIns="0" rtlCol="0">
            <a:spAutoFit/>
          </a:bodyPr>
          <a:lstStyle/>
          <a:p>
            <a:pPr marL="286385" marR="5080" indent="-274320">
              <a:lnSpc>
                <a:spcPct val="100000"/>
              </a:lnSpc>
              <a:spcBef>
                <a:spcPts val="100"/>
              </a:spcBef>
              <a:buClr>
                <a:srgbClr val="FD8537"/>
              </a:buClr>
              <a:buSzPct val="68750"/>
              <a:buFont typeface="Wingdings"/>
              <a:buChar char=""/>
              <a:tabLst>
                <a:tab pos="286385" algn="l"/>
              </a:tabLst>
            </a:pPr>
            <a:r>
              <a:rPr sz="2400" spc="225" dirty="0">
                <a:latin typeface="Cambria"/>
                <a:cs typeface="Cambria"/>
              </a:rPr>
              <a:t>A</a:t>
            </a:r>
            <a:r>
              <a:rPr sz="2400" spc="150" dirty="0">
                <a:latin typeface="Cambria"/>
                <a:cs typeface="Cambria"/>
              </a:rPr>
              <a:t> </a:t>
            </a:r>
            <a:r>
              <a:rPr sz="2400" spc="130" dirty="0">
                <a:latin typeface="Cambria"/>
                <a:cs typeface="Cambria"/>
              </a:rPr>
              <a:t>man</a:t>
            </a:r>
            <a:r>
              <a:rPr sz="2400" spc="155" dirty="0">
                <a:latin typeface="Cambria"/>
                <a:cs typeface="Cambria"/>
              </a:rPr>
              <a:t> </a:t>
            </a:r>
            <a:r>
              <a:rPr sz="2400" spc="75" dirty="0">
                <a:latin typeface="Cambria"/>
                <a:cs typeface="Cambria"/>
              </a:rPr>
              <a:t>is</a:t>
            </a:r>
            <a:r>
              <a:rPr sz="2400" spc="135" dirty="0">
                <a:latin typeface="Cambria"/>
                <a:cs typeface="Cambria"/>
              </a:rPr>
              <a:t> </a:t>
            </a:r>
            <a:r>
              <a:rPr sz="2400" spc="100" dirty="0">
                <a:latin typeface="Cambria"/>
                <a:cs typeface="Cambria"/>
              </a:rPr>
              <a:t>walking</a:t>
            </a:r>
            <a:r>
              <a:rPr sz="2400" spc="125" dirty="0">
                <a:latin typeface="Cambria"/>
                <a:cs typeface="Cambria"/>
              </a:rPr>
              <a:t> </a:t>
            </a:r>
            <a:r>
              <a:rPr sz="2400" dirty="0">
                <a:latin typeface="Cambria"/>
                <a:cs typeface="Cambria"/>
              </a:rPr>
              <a:t>down</a:t>
            </a:r>
            <a:r>
              <a:rPr sz="2400" spc="135" dirty="0">
                <a:latin typeface="Cambria"/>
                <a:cs typeface="Cambria"/>
              </a:rPr>
              <a:t> </a:t>
            </a:r>
            <a:r>
              <a:rPr sz="2400" spc="85" dirty="0">
                <a:latin typeface="Cambria"/>
                <a:cs typeface="Cambria"/>
              </a:rPr>
              <a:t>the</a:t>
            </a:r>
            <a:r>
              <a:rPr sz="2400" spc="145" dirty="0">
                <a:latin typeface="Cambria"/>
                <a:cs typeface="Cambria"/>
              </a:rPr>
              <a:t> </a:t>
            </a:r>
            <a:r>
              <a:rPr sz="2400" spc="65" dirty="0">
                <a:latin typeface="Cambria"/>
                <a:cs typeface="Cambria"/>
              </a:rPr>
              <a:t>street</a:t>
            </a:r>
            <a:r>
              <a:rPr sz="2400" spc="155" dirty="0">
                <a:latin typeface="Cambria"/>
                <a:cs typeface="Cambria"/>
              </a:rPr>
              <a:t> </a:t>
            </a:r>
            <a:r>
              <a:rPr sz="2400" spc="100" dirty="0">
                <a:latin typeface="Cambria"/>
                <a:cs typeface="Cambria"/>
              </a:rPr>
              <a:t>and</a:t>
            </a:r>
            <a:r>
              <a:rPr sz="2400" spc="155" dirty="0">
                <a:latin typeface="Cambria"/>
                <a:cs typeface="Cambria"/>
              </a:rPr>
              <a:t> </a:t>
            </a:r>
            <a:r>
              <a:rPr sz="2400" spc="-20" dirty="0">
                <a:latin typeface="Cambria"/>
                <a:cs typeface="Cambria"/>
              </a:rPr>
              <a:t>sees </a:t>
            </a:r>
            <a:r>
              <a:rPr sz="2400" dirty="0">
                <a:latin typeface="Cambria"/>
                <a:cs typeface="Cambria"/>
              </a:rPr>
              <a:t>someone</a:t>
            </a:r>
            <a:r>
              <a:rPr sz="2400" spc="165" dirty="0">
                <a:latin typeface="Cambria"/>
                <a:cs typeface="Cambria"/>
              </a:rPr>
              <a:t> </a:t>
            </a:r>
            <a:r>
              <a:rPr sz="2400" spc="100" dirty="0">
                <a:latin typeface="Cambria"/>
                <a:cs typeface="Cambria"/>
              </a:rPr>
              <a:t>fall</a:t>
            </a:r>
            <a:r>
              <a:rPr sz="2400" spc="165" dirty="0">
                <a:latin typeface="Cambria"/>
                <a:cs typeface="Cambria"/>
              </a:rPr>
              <a:t> </a:t>
            </a:r>
            <a:r>
              <a:rPr sz="2400" spc="95" dirty="0">
                <a:latin typeface="Cambria"/>
                <a:cs typeface="Cambria"/>
              </a:rPr>
              <a:t>and</a:t>
            </a:r>
            <a:r>
              <a:rPr sz="2400" spc="170" dirty="0">
                <a:latin typeface="Cambria"/>
                <a:cs typeface="Cambria"/>
              </a:rPr>
              <a:t> </a:t>
            </a:r>
            <a:r>
              <a:rPr sz="2400" spc="80" dirty="0">
                <a:latin typeface="Cambria"/>
                <a:cs typeface="Cambria"/>
              </a:rPr>
              <a:t>injure</a:t>
            </a:r>
            <a:r>
              <a:rPr sz="2400" spc="165" dirty="0">
                <a:latin typeface="Cambria"/>
                <a:cs typeface="Cambria"/>
              </a:rPr>
              <a:t> </a:t>
            </a:r>
            <a:r>
              <a:rPr sz="2400" spc="95" dirty="0">
                <a:latin typeface="Cambria"/>
                <a:cs typeface="Cambria"/>
              </a:rPr>
              <a:t>himself.</a:t>
            </a:r>
            <a:r>
              <a:rPr sz="2400" spc="155" dirty="0">
                <a:latin typeface="Cambria"/>
                <a:cs typeface="Cambria"/>
              </a:rPr>
              <a:t> </a:t>
            </a:r>
            <a:r>
              <a:rPr sz="2400" spc="200" dirty="0">
                <a:latin typeface="Cambria"/>
                <a:cs typeface="Cambria"/>
              </a:rPr>
              <a:t>On</a:t>
            </a:r>
            <a:r>
              <a:rPr sz="2400" spc="165" dirty="0">
                <a:latin typeface="Cambria"/>
                <a:cs typeface="Cambria"/>
              </a:rPr>
              <a:t> </a:t>
            </a:r>
            <a:r>
              <a:rPr sz="2400" spc="85" dirty="0">
                <a:latin typeface="Cambria"/>
                <a:cs typeface="Cambria"/>
              </a:rPr>
              <a:t>the</a:t>
            </a:r>
            <a:r>
              <a:rPr sz="2400" spc="175" dirty="0">
                <a:latin typeface="Cambria"/>
                <a:cs typeface="Cambria"/>
              </a:rPr>
              <a:t> </a:t>
            </a:r>
            <a:r>
              <a:rPr sz="2400" spc="45" dirty="0">
                <a:latin typeface="Cambria"/>
                <a:cs typeface="Cambria"/>
              </a:rPr>
              <a:t>other</a:t>
            </a:r>
            <a:r>
              <a:rPr sz="2400" spc="600" dirty="0">
                <a:latin typeface="Cambria"/>
                <a:cs typeface="Cambria"/>
              </a:rPr>
              <a:t>  </a:t>
            </a:r>
            <a:r>
              <a:rPr sz="2400" dirty="0">
                <a:latin typeface="Cambria"/>
                <a:cs typeface="Cambria"/>
              </a:rPr>
              <a:t>side</a:t>
            </a:r>
            <a:r>
              <a:rPr sz="2400" spc="175" dirty="0">
                <a:latin typeface="Cambria"/>
                <a:cs typeface="Cambria"/>
              </a:rPr>
              <a:t> </a:t>
            </a:r>
            <a:r>
              <a:rPr sz="2400" dirty="0">
                <a:latin typeface="Cambria"/>
                <a:cs typeface="Cambria"/>
              </a:rPr>
              <a:t>of</a:t>
            </a:r>
            <a:r>
              <a:rPr sz="2400" spc="195" dirty="0">
                <a:latin typeface="Cambria"/>
                <a:cs typeface="Cambria"/>
              </a:rPr>
              <a:t> </a:t>
            </a:r>
            <a:r>
              <a:rPr sz="2400" spc="85" dirty="0">
                <a:latin typeface="Cambria"/>
                <a:cs typeface="Cambria"/>
              </a:rPr>
              <a:t>the</a:t>
            </a:r>
            <a:r>
              <a:rPr sz="2400" spc="190" dirty="0">
                <a:latin typeface="Cambria"/>
                <a:cs typeface="Cambria"/>
              </a:rPr>
              <a:t> </a:t>
            </a:r>
            <a:r>
              <a:rPr sz="2400" spc="85" dirty="0">
                <a:latin typeface="Cambria"/>
                <a:cs typeface="Cambria"/>
              </a:rPr>
              <a:t>street.</a:t>
            </a:r>
            <a:r>
              <a:rPr sz="2400" spc="185" dirty="0">
                <a:latin typeface="Cambria"/>
                <a:cs typeface="Cambria"/>
              </a:rPr>
              <a:t> He</a:t>
            </a:r>
            <a:r>
              <a:rPr sz="2400" spc="195" dirty="0">
                <a:latin typeface="Cambria"/>
                <a:cs typeface="Cambria"/>
              </a:rPr>
              <a:t> </a:t>
            </a:r>
            <a:r>
              <a:rPr sz="2400" spc="75" dirty="0">
                <a:latin typeface="Cambria"/>
                <a:cs typeface="Cambria"/>
              </a:rPr>
              <a:t>immediately</a:t>
            </a:r>
            <a:r>
              <a:rPr sz="2400" spc="175" dirty="0">
                <a:latin typeface="Cambria"/>
                <a:cs typeface="Cambria"/>
              </a:rPr>
              <a:t> </a:t>
            </a:r>
            <a:r>
              <a:rPr sz="2400" dirty="0">
                <a:latin typeface="Cambria"/>
                <a:cs typeface="Cambria"/>
              </a:rPr>
              <a:t>crosses</a:t>
            </a:r>
            <a:r>
              <a:rPr sz="2400" spc="185" dirty="0">
                <a:latin typeface="Cambria"/>
                <a:cs typeface="Cambria"/>
              </a:rPr>
              <a:t> </a:t>
            </a:r>
            <a:r>
              <a:rPr sz="2400" spc="60" dirty="0">
                <a:latin typeface="Cambria"/>
                <a:cs typeface="Cambria"/>
              </a:rPr>
              <a:t>the </a:t>
            </a:r>
            <a:r>
              <a:rPr sz="2400" spc="65" dirty="0">
                <a:latin typeface="Cambria"/>
                <a:cs typeface="Cambria"/>
              </a:rPr>
              <a:t>street</a:t>
            </a:r>
            <a:r>
              <a:rPr sz="2400" spc="160" dirty="0">
                <a:latin typeface="Cambria"/>
                <a:cs typeface="Cambria"/>
              </a:rPr>
              <a:t> </a:t>
            </a:r>
            <a:r>
              <a:rPr sz="2400" b="1" u="sng" spc="130" dirty="0">
                <a:uFill>
                  <a:solidFill>
                    <a:srgbClr val="000000"/>
                  </a:solidFill>
                </a:uFill>
                <a:latin typeface="Cambria"/>
                <a:cs typeface="Cambria"/>
              </a:rPr>
              <a:t>outside</a:t>
            </a:r>
            <a:r>
              <a:rPr sz="2400" b="1" u="sng" spc="190" dirty="0">
                <a:uFill>
                  <a:solidFill>
                    <a:srgbClr val="000000"/>
                  </a:solidFill>
                </a:uFill>
                <a:latin typeface="Cambria"/>
                <a:cs typeface="Cambria"/>
              </a:rPr>
              <a:t> </a:t>
            </a:r>
            <a:r>
              <a:rPr sz="2400" b="1" u="sng" spc="114" dirty="0">
                <a:uFill>
                  <a:solidFill>
                    <a:srgbClr val="000000"/>
                  </a:solidFill>
                </a:uFill>
                <a:latin typeface="Cambria"/>
                <a:cs typeface="Cambria"/>
              </a:rPr>
              <a:t>of</a:t>
            </a:r>
            <a:r>
              <a:rPr sz="2400" b="1" u="sng" spc="180" dirty="0">
                <a:uFill>
                  <a:solidFill>
                    <a:srgbClr val="000000"/>
                  </a:solidFill>
                </a:uFill>
                <a:latin typeface="Cambria"/>
                <a:cs typeface="Cambria"/>
              </a:rPr>
              <a:t> </a:t>
            </a:r>
            <a:r>
              <a:rPr sz="2400" b="1" u="sng" spc="140" dirty="0">
                <a:uFill>
                  <a:solidFill>
                    <a:srgbClr val="000000"/>
                  </a:solidFill>
                </a:uFill>
                <a:latin typeface="Cambria"/>
                <a:cs typeface="Cambria"/>
              </a:rPr>
              <a:t>the</a:t>
            </a:r>
            <a:r>
              <a:rPr sz="2400" b="1" u="sng" spc="190" dirty="0">
                <a:uFill>
                  <a:solidFill>
                    <a:srgbClr val="000000"/>
                  </a:solidFill>
                </a:uFill>
                <a:latin typeface="Cambria"/>
                <a:cs typeface="Cambria"/>
              </a:rPr>
              <a:t> </a:t>
            </a:r>
            <a:r>
              <a:rPr sz="2400" b="1" u="sng" spc="130" dirty="0">
                <a:uFill>
                  <a:solidFill>
                    <a:srgbClr val="000000"/>
                  </a:solidFill>
                </a:uFill>
                <a:latin typeface="Cambria"/>
                <a:cs typeface="Cambria"/>
              </a:rPr>
              <a:t>crosswalk</a:t>
            </a:r>
            <a:r>
              <a:rPr sz="2400" b="1" u="sng" spc="195" dirty="0">
                <a:uFill>
                  <a:solidFill>
                    <a:srgbClr val="000000"/>
                  </a:solidFill>
                </a:uFill>
                <a:latin typeface="Cambria"/>
                <a:cs typeface="Cambria"/>
              </a:rPr>
              <a:t> </a:t>
            </a:r>
            <a:r>
              <a:rPr sz="2400" dirty="0">
                <a:latin typeface="Cambria"/>
                <a:cs typeface="Cambria"/>
              </a:rPr>
              <a:t>to</a:t>
            </a:r>
            <a:r>
              <a:rPr sz="2400" spc="160" dirty="0">
                <a:latin typeface="Cambria"/>
                <a:cs typeface="Cambria"/>
              </a:rPr>
              <a:t> </a:t>
            </a:r>
            <a:r>
              <a:rPr sz="2400" spc="80" dirty="0">
                <a:latin typeface="Cambria"/>
                <a:cs typeface="Cambria"/>
              </a:rPr>
              <a:t>attend</a:t>
            </a:r>
            <a:r>
              <a:rPr sz="2400" spc="160" dirty="0">
                <a:latin typeface="Cambria"/>
                <a:cs typeface="Cambria"/>
              </a:rPr>
              <a:t> </a:t>
            </a:r>
            <a:r>
              <a:rPr sz="2400" dirty="0">
                <a:latin typeface="Cambria"/>
                <a:cs typeface="Cambria"/>
              </a:rPr>
              <a:t>to</a:t>
            </a:r>
            <a:r>
              <a:rPr sz="2400" spc="155" dirty="0">
                <a:latin typeface="Cambria"/>
                <a:cs typeface="Cambria"/>
              </a:rPr>
              <a:t> </a:t>
            </a:r>
            <a:r>
              <a:rPr sz="2400" spc="60" dirty="0">
                <a:latin typeface="Cambria"/>
                <a:cs typeface="Cambria"/>
              </a:rPr>
              <a:t>the </a:t>
            </a:r>
            <a:r>
              <a:rPr sz="2400" spc="70" dirty="0">
                <a:latin typeface="Cambria"/>
                <a:cs typeface="Cambria"/>
              </a:rPr>
              <a:t>injured</a:t>
            </a:r>
            <a:r>
              <a:rPr sz="2400" spc="125" dirty="0">
                <a:latin typeface="Cambria"/>
                <a:cs typeface="Cambria"/>
              </a:rPr>
              <a:t> </a:t>
            </a:r>
            <a:r>
              <a:rPr sz="2400" spc="55" dirty="0">
                <a:latin typeface="Cambria"/>
                <a:cs typeface="Cambria"/>
              </a:rPr>
              <a:t>person.</a:t>
            </a:r>
            <a:r>
              <a:rPr sz="2400" spc="120" dirty="0">
                <a:latin typeface="Cambria"/>
                <a:cs typeface="Cambria"/>
              </a:rPr>
              <a:t> </a:t>
            </a:r>
            <a:r>
              <a:rPr sz="2400" spc="105" dirty="0">
                <a:latin typeface="Cambria"/>
                <a:cs typeface="Cambria"/>
              </a:rPr>
              <a:t>Are</a:t>
            </a:r>
            <a:r>
              <a:rPr sz="2400" spc="150" dirty="0">
                <a:latin typeface="Cambria"/>
                <a:cs typeface="Cambria"/>
              </a:rPr>
              <a:t> </a:t>
            </a:r>
            <a:r>
              <a:rPr sz="2400" spc="100" dirty="0">
                <a:latin typeface="Cambria"/>
                <a:cs typeface="Cambria"/>
              </a:rPr>
              <a:t>his</a:t>
            </a:r>
            <a:r>
              <a:rPr sz="2400" spc="135" dirty="0">
                <a:latin typeface="Cambria"/>
                <a:cs typeface="Cambria"/>
              </a:rPr>
              <a:t> </a:t>
            </a:r>
            <a:r>
              <a:rPr sz="2400" spc="60" dirty="0">
                <a:latin typeface="Cambria"/>
                <a:cs typeface="Cambria"/>
              </a:rPr>
              <a:t>actions</a:t>
            </a:r>
            <a:r>
              <a:rPr sz="2400" spc="135" dirty="0">
                <a:latin typeface="Cambria"/>
                <a:cs typeface="Cambria"/>
              </a:rPr>
              <a:t> </a:t>
            </a:r>
            <a:r>
              <a:rPr sz="2400" spc="80" dirty="0">
                <a:latin typeface="Cambria"/>
                <a:cs typeface="Cambria"/>
              </a:rPr>
              <a:t>legal?</a:t>
            </a:r>
            <a:r>
              <a:rPr sz="2400" spc="145" dirty="0">
                <a:latin typeface="Cambria"/>
                <a:cs typeface="Cambria"/>
              </a:rPr>
              <a:t> </a:t>
            </a:r>
            <a:r>
              <a:rPr sz="2400" spc="75" dirty="0">
                <a:latin typeface="Cambria"/>
                <a:cs typeface="Cambria"/>
              </a:rPr>
              <a:t>are</a:t>
            </a:r>
            <a:r>
              <a:rPr sz="2400" spc="150" dirty="0">
                <a:latin typeface="Cambria"/>
                <a:cs typeface="Cambria"/>
              </a:rPr>
              <a:t> </a:t>
            </a:r>
            <a:r>
              <a:rPr sz="2400" spc="65" dirty="0">
                <a:latin typeface="Cambria"/>
                <a:cs typeface="Cambria"/>
              </a:rPr>
              <a:t>they </a:t>
            </a:r>
            <a:r>
              <a:rPr sz="2400" spc="70" dirty="0">
                <a:latin typeface="Cambria"/>
                <a:cs typeface="Cambria"/>
              </a:rPr>
              <a:t>ethical?</a:t>
            </a:r>
            <a:endParaRPr sz="2400" dirty="0">
              <a:latin typeface="Cambria"/>
              <a:cs typeface="Cambria"/>
            </a:endParaRPr>
          </a:p>
        </p:txBody>
      </p:sp>
      <p:sp>
        <p:nvSpPr>
          <p:cNvPr id="4" name="object 4"/>
          <p:cNvSpPr txBox="1"/>
          <p:nvPr/>
        </p:nvSpPr>
        <p:spPr>
          <a:xfrm>
            <a:off x="535940" y="4784217"/>
            <a:ext cx="6828155" cy="757555"/>
          </a:xfrm>
          <a:prstGeom prst="rect">
            <a:avLst/>
          </a:prstGeom>
        </p:spPr>
        <p:txBody>
          <a:bodyPr vert="horz" wrap="square" lIns="0" tIns="12700" rIns="0" bIns="0" rtlCol="0">
            <a:spAutoFit/>
          </a:bodyPr>
          <a:lstStyle/>
          <a:p>
            <a:pPr marL="286385" marR="5080" indent="-274320">
              <a:lnSpc>
                <a:spcPct val="100000"/>
              </a:lnSpc>
              <a:spcBef>
                <a:spcPts val="100"/>
              </a:spcBef>
              <a:buClr>
                <a:srgbClr val="FD8537"/>
              </a:buClr>
              <a:buSzPct val="68750"/>
              <a:buFont typeface="Wingdings"/>
              <a:buChar char=""/>
              <a:tabLst>
                <a:tab pos="286385" algn="l"/>
              </a:tabLst>
            </a:pPr>
            <a:r>
              <a:rPr sz="2400" spc="130" dirty="0">
                <a:latin typeface="Cambria"/>
                <a:cs typeface="Cambria"/>
              </a:rPr>
              <a:t>What</a:t>
            </a:r>
            <a:r>
              <a:rPr sz="2400" spc="145" dirty="0">
                <a:latin typeface="Cambria"/>
                <a:cs typeface="Cambria"/>
              </a:rPr>
              <a:t> </a:t>
            </a:r>
            <a:r>
              <a:rPr sz="2400" spc="80" dirty="0">
                <a:latin typeface="Cambria"/>
                <a:cs typeface="Cambria"/>
              </a:rPr>
              <a:t>if</a:t>
            </a:r>
            <a:r>
              <a:rPr sz="2400" spc="155" dirty="0">
                <a:latin typeface="Cambria"/>
                <a:cs typeface="Cambria"/>
              </a:rPr>
              <a:t> </a:t>
            </a:r>
            <a:r>
              <a:rPr sz="2400" dirty="0">
                <a:latin typeface="Cambria"/>
                <a:cs typeface="Cambria"/>
              </a:rPr>
              <a:t>by</a:t>
            </a:r>
            <a:r>
              <a:rPr sz="2400" spc="145" dirty="0">
                <a:latin typeface="Cambria"/>
                <a:cs typeface="Cambria"/>
              </a:rPr>
              <a:t> </a:t>
            </a:r>
            <a:r>
              <a:rPr sz="2400" spc="70" dirty="0">
                <a:latin typeface="Cambria"/>
                <a:cs typeface="Cambria"/>
              </a:rPr>
              <a:t>stepping</a:t>
            </a:r>
            <a:r>
              <a:rPr sz="2400" spc="135" dirty="0">
                <a:latin typeface="Cambria"/>
                <a:cs typeface="Cambria"/>
              </a:rPr>
              <a:t> </a:t>
            </a:r>
            <a:r>
              <a:rPr sz="2400" spc="60" dirty="0">
                <a:latin typeface="Cambria"/>
                <a:cs typeface="Cambria"/>
              </a:rPr>
              <a:t>into</a:t>
            </a:r>
            <a:r>
              <a:rPr sz="2400" spc="135" dirty="0">
                <a:latin typeface="Cambria"/>
                <a:cs typeface="Cambria"/>
              </a:rPr>
              <a:t> </a:t>
            </a:r>
            <a:r>
              <a:rPr sz="2400" spc="85" dirty="0">
                <a:latin typeface="Cambria"/>
                <a:cs typeface="Cambria"/>
              </a:rPr>
              <a:t>the</a:t>
            </a:r>
            <a:r>
              <a:rPr sz="2400" spc="155" dirty="0">
                <a:latin typeface="Cambria"/>
                <a:cs typeface="Cambria"/>
              </a:rPr>
              <a:t> </a:t>
            </a:r>
            <a:r>
              <a:rPr sz="2400" spc="65" dirty="0">
                <a:latin typeface="Cambria"/>
                <a:cs typeface="Cambria"/>
              </a:rPr>
              <a:t>street</a:t>
            </a:r>
            <a:r>
              <a:rPr sz="2400" spc="140" dirty="0">
                <a:latin typeface="Cambria"/>
                <a:cs typeface="Cambria"/>
              </a:rPr>
              <a:t> </a:t>
            </a:r>
            <a:r>
              <a:rPr sz="2400" spc="75" dirty="0">
                <a:latin typeface="Cambria"/>
                <a:cs typeface="Cambria"/>
              </a:rPr>
              <a:t>he</a:t>
            </a:r>
            <a:r>
              <a:rPr sz="2400" spc="145" dirty="0">
                <a:latin typeface="Cambria"/>
                <a:cs typeface="Cambria"/>
              </a:rPr>
              <a:t> </a:t>
            </a:r>
            <a:r>
              <a:rPr sz="2400" spc="65" dirty="0">
                <a:latin typeface="Cambria"/>
                <a:cs typeface="Cambria"/>
              </a:rPr>
              <a:t>causes</a:t>
            </a:r>
            <a:r>
              <a:rPr sz="2400" spc="155" dirty="0">
                <a:latin typeface="Cambria"/>
                <a:cs typeface="Cambria"/>
              </a:rPr>
              <a:t> </a:t>
            </a:r>
            <a:r>
              <a:rPr sz="2400" spc="100" dirty="0">
                <a:latin typeface="Cambria"/>
                <a:cs typeface="Cambria"/>
              </a:rPr>
              <a:t>a </a:t>
            </a:r>
            <a:r>
              <a:rPr sz="2400" spc="75" dirty="0">
                <a:latin typeface="Cambria"/>
                <a:cs typeface="Cambria"/>
              </a:rPr>
              <a:t>car</a:t>
            </a:r>
            <a:r>
              <a:rPr sz="2400" spc="195" dirty="0">
                <a:latin typeface="Cambria"/>
                <a:cs typeface="Cambria"/>
              </a:rPr>
              <a:t> </a:t>
            </a:r>
            <a:r>
              <a:rPr sz="2400" dirty="0">
                <a:latin typeface="Cambria"/>
                <a:cs typeface="Cambria"/>
              </a:rPr>
              <a:t>to</a:t>
            </a:r>
            <a:r>
              <a:rPr sz="2400" spc="185" dirty="0">
                <a:latin typeface="Cambria"/>
                <a:cs typeface="Cambria"/>
              </a:rPr>
              <a:t> </a:t>
            </a:r>
            <a:r>
              <a:rPr sz="2400" dirty="0">
                <a:latin typeface="Cambria"/>
                <a:cs typeface="Cambria"/>
              </a:rPr>
              <a:t>swerve</a:t>
            </a:r>
            <a:r>
              <a:rPr sz="2400" spc="170" dirty="0">
                <a:latin typeface="Cambria"/>
                <a:cs typeface="Cambria"/>
              </a:rPr>
              <a:t> </a:t>
            </a:r>
            <a:r>
              <a:rPr sz="2400" spc="95" dirty="0">
                <a:latin typeface="Cambria"/>
                <a:cs typeface="Cambria"/>
              </a:rPr>
              <a:t>and</a:t>
            </a:r>
            <a:r>
              <a:rPr sz="2400" spc="185" dirty="0">
                <a:latin typeface="Cambria"/>
                <a:cs typeface="Cambria"/>
              </a:rPr>
              <a:t> </a:t>
            </a:r>
            <a:r>
              <a:rPr sz="2400" dirty="0">
                <a:latin typeface="Cambria"/>
                <a:cs typeface="Cambria"/>
              </a:rPr>
              <a:t>to</a:t>
            </a:r>
            <a:r>
              <a:rPr sz="2400" spc="195" dirty="0">
                <a:latin typeface="Cambria"/>
                <a:cs typeface="Cambria"/>
              </a:rPr>
              <a:t> </a:t>
            </a:r>
            <a:r>
              <a:rPr sz="2400" spc="105" dirty="0">
                <a:latin typeface="Cambria"/>
                <a:cs typeface="Cambria"/>
              </a:rPr>
              <a:t>hit</a:t>
            </a:r>
            <a:r>
              <a:rPr sz="2400" spc="180" dirty="0">
                <a:latin typeface="Cambria"/>
                <a:cs typeface="Cambria"/>
              </a:rPr>
              <a:t> </a:t>
            </a:r>
            <a:r>
              <a:rPr sz="2400" spc="80" dirty="0">
                <a:latin typeface="Cambria"/>
                <a:cs typeface="Cambria"/>
              </a:rPr>
              <a:t>him?</a:t>
            </a:r>
            <a:endParaRPr sz="2400" dirty="0">
              <a:latin typeface="Cambria"/>
              <a:cs typeface="Cambr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cap="small" spc="290" dirty="0"/>
              <a:t>Are</a:t>
            </a:r>
            <a:r>
              <a:rPr cap="small" spc="315" dirty="0"/>
              <a:t> </a:t>
            </a:r>
            <a:r>
              <a:rPr cap="small" spc="300" dirty="0"/>
              <a:t>my </a:t>
            </a:r>
            <a:r>
              <a:rPr cap="small" spc="265" dirty="0"/>
              <a:t>actions</a:t>
            </a:r>
            <a:r>
              <a:rPr cap="small" spc="320" dirty="0"/>
              <a:t> </a:t>
            </a:r>
            <a:r>
              <a:rPr cap="small" spc="135" dirty="0"/>
              <a:t>fair?</a:t>
            </a:r>
          </a:p>
        </p:txBody>
      </p:sp>
      <p:sp>
        <p:nvSpPr>
          <p:cNvPr id="3" name="object 3"/>
          <p:cNvSpPr txBox="1"/>
          <p:nvPr/>
        </p:nvSpPr>
        <p:spPr>
          <a:xfrm>
            <a:off x="535940" y="1592326"/>
            <a:ext cx="7007225" cy="2672080"/>
          </a:xfrm>
          <a:prstGeom prst="rect">
            <a:avLst/>
          </a:prstGeom>
        </p:spPr>
        <p:txBody>
          <a:bodyPr vert="horz" wrap="square" lIns="0" tIns="12700" rIns="0" bIns="0" rtlCol="0">
            <a:spAutoFit/>
          </a:bodyPr>
          <a:lstStyle/>
          <a:p>
            <a:pPr marL="286385" indent="-273685">
              <a:lnSpc>
                <a:spcPct val="100000"/>
              </a:lnSpc>
              <a:spcBef>
                <a:spcPts val="100"/>
              </a:spcBef>
              <a:buClr>
                <a:srgbClr val="FD8537"/>
              </a:buClr>
              <a:buSzPct val="68750"/>
              <a:buFont typeface="Wingdings"/>
              <a:buChar char=""/>
              <a:tabLst>
                <a:tab pos="286385" algn="l"/>
              </a:tabLst>
            </a:pPr>
            <a:r>
              <a:rPr sz="2400" spc="100" dirty="0">
                <a:latin typeface="Cambria"/>
                <a:cs typeface="Cambria"/>
              </a:rPr>
              <a:t>The</a:t>
            </a:r>
            <a:r>
              <a:rPr sz="2400" spc="160" dirty="0">
                <a:latin typeface="Cambria"/>
                <a:cs typeface="Cambria"/>
              </a:rPr>
              <a:t> </a:t>
            </a:r>
            <a:r>
              <a:rPr sz="2400" dirty="0">
                <a:latin typeface="Cambria"/>
                <a:cs typeface="Cambria"/>
              </a:rPr>
              <a:t>concept</a:t>
            </a:r>
            <a:r>
              <a:rPr sz="2400" spc="160" dirty="0">
                <a:latin typeface="Cambria"/>
                <a:cs typeface="Cambria"/>
              </a:rPr>
              <a:t> </a:t>
            </a:r>
            <a:r>
              <a:rPr sz="2400" dirty="0">
                <a:latin typeface="Cambria"/>
                <a:cs typeface="Cambria"/>
              </a:rPr>
              <a:t>of</a:t>
            </a:r>
            <a:r>
              <a:rPr sz="2400" spc="170" dirty="0">
                <a:latin typeface="Cambria"/>
                <a:cs typeface="Cambria"/>
              </a:rPr>
              <a:t> </a:t>
            </a:r>
            <a:r>
              <a:rPr sz="2400" spc="80" dirty="0">
                <a:latin typeface="Cambria"/>
                <a:cs typeface="Cambria"/>
              </a:rPr>
              <a:t>fairness</a:t>
            </a:r>
            <a:r>
              <a:rPr sz="2400" spc="165" dirty="0">
                <a:latin typeface="Cambria"/>
                <a:cs typeface="Cambria"/>
              </a:rPr>
              <a:t> </a:t>
            </a:r>
            <a:r>
              <a:rPr sz="2400" spc="75" dirty="0">
                <a:latin typeface="Cambria"/>
                <a:cs typeface="Cambria"/>
              </a:rPr>
              <a:t>is</a:t>
            </a:r>
            <a:r>
              <a:rPr sz="2400" spc="155" dirty="0">
                <a:latin typeface="Cambria"/>
                <a:cs typeface="Cambria"/>
              </a:rPr>
              <a:t> </a:t>
            </a:r>
            <a:r>
              <a:rPr sz="2400" spc="100" dirty="0">
                <a:latin typeface="Cambria"/>
                <a:cs typeface="Cambria"/>
              </a:rPr>
              <a:t>highly</a:t>
            </a:r>
            <a:r>
              <a:rPr sz="2400" spc="170" dirty="0">
                <a:latin typeface="Cambria"/>
                <a:cs typeface="Cambria"/>
              </a:rPr>
              <a:t> </a:t>
            </a:r>
            <a:r>
              <a:rPr sz="2400" spc="60" dirty="0">
                <a:latin typeface="Cambria"/>
                <a:cs typeface="Cambria"/>
              </a:rPr>
              <a:t>subjective.</a:t>
            </a:r>
            <a:endParaRPr sz="2400" dirty="0">
              <a:latin typeface="Cambria"/>
              <a:cs typeface="Cambria"/>
            </a:endParaRPr>
          </a:p>
          <a:p>
            <a:pPr>
              <a:lnSpc>
                <a:spcPct val="100000"/>
              </a:lnSpc>
              <a:spcBef>
                <a:spcPts val="690"/>
              </a:spcBef>
              <a:buClr>
                <a:srgbClr val="FD8537"/>
              </a:buClr>
              <a:buFont typeface="Wingdings"/>
              <a:buChar char=""/>
            </a:pPr>
            <a:endParaRPr sz="2400" dirty="0">
              <a:latin typeface="Cambria"/>
              <a:cs typeface="Cambria"/>
            </a:endParaRPr>
          </a:p>
          <a:p>
            <a:pPr marL="286385" indent="-273685">
              <a:lnSpc>
                <a:spcPct val="100000"/>
              </a:lnSpc>
              <a:buClr>
                <a:srgbClr val="FD8537"/>
              </a:buClr>
              <a:buSzPct val="68750"/>
              <a:buFont typeface="Wingdings"/>
              <a:buChar char=""/>
              <a:tabLst>
                <a:tab pos="286385" algn="l"/>
              </a:tabLst>
            </a:pPr>
            <a:r>
              <a:rPr sz="2400" spc="130" dirty="0">
                <a:latin typeface="Cambria"/>
                <a:cs typeface="Cambria"/>
              </a:rPr>
              <a:t>Fair:</a:t>
            </a:r>
            <a:r>
              <a:rPr sz="2400" spc="135" dirty="0">
                <a:latin typeface="Cambria"/>
                <a:cs typeface="Cambria"/>
              </a:rPr>
              <a:t> </a:t>
            </a:r>
            <a:r>
              <a:rPr sz="2400" spc="50" dirty="0">
                <a:latin typeface="Cambria"/>
                <a:cs typeface="Cambria"/>
              </a:rPr>
              <a:t>deserved,</a:t>
            </a:r>
            <a:r>
              <a:rPr sz="2400" spc="125" dirty="0">
                <a:latin typeface="Cambria"/>
                <a:cs typeface="Cambria"/>
              </a:rPr>
              <a:t> </a:t>
            </a:r>
            <a:r>
              <a:rPr sz="2400" spc="80" dirty="0">
                <a:latin typeface="Cambria"/>
                <a:cs typeface="Cambria"/>
              </a:rPr>
              <a:t>equitable,</a:t>
            </a:r>
            <a:r>
              <a:rPr sz="2400" spc="155" dirty="0">
                <a:latin typeface="Cambria"/>
                <a:cs typeface="Cambria"/>
              </a:rPr>
              <a:t> </a:t>
            </a:r>
            <a:r>
              <a:rPr sz="2400" spc="100" dirty="0">
                <a:latin typeface="Cambria"/>
                <a:cs typeface="Cambria"/>
              </a:rPr>
              <a:t>and</a:t>
            </a:r>
            <a:r>
              <a:rPr sz="2400" spc="155" dirty="0">
                <a:latin typeface="Cambria"/>
                <a:cs typeface="Cambria"/>
              </a:rPr>
              <a:t> </a:t>
            </a:r>
            <a:r>
              <a:rPr sz="2400" spc="75" dirty="0">
                <a:latin typeface="Cambria"/>
                <a:cs typeface="Cambria"/>
              </a:rPr>
              <a:t>unbiased.</a:t>
            </a:r>
            <a:endParaRPr sz="2400" dirty="0">
              <a:latin typeface="Cambria"/>
              <a:cs typeface="Cambria"/>
            </a:endParaRPr>
          </a:p>
          <a:p>
            <a:pPr>
              <a:lnSpc>
                <a:spcPct val="100000"/>
              </a:lnSpc>
              <a:spcBef>
                <a:spcPts val="980"/>
              </a:spcBef>
              <a:buClr>
                <a:srgbClr val="FD8537"/>
              </a:buClr>
              <a:buFont typeface="Wingdings"/>
              <a:buChar char=""/>
            </a:pPr>
            <a:endParaRPr sz="2400" dirty="0">
              <a:latin typeface="Cambria"/>
              <a:cs typeface="Cambria"/>
            </a:endParaRPr>
          </a:p>
          <a:p>
            <a:pPr marL="286385" marR="5080" indent="-274320">
              <a:lnSpc>
                <a:spcPct val="90000"/>
              </a:lnSpc>
              <a:buClr>
                <a:srgbClr val="FD8537"/>
              </a:buClr>
              <a:buSzPct val="68750"/>
              <a:buFont typeface="Wingdings"/>
              <a:buChar char=""/>
              <a:tabLst>
                <a:tab pos="286385" algn="l"/>
              </a:tabLst>
            </a:pPr>
            <a:r>
              <a:rPr sz="2400" spc="80" dirty="0">
                <a:latin typeface="Cambria"/>
                <a:cs typeface="Cambria"/>
              </a:rPr>
              <a:t>Requires</a:t>
            </a:r>
            <a:r>
              <a:rPr sz="2400" spc="195" dirty="0">
                <a:latin typeface="Cambria"/>
                <a:cs typeface="Cambria"/>
              </a:rPr>
              <a:t> </a:t>
            </a:r>
            <a:r>
              <a:rPr sz="2400" spc="85" dirty="0">
                <a:latin typeface="Cambria"/>
                <a:cs typeface="Cambria"/>
              </a:rPr>
              <a:t>the</a:t>
            </a:r>
            <a:r>
              <a:rPr sz="2400" spc="180" dirty="0">
                <a:latin typeface="Cambria"/>
                <a:cs typeface="Cambria"/>
              </a:rPr>
              <a:t> </a:t>
            </a:r>
            <a:r>
              <a:rPr sz="2400" dirty="0">
                <a:latin typeface="Cambria"/>
                <a:cs typeface="Cambria"/>
              </a:rPr>
              <a:t>decision</a:t>
            </a:r>
            <a:r>
              <a:rPr sz="2400" spc="165" dirty="0">
                <a:latin typeface="Cambria"/>
                <a:cs typeface="Cambria"/>
              </a:rPr>
              <a:t> </a:t>
            </a:r>
            <a:r>
              <a:rPr sz="2400" spc="105" dirty="0">
                <a:latin typeface="Cambria"/>
                <a:cs typeface="Cambria"/>
              </a:rPr>
              <a:t>maker</a:t>
            </a:r>
            <a:r>
              <a:rPr sz="2400" spc="195" dirty="0">
                <a:latin typeface="Cambria"/>
                <a:cs typeface="Cambria"/>
              </a:rPr>
              <a:t> </a:t>
            </a:r>
            <a:r>
              <a:rPr sz="2400" dirty="0">
                <a:latin typeface="Cambria"/>
                <a:cs typeface="Cambria"/>
              </a:rPr>
              <a:t>to</a:t>
            </a:r>
            <a:r>
              <a:rPr sz="2400" spc="195" dirty="0">
                <a:latin typeface="Cambria"/>
                <a:cs typeface="Cambria"/>
              </a:rPr>
              <a:t> </a:t>
            </a:r>
            <a:r>
              <a:rPr sz="2400" spc="95" dirty="0">
                <a:latin typeface="Cambria"/>
                <a:cs typeface="Cambria"/>
              </a:rPr>
              <a:t>have</a:t>
            </a:r>
            <a:r>
              <a:rPr sz="2400" spc="180" dirty="0">
                <a:latin typeface="Cambria"/>
                <a:cs typeface="Cambria"/>
              </a:rPr>
              <a:t> </a:t>
            </a:r>
            <a:r>
              <a:rPr sz="2400" spc="150" dirty="0">
                <a:latin typeface="Cambria"/>
                <a:cs typeface="Cambria"/>
              </a:rPr>
              <a:t>a</a:t>
            </a:r>
            <a:r>
              <a:rPr sz="2400" spc="195" dirty="0">
                <a:latin typeface="Cambria"/>
                <a:cs typeface="Cambria"/>
              </a:rPr>
              <a:t> </a:t>
            </a:r>
            <a:r>
              <a:rPr sz="2400" spc="-10" dirty="0">
                <a:latin typeface="Cambria"/>
                <a:cs typeface="Cambria"/>
              </a:rPr>
              <a:t>complete </a:t>
            </a:r>
            <a:r>
              <a:rPr sz="2400" spc="85" dirty="0">
                <a:latin typeface="Cambria"/>
                <a:cs typeface="Cambria"/>
              </a:rPr>
              <a:t>understanding</a:t>
            </a:r>
            <a:r>
              <a:rPr sz="2400" spc="130" dirty="0">
                <a:latin typeface="Cambria"/>
                <a:cs typeface="Cambria"/>
              </a:rPr>
              <a:t> </a:t>
            </a:r>
            <a:r>
              <a:rPr sz="2400" dirty="0">
                <a:latin typeface="Cambria"/>
                <a:cs typeface="Cambria"/>
              </a:rPr>
              <a:t>of</a:t>
            </a:r>
            <a:r>
              <a:rPr sz="2400" spc="140" dirty="0">
                <a:latin typeface="Cambria"/>
                <a:cs typeface="Cambria"/>
              </a:rPr>
              <a:t> </a:t>
            </a:r>
            <a:r>
              <a:rPr sz="2400" spc="75" dirty="0">
                <a:latin typeface="Cambria"/>
                <a:cs typeface="Cambria"/>
              </a:rPr>
              <a:t>benefits,</a:t>
            </a:r>
            <a:r>
              <a:rPr sz="2400" spc="140" dirty="0">
                <a:latin typeface="Cambria"/>
                <a:cs typeface="Cambria"/>
              </a:rPr>
              <a:t> </a:t>
            </a:r>
            <a:r>
              <a:rPr sz="2400" spc="95" dirty="0">
                <a:latin typeface="Cambria"/>
                <a:cs typeface="Cambria"/>
              </a:rPr>
              <a:t>and</a:t>
            </a:r>
            <a:r>
              <a:rPr sz="2400" spc="145" dirty="0">
                <a:latin typeface="Cambria"/>
                <a:cs typeface="Cambria"/>
              </a:rPr>
              <a:t> </a:t>
            </a:r>
            <a:r>
              <a:rPr sz="2400" spc="85" dirty="0">
                <a:latin typeface="Cambria"/>
                <a:cs typeface="Cambria"/>
              </a:rPr>
              <a:t>liabilities</a:t>
            </a:r>
            <a:r>
              <a:rPr sz="2400" spc="125" dirty="0">
                <a:latin typeface="Cambria"/>
                <a:cs typeface="Cambria"/>
              </a:rPr>
              <a:t> </a:t>
            </a:r>
            <a:r>
              <a:rPr sz="2400" dirty="0">
                <a:latin typeface="Cambria"/>
                <a:cs typeface="Cambria"/>
              </a:rPr>
              <a:t>to</a:t>
            </a:r>
            <a:r>
              <a:rPr sz="2400" spc="155" dirty="0">
                <a:latin typeface="Cambria"/>
                <a:cs typeface="Cambria"/>
              </a:rPr>
              <a:t> </a:t>
            </a:r>
            <a:r>
              <a:rPr sz="2400" spc="95" dirty="0">
                <a:latin typeface="Cambria"/>
                <a:cs typeface="Cambria"/>
              </a:rPr>
              <a:t>all </a:t>
            </a:r>
            <a:r>
              <a:rPr sz="2400" spc="80" dirty="0">
                <a:latin typeface="Cambria"/>
                <a:cs typeface="Cambria"/>
              </a:rPr>
              <a:t>parties</a:t>
            </a:r>
            <a:r>
              <a:rPr sz="2400" spc="155" dirty="0">
                <a:latin typeface="Cambria"/>
                <a:cs typeface="Cambria"/>
              </a:rPr>
              <a:t> </a:t>
            </a:r>
            <a:r>
              <a:rPr sz="2400" spc="50" dirty="0">
                <a:latin typeface="Cambria"/>
                <a:cs typeface="Cambria"/>
              </a:rPr>
              <a:t>affected</a:t>
            </a:r>
            <a:r>
              <a:rPr sz="2400" spc="160" dirty="0">
                <a:latin typeface="Cambria"/>
                <a:cs typeface="Cambria"/>
              </a:rPr>
              <a:t> </a:t>
            </a:r>
            <a:r>
              <a:rPr sz="2400" dirty="0">
                <a:latin typeface="Cambria"/>
                <a:cs typeface="Cambria"/>
              </a:rPr>
              <a:t>by</a:t>
            </a:r>
            <a:r>
              <a:rPr sz="2400" spc="160" dirty="0">
                <a:latin typeface="Cambria"/>
                <a:cs typeface="Cambria"/>
              </a:rPr>
              <a:t> </a:t>
            </a:r>
            <a:r>
              <a:rPr sz="2400" spc="85" dirty="0">
                <a:latin typeface="Cambria"/>
                <a:cs typeface="Cambria"/>
              </a:rPr>
              <a:t>the</a:t>
            </a:r>
            <a:r>
              <a:rPr sz="2400" spc="180" dirty="0">
                <a:latin typeface="Cambria"/>
                <a:cs typeface="Cambria"/>
              </a:rPr>
              <a:t> </a:t>
            </a:r>
            <a:r>
              <a:rPr sz="2400" spc="45" dirty="0">
                <a:latin typeface="Cambria"/>
                <a:cs typeface="Cambria"/>
              </a:rPr>
              <a:t>decision.</a:t>
            </a:r>
            <a:endParaRPr sz="2400" dirty="0">
              <a:latin typeface="Cambria"/>
              <a:cs typeface="Cambria"/>
            </a:endParaRPr>
          </a:p>
        </p:txBody>
      </p:sp>
      <p:sp>
        <p:nvSpPr>
          <p:cNvPr id="5" name="object 5"/>
          <p:cNvSpPr txBox="1"/>
          <p:nvPr/>
        </p:nvSpPr>
        <p:spPr>
          <a:xfrm>
            <a:off x="8371078" y="5871464"/>
            <a:ext cx="128270" cy="240029"/>
          </a:xfrm>
          <a:prstGeom prst="rect">
            <a:avLst/>
          </a:prstGeom>
        </p:spPr>
        <p:txBody>
          <a:bodyPr vert="horz" wrap="square" lIns="0" tIns="13335" rIns="0" bIns="0" rtlCol="0">
            <a:spAutoFit/>
          </a:bodyPr>
          <a:lstStyle/>
          <a:p>
            <a:pPr marL="12700">
              <a:lnSpc>
                <a:spcPct val="100000"/>
              </a:lnSpc>
              <a:spcBef>
                <a:spcPts val="105"/>
              </a:spcBef>
            </a:pPr>
            <a:r>
              <a:rPr sz="1400" b="1" spc="-50" dirty="0">
                <a:solidFill>
                  <a:srgbClr val="FFFFFF"/>
                </a:solidFill>
                <a:latin typeface="Cambria"/>
                <a:cs typeface="Cambria"/>
              </a:rPr>
              <a:t>5</a:t>
            </a:r>
            <a:endParaRPr sz="1400">
              <a:latin typeface="Cambria"/>
              <a:cs typeface="Cambri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6143244" y="761"/>
            <a:ext cx="2639695" cy="6858000"/>
            <a:chOff x="6143244" y="761"/>
            <a:chExt cx="2639695" cy="6858000"/>
          </a:xfrm>
        </p:grpSpPr>
        <p:sp>
          <p:nvSpPr>
            <p:cNvPr id="3" name="object 3"/>
            <p:cNvSpPr/>
            <p:nvPr/>
          </p:nvSpPr>
          <p:spPr>
            <a:xfrm>
              <a:off x="8763761" y="761"/>
              <a:ext cx="0" cy="6858000"/>
            </a:xfrm>
            <a:custGeom>
              <a:avLst/>
              <a:gdLst/>
              <a:ahLst/>
              <a:cxnLst/>
              <a:rect l="l" t="t" r="r" b="b"/>
              <a:pathLst>
                <a:path h="6858000">
                  <a:moveTo>
                    <a:pt x="0" y="0"/>
                  </a:moveTo>
                  <a:lnTo>
                    <a:pt x="0" y="6857999"/>
                  </a:lnTo>
                </a:path>
              </a:pathLst>
            </a:custGeom>
            <a:ln w="38100">
              <a:solidFill>
                <a:srgbClr val="FDC3AD"/>
              </a:solidFill>
            </a:ln>
          </p:spPr>
          <p:txBody>
            <a:bodyPr wrap="square" lIns="0" tIns="0" rIns="0" bIns="0" rtlCol="0"/>
            <a:lstStyle/>
            <a:p>
              <a:endParaRPr/>
            </a:p>
          </p:txBody>
        </p:sp>
        <p:sp>
          <p:nvSpPr>
            <p:cNvPr id="4" name="object 4"/>
            <p:cNvSpPr/>
            <p:nvPr/>
          </p:nvSpPr>
          <p:spPr>
            <a:xfrm>
              <a:off x="8156448" y="5715000"/>
              <a:ext cx="548640" cy="548640"/>
            </a:xfrm>
            <a:custGeom>
              <a:avLst/>
              <a:gdLst/>
              <a:ahLst/>
              <a:cxnLst/>
              <a:rect l="l" t="t" r="r" b="b"/>
              <a:pathLst>
                <a:path w="548640" h="548639">
                  <a:moveTo>
                    <a:pt x="274320" y="0"/>
                  </a:moveTo>
                  <a:lnTo>
                    <a:pt x="225008" y="4419"/>
                  </a:lnTo>
                  <a:lnTo>
                    <a:pt x="178597" y="17162"/>
                  </a:lnTo>
                  <a:lnTo>
                    <a:pt x="135861" y="37453"/>
                  </a:lnTo>
                  <a:lnTo>
                    <a:pt x="97575" y="64518"/>
                  </a:lnTo>
                  <a:lnTo>
                    <a:pt x="64513" y="97580"/>
                  </a:lnTo>
                  <a:lnTo>
                    <a:pt x="37450" y="135867"/>
                  </a:lnTo>
                  <a:lnTo>
                    <a:pt x="17161" y="178602"/>
                  </a:lnTo>
                  <a:lnTo>
                    <a:pt x="4419" y="225011"/>
                  </a:lnTo>
                  <a:lnTo>
                    <a:pt x="0" y="274319"/>
                  </a:lnTo>
                  <a:lnTo>
                    <a:pt x="4419" y="323628"/>
                  </a:lnTo>
                  <a:lnTo>
                    <a:pt x="17161" y="370037"/>
                  </a:lnTo>
                  <a:lnTo>
                    <a:pt x="37450" y="412772"/>
                  </a:lnTo>
                  <a:lnTo>
                    <a:pt x="64513" y="451059"/>
                  </a:lnTo>
                  <a:lnTo>
                    <a:pt x="97575" y="484121"/>
                  </a:lnTo>
                  <a:lnTo>
                    <a:pt x="135861" y="511186"/>
                  </a:lnTo>
                  <a:lnTo>
                    <a:pt x="178597" y="531477"/>
                  </a:lnTo>
                  <a:lnTo>
                    <a:pt x="225008" y="544220"/>
                  </a:lnTo>
                  <a:lnTo>
                    <a:pt x="274320" y="548640"/>
                  </a:lnTo>
                  <a:lnTo>
                    <a:pt x="323631" y="544220"/>
                  </a:lnTo>
                  <a:lnTo>
                    <a:pt x="370042" y="531477"/>
                  </a:lnTo>
                  <a:lnTo>
                    <a:pt x="412778" y="511186"/>
                  </a:lnTo>
                  <a:lnTo>
                    <a:pt x="451064" y="484121"/>
                  </a:lnTo>
                  <a:lnTo>
                    <a:pt x="484126" y="451059"/>
                  </a:lnTo>
                  <a:lnTo>
                    <a:pt x="511189" y="412772"/>
                  </a:lnTo>
                  <a:lnTo>
                    <a:pt x="531478" y="370037"/>
                  </a:lnTo>
                  <a:lnTo>
                    <a:pt x="544220" y="323628"/>
                  </a:lnTo>
                  <a:lnTo>
                    <a:pt x="548640" y="274319"/>
                  </a:lnTo>
                  <a:lnTo>
                    <a:pt x="544220" y="225011"/>
                  </a:lnTo>
                  <a:lnTo>
                    <a:pt x="531478" y="178602"/>
                  </a:lnTo>
                  <a:lnTo>
                    <a:pt x="511189" y="135867"/>
                  </a:lnTo>
                  <a:lnTo>
                    <a:pt x="484126" y="97580"/>
                  </a:lnTo>
                  <a:lnTo>
                    <a:pt x="451064" y="64518"/>
                  </a:lnTo>
                  <a:lnTo>
                    <a:pt x="412778" y="37453"/>
                  </a:lnTo>
                  <a:lnTo>
                    <a:pt x="370042" y="17162"/>
                  </a:lnTo>
                  <a:lnTo>
                    <a:pt x="323631" y="4419"/>
                  </a:lnTo>
                  <a:lnTo>
                    <a:pt x="274320" y="0"/>
                  </a:lnTo>
                  <a:close/>
                </a:path>
              </a:pathLst>
            </a:custGeom>
            <a:solidFill>
              <a:srgbClr val="FD8537"/>
            </a:solidFill>
          </p:spPr>
          <p:txBody>
            <a:bodyPr wrap="square" lIns="0" tIns="0" rIns="0" bIns="0" rtlCol="0"/>
            <a:lstStyle/>
            <a:p>
              <a:endParaRPr/>
            </a:p>
          </p:txBody>
        </p:sp>
        <p:pic>
          <p:nvPicPr>
            <p:cNvPr id="5" name="object 5"/>
            <p:cNvPicPr/>
            <p:nvPr/>
          </p:nvPicPr>
          <p:blipFill>
            <a:blip r:embed="rId2" cstate="print"/>
            <a:stretch>
              <a:fillRect/>
            </a:stretch>
          </p:blipFill>
          <p:spPr>
            <a:xfrm>
              <a:off x="6143244" y="143256"/>
              <a:ext cx="2500883" cy="861060"/>
            </a:xfrm>
            <a:prstGeom prst="rect">
              <a:avLst/>
            </a:prstGeom>
          </p:spPr>
        </p:pic>
      </p:grpSp>
      <p:sp>
        <p:nvSpPr>
          <p:cNvPr id="6" name="object 6"/>
          <p:cNvSpPr/>
          <p:nvPr/>
        </p:nvSpPr>
        <p:spPr>
          <a:xfrm>
            <a:off x="47231" y="0"/>
            <a:ext cx="58419" cy="6858000"/>
          </a:xfrm>
          <a:custGeom>
            <a:avLst/>
            <a:gdLst/>
            <a:ahLst/>
            <a:cxnLst/>
            <a:rect l="l" t="t" r="r" b="b"/>
            <a:pathLst>
              <a:path w="58419" h="6858000">
                <a:moveTo>
                  <a:pt x="11595" y="0"/>
                </a:moveTo>
                <a:lnTo>
                  <a:pt x="0" y="0"/>
                </a:lnTo>
                <a:lnTo>
                  <a:pt x="12" y="6858000"/>
                </a:lnTo>
                <a:lnTo>
                  <a:pt x="11595" y="6858000"/>
                </a:lnTo>
                <a:lnTo>
                  <a:pt x="11595" y="0"/>
                </a:lnTo>
                <a:close/>
              </a:path>
              <a:path w="58419" h="6858000">
                <a:moveTo>
                  <a:pt x="57924" y="0"/>
                </a:moveTo>
                <a:lnTo>
                  <a:pt x="23177" y="0"/>
                </a:lnTo>
                <a:lnTo>
                  <a:pt x="23177" y="6858000"/>
                </a:lnTo>
                <a:lnTo>
                  <a:pt x="57924" y="6858000"/>
                </a:lnTo>
                <a:lnTo>
                  <a:pt x="57924" y="0"/>
                </a:lnTo>
                <a:close/>
              </a:path>
            </a:pathLst>
          </a:custGeom>
          <a:solidFill>
            <a:srgbClr val="FDC3AD"/>
          </a:solidFill>
        </p:spPr>
        <p:txBody>
          <a:bodyPr wrap="square" lIns="0" tIns="0" rIns="0" bIns="0" rtlCol="0"/>
          <a:lstStyle/>
          <a:p>
            <a:endParaRPr/>
          </a:p>
        </p:txBody>
      </p:sp>
      <p:grpSp>
        <p:nvGrpSpPr>
          <p:cNvPr id="7" name="object 7"/>
          <p:cNvGrpSpPr/>
          <p:nvPr/>
        </p:nvGrpSpPr>
        <p:grpSpPr>
          <a:xfrm>
            <a:off x="8839200" y="0"/>
            <a:ext cx="304800" cy="6858000"/>
            <a:chOff x="8839200" y="0"/>
            <a:chExt cx="304800" cy="6858000"/>
          </a:xfrm>
        </p:grpSpPr>
        <p:sp>
          <p:nvSpPr>
            <p:cNvPr id="8" name="object 8"/>
            <p:cNvSpPr/>
            <p:nvPr/>
          </p:nvSpPr>
          <p:spPr>
            <a:xfrm>
              <a:off x="8839200" y="0"/>
              <a:ext cx="304800" cy="6858000"/>
            </a:xfrm>
            <a:custGeom>
              <a:avLst/>
              <a:gdLst/>
              <a:ahLst/>
              <a:cxnLst/>
              <a:rect l="l" t="t" r="r" b="b"/>
              <a:pathLst>
                <a:path w="304800" h="6858000">
                  <a:moveTo>
                    <a:pt x="304800" y="0"/>
                  </a:moveTo>
                  <a:lnTo>
                    <a:pt x="0" y="0"/>
                  </a:lnTo>
                  <a:lnTo>
                    <a:pt x="0" y="6858000"/>
                  </a:lnTo>
                  <a:lnTo>
                    <a:pt x="304800" y="6858000"/>
                  </a:lnTo>
                  <a:lnTo>
                    <a:pt x="304800" y="0"/>
                  </a:lnTo>
                  <a:close/>
                </a:path>
              </a:pathLst>
            </a:custGeom>
            <a:solidFill>
              <a:srgbClr val="FDC3AD">
                <a:alpha val="87057"/>
              </a:srgbClr>
            </a:solidFill>
          </p:spPr>
          <p:txBody>
            <a:bodyPr wrap="square" lIns="0" tIns="0" rIns="0" bIns="0" rtlCol="0"/>
            <a:lstStyle/>
            <a:p>
              <a:endParaRPr/>
            </a:p>
          </p:txBody>
        </p:sp>
        <p:sp>
          <p:nvSpPr>
            <p:cNvPr id="9" name="object 9"/>
            <p:cNvSpPr/>
            <p:nvPr/>
          </p:nvSpPr>
          <p:spPr>
            <a:xfrm>
              <a:off x="8915400" y="0"/>
              <a:ext cx="0" cy="6858000"/>
            </a:xfrm>
            <a:custGeom>
              <a:avLst/>
              <a:gdLst/>
              <a:ahLst/>
              <a:cxnLst/>
              <a:rect l="l" t="t" r="r" b="b"/>
              <a:pathLst>
                <a:path h="6858000">
                  <a:moveTo>
                    <a:pt x="0" y="0"/>
                  </a:moveTo>
                  <a:lnTo>
                    <a:pt x="0" y="6857999"/>
                  </a:lnTo>
                </a:path>
              </a:pathLst>
            </a:custGeom>
            <a:ln w="9144">
              <a:solidFill>
                <a:srgbClr val="FD8537"/>
              </a:solidFill>
            </a:ln>
          </p:spPr>
          <p:txBody>
            <a:bodyPr wrap="square" lIns="0" tIns="0" rIns="0" bIns="0" rtlCol="0"/>
            <a:lstStyle/>
            <a:p>
              <a:endParaRPr/>
            </a:p>
          </p:txBody>
        </p:sp>
      </p:grpSp>
      <p:sp>
        <p:nvSpPr>
          <p:cNvPr id="10" name="object 10"/>
          <p:cNvSpPr txBox="1"/>
          <p:nvPr/>
        </p:nvSpPr>
        <p:spPr>
          <a:xfrm>
            <a:off x="402437" y="2666491"/>
            <a:ext cx="7968639" cy="2084545"/>
          </a:xfrm>
          <a:prstGeom prst="rect">
            <a:avLst/>
          </a:prstGeom>
        </p:spPr>
        <p:txBody>
          <a:bodyPr vert="horz" wrap="square" lIns="0" tIns="67310" rIns="0" bIns="0" rtlCol="0">
            <a:spAutoFit/>
          </a:bodyPr>
          <a:lstStyle/>
          <a:p>
            <a:pPr marL="12700" marR="5080" algn="just">
              <a:lnSpc>
                <a:spcPct val="110900"/>
              </a:lnSpc>
              <a:spcBef>
                <a:spcPts val="530"/>
              </a:spcBef>
              <a:tabLst>
                <a:tab pos="533400" algn="l"/>
                <a:tab pos="1699260" algn="l"/>
                <a:tab pos="3007360" algn="l"/>
                <a:tab pos="5883910" algn="l"/>
              </a:tabLst>
            </a:pPr>
            <a:r>
              <a:rPr lang="en-US" sz="2800" cap="small" spc="315" dirty="0">
                <a:solidFill>
                  <a:srgbClr val="565F6C"/>
                </a:solidFill>
                <a:latin typeface="Cambria" panose="02040503050406030204" pitchFamily="18" charset="0"/>
                <a:cs typeface="Cambria"/>
              </a:rPr>
              <a:t>Would my actions be the same if they were transparent to others?</a:t>
            </a:r>
            <a:r>
              <a:rPr sz="2800" cap="small" spc="315" dirty="0">
                <a:solidFill>
                  <a:srgbClr val="565F6C"/>
                </a:solidFill>
                <a:latin typeface="Cambria" panose="02040503050406030204" pitchFamily="18" charset="0"/>
                <a:cs typeface="Cambria"/>
              </a:rPr>
              <a:t> </a:t>
            </a:r>
            <a:endParaRPr lang="en-US" sz="2800" cap="small" spc="315" dirty="0">
              <a:solidFill>
                <a:srgbClr val="565F6C"/>
              </a:solidFill>
              <a:latin typeface="Cambria" panose="02040503050406030204" pitchFamily="18" charset="0"/>
              <a:cs typeface="Cambria"/>
            </a:endParaRPr>
          </a:p>
          <a:p>
            <a:pPr marL="12700" marR="5080" algn="just">
              <a:lnSpc>
                <a:spcPct val="110900"/>
              </a:lnSpc>
              <a:spcBef>
                <a:spcPts val="530"/>
              </a:spcBef>
              <a:tabLst>
                <a:tab pos="533400" algn="l"/>
                <a:tab pos="1699260" algn="l"/>
                <a:tab pos="3007360" algn="l"/>
                <a:tab pos="5883910" algn="l"/>
              </a:tabLst>
            </a:pPr>
            <a:endParaRPr lang="en-US" sz="2800" cap="small" spc="235" dirty="0">
              <a:solidFill>
                <a:srgbClr val="565F6C"/>
              </a:solidFill>
              <a:latin typeface="Cambria" panose="02040503050406030204" pitchFamily="18" charset="0"/>
              <a:cs typeface="Cambria"/>
            </a:endParaRPr>
          </a:p>
          <a:p>
            <a:pPr marL="12700" marR="5080" algn="just">
              <a:lnSpc>
                <a:spcPct val="110900"/>
              </a:lnSpc>
              <a:spcBef>
                <a:spcPts val="530"/>
              </a:spcBef>
              <a:tabLst>
                <a:tab pos="533400" algn="l"/>
                <a:tab pos="1699260" algn="l"/>
                <a:tab pos="3007360" algn="l"/>
                <a:tab pos="5883910" algn="l"/>
              </a:tabLst>
            </a:pPr>
            <a:r>
              <a:rPr sz="2800" cap="small" spc="235" dirty="0">
                <a:solidFill>
                  <a:srgbClr val="565F6C"/>
                </a:solidFill>
                <a:latin typeface="Cambria" panose="02040503050406030204" pitchFamily="18" charset="0"/>
                <a:cs typeface="Cambria"/>
              </a:rPr>
              <a:t>What</a:t>
            </a:r>
            <a:r>
              <a:rPr lang="en-US" sz="2800" cap="small" spc="235" dirty="0">
                <a:solidFill>
                  <a:srgbClr val="565F6C"/>
                </a:solidFill>
                <a:latin typeface="Cambria" panose="02040503050406030204" pitchFamily="18" charset="0"/>
                <a:cs typeface="Cambria"/>
              </a:rPr>
              <a:t> do you think?</a:t>
            </a:r>
            <a:endParaRPr sz="2800" dirty="0">
              <a:latin typeface="Cambria" panose="02040503050406030204" pitchFamily="18" charset="0"/>
              <a:cs typeface="Cambria"/>
            </a:endParaRPr>
          </a:p>
        </p:txBody>
      </p:sp>
      <p:sp>
        <p:nvSpPr>
          <p:cNvPr id="11" name="object 11"/>
          <p:cNvSpPr txBox="1"/>
          <p:nvPr/>
        </p:nvSpPr>
        <p:spPr>
          <a:xfrm>
            <a:off x="8371078" y="5873993"/>
            <a:ext cx="128270" cy="240665"/>
          </a:xfrm>
          <a:prstGeom prst="rect">
            <a:avLst/>
          </a:prstGeom>
        </p:spPr>
        <p:txBody>
          <a:bodyPr vert="horz" wrap="square" lIns="0" tIns="10795" rIns="0" bIns="0" rtlCol="0">
            <a:spAutoFit/>
          </a:bodyPr>
          <a:lstStyle/>
          <a:p>
            <a:pPr marL="12700">
              <a:lnSpc>
                <a:spcPct val="100000"/>
              </a:lnSpc>
              <a:spcBef>
                <a:spcPts val="85"/>
              </a:spcBef>
            </a:pPr>
            <a:r>
              <a:rPr sz="1400" b="1" spc="-50" dirty="0">
                <a:solidFill>
                  <a:srgbClr val="FFFFFF"/>
                </a:solidFill>
                <a:latin typeface="Cambria"/>
                <a:cs typeface="Cambria"/>
              </a:rPr>
              <a:t>6</a:t>
            </a:r>
            <a:endParaRPr sz="1400">
              <a:latin typeface="Cambria"/>
              <a:cs typeface="Cambri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D8076-A8E5-9BF7-6B05-20FF968D91D0}"/>
              </a:ext>
            </a:extLst>
          </p:cNvPr>
          <p:cNvSpPr>
            <a:spLocks noGrp="1"/>
          </p:cNvSpPr>
          <p:nvPr>
            <p:ph type="title"/>
          </p:nvPr>
        </p:nvSpPr>
        <p:spPr>
          <a:xfrm>
            <a:off x="535940" y="896239"/>
            <a:ext cx="5821045" cy="461665"/>
          </a:xfrm>
        </p:spPr>
        <p:txBody>
          <a:bodyPr/>
          <a:lstStyle/>
          <a:p>
            <a:pPr algn="ctr"/>
            <a:r>
              <a:rPr lang="en-US" dirty="0"/>
              <a:t>Decision Making Process</a:t>
            </a:r>
          </a:p>
        </p:txBody>
      </p:sp>
      <p:sp>
        <p:nvSpPr>
          <p:cNvPr id="3" name="Text Placeholder 2">
            <a:extLst>
              <a:ext uri="{FF2B5EF4-FFF2-40B4-BE49-F238E27FC236}">
                <a16:creationId xmlns:a16="http://schemas.microsoft.com/office/drawing/2014/main" id="{8E7DBDFA-1541-FFD9-B2CE-E299A7A9CD7B}"/>
              </a:ext>
            </a:extLst>
          </p:cNvPr>
          <p:cNvSpPr>
            <a:spLocks noGrp="1"/>
          </p:cNvSpPr>
          <p:nvPr>
            <p:ph type="body" idx="1"/>
          </p:nvPr>
        </p:nvSpPr>
        <p:spPr>
          <a:xfrm>
            <a:off x="581913" y="1775079"/>
            <a:ext cx="7556500" cy="5416868"/>
          </a:xfrm>
        </p:spPr>
        <p:txBody>
          <a:bodyPr/>
          <a:lstStyle/>
          <a:p>
            <a:pPr marL="0" algn="l" rtl="0"/>
            <a:r>
              <a:rPr lang="en-CA" sz="2000" b="1" i="0" u="none" strike="noStrike" dirty="0">
                <a:solidFill>
                  <a:srgbClr val="2A2B2C"/>
                </a:solidFill>
                <a:effectLst/>
                <a:latin typeface="Cambria" panose="02040503050406030204" pitchFamily="18" charset="0"/>
              </a:rPr>
              <a:t>The decision making process </a:t>
            </a:r>
            <a:r>
              <a:rPr lang="en-CA" sz="2000" b="0" i="0" u="none" strike="noStrike" dirty="0">
                <a:solidFill>
                  <a:srgbClr val="2A2B2C"/>
                </a:solidFill>
                <a:effectLst/>
                <a:latin typeface="Cambria" panose="02040503050406030204" pitchFamily="18" charset="0"/>
              </a:rPr>
              <a:t>is a method of gathering information, assessing alternatives, and making a final choice with the goal of making the best decision possible</a:t>
            </a:r>
          </a:p>
          <a:p>
            <a:pPr marL="0" algn="l" rtl="0"/>
            <a:endParaRPr lang="en-CA" sz="2000" dirty="0">
              <a:solidFill>
                <a:srgbClr val="2A2B2C"/>
              </a:solidFill>
              <a:latin typeface="Cambria" panose="02040503050406030204" pitchFamily="18" charset="0"/>
            </a:endParaRPr>
          </a:p>
          <a:p>
            <a:pPr algn="l" rtl="0"/>
            <a:r>
              <a:rPr lang="en-CA" sz="2000" b="0" i="0" u="none" strike="noStrike" dirty="0">
                <a:solidFill>
                  <a:srgbClr val="0D0E10"/>
                </a:solidFill>
                <a:effectLst/>
                <a:latin typeface="Cambria" panose="02040503050406030204" pitchFamily="18" charset="0"/>
              </a:rPr>
              <a:t>The </a:t>
            </a:r>
            <a:r>
              <a:rPr lang="en-CA" sz="2000" b="1" i="0" u="sng" strike="noStrike" dirty="0">
                <a:solidFill>
                  <a:srgbClr val="0D0E10"/>
                </a:solidFill>
                <a:effectLst/>
                <a:latin typeface="Cambria" panose="02040503050406030204" pitchFamily="18" charset="0"/>
              </a:rPr>
              <a:t>7 steps </a:t>
            </a:r>
            <a:r>
              <a:rPr lang="en-CA" sz="2000" b="0" i="0" u="none" strike="noStrike" dirty="0">
                <a:solidFill>
                  <a:srgbClr val="0D0E10"/>
                </a:solidFill>
                <a:effectLst/>
                <a:latin typeface="Cambria" panose="02040503050406030204" pitchFamily="18" charset="0"/>
              </a:rPr>
              <a:t>of the decision making process:</a:t>
            </a:r>
          </a:p>
          <a:p>
            <a:pPr algn="l" rtl="0"/>
            <a:endParaRPr lang="en-CA" sz="2000" b="0" i="0" u="none" strike="noStrike" dirty="0">
              <a:solidFill>
                <a:srgbClr val="0D0E10"/>
              </a:solidFill>
              <a:effectLst/>
              <a:latin typeface="Cambria" panose="02040503050406030204" pitchFamily="18" charset="0"/>
            </a:endParaRPr>
          </a:p>
          <a:p>
            <a:pPr algn="l" rtl="0"/>
            <a:r>
              <a:rPr lang="en-CA" sz="2000" dirty="0">
                <a:solidFill>
                  <a:srgbClr val="0D0E10"/>
                </a:solidFill>
                <a:latin typeface="Cambria" panose="02040503050406030204" pitchFamily="18" charset="0"/>
              </a:rPr>
              <a:t>1- Identify the decision that need to be made </a:t>
            </a:r>
          </a:p>
          <a:p>
            <a:pPr algn="l" rtl="0"/>
            <a:r>
              <a:rPr lang="en-CA" sz="2000" b="0" i="0" u="none" strike="noStrike" dirty="0">
                <a:solidFill>
                  <a:srgbClr val="0D0E10"/>
                </a:solidFill>
                <a:effectLst/>
                <a:latin typeface="Cambria" panose="02040503050406030204" pitchFamily="18" charset="0"/>
              </a:rPr>
              <a:t>2- Gather relevant information</a:t>
            </a:r>
          </a:p>
          <a:p>
            <a:pPr algn="l" rtl="0"/>
            <a:r>
              <a:rPr lang="en-CA" sz="2000" dirty="0">
                <a:solidFill>
                  <a:srgbClr val="0D0E10"/>
                </a:solidFill>
                <a:latin typeface="Cambria" panose="02040503050406030204" pitchFamily="18" charset="0"/>
              </a:rPr>
              <a:t>3- Identify alternative solutions</a:t>
            </a:r>
          </a:p>
          <a:p>
            <a:pPr algn="l" rtl="0"/>
            <a:r>
              <a:rPr lang="en-CA" sz="2000" b="0" i="0" u="none" strike="noStrike" dirty="0">
                <a:solidFill>
                  <a:srgbClr val="0D0E10"/>
                </a:solidFill>
                <a:effectLst/>
                <a:latin typeface="Cambria" panose="02040503050406030204" pitchFamily="18" charset="0"/>
              </a:rPr>
              <a:t>4- Weigh </a:t>
            </a:r>
            <a:r>
              <a:rPr lang="en-CA" sz="2000" dirty="0">
                <a:solidFill>
                  <a:srgbClr val="0D0E10"/>
                </a:solidFill>
                <a:latin typeface="Cambria" panose="02040503050406030204" pitchFamily="18" charset="0"/>
              </a:rPr>
              <a:t>the evidence</a:t>
            </a:r>
          </a:p>
          <a:p>
            <a:pPr algn="l" rtl="0"/>
            <a:r>
              <a:rPr lang="en-CA" sz="2000" b="0" i="0" u="none" strike="noStrike" dirty="0">
                <a:solidFill>
                  <a:srgbClr val="0D0E10"/>
                </a:solidFill>
                <a:effectLst/>
                <a:latin typeface="Cambria" panose="02040503050406030204" pitchFamily="18" charset="0"/>
              </a:rPr>
              <a:t>5- Choose among the alternatives</a:t>
            </a:r>
          </a:p>
          <a:p>
            <a:pPr algn="l" rtl="0"/>
            <a:r>
              <a:rPr lang="en-CA" sz="2000" dirty="0">
                <a:solidFill>
                  <a:srgbClr val="0D0E10"/>
                </a:solidFill>
                <a:latin typeface="Cambria" panose="02040503050406030204" pitchFamily="18" charset="0"/>
              </a:rPr>
              <a:t>6- Take action</a:t>
            </a:r>
          </a:p>
          <a:p>
            <a:pPr algn="l" rtl="0"/>
            <a:r>
              <a:rPr lang="en-CA" sz="2000" b="0" i="0" u="none" strike="noStrike" dirty="0">
                <a:solidFill>
                  <a:srgbClr val="0D0E10"/>
                </a:solidFill>
                <a:effectLst/>
                <a:latin typeface="Cambria" panose="02040503050406030204" pitchFamily="18" charset="0"/>
              </a:rPr>
              <a:t>7- Review your decision and its impact (both good and bad)</a:t>
            </a:r>
          </a:p>
          <a:p>
            <a:pPr marL="0" algn="l" rtl="0"/>
            <a:endParaRPr lang="en-CA" sz="2000" dirty="0">
              <a:solidFill>
                <a:srgbClr val="2A2B2C"/>
              </a:solidFill>
              <a:latin typeface="Cambria" panose="02040503050406030204" pitchFamily="18" charset="0"/>
            </a:endParaRPr>
          </a:p>
          <a:p>
            <a:pPr marL="0" algn="l" rtl="0"/>
            <a:endParaRPr lang="en-CA" dirty="0">
              <a:solidFill>
                <a:srgbClr val="2A2B2C"/>
              </a:solidFill>
              <a:latin typeface="gordita"/>
            </a:endParaRPr>
          </a:p>
          <a:p>
            <a:pPr marL="0" algn="l" rtl="0"/>
            <a:endParaRPr lang="en-CA" dirty="0">
              <a:solidFill>
                <a:srgbClr val="2A2B2C"/>
              </a:solidFill>
              <a:latin typeface="gordita"/>
            </a:endParaRPr>
          </a:p>
          <a:p>
            <a:pPr marL="0" algn="l" rtl="0"/>
            <a:endParaRPr lang="en-CA" dirty="0">
              <a:solidFill>
                <a:srgbClr val="2A2B2C"/>
              </a:solidFill>
              <a:latin typeface="gordita"/>
            </a:endParaRPr>
          </a:p>
          <a:p>
            <a:pPr marL="0" algn="l" rtl="0"/>
            <a:endParaRPr lang="en-US" dirty="0"/>
          </a:p>
        </p:txBody>
      </p:sp>
    </p:spTree>
    <p:extLst>
      <p:ext uri="{BB962C8B-B14F-4D97-AF65-F5344CB8AC3E}">
        <p14:creationId xmlns:p14="http://schemas.microsoft.com/office/powerpoint/2010/main" val="39784254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TotalTime>
  <Words>1461</Words>
  <Application>Microsoft Macintosh PowerPoint</Application>
  <PresentationFormat>On-screen Show (4:3)</PresentationFormat>
  <Paragraphs>202</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Cambria</vt:lpstr>
      <vt:lpstr>gordita</vt:lpstr>
      <vt:lpstr>Times New Roman</vt:lpstr>
      <vt:lpstr>Wingdings</vt:lpstr>
      <vt:lpstr>Office Theme</vt:lpstr>
      <vt:lpstr>PowerPoint Presentation</vt:lpstr>
      <vt:lpstr>Ethics &amp; Laws</vt:lpstr>
      <vt:lpstr>Are my actions legal/ethical?</vt:lpstr>
      <vt:lpstr>Are my actions legal/ethical?</vt:lpstr>
      <vt:lpstr>Examples &amp; Summary</vt:lpstr>
      <vt:lpstr>Are my actions legal/ethical?</vt:lpstr>
      <vt:lpstr>Are my actions fair?</vt:lpstr>
      <vt:lpstr>PowerPoint Presentation</vt:lpstr>
      <vt:lpstr>Decision Making Process</vt:lpstr>
      <vt:lpstr>Decision Making and Critical Thinking</vt:lpstr>
      <vt:lpstr>Problem-Solving vs. Critical Thinking</vt:lpstr>
      <vt:lpstr>Critical Thinking</vt:lpstr>
      <vt:lpstr>Application of critical thinking in bioethics</vt:lpstr>
      <vt:lpstr>Stages of Critical Thinking</vt:lpstr>
      <vt:lpstr>Stages of critical thinking</vt:lpstr>
      <vt:lpstr>Case Study</vt:lpstr>
      <vt:lpstr>Case Study</vt:lpstr>
      <vt:lpstr>Case Study: Critical Thinking</vt:lpstr>
      <vt:lpstr>Case Study</vt:lpstr>
      <vt:lpstr>Case Study</vt:lpstr>
      <vt:lpstr>Case Study</vt:lpstr>
      <vt:lpstr>Case Study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Bioethics</dc:title>
  <dc:creator>LENOVO</dc:creator>
  <cp:lastModifiedBy>MU'TASEM S KHALAF</cp:lastModifiedBy>
  <cp:revision>10</cp:revision>
  <dcterms:created xsi:type="dcterms:W3CDTF">2024-04-26T23:08:29Z</dcterms:created>
  <dcterms:modified xsi:type="dcterms:W3CDTF">2024-04-27T02:39:11Z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2019-02-22T00:00:00Z</vt:filetime>
  </property>
  <property fmtid="{D5CDD505-2E9C-101B-9397-08002B2CF9AE}" pid="3" name="Creator">
    <vt:lpwstr>Microsoft® PowerPoint® for Office 365</vt:lpwstr>
  </property>
  <property fmtid="{D5CDD505-2E9C-101B-9397-08002B2CF9AE}" pid="4" name="LastSaved">
    <vt:filetime>2024-04-26T00:00:00Z</vt:filetime>
  </property>
  <property fmtid="{D5CDD505-2E9C-101B-9397-08002B2CF9AE}" pid="5" name="Producer">
    <vt:lpwstr>Microsoft® PowerPoint® for Office 365</vt:lpwstr>
  </property>
</Properties>
</file>