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ink/ink1.xml" ContentType="application/inkml+xml"/>
  <Override PartName="/ppt/ink/ink10.xml" ContentType="application/inkml+xml"/>
  <Override PartName="/ppt/ink/ink100.xml" ContentType="application/inkml+xml"/>
  <Override PartName="/ppt/ink/ink1000.xml" ContentType="application/inkml+xml"/>
  <Override PartName="/ppt/ink/ink1001.xml" ContentType="application/inkml+xml"/>
  <Override PartName="/ppt/ink/ink1002.xml" ContentType="application/inkml+xml"/>
  <Override PartName="/ppt/ink/ink1003.xml" ContentType="application/inkml+xml"/>
  <Override PartName="/ppt/ink/ink1004.xml" ContentType="application/inkml+xml"/>
  <Override PartName="/ppt/ink/ink1005.xml" ContentType="application/inkml+xml"/>
  <Override PartName="/ppt/ink/ink1006.xml" ContentType="application/inkml+xml"/>
  <Override PartName="/ppt/ink/ink1007.xml" ContentType="application/inkml+xml"/>
  <Override PartName="/ppt/ink/ink1008.xml" ContentType="application/inkml+xml"/>
  <Override PartName="/ppt/ink/ink1009.xml" ContentType="application/inkml+xml"/>
  <Override PartName="/ppt/ink/ink101.xml" ContentType="application/inkml+xml"/>
  <Override PartName="/ppt/ink/ink1010.xml" ContentType="application/inkml+xml"/>
  <Override PartName="/ppt/ink/ink1011.xml" ContentType="application/inkml+xml"/>
  <Override PartName="/ppt/ink/ink1012.xml" ContentType="application/inkml+xml"/>
  <Override PartName="/ppt/ink/ink1013.xml" ContentType="application/inkml+xml"/>
  <Override PartName="/ppt/ink/ink1014.xml" ContentType="application/inkml+xml"/>
  <Override PartName="/ppt/ink/ink1015.xml" ContentType="application/inkml+xml"/>
  <Override PartName="/ppt/ink/ink1016.xml" ContentType="application/inkml+xml"/>
  <Override PartName="/ppt/ink/ink1017.xml" ContentType="application/inkml+xml"/>
  <Override PartName="/ppt/ink/ink1018.xml" ContentType="application/inkml+xml"/>
  <Override PartName="/ppt/ink/ink1019.xml" ContentType="application/inkml+xml"/>
  <Override PartName="/ppt/ink/ink102.xml" ContentType="application/inkml+xml"/>
  <Override PartName="/ppt/ink/ink1020.xml" ContentType="application/inkml+xml"/>
  <Override PartName="/ppt/ink/ink1021.xml" ContentType="application/inkml+xml"/>
  <Override PartName="/ppt/ink/ink1022.xml" ContentType="application/inkml+xml"/>
  <Override PartName="/ppt/ink/ink1023.xml" ContentType="application/inkml+xml"/>
  <Override PartName="/ppt/ink/ink1024.xml" ContentType="application/inkml+xml"/>
  <Override PartName="/ppt/ink/ink1025.xml" ContentType="application/inkml+xml"/>
  <Override PartName="/ppt/ink/ink1026.xml" ContentType="application/inkml+xml"/>
  <Override PartName="/ppt/ink/ink1027.xml" ContentType="application/inkml+xml"/>
  <Override PartName="/ppt/ink/ink1028.xml" ContentType="application/inkml+xml"/>
  <Override PartName="/ppt/ink/ink1029.xml" ContentType="application/inkml+xml"/>
  <Override PartName="/ppt/ink/ink103.xml" ContentType="application/inkml+xml"/>
  <Override PartName="/ppt/ink/ink1030.xml" ContentType="application/inkml+xml"/>
  <Override PartName="/ppt/ink/ink1031.xml" ContentType="application/inkml+xml"/>
  <Override PartName="/ppt/ink/ink1032.xml" ContentType="application/inkml+xml"/>
  <Override PartName="/ppt/ink/ink1033.xml" ContentType="application/inkml+xml"/>
  <Override PartName="/ppt/ink/ink1034.xml" ContentType="application/inkml+xml"/>
  <Override PartName="/ppt/ink/ink1035.xml" ContentType="application/inkml+xml"/>
  <Override PartName="/ppt/ink/ink1036.xml" ContentType="application/inkml+xml"/>
  <Override PartName="/ppt/ink/ink1037.xml" ContentType="application/inkml+xml"/>
  <Override PartName="/ppt/ink/ink1038.xml" ContentType="application/inkml+xml"/>
  <Override PartName="/ppt/ink/ink1039.xml" ContentType="application/inkml+xml"/>
  <Override PartName="/ppt/ink/ink104.xml" ContentType="application/inkml+xml"/>
  <Override PartName="/ppt/ink/ink1040.xml" ContentType="application/inkml+xml"/>
  <Override PartName="/ppt/ink/ink1041.xml" ContentType="application/inkml+xml"/>
  <Override PartName="/ppt/ink/ink1042.xml" ContentType="application/inkml+xml"/>
  <Override PartName="/ppt/ink/ink1043.xml" ContentType="application/inkml+xml"/>
  <Override PartName="/ppt/ink/ink1044.xml" ContentType="application/inkml+xml"/>
  <Override PartName="/ppt/ink/ink1045.xml" ContentType="application/inkml+xml"/>
  <Override PartName="/ppt/ink/ink1046.xml" ContentType="application/inkml+xml"/>
  <Override PartName="/ppt/ink/ink1047.xml" ContentType="application/inkml+xml"/>
  <Override PartName="/ppt/ink/ink1048.xml" ContentType="application/inkml+xml"/>
  <Override PartName="/ppt/ink/ink1049.xml" ContentType="application/inkml+xml"/>
  <Override PartName="/ppt/ink/ink105.xml" ContentType="application/inkml+xml"/>
  <Override PartName="/ppt/ink/ink1050.xml" ContentType="application/inkml+xml"/>
  <Override PartName="/ppt/ink/ink1051.xml" ContentType="application/inkml+xml"/>
  <Override PartName="/ppt/ink/ink1052.xml" ContentType="application/inkml+xml"/>
  <Override PartName="/ppt/ink/ink1053.xml" ContentType="application/inkml+xml"/>
  <Override PartName="/ppt/ink/ink1054.xml" ContentType="application/inkml+xml"/>
  <Override PartName="/ppt/ink/ink1055.xml" ContentType="application/inkml+xml"/>
  <Override PartName="/ppt/ink/ink1056.xml" ContentType="application/inkml+xml"/>
  <Override PartName="/ppt/ink/ink1057.xml" ContentType="application/inkml+xml"/>
  <Override PartName="/ppt/ink/ink1058.xml" ContentType="application/inkml+xml"/>
  <Override PartName="/ppt/ink/ink1059.xml" ContentType="application/inkml+xml"/>
  <Override PartName="/ppt/ink/ink106.xml" ContentType="application/inkml+xml"/>
  <Override PartName="/ppt/ink/ink1060.xml" ContentType="application/inkml+xml"/>
  <Override PartName="/ppt/ink/ink1061.xml" ContentType="application/inkml+xml"/>
  <Override PartName="/ppt/ink/ink1062.xml" ContentType="application/inkml+xml"/>
  <Override PartName="/ppt/ink/ink1063.xml" ContentType="application/inkml+xml"/>
  <Override PartName="/ppt/ink/ink1064.xml" ContentType="application/inkml+xml"/>
  <Override PartName="/ppt/ink/ink1065.xml" ContentType="application/inkml+xml"/>
  <Override PartName="/ppt/ink/ink1066.xml" ContentType="application/inkml+xml"/>
  <Override PartName="/ppt/ink/ink1067.xml" ContentType="application/inkml+xml"/>
  <Override PartName="/ppt/ink/ink1068.xml" ContentType="application/inkml+xml"/>
  <Override PartName="/ppt/ink/ink1069.xml" ContentType="application/inkml+xml"/>
  <Override PartName="/ppt/ink/ink107.xml" ContentType="application/inkml+xml"/>
  <Override PartName="/ppt/ink/ink1070.xml" ContentType="application/inkml+xml"/>
  <Override PartName="/ppt/ink/ink1071.xml" ContentType="application/inkml+xml"/>
  <Override PartName="/ppt/ink/ink1072.xml" ContentType="application/inkml+xml"/>
  <Override PartName="/ppt/ink/ink1073.xml" ContentType="application/inkml+xml"/>
  <Override PartName="/ppt/ink/ink1074.xml" ContentType="application/inkml+xml"/>
  <Override PartName="/ppt/ink/ink1075.xml" ContentType="application/inkml+xml"/>
  <Override PartName="/ppt/ink/ink1076.xml" ContentType="application/inkml+xml"/>
  <Override PartName="/ppt/ink/ink1077.xml" ContentType="application/inkml+xml"/>
  <Override PartName="/ppt/ink/ink1078.xml" ContentType="application/inkml+xml"/>
  <Override PartName="/ppt/ink/ink1079.xml" ContentType="application/inkml+xml"/>
  <Override PartName="/ppt/ink/ink108.xml" ContentType="application/inkml+xml"/>
  <Override PartName="/ppt/ink/ink1080.xml" ContentType="application/inkml+xml"/>
  <Override PartName="/ppt/ink/ink1081.xml" ContentType="application/inkml+xml"/>
  <Override PartName="/ppt/ink/ink1082.xml" ContentType="application/inkml+xml"/>
  <Override PartName="/ppt/ink/ink1083.xml" ContentType="application/inkml+xml"/>
  <Override PartName="/ppt/ink/ink1084.xml" ContentType="application/inkml+xml"/>
  <Override PartName="/ppt/ink/ink1085.xml" ContentType="application/inkml+xml"/>
  <Override PartName="/ppt/ink/ink1086.xml" ContentType="application/inkml+xml"/>
  <Override PartName="/ppt/ink/ink1087.xml" ContentType="application/inkml+xml"/>
  <Override PartName="/ppt/ink/ink1088.xml" ContentType="application/inkml+xml"/>
  <Override PartName="/ppt/ink/ink1089.xml" ContentType="application/inkml+xml"/>
  <Override PartName="/ppt/ink/ink109.xml" ContentType="application/inkml+xml"/>
  <Override PartName="/ppt/ink/ink1090.xml" ContentType="application/inkml+xml"/>
  <Override PartName="/ppt/ink/ink1091.xml" ContentType="application/inkml+xml"/>
  <Override PartName="/ppt/ink/ink1092.xml" ContentType="application/inkml+xml"/>
  <Override PartName="/ppt/ink/ink1093.xml" ContentType="application/inkml+xml"/>
  <Override PartName="/ppt/ink/ink1094.xml" ContentType="application/inkml+xml"/>
  <Override PartName="/ppt/ink/ink1095.xml" ContentType="application/inkml+xml"/>
  <Override PartName="/ppt/ink/ink1096.xml" ContentType="application/inkml+xml"/>
  <Override PartName="/ppt/ink/ink1097.xml" ContentType="application/inkml+xml"/>
  <Override PartName="/ppt/ink/ink1098.xml" ContentType="application/inkml+xml"/>
  <Override PartName="/ppt/ink/ink1099.xml" ContentType="application/inkml+xml"/>
  <Override PartName="/ppt/ink/ink11.xml" ContentType="application/inkml+xml"/>
  <Override PartName="/ppt/ink/ink110.xml" ContentType="application/inkml+xml"/>
  <Override PartName="/ppt/ink/ink1100.xml" ContentType="application/inkml+xml"/>
  <Override PartName="/ppt/ink/ink1101.xml" ContentType="application/inkml+xml"/>
  <Override PartName="/ppt/ink/ink1102.xml" ContentType="application/inkml+xml"/>
  <Override PartName="/ppt/ink/ink1103.xml" ContentType="application/inkml+xml"/>
  <Override PartName="/ppt/ink/ink1104.xml" ContentType="application/inkml+xml"/>
  <Override PartName="/ppt/ink/ink1105.xml" ContentType="application/inkml+xml"/>
  <Override PartName="/ppt/ink/ink1106.xml" ContentType="application/inkml+xml"/>
  <Override PartName="/ppt/ink/ink1107.xml" ContentType="application/inkml+xml"/>
  <Override PartName="/ppt/ink/ink1108.xml" ContentType="application/inkml+xml"/>
  <Override PartName="/ppt/ink/ink1109.xml" ContentType="application/inkml+xml"/>
  <Override PartName="/ppt/ink/ink111.xml" ContentType="application/inkml+xml"/>
  <Override PartName="/ppt/ink/ink1110.xml" ContentType="application/inkml+xml"/>
  <Override PartName="/ppt/ink/ink1111.xml" ContentType="application/inkml+xml"/>
  <Override PartName="/ppt/ink/ink1112.xml" ContentType="application/inkml+xml"/>
  <Override PartName="/ppt/ink/ink1113.xml" ContentType="application/inkml+xml"/>
  <Override PartName="/ppt/ink/ink1114.xml" ContentType="application/inkml+xml"/>
  <Override PartName="/ppt/ink/ink1115.xml" ContentType="application/inkml+xml"/>
  <Override PartName="/ppt/ink/ink1116.xml" ContentType="application/inkml+xml"/>
  <Override PartName="/ppt/ink/ink1117.xml" ContentType="application/inkml+xml"/>
  <Override PartName="/ppt/ink/ink1118.xml" ContentType="application/inkml+xml"/>
  <Override PartName="/ppt/ink/ink1119.xml" ContentType="application/inkml+xml"/>
  <Override PartName="/ppt/ink/ink112.xml" ContentType="application/inkml+xml"/>
  <Override PartName="/ppt/ink/ink1120.xml" ContentType="application/inkml+xml"/>
  <Override PartName="/ppt/ink/ink1121.xml" ContentType="application/inkml+xml"/>
  <Override PartName="/ppt/ink/ink1122.xml" ContentType="application/inkml+xml"/>
  <Override PartName="/ppt/ink/ink1123.xml" ContentType="application/inkml+xml"/>
  <Override PartName="/ppt/ink/ink1124.xml" ContentType="application/inkml+xml"/>
  <Override PartName="/ppt/ink/ink1125.xml" ContentType="application/inkml+xml"/>
  <Override PartName="/ppt/ink/ink1126.xml" ContentType="application/inkml+xml"/>
  <Override PartName="/ppt/ink/ink1127.xml" ContentType="application/inkml+xml"/>
  <Override PartName="/ppt/ink/ink1128.xml" ContentType="application/inkml+xml"/>
  <Override PartName="/ppt/ink/ink1129.xml" ContentType="application/inkml+xml"/>
  <Override PartName="/ppt/ink/ink113.xml" ContentType="application/inkml+xml"/>
  <Override PartName="/ppt/ink/ink1130.xml" ContentType="application/inkml+xml"/>
  <Override PartName="/ppt/ink/ink1131.xml" ContentType="application/inkml+xml"/>
  <Override PartName="/ppt/ink/ink1132.xml" ContentType="application/inkml+xml"/>
  <Override PartName="/ppt/ink/ink1133.xml" ContentType="application/inkml+xml"/>
  <Override PartName="/ppt/ink/ink1134.xml" ContentType="application/inkml+xml"/>
  <Override PartName="/ppt/ink/ink1135.xml" ContentType="application/inkml+xml"/>
  <Override PartName="/ppt/ink/ink1136.xml" ContentType="application/inkml+xml"/>
  <Override PartName="/ppt/ink/ink1137.xml" ContentType="application/inkml+xml"/>
  <Override PartName="/ppt/ink/ink1138.xml" ContentType="application/inkml+xml"/>
  <Override PartName="/ppt/ink/ink1139.xml" ContentType="application/inkml+xml"/>
  <Override PartName="/ppt/ink/ink114.xml" ContentType="application/inkml+xml"/>
  <Override PartName="/ppt/ink/ink1140.xml" ContentType="application/inkml+xml"/>
  <Override PartName="/ppt/ink/ink1141.xml" ContentType="application/inkml+xml"/>
  <Override PartName="/ppt/ink/ink1142.xml" ContentType="application/inkml+xml"/>
  <Override PartName="/ppt/ink/ink1143.xml" ContentType="application/inkml+xml"/>
  <Override PartName="/ppt/ink/ink1144.xml" ContentType="application/inkml+xml"/>
  <Override PartName="/ppt/ink/ink1145.xml" ContentType="application/inkml+xml"/>
  <Override PartName="/ppt/ink/ink1146.xml" ContentType="application/inkml+xml"/>
  <Override PartName="/ppt/ink/ink1147.xml" ContentType="application/inkml+xml"/>
  <Override PartName="/ppt/ink/ink1148.xml" ContentType="application/inkml+xml"/>
  <Override PartName="/ppt/ink/ink1149.xml" ContentType="application/inkml+xml"/>
  <Override PartName="/ppt/ink/ink115.xml" ContentType="application/inkml+xml"/>
  <Override PartName="/ppt/ink/ink1150.xml" ContentType="application/inkml+xml"/>
  <Override PartName="/ppt/ink/ink1151.xml" ContentType="application/inkml+xml"/>
  <Override PartName="/ppt/ink/ink1152.xml" ContentType="application/inkml+xml"/>
  <Override PartName="/ppt/ink/ink1153.xml" ContentType="application/inkml+xml"/>
  <Override PartName="/ppt/ink/ink1154.xml" ContentType="application/inkml+xml"/>
  <Override PartName="/ppt/ink/ink1155.xml" ContentType="application/inkml+xml"/>
  <Override PartName="/ppt/ink/ink1156.xml" ContentType="application/inkml+xml"/>
  <Override PartName="/ppt/ink/ink1157.xml" ContentType="application/inkml+xml"/>
  <Override PartName="/ppt/ink/ink1158.xml" ContentType="application/inkml+xml"/>
  <Override PartName="/ppt/ink/ink1159.xml" ContentType="application/inkml+xml"/>
  <Override PartName="/ppt/ink/ink116.xml" ContentType="application/inkml+xml"/>
  <Override PartName="/ppt/ink/ink1160.xml" ContentType="application/inkml+xml"/>
  <Override PartName="/ppt/ink/ink1161.xml" ContentType="application/inkml+xml"/>
  <Override PartName="/ppt/ink/ink1162.xml" ContentType="application/inkml+xml"/>
  <Override PartName="/ppt/ink/ink1163.xml" ContentType="application/inkml+xml"/>
  <Override PartName="/ppt/ink/ink1164.xml" ContentType="application/inkml+xml"/>
  <Override PartName="/ppt/ink/ink1165.xml" ContentType="application/inkml+xml"/>
  <Override PartName="/ppt/ink/ink1166.xml" ContentType="application/inkml+xml"/>
  <Override PartName="/ppt/ink/ink1167.xml" ContentType="application/inkml+xml"/>
  <Override PartName="/ppt/ink/ink1168.xml" ContentType="application/inkml+xml"/>
  <Override PartName="/ppt/ink/ink1169.xml" ContentType="application/inkml+xml"/>
  <Override PartName="/ppt/ink/ink117.xml" ContentType="application/inkml+xml"/>
  <Override PartName="/ppt/ink/ink1170.xml" ContentType="application/inkml+xml"/>
  <Override PartName="/ppt/ink/ink1171.xml" ContentType="application/inkml+xml"/>
  <Override PartName="/ppt/ink/ink1172.xml" ContentType="application/inkml+xml"/>
  <Override PartName="/ppt/ink/ink1173.xml" ContentType="application/inkml+xml"/>
  <Override PartName="/ppt/ink/ink1174.xml" ContentType="application/inkml+xml"/>
  <Override PartName="/ppt/ink/ink1175.xml" ContentType="application/inkml+xml"/>
  <Override PartName="/ppt/ink/ink1176.xml" ContentType="application/inkml+xml"/>
  <Override PartName="/ppt/ink/ink1177.xml" ContentType="application/inkml+xml"/>
  <Override PartName="/ppt/ink/ink1178.xml" ContentType="application/inkml+xml"/>
  <Override PartName="/ppt/ink/ink1179.xml" ContentType="application/inkml+xml"/>
  <Override PartName="/ppt/ink/ink118.xml" ContentType="application/inkml+xml"/>
  <Override PartName="/ppt/ink/ink1180.xml" ContentType="application/inkml+xml"/>
  <Override PartName="/ppt/ink/ink1181.xml" ContentType="application/inkml+xml"/>
  <Override PartName="/ppt/ink/ink1182.xml" ContentType="application/inkml+xml"/>
  <Override PartName="/ppt/ink/ink1183.xml" ContentType="application/inkml+xml"/>
  <Override PartName="/ppt/ink/ink1184.xml" ContentType="application/inkml+xml"/>
  <Override PartName="/ppt/ink/ink1185.xml" ContentType="application/inkml+xml"/>
  <Override PartName="/ppt/ink/ink1186.xml" ContentType="application/inkml+xml"/>
  <Override PartName="/ppt/ink/ink1187.xml" ContentType="application/inkml+xml"/>
  <Override PartName="/ppt/ink/ink1188.xml" ContentType="application/inkml+xml"/>
  <Override PartName="/ppt/ink/ink1189.xml" ContentType="application/inkml+xml"/>
  <Override PartName="/ppt/ink/ink119.xml" ContentType="application/inkml+xml"/>
  <Override PartName="/ppt/ink/ink1190.xml" ContentType="application/inkml+xml"/>
  <Override PartName="/ppt/ink/ink1191.xml" ContentType="application/inkml+xml"/>
  <Override PartName="/ppt/ink/ink1192.xml" ContentType="application/inkml+xml"/>
  <Override PartName="/ppt/ink/ink1193.xml" ContentType="application/inkml+xml"/>
  <Override PartName="/ppt/ink/ink1194.xml" ContentType="application/inkml+xml"/>
  <Override PartName="/ppt/ink/ink1195.xml" ContentType="application/inkml+xml"/>
  <Override PartName="/ppt/ink/ink1196.xml" ContentType="application/inkml+xml"/>
  <Override PartName="/ppt/ink/ink1197.xml" ContentType="application/inkml+xml"/>
  <Override PartName="/ppt/ink/ink1198.xml" ContentType="application/inkml+xml"/>
  <Override PartName="/ppt/ink/ink1199.xml" ContentType="application/inkml+xml"/>
  <Override PartName="/ppt/ink/ink12.xml" ContentType="application/inkml+xml"/>
  <Override PartName="/ppt/ink/ink120.xml" ContentType="application/inkml+xml"/>
  <Override PartName="/ppt/ink/ink1200.xml" ContentType="application/inkml+xml"/>
  <Override PartName="/ppt/ink/ink1201.xml" ContentType="application/inkml+xml"/>
  <Override PartName="/ppt/ink/ink1202.xml" ContentType="application/inkml+xml"/>
  <Override PartName="/ppt/ink/ink1203.xml" ContentType="application/inkml+xml"/>
  <Override PartName="/ppt/ink/ink1204.xml" ContentType="application/inkml+xml"/>
  <Override PartName="/ppt/ink/ink1205.xml" ContentType="application/inkml+xml"/>
  <Override PartName="/ppt/ink/ink1206.xml" ContentType="application/inkml+xml"/>
  <Override PartName="/ppt/ink/ink1207.xml" ContentType="application/inkml+xml"/>
  <Override PartName="/ppt/ink/ink1208.xml" ContentType="application/inkml+xml"/>
  <Override PartName="/ppt/ink/ink1209.xml" ContentType="application/inkml+xml"/>
  <Override PartName="/ppt/ink/ink121.xml" ContentType="application/inkml+xml"/>
  <Override PartName="/ppt/ink/ink1210.xml" ContentType="application/inkml+xml"/>
  <Override PartName="/ppt/ink/ink1211.xml" ContentType="application/inkml+xml"/>
  <Override PartName="/ppt/ink/ink1212.xml" ContentType="application/inkml+xml"/>
  <Override PartName="/ppt/ink/ink1213.xml" ContentType="application/inkml+xml"/>
  <Override PartName="/ppt/ink/ink1214.xml" ContentType="application/inkml+xml"/>
  <Override PartName="/ppt/ink/ink1215.xml" ContentType="application/inkml+xml"/>
  <Override PartName="/ppt/ink/ink1216.xml" ContentType="application/inkml+xml"/>
  <Override PartName="/ppt/ink/ink1217.xml" ContentType="application/inkml+xml"/>
  <Override PartName="/ppt/ink/ink1218.xml" ContentType="application/inkml+xml"/>
  <Override PartName="/ppt/ink/ink1219.xml" ContentType="application/inkml+xml"/>
  <Override PartName="/ppt/ink/ink122.xml" ContentType="application/inkml+xml"/>
  <Override PartName="/ppt/ink/ink1220.xml" ContentType="application/inkml+xml"/>
  <Override PartName="/ppt/ink/ink1221.xml" ContentType="application/inkml+xml"/>
  <Override PartName="/ppt/ink/ink1222.xml" ContentType="application/inkml+xml"/>
  <Override PartName="/ppt/ink/ink1223.xml" ContentType="application/inkml+xml"/>
  <Override PartName="/ppt/ink/ink1224.xml" ContentType="application/inkml+xml"/>
  <Override PartName="/ppt/ink/ink1225.xml" ContentType="application/inkml+xml"/>
  <Override PartName="/ppt/ink/ink1226.xml" ContentType="application/inkml+xml"/>
  <Override PartName="/ppt/ink/ink1227.xml" ContentType="application/inkml+xml"/>
  <Override PartName="/ppt/ink/ink1228.xml" ContentType="application/inkml+xml"/>
  <Override PartName="/ppt/ink/ink1229.xml" ContentType="application/inkml+xml"/>
  <Override PartName="/ppt/ink/ink123.xml" ContentType="application/inkml+xml"/>
  <Override PartName="/ppt/ink/ink1230.xml" ContentType="application/inkml+xml"/>
  <Override PartName="/ppt/ink/ink1231.xml" ContentType="application/inkml+xml"/>
  <Override PartName="/ppt/ink/ink1232.xml" ContentType="application/inkml+xml"/>
  <Override PartName="/ppt/ink/ink1233.xml" ContentType="application/inkml+xml"/>
  <Override PartName="/ppt/ink/ink1234.xml" ContentType="application/inkml+xml"/>
  <Override PartName="/ppt/ink/ink1235.xml" ContentType="application/inkml+xml"/>
  <Override PartName="/ppt/ink/ink1236.xml" ContentType="application/inkml+xml"/>
  <Override PartName="/ppt/ink/ink1237.xml" ContentType="application/inkml+xml"/>
  <Override PartName="/ppt/ink/ink1238.xml" ContentType="application/inkml+xml"/>
  <Override PartName="/ppt/ink/ink1239.xml" ContentType="application/inkml+xml"/>
  <Override PartName="/ppt/ink/ink124.xml" ContentType="application/inkml+xml"/>
  <Override PartName="/ppt/ink/ink1240.xml" ContentType="application/inkml+xml"/>
  <Override PartName="/ppt/ink/ink1241.xml" ContentType="application/inkml+xml"/>
  <Override PartName="/ppt/ink/ink1242.xml" ContentType="application/inkml+xml"/>
  <Override PartName="/ppt/ink/ink1243.xml" ContentType="application/inkml+xml"/>
  <Override PartName="/ppt/ink/ink1244.xml" ContentType="application/inkml+xml"/>
  <Override PartName="/ppt/ink/ink1245.xml" ContentType="application/inkml+xml"/>
  <Override PartName="/ppt/ink/ink1246.xml" ContentType="application/inkml+xml"/>
  <Override PartName="/ppt/ink/ink1247.xml" ContentType="application/inkml+xml"/>
  <Override PartName="/ppt/ink/ink1248.xml" ContentType="application/inkml+xml"/>
  <Override PartName="/ppt/ink/ink1249.xml" ContentType="application/inkml+xml"/>
  <Override PartName="/ppt/ink/ink125.xml" ContentType="application/inkml+xml"/>
  <Override PartName="/ppt/ink/ink1250.xml" ContentType="application/inkml+xml"/>
  <Override PartName="/ppt/ink/ink1251.xml" ContentType="application/inkml+xml"/>
  <Override PartName="/ppt/ink/ink1252.xml" ContentType="application/inkml+xml"/>
  <Override PartName="/ppt/ink/ink1253.xml" ContentType="application/inkml+xml"/>
  <Override PartName="/ppt/ink/ink1254.xml" ContentType="application/inkml+xml"/>
  <Override PartName="/ppt/ink/ink1255.xml" ContentType="application/inkml+xml"/>
  <Override PartName="/ppt/ink/ink1256.xml" ContentType="application/inkml+xml"/>
  <Override PartName="/ppt/ink/ink1257.xml" ContentType="application/inkml+xml"/>
  <Override PartName="/ppt/ink/ink1258.xml" ContentType="application/inkml+xml"/>
  <Override PartName="/ppt/ink/ink1259.xml" ContentType="application/inkml+xml"/>
  <Override PartName="/ppt/ink/ink126.xml" ContentType="application/inkml+xml"/>
  <Override PartName="/ppt/ink/ink1260.xml" ContentType="application/inkml+xml"/>
  <Override PartName="/ppt/ink/ink1261.xml" ContentType="application/inkml+xml"/>
  <Override PartName="/ppt/ink/ink1262.xml" ContentType="application/inkml+xml"/>
  <Override PartName="/ppt/ink/ink1263.xml" ContentType="application/inkml+xml"/>
  <Override PartName="/ppt/ink/ink1264.xml" ContentType="application/inkml+xml"/>
  <Override PartName="/ppt/ink/ink1265.xml" ContentType="application/inkml+xml"/>
  <Override PartName="/ppt/ink/ink1266.xml" ContentType="application/inkml+xml"/>
  <Override PartName="/ppt/ink/ink1267.xml" ContentType="application/inkml+xml"/>
  <Override PartName="/ppt/ink/ink1268.xml" ContentType="application/inkml+xml"/>
  <Override PartName="/ppt/ink/ink1269.xml" ContentType="application/inkml+xml"/>
  <Override PartName="/ppt/ink/ink127.xml" ContentType="application/inkml+xml"/>
  <Override PartName="/ppt/ink/ink1270.xml" ContentType="application/inkml+xml"/>
  <Override PartName="/ppt/ink/ink1271.xml" ContentType="application/inkml+xml"/>
  <Override PartName="/ppt/ink/ink1272.xml" ContentType="application/inkml+xml"/>
  <Override PartName="/ppt/ink/ink1273.xml" ContentType="application/inkml+xml"/>
  <Override PartName="/ppt/ink/ink1274.xml" ContentType="application/inkml+xml"/>
  <Override PartName="/ppt/ink/ink1275.xml" ContentType="application/inkml+xml"/>
  <Override PartName="/ppt/ink/ink1276.xml" ContentType="application/inkml+xml"/>
  <Override PartName="/ppt/ink/ink1277.xml" ContentType="application/inkml+xml"/>
  <Override PartName="/ppt/ink/ink1278.xml" ContentType="application/inkml+xml"/>
  <Override PartName="/ppt/ink/ink1279.xml" ContentType="application/inkml+xml"/>
  <Override PartName="/ppt/ink/ink128.xml" ContentType="application/inkml+xml"/>
  <Override PartName="/ppt/ink/ink1280.xml" ContentType="application/inkml+xml"/>
  <Override PartName="/ppt/ink/ink1281.xml" ContentType="application/inkml+xml"/>
  <Override PartName="/ppt/ink/ink1282.xml" ContentType="application/inkml+xml"/>
  <Override PartName="/ppt/ink/ink1283.xml" ContentType="application/inkml+xml"/>
  <Override PartName="/ppt/ink/ink1284.xml" ContentType="application/inkml+xml"/>
  <Override PartName="/ppt/ink/ink1285.xml" ContentType="application/inkml+xml"/>
  <Override PartName="/ppt/ink/ink1286.xml" ContentType="application/inkml+xml"/>
  <Override PartName="/ppt/ink/ink1287.xml" ContentType="application/inkml+xml"/>
  <Override PartName="/ppt/ink/ink1288.xml" ContentType="application/inkml+xml"/>
  <Override PartName="/ppt/ink/ink1289.xml" ContentType="application/inkml+xml"/>
  <Override PartName="/ppt/ink/ink129.xml" ContentType="application/inkml+xml"/>
  <Override PartName="/ppt/ink/ink1290.xml" ContentType="application/inkml+xml"/>
  <Override PartName="/ppt/ink/ink1291.xml" ContentType="application/inkml+xml"/>
  <Override PartName="/ppt/ink/ink1292.xml" ContentType="application/inkml+xml"/>
  <Override PartName="/ppt/ink/ink1293.xml" ContentType="application/inkml+xml"/>
  <Override PartName="/ppt/ink/ink1294.xml" ContentType="application/inkml+xml"/>
  <Override PartName="/ppt/ink/ink1295.xml" ContentType="application/inkml+xml"/>
  <Override PartName="/ppt/ink/ink1296.xml" ContentType="application/inkml+xml"/>
  <Override PartName="/ppt/ink/ink1297.xml" ContentType="application/inkml+xml"/>
  <Override PartName="/ppt/ink/ink1298.xml" ContentType="application/inkml+xml"/>
  <Override PartName="/ppt/ink/ink1299.xml" ContentType="application/inkml+xml"/>
  <Override PartName="/ppt/ink/ink13.xml" ContentType="application/inkml+xml"/>
  <Override PartName="/ppt/ink/ink130.xml" ContentType="application/inkml+xml"/>
  <Override PartName="/ppt/ink/ink1300.xml" ContentType="application/inkml+xml"/>
  <Override PartName="/ppt/ink/ink1301.xml" ContentType="application/inkml+xml"/>
  <Override PartName="/ppt/ink/ink1302.xml" ContentType="application/inkml+xml"/>
  <Override PartName="/ppt/ink/ink1303.xml" ContentType="application/inkml+xml"/>
  <Override PartName="/ppt/ink/ink1304.xml" ContentType="application/inkml+xml"/>
  <Override PartName="/ppt/ink/ink1305.xml" ContentType="application/inkml+xml"/>
  <Override PartName="/ppt/ink/ink1306.xml" ContentType="application/inkml+xml"/>
  <Override PartName="/ppt/ink/ink1307.xml" ContentType="application/inkml+xml"/>
  <Override PartName="/ppt/ink/ink1308.xml" ContentType="application/inkml+xml"/>
  <Override PartName="/ppt/ink/ink1309.xml" ContentType="application/inkml+xml"/>
  <Override PartName="/ppt/ink/ink131.xml" ContentType="application/inkml+xml"/>
  <Override PartName="/ppt/ink/ink1310.xml" ContentType="application/inkml+xml"/>
  <Override PartName="/ppt/ink/ink1311.xml" ContentType="application/inkml+xml"/>
  <Override PartName="/ppt/ink/ink1312.xml" ContentType="application/inkml+xml"/>
  <Override PartName="/ppt/ink/ink1313.xml" ContentType="application/inkml+xml"/>
  <Override PartName="/ppt/ink/ink1314.xml" ContentType="application/inkml+xml"/>
  <Override PartName="/ppt/ink/ink1315.xml" ContentType="application/inkml+xml"/>
  <Override PartName="/ppt/ink/ink1316.xml" ContentType="application/inkml+xml"/>
  <Override PartName="/ppt/ink/ink1317.xml" ContentType="application/inkml+xml"/>
  <Override PartName="/ppt/ink/ink1318.xml" ContentType="application/inkml+xml"/>
  <Override PartName="/ppt/ink/ink1319.xml" ContentType="application/inkml+xml"/>
  <Override PartName="/ppt/ink/ink132.xml" ContentType="application/inkml+xml"/>
  <Override PartName="/ppt/ink/ink1320.xml" ContentType="application/inkml+xml"/>
  <Override PartName="/ppt/ink/ink1321.xml" ContentType="application/inkml+xml"/>
  <Override PartName="/ppt/ink/ink1322.xml" ContentType="application/inkml+xml"/>
  <Override PartName="/ppt/ink/ink1323.xml" ContentType="application/inkml+xml"/>
  <Override PartName="/ppt/ink/ink1324.xml" ContentType="application/inkml+xml"/>
  <Override PartName="/ppt/ink/ink1325.xml" ContentType="application/inkml+xml"/>
  <Override PartName="/ppt/ink/ink1326.xml" ContentType="application/inkml+xml"/>
  <Override PartName="/ppt/ink/ink1327.xml" ContentType="application/inkml+xml"/>
  <Override PartName="/ppt/ink/ink1328.xml" ContentType="application/inkml+xml"/>
  <Override PartName="/ppt/ink/ink1329.xml" ContentType="application/inkml+xml"/>
  <Override PartName="/ppt/ink/ink133.xml" ContentType="application/inkml+xml"/>
  <Override PartName="/ppt/ink/ink1330.xml" ContentType="application/inkml+xml"/>
  <Override PartName="/ppt/ink/ink1331.xml" ContentType="application/inkml+xml"/>
  <Override PartName="/ppt/ink/ink1332.xml" ContentType="application/inkml+xml"/>
  <Override PartName="/ppt/ink/ink1333.xml" ContentType="application/inkml+xml"/>
  <Override PartName="/ppt/ink/ink1334.xml" ContentType="application/inkml+xml"/>
  <Override PartName="/ppt/ink/ink1335.xml" ContentType="application/inkml+xml"/>
  <Override PartName="/ppt/ink/ink1336.xml" ContentType="application/inkml+xml"/>
  <Override PartName="/ppt/ink/ink1337.xml" ContentType="application/inkml+xml"/>
  <Override PartName="/ppt/ink/ink1338.xml" ContentType="application/inkml+xml"/>
  <Override PartName="/ppt/ink/ink1339.xml" ContentType="application/inkml+xml"/>
  <Override PartName="/ppt/ink/ink134.xml" ContentType="application/inkml+xml"/>
  <Override PartName="/ppt/ink/ink1340.xml" ContentType="application/inkml+xml"/>
  <Override PartName="/ppt/ink/ink1341.xml" ContentType="application/inkml+xml"/>
  <Override PartName="/ppt/ink/ink1342.xml" ContentType="application/inkml+xml"/>
  <Override PartName="/ppt/ink/ink1343.xml" ContentType="application/inkml+xml"/>
  <Override PartName="/ppt/ink/ink1344.xml" ContentType="application/inkml+xml"/>
  <Override PartName="/ppt/ink/ink1345.xml" ContentType="application/inkml+xml"/>
  <Override PartName="/ppt/ink/ink1346.xml" ContentType="application/inkml+xml"/>
  <Override PartName="/ppt/ink/ink1347.xml" ContentType="application/inkml+xml"/>
  <Override PartName="/ppt/ink/ink1348.xml" ContentType="application/inkml+xml"/>
  <Override PartName="/ppt/ink/ink1349.xml" ContentType="application/inkml+xml"/>
  <Override PartName="/ppt/ink/ink135.xml" ContentType="application/inkml+xml"/>
  <Override PartName="/ppt/ink/ink1350.xml" ContentType="application/inkml+xml"/>
  <Override PartName="/ppt/ink/ink1351.xml" ContentType="application/inkml+xml"/>
  <Override PartName="/ppt/ink/ink1352.xml" ContentType="application/inkml+xml"/>
  <Override PartName="/ppt/ink/ink1353.xml" ContentType="application/inkml+xml"/>
  <Override PartName="/ppt/ink/ink1354.xml" ContentType="application/inkml+xml"/>
  <Override PartName="/ppt/ink/ink1355.xml" ContentType="application/inkml+xml"/>
  <Override PartName="/ppt/ink/ink1356.xml" ContentType="application/inkml+xml"/>
  <Override PartName="/ppt/ink/ink1357.xml" ContentType="application/inkml+xml"/>
  <Override PartName="/ppt/ink/ink1358.xml" ContentType="application/inkml+xml"/>
  <Override PartName="/ppt/ink/ink1359.xml" ContentType="application/inkml+xml"/>
  <Override PartName="/ppt/ink/ink136.xml" ContentType="application/inkml+xml"/>
  <Override PartName="/ppt/ink/ink1360.xml" ContentType="application/inkml+xml"/>
  <Override PartName="/ppt/ink/ink1361.xml" ContentType="application/inkml+xml"/>
  <Override PartName="/ppt/ink/ink1362.xml" ContentType="application/inkml+xml"/>
  <Override PartName="/ppt/ink/ink1363.xml" ContentType="application/inkml+xml"/>
  <Override PartName="/ppt/ink/ink1364.xml" ContentType="application/inkml+xml"/>
  <Override PartName="/ppt/ink/ink1365.xml" ContentType="application/inkml+xml"/>
  <Override PartName="/ppt/ink/ink1366.xml" ContentType="application/inkml+xml"/>
  <Override PartName="/ppt/ink/ink1367.xml" ContentType="application/inkml+xml"/>
  <Override PartName="/ppt/ink/ink1368.xml" ContentType="application/inkml+xml"/>
  <Override PartName="/ppt/ink/ink1369.xml" ContentType="application/inkml+xml"/>
  <Override PartName="/ppt/ink/ink137.xml" ContentType="application/inkml+xml"/>
  <Override PartName="/ppt/ink/ink1370.xml" ContentType="application/inkml+xml"/>
  <Override PartName="/ppt/ink/ink1371.xml" ContentType="application/inkml+xml"/>
  <Override PartName="/ppt/ink/ink1372.xml" ContentType="application/inkml+xml"/>
  <Override PartName="/ppt/ink/ink1373.xml" ContentType="application/inkml+xml"/>
  <Override PartName="/ppt/ink/ink1374.xml" ContentType="application/inkml+xml"/>
  <Override PartName="/ppt/ink/ink1375.xml" ContentType="application/inkml+xml"/>
  <Override PartName="/ppt/ink/ink1376.xml" ContentType="application/inkml+xml"/>
  <Override PartName="/ppt/ink/ink1377.xml" ContentType="application/inkml+xml"/>
  <Override PartName="/ppt/ink/ink1378.xml" ContentType="application/inkml+xml"/>
  <Override PartName="/ppt/ink/ink1379.xml" ContentType="application/inkml+xml"/>
  <Override PartName="/ppt/ink/ink138.xml" ContentType="application/inkml+xml"/>
  <Override PartName="/ppt/ink/ink1380.xml" ContentType="application/inkml+xml"/>
  <Override PartName="/ppt/ink/ink1381.xml" ContentType="application/inkml+xml"/>
  <Override PartName="/ppt/ink/ink1382.xml" ContentType="application/inkml+xml"/>
  <Override PartName="/ppt/ink/ink1383.xml" ContentType="application/inkml+xml"/>
  <Override PartName="/ppt/ink/ink1384.xml" ContentType="application/inkml+xml"/>
  <Override PartName="/ppt/ink/ink1385.xml" ContentType="application/inkml+xml"/>
  <Override PartName="/ppt/ink/ink1386.xml" ContentType="application/inkml+xml"/>
  <Override PartName="/ppt/ink/ink1387.xml" ContentType="application/inkml+xml"/>
  <Override PartName="/ppt/ink/ink1388.xml" ContentType="application/inkml+xml"/>
  <Override PartName="/ppt/ink/ink1389.xml" ContentType="application/inkml+xml"/>
  <Override PartName="/ppt/ink/ink139.xml" ContentType="application/inkml+xml"/>
  <Override PartName="/ppt/ink/ink1390.xml" ContentType="application/inkml+xml"/>
  <Override PartName="/ppt/ink/ink1391.xml" ContentType="application/inkml+xml"/>
  <Override PartName="/ppt/ink/ink1392.xml" ContentType="application/inkml+xml"/>
  <Override PartName="/ppt/ink/ink1393.xml" ContentType="application/inkml+xml"/>
  <Override PartName="/ppt/ink/ink1394.xml" ContentType="application/inkml+xml"/>
  <Override PartName="/ppt/ink/ink1395.xml" ContentType="application/inkml+xml"/>
  <Override PartName="/ppt/ink/ink1396.xml" ContentType="application/inkml+xml"/>
  <Override PartName="/ppt/ink/ink1397.xml" ContentType="application/inkml+xml"/>
  <Override PartName="/ppt/ink/ink1398.xml" ContentType="application/inkml+xml"/>
  <Override PartName="/ppt/ink/ink1399.xml" ContentType="application/inkml+xml"/>
  <Override PartName="/ppt/ink/ink14.xml" ContentType="application/inkml+xml"/>
  <Override PartName="/ppt/ink/ink140.xml" ContentType="application/inkml+xml"/>
  <Override PartName="/ppt/ink/ink1400.xml" ContentType="application/inkml+xml"/>
  <Override PartName="/ppt/ink/ink1401.xml" ContentType="application/inkml+xml"/>
  <Override PartName="/ppt/ink/ink1402.xml" ContentType="application/inkml+xml"/>
  <Override PartName="/ppt/ink/ink1403.xml" ContentType="application/inkml+xml"/>
  <Override PartName="/ppt/ink/ink1404.xml" ContentType="application/inkml+xml"/>
  <Override PartName="/ppt/ink/ink1405.xml" ContentType="application/inkml+xml"/>
  <Override PartName="/ppt/ink/ink1406.xml" ContentType="application/inkml+xml"/>
  <Override PartName="/ppt/ink/ink1407.xml" ContentType="application/inkml+xml"/>
  <Override PartName="/ppt/ink/ink1408.xml" ContentType="application/inkml+xml"/>
  <Override PartName="/ppt/ink/ink1409.xml" ContentType="application/inkml+xml"/>
  <Override PartName="/ppt/ink/ink141.xml" ContentType="application/inkml+xml"/>
  <Override PartName="/ppt/ink/ink1410.xml" ContentType="application/inkml+xml"/>
  <Override PartName="/ppt/ink/ink1411.xml" ContentType="application/inkml+xml"/>
  <Override PartName="/ppt/ink/ink1412.xml" ContentType="application/inkml+xml"/>
  <Override PartName="/ppt/ink/ink1413.xml" ContentType="application/inkml+xml"/>
  <Override PartName="/ppt/ink/ink1414.xml" ContentType="application/inkml+xml"/>
  <Override PartName="/ppt/ink/ink1415.xml" ContentType="application/inkml+xml"/>
  <Override PartName="/ppt/ink/ink1416.xml" ContentType="application/inkml+xml"/>
  <Override PartName="/ppt/ink/ink1417.xml" ContentType="application/inkml+xml"/>
  <Override PartName="/ppt/ink/ink1418.xml" ContentType="application/inkml+xml"/>
  <Override PartName="/ppt/ink/ink1419.xml" ContentType="application/inkml+xml"/>
  <Override PartName="/ppt/ink/ink142.xml" ContentType="application/inkml+xml"/>
  <Override PartName="/ppt/ink/ink1420.xml" ContentType="application/inkml+xml"/>
  <Override PartName="/ppt/ink/ink1421.xml" ContentType="application/inkml+xml"/>
  <Override PartName="/ppt/ink/ink1422.xml" ContentType="application/inkml+xml"/>
  <Override PartName="/ppt/ink/ink1423.xml" ContentType="application/inkml+xml"/>
  <Override PartName="/ppt/ink/ink1424.xml" ContentType="application/inkml+xml"/>
  <Override PartName="/ppt/ink/ink1425.xml" ContentType="application/inkml+xml"/>
  <Override PartName="/ppt/ink/ink1426.xml" ContentType="application/inkml+xml"/>
  <Override PartName="/ppt/ink/ink1427.xml" ContentType="application/inkml+xml"/>
  <Override PartName="/ppt/ink/ink1428.xml" ContentType="application/inkml+xml"/>
  <Override PartName="/ppt/ink/ink1429.xml" ContentType="application/inkml+xml"/>
  <Override PartName="/ppt/ink/ink143.xml" ContentType="application/inkml+xml"/>
  <Override PartName="/ppt/ink/ink1430.xml" ContentType="application/inkml+xml"/>
  <Override PartName="/ppt/ink/ink1431.xml" ContentType="application/inkml+xml"/>
  <Override PartName="/ppt/ink/ink1432.xml" ContentType="application/inkml+xml"/>
  <Override PartName="/ppt/ink/ink1433.xml" ContentType="application/inkml+xml"/>
  <Override PartName="/ppt/ink/ink1434.xml" ContentType="application/inkml+xml"/>
  <Override PartName="/ppt/ink/ink1435.xml" ContentType="application/inkml+xml"/>
  <Override PartName="/ppt/ink/ink1436.xml" ContentType="application/inkml+xml"/>
  <Override PartName="/ppt/ink/ink1437.xml" ContentType="application/inkml+xml"/>
  <Override PartName="/ppt/ink/ink1438.xml" ContentType="application/inkml+xml"/>
  <Override PartName="/ppt/ink/ink1439.xml" ContentType="application/inkml+xml"/>
  <Override PartName="/ppt/ink/ink144.xml" ContentType="application/inkml+xml"/>
  <Override PartName="/ppt/ink/ink1440.xml" ContentType="application/inkml+xml"/>
  <Override PartName="/ppt/ink/ink1441.xml" ContentType="application/inkml+xml"/>
  <Override PartName="/ppt/ink/ink1442.xml" ContentType="application/inkml+xml"/>
  <Override PartName="/ppt/ink/ink1443.xml" ContentType="application/inkml+xml"/>
  <Override PartName="/ppt/ink/ink1444.xml" ContentType="application/inkml+xml"/>
  <Override PartName="/ppt/ink/ink1445.xml" ContentType="application/inkml+xml"/>
  <Override PartName="/ppt/ink/ink1446.xml" ContentType="application/inkml+xml"/>
  <Override PartName="/ppt/ink/ink1447.xml" ContentType="application/inkml+xml"/>
  <Override PartName="/ppt/ink/ink1448.xml" ContentType="application/inkml+xml"/>
  <Override PartName="/ppt/ink/ink1449.xml" ContentType="application/inkml+xml"/>
  <Override PartName="/ppt/ink/ink145.xml" ContentType="application/inkml+xml"/>
  <Override PartName="/ppt/ink/ink1450.xml" ContentType="application/inkml+xml"/>
  <Override PartName="/ppt/ink/ink1451.xml" ContentType="application/inkml+xml"/>
  <Override PartName="/ppt/ink/ink1452.xml" ContentType="application/inkml+xml"/>
  <Override PartName="/ppt/ink/ink1453.xml" ContentType="application/inkml+xml"/>
  <Override PartName="/ppt/ink/ink1454.xml" ContentType="application/inkml+xml"/>
  <Override PartName="/ppt/ink/ink1455.xml" ContentType="application/inkml+xml"/>
  <Override PartName="/ppt/ink/ink1456.xml" ContentType="application/inkml+xml"/>
  <Override PartName="/ppt/ink/ink1457.xml" ContentType="application/inkml+xml"/>
  <Override PartName="/ppt/ink/ink1458.xml" ContentType="application/inkml+xml"/>
  <Override PartName="/ppt/ink/ink1459.xml" ContentType="application/inkml+xml"/>
  <Override PartName="/ppt/ink/ink146.xml" ContentType="application/inkml+xml"/>
  <Override PartName="/ppt/ink/ink1460.xml" ContentType="application/inkml+xml"/>
  <Override PartName="/ppt/ink/ink1461.xml" ContentType="application/inkml+xml"/>
  <Override PartName="/ppt/ink/ink1462.xml" ContentType="application/inkml+xml"/>
  <Override PartName="/ppt/ink/ink1463.xml" ContentType="application/inkml+xml"/>
  <Override PartName="/ppt/ink/ink1464.xml" ContentType="application/inkml+xml"/>
  <Override PartName="/ppt/ink/ink1465.xml" ContentType="application/inkml+xml"/>
  <Override PartName="/ppt/ink/ink1466.xml" ContentType="application/inkml+xml"/>
  <Override PartName="/ppt/ink/ink1467.xml" ContentType="application/inkml+xml"/>
  <Override PartName="/ppt/ink/ink1468.xml" ContentType="application/inkml+xml"/>
  <Override PartName="/ppt/ink/ink1469.xml" ContentType="application/inkml+xml"/>
  <Override PartName="/ppt/ink/ink147.xml" ContentType="application/inkml+xml"/>
  <Override PartName="/ppt/ink/ink1470.xml" ContentType="application/inkml+xml"/>
  <Override PartName="/ppt/ink/ink1471.xml" ContentType="application/inkml+xml"/>
  <Override PartName="/ppt/ink/ink1472.xml" ContentType="application/inkml+xml"/>
  <Override PartName="/ppt/ink/ink1473.xml" ContentType="application/inkml+xml"/>
  <Override PartName="/ppt/ink/ink1474.xml" ContentType="application/inkml+xml"/>
  <Override PartName="/ppt/ink/ink1475.xml" ContentType="application/inkml+xml"/>
  <Override PartName="/ppt/ink/ink1476.xml" ContentType="application/inkml+xml"/>
  <Override PartName="/ppt/ink/ink1477.xml" ContentType="application/inkml+xml"/>
  <Override PartName="/ppt/ink/ink1478.xml" ContentType="application/inkml+xml"/>
  <Override PartName="/ppt/ink/ink1479.xml" ContentType="application/inkml+xml"/>
  <Override PartName="/ppt/ink/ink148.xml" ContentType="application/inkml+xml"/>
  <Override PartName="/ppt/ink/ink1480.xml" ContentType="application/inkml+xml"/>
  <Override PartName="/ppt/ink/ink1481.xml" ContentType="application/inkml+xml"/>
  <Override PartName="/ppt/ink/ink1482.xml" ContentType="application/inkml+xml"/>
  <Override PartName="/ppt/ink/ink1483.xml" ContentType="application/inkml+xml"/>
  <Override PartName="/ppt/ink/ink1484.xml" ContentType="application/inkml+xml"/>
  <Override PartName="/ppt/ink/ink1485.xml" ContentType="application/inkml+xml"/>
  <Override PartName="/ppt/ink/ink1486.xml" ContentType="application/inkml+xml"/>
  <Override PartName="/ppt/ink/ink1487.xml" ContentType="application/inkml+xml"/>
  <Override PartName="/ppt/ink/ink1488.xml" ContentType="application/inkml+xml"/>
  <Override PartName="/ppt/ink/ink1489.xml" ContentType="application/inkml+xml"/>
  <Override PartName="/ppt/ink/ink149.xml" ContentType="application/inkml+xml"/>
  <Override PartName="/ppt/ink/ink1490.xml" ContentType="application/inkml+xml"/>
  <Override PartName="/ppt/ink/ink1491.xml" ContentType="application/inkml+xml"/>
  <Override PartName="/ppt/ink/ink1492.xml" ContentType="application/inkml+xml"/>
  <Override PartName="/ppt/ink/ink1493.xml" ContentType="application/inkml+xml"/>
  <Override PartName="/ppt/ink/ink1494.xml" ContentType="application/inkml+xml"/>
  <Override PartName="/ppt/ink/ink1495.xml" ContentType="application/inkml+xml"/>
  <Override PartName="/ppt/ink/ink1496.xml" ContentType="application/inkml+xml"/>
  <Override PartName="/ppt/ink/ink1497.xml" ContentType="application/inkml+xml"/>
  <Override PartName="/ppt/ink/ink1498.xml" ContentType="application/inkml+xml"/>
  <Override PartName="/ppt/ink/ink1499.xml" ContentType="application/inkml+xml"/>
  <Override PartName="/ppt/ink/ink15.xml" ContentType="application/inkml+xml"/>
  <Override PartName="/ppt/ink/ink150.xml" ContentType="application/inkml+xml"/>
  <Override PartName="/ppt/ink/ink1500.xml" ContentType="application/inkml+xml"/>
  <Override PartName="/ppt/ink/ink1501.xml" ContentType="application/inkml+xml"/>
  <Override PartName="/ppt/ink/ink1502.xml" ContentType="application/inkml+xml"/>
  <Override PartName="/ppt/ink/ink1503.xml" ContentType="application/inkml+xml"/>
  <Override PartName="/ppt/ink/ink1504.xml" ContentType="application/inkml+xml"/>
  <Override PartName="/ppt/ink/ink1505.xml" ContentType="application/inkml+xml"/>
  <Override PartName="/ppt/ink/ink1506.xml" ContentType="application/inkml+xml"/>
  <Override PartName="/ppt/ink/ink1507.xml" ContentType="application/inkml+xml"/>
  <Override PartName="/ppt/ink/ink1508.xml" ContentType="application/inkml+xml"/>
  <Override PartName="/ppt/ink/ink1509.xml" ContentType="application/inkml+xml"/>
  <Override PartName="/ppt/ink/ink151.xml" ContentType="application/inkml+xml"/>
  <Override PartName="/ppt/ink/ink1510.xml" ContentType="application/inkml+xml"/>
  <Override PartName="/ppt/ink/ink1511.xml" ContentType="application/inkml+xml"/>
  <Override PartName="/ppt/ink/ink1512.xml" ContentType="application/inkml+xml"/>
  <Override PartName="/ppt/ink/ink1513.xml" ContentType="application/inkml+xml"/>
  <Override PartName="/ppt/ink/ink1514.xml" ContentType="application/inkml+xml"/>
  <Override PartName="/ppt/ink/ink152.xml" ContentType="application/inkml+xml"/>
  <Override PartName="/ppt/ink/ink153.xml" ContentType="application/inkml+xml"/>
  <Override PartName="/ppt/ink/ink154.xml" ContentType="application/inkml+xml"/>
  <Override PartName="/ppt/ink/ink155.xml" ContentType="application/inkml+xml"/>
  <Override PartName="/ppt/ink/ink156.xml" ContentType="application/inkml+xml"/>
  <Override PartName="/ppt/ink/ink157.xml" ContentType="application/inkml+xml"/>
  <Override PartName="/ppt/ink/ink158.xml" ContentType="application/inkml+xml"/>
  <Override PartName="/ppt/ink/ink159.xml" ContentType="application/inkml+xml"/>
  <Override PartName="/ppt/ink/ink16.xml" ContentType="application/inkml+xml"/>
  <Override PartName="/ppt/ink/ink160.xml" ContentType="application/inkml+xml"/>
  <Override PartName="/ppt/ink/ink161.xml" ContentType="application/inkml+xml"/>
  <Override PartName="/ppt/ink/ink162.xml" ContentType="application/inkml+xml"/>
  <Override PartName="/ppt/ink/ink163.xml" ContentType="application/inkml+xml"/>
  <Override PartName="/ppt/ink/ink164.xml" ContentType="application/inkml+xml"/>
  <Override PartName="/ppt/ink/ink165.xml" ContentType="application/inkml+xml"/>
  <Override PartName="/ppt/ink/ink166.xml" ContentType="application/inkml+xml"/>
  <Override PartName="/ppt/ink/ink167.xml" ContentType="application/inkml+xml"/>
  <Override PartName="/ppt/ink/ink168.xml" ContentType="application/inkml+xml"/>
  <Override PartName="/ppt/ink/ink169.xml" ContentType="application/inkml+xml"/>
  <Override PartName="/ppt/ink/ink17.xml" ContentType="application/inkml+xml"/>
  <Override PartName="/ppt/ink/ink170.xml" ContentType="application/inkml+xml"/>
  <Override PartName="/ppt/ink/ink171.xml" ContentType="application/inkml+xml"/>
  <Override PartName="/ppt/ink/ink172.xml" ContentType="application/inkml+xml"/>
  <Override PartName="/ppt/ink/ink173.xml" ContentType="application/inkml+xml"/>
  <Override PartName="/ppt/ink/ink174.xml" ContentType="application/inkml+xml"/>
  <Override PartName="/ppt/ink/ink175.xml" ContentType="application/inkml+xml"/>
  <Override PartName="/ppt/ink/ink176.xml" ContentType="application/inkml+xml"/>
  <Override PartName="/ppt/ink/ink177.xml" ContentType="application/inkml+xml"/>
  <Override PartName="/ppt/ink/ink178.xml" ContentType="application/inkml+xml"/>
  <Override PartName="/ppt/ink/ink179.xml" ContentType="application/inkml+xml"/>
  <Override PartName="/ppt/ink/ink18.xml" ContentType="application/inkml+xml"/>
  <Override PartName="/ppt/ink/ink180.xml" ContentType="application/inkml+xml"/>
  <Override PartName="/ppt/ink/ink181.xml" ContentType="application/inkml+xml"/>
  <Override PartName="/ppt/ink/ink182.xml" ContentType="application/inkml+xml"/>
  <Override PartName="/ppt/ink/ink183.xml" ContentType="application/inkml+xml"/>
  <Override PartName="/ppt/ink/ink184.xml" ContentType="application/inkml+xml"/>
  <Override PartName="/ppt/ink/ink185.xml" ContentType="application/inkml+xml"/>
  <Override PartName="/ppt/ink/ink186.xml" ContentType="application/inkml+xml"/>
  <Override PartName="/ppt/ink/ink187.xml" ContentType="application/inkml+xml"/>
  <Override PartName="/ppt/ink/ink188.xml" ContentType="application/inkml+xml"/>
  <Override PartName="/ppt/ink/ink189.xml" ContentType="application/inkml+xml"/>
  <Override PartName="/ppt/ink/ink19.xml" ContentType="application/inkml+xml"/>
  <Override PartName="/ppt/ink/ink190.xml" ContentType="application/inkml+xml"/>
  <Override PartName="/ppt/ink/ink191.xml" ContentType="application/inkml+xml"/>
  <Override PartName="/ppt/ink/ink192.xml" ContentType="application/inkml+xml"/>
  <Override PartName="/ppt/ink/ink193.xml" ContentType="application/inkml+xml"/>
  <Override PartName="/ppt/ink/ink194.xml" ContentType="application/inkml+xml"/>
  <Override PartName="/ppt/ink/ink195.xml" ContentType="application/inkml+xml"/>
  <Override PartName="/ppt/ink/ink196.xml" ContentType="application/inkml+xml"/>
  <Override PartName="/ppt/ink/ink197.xml" ContentType="application/inkml+xml"/>
  <Override PartName="/ppt/ink/ink198.xml" ContentType="application/inkml+xml"/>
  <Override PartName="/ppt/ink/ink199.xml" ContentType="application/inkml+xml"/>
  <Override PartName="/ppt/ink/ink2.xml" ContentType="application/inkml+xml"/>
  <Override PartName="/ppt/ink/ink20.xml" ContentType="application/inkml+xml"/>
  <Override PartName="/ppt/ink/ink200.xml" ContentType="application/inkml+xml"/>
  <Override PartName="/ppt/ink/ink201.xml" ContentType="application/inkml+xml"/>
  <Override PartName="/ppt/ink/ink202.xml" ContentType="application/inkml+xml"/>
  <Override PartName="/ppt/ink/ink203.xml" ContentType="application/inkml+xml"/>
  <Override PartName="/ppt/ink/ink204.xml" ContentType="application/inkml+xml"/>
  <Override PartName="/ppt/ink/ink205.xml" ContentType="application/inkml+xml"/>
  <Override PartName="/ppt/ink/ink206.xml" ContentType="application/inkml+xml"/>
  <Override PartName="/ppt/ink/ink207.xml" ContentType="application/inkml+xml"/>
  <Override PartName="/ppt/ink/ink208.xml" ContentType="application/inkml+xml"/>
  <Override PartName="/ppt/ink/ink209.xml" ContentType="application/inkml+xml"/>
  <Override PartName="/ppt/ink/ink21.xml" ContentType="application/inkml+xml"/>
  <Override PartName="/ppt/ink/ink210.xml" ContentType="application/inkml+xml"/>
  <Override PartName="/ppt/ink/ink211.xml" ContentType="application/inkml+xml"/>
  <Override PartName="/ppt/ink/ink212.xml" ContentType="application/inkml+xml"/>
  <Override PartName="/ppt/ink/ink213.xml" ContentType="application/inkml+xml"/>
  <Override PartName="/ppt/ink/ink214.xml" ContentType="application/inkml+xml"/>
  <Override PartName="/ppt/ink/ink215.xml" ContentType="application/inkml+xml"/>
  <Override PartName="/ppt/ink/ink216.xml" ContentType="application/inkml+xml"/>
  <Override PartName="/ppt/ink/ink217.xml" ContentType="application/inkml+xml"/>
  <Override PartName="/ppt/ink/ink218.xml" ContentType="application/inkml+xml"/>
  <Override PartName="/ppt/ink/ink219.xml" ContentType="application/inkml+xml"/>
  <Override PartName="/ppt/ink/ink22.xml" ContentType="application/inkml+xml"/>
  <Override PartName="/ppt/ink/ink220.xml" ContentType="application/inkml+xml"/>
  <Override PartName="/ppt/ink/ink221.xml" ContentType="application/inkml+xml"/>
  <Override PartName="/ppt/ink/ink222.xml" ContentType="application/inkml+xml"/>
  <Override PartName="/ppt/ink/ink223.xml" ContentType="application/inkml+xml"/>
  <Override PartName="/ppt/ink/ink224.xml" ContentType="application/inkml+xml"/>
  <Override PartName="/ppt/ink/ink225.xml" ContentType="application/inkml+xml"/>
  <Override PartName="/ppt/ink/ink226.xml" ContentType="application/inkml+xml"/>
  <Override PartName="/ppt/ink/ink227.xml" ContentType="application/inkml+xml"/>
  <Override PartName="/ppt/ink/ink228.xml" ContentType="application/inkml+xml"/>
  <Override PartName="/ppt/ink/ink229.xml" ContentType="application/inkml+xml"/>
  <Override PartName="/ppt/ink/ink23.xml" ContentType="application/inkml+xml"/>
  <Override PartName="/ppt/ink/ink230.xml" ContentType="application/inkml+xml"/>
  <Override PartName="/ppt/ink/ink231.xml" ContentType="application/inkml+xml"/>
  <Override PartName="/ppt/ink/ink232.xml" ContentType="application/inkml+xml"/>
  <Override PartName="/ppt/ink/ink233.xml" ContentType="application/inkml+xml"/>
  <Override PartName="/ppt/ink/ink234.xml" ContentType="application/inkml+xml"/>
  <Override PartName="/ppt/ink/ink235.xml" ContentType="application/inkml+xml"/>
  <Override PartName="/ppt/ink/ink236.xml" ContentType="application/inkml+xml"/>
  <Override PartName="/ppt/ink/ink237.xml" ContentType="application/inkml+xml"/>
  <Override PartName="/ppt/ink/ink238.xml" ContentType="application/inkml+xml"/>
  <Override PartName="/ppt/ink/ink239.xml" ContentType="application/inkml+xml"/>
  <Override PartName="/ppt/ink/ink24.xml" ContentType="application/inkml+xml"/>
  <Override PartName="/ppt/ink/ink240.xml" ContentType="application/inkml+xml"/>
  <Override PartName="/ppt/ink/ink241.xml" ContentType="application/inkml+xml"/>
  <Override PartName="/ppt/ink/ink242.xml" ContentType="application/inkml+xml"/>
  <Override PartName="/ppt/ink/ink243.xml" ContentType="application/inkml+xml"/>
  <Override PartName="/ppt/ink/ink244.xml" ContentType="application/inkml+xml"/>
  <Override PartName="/ppt/ink/ink245.xml" ContentType="application/inkml+xml"/>
  <Override PartName="/ppt/ink/ink246.xml" ContentType="application/inkml+xml"/>
  <Override PartName="/ppt/ink/ink247.xml" ContentType="application/inkml+xml"/>
  <Override PartName="/ppt/ink/ink248.xml" ContentType="application/inkml+xml"/>
  <Override PartName="/ppt/ink/ink249.xml" ContentType="application/inkml+xml"/>
  <Override PartName="/ppt/ink/ink25.xml" ContentType="application/inkml+xml"/>
  <Override PartName="/ppt/ink/ink250.xml" ContentType="application/inkml+xml"/>
  <Override PartName="/ppt/ink/ink251.xml" ContentType="application/inkml+xml"/>
  <Override PartName="/ppt/ink/ink252.xml" ContentType="application/inkml+xml"/>
  <Override PartName="/ppt/ink/ink253.xml" ContentType="application/inkml+xml"/>
  <Override PartName="/ppt/ink/ink254.xml" ContentType="application/inkml+xml"/>
  <Override PartName="/ppt/ink/ink255.xml" ContentType="application/inkml+xml"/>
  <Override PartName="/ppt/ink/ink256.xml" ContentType="application/inkml+xml"/>
  <Override PartName="/ppt/ink/ink257.xml" ContentType="application/inkml+xml"/>
  <Override PartName="/ppt/ink/ink258.xml" ContentType="application/inkml+xml"/>
  <Override PartName="/ppt/ink/ink259.xml" ContentType="application/inkml+xml"/>
  <Override PartName="/ppt/ink/ink26.xml" ContentType="application/inkml+xml"/>
  <Override PartName="/ppt/ink/ink260.xml" ContentType="application/inkml+xml"/>
  <Override PartName="/ppt/ink/ink261.xml" ContentType="application/inkml+xml"/>
  <Override PartName="/ppt/ink/ink262.xml" ContentType="application/inkml+xml"/>
  <Override PartName="/ppt/ink/ink263.xml" ContentType="application/inkml+xml"/>
  <Override PartName="/ppt/ink/ink264.xml" ContentType="application/inkml+xml"/>
  <Override PartName="/ppt/ink/ink265.xml" ContentType="application/inkml+xml"/>
  <Override PartName="/ppt/ink/ink266.xml" ContentType="application/inkml+xml"/>
  <Override PartName="/ppt/ink/ink267.xml" ContentType="application/inkml+xml"/>
  <Override PartName="/ppt/ink/ink268.xml" ContentType="application/inkml+xml"/>
  <Override PartName="/ppt/ink/ink269.xml" ContentType="application/inkml+xml"/>
  <Override PartName="/ppt/ink/ink27.xml" ContentType="application/inkml+xml"/>
  <Override PartName="/ppt/ink/ink270.xml" ContentType="application/inkml+xml"/>
  <Override PartName="/ppt/ink/ink271.xml" ContentType="application/inkml+xml"/>
  <Override PartName="/ppt/ink/ink272.xml" ContentType="application/inkml+xml"/>
  <Override PartName="/ppt/ink/ink273.xml" ContentType="application/inkml+xml"/>
  <Override PartName="/ppt/ink/ink274.xml" ContentType="application/inkml+xml"/>
  <Override PartName="/ppt/ink/ink275.xml" ContentType="application/inkml+xml"/>
  <Override PartName="/ppt/ink/ink276.xml" ContentType="application/inkml+xml"/>
  <Override PartName="/ppt/ink/ink277.xml" ContentType="application/inkml+xml"/>
  <Override PartName="/ppt/ink/ink278.xml" ContentType="application/inkml+xml"/>
  <Override PartName="/ppt/ink/ink279.xml" ContentType="application/inkml+xml"/>
  <Override PartName="/ppt/ink/ink28.xml" ContentType="application/inkml+xml"/>
  <Override PartName="/ppt/ink/ink280.xml" ContentType="application/inkml+xml"/>
  <Override PartName="/ppt/ink/ink281.xml" ContentType="application/inkml+xml"/>
  <Override PartName="/ppt/ink/ink282.xml" ContentType="application/inkml+xml"/>
  <Override PartName="/ppt/ink/ink283.xml" ContentType="application/inkml+xml"/>
  <Override PartName="/ppt/ink/ink284.xml" ContentType="application/inkml+xml"/>
  <Override PartName="/ppt/ink/ink285.xml" ContentType="application/inkml+xml"/>
  <Override PartName="/ppt/ink/ink286.xml" ContentType="application/inkml+xml"/>
  <Override PartName="/ppt/ink/ink287.xml" ContentType="application/inkml+xml"/>
  <Override PartName="/ppt/ink/ink288.xml" ContentType="application/inkml+xml"/>
  <Override PartName="/ppt/ink/ink289.xml" ContentType="application/inkml+xml"/>
  <Override PartName="/ppt/ink/ink29.xml" ContentType="application/inkml+xml"/>
  <Override PartName="/ppt/ink/ink290.xml" ContentType="application/inkml+xml"/>
  <Override PartName="/ppt/ink/ink291.xml" ContentType="application/inkml+xml"/>
  <Override PartName="/ppt/ink/ink292.xml" ContentType="application/inkml+xml"/>
  <Override PartName="/ppt/ink/ink293.xml" ContentType="application/inkml+xml"/>
  <Override PartName="/ppt/ink/ink294.xml" ContentType="application/inkml+xml"/>
  <Override PartName="/ppt/ink/ink295.xml" ContentType="application/inkml+xml"/>
  <Override PartName="/ppt/ink/ink296.xml" ContentType="application/inkml+xml"/>
  <Override PartName="/ppt/ink/ink297.xml" ContentType="application/inkml+xml"/>
  <Override PartName="/ppt/ink/ink298.xml" ContentType="application/inkml+xml"/>
  <Override PartName="/ppt/ink/ink299.xml" ContentType="application/inkml+xml"/>
  <Override PartName="/ppt/ink/ink3.xml" ContentType="application/inkml+xml"/>
  <Override PartName="/ppt/ink/ink30.xml" ContentType="application/inkml+xml"/>
  <Override PartName="/ppt/ink/ink300.xml" ContentType="application/inkml+xml"/>
  <Override PartName="/ppt/ink/ink301.xml" ContentType="application/inkml+xml"/>
  <Override PartName="/ppt/ink/ink302.xml" ContentType="application/inkml+xml"/>
  <Override PartName="/ppt/ink/ink303.xml" ContentType="application/inkml+xml"/>
  <Override PartName="/ppt/ink/ink304.xml" ContentType="application/inkml+xml"/>
  <Override PartName="/ppt/ink/ink305.xml" ContentType="application/inkml+xml"/>
  <Override PartName="/ppt/ink/ink306.xml" ContentType="application/inkml+xml"/>
  <Override PartName="/ppt/ink/ink307.xml" ContentType="application/inkml+xml"/>
  <Override PartName="/ppt/ink/ink308.xml" ContentType="application/inkml+xml"/>
  <Override PartName="/ppt/ink/ink309.xml" ContentType="application/inkml+xml"/>
  <Override PartName="/ppt/ink/ink31.xml" ContentType="application/inkml+xml"/>
  <Override PartName="/ppt/ink/ink310.xml" ContentType="application/inkml+xml"/>
  <Override PartName="/ppt/ink/ink311.xml" ContentType="application/inkml+xml"/>
  <Override PartName="/ppt/ink/ink312.xml" ContentType="application/inkml+xml"/>
  <Override PartName="/ppt/ink/ink313.xml" ContentType="application/inkml+xml"/>
  <Override PartName="/ppt/ink/ink314.xml" ContentType="application/inkml+xml"/>
  <Override PartName="/ppt/ink/ink315.xml" ContentType="application/inkml+xml"/>
  <Override PartName="/ppt/ink/ink316.xml" ContentType="application/inkml+xml"/>
  <Override PartName="/ppt/ink/ink317.xml" ContentType="application/inkml+xml"/>
  <Override PartName="/ppt/ink/ink318.xml" ContentType="application/inkml+xml"/>
  <Override PartName="/ppt/ink/ink319.xml" ContentType="application/inkml+xml"/>
  <Override PartName="/ppt/ink/ink32.xml" ContentType="application/inkml+xml"/>
  <Override PartName="/ppt/ink/ink320.xml" ContentType="application/inkml+xml"/>
  <Override PartName="/ppt/ink/ink321.xml" ContentType="application/inkml+xml"/>
  <Override PartName="/ppt/ink/ink322.xml" ContentType="application/inkml+xml"/>
  <Override PartName="/ppt/ink/ink323.xml" ContentType="application/inkml+xml"/>
  <Override PartName="/ppt/ink/ink324.xml" ContentType="application/inkml+xml"/>
  <Override PartName="/ppt/ink/ink325.xml" ContentType="application/inkml+xml"/>
  <Override PartName="/ppt/ink/ink326.xml" ContentType="application/inkml+xml"/>
  <Override PartName="/ppt/ink/ink327.xml" ContentType="application/inkml+xml"/>
  <Override PartName="/ppt/ink/ink328.xml" ContentType="application/inkml+xml"/>
  <Override PartName="/ppt/ink/ink329.xml" ContentType="application/inkml+xml"/>
  <Override PartName="/ppt/ink/ink33.xml" ContentType="application/inkml+xml"/>
  <Override PartName="/ppt/ink/ink330.xml" ContentType="application/inkml+xml"/>
  <Override PartName="/ppt/ink/ink331.xml" ContentType="application/inkml+xml"/>
  <Override PartName="/ppt/ink/ink332.xml" ContentType="application/inkml+xml"/>
  <Override PartName="/ppt/ink/ink333.xml" ContentType="application/inkml+xml"/>
  <Override PartName="/ppt/ink/ink334.xml" ContentType="application/inkml+xml"/>
  <Override PartName="/ppt/ink/ink335.xml" ContentType="application/inkml+xml"/>
  <Override PartName="/ppt/ink/ink336.xml" ContentType="application/inkml+xml"/>
  <Override PartName="/ppt/ink/ink337.xml" ContentType="application/inkml+xml"/>
  <Override PartName="/ppt/ink/ink338.xml" ContentType="application/inkml+xml"/>
  <Override PartName="/ppt/ink/ink339.xml" ContentType="application/inkml+xml"/>
  <Override PartName="/ppt/ink/ink34.xml" ContentType="application/inkml+xml"/>
  <Override PartName="/ppt/ink/ink340.xml" ContentType="application/inkml+xml"/>
  <Override PartName="/ppt/ink/ink341.xml" ContentType="application/inkml+xml"/>
  <Override PartName="/ppt/ink/ink342.xml" ContentType="application/inkml+xml"/>
  <Override PartName="/ppt/ink/ink343.xml" ContentType="application/inkml+xml"/>
  <Override PartName="/ppt/ink/ink344.xml" ContentType="application/inkml+xml"/>
  <Override PartName="/ppt/ink/ink345.xml" ContentType="application/inkml+xml"/>
  <Override PartName="/ppt/ink/ink346.xml" ContentType="application/inkml+xml"/>
  <Override PartName="/ppt/ink/ink347.xml" ContentType="application/inkml+xml"/>
  <Override PartName="/ppt/ink/ink348.xml" ContentType="application/inkml+xml"/>
  <Override PartName="/ppt/ink/ink349.xml" ContentType="application/inkml+xml"/>
  <Override PartName="/ppt/ink/ink35.xml" ContentType="application/inkml+xml"/>
  <Override PartName="/ppt/ink/ink350.xml" ContentType="application/inkml+xml"/>
  <Override PartName="/ppt/ink/ink351.xml" ContentType="application/inkml+xml"/>
  <Override PartName="/ppt/ink/ink352.xml" ContentType="application/inkml+xml"/>
  <Override PartName="/ppt/ink/ink353.xml" ContentType="application/inkml+xml"/>
  <Override PartName="/ppt/ink/ink354.xml" ContentType="application/inkml+xml"/>
  <Override PartName="/ppt/ink/ink355.xml" ContentType="application/inkml+xml"/>
  <Override PartName="/ppt/ink/ink356.xml" ContentType="application/inkml+xml"/>
  <Override PartName="/ppt/ink/ink357.xml" ContentType="application/inkml+xml"/>
  <Override PartName="/ppt/ink/ink358.xml" ContentType="application/inkml+xml"/>
  <Override PartName="/ppt/ink/ink359.xml" ContentType="application/inkml+xml"/>
  <Override PartName="/ppt/ink/ink36.xml" ContentType="application/inkml+xml"/>
  <Override PartName="/ppt/ink/ink360.xml" ContentType="application/inkml+xml"/>
  <Override PartName="/ppt/ink/ink361.xml" ContentType="application/inkml+xml"/>
  <Override PartName="/ppt/ink/ink362.xml" ContentType="application/inkml+xml"/>
  <Override PartName="/ppt/ink/ink363.xml" ContentType="application/inkml+xml"/>
  <Override PartName="/ppt/ink/ink364.xml" ContentType="application/inkml+xml"/>
  <Override PartName="/ppt/ink/ink365.xml" ContentType="application/inkml+xml"/>
  <Override PartName="/ppt/ink/ink366.xml" ContentType="application/inkml+xml"/>
  <Override PartName="/ppt/ink/ink367.xml" ContentType="application/inkml+xml"/>
  <Override PartName="/ppt/ink/ink368.xml" ContentType="application/inkml+xml"/>
  <Override PartName="/ppt/ink/ink369.xml" ContentType="application/inkml+xml"/>
  <Override PartName="/ppt/ink/ink37.xml" ContentType="application/inkml+xml"/>
  <Override PartName="/ppt/ink/ink370.xml" ContentType="application/inkml+xml"/>
  <Override PartName="/ppt/ink/ink371.xml" ContentType="application/inkml+xml"/>
  <Override PartName="/ppt/ink/ink372.xml" ContentType="application/inkml+xml"/>
  <Override PartName="/ppt/ink/ink373.xml" ContentType="application/inkml+xml"/>
  <Override PartName="/ppt/ink/ink374.xml" ContentType="application/inkml+xml"/>
  <Override PartName="/ppt/ink/ink375.xml" ContentType="application/inkml+xml"/>
  <Override PartName="/ppt/ink/ink376.xml" ContentType="application/inkml+xml"/>
  <Override PartName="/ppt/ink/ink377.xml" ContentType="application/inkml+xml"/>
  <Override PartName="/ppt/ink/ink378.xml" ContentType="application/inkml+xml"/>
  <Override PartName="/ppt/ink/ink379.xml" ContentType="application/inkml+xml"/>
  <Override PartName="/ppt/ink/ink38.xml" ContentType="application/inkml+xml"/>
  <Override PartName="/ppt/ink/ink380.xml" ContentType="application/inkml+xml"/>
  <Override PartName="/ppt/ink/ink381.xml" ContentType="application/inkml+xml"/>
  <Override PartName="/ppt/ink/ink382.xml" ContentType="application/inkml+xml"/>
  <Override PartName="/ppt/ink/ink383.xml" ContentType="application/inkml+xml"/>
  <Override PartName="/ppt/ink/ink384.xml" ContentType="application/inkml+xml"/>
  <Override PartName="/ppt/ink/ink385.xml" ContentType="application/inkml+xml"/>
  <Override PartName="/ppt/ink/ink386.xml" ContentType="application/inkml+xml"/>
  <Override PartName="/ppt/ink/ink387.xml" ContentType="application/inkml+xml"/>
  <Override PartName="/ppt/ink/ink388.xml" ContentType="application/inkml+xml"/>
  <Override PartName="/ppt/ink/ink389.xml" ContentType="application/inkml+xml"/>
  <Override PartName="/ppt/ink/ink39.xml" ContentType="application/inkml+xml"/>
  <Override PartName="/ppt/ink/ink390.xml" ContentType="application/inkml+xml"/>
  <Override PartName="/ppt/ink/ink391.xml" ContentType="application/inkml+xml"/>
  <Override PartName="/ppt/ink/ink392.xml" ContentType="application/inkml+xml"/>
  <Override PartName="/ppt/ink/ink393.xml" ContentType="application/inkml+xml"/>
  <Override PartName="/ppt/ink/ink394.xml" ContentType="application/inkml+xml"/>
  <Override PartName="/ppt/ink/ink395.xml" ContentType="application/inkml+xml"/>
  <Override PartName="/ppt/ink/ink396.xml" ContentType="application/inkml+xml"/>
  <Override PartName="/ppt/ink/ink397.xml" ContentType="application/inkml+xml"/>
  <Override PartName="/ppt/ink/ink398.xml" ContentType="application/inkml+xml"/>
  <Override PartName="/ppt/ink/ink399.xml" ContentType="application/inkml+xml"/>
  <Override PartName="/ppt/ink/ink4.xml" ContentType="application/inkml+xml"/>
  <Override PartName="/ppt/ink/ink40.xml" ContentType="application/inkml+xml"/>
  <Override PartName="/ppt/ink/ink400.xml" ContentType="application/inkml+xml"/>
  <Override PartName="/ppt/ink/ink401.xml" ContentType="application/inkml+xml"/>
  <Override PartName="/ppt/ink/ink402.xml" ContentType="application/inkml+xml"/>
  <Override PartName="/ppt/ink/ink403.xml" ContentType="application/inkml+xml"/>
  <Override PartName="/ppt/ink/ink404.xml" ContentType="application/inkml+xml"/>
  <Override PartName="/ppt/ink/ink405.xml" ContentType="application/inkml+xml"/>
  <Override PartName="/ppt/ink/ink406.xml" ContentType="application/inkml+xml"/>
  <Override PartName="/ppt/ink/ink407.xml" ContentType="application/inkml+xml"/>
  <Override PartName="/ppt/ink/ink408.xml" ContentType="application/inkml+xml"/>
  <Override PartName="/ppt/ink/ink409.xml" ContentType="application/inkml+xml"/>
  <Override PartName="/ppt/ink/ink41.xml" ContentType="application/inkml+xml"/>
  <Override PartName="/ppt/ink/ink410.xml" ContentType="application/inkml+xml"/>
  <Override PartName="/ppt/ink/ink411.xml" ContentType="application/inkml+xml"/>
  <Override PartName="/ppt/ink/ink412.xml" ContentType="application/inkml+xml"/>
  <Override PartName="/ppt/ink/ink413.xml" ContentType="application/inkml+xml"/>
  <Override PartName="/ppt/ink/ink414.xml" ContentType="application/inkml+xml"/>
  <Override PartName="/ppt/ink/ink415.xml" ContentType="application/inkml+xml"/>
  <Override PartName="/ppt/ink/ink416.xml" ContentType="application/inkml+xml"/>
  <Override PartName="/ppt/ink/ink417.xml" ContentType="application/inkml+xml"/>
  <Override PartName="/ppt/ink/ink418.xml" ContentType="application/inkml+xml"/>
  <Override PartName="/ppt/ink/ink419.xml" ContentType="application/inkml+xml"/>
  <Override PartName="/ppt/ink/ink42.xml" ContentType="application/inkml+xml"/>
  <Override PartName="/ppt/ink/ink420.xml" ContentType="application/inkml+xml"/>
  <Override PartName="/ppt/ink/ink421.xml" ContentType="application/inkml+xml"/>
  <Override PartName="/ppt/ink/ink422.xml" ContentType="application/inkml+xml"/>
  <Override PartName="/ppt/ink/ink423.xml" ContentType="application/inkml+xml"/>
  <Override PartName="/ppt/ink/ink424.xml" ContentType="application/inkml+xml"/>
  <Override PartName="/ppt/ink/ink425.xml" ContentType="application/inkml+xml"/>
  <Override PartName="/ppt/ink/ink426.xml" ContentType="application/inkml+xml"/>
  <Override PartName="/ppt/ink/ink427.xml" ContentType="application/inkml+xml"/>
  <Override PartName="/ppt/ink/ink428.xml" ContentType="application/inkml+xml"/>
  <Override PartName="/ppt/ink/ink429.xml" ContentType="application/inkml+xml"/>
  <Override PartName="/ppt/ink/ink43.xml" ContentType="application/inkml+xml"/>
  <Override PartName="/ppt/ink/ink430.xml" ContentType="application/inkml+xml"/>
  <Override PartName="/ppt/ink/ink431.xml" ContentType="application/inkml+xml"/>
  <Override PartName="/ppt/ink/ink432.xml" ContentType="application/inkml+xml"/>
  <Override PartName="/ppt/ink/ink433.xml" ContentType="application/inkml+xml"/>
  <Override PartName="/ppt/ink/ink434.xml" ContentType="application/inkml+xml"/>
  <Override PartName="/ppt/ink/ink435.xml" ContentType="application/inkml+xml"/>
  <Override PartName="/ppt/ink/ink436.xml" ContentType="application/inkml+xml"/>
  <Override PartName="/ppt/ink/ink437.xml" ContentType="application/inkml+xml"/>
  <Override PartName="/ppt/ink/ink438.xml" ContentType="application/inkml+xml"/>
  <Override PartName="/ppt/ink/ink439.xml" ContentType="application/inkml+xml"/>
  <Override PartName="/ppt/ink/ink44.xml" ContentType="application/inkml+xml"/>
  <Override PartName="/ppt/ink/ink440.xml" ContentType="application/inkml+xml"/>
  <Override PartName="/ppt/ink/ink441.xml" ContentType="application/inkml+xml"/>
  <Override PartName="/ppt/ink/ink442.xml" ContentType="application/inkml+xml"/>
  <Override PartName="/ppt/ink/ink443.xml" ContentType="application/inkml+xml"/>
  <Override PartName="/ppt/ink/ink444.xml" ContentType="application/inkml+xml"/>
  <Override PartName="/ppt/ink/ink445.xml" ContentType="application/inkml+xml"/>
  <Override PartName="/ppt/ink/ink446.xml" ContentType="application/inkml+xml"/>
  <Override PartName="/ppt/ink/ink447.xml" ContentType="application/inkml+xml"/>
  <Override PartName="/ppt/ink/ink448.xml" ContentType="application/inkml+xml"/>
  <Override PartName="/ppt/ink/ink449.xml" ContentType="application/inkml+xml"/>
  <Override PartName="/ppt/ink/ink45.xml" ContentType="application/inkml+xml"/>
  <Override PartName="/ppt/ink/ink450.xml" ContentType="application/inkml+xml"/>
  <Override PartName="/ppt/ink/ink451.xml" ContentType="application/inkml+xml"/>
  <Override PartName="/ppt/ink/ink452.xml" ContentType="application/inkml+xml"/>
  <Override PartName="/ppt/ink/ink453.xml" ContentType="application/inkml+xml"/>
  <Override PartName="/ppt/ink/ink454.xml" ContentType="application/inkml+xml"/>
  <Override PartName="/ppt/ink/ink455.xml" ContentType="application/inkml+xml"/>
  <Override PartName="/ppt/ink/ink456.xml" ContentType="application/inkml+xml"/>
  <Override PartName="/ppt/ink/ink457.xml" ContentType="application/inkml+xml"/>
  <Override PartName="/ppt/ink/ink458.xml" ContentType="application/inkml+xml"/>
  <Override PartName="/ppt/ink/ink459.xml" ContentType="application/inkml+xml"/>
  <Override PartName="/ppt/ink/ink46.xml" ContentType="application/inkml+xml"/>
  <Override PartName="/ppt/ink/ink460.xml" ContentType="application/inkml+xml"/>
  <Override PartName="/ppt/ink/ink461.xml" ContentType="application/inkml+xml"/>
  <Override PartName="/ppt/ink/ink462.xml" ContentType="application/inkml+xml"/>
  <Override PartName="/ppt/ink/ink463.xml" ContentType="application/inkml+xml"/>
  <Override PartName="/ppt/ink/ink464.xml" ContentType="application/inkml+xml"/>
  <Override PartName="/ppt/ink/ink465.xml" ContentType="application/inkml+xml"/>
  <Override PartName="/ppt/ink/ink466.xml" ContentType="application/inkml+xml"/>
  <Override PartName="/ppt/ink/ink467.xml" ContentType="application/inkml+xml"/>
  <Override PartName="/ppt/ink/ink468.xml" ContentType="application/inkml+xml"/>
  <Override PartName="/ppt/ink/ink469.xml" ContentType="application/inkml+xml"/>
  <Override PartName="/ppt/ink/ink47.xml" ContentType="application/inkml+xml"/>
  <Override PartName="/ppt/ink/ink470.xml" ContentType="application/inkml+xml"/>
  <Override PartName="/ppt/ink/ink471.xml" ContentType="application/inkml+xml"/>
  <Override PartName="/ppt/ink/ink472.xml" ContentType="application/inkml+xml"/>
  <Override PartName="/ppt/ink/ink473.xml" ContentType="application/inkml+xml"/>
  <Override PartName="/ppt/ink/ink474.xml" ContentType="application/inkml+xml"/>
  <Override PartName="/ppt/ink/ink475.xml" ContentType="application/inkml+xml"/>
  <Override PartName="/ppt/ink/ink476.xml" ContentType="application/inkml+xml"/>
  <Override PartName="/ppt/ink/ink477.xml" ContentType="application/inkml+xml"/>
  <Override PartName="/ppt/ink/ink478.xml" ContentType="application/inkml+xml"/>
  <Override PartName="/ppt/ink/ink479.xml" ContentType="application/inkml+xml"/>
  <Override PartName="/ppt/ink/ink48.xml" ContentType="application/inkml+xml"/>
  <Override PartName="/ppt/ink/ink480.xml" ContentType="application/inkml+xml"/>
  <Override PartName="/ppt/ink/ink481.xml" ContentType="application/inkml+xml"/>
  <Override PartName="/ppt/ink/ink482.xml" ContentType="application/inkml+xml"/>
  <Override PartName="/ppt/ink/ink483.xml" ContentType="application/inkml+xml"/>
  <Override PartName="/ppt/ink/ink484.xml" ContentType="application/inkml+xml"/>
  <Override PartName="/ppt/ink/ink485.xml" ContentType="application/inkml+xml"/>
  <Override PartName="/ppt/ink/ink486.xml" ContentType="application/inkml+xml"/>
  <Override PartName="/ppt/ink/ink487.xml" ContentType="application/inkml+xml"/>
  <Override PartName="/ppt/ink/ink488.xml" ContentType="application/inkml+xml"/>
  <Override PartName="/ppt/ink/ink489.xml" ContentType="application/inkml+xml"/>
  <Override PartName="/ppt/ink/ink49.xml" ContentType="application/inkml+xml"/>
  <Override PartName="/ppt/ink/ink490.xml" ContentType="application/inkml+xml"/>
  <Override PartName="/ppt/ink/ink491.xml" ContentType="application/inkml+xml"/>
  <Override PartName="/ppt/ink/ink492.xml" ContentType="application/inkml+xml"/>
  <Override PartName="/ppt/ink/ink493.xml" ContentType="application/inkml+xml"/>
  <Override PartName="/ppt/ink/ink494.xml" ContentType="application/inkml+xml"/>
  <Override PartName="/ppt/ink/ink495.xml" ContentType="application/inkml+xml"/>
  <Override PartName="/ppt/ink/ink496.xml" ContentType="application/inkml+xml"/>
  <Override PartName="/ppt/ink/ink497.xml" ContentType="application/inkml+xml"/>
  <Override PartName="/ppt/ink/ink498.xml" ContentType="application/inkml+xml"/>
  <Override PartName="/ppt/ink/ink499.xml" ContentType="application/inkml+xml"/>
  <Override PartName="/ppt/ink/ink5.xml" ContentType="application/inkml+xml"/>
  <Override PartName="/ppt/ink/ink50.xml" ContentType="application/inkml+xml"/>
  <Override PartName="/ppt/ink/ink500.xml" ContentType="application/inkml+xml"/>
  <Override PartName="/ppt/ink/ink501.xml" ContentType="application/inkml+xml"/>
  <Override PartName="/ppt/ink/ink502.xml" ContentType="application/inkml+xml"/>
  <Override PartName="/ppt/ink/ink503.xml" ContentType="application/inkml+xml"/>
  <Override PartName="/ppt/ink/ink504.xml" ContentType="application/inkml+xml"/>
  <Override PartName="/ppt/ink/ink505.xml" ContentType="application/inkml+xml"/>
  <Override PartName="/ppt/ink/ink506.xml" ContentType="application/inkml+xml"/>
  <Override PartName="/ppt/ink/ink507.xml" ContentType="application/inkml+xml"/>
  <Override PartName="/ppt/ink/ink508.xml" ContentType="application/inkml+xml"/>
  <Override PartName="/ppt/ink/ink509.xml" ContentType="application/inkml+xml"/>
  <Override PartName="/ppt/ink/ink51.xml" ContentType="application/inkml+xml"/>
  <Override PartName="/ppt/ink/ink510.xml" ContentType="application/inkml+xml"/>
  <Override PartName="/ppt/ink/ink511.xml" ContentType="application/inkml+xml"/>
  <Override PartName="/ppt/ink/ink512.xml" ContentType="application/inkml+xml"/>
  <Override PartName="/ppt/ink/ink513.xml" ContentType="application/inkml+xml"/>
  <Override PartName="/ppt/ink/ink514.xml" ContentType="application/inkml+xml"/>
  <Override PartName="/ppt/ink/ink515.xml" ContentType="application/inkml+xml"/>
  <Override PartName="/ppt/ink/ink516.xml" ContentType="application/inkml+xml"/>
  <Override PartName="/ppt/ink/ink517.xml" ContentType="application/inkml+xml"/>
  <Override PartName="/ppt/ink/ink518.xml" ContentType="application/inkml+xml"/>
  <Override PartName="/ppt/ink/ink519.xml" ContentType="application/inkml+xml"/>
  <Override PartName="/ppt/ink/ink52.xml" ContentType="application/inkml+xml"/>
  <Override PartName="/ppt/ink/ink520.xml" ContentType="application/inkml+xml"/>
  <Override PartName="/ppt/ink/ink521.xml" ContentType="application/inkml+xml"/>
  <Override PartName="/ppt/ink/ink522.xml" ContentType="application/inkml+xml"/>
  <Override PartName="/ppt/ink/ink523.xml" ContentType="application/inkml+xml"/>
  <Override PartName="/ppt/ink/ink524.xml" ContentType="application/inkml+xml"/>
  <Override PartName="/ppt/ink/ink525.xml" ContentType="application/inkml+xml"/>
  <Override PartName="/ppt/ink/ink526.xml" ContentType="application/inkml+xml"/>
  <Override PartName="/ppt/ink/ink527.xml" ContentType="application/inkml+xml"/>
  <Override PartName="/ppt/ink/ink528.xml" ContentType="application/inkml+xml"/>
  <Override PartName="/ppt/ink/ink529.xml" ContentType="application/inkml+xml"/>
  <Override PartName="/ppt/ink/ink53.xml" ContentType="application/inkml+xml"/>
  <Override PartName="/ppt/ink/ink530.xml" ContentType="application/inkml+xml"/>
  <Override PartName="/ppt/ink/ink531.xml" ContentType="application/inkml+xml"/>
  <Override PartName="/ppt/ink/ink532.xml" ContentType="application/inkml+xml"/>
  <Override PartName="/ppt/ink/ink533.xml" ContentType="application/inkml+xml"/>
  <Override PartName="/ppt/ink/ink534.xml" ContentType="application/inkml+xml"/>
  <Override PartName="/ppt/ink/ink535.xml" ContentType="application/inkml+xml"/>
  <Override PartName="/ppt/ink/ink536.xml" ContentType="application/inkml+xml"/>
  <Override PartName="/ppt/ink/ink537.xml" ContentType="application/inkml+xml"/>
  <Override PartName="/ppt/ink/ink538.xml" ContentType="application/inkml+xml"/>
  <Override PartName="/ppt/ink/ink539.xml" ContentType="application/inkml+xml"/>
  <Override PartName="/ppt/ink/ink54.xml" ContentType="application/inkml+xml"/>
  <Override PartName="/ppt/ink/ink540.xml" ContentType="application/inkml+xml"/>
  <Override PartName="/ppt/ink/ink541.xml" ContentType="application/inkml+xml"/>
  <Override PartName="/ppt/ink/ink542.xml" ContentType="application/inkml+xml"/>
  <Override PartName="/ppt/ink/ink543.xml" ContentType="application/inkml+xml"/>
  <Override PartName="/ppt/ink/ink544.xml" ContentType="application/inkml+xml"/>
  <Override PartName="/ppt/ink/ink545.xml" ContentType="application/inkml+xml"/>
  <Override PartName="/ppt/ink/ink546.xml" ContentType="application/inkml+xml"/>
  <Override PartName="/ppt/ink/ink547.xml" ContentType="application/inkml+xml"/>
  <Override PartName="/ppt/ink/ink548.xml" ContentType="application/inkml+xml"/>
  <Override PartName="/ppt/ink/ink549.xml" ContentType="application/inkml+xml"/>
  <Override PartName="/ppt/ink/ink55.xml" ContentType="application/inkml+xml"/>
  <Override PartName="/ppt/ink/ink550.xml" ContentType="application/inkml+xml"/>
  <Override PartName="/ppt/ink/ink551.xml" ContentType="application/inkml+xml"/>
  <Override PartName="/ppt/ink/ink552.xml" ContentType="application/inkml+xml"/>
  <Override PartName="/ppt/ink/ink553.xml" ContentType="application/inkml+xml"/>
  <Override PartName="/ppt/ink/ink554.xml" ContentType="application/inkml+xml"/>
  <Override PartName="/ppt/ink/ink555.xml" ContentType="application/inkml+xml"/>
  <Override PartName="/ppt/ink/ink556.xml" ContentType="application/inkml+xml"/>
  <Override PartName="/ppt/ink/ink557.xml" ContentType="application/inkml+xml"/>
  <Override PartName="/ppt/ink/ink558.xml" ContentType="application/inkml+xml"/>
  <Override PartName="/ppt/ink/ink559.xml" ContentType="application/inkml+xml"/>
  <Override PartName="/ppt/ink/ink56.xml" ContentType="application/inkml+xml"/>
  <Override PartName="/ppt/ink/ink560.xml" ContentType="application/inkml+xml"/>
  <Override PartName="/ppt/ink/ink561.xml" ContentType="application/inkml+xml"/>
  <Override PartName="/ppt/ink/ink562.xml" ContentType="application/inkml+xml"/>
  <Override PartName="/ppt/ink/ink563.xml" ContentType="application/inkml+xml"/>
  <Override PartName="/ppt/ink/ink564.xml" ContentType="application/inkml+xml"/>
  <Override PartName="/ppt/ink/ink565.xml" ContentType="application/inkml+xml"/>
  <Override PartName="/ppt/ink/ink566.xml" ContentType="application/inkml+xml"/>
  <Override PartName="/ppt/ink/ink567.xml" ContentType="application/inkml+xml"/>
  <Override PartName="/ppt/ink/ink568.xml" ContentType="application/inkml+xml"/>
  <Override PartName="/ppt/ink/ink569.xml" ContentType="application/inkml+xml"/>
  <Override PartName="/ppt/ink/ink57.xml" ContentType="application/inkml+xml"/>
  <Override PartName="/ppt/ink/ink570.xml" ContentType="application/inkml+xml"/>
  <Override PartName="/ppt/ink/ink571.xml" ContentType="application/inkml+xml"/>
  <Override PartName="/ppt/ink/ink572.xml" ContentType="application/inkml+xml"/>
  <Override PartName="/ppt/ink/ink573.xml" ContentType="application/inkml+xml"/>
  <Override PartName="/ppt/ink/ink574.xml" ContentType="application/inkml+xml"/>
  <Override PartName="/ppt/ink/ink575.xml" ContentType="application/inkml+xml"/>
  <Override PartName="/ppt/ink/ink576.xml" ContentType="application/inkml+xml"/>
  <Override PartName="/ppt/ink/ink577.xml" ContentType="application/inkml+xml"/>
  <Override PartName="/ppt/ink/ink578.xml" ContentType="application/inkml+xml"/>
  <Override PartName="/ppt/ink/ink579.xml" ContentType="application/inkml+xml"/>
  <Override PartName="/ppt/ink/ink58.xml" ContentType="application/inkml+xml"/>
  <Override PartName="/ppt/ink/ink580.xml" ContentType="application/inkml+xml"/>
  <Override PartName="/ppt/ink/ink581.xml" ContentType="application/inkml+xml"/>
  <Override PartName="/ppt/ink/ink582.xml" ContentType="application/inkml+xml"/>
  <Override PartName="/ppt/ink/ink583.xml" ContentType="application/inkml+xml"/>
  <Override PartName="/ppt/ink/ink584.xml" ContentType="application/inkml+xml"/>
  <Override PartName="/ppt/ink/ink585.xml" ContentType="application/inkml+xml"/>
  <Override PartName="/ppt/ink/ink586.xml" ContentType="application/inkml+xml"/>
  <Override PartName="/ppt/ink/ink587.xml" ContentType="application/inkml+xml"/>
  <Override PartName="/ppt/ink/ink588.xml" ContentType="application/inkml+xml"/>
  <Override PartName="/ppt/ink/ink589.xml" ContentType="application/inkml+xml"/>
  <Override PartName="/ppt/ink/ink59.xml" ContentType="application/inkml+xml"/>
  <Override PartName="/ppt/ink/ink590.xml" ContentType="application/inkml+xml"/>
  <Override PartName="/ppt/ink/ink591.xml" ContentType="application/inkml+xml"/>
  <Override PartName="/ppt/ink/ink592.xml" ContentType="application/inkml+xml"/>
  <Override PartName="/ppt/ink/ink593.xml" ContentType="application/inkml+xml"/>
  <Override PartName="/ppt/ink/ink594.xml" ContentType="application/inkml+xml"/>
  <Override PartName="/ppt/ink/ink595.xml" ContentType="application/inkml+xml"/>
  <Override PartName="/ppt/ink/ink596.xml" ContentType="application/inkml+xml"/>
  <Override PartName="/ppt/ink/ink597.xml" ContentType="application/inkml+xml"/>
  <Override PartName="/ppt/ink/ink598.xml" ContentType="application/inkml+xml"/>
  <Override PartName="/ppt/ink/ink599.xml" ContentType="application/inkml+xml"/>
  <Override PartName="/ppt/ink/ink6.xml" ContentType="application/inkml+xml"/>
  <Override PartName="/ppt/ink/ink60.xml" ContentType="application/inkml+xml"/>
  <Override PartName="/ppt/ink/ink600.xml" ContentType="application/inkml+xml"/>
  <Override PartName="/ppt/ink/ink601.xml" ContentType="application/inkml+xml"/>
  <Override PartName="/ppt/ink/ink602.xml" ContentType="application/inkml+xml"/>
  <Override PartName="/ppt/ink/ink603.xml" ContentType="application/inkml+xml"/>
  <Override PartName="/ppt/ink/ink604.xml" ContentType="application/inkml+xml"/>
  <Override PartName="/ppt/ink/ink605.xml" ContentType="application/inkml+xml"/>
  <Override PartName="/ppt/ink/ink606.xml" ContentType="application/inkml+xml"/>
  <Override PartName="/ppt/ink/ink607.xml" ContentType="application/inkml+xml"/>
  <Override PartName="/ppt/ink/ink608.xml" ContentType="application/inkml+xml"/>
  <Override PartName="/ppt/ink/ink609.xml" ContentType="application/inkml+xml"/>
  <Override PartName="/ppt/ink/ink61.xml" ContentType="application/inkml+xml"/>
  <Override PartName="/ppt/ink/ink610.xml" ContentType="application/inkml+xml"/>
  <Override PartName="/ppt/ink/ink611.xml" ContentType="application/inkml+xml"/>
  <Override PartName="/ppt/ink/ink612.xml" ContentType="application/inkml+xml"/>
  <Override PartName="/ppt/ink/ink613.xml" ContentType="application/inkml+xml"/>
  <Override PartName="/ppt/ink/ink614.xml" ContentType="application/inkml+xml"/>
  <Override PartName="/ppt/ink/ink615.xml" ContentType="application/inkml+xml"/>
  <Override PartName="/ppt/ink/ink616.xml" ContentType="application/inkml+xml"/>
  <Override PartName="/ppt/ink/ink617.xml" ContentType="application/inkml+xml"/>
  <Override PartName="/ppt/ink/ink618.xml" ContentType="application/inkml+xml"/>
  <Override PartName="/ppt/ink/ink619.xml" ContentType="application/inkml+xml"/>
  <Override PartName="/ppt/ink/ink62.xml" ContentType="application/inkml+xml"/>
  <Override PartName="/ppt/ink/ink620.xml" ContentType="application/inkml+xml"/>
  <Override PartName="/ppt/ink/ink621.xml" ContentType="application/inkml+xml"/>
  <Override PartName="/ppt/ink/ink622.xml" ContentType="application/inkml+xml"/>
  <Override PartName="/ppt/ink/ink623.xml" ContentType="application/inkml+xml"/>
  <Override PartName="/ppt/ink/ink624.xml" ContentType="application/inkml+xml"/>
  <Override PartName="/ppt/ink/ink625.xml" ContentType="application/inkml+xml"/>
  <Override PartName="/ppt/ink/ink626.xml" ContentType="application/inkml+xml"/>
  <Override PartName="/ppt/ink/ink627.xml" ContentType="application/inkml+xml"/>
  <Override PartName="/ppt/ink/ink628.xml" ContentType="application/inkml+xml"/>
  <Override PartName="/ppt/ink/ink629.xml" ContentType="application/inkml+xml"/>
  <Override PartName="/ppt/ink/ink63.xml" ContentType="application/inkml+xml"/>
  <Override PartName="/ppt/ink/ink630.xml" ContentType="application/inkml+xml"/>
  <Override PartName="/ppt/ink/ink631.xml" ContentType="application/inkml+xml"/>
  <Override PartName="/ppt/ink/ink632.xml" ContentType="application/inkml+xml"/>
  <Override PartName="/ppt/ink/ink633.xml" ContentType="application/inkml+xml"/>
  <Override PartName="/ppt/ink/ink634.xml" ContentType="application/inkml+xml"/>
  <Override PartName="/ppt/ink/ink635.xml" ContentType="application/inkml+xml"/>
  <Override PartName="/ppt/ink/ink636.xml" ContentType="application/inkml+xml"/>
  <Override PartName="/ppt/ink/ink637.xml" ContentType="application/inkml+xml"/>
  <Override PartName="/ppt/ink/ink638.xml" ContentType="application/inkml+xml"/>
  <Override PartName="/ppt/ink/ink639.xml" ContentType="application/inkml+xml"/>
  <Override PartName="/ppt/ink/ink64.xml" ContentType="application/inkml+xml"/>
  <Override PartName="/ppt/ink/ink640.xml" ContentType="application/inkml+xml"/>
  <Override PartName="/ppt/ink/ink641.xml" ContentType="application/inkml+xml"/>
  <Override PartName="/ppt/ink/ink642.xml" ContentType="application/inkml+xml"/>
  <Override PartName="/ppt/ink/ink643.xml" ContentType="application/inkml+xml"/>
  <Override PartName="/ppt/ink/ink644.xml" ContentType="application/inkml+xml"/>
  <Override PartName="/ppt/ink/ink645.xml" ContentType="application/inkml+xml"/>
  <Override PartName="/ppt/ink/ink646.xml" ContentType="application/inkml+xml"/>
  <Override PartName="/ppt/ink/ink647.xml" ContentType="application/inkml+xml"/>
  <Override PartName="/ppt/ink/ink648.xml" ContentType="application/inkml+xml"/>
  <Override PartName="/ppt/ink/ink649.xml" ContentType="application/inkml+xml"/>
  <Override PartName="/ppt/ink/ink65.xml" ContentType="application/inkml+xml"/>
  <Override PartName="/ppt/ink/ink650.xml" ContentType="application/inkml+xml"/>
  <Override PartName="/ppt/ink/ink651.xml" ContentType="application/inkml+xml"/>
  <Override PartName="/ppt/ink/ink652.xml" ContentType="application/inkml+xml"/>
  <Override PartName="/ppt/ink/ink653.xml" ContentType="application/inkml+xml"/>
  <Override PartName="/ppt/ink/ink654.xml" ContentType="application/inkml+xml"/>
  <Override PartName="/ppt/ink/ink655.xml" ContentType="application/inkml+xml"/>
  <Override PartName="/ppt/ink/ink656.xml" ContentType="application/inkml+xml"/>
  <Override PartName="/ppt/ink/ink657.xml" ContentType="application/inkml+xml"/>
  <Override PartName="/ppt/ink/ink658.xml" ContentType="application/inkml+xml"/>
  <Override PartName="/ppt/ink/ink659.xml" ContentType="application/inkml+xml"/>
  <Override PartName="/ppt/ink/ink66.xml" ContentType="application/inkml+xml"/>
  <Override PartName="/ppt/ink/ink660.xml" ContentType="application/inkml+xml"/>
  <Override PartName="/ppt/ink/ink661.xml" ContentType="application/inkml+xml"/>
  <Override PartName="/ppt/ink/ink662.xml" ContentType="application/inkml+xml"/>
  <Override PartName="/ppt/ink/ink663.xml" ContentType="application/inkml+xml"/>
  <Override PartName="/ppt/ink/ink664.xml" ContentType="application/inkml+xml"/>
  <Override PartName="/ppt/ink/ink665.xml" ContentType="application/inkml+xml"/>
  <Override PartName="/ppt/ink/ink666.xml" ContentType="application/inkml+xml"/>
  <Override PartName="/ppt/ink/ink667.xml" ContentType="application/inkml+xml"/>
  <Override PartName="/ppt/ink/ink668.xml" ContentType="application/inkml+xml"/>
  <Override PartName="/ppt/ink/ink669.xml" ContentType="application/inkml+xml"/>
  <Override PartName="/ppt/ink/ink67.xml" ContentType="application/inkml+xml"/>
  <Override PartName="/ppt/ink/ink670.xml" ContentType="application/inkml+xml"/>
  <Override PartName="/ppt/ink/ink671.xml" ContentType="application/inkml+xml"/>
  <Override PartName="/ppt/ink/ink672.xml" ContentType="application/inkml+xml"/>
  <Override PartName="/ppt/ink/ink673.xml" ContentType="application/inkml+xml"/>
  <Override PartName="/ppt/ink/ink674.xml" ContentType="application/inkml+xml"/>
  <Override PartName="/ppt/ink/ink675.xml" ContentType="application/inkml+xml"/>
  <Override PartName="/ppt/ink/ink676.xml" ContentType="application/inkml+xml"/>
  <Override PartName="/ppt/ink/ink677.xml" ContentType="application/inkml+xml"/>
  <Override PartName="/ppt/ink/ink678.xml" ContentType="application/inkml+xml"/>
  <Override PartName="/ppt/ink/ink679.xml" ContentType="application/inkml+xml"/>
  <Override PartName="/ppt/ink/ink68.xml" ContentType="application/inkml+xml"/>
  <Override PartName="/ppt/ink/ink680.xml" ContentType="application/inkml+xml"/>
  <Override PartName="/ppt/ink/ink681.xml" ContentType="application/inkml+xml"/>
  <Override PartName="/ppt/ink/ink682.xml" ContentType="application/inkml+xml"/>
  <Override PartName="/ppt/ink/ink683.xml" ContentType="application/inkml+xml"/>
  <Override PartName="/ppt/ink/ink684.xml" ContentType="application/inkml+xml"/>
  <Override PartName="/ppt/ink/ink685.xml" ContentType="application/inkml+xml"/>
  <Override PartName="/ppt/ink/ink686.xml" ContentType="application/inkml+xml"/>
  <Override PartName="/ppt/ink/ink687.xml" ContentType="application/inkml+xml"/>
  <Override PartName="/ppt/ink/ink688.xml" ContentType="application/inkml+xml"/>
  <Override PartName="/ppt/ink/ink689.xml" ContentType="application/inkml+xml"/>
  <Override PartName="/ppt/ink/ink69.xml" ContentType="application/inkml+xml"/>
  <Override PartName="/ppt/ink/ink690.xml" ContentType="application/inkml+xml"/>
  <Override PartName="/ppt/ink/ink691.xml" ContentType="application/inkml+xml"/>
  <Override PartName="/ppt/ink/ink692.xml" ContentType="application/inkml+xml"/>
  <Override PartName="/ppt/ink/ink693.xml" ContentType="application/inkml+xml"/>
  <Override PartName="/ppt/ink/ink694.xml" ContentType="application/inkml+xml"/>
  <Override PartName="/ppt/ink/ink695.xml" ContentType="application/inkml+xml"/>
  <Override PartName="/ppt/ink/ink696.xml" ContentType="application/inkml+xml"/>
  <Override PartName="/ppt/ink/ink697.xml" ContentType="application/inkml+xml"/>
  <Override PartName="/ppt/ink/ink698.xml" ContentType="application/inkml+xml"/>
  <Override PartName="/ppt/ink/ink699.xml" ContentType="application/inkml+xml"/>
  <Override PartName="/ppt/ink/ink7.xml" ContentType="application/inkml+xml"/>
  <Override PartName="/ppt/ink/ink70.xml" ContentType="application/inkml+xml"/>
  <Override PartName="/ppt/ink/ink700.xml" ContentType="application/inkml+xml"/>
  <Override PartName="/ppt/ink/ink701.xml" ContentType="application/inkml+xml"/>
  <Override PartName="/ppt/ink/ink702.xml" ContentType="application/inkml+xml"/>
  <Override PartName="/ppt/ink/ink703.xml" ContentType="application/inkml+xml"/>
  <Override PartName="/ppt/ink/ink704.xml" ContentType="application/inkml+xml"/>
  <Override PartName="/ppt/ink/ink705.xml" ContentType="application/inkml+xml"/>
  <Override PartName="/ppt/ink/ink706.xml" ContentType="application/inkml+xml"/>
  <Override PartName="/ppt/ink/ink707.xml" ContentType="application/inkml+xml"/>
  <Override PartName="/ppt/ink/ink708.xml" ContentType="application/inkml+xml"/>
  <Override PartName="/ppt/ink/ink709.xml" ContentType="application/inkml+xml"/>
  <Override PartName="/ppt/ink/ink71.xml" ContentType="application/inkml+xml"/>
  <Override PartName="/ppt/ink/ink710.xml" ContentType="application/inkml+xml"/>
  <Override PartName="/ppt/ink/ink711.xml" ContentType="application/inkml+xml"/>
  <Override PartName="/ppt/ink/ink712.xml" ContentType="application/inkml+xml"/>
  <Override PartName="/ppt/ink/ink713.xml" ContentType="application/inkml+xml"/>
  <Override PartName="/ppt/ink/ink714.xml" ContentType="application/inkml+xml"/>
  <Override PartName="/ppt/ink/ink715.xml" ContentType="application/inkml+xml"/>
  <Override PartName="/ppt/ink/ink716.xml" ContentType="application/inkml+xml"/>
  <Override PartName="/ppt/ink/ink717.xml" ContentType="application/inkml+xml"/>
  <Override PartName="/ppt/ink/ink718.xml" ContentType="application/inkml+xml"/>
  <Override PartName="/ppt/ink/ink719.xml" ContentType="application/inkml+xml"/>
  <Override PartName="/ppt/ink/ink72.xml" ContentType="application/inkml+xml"/>
  <Override PartName="/ppt/ink/ink720.xml" ContentType="application/inkml+xml"/>
  <Override PartName="/ppt/ink/ink721.xml" ContentType="application/inkml+xml"/>
  <Override PartName="/ppt/ink/ink722.xml" ContentType="application/inkml+xml"/>
  <Override PartName="/ppt/ink/ink723.xml" ContentType="application/inkml+xml"/>
  <Override PartName="/ppt/ink/ink724.xml" ContentType="application/inkml+xml"/>
  <Override PartName="/ppt/ink/ink725.xml" ContentType="application/inkml+xml"/>
  <Override PartName="/ppt/ink/ink726.xml" ContentType="application/inkml+xml"/>
  <Override PartName="/ppt/ink/ink727.xml" ContentType="application/inkml+xml"/>
  <Override PartName="/ppt/ink/ink728.xml" ContentType="application/inkml+xml"/>
  <Override PartName="/ppt/ink/ink729.xml" ContentType="application/inkml+xml"/>
  <Override PartName="/ppt/ink/ink73.xml" ContentType="application/inkml+xml"/>
  <Override PartName="/ppt/ink/ink730.xml" ContentType="application/inkml+xml"/>
  <Override PartName="/ppt/ink/ink731.xml" ContentType="application/inkml+xml"/>
  <Override PartName="/ppt/ink/ink732.xml" ContentType="application/inkml+xml"/>
  <Override PartName="/ppt/ink/ink733.xml" ContentType="application/inkml+xml"/>
  <Override PartName="/ppt/ink/ink734.xml" ContentType="application/inkml+xml"/>
  <Override PartName="/ppt/ink/ink735.xml" ContentType="application/inkml+xml"/>
  <Override PartName="/ppt/ink/ink736.xml" ContentType="application/inkml+xml"/>
  <Override PartName="/ppt/ink/ink737.xml" ContentType="application/inkml+xml"/>
  <Override PartName="/ppt/ink/ink738.xml" ContentType="application/inkml+xml"/>
  <Override PartName="/ppt/ink/ink739.xml" ContentType="application/inkml+xml"/>
  <Override PartName="/ppt/ink/ink74.xml" ContentType="application/inkml+xml"/>
  <Override PartName="/ppt/ink/ink740.xml" ContentType="application/inkml+xml"/>
  <Override PartName="/ppt/ink/ink741.xml" ContentType="application/inkml+xml"/>
  <Override PartName="/ppt/ink/ink742.xml" ContentType="application/inkml+xml"/>
  <Override PartName="/ppt/ink/ink743.xml" ContentType="application/inkml+xml"/>
  <Override PartName="/ppt/ink/ink744.xml" ContentType="application/inkml+xml"/>
  <Override PartName="/ppt/ink/ink745.xml" ContentType="application/inkml+xml"/>
  <Override PartName="/ppt/ink/ink746.xml" ContentType="application/inkml+xml"/>
  <Override PartName="/ppt/ink/ink747.xml" ContentType="application/inkml+xml"/>
  <Override PartName="/ppt/ink/ink748.xml" ContentType="application/inkml+xml"/>
  <Override PartName="/ppt/ink/ink749.xml" ContentType="application/inkml+xml"/>
  <Override PartName="/ppt/ink/ink75.xml" ContentType="application/inkml+xml"/>
  <Override PartName="/ppt/ink/ink750.xml" ContentType="application/inkml+xml"/>
  <Override PartName="/ppt/ink/ink751.xml" ContentType="application/inkml+xml"/>
  <Override PartName="/ppt/ink/ink752.xml" ContentType="application/inkml+xml"/>
  <Override PartName="/ppt/ink/ink753.xml" ContentType="application/inkml+xml"/>
  <Override PartName="/ppt/ink/ink754.xml" ContentType="application/inkml+xml"/>
  <Override PartName="/ppt/ink/ink755.xml" ContentType="application/inkml+xml"/>
  <Override PartName="/ppt/ink/ink756.xml" ContentType="application/inkml+xml"/>
  <Override PartName="/ppt/ink/ink757.xml" ContentType="application/inkml+xml"/>
  <Override PartName="/ppt/ink/ink758.xml" ContentType="application/inkml+xml"/>
  <Override PartName="/ppt/ink/ink759.xml" ContentType="application/inkml+xml"/>
  <Override PartName="/ppt/ink/ink76.xml" ContentType="application/inkml+xml"/>
  <Override PartName="/ppt/ink/ink760.xml" ContentType="application/inkml+xml"/>
  <Override PartName="/ppt/ink/ink761.xml" ContentType="application/inkml+xml"/>
  <Override PartName="/ppt/ink/ink762.xml" ContentType="application/inkml+xml"/>
  <Override PartName="/ppt/ink/ink763.xml" ContentType="application/inkml+xml"/>
  <Override PartName="/ppt/ink/ink764.xml" ContentType="application/inkml+xml"/>
  <Override PartName="/ppt/ink/ink765.xml" ContentType="application/inkml+xml"/>
  <Override PartName="/ppt/ink/ink766.xml" ContentType="application/inkml+xml"/>
  <Override PartName="/ppt/ink/ink767.xml" ContentType="application/inkml+xml"/>
  <Override PartName="/ppt/ink/ink768.xml" ContentType="application/inkml+xml"/>
  <Override PartName="/ppt/ink/ink769.xml" ContentType="application/inkml+xml"/>
  <Override PartName="/ppt/ink/ink77.xml" ContentType="application/inkml+xml"/>
  <Override PartName="/ppt/ink/ink770.xml" ContentType="application/inkml+xml"/>
  <Override PartName="/ppt/ink/ink771.xml" ContentType="application/inkml+xml"/>
  <Override PartName="/ppt/ink/ink772.xml" ContentType="application/inkml+xml"/>
  <Override PartName="/ppt/ink/ink773.xml" ContentType="application/inkml+xml"/>
  <Override PartName="/ppt/ink/ink774.xml" ContentType="application/inkml+xml"/>
  <Override PartName="/ppt/ink/ink775.xml" ContentType="application/inkml+xml"/>
  <Override PartName="/ppt/ink/ink776.xml" ContentType="application/inkml+xml"/>
  <Override PartName="/ppt/ink/ink777.xml" ContentType="application/inkml+xml"/>
  <Override PartName="/ppt/ink/ink778.xml" ContentType="application/inkml+xml"/>
  <Override PartName="/ppt/ink/ink779.xml" ContentType="application/inkml+xml"/>
  <Override PartName="/ppt/ink/ink78.xml" ContentType="application/inkml+xml"/>
  <Override PartName="/ppt/ink/ink780.xml" ContentType="application/inkml+xml"/>
  <Override PartName="/ppt/ink/ink781.xml" ContentType="application/inkml+xml"/>
  <Override PartName="/ppt/ink/ink782.xml" ContentType="application/inkml+xml"/>
  <Override PartName="/ppt/ink/ink783.xml" ContentType="application/inkml+xml"/>
  <Override PartName="/ppt/ink/ink784.xml" ContentType="application/inkml+xml"/>
  <Override PartName="/ppt/ink/ink785.xml" ContentType="application/inkml+xml"/>
  <Override PartName="/ppt/ink/ink786.xml" ContentType="application/inkml+xml"/>
  <Override PartName="/ppt/ink/ink787.xml" ContentType="application/inkml+xml"/>
  <Override PartName="/ppt/ink/ink788.xml" ContentType="application/inkml+xml"/>
  <Override PartName="/ppt/ink/ink789.xml" ContentType="application/inkml+xml"/>
  <Override PartName="/ppt/ink/ink79.xml" ContentType="application/inkml+xml"/>
  <Override PartName="/ppt/ink/ink790.xml" ContentType="application/inkml+xml"/>
  <Override PartName="/ppt/ink/ink791.xml" ContentType="application/inkml+xml"/>
  <Override PartName="/ppt/ink/ink792.xml" ContentType="application/inkml+xml"/>
  <Override PartName="/ppt/ink/ink793.xml" ContentType="application/inkml+xml"/>
  <Override PartName="/ppt/ink/ink794.xml" ContentType="application/inkml+xml"/>
  <Override PartName="/ppt/ink/ink795.xml" ContentType="application/inkml+xml"/>
  <Override PartName="/ppt/ink/ink796.xml" ContentType="application/inkml+xml"/>
  <Override PartName="/ppt/ink/ink797.xml" ContentType="application/inkml+xml"/>
  <Override PartName="/ppt/ink/ink798.xml" ContentType="application/inkml+xml"/>
  <Override PartName="/ppt/ink/ink799.xml" ContentType="application/inkml+xml"/>
  <Override PartName="/ppt/ink/ink8.xml" ContentType="application/inkml+xml"/>
  <Override PartName="/ppt/ink/ink80.xml" ContentType="application/inkml+xml"/>
  <Override PartName="/ppt/ink/ink800.xml" ContentType="application/inkml+xml"/>
  <Override PartName="/ppt/ink/ink801.xml" ContentType="application/inkml+xml"/>
  <Override PartName="/ppt/ink/ink802.xml" ContentType="application/inkml+xml"/>
  <Override PartName="/ppt/ink/ink803.xml" ContentType="application/inkml+xml"/>
  <Override PartName="/ppt/ink/ink804.xml" ContentType="application/inkml+xml"/>
  <Override PartName="/ppt/ink/ink805.xml" ContentType="application/inkml+xml"/>
  <Override PartName="/ppt/ink/ink806.xml" ContentType="application/inkml+xml"/>
  <Override PartName="/ppt/ink/ink807.xml" ContentType="application/inkml+xml"/>
  <Override PartName="/ppt/ink/ink808.xml" ContentType="application/inkml+xml"/>
  <Override PartName="/ppt/ink/ink809.xml" ContentType="application/inkml+xml"/>
  <Override PartName="/ppt/ink/ink81.xml" ContentType="application/inkml+xml"/>
  <Override PartName="/ppt/ink/ink810.xml" ContentType="application/inkml+xml"/>
  <Override PartName="/ppt/ink/ink811.xml" ContentType="application/inkml+xml"/>
  <Override PartName="/ppt/ink/ink812.xml" ContentType="application/inkml+xml"/>
  <Override PartName="/ppt/ink/ink813.xml" ContentType="application/inkml+xml"/>
  <Override PartName="/ppt/ink/ink814.xml" ContentType="application/inkml+xml"/>
  <Override PartName="/ppt/ink/ink815.xml" ContentType="application/inkml+xml"/>
  <Override PartName="/ppt/ink/ink816.xml" ContentType="application/inkml+xml"/>
  <Override PartName="/ppt/ink/ink817.xml" ContentType="application/inkml+xml"/>
  <Override PartName="/ppt/ink/ink818.xml" ContentType="application/inkml+xml"/>
  <Override PartName="/ppt/ink/ink819.xml" ContentType="application/inkml+xml"/>
  <Override PartName="/ppt/ink/ink82.xml" ContentType="application/inkml+xml"/>
  <Override PartName="/ppt/ink/ink820.xml" ContentType="application/inkml+xml"/>
  <Override PartName="/ppt/ink/ink821.xml" ContentType="application/inkml+xml"/>
  <Override PartName="/ppt/ink/ink822.xml" ContentType="application/inkml+xml"/>
  <Override PartName="/ppt/ink/ink823.xml" ContentType="application/inkml+xml"/>
  <Override PartName="/ppt/ink/ink824.xml" ContentType="application/inkml+xml"/>
  <Override PartName="/ppt/ink/ink825.xml" ContentType="application/inkml+xml"/>
  <Override PartName="/ppt/ink/ink826.xml" ContentType="application/inkml+xml"/>
  <Override PartName="/ppt/ink/ink827.xml" ContentType="application/inkml+xml"/>
  <Override PartName="/ppt/ink/ink828.xml" ContentType="application/inkml+xml"/>
  <Override PartName="/ppt/ink/ink829.xml" ContentType="application/inkml+xml"/>
  <Override PartName="/ppt/ink/ink83.xml" ContentType="application/inkml+xml"/>
  <Override PartName="/ppt/ink/ink830.xml" ContentType="application/inkml+xml"/>
  <Override PartName="/ppt/ink/ink831.xml" ContentType="application/inkml+xml"/>
  <Override PartName="/ppt/ink/ink832.xml" ContentType="application/inkml+xml"/>
  <Override PartName="/ppt/ink/ink833.xml" ContentType="application/inkml+xml"/>
  <Override PartName="/ppt/ink/ink834.xml" ContentType="application/inkml+xml"/>
  <Override PartName="/ppt/ink/ink835.xml" ContentType="application/inkml+xml"/>
  <Override PartName="/ppt/ink/ink836.xml" ContentType="application/inkml+xml"/>
  <Override PartName="/ppt/ink/ink837.xml" ContentType="application/inkml+xml"/>
  <Override PartName="/ppt/ink/ink838.xml" ContentType="application/inkml+xml"/>
  <Override PartName="/ppt/ink/ink839.xml" ContentType="application/inkml+xml"/>
  <Override PartName="/ppt/ink/ink84.xml" ContentType="application/inkml+xml"/>
  <Override PartName="/ppt/ink/ink840.xml" ContentType="application/inkml+xml"/>
  <Override PartName="/ppt/ink/ink841.xml" ContentType="application/inkml+xml"/>
  <Override PartName="/ppt/ink/ink842.xml" ContentType="application/inkml+xml"/>
  <Override PartName="/ppt/ink/ink843.xml" ContentType="application/inkml+xml"/>
  <Override PartName="/ppt/ink/ink844.xml" ContentType="application/inkml+xml"/>
  <Override PartName="/ppt/ink/ink845.xml" ContentType="application/inkml+xml"/>
  <Override PartName="/ppt/ink/ink846.xml" ContentType="application/inkml+xml"/>
  <Override PartName="/ppt/ink/ink847.xml" ContentType="application/inkml+xml"/>
  <Override PartName="/ppt/ink/ink848.xml" ContentType="application/inkml+xml"/>
  <Override PartName="/ppt/ink/ink849.xml" ContentType="application/inkml+xml"/>
  <Override PartName="/ppt/ink/ink85.xml" ContentType="application/inkml+xml"/>
  <Override PartName="/ppt/ink/ink850.xml" ContentType="application/inkml+xml"/>
  <Override PartName="/ppt/ink/ink851.xml" ContentType="application/inkml+xml"/>
  <Override PartName="/ppt/ink/ink852.xml" ContentType="application/inkml+xml"/>
  <Override PartName="/ppt/ink/ink853.xml" ContentType="application/inkml+xml"/>
  <Override PartName="/ppt/ink/ink854.xml" ContentType="application/inkml+xml"/>
  <Override PartName="/ppt/ink/ink855.xml" ContentType="application/inkml+xml"/>
  <Override PartName="/ppt/ink/ink856.xml" ContentType="application/inkml+xml"/>
  <Override PartName="/ppt/ink/ink857.xml" ContentType="application/inkml+xml"/>
  <Override PartName="/ppt/ink/ink858.xml" ContentType="application/inkml+xml"/>
  <Override PartName="/ppt/ink/ink859.xml" ContentType="application/inkml+xml"/>
  <Override PartName="/ppt/ink/ink86.xml" ContentType="application/inkml+xml"/>
  <Override PartName="/ppt/ink/ink860.xml" ContentType="application/inkml+xml"/>
  <Override PartName="/ppt/ink/ink861.xml" ContentType="application/inkml+xml"/>
  <Override PartName="/ppt/ink/ink862.xml" ContentType="application/inkml+xml"/>
  <Override PartName="/ppt/ink/ink863.xml" ContentType="application/inkml+xml"/>
  <Override PartName="/ppt/ink/ink864.xml" ContentType="application/inkml+xml"/>
  <Override PartName="/ppt/ink/ink865.xml" ContentType="application/inkml+xml"/>
  <Override PartName="/ppt/ink/ink866.xml" ContentType="application/inkml+xml"/>
  <Override PartName="/ppt/ink/ink867.xml" ContentType="application/inkml+xml"/>
  <Override PartName="/ppt/ink/ink868.xml" ContentType="application/inkml+xml"/>
  <Override PartName="/ppt/ink/ink869.xml" ContentType="application/inkml+xml"/>
  <Override PartName="/ppt/ink/ink87.xml" ContentType="application/inkml+xml"/>
  <Override PartName="/ppt/ink/ink870.xml" ContentType="application/inkml+xml"/>
  <Override PartName="/ppt/ink/ink871.xml" ContentType="application/inkml+xml"/>
  <Override PartName="/ppt/ink/ink872.xml" ContentType="application/inkml+xml"/>
  <Override PartName="/ppt/ink/ink873.xml" ContentType="application/inkml+xml"/>
  <Override PartName="/ppt/ink/ink874.xml" ContentType="application/inkml+xml"/>
  <Override PartName="/ppt/ink/ink875.xml" ContentType="application/inkml+xml"/>
  <Override PartName="/ppt/ink/ink876.xml" ContentType="application/inkml+xml"/>
  <Override PartName="/ppt/ink/ink877.xml" ContentType="application/inkml+xml"/>
  <Override PartName="/ppt/ink/ink878.xml" ContentType="application/inkml+xml"/>
  <Override PartName="/ppt/ink/ink879.xml" ContentType="application/inkml+xml"/>
  <Override PartName="/ppt/ink/ink88.xml" ContentType="application/inkml+xml"/>
  <Override PartName="/ppt/ink/ink880.xml" ContentType="application/inkml+xml"/>
  <Override PartName="/ppt/ink/ink881.xml" ContentType="application/inkml+xml"/>
  <Override PartName="/ppt/ink/ink882.xml" ContentType="application/inkml+xml"/>
  <Override PartName="/ppt/ink/ink883.xml" ContentType="application/inkml+xml"/>
  <Override PartName="/ppt/ink/ink884.xml" ContentType="application/inkml+xml"/>
  <Override PartName="/ppt/ink/ink885.xml" ContentType="application/inkml+xml"/>
  <Override PartName="/ppt/ink/ink886.xml" ContentType="application/inkml+xml"/>
  <Override PartName="/ppt/ink/ink887.xml" ContentType="application/inkml+xml"/>
  <Override PartName="/ppt/ink/ink888.xml" ContentType="application/inkml+xml"/>
  <Override PartName="/ppt/ink/ink889.xml" ContentType="application/inkml+xml"/>
  <Override PartName="/ppt/ink/ink89.xml" ContentType="application/inkml+xml"/>
  <Override PartName="/ppt/ink/ink890.xml" ContentType="application/inkml+xml"/>
  <Override PartName="/ppt/ink/ink891.xml" ContentType="application/inkml+xml"/>
  <Override PartName="/ppt/ink/ink892.xml" ContentType="application/inkml+xml"/>
  <Override PartName="/ppt/ink/ink893.xml" ContentType="application/inkml+xml"/>
  <Override PartName="/ppt/ink/ink894.xml" ContentType="application/inkml+xml"/>
  <Override PartName="/ppt/ink/ink895.xml" ContentType="application/inkml+xml"/>
  <Override PartName="/ppt/ink/ink896.xml" ContentType="application/inkml+xml"/>
  <Override PartName="/ppt/ink/ink897.xml" ContentType="application/inkml+xml"/>
  <Override PartName="/ppt/ink/ink898.xml" ContentType="application/inkml+xml"/>
  <Override PartName="/ppt/ink/ink899.xml" ContentType="application/inkml+xml"/>
  <Override PartName="/ppt/ink/ink9.xml" ContentType="application/inkml+xml"/>
  <Override PartName="/ppt/ink/ink90.xml" ContentType="application/inkml+xml"/>
  <Override PartName="/ppt/ink/ink900.xml" ContentType="application/inkml+xml"/>
  <Override PartName="/ppt/ink/ink901.xml" ContentType="application/inkml+xml"/>
  <Override PartName="/ppt/ink/ink902.xml" ContentType="application/inkml+xml"/>
  <Override PartName="/ppt/ink/ink903.xml" ContentType="application/inkml+xml"/>
  <Override PartName="/ppt/ink/ink904.xml" ContentType="application/inkml+xml"/>
  <Override PartName="/ppt/ink/ink905.xml" ContentType="application/inkml+xml"/>
  <Override PartName="/ppt/ink/ink906.xml" ContentType="application/inkml+xml"/>
  <Override PartName="/ppt/ink/ink907.xml" ContentType="application/inkml+xml"/>
  <Override PartName="/ppt/ink/ink908.xml" ContentType="application/inkml+xml"/>
  <Override PartName="/ppt/ink/ink909.xml" ContentType="application/inkml+xml"/>
  <Override PartName="/ppt/ink/ink91.xml" ContentType="application/inkml+xml"/>
  <Override PartName="/ppt/ink/ink910.xml" ContentType="application/inkml+xml"/>
  <Override PartName="/ppt/ink/ink911.xml" ContentType="application/inkml+xml"/>
  <Override PartName="/ppt/ink/ink912.xml" ContentType="application/inkml+xml"/>
  <Override PartName="/ppt/ink/ink913.xml" ContentType="application/inkml+xml"/>
  <Override PartName="/ppt/ink/ink914.xml" ContentType="application/inkml+xml"/>
  <Override PartName="/ppt/ink/ink915.xml" ContentType="application/inkml+xml"/>
  <Override PartName="/ppt/ink/ink916.xml" ContentType="application/inkml+xml"/>
  <Override PartName="/ppt/ink/ink917.xml" ContentType="application/inkml+xml"/>
  <Override PartName="/ppt/ink/ink918.xml" ContentType="application/inkml+xml"/>
  <Override PartName="/ppt/ink/ink919.xml" ContentType="application/inkml+xml"/>
  <Override PartName="/ppt/ink/ink92.xml" ContentType="application/inkml+xml"/>
  <Override PartName="/ppt/ink/ink920.xml" ContentType="application/inkml+xml"/>
  <Override PartName="/ppt/ink/ink921.xml" ContentType="application/inkml+xml"/>
  <Override PartName="/ppt/ink/ink922.xml" ContentType="application/inkml+xml"/>
  <Override PartName="/ppt/ink/ink923.xml" ContentType="application/inkml+xml"/>
  <Override PartName="/ppt/ink/ink924.xml" ContentType="application/inkml+xml"/>
  <Override PartName="/ppt/ink/ink925.xml" ContentType="application/inkml+xml"/>
  <Override PartName="/ppt/ink/ink926.xml" ContentType="application/inkml+xml"/>
  <Override PartName="/ppt/ink/ink927.xml" ContentType="application/inkml+xml"/>
  <Override PartName="/ppt/ink/ink928.xml" ContentType="application/inkml+xml"/>
  <Override PartName="/ppt/ink/ink929.xml" ContentType="application/inkml+xml"/>
  <Override PartName="/ppt/ink/ink93.xml" ContentType="application/inkml+xml"/>
  <Override PartName="/ppt/ink/ink930.xml" ContentType="application/inkml+xml"/>
  <Override PartName="/ppt/ink/ink931.xml" ContentType="application/inkml+xml"/>
  <Override PartName="/ppt/ink/ink932.xml" ContentType="application/inkml+xml"/>
  <Override PartName="/ppt/ink/ink933.xml" ContentType="application/inkml+xml"/>
  <Override PartName="/ppt/ink/ink934.xml" ContentType="application/inkml+xml"/>
  <Override PartName="/ppt/ink/ink935.xml" ContentType="application/inkml+xml"/>
  <Override PartName="/ppt/ink/ink936.xml" ContentType="application/inkml+xml"/>
  <Override PartName="/ppt/ink/ink937.xml" ContentType="application/inkml+xml"/>
  <Override PartName="/ppt/ink/ink938.xml" ContentType="application/inkml+xml"/>
  <Override PartName="/ppt/ink/ink939.xml" ContentType="application/inkml+xml"/>
  <Override PartName="/ppt/ink/ink94.xml" ContentType="application/inkml+xml"/>
  <Override PartName="/ppt/ink/ink940.xml" ContentType="application/inkml+xml"/>
  <Override PartName="/ppt/ink/ink941.xml" ContentType="application/inkml+xml"/>
  <Override PartName="/ppt/ink/ink942.xml" ContentType="application/inkml+xml"/>
  <Override PartName="/ppt/ink/ink943.xml" ContentType="application/inkml+xml"/>
  <Override PartName="/ppt/ink/ink944.xml" ContentType="application/inkml+xml"/>
  <Override PartName="/ppt/ink/ink945.xml" ContentType="application/inkml+xml"/>
  <Override PartName="/ppt/ink/ink946.xml" ContentType="application/inkml+xml"/>
  <Override PartName="/ppt/ink/ink947.xml" ContentType="application/inkml+xml"/>
  <Override PartName="/ppt/ink/ink948.xml" ContentType="application/inkml+xml"/>
  <Override PartName="/ppt/ink/ink949.xml" ContentType="application/inkml+xml"/>
  <Override PartName="/ppt/ink/ink95.xml" ContentType="application/inkml+xml"/>
  <Override PartName="/ppt/ink/ink950.xml" ContentType="application/inkml+xml"/>
  <Override PartName="/ppt/ink/ink951.xml" ContentType="application/inkml+xml"/>
  <Override PartName="/ppt/ink/ink952.xml" ContentType="application/inkml+xml"/>
  <Override PartName="/ppt/ink/ink953.xml" ContentType="application/inkml+xml"/>
  <Override PartName="/ppt/ink/ink954.xml" ContentType="application/inkml+xml"/>
  <Override PartName="/ppt/ink/ink955.xml" ContentType="application/inkml+xml"/>
  <Override PartName="/ppt/ink/ink956.xml" ContentType="application/inkml+xml"/>
  <Override PartName="/ppt/ink/ink957.xml" ContentType="application/inkml+xml"/>
  <Override PartName="/ppt/ink/ink958.xml" ContentType="application/inkml+xml"/>
  <Override PartName="/ppt/ink/ink959.xml" ContentType="application/inkml+xml"/>
  <Override PartName="/ppt/ink/ink96.xml" ContentType="application/inkml+xml"/>
  <Override PartName="/ppt/ink/ink960.xml" ContentType="application/inkml+xml"/>
  <Override PartName="/ppt/ink/ink961.xml" ContentType="application/inkml+xml"/>
  <Override PartName="/ppt/ink/ink962.xml" ContentType="application/inkml+xml"/>
  <Override PartName="/ppt/ink/ink963.xml" ContentType="application/inkml+xml"/>
  <Override PartName="/ppt/ink/ink964.xml" ContentType="application/inkml+xml"/>
  <Override PartName="/ppt/ink/ink965.xml" ContentType="application/inkml+xml"/>
  <Override PartName="/ppt/ink/ink966.xml" ContentType="application/inkml+xml"/>
  <Override PartName="/ppt/ink/ink967.xml" ContentType="application/inkml+xml"/>
  <Override PartName="/ppt/ink/ink968.xml" ContentType="application/inkml+xml"/>
  <Override PartName="/ppt/ink/ink969.xml" ContentType="application/inkml+xml"/>
  <Override PartName="/ppt/ink/ink97.xml" ContentType="application/inkml+xml"/>
  <Override PartName="/ppt/ink/ink970.xml" ContentType="application/inkml+xml"/>
  <Override PartName="/ppt/ink/ink971.xml" ContentType="application/inkml+xml"/>
  <Override PartName="/ppt/ink/ink972.xml" ContentType="application/inkml+xml"/>
  <Override PartName="/ppt/ink/ink973.xml" ContentType="application/inkml+xml"/>
  <Override PartName="/ppt/ink/ink974.xml" ContentType="application/inkml+xml"/>
  <Override PartName="/ppt/ink/ink975.xml" ContentType="application/inkml+xml"/>
  <Override PartName="/ppt/ink/ink976.xml" ContentType="application/inkml+xml"/>
  <Override PartName="/ppt/ink/ink977.xml" ContentType="application/inkml+xml"/>
  <Override PartName="/ppt/ink/ink978.xml" ContentType="application/inkml+xml"/>
  <Override PartName="/ppt/ink/ink979.xml" ContentType="application/inkml+xml"/>
  <Override PartName="/ppt/ink/ink98.xml" ContentType="application/inkml+xml"/>
  <Override PartName="/ppt/ink/ink980.xml" ContentType="application/inkml+xml"/>
  <Override PartName="/ppt/ink/ink981.xml" ContentType="application/inkml+xml"/>
  <Override PartName="/ppt/ink/ink982.xml" ContentType="application/inkml+xml"/>
  <Override PartName="/ppt/ink/ink983.xml" ContentType="application/inkml+xml"/>
  <Override PartName="/ppt/ink/ink984.xml" ContentType="application/inkml+xml"/>
  <Override PartName="/ppt/ink/ink985.xml" ContentType="application/inkml+xml"/>
  <Override PartName="/ppt/ink/ink986.xml" ContentType="application/inkml+xml"/>
  <Override PartName="/ppt/ink/ink987.xml" ContentType="application/inkml+xml"/>
  <Override PartName="/ppt/ink/ink988.xml" ContentType="application/inkml+xml"/>
  <Override PartName="/ppt/ink/ink989.xml" ContentType="application/inkml+xml"/>
  <Override PartName="/ppt/ink/ink99.xml" ContentType="application/inkml+xml"/>
  <Override PartName="/ppt/ink/ink990.xml" ContentType="application/inkml+xml"/>
  <Override PartName="/ppt/ink/ink991.xml" ContentType="application/inkml+xml"/>
  <Override PartName="/ppt/ink/ink992.xml" ContentType="application/inkml+xml"/>
  <Override PartName="/ppt/ink/ink993.xml" ContentType="application/inkml+xml"/>
  <Override PartName="/ppt/ink/ink994.xml" ContentType="application/inkml+xml"/>
  <Override PartName="/ppt/ink/ink995.xml" ContentType="application/inkml+xml"/>
  <Override PartName="/ppt/ink/ink996.xml" ContentType="application/inkml+xml"/>
  <Override PartName="/ppt/ink/ink997.xml" ContentType="application/inkml+xml"/>
  <Override PartName="/ppt/ink/ink998.xml" ContentType="application/inkml+xml"/>
  <Override PartName="/ppt/ink/ink999.xml" ContentType="application/inkml+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
  </p:notesMasterIdLst>
  <p:sldIdLst>
    <p:sldId id="256" r:id="rId3"/>
    <p:sldId id="257" r:id="rId4"/>
    <p:sldId id="260" r:id="rId5"/>
    <p:sldId id="258" r:id="rId7"/>
    <p:sldId id="259"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7" r:id="rId24"/>
    <p:sldId id="276" r:id="rId25"/>
    <p:sldId id="278" r:id="rId26"/>
    <p:sldId id="279" r:id="rId27"/>
    <p:sldId id="280" r:id="rId28"/>
    <p:sldId id="282" r:id="rId29"/>
    <p:sldId id="283" r:id="rId30"/>
    <p:sldId id="284" r:id="rId31"/>
    <p:sldId id="286" r:id="rId32"/>
    <p:sldId id="285" r:id="rId33"/>
    <p:sldId id="287" r:id="rId34"/>
    <p:sldId id="288" r:id="rId35"/>
    <p:sldId id="289" r:id="rId36"/>
    <p:sldId id="307" r:id="rId37"/>
    <p:sldId id="308" r:id="rId38"/>
    <p:sldId id="309" r:id="rId39"/>
    <p:sldId id="290" r:id="rId40"/>
    <p:sldId id="291" r:id="rId41"/>
    <p:sldId id="292" r:id="rId42"/>
    <p:sldId id="293" r:id="rId43"/>
    <p:sldId id="294" r:id="rId44"/>
    <p:sldId id="295" r:id="rId45"/>
    <p:sldId id="296" r:id="rId46"/>
    <p:sldId id="297" r:id="rId47"/>
    <p:sldId id="298" r:id="rId48"/>
    <p:sldId id="299" r:id="rId49"/>
    <p:sldId id="301" r:id="rId50"/>
    <p:sldId id="300" r:id="rId51"/>
    <p:sldId id="302" r:id="rId52"/>
    <p:sldId id="303" r:id="rId53"/>
    <p:sldId id="304" r:id="rId54"/>
    <p:sldId id="305" r:id="rId55"/>
    <p:sldId id="306" r:id="rId56"/>
    <p:sldId id="310" r:id="rId57"/>
  </p:sldIdLst>
  <p:sldSz cx="12192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197"/>
  </p:normalViewPr>
  <p:slideViewPr>
    <p:cSldViewPr snapToGrid="0" snapToObjects="1" showGuides="1">
      <p:cViewPr>
        <p:scale>
          <a:sx n="69" d="100"/>
          <a:sy n="69" d="100"/>
        </p:scale>
        <p:origin x="488"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0" Type="http://schemas.openxmlformats.org/officeDocument/2006/relationships/tableStyles" Target="tableStyles.xml"/><Relationship Id="rId6" Type="http://schemas.openxmlformats.org/officeDocument/2006/relationships/notesMaster" Target="notesMasters/notesMaster1.xml"/><Relationship Id="rId59" Type="http://schemas.openxmlformats.org/officeDocument/2006/relationships/viewProps" Target="viewProps.xml"/><Relationship Id="rId58" Type="http://schemas.openxmlformats.org/officeDocument/2006/relationships/presProps" Target="presProps.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3.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ink/ink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06:38"/>
    </inkml:context>
    <inkml:brush xml:id="br0">
      <inkml:brushProperty name="width" value="0.0547618977725506" units="cm"/>
      <inkml:brushProperty name="height" value="0.0547618977725506" units="cm"/>
      <inkml:brushProperty name="color" value="#00BFF2"/>
      <inkml:brushProperty name="ignorePressure" value="0"/>
    </inkml:brush>
  </inkml:definitions>
  <inkml:trace contextRef="#ctx0" brushRef="#br0">24000.000000 12750.000000,'700.000000'-400.000000,"-625.000000"400.000000,0.000000 0.000000,25.000000 0.000000,0.000000 0.000000,-25.000000 0.000000,0.000000 0.000000,0.000000 0.000000,0.000000 0.000000,25.000000 0.000000,0.000000 0.000000,25.000000 0.000000,0.000000 0.000000,-25.000000 0.000000,0.000000 0.000000,25.000000 25.000000,0.000000 0.000000,0.000000 50.000000,0.000000 0.000000,0.000000-50.000000,0.000000 0.000000,0.000000 50.000000,0.000000 0.000000,25.000000-50.000000,0.000000 0.000000,-25.000000 0.000000,0.000000 0.000000,25.000000 25.000000,0.000000 0.000000,0.000000-25.000000,0.000000 0.000000,-25.000000 0.000000,0.000000 0.000000,0.000000-25.000000,0.000000 0.000000,0.000000 0.000000,0.000000 0.000000,0.000000 0.000000,0.000000 0.000000,0.000000 0.000000,0.000000 0.000000,-25.000000 0.000000,0.000000 0.000000,25.000000 0.000000,0.000000 0.000000,0.000000 0.000000,0.000000 0.000000,0.000000 25.000000,0.000000 0.000000,-25.000000 0.000000,0.000000 0.000000,25.000000 0.000000,0.000000 0.000000,0.000000 0.000000,0.000000 0.000000,-25.000000-25.000000,0.000000 0.000000,25.000000 25.000000,0.000000 0.000000,0.000000-25.000000,0.000000 0.000000,-25.000000 25.000000,0.000000 0.000000,25.000000 0.000000,0.000000 0.000000,0.000000 0.000000,0.000000 0.000000,-25.000000 0.000000,0.000000 0.000000,25.000000 0.000000,0.000000 0.000000,-25.000000-25.000000,0.000000 0.000000,0.000000 0.000000,0.000000 0.000000,0.000000 0.000000,0.000000 0.000000,25.000000 25.000000,0.000000 0.000000,-25.000000-25.000000,0.000000 0.000000,0.000000 0.000000,0.000000 0.000000,0.000000 0.000000,0.000000 0.000000,-25.000000 0.000000,0.000000 0.000000,0.000000 0.000000,0.000000 0.000000,25.000000 0.000000,0.000000 0.000000,-50.000000 0.000000,0.000000 0.000000,25.000000 0.000000,0.000000 0.000000,-25.000000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0.000000,25.000000 0.000000,0.000000 0.000000,-25.000000 0.000000,0.000000 0.000000,-25.000000 0.000000,0.000000 0.000000,50.000000 0.000000,0.000000 0.000000,-50.000000 0.000000,0.000000 0.000000,50.000000 0.000000,0.000000 0.000000,-50.000000 0.000000,0.000000 0.000000,25.000000 0.000000,0.000000 0.000000,0.000000 0.000000,0.000000 0.000000,-25.000000 0.000000,0.000000 0.000000,50.000000 0.000000,0.000000 0.000000,-25.000000 0.000000,0.000000 0.000000,-25.000000 0.000000,0.000000 0.000000,25.000000 0.000000,0.000000 0.000000,0.000000 0.000000,0.000000 0.000000,-25.000000 0.000000,0.000000 0.000000,25.000000 0.000000,0.000000 0.000000,-25.000000 0.000000,0.000000 0.000000,0.000000 0.000000,0.000000 0.000000,25.000000 0.000000,0.000000 0.000000,0.000000 0.000000,0.000000 0.000000,-25.000000 0.000000,0.000000 0.000000,50.000000 0.000000,0.000000 0.000000,-50.000000 0.000000,0.000000 0.000000,25.000000 0.000000,0.000000 0.000000,25.000000 0.000000,0.000000 0.000000,-50.000000 0.000000,0.000000 0.000000,50.000000 0.000000,0.000000 0.000000,0.000000 0.000000,0.000000 0.000000,-25.000000 0.000000,0.000000 0.000000,25.000000-25.000000,0.000000 0.000000,0.000000 25.000000,0.000000 0.000000,0.000000 0.000000,0.000000 0.000000,0.000000-25.000000,0.000000 0.000000,0.000000 0.000000,0.000000 0.000000,25.000000 25.000000,0.000000 0.000000,-50.000000-25.000000,0.000000 0.000000,50.000000 25.000000,0.000000 0.000000,0.000000-25.000000,0.000000 0.000000,-25.000000 0.000000,0.000000 0.000000,25.000000 25.000000,0.000000 0.000000,0.000000 0.000000,0.000000 0.000000,-25.000000 0.000000,0.000000 0.000000,50.000000-25.000000,0.000000 0.000000,-50.000000 25.000000,0.000000 0.000000,25.000000 0.000000,0.000000 0.000000,-25.000000 0.000000,0.000000 0.000000,25.000000 0.000000,0.000000 0.000000,-25.000000 0.000000,0.000000 0.000000,0.000000 0.000000,0.000000 0.000000,0.000000 0.000000,0.000000 0.000000,0.000000 0.000000,0.000000 0.000000,0.000000 0.000000,0.000000 0.000000,0.000000 0.000000,0.000000 0.000000,-25.000000 0.000000,0.000000 0.000000,50.000000 0.000000,0.000000 0.000000,-50.000000 0.000000,0.000000 0.000000,25.000000 0.000000,0.000000 0.000000,-25.000000 0.000000,0.000000 0.000000,25.000000 0.000000,0.000000 0.000000,-25.000000 0.000000,0.000000 0.000000,25.000000 0.000000,0.000000 0.000000,-25.000000 0.000000,0.000000 0.000000,25.000000 0.000000,0.000000 0.000000,0.000000 0.000000,0.000000 0.000000,-25.000000 0.000000,0.000000 0.000000,25.000000 0.000000,0.000000 0.000000,0.000000 0.000000,0.000000 0.000000,0.000000 0.000000,0.000000 0.000000,-25.000000 0.000000,0.000000 0.000000,25.000000 0.000000,0.000000 0.000000,25.000000 0.000000,0.000000 0.000000,-25.000000 0.000000,0.000000 0.000000,0.000000 0.000000,0.000000 0.000000,0.000000 0.000000,0.000000 0.000000,-25.000000 0.000000,0.000000 0.000000,25.000000 0.000000,0.000000 0.000000,0.000000 0.000000,0.000000 0.000000,0.000000 0.000000,0.000000 0.000000,-25.000000 0.000000,0.000000 0.000000,25.000000 0.000000,0.000000 0.000000,0.000000 0.000000,0.000000 0.000000,-25.000000 0.000000,0.000000 0.000000,25.000000 0.000000,0.000000 0.000000,-25.000000 0.000000,0.000000 0.000000,50.000000 0.000000,0.000000 0.000000,-75.000000 0.000000,0.000000 0.000000,50.000000 0.000000,0.000000 0.000000,-25.000000 0.000000,0.000000 0.000000,25.000000 0.000000,0.000000 0.000000,-25.000000 0.000000,0.000000 0.000000,25.000000 0.000000,0.000000 0.000000,-50.000000 0.000000,0.000000 0.000000,50.000000 0.000000,0.000000 0.000000,-25.000000 0.000000,0.000000 0.000000,25.000000 0.000000,0.000000 0.000000,-50.000000 0.000000,0.000000 0.000000,75.000000 0.000000,0.000000 0.000000,-50.000000 0.000000,0.000000 0.000000,25.000000 0.000000,0.000000 0.000000,-25.000000 0.000000,0.000000 0.000000,25.000000 0.000000,0.000000 0.000000,0.000000 0.000000,0.000000 0.000000,-25.000000 0.000000,0.000000 0.000000,25.000000 0.000000,0.000000 0.000000,0.000000 0.000000,0.000000 0.000000,0.000000 0.000000,0.000000 0.000000,-25.000000 0.000000,0.000000 0.000000,50.000000 0.000000,0.000000 0.000000,-50.000000 0.000000,0.000000 0.000000,25.000000 0.000000,0.000000 0.000000,-25.000000 0.000000,0.000000 0.000000,0.000000 0.000000,0.000000 0.000000,25.000000-25.000000,0.000000 0.000000,-25.000000 25.000000,0.000000 0.000000,25.000000 0.000000,0.000000 0.000000,-25.000000 0.000000,0.000000 0.000000,50.000000 0.000000,0.000000 0.000000,-50.000000 0.000000,0.000000 0.000000,25.000000 0.000000,0.000000 0.000000,-25.000000 0.000000,0.000000 0.000000,25.000000 0.000000,0.000000 0.000000,-25.000000 0.000000,0.000000 0.000000,25.000000 0.000000,0.000000 0.000000,-50.000000 0.000000,0.000000 0.000000,50.000000 0.000000,0.000000 0.000000,-50.000000 0.000000,0.000000 0.000000,50.000000 0.000000,0.000000 0.000000,-25.000000 0.000000,0.000000 0.000000,-25.000000 0.000000,0.000000 0.000000,25.000000 0.000000,0.000000 0.000000,0.000000 0.000000,0.000000 0.000000,-25.000000 0.000000,0.000000 0.000000,25.000000 0.000000,0.000000 0.000000,-25.000000 0.000000,0.000000 0.000000,50.000000 0.000000,0.000000 0.000000,-25.000000 0.000000,0.000000 0.000000,0.000000 0.000000,0.000000 0.000000,25.000000 0.000000,0.000000 0.000000,-25.000000 0.000000,0.000000 0.000000,25.000000 0.000000,0.000000 0.000000,-25.000000 0.000000,0.000000 0.000000,25.000000 0.000000,0.000000 0.000000,-25.000000 0.000000,0.000000 0.000000,25.000000 0.000000,0.000000 0.000000,0.000000 0.000000,0.000000 0.000000,-25.000000 0.000000,0.000000 0.000000,25.000000 0.000000,0.000000 0.000000,0.000000 0.000000,0.000000 0.000000,0.000000 0.000000,0.000000 0.000000,0.000000 0.000000,0.000000 0.000000,-25.000000 0.000000,0.000000 0.000000,50.000000 0.000000,0.000000 0.000000,-50.000000 0.000000,0.000000 0.000000,25.000000 0.000000,0.000000 0.000000,0.000000 0.000000,0.000000 0.000000,-25.000000 0.000000,0.000000 0.000000,25.000000 0.000000,0.000000 0.000000,-25.000000 0.000000,0.000000 0.000000,25.000000 0.000000,0.000000 0.000000,-25.000000 0.000000,0.000000 0.000000,0.000000 0.000000,0.000000 0.000000,0.000000 0.000000,0.000000 0.000000,25.000000 0.000000,0.000000 0.000000,-25.000000 0.000000,0.000000 0.000000,0.000000 0.000000,0.000000 0.000000,25.000000 0.000000,0.000000 0.000000,-25.000000 0.000000,0.000000 0.000000,25.000000 0.000000,0.000000 0.000000,-25.000000 0.000000,0.000000 0.000000,0.000000 0.000000,0.000000 0.000000,25.000000 0.000000,0.000000 0.000000,-25.000000 0.000000,0.000000 0.000000,0.000000 0.000000,0.000000 0.000000,25.000000 0.000000,0.000000 0.000000,-25.000000 0.000000,0.000000 0.000000,0.000000 0.000000,0.000000 0.000000,0.000000 0.000000,0.000000 0.000000,25.000000 0.000000,0.000000 0.000000,-25.000000 0.000000,0.000000 0.000000,0.000000 0.000000,0.000000 0.000000,0.000000 0.000000,0.000000 0.000000,0.000000 0.000000,0.000000 0.000000,0.000000 0.000000,0.000000 0.000000,0.000000 0.000000,0.000000 0.000000,0.000000 0.000000,0.000000 0.000000,0.000000 0.000000,0.000000 0.000000,0.000000-25.000000,0.000000 0.000000,0.000000 25.000000,0.000000 0.000000,-25.000000 0.000000,0.000000 0.000000,50.000000-25.000000,0.000000 0.000000,-50.000000 25.000000,0.000000 0.000000,25.000000 0.000000,0.000000 0.000000,0.000000-25.000000,0.000000 0.000000,0.000000 25.000000,0.000000 0.000000,0.000000 0.000000,0.000000 0.000000,0.000000 0.000000,0.000000 0.000000,0.000000 0.000000,0.000000 0.000000,0.000000 0.000000,0.000000 0.000000,0.000000 0.000000,0.000000 0.000000,25.000000 0.000000,0.000000 0.000000,-25.000000-25.000000,0.000000 0.000000,0.000000 25.000000,0.000000 0.000000,25.000000 0.000000,0.000000 0.000000,-25.000000 0.000000,0.000000 0.000000,25.000000 0.000000,0.000000 0.000000,-25.000000 0.000000,0.000000 0.000000,50.000000 0.000000,0.000000 0.000000,-25.000000-25.000000,0.000000 0.000000,0.000000 25.000000,0.000000 0.000000,25.000000 0.000000,0.000000 0.000000,-50.000000 0.000000,0.000000 0.000000,25.000000 0.000000,0.000000 0.000000,25.000000 0.000000,0.000000 0.000000,-50.000000 0.000000,0.000000 0.000000,50.000000 0.000000,0.000000 0.000000,-50.000000 0.000000,0.000000 0.000000,25.000000-25.000000,0.000000 0.000000,-25.000000 25.000000,0.000000 0.000000,0.000000 0.000000,0.000000 0.000000,-25.000000 0.000000,0.000000 0.000000,50.000000 0.000000,0.000000 0.000000,-50.000000-25.000000,0.000000 0.000000,25.000000 25.000000,0.000000 0.000000,0.000000 0.000000,0.000000 0.000000,-25.000000-25.000000,0.000000 0.000000,25.000000 25.000000,0.000000 0.000000,0.000000 0.000000,0.000000 0.000000,-25.000000 0.000000,0.000000 0.000000,25.000000 0.000000,0.000000 0.000000,0.000000-25.000000,0.000000 0.000000,-25.000000 25.000000,0.000000 0.000000,50.000000 0.000000,0.000000 0.000000,-25.000000-25.000000,0.000000 0.000000,-25.000000 25.000000,0.000000 0.000000,25.000000 0.000000,0.000000 0.000000,0.000000-25.000000,0.000000 0.000000,0.000000 25.000000,0.000000 0.000000,0.000000 0.000000,0.000000 0.000000,0.000000-25.000000,0.000000 0.000000,25.000000 25.000000,0.000000 0.000000,-50.000000 0.000000,0.000000 0.000000,50.000000 0.000000,0.000000 0.000000,-25.000000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0.000000,-25.000000 0.000000,0.000000 0.000000,25.000000 0.000000,0.000000 0.000000,0.000000 0.000000,0.000000 0.000000,-25.000000 0.000000,0.000000 0.000000,25.000000 0.000000,0.000000 0.000000,0.000000 0.000000,0.000000 0.000000,0.000000 0.000000,0.000000 0.000000,0.000000 0.000000,0.000000 0.000000,0.000000 0.000000,0.000000 0.000000,0.000000 0.000000,0.000000 0.000000,0.000000 0.000000,0.000000 0.000000,0.000000 0.000000,0.000000 0.000000,0.000000 0.000000,0.000000 0.000000,25.000000 0.000000,0.000000 0.000000,-25.000000 0.000000,0.000000 0.000000,25.000000 0.000000,0.000000 0.000000,-25.000000 0.000000,0.000000 0.000000,0.000000 0.000000,0.000000 0.000000,0.000000 0.000000,0.000000 0.000000,25.000000 0.000000,0.000000 0.000000,-25.000000 0.000000,0.000000 0.000000,25.000000 0.000000,0.000000 0.000000,-25.000000 0.000000,0.000000 0.000000,0.000000 0.000000,0.000000 0.000000,25.000000 0.000000,0.000000 0.000000,-25.000000 0.000000,0.000000 0.000000,25.000000 0.000000,0.000000 0.000000,-25.000000 0.000000,0.000000 0.000000,0.000000 0.000000,0.000000 0.000000,0.000000 0.000000,0.000000 0.000000,25.000000 0.000000,0.000000 0.000000,-50.000000 0.000000,0.000000 0.000000,50.000000 0.000000,0.000000 0.000000,-25.000000 0.000000,0.000000 0.000000,0.000000 0.000000,0.000000 0.000000,0.000000 0.000000,0.000000 0.000000,0.000000 0.000000,0.000000 0.000000,0.000000 0.000000,0.000000 0.000000,25.000000 0.000000,0.000000 0.000000,-25.000000 0.000000,0.000000 0.000000,0.000000 0.000000,0.000000 0.000000,0.000000 0.000000,0.000000 0.000000,0.000000 0.000000,0.000000 0.000000,0.000000 0.000000,0.000000 0.000000,0.000000 0.000000,0.000000 0.000000,25.000000 0.000000,0.000000 0.000000,-25.000000 25.000000,0.000000 0.000000,0.000000-25.000000,0.000000 0.000000,0.000000 0.000000,0.000000 0.000000,0.000000 25.000000,0.000000 0.000000,0.000000-25.000000,0.000000 0.000000,0.000000 0.000000,0.000000 0.000000,0.000000 0.000000,0.000000 0.000000,0.000000 25.000000,0.000000 0.000000,0.000000-25.000000,0.000000 0.000000,25.000000 0.000000,0.000000 0.000000,-50.000000 0.000000,0.000000 0.000000,50.000000 25.000000,0.000000 0.000000,-25.000000-25.000000,0.000000 0.000000,0.000000 0.000000,0.000000 0.000000,0.000000 0.000000,0.000000 0.000000,0.000000 0.000000,0.000000 0.000000,0.000000 0.000000,0.000000 0.000000,0.000000 0.000000,0.000000 0.000000,25.000000 0.000000,0.000000 0.000000,-50.000000 25.000000,0.000000 0.000000,50.000000-25.000000,0.000000 0.000000,-25.000000 0.000000,0.000000 0.000000,25.000000 0.000000,0.000000 0.000000,-25.000000 0.000000,0.000000 0.000000,0.000000 0.000000,0.000000 0.000000,25.000000 0.000000,0.000000 0.000000,0.000000 0.000000,0.000000 0.000000,-25.000000 25.000000,0.000000 0.000000,25.000000-25.000000,0.000000 0.000000,0.000000 0.000000,0.000000 0.000000,-25.000000 0.000000,0.000000 0.000000,25.000000 0.000000,0.000000 0.000000,-25.000000 25.000000,0.000000 0.000000,25.000000-25.000000,0.000000 0.000000,-25.000000 0.000000,0.000000 0.000000,25.000000 0.000000,0.000000 0.000000,-25.000000 25.000000,0.000000 0.000000,25.000000-25.000000,0.000000 0.000000,-25.000000 0.000000,0.000000 0.000000,25.000000 25.000000,0.000000 0.000000,0.000000-25.000000,0.000000 0.000000,0.000000 0.000000,0.000000 0.000000,0.000000 0.000000,0.000000 0.000000,-25.000000 0.000000,0.000000 0.000000,50.000000 0.000000,0.000000 0.000000,-50.000000 25.000000,0.000000 0.000000,25.000000-25.000000,0.000000 0.000000,0.000000 0.000000,0.000000 0.000000,-25.000000 0.000000,0.000000 0.000000,0.000000 25.000000,0.000000 0.000000,25.000000-25.000000,0.000000 0.000000,-50.000000 0.000000,0.000000 0.000000,50.000000 0.000000,0.000000 0.000000,-50.000000 0.000000,0.000000 0.000000,25.000000 0.000000,0.000000 0.000000,-25.000000 0.000000,0.000000 0.000000,0.000000 0.000000,0.000000 0.000000,0.000000 0.000000,0.000000 0.000000,25.000000 0.000000,0.000000 0.000000,0.000000 0.000000,0.000000 0.000000,-25.000000 0.000000,0.000000 0.000000,0.000000 0.000000,0.000000 0.000000,25.000000 0.000000,0.000000 0.000000,-25.000000 0.000000,0.000000 0.000000,0.000000 0.000000,0.000000 0.000000,25.000000 0.000000,0.000000 0.000000,-25.000000 0.000000,0.000000 0.000000,0.000000 0.000000,0.000000 0.000000,25.000000 0.000000,0.000000 0.000000,-25.000000 0.000000,0.000000 0.000000,0.000000 0.000000,0.000000 0.000000,0.000000 0.000000,0.000000 0.000000,0.000000 0.000000,0.000000 0.000000,25.000000 0.000000,0.000000 0.000000,-25.000000 0.000000,0.000000 0.000000,0.000000 0.000000,0.000000 0.000000,0.000000 0.000000,0.000000 0.000000,0.000000 0.000000,0.000000 0.000000,25.000000 0.000000,0.000000 0.000000,-25.000000 0.000000,0.000000 0.000000,0.000000 0.000000,0.000000 0.000000,25.000000 0.000000,0.000000 0.000000,-25.000000 0.000000,0.000000 0.000000,0.000000 0.000000,0.000000 0.000000,25.000000 0.000000,0.000000 0.000000,-25.000000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0.000000,-275.000000 125.000000</inkml:trace>
</inkml:ink>
</file>

<file path=ppt/ink/ink1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09:02"/>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3893.000000 7897.000000,'249.000000'62.000000,"-187.000000"-62.000000,1.000000 0.000000,-1.000000 0.000000,0.000000 0.000000,16.000000 0.000000,0.000000 0.000000,-16.000000 0.000000,0.000000 0.000000,16.000000 0.000000,0.000000 0.000000,0.000000-15.000000,0.000000-1.000000,-16.000000 1.000000,0.000000-1.000000,16.000000 0.000000,0.000000 1.000000,0.000000-1.000000,0.000000 1.000000,0.000000-1.000000,0.000000 1.000000,0.000000-17.000000,-1.000000 1.000000,17.000000 31.000000,-1.000000 0.000000,-15.000000-15.000000,0.000000-1.000000,15.000000 0.000000,1.000000 1.000000,-16.000000-1.000000,0.000000 1.000000,-1.000000-1.000000,1.000000 1.000000,0.000000-1.000000,0.000000 0.000000,0.000000 16.000000,0.000000 0.000000,-16.000000 0.000000,0.000000 0.000000,1.000000 0.000000,-1.000000 0.000000,16.000000-15.000000,0.000000-1.000000,0.000000 16.000000,-1.000000 0.000000,-14.000000-15.000000,-1.000000-1.000000,16.000000 16.000000,0.000000 0.000000,-16.000000 0.000000,0.000000 0.000000,16.000000 0.000000,0.000000 0.000000,0.000000 0.000000,0.000000 0.000000,-16.000000 0.000000,0.000000 0.000000,1.000000 0.000000,-1.000000 0.000000,0.000000 0.000000,1.000000 0.000000,-1.000000 0.000000,0.000000 0.000000,16.000000 0.000000,0.000000 0.000000,-16.000000 0.000000,0.000000 0.000000,1.000000 0.000000,-1.000000 0.000000,0.000000 0.000000,1.000000 0.000000,-1.000000 0.000000,0.000000 0.000000,-15.000000 0.000000,0.000000 0.000000,31.000000 0.000000,-1.000000 0.000000,-14.000000 0.000000,-1.000000 0.000000,-15.000000 0.000000,-1.000000 0.000000,1.000000 0.000000,0.000000 0.000000,15.000000 0.000000,0.000000 0.000000,-15.000000 0.000000,0.000000 0.000000,0.000000 0.000000,-1.000000 0.000000,17.000000 0.000000,-1.000000 0.000000,-15.000000 0.000000,-1.000000 0.000000,1.000000 0.000000,0.000000 0.000000,15.000000 0.000000,0.000000 0.000000,-15.000000 0.000000,0.000000 0.000000,0.000000 0.000000,-1.000000 0.000000,1.000000 0.000000,0.000000 0.000000,15.000000 0.000000,0.000000 0.000000,-15.000000 0.000000,0.000000 0.000000,-1.000000 0.000000,1.000000 0.000000,15.000000 0.000000,1.000000 0.000000,-32.000000 0.000000,0.000000 0.000000,16.000000 0.000000,-1.000000 0.000000,17.000000 0.000000,-1.000000 0.000000,-15.000000 0.000000,-1.000000 0.000000,1.000000 0.000000,0.000000 0.000000,15.000000 0.000000,0.000000 0.000000,1.000000 0.000000,-1.000000 0.000000,-15.000000 0.000000,0.000000 0.000000,-1.000000 0.000000,1.000000 0.000000,31.000000 0.000000,0.000000 0.000000,-16.000000 0.000000,0.000000 0.000000,-15.000000 16.000000,0.000000-1.000000,15.000000-15.000000,0.000000 0.000000,1.000000 16.000000,-1.000000-1.000000,0.000000-15.000000,0.000000 0.000000,16.000000 0.000000,0.000000 0.000000,-16.000000 0.000000,1.000000 0.000000,-1.000000 16.000000,0.000000 0.000000,1.000000-16.000000,-1.000000 0.000000,0.000000 0.000000,1.000000 0.000000,-1.000000 15.000000,0.000000 1.000000,0.000000-16.000000,1.000000 0.000000,15.000000 0.000000,-1.000000 0.000000,-14.000000 0.000000,-1.000000 0.000000,-15.000000 0.000000,-1.000000 0.000000,32.000000 0.000000,0.000000 0.000000,-31.000000 0.000000,0.000000 0.000000,15.000000 0.000000,0.000000 0.000000,16.000000 0.000000,0.000000 0.000000,-31.000000 0.000000,-1.000000 0.000000,17.000000 0.000000,-1.000000 0.000000,-15.000000 0.000000,-1.000000 0.000000,17.000000 0.000000,-1.000000 0.000000,0.000000 0.000000,1.000000 0.000000,-1.000000 0.000000,0.000000 0.000000,-15.000000 0.000000,0.000000 0.000000,30.000000 0.000000,1.000000 0.000000,-31.000000 0.000000,0.000000 0.000000,31.000000 0.000000,-1.000000 0.000000,-14.000000 0.000000,-1.000000 0.000000,-15.000000 0.000000,0.000000 0.000000,-1.000000 0.000000,1.000000 0.000000,15.000000 0.000000,1.000000 0.000000,-17.000000 0.000000,1.000000 0.000000,0.000000 0.000000,-1.000000 0.000000,17.000000 0.000000,-1.000000 0.000000,-31.000000 0.000000,0.000000 0.000000,16.000000 0.000000,0.000000 0.000000,-1.000000 0.000000,1.000000 0.000000,0.000000 0.000000,0.000000 0.000000,-1.000000 0.000000,1.000000 0.000000,15.000000 0.000000,1.000000 0.000000,-32.000000 0.000000,0.000000 0.000000,31.000000 0.000000,1.000000 0.000000,-1.000000 0.000000,0.000000 0.000000,-15.000000 0.000000,0.000000 0.000000,-1.000000 0.000000,1.000000 0.000000,31.000000 0.000000,0.000000 0.000000,-32.000000 0.000000,1.000000 0.000000,15.000000 0.000000,1.000000 0.000000,-1.000000 0.000000,0.000000 0.000000,-15.000000 0.000000,0.000000 0.000000,31.000000 0.000000,-1.000000 0.000000,-14.000000 0.000000,-1.000000 0.000000,0.000000 0.000000,1.000000 0.000000,-1.000000 0.000000,0.000000 0.000000,1.000000 0.000000,-1.000000 0.000000,0.000000 0.000000,0.000000 0.000000,16.000000 0.000000,0.000000 0.000000,0.000000 0.000000,0.000000 0.000000,-16.000000 0.000000,0.000000 0.000000,16.000000 0.000000,0.000000 0.000000,0.000000 0.000000,0.000000 0.000000,-16.000000 0.000000,1.000000 0.000000,-1.000000 0.000000,0.000000 0.000000,16.000000 0.000000,0.000000 0.000000,0.000000-16.000000,0.000000 1.000000,-16.000000 15.000000,0.000000 0.000000,16.000000-16.000000,0.000000 0.000000,-16.000000 16.000000,0.000000 0.000000,1.000000 0.000000,-1.000000 0.000000,0.000000 0.000000,1.000000 0.000000,-1.000000 0.000000,0.000000 0.000000,0.000000 0.000000,1.000000 0.000000,15.000000 0.000000,0.000000 0.000000,-32.000000 0.000000,1.000000 0.000000,15.000000 0.000000,1.000000 0.000000,-17.000000 0.000000,1.000000 0.000000,15.000000 0.000000,1.000000 0.000000,-17.000000 0.000000,1.000000 0.000000,0.000000 0.000000,-1.000000 0.000000,1.000000 0.000000,0.000000 0.000000,0.000000 0.000000,-1.000000 0.000000,1.000000 0.000000,0.000000 0.000000,-1.000000 0.000000,1.000000 0.000000,-16.000000 0.000000,0.000000 0.000000,16.000000 0.000000,0.000000 0.000000,-16.000000 0.000000,0.000000 0.000000,16.000000 0.000000,0.000000 0.000000,-16.000000 0.000000,0.000000 0.000000,16.000000 0.000000,-1.000000 0.000000,-30.000000 0.000000,0.000000 0.000000,30.000000 0.000000,1.000000 0.000000,-16.000000 0.000000,0.000000 0.000000,16.000000 0.000000,0.000000 0.000000,-16.000000 0.000000,0.000000 0.000000,31.000000 0.000000,1.000000 0.000000,-32.000000 0.000000,0.000000 0.000000,31.000000 0.000000,0.000000 0.000000,1.000000 0.000000,-1.000000 0.000000,-15.000000 0.000000,-1.000000 0.000000,17.000000 0.000000,-1.000000 0.000000,0.000000 0.000000,1.000000 0.000000,-1.000000 0.000000,0.000000 0.000000,16.000000 0.000000,0.000000 0.000000,-16.000000 0.000000,1.000000 0.000000,-1.000000 0.000000,0.000000 0.000000,32.000000 0.000000,-1.000000 0.000000,-31.000000 0.000000,1.000000 0.000000,14.000000 0.000000,1.000000 0.000000,0.000000 16.000000,0.000000 0.000000,0.000000-16.000000,0.000000 0.000000,-16.000000 0.000000,0.000000 0.000000,16.000000 15.000000,0.000000 1.000000,0.000000-16.000000,0.000000 0.000000,0.000000 0.000000,0.000000 0.000000,-1.000000 0.000000,1.000000 0.000000,0.000000 0.000000,0.000000 0.000000,0.000000 0.000000,0.000000 0.000000,0.000000 0.000000,-1.000000 0.000000,1.000000 0.000000,0.000000 0.000000,0.000000 0.000000,0.000000 0.000000,0.000000 0.000000,0.000000 0.000000,15.000000 0.000000,1.000000 0.000000,-1.000000 15.000000,0.000000 1.000000,-15.000000-16.000000,0.000000 0.000000,0.000000 15.000000,0.000000 1.000000,31.000000 0.000000,0.000000-1.000000,-31.000000-15.000000,0.000000 0.000000,0.000000 0.000000,-1.000000 0.000000,17.000000 16.000000,-1.000000-1.000000,1.000000 1.000000,-1.000000 0.000000,-15.000000-1.000000,0.000000 1.000000,0.000000-1.000000,0.000000 1.000000,-1.000000-16.000000,1.000000 0.000000,0.000000 0.000000,0.000000 0.000000,16.000000 15.000000,-1.000000 1.000000,-15.000000 0.000000,0.000000-1.000000,0.000000 1.000000,-1.000000-1.000000,17.000000-15.000000,-1.000000 0.000000,1.000000 16.000000,-1.000000-1.000000,-15.000000 1.000000,0.000000 0.000000,0.000000-16.000000,0.000000 0.000000,-1.000000 0.000000,1.000000 0.000000,0.000000 15.000000,0.000000 1.000000,0.000000-16.000000,0.000000 0.000000,0.000000 15.000000,0.000000 1.000000,-1.000000-16.000000,1.000000 0.000000,16.000000 0.000000,-1.000000 0.000000,-15.000000 15.000000,0.000000 1.000000,0.000000-16.000000,0.000000 0.000000,-1.000000 0.000000,1.000000 0.000000,0.000000 0.000000,0.000000 0.000000,0.000000 16.000000,0.000000-1.000000,15.000000-15.000000,1.000000 0.000000,-16.000000 0.000000,-1.000000 0.000000,1.000000 0.000000,0.000000 0.000000,-16.000000 0.000000,1.000000 0.000000,15.000000 0.000000,-1.000000 0.000000,-14.000000 0.000000,-1.000000 0.000000,0.000000 0.000000,1.000000 0.000000,-1.000000 0.000000,0.000000 0.000000,-15.000000 0.000000,0.000000 0.000000,15.000000 0.000000,0.000000 0.000000,-31.000000 0.000000,1.000000 0.000000,14.000000 0.000000,1.000000 0.000000,15.000000 0.000000,1.000000 0.000000,-17.000000 0.000000,1.000000 0.000000,0.000000 0.000000,-1.000000 0.000000,17.000000 0.000000,-1.000000 0.000000,-15.000000 0.000000,-1.000000 0.000000,1.000000 0.000000,0.000000 0.000000,15.000000 0.000000,0.000000 0.000000,1.000000 0.000000,-1.000000 0.000000,-15.000000 0.000000,0.000000 0.000000,-1.000000 0.000000,1.000000 0.000000,15.000000 0.000000,1.000000 0.000000,-1.000000 0.000000,0.000000 0.000000,0.000000 0.000000,1.000000 0.000000,-17.000000 0.000000,1.000000 0.000000,15.000000 0.000000,1.000000 0.000000,-1.000000 0.000000,0.000000 0.000000,1.000000 0.000000,-1.000000 0.000000,0.000000 0.000000,0.000000 0.000000,1.000000-15.000000,-1.000000-1.000000,0.000000 16.000000,1.000000 0.000000,-1.000000 0.000000,0.000000 0.000000,16.000000-16.000000,0.000000 1.000000,-16.000000 15.000000,1.000000 0.000000,14.000000 0.000000,1.000000 0.000000,0.000000-16.000000,0.000000 1.000000,0.000000 15.000000,0.000000 0.000000,0.000000 0.000000,-1.000000 0.000000,-14.000000-16.000000,-1.000000 1.000000,16.000000 15.000000,0.000000 0.000000,0.000000 0.000000,0.000000 0.000000,-1.000000 0.000000,1.000000 0.000000,16.000000 0.000000,-1.000000 0.000000,-15.000000 0.000000,0.000000 0.000000,31.000000 0.000000,0.000000 0.000000,-31.000000 0.000000,0.000000 0.000000,-1.000000 0.000000,1.000000 0.000000,16.000000 0.000000,-1.000000 0.000000,1.000000 0.000000,-1.000000 0.000000,1.000000 0.000000,-1.000000 0.000000,0.000000 0.000000,1.000000 0.000000,-1.000000 0.000000,1.000000 0.000000,-1.000000 0.000000,1.000000 0.000000,-1.000000 0.000000,0.000000 0.000000,-15.000000 0.000000,0.000000 0.000000,0.000000 0.000000,0.000000 0.000000,0.000000 0.000000,0.000000 0.000000,-16.000000 0.000000,0.000000 0.000000,1.000000 0.000000,-1.000000 0.000000,16.000000 0.000000,0.000000 0.000000,-16.000000 0.000000,0.000000 0.000000,0.000000 0.000000,1.000000 0.000000,-1.000000 0.000000,0.000000 0.000000,16.000000 0.000000,0.000000 0.000000,-16.000000 0.000000,1.000000 0.000000,-17.000000 0.000000,1.000000 0.000000,-16.000000 0.000000,0.000000 0.000000,32.000000 0.000000,-1.000000 0.000000,-31.000000 0.000000,0.000000 0.000000,16.000000 0.000000,0.000000 0.000000,-16.000000 0.000000,0.000000 0.000000,0.000000 0.000000,0.000000 0.000000,-15.000000 0.000000,-1.000000 0.000000,1.000000 0.000000,0.000000 0.000000,-1.000000 0.000000,1.000000 0.000000,-1.000000 0.000000,1.000000 0.000000,31.000000-47.000000</inkml:trace>
</inkml:ink>
</file>

<file path=ppt/ink/ink10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56:22"/>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57980.000000 15690.000000,'20.000000'0.000000,"-20.000000"-10.000000,0.000000 0.000000,0.000000 0.000000,0.000000 0.000000,-20.000000 10.000000,-1.000000 0.000000,1.000000 0.000000,0.000000 0.000000,10.000000 0.000000,1.000000 0.000000,-11.000000 10.000000,-1.000000 0.000000,1.000000-10.000000,0.000000 0.000000,1.000000 10.000000,-1.000000 0.000000,9.000000 0.000000,1.000000 0.000000,1.000000-10.000000,-1.000000 0.000000,0.000000 10.000000</inkml:trace>
</inkml:ink>
</file>

<file path=ppt/ink/ink100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50:43"/>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58785.000000 43196.000000,'26.000000'0.000000,"-12.000000"13.000000,-1.000000 1.000000,1.000000-14.000000,-1.000000 0.000000,1.000000 0.000000,-1.000000 0.000000,14.000000-14.000000,0.000000 1.000000,-13.000000-1.000000,-1.000000 1.000000,27.000000-1.000000,1.000000 1.000000,-1.000000-1.000000,0.000000 1.000000,1.000000 0.000000,-1.000000-1.000000,14.000000-13.000000,0.000000 0.000000,13.000000 0.000000,0.000000 0.000000,-13.000000 14.000000,0.000000-1.000000,0.000000-12.000000,0.000000-1.000000,13.000000 13.000000,0.000000 1.000000,1.000000-1.000000,-1.000000 1.000000,0.000000-1.000000,1.000000 1.000000,-1.000000-1.000000,0.000000 1.000000,0.000000 13.000000,1.000000 0.000000,-14.000000 0.000000,-1.000000 0.000000,15.000000 0.000000,-1.000000 0.000000,-13.000000 0.000000,0.000000 0.000000,-1.000000 0.000000,1.000000 0.000000,0.000000 0.000000,0.000000 0.000000,0.000000 0.000000,0.000000 0.000000,13.000000 0.000000,0.000000 0.000000,-13.000000 0.000000,0.000000 0.000000,0.000000 0.000000,0.000000 0.000000,-1.000000 0.000000,1.000000 0.000000,0.000000 0.000000,0.000000 0.000000,0.000000 0.000000,0.000000 0.000000,-1.000000 0.000000,1.000000 0.000000,0.000000 0.000000,0.000000 0.000000,0.000000 0.000000,0.000000 0.000000,-1.000000 0.000000,1.000000 0.000000,13.000000 0.000000,1.000000 0.000000,-14.000000 13.000000,-1.000000 1.000000,15.000000-14.000000,-1.000000 0.000000,0.000000 0.000000,1.000000 0.000000,-15.000000 0.000000,1.000000 0.000000,-13.000000 0.000000,-1.000000 0.000000,27.000000 13.000000,1.000000 1.000000,-15.000000-14.000000,1.000000 0.000000,0.000000 0.000000,0.000000 0.000000,13.000000 0.000000,0.000000 0.000000,1.000000 0.000000,-1.000000 0.000000,0.000000 0.000000,1.000000 0.000000,-1.000000 0.000000,0.000000 0.000000,-13.000000 0.000000,0.000000 0.000000,0.000000 0.000000,0.000000 0.000000,13.000000 0.000000,0.000000 0.000000,-13.000000 0.000000,0.000000 0.000000,-14.000000 0.000000,1.000000 0.000000,26.000000 0.000000,0.000000 0.000000,-13.000000 0.000000,0.000000 0.000000,0.000000 0.000000,-1.000000 0.000000,15.000000 0.000000,-1.000000 0.000000,0.000000 0.000000,1.000000 0.000000,-15.000000 0.000000,1.000000 0.000000,14.000000 0.000000,-1.000000 0.000000,-13.000000 0.000000,0.000000 0.000000,-1.000000 0.000000,1.000000 0.000000,13.000000 0.000000,1.000000 0.000000,-1.000000 0.000000,0.000000 0.000000,14.000000 0.000000,0.000000 0.000000,-14.000000 0.000000,0.000000 0.000000,-13.000000 0.000000,0.000000 0.000000,13.000000 0.000000,1.000000 0.000000,-14.000000 0.000000,-1.000000 0.000000,1.000000 0.000000,0.000000 0.000000,0.000000 0.000000,0.000000 0.000000,13.000000 0.000000,0.000000 0.000000,-13.000000 13.000000,0.000000 1.000000,13.000000-14.000000,1.000000 0.000000,12.000000 0.000000,1.000000 0.000000,-14.000000 13.000000,1.000000 1.000000,-1.000000-14.000000,0.000000 0.000000,0.000000 13.000000,1.000000 1.000000,-1.000000-14.000000,0.000000 0.000000,1.000000 13.000000,-1.000000 0.000000,0.000000 1.000000,0.000000-1.000000,1.000000-13.000000,-1.000000 0.000000,0.000000 14.000000,1.000000-1.000000,12.000000-13.000000,1.000000 0.000000,-27.000000 14.000000,0.000000-1.000000,0.000000 1.000000,-1.000000-1.000000,-12.000000-13.000000,-1.000000 0.000000,1.000000 14.000000,-1.000000-1.000000,0.000000-13.000000,1.000000 0.000000,-1.000000 14.000000,0.000000-1.000000,1.000000 0.000000,-1.000000 1.000000,14.000000-14.000000,0.000000 0.000000,13.000000 13.000000,0.000000 1.000000,1.000000-1.000000,-1.000000 1.000000,0.000000-14.000000,1.000000 0.000000,-15.000000 13.000000,1.000000 1.000000,14.000000-1.000000,-1.000000 1.000000,-13.000000-14.000000,0.000000 0.000000,13.000000 0.000000,0.000000 0.000000,-13.000000 13.000000,0.000000 0.000000,13.000000-13.000000,0.000000 0.000000,-13.000000 0.000000,0.000000 0.000000,0.000000 0.000000,0.000000 0.000000,0.000000 0.000000,-1.000000 0.000000,1.000000 0.000000,0.000000 0.000000,-14.000000-13.000000,1.000000 0.000000,13.000000 13.000000,-1.000000 0.000000,1.000000 0.000000,0.000000 0.000000,-14.000000-14.000000,1.000000 1.000000,13.000000 13.000000,0.000000 0.000000,-1.000000 0.000000,1.000000 0.000000,0.000000 0.000000,0.000000 0.000000,13.000000 0.000000,0.000000 0.000000,-13.000000 0.000000,0.000000 0.000000,0.000000 0.000000,0.000000 0.000000,13.000000 0.000000,0.000000 0.000000,-13.000000 0.000000,0.000000 0.000000,0.000000 0.000000,0.000000 0.000000,0.000000 0.000000,-1.000000 0.000000,1.000000 0.000000,0.000000 0.000000,13.000000 0.000000,1.000000 0.000000,-1.000000 0.000000,0.000000 0.000000,0.000000 0.000000,1.000000 0.000000,-1.000000 0.000000,0.000000 0.000000,1.000000 0.000000,-1.000000 0.000000,-13.000000 0.000000,0.000000 0.000000,-14.000000 0.000000,0.000000 0.000000,1.000000 0.000000,-1.000000 0.000000,0.000000 0.000000,1.000000 0.000000,-14.000000 0.000000,0.000000 0.000000,13.000000 0.000000,0.000000 0.000000,1.000000-14.000000,-1.000000 1.000000,-13.000000-1.000000,0.000000 1.000000,0.000000 13.000000,0.000000 0.000000,-14.000000 0.000000,1.000000 0.000000,-1.000000 0.000000,1.000000 0.000000,-68.000000 13.000000,0.000000 1.000000,-40.000000-14.000000,0.000000 0.000000,26.000000 13.000000</inkml:trace>
</inkml:ink>
</file>

<file path=ppt/ink/ink100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50:44"/>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58596.000000 44595.000000,'-27.000000'0.000000,"0.000000"0.000000,0.000000 0.000000,14.000000-13.000000,-1.000000-1.000000,-12.000000 1.000000,-1.000000 0.000000,13.000000 13.000000,1.000000 0.000000,13.000000-14.000000,0.000000 1.000000,13.000000 13.000000,1.000000 0.000000,13.000000 0.000000,-1.000000 0.000000,15.000000 0.000000,-1.000000 0.000000,14.000000 0.000000,0.000000 0.000000,13.000000-14.000000,0.000000 1.000000,1.000000-1.000000,-1.000000 1.000000,41.000000-1.000000,-1.000000 1.000000,1.000000-14.000000,0.000000 0.000000,26.000000 0.000000,1.000000 0.000000,53.000000 0.000000,1.000000 0.000000,13.000000 0.000000,-1.000000 1.000000,1.000000 12.000000,0.000000 1.000000,40.000000-1.000000,1.000000 1.000000,-28.000000 13.000000,0.000000 0.000000,-13.000000 0.000000,0.000000 0.000000,13.000000 0.000000,1.000000 0.000000,-41.000000 13.000000,0.000000 1.000000,0.000000 13.000000,0.000000-1.000000,26.000000-12.000000,1.000000-1.000000,-40.000000-13.000000,-1.000000 0.000000,1.000000 0.000000,-1.000000 0.000000,28.000000 14.000000,-1.000000-1.000000,-53.000000-13.000000,-1.000000 0.000000,-26.000000 0.000000,0.000000 0.000000,-1.000000 14.000000,1.000000-1.000000,-14.000000-13.000000,0.000000 0.000000,-13.000000 0.000000,0.000000 0.000000,0.000000 0.000000,-1.000000 0.000000,-39.000000 14.000000,-1.000000-1.000000,-13.000000-13.000000,0.000000 0.000000,0.000000 0.000000,0.000000 0.000000,-14.000000 0.000000,1.000000 0.000000,13.000000 0.000000,0.000000 0.000000,-14.000000 0.000000,0.000000 0.000000,1.000000 0.000000,-1.000000 0.000000,-40.000000 14.000000,1.000000-1.000000,-28.000000-13.000000,0.000000 0.000000,13.000000 13.000000,1.000000 1.000000,-27.000000-1.000000,0.000000 1.000000,-1.000000-14.000000,1.000000 0.000000,-14.000000 0.000000,0.000000 0.000000,14.000000 0.000000,0.000000 0.000000,0.000000 0.000000,-1.000000 0.000000,1.000000 0.000000,0.000000 0.000000,-1.000000 0.000000,1.000000 0.000000,13.000000 0.000000,0.000000 0.000000,28.000000-14.000000</inkml:trace>
</inkml:ink>
</file>

<file path=ppt/ink/ink100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51:17"/>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19435.000000 15064.000000,'40.000000'0.000000,"-40.000000"-20.000000</inkml:trace>
</inkml:ink>
</file>

<file path=ppt/ink/ink100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51:19"/>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7806.000000 15144.000000,'39.000000'0.000000,"-19.000000"0.000000,0.000000 0.000000,-20.000000-20.000000,0.000000 0.000000,20.000000 20.000000,0.000000 0.000000,0.000000 0.000000,0.000000 0.000000,0.000000 0.000000,0.000000 0.000000,0.000000 0.000000,0.000000 0.000000,0.000000 0.000000,-1.000000 0.000000,21.000000 0.000000,0.000000 0.000000,0.000000 0.000000,0.000000 0.000000,19.000000 0.000000,1.000000 0.000000,20.000000 0.000000,0.000000 0.000000,19.000000 0.000000,1.000000 0.000000,-1.000000 0.000000,1.000000 0.000000,-1.000000 0.000000,1.000000 0.000000,0.000000-20.000000,-1.000000 0.000000,1.000000 20.000000,-1.000000 0.000000,-19.000000-20.000000,0.000000 0.000000,-21.000000 1.000000,1.000000-1.000000,20.000000 0.000000,-1.000000 0.000000,1.000000 20.000000,0.000000 0.000000,-21.000000 0.000000,1.000000 0.000000,20.000000 0.000000,-1.000000 0.000000,-19.000000-20.000000,0.000000 0.000000,0.000000 20.000000,-1.000000 0.000000,1.000000 0.000000,0.000000 0.000000,0.000000 0.000000,-1.000000 0.000000,1.000000 0.000000,0.000000 0.000000,-20.000000-20.000000,-1.000000 0.000000,21.000000 20.000000,0.000000 0.000000,0.000000 0.000000,-1.000000 0.000000,1.000000-20.000000,0.000000 0.000000,20.000000 20.000000,-1.000000 0.000000,-19.000000-20.000000,0.000000 1.000000,19.000000 19.000000,1.000000 0.000000,-20.000000 0.000000,0.000000 0.000000,19.000000-20.000000,1.000000 0.000000,-20.000000 20.000000,-1.000000 0.000000,21.000000 0.000000,0.000000 0.000000,-21.000000 0.000000,1.000000 0.000000,0.000000 0.000000,0.000000 0.000000,-21.000000-20.000000,1.000000 0.000000,20.000000 20.000000,0.000000 0.000000,-1.000000 0.000000,1.000000 0.000000,0.000000 0.000000,0.000000 0.000000,-1.000000-20.000000,1.000000 0.000000,0.000000 20.000000,0.000000 0.000000,-1.000000 0.000000,1.000000 0.000000,0.000000-20.000000,0.000000 0.000000,-1.000000 20.000000,1.000000 0.000000,20.000000 0.000000,-1.000000 0.000000,1.000000 0.000000,0.000000 0.000000,-21.000000 0.000000,1.000000 0.000000,0.000000 0.000000,0.000000 0.000000,-1.000000 0.000000,1.000000 0.000000,0.000000 0.000000,0.000000 0.000000,-21.000000-20.000000,1.000000 0.000000,0.000000 20.000000,0.000000 0.000000,20.000000 0.000000,-1.000000 0.000000,-19.000000 0.000000,0.000000 0.000000,0.000000 0.000000,0.000000 0.000000,0.000000 0.000000,-1.000000 0.000000,1.000000-20.000000,0.000000 1.000000,20.000000 19.000000,0.000000 0.000000,-21.000000 0.000000,1.000000 0.000000,20.000000 0.000000,0.000000 0.000000,-1.000000 0.000000,1.000000 0.000000,-20.000000 0.000000,0.000000 0.000000,20.000000 0.000000,-1.000000 0.000000,1.000000 0.000000,0.000000 0.000000,-20.000000 0.000000,-1.000000 0.000000,1.000000 0.000000,0.000000 0.000000,20.000000 0.000000,0.000000 0.000000,-21.000000 0.000000,1.000000 0.000000,0.000000-20.000000,0.000000 0.000000,0.000000 20.000000,0.000000 0.000000,-1.000000 0.000000,1.000000 0.000000,0.000000 0.000000,0.000000 0.000000,20.000000 0.000000,-1.000000 0.000000,-19.000000 0.000000,0.000000 0.000000,0.000000 0.000000,0.000000 0.000000,-1.000000 0.000000,1.000000 0.000000,0.000000 0.000000,0.000000 0.000000,20.000000 0.000000,-1.000000 0.000000,-19.000000 0.000000,0.000000 0.000000,0.000000 0.000000,0.000000 0.000000,19.000000 0.000000,1.000000 0.000000,-20.000000 0.000000,0.000000 0.000000,0.000000 0.000000,0.000000 0.000000,19.000000 0.000000,1.000000 0.000000,-20.000000 0.000000,0.000000 0.000000,-1.000000 0.000000,1.000000 0.000000,0.000000 0.000000,0.000000 0.000000,0.000000 0.000000,0.000000 0.000000,-1.000000 0.000000,1.000000 0.000000,0.000000 0.000000,0.000000 0.000000,0.000000 0.000000,0.000000 0.000000,-21.000000 20.000000,1.000000 0.000000,20.000000-20.000000,0.000000 0.000000,0.000000 0.000000,0.000000 0.000000,-20.000000 0.000000,0.000000 0.000000,19.000000 0.000000,1.000000 0.000000,0.000000 0.000000,0.000000 0.000000,0.000000 0.000000,0.000000 0.000000,-1.000000 0.000000,1.000000 0.000000,0.000000 19.000000,0.000000 1.000000,0.000000-20.000000,-1.000000 0.000000,1.000000 0.000000,0.000000 0.000000,0.000000 0.000000,0.000000 0.000000,0.000000 0.000000,-1.000000 0.000000,-19.000000 0.000000,0.000000 0.000000,20.000000 0.000000,0.000000 0.000000,0.000000 0.000000,0.000000 0.000000,-21.000000 0.000000,1.000000 0.000000,20.000000 0.000000,0.000000 0.000000,0.000000 0.000000,0.000000 0.000000,0.000000 0.000000,-1.000000 0.000000,-19.000000 0.000000,0.000000 0.000000,20.000000 0.000000,0.000000 0.000000,0.000000 0.000000,-1.000000 0.000000,1.000000 0.000000,0.000000 0.000000,-20.000000 0.000000,0.000000 0.000000,20.000000 0.000000,0.000000 0.000000,-1.000000 0.000000,1.000000 0.000000,0.000000 0.000000,0.000000 0.000000,0.000000 0.000000,0.000000 0.000000,19.000000 0.000000,1.000000 0.000000,-20.000000 0.000000,0.000000 0.000000,19.000000 0.000000,1.000000 0.000000,0.000000 0.000000,0.000000 0.000000,-1.000000 0.000000,1.000000 0.000000,0.000000 0.000000,0.000000 0.000000,-1.000000 0.000000,1.000000 0.000000,0.000000 0.000000,0.000000 0.000000,-1.000000 0.000000,1.000000 0.000000,0.000000 0.000000,0.000000 0.000000,-21.000000 0.000000,1.000000 0.000000,20.000000 0.000000,0.000000 0.000000,-1.000000 0.000000,1.000000 0.000000,-20.000000 0.000000,0.000000 0.000000,20.000000 0.000000,-1.000000 0.000000,-19.000000 0.000000,0.000000 0.000000,0.000000 0.000000,0.000000 0.000000,-1.000000 0.000000,1.000000 0.000000,-20.000000 0.000000,0.000000 0.000000,0.000000 0.000000,0.000000 0.000000,0.000000 0.000000,0.000000 0.000000,0.000000 0.000000,0.000000 0.000000,-20.000000-20.000000,0.000000 1.000000,-20.000000 19.000000</inkml:trace>
</inkml:ink>
</file>

<file path=ppt/ink/ink100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51:22"/>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27122.000000 14985.000000,'40.000000'0.000000,"-40.000000"20.000000,0.000000-1.000000,20.000000-19.000000,0.000000 0.000000,-1.000000 0.000000,1.000000 0.000000,0.000000 20.000000,0.000000 0.000000,0.000000-20.000000,0.000000 0.000000,0.000000 0.000000,0.000000 0.000000,0.000000 0.000000,0.000000 0.000000,0.000000 0.000000,0.000000 0.000000,-1.000000 0.000000,1.000000 0.000000,0.000000 0.000000,0.000000 0.000000,0.000000 0.000000,0.000000 0.000000,0.000000 0.000000,0.000000 0.000000,20.000000-20.000000,-1.000000 0.000000,-19.000000 20.000000,0.000000 0.000000,20.000000 0.000000,0.000000 0.000000,0.000000 0.000000,0.000000 0.000000,-1.000000 0.000000,1.000000 0.000000,20.000000-19.000000,0.000000-1.000000,-1.000000 20.000000,1.000000 0.000000,0.000000 0.000000,0.000000 0.000000,19.000000-20.000000,1.000000 0.000000,0.000000 20.000000,-1.000000 0.000000,21.000000 0.000000,-1.000000 0.000000,1.000000 0.000000,0.000000 0.000000,-21.000000-20.000000,1.000000 0.000000,19.000000 20.000000,1.000000 0.000000,-20.000000 0.000000,-1.000000 0.000000,-19.000000 0.000000,0.000000 0.000000,19.000000 0.000000,1.000000 0.000000,-20.000000 0.000000,0.000000 0.000000,39.000000 0.000000,1.000000 0.000000,-21.000000 0.000000,1.000000 0.000000,0.000000 0.000000,-1.000000 0.000000,21.000000 0.000000,0.000000 0.000000,-21.000000 0.000000,1.000000 0.000000,-1.000000 0.000000,1.000000 0.000000,0.000000 0.000000,-1.000000 0.000000,1.000000 0.000000,0.000000 0.000000,-1.000000 0.000000,1.000000 0.000000,0.000000 0.000000,-1.000000 0.000000,1.000000 0.000000,0.000000 0.000000,19.000000 0.000000,1.000000 0.000000,-1.000000 0.000000,1.000000 0.000000,0.000000-20.000000,-1.000000 0.000000,1.000000 20.000000,-1.000000 0.000000,1.000000 0.000000,-1.000000 0.000000,-19.000000 0.000000,0.000000 0.000000,-1.000000 0.000000,1.000000 0.000000,20.000000 0.000000,-1.000000 0.000000,1.000000 0.000000,-1.000000 0.000000,-19.000000 0.000000,0.000000 0.000000,39.000000 0.000000,1.000000 0.000000,-41.000000 0.000000,1.000000 0.000000,19.000000 0.000000,1.000000 0.000000,-20.000000 0.000000,-1.000000 0.000000,1.000000 0.000000,0.000000 0.000000,-1.000000 0.000000,1.000000 0.000000,19.000000 0.000000,1.000000 0.000000,-40.000000 0.000000,0.000000 0.000000,39.000000 0.000000,1.000000 0.000000,-21.000000 0.000000,1.000000 0.000000,0.000000 0.000000,-1.000000 0.000000,1.000000 0.000000,0.000000 0.000000,-1.000000 20.000000,1.000000 0.000000,0.000000-20.000000,-1.000000 0.000000,-19.000000 0.000000,0.000000 0.000000,-20.000000 0.000000,-1.000000 0.000000,21.000000 0.000000,0.000000 0.000000,-20.000000 0.000000,-1.000000 0.000000,1.000000 0.000000,0.000000 0.000000,0.000000 0.000000,0.000000 0.000000,0.000000 0.000000,-1.000000 0.000000,1.000000 0.000000,0.000000 0.000000,0.000000 0.000000,0.000000 0.000000,-20.000000 0.000000,0.000000 0.000000,-1.000000 0.000000,1.000000 0.000000,0.000000 0.000000,0.000000 0.000000,0.000000 0.000000,0.000000 0.000000,-40.000000 0.000000,0.000000 0.000000,0.000000 0.000000,0.000000 0.000000,0.000000 0.000000,1.000000 0.000000,-21.000000 0.000000,0.000000 0.000000,0.000000 0.000000,0.000000 0.000000,20.000000 20.000000,0.000000 0.000000,-19.000000-20.000000,-1.000000 0.000000,0.000000 0.000000,0.000000 0.000000,0.000000 0.000000,0.000000 0.000000,-19.000000 0.000000,-1.000000 0.000000,20.000000 0.000000,0.000000 0.000000,-19.000000 0.000000,-1.000000 0.000000,0.000000 0.000000,0.000000 0.000000,1.000000 0.000000,-1.000000 0.000000,0.000000 0.000000,0.000000 0.000000,-19.000000 0.000000,-1.000000 0.000000,-19.000000 0.000000,-1.000000 0.000000,20.000000 0.000000,1.000000 0.000000,-21.000000 0.000000,1.000000 0.000000,-21.000000 20.000000,1.000000 0.000000,39.000000-20.000000,0.000000 0.000000,-19.000000 0.000000,-1.000000 0.000000,1.000000 0.000000,-1.000000 0.000000,20.000000 0.000000,1.000000 0.000000,-1.000000 0.000000,0.000000 0.000000,-19.000000 0.000000,-1.000000 0.000000,1.000000 0.000000,-1.000000 0.000000,20.000000 0.000000,1.000000 0.000000,-21.000000 0.000000,1.000000 0.000000,39.000000 0.000000,0.000000 0.000000,-19.000000 0.000000,-1.000000 0.000000,20.000000 0.000000,0.000000 0.000000,1.000000 0.000000,-1.000000 0.000000,0.000000 0.000000,0.000000 0.000000,21.000000 20.000000,-1.000000-1.000000,-20.000000-19.000000,0.000000 0.000000,1.000000 0.000000,-1.000000 0.000000,0.000000 0.000000,0.000000 0.000000,1.000000 20.000000,-1.000000 0.000000,20.000000-20.000000,0.000000 0.000000,-39.000000 0.000000,-1.000000 0.000000,20.000000 0.000000,0.000000 0.000000,1.000000 0.000000,-1.000000 0.000000,0.000000 0.000000,0.000000 0.000000,21.000000 0.000000,-1.000000 0.000000,-20.000000 20.000000,0.000000 0.000000,1.000000-20.000000,-1.000000 0.000000,0.000000 0.000000,0.000000 0.000000,1.000000 0.000000,-1.000000 0.000000,0.000000 0.000000,0.000000 0.000000,-19.000000 0.000000,-1.000000 0.000000,20.000000 0.000000,1.000000 0.000000,-21.000000 0.000000,0.000000 0.000000,1.000000 0.000000,-1.000000 0.000000,0.000000 0.000000,1.000000 0.000000,-1.000000 0.000000,0.000000 0.000000,1.000000 0.000000,-1.000000 0.000000,0.000000 0.000000,1.000000 0.000000,19.000000 0.000000,0.000000 0.000000,0.000000 0.000000,1.000000 0.000000,-1.000000 0.000000,0.000000 0.000000,-19.000000 0.000000,-1.000000 0.000000,40.000000 0.000000,0.000000 0.000000,-19.000000 0.000000,-1.000000 0.000000,-20.000000-20.000000,0.000000 0.000000,21.000000 20.000000,-1.000000 0.000000,0.000000 0.000000,1.000000 0.000000,-1.000000 0.000000,0.000000 0.000000,0.000000 0.000000,1.000000 0.000000,19.000000 0.000000,0.000000 0.000000,-20.000000 20.000000,0.000000 0.000000,1.000000-20.000000,-1.000000 0.000000,20.000000 0.000000,0.000000 0.000000,0.000000 0.000000,1.000000 0.000000,-1.000000 0.000000,0.000000 0.000000,20.000000 0.000000,0.000000 0.000000,-20.000000 20.000000,1.000000 0.000000,-1.000000-20.000000,0.000000 0.000000,20.000000 0.000000,0.000000 0.000000,0.000000 0.000000,0.000000 0.000000,-20.000000 0.000000,1.000000 0.000000,19.000000 0.000000,0.000000 0.000000,0.000000 0.000000,0.000000 0.000000,0.000000 0.000000,0.000000 0.000000,0.000000 0.000000,0.000000 0.000000,0.000000 0.000000,0.000000 0.000000,0.000000 0.000000,1.000000 0.000000,-1.000000 0.000000,0.000000 0.000000,0.000000 0.000000,0.000000 0.000000,0.000000 0.000000,0.000000 0.000000,0.000000 0.000000,0.000000 0.000000,0.000000 0.000000,0.000000 0.000000,40.000000 0.000000,0.000000 0.000000,0.000000 0.000000,0.000000 0.000000,0.000000 20.000000</inkml:trace>
</inkml:ink>
</file>

<file path=ppt/ink/ink100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52:18"/>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8254.000000 17662.000000,'0.000000'43.000000,"-21.000000"-43.000000,-1.000000 0.000000,22.000000 21.000000,0.000000 1.000000,22.000000-22.000000,-1.000000 0.000000,22.000000 0.000000,0.000000 0.000000,-1.000000 0.000000,1.000000 0.000000,0.000000 0.000000,0.000000 0.000000,21.000000 0.000000,0.000000 0.000000,22.000000-22.000000,-1.000000 1.000000,22.000000 21.000000,0.000000 0.000000,0.000000-21.000000,0.000000-1.000000,0.000000 22.000000,0.000000 0.000000,0.000000-21.000000,0.000000-1.000000,-1.000000 1.000000,1.000000 0.000000,-21.000000 21.000000,-1.000000 0.000000,22.000000-22.000000,0.000000 1.000000,-43.000000 21.000000,1.000000 0.000000,20.000000-22.000000,1.000000 1.000000,-1.000000 21.000000,1.000000 0.000000,-22.000000 0.000000,0.000000 0.000000,22.000000-21.000000,-1.000000-1.000000,22.000000 22.000000,0.000000 0.000000,-43.000000-21.000000,0.000000 0.000000,22.000000 21.000000,-1.000000 0.000000,22.000000-22.000000,0.000000 1.000000,-21.000000 21.000000,-1.000000 0.000000,1.000000 0.000000,-1.000000 0.000000,22.000000-22.000000,0.000000 1.000000,-21.000000 21.000000,-1.000000 0.000000,22.000000-21.000000,0.000000-1.000000,22.000000 22.000000,-1.000000 0.000000,-43.000000 0.000000,1.000000 0.000000,21.000000-21.000000,0.000000-1.000000,0.000000 22.000000,0.000000 0.000000,-43.000000-21.000000,0.000000 0.000000,21.000000 21.000000,1.000000 0.000000,0.000000-22.000000,-1.000000 1.000000,-21.000000 21.000000,0.000000 0.000000,22.000000-21.000000,-1.000000-1.000000,22.000000 22.000000,0.000000 0.000000,-43.000000-21.000000,1.000000-1.000000,20.000000 22.000000,1.000000 0.000000,-22.000000 0.000000,0.000000 0.000000,0.000000 0.000000,0.000000 0.000000,0.000000 0.000000,1.000000 0.000000,-23.000000 0.000000,1.000000 0.000000,21.000000 0.000000,0.000000 0.000000,-21.000000 0.000000,0.000000 0.000000,21.000000 0.000000,0.000000 0.000000,-21.000000 22.000000,0.000000-1.000000,21.000000-21.000000,0.000000 0.000000,0.000000 0.000000,0.000000 0.000000,1.000000 0.000000,-1.000000 0.000000,21.000000 0.000000,1.000000 0.000000,-22.000000 0.000000,0.000000 0.000000,22.000000 0.000000,-1.000000 0.000000,-21.000000 0.000000,1.000000 0.000000,-1.000000 0.000000,0.000000 0.000000,0.000000 0.000000,0.000000 0.000000,-21.000000-21.000000,0.000000-1.000000,21.000000 22.000000,0.000000 0.000000,-21.000000 0.000000,0.000000 0.000000,-1.000000 0.000000,1.000000 0.000000,21.000000 0.000000,0.000000 0.000000,-21.000000 0.000000,0.000000 0.000000,0.000000-21.000000,0.000000 0.000000,-1.000000 21.000000,1.000000 0.000000,0.000000 0.000000,0.000000 0.000000,21.000000 0.000000,0.000000 0.000000,-21.000000 0.000000,-1.000000 0.000000,23.000000 0.000000,-1.000000 0.000000,-21.000000 0.000000,-1.000000 0.000000,22.000000 0.000000,1.000000 0.000000,-23.000000 0.000000,1.000000 0.000000,0.000000 0.000000,0.000000 0.000000,-1.000000 0.000000,1.000000 0.000000,0.000000 0.000000,0.000000 0.000000,-22.000000 0.000000,1.000000 0.000000,20.000000 21.000000,1.000000 0.000000,0.000000-21.000000,0.000000 0.000000,-22.000000 0.000000,0.000000 0.000000,22.000000 0.000000,0.000000 0.000000,0.000000 22.000000,-1.000000-1.000000,-20.000000-21.000000,-1.000000 0.000000,22.000000 0.000000,0.000000 0.000000,0.000000 0.000000,-1.000000 0.000000,1.000000 0.000000,0.000000 0.000000,0.000000 0.000000,-1.000000 0.000000,1.000000 0.000000,0.000000 0.000000,0.000000 0.000000,-1.000000 0.000000,1.000000 0.000000,0.000000 0.000000,0.000000 0.000000,0.000000 0.000000,-1.000000 0.000000,1.000000 0.000000,21.000000 0.000000,0.000000 0.000000,-21.000000 0.000000,0.000000 0.000000,0.000000 0.000000,-1.000000 0.000000,1.000000 0.000000,0.000000 0.000000,0.000000 0.000000,0.000000 0.000000,-1.000000 22.000000,1.000000-1.000000,-21.000000-21.000000,-1.000000 0.000000,22.000000 0.000000,-1.000000 0.000000,1.000000 0.000000,0.000000 0.000000,-22.000000 0.000000,1.000000 0.000000,21.000000 0.000000,-1.000000 0.000000,1.000000 21.000000,0.000000 1.000000,-22.000000-22.000000,1.000000 0.000000,20.000000 0.000000,1.000000 0.000000,-21.000000 0.000000,-1.000000 0.000000,22.000000 0.000000,-1.000000 0.000000,1.000000 0.000000,0.000000 0.000000,0.000000 0.000000,0.000000 0.000000,-22.000000 21.000000,0.000000 0.000000,22.000000-21.000000,0.000000 0.000000,0.000000 0.000000,-1.000000 0.000000,-20.000000 0.000000,-1.000000 0.000000,22.000000 0.000000,0.000000 0.000000,-1.000000 0.000000,1.000000 0.000000,0.000000 0.000000,0.000000 0.000000,0.000000 0.000000,-1.000000 0.000000,22.000000 0.000000,1.000000 0.000000,-23.000000 0.000000,1.000000 0.000000,0.000000 0.000000,0.000000 0.000000,21.000000 0.000000,0.000000 0.000000,-21.000000 0.000000,0.000000 0.000000,-1.000000-21.000000,1.000000 0.000000,21.000000 21.000000,0.000000 0.000000,-21.000000 0.000000,0.000000 0.000000,0.000000 0.000000,-1.000000 0.000000,23.000000 0.000000,-1.000000 0.000000,-21.000000 0.000000,-1.000000 0.000000,22.000000 0.000000,1.000000 0.000000,-1.000000 21.000000,0.000000 0.000000,0.000000-21.000000,0.000000 0.000000,0.000000 0.000000,1.000000 0.000000,20.000000 0.000000,1.000000 0.000000,-22.000000 0.000000,0.000000 0.000000,0.000000 0.000000,0.000000 0.000000,0.000000 22.000000,1.000000-1.000000,-1.000000-21.000000,0.000000 0.000000,0.000000 0.000000,0.000000 0.000000,0.000000 0.000000,1.000000 0.000000,-23.000000 0.000000,1.000000 0.000000,21.000000 0.000000,0.000000 0.000000,1.000000 22.000000,-1.000000-1.000000,0.000000-21.000000,0.000000 0.000000,0.000000 0.000000,0.000000 0.000000,0.000000 0.000000,1.000000 0.000000,-1.000000 0.000000,0.000000 0.000000,0.000000 21.000000,0.000000 1.000000,22.000000-22.000000,-1.000000 0.000000,-42.000000 0.000000,0.000000 0.000000,21.000000 0.000000,0.000000 0.000000,-21.000000 0.000000,0.000000 0.000000,21.000000 21.000000,0.000000 1.000000,-21.000000-22.000000,0.000000 0.000000,-1.000000 0.000000,1.000000 0.000000,-22.000000 0.000000,1.000000 0.000000,21.000000 21.000000,-1.000000 0.000000,1.000000-21.000000,0.000000 0.000000,-22.000000 0.000000,1.000000 0.000000,20.000000 0.000000,1.000000 0.000000,0.000000 0.000000,0.000000 0.000000,-22.000000 22.000000,1.000000-1.000000,20.000000-21.000000,1.000000 0.000000,0.000000 0.000000,0.000000 0.000000,-22.000000 0.000000,0.000000 0.000000,22.000000 0.000000,0.000000 0.000000,0.000000 0.000000,-1.000000 0.000000,-20.000000 0.000000,-1.000000 0.000000,22.000000 0.000000,0.000000 0.000000,-22.000000 0.000000,1.000000 0.000000,20.000000 0.000000,1.000000 0.000000,0.000000 0.000000,0.000000 0.000000,-22.000000 0.000000,0.000000 0.000000,22.000000 0.000000,0.000000 0.000000,-22.000000 0.000000,1.000000 0.000000,20.000000 0.000000,1.000000 0.000000,0.000000 21.000000,0.000000 1.000000,-22.000000-22.000000,1.000000 0.000000,20.000000 0.000000,1.000000 0.000000,0.000000 0.000000,0.000000 0.000000,-1.000000 0.000000,1.000000 0.000000,0.000000 0.000000,0.000000 0.000000,-1.000000 21.000000,1.000000 1.000000,0.000000-22.000000,0.000000 0.000000,21.000000 0.000000,0.000000 0.000000,-21.000000 0.000000,0.000000 0.000000,42.000000 0.000000,1.000000 0.000000,-1.000000 0.000000,1.000000 0.000000,-1.000000 0.000000,1.000000 0.000000,-22.000000 0.000000,0.000000 0.000000,22.000000 0.000000,-1.000000 0.000000,1.000000 0.000000,-1.000000 0.000000,-20.000000 0.000000,-1.000000 0.000000,21.000000 0.000000,1.000000 0.000000,-22.000000 21.000000,0.000000 0.000000,22.000000-21.000000,-1.000000 0.000000,-21.000000 0.000000,0.000000 0.000000,22.000000 0.000000,0.000000 0.000000,-1.000000 0.000000,1.000000 0.000000,-22.000000 0.000000,0.000000 0.000000,21.000000 0.000000,1.000000 0.000000,-22.000000 0.000000,0.000000 0.000000,0.000000 0.000000,1.000000 0.000000,-1.000000 0.000000,0.000000 0.000000,0.000000 0.000000,0.000000 0.000000,-42.000000 0.000000,-1.000000 0.000000,22.000000 0.000000,0.000000 0.000000,-22.000000 0.000000,0.000000 0.000000,22.000000 0.000000,0.000000 0.000000,0.000000 0.000000,-1.000000 0.000000,-20.000000 0.000000,-1.000000 0.000000,1.000000 0.000000,-1.000000 0.000000,0.000000 0.000000,1.000000 0.000000,-1.000000 0.000000,0.000000 0.000000,1.000000 0.000000,-1.000000 0.000000,1.000000-21.000000,-1.000000 0.000000,0.000000 21.000000,1.000000 0.000000,-1.000000 0.000000,1.000000 0.000000,-1.000000 0.000000,0.000000 0.000000,1.000000 0.000000,-1.000000 0.000000,0.000000 0.000000,1.000000 0.000000,-1.000000-22.000000,1.000000 1.000000,20.000000 21.000000,1.000000 0.000000,-21.000000 0.000000,-1.000000 0.000000,0.000000 0.000000,1.000000 0.000000,21.000000 0.000000,-1.000000 0.000000,1.000000-22.000000,0.000000 1.000000,-22.000000 21.000000,1.000000 0.000000,20.000000 0.000000,1.000000 0.000000,0.000000 0.000000,0.000000 0.000000,-1.000000 0.000000,1.000000 0.000000,0.000000 0.000000,0.000000 0.000000,-22.000000 0.000000,1.000000 0.000000,20.000000 0.000000,1.000000 0.000000,-22.000000 0.000000,1.000000 0.000000,21.000000 0.000000,-1.000000 0.000000,-20.000000 0.000000,-1.000000 0.000000,1.000000 21.000000,-1.000000 1.000000,0.000000-22.000000,1.000000 0.000000,-1.000000 0.000000,0.000000 0.000000,1.000000 0.000000,-1.000000 0.000000,1.000000 0.000000,-1.000000 0.000000,0.000000 0.000000,1.000000 0.000000,-1.000000 21.000000,1.000000 1.000000,-1.000000-22.000000,0.000000 0.000000,1.000000 0.000000,-1.000000 0.000000,0.000000 0.000000,1.000000 0.000000,-1.000000 0.000000,1.000000 0.000000,-1.000000 0.000000,0.000000 0.000000,1.000000 0.000000,-1.000000 0.000000,1.000000 0.000000,-1.000000 0.000000,0.000000 0.000000,1.000000 0.000000,-1.000000 0.000000,0.000000 0.000000,1.000000 0.000000,-1.000000 0.000000,1.000000 0.000000,-1.000000 0.000000,0.000000 0.000000,1.000000 0.000000,-1.000000 0.000000,1.000000 0.000000,-1.000000 0.000000,0.000000 0.000000,1.000000 0.000000,-1.000000 0.000000,0.000000 0.000000,1.000000 0.000000,-1.000000 0.000000,1.000000 0.000000,-1.000000 0.000000,0.000000 0.000000,1.000000 0.000000,-1.000000 0.000000,1.000000 0.000000,-1.000000 0.000000,0.000000 0.000000,1.000000 0.000000,-1.000000 0.000000,0.000000 0.000000,1.000000 0.000000,-1.000000 0.000000,1.000000 0.000000,-1.000000 0.000000,0.000000 0.000000,1.000000 0.000000,-1.000000 0.000000,1.000000 0.000000,-1.000000 0.000000,0.000000 0.000000,1.000000 0.000000,-1.000000 0.000000,0.000000 0.000000,1.000000 0.000000,21.000000-22.000000,-1.000000 1.000000,-20.000000 21.000000,-1.000000 0.000000,1.000000 0.000000,-1.000000 0.000000,22.000000-22.000000,-1.000000 1.000000,-20.000000 21.000000,-1.000000 0.000000,22.000000 0.000000,0.000000 0.000000,-22.000000 0.000000,1.000000 0.000000,20.000000-21.000000,1.000000-1.000000,-22.000000 22.000000,1.000000 0.000000,21.000000 0.000000,-1.000000 0.000000,1.000000 0.000000,0.000000 0.000000,-22.000000 0.000000,1.000000 0.000000,20.000000 0.000000,1.000000 0.000000,0.000000 0.000000,0.000000 0.000000,0.000000-21.000000,-1.000000 0.000000,-20.000000 21.000000,-1.000000 0.000000,22.000000 0.000000,0.000000 0.000000,-1.000000 0.000000,1.000000 0.000000,0.000000 0.000000,0.000000 0.000000,-1.000000 0.000000,1.000000 0.000000,0.000000 0.000000,0.000000 0.000000,-22.000000 21.000000,1.000000 0.000000,20.000000-21.000000,1.000000 0.000000,0.000000 0.000000,0.000000 0.000000,-1.000000 22.000000,1.000000-1.000000,0.000000-21.000000,0.000000 0.000000,0.000000 0.000000,-1.000000 0.000000,1.000000 0.000000,0.000000 0.000000,0.000000 21.000000,-1.000000 1.000000,23.000000-22.000000,-1.000000 0.000000,-22.000000 0.000000,1.000000 0.000000,0.000000 0.000000,0.000000 0.000000,21.000000 0.000000,0.000000 0.000000,0.000000 0.000000,0.000000 0.000000,1.000000 21.000000,-1.000000 1.000000,0.000000-22.000000,0.000000 0.000000,0.000000 0.000000,0.000000 0.000000,0.000000 0.000000,1.000000 0.000000,20.000000 0.000000,1.000000 0.000000,-22.000000 0.000000,0.000000 0.000000,0.000000 0.000000,0.000000 0.000000,0.000000 21.000000,1.000000 0.000000,-23.000000-21.000000,1.000000 0.000000,21.000000 0.000000,0.000000 0.000000,1.000000 0.000000,-1.000000 0.000000,-21.000000 0.000000,-1.000000 0.000000,1.000000 0.000000,0.000000 0.000000,21.000000 0.000000,0.000000 0.000000,-21.000000 22.000000,0.000000-1.000000,21.000000-21.000000,0.000000 0.000000,0.000000 0.000000,0.000000 0.000000,0.000000 0.000000,1.000000 0.000000,-1.000000 0.000000,0.000000 0.000000,0.000000 0.000000,0.000000 0.000000,-21.000000 0.000000,0.000000 0.000000,21.000000 0.000000,0.000000 0.000000,0.000000 0.000000,0.000000 0.000000,-21.000000 0.000000,0.000000 0.000000,21.000000 0.000000,0.000000 0.000000,-21.000000 0.000000,0.000000 0.000000,0.000000 0.000000,-1.000000 0.000000,23.000000 0.000000,-1.000000 0.000000,-22.000000 0.000000,1.000000 0.000000,0.000000 0.000000,0.000000 0.000000,21.000000 0.000000,0.000000 0.000000,-21.000000 0.000000,0.000000 0.000000,21.000000 0.000000,0.000000 0.000000,0.000000 22.000000,0.000000-1.000000,0.000000-21.000000,1.000000 0.000000,-23.000000 0.000000,1.000000 0.000000,21.000000 0.000000,0.000000 0.000000,-21.000000 0.000000,0.000000 0.000000,0.000000 0.000000,-1.000000 0.000000,1.000000 0.000000,0.000000 0.000000,0.000000 0.000000,0.000000 0.000000,-1.000000 0.000000,1.000000 0.000000,-22.000000 0.000000,1.000000 0.000000,21.000000 0.000000,-1.000000 0.000000,-20.000000 0.000000,-1.000000 0.000000,22.000000 0.000000,0.000000 0.000000,-22.000000 0.000000,0.000000 0.000000,22.000000 0.000000,0.000000 0.000000,-22.000000 0.000000,1.000000 0.000000,21.000000 0.000000,-1.000000 0.000000,1.000000 0.000000,0.000000 0.000000,-22.000000 0.000000,1.000000 0.000000,20.000000 0.000000,1.000000 0.000000,0.000000 0.000000,0.000000 0.000000,-1.000000 0.000000,1.000000 0.000000,0.000000 0.000000,0.000000 0.000000,0.000000 0.000000,-1.000000 0.000000,22.000000 0.000000,1.000000 0.000000,-23.000000 0.000000,1.000000 0.000000,0.000000 0.000000,0.000000 0.000000,21.000000 0.000000,0.000000 0.000000,-21.000000 0.000000,0.000000 0.000000,-1.000000 0.000000,1.000000 0.000000,21.000000 0.000000,0.000000 0.000000,-21.000000 0.000000,0.000000 0.000000,21.000000 0.000000,0.000000 0.000000,0.000000 0.000000,1.000000 0.000000,-1.000000 0.000000,0.000000 0.000000,0.000000 0.000000,0.000000 0.000000,22.000000 0.000000,-1.000000 0.000000,1.000000 0.000000,-1.000000 0.000000,1.000000 0.000000,-1.000000 0.000000,1.000000 0.000000,0.000000 0.000000,-1.000000 0.000000,1.000000 0.000000,-1.000000 21.000000,1.000000 1.000000,-1.000000-22.000000,1.000000 0.000000,-1.000000 0.000000,1.000000 0.000000,-22.000000 0.000000,0.000000 0.000000,43.000000 0.000000,0.000000 0.000000,-43.000000 0.000000,0.000000 0.000000,22.000000 0.000000,-1.000000 0.000000,22.000000 0.000000,0.000000 0.000000,-21.000000 0.000000,-1.000000 0.000000,22.000000 0.000000,0.000000 0.000000,-21.000000 0.000000,-1.000000 0.000000,1.000000 0.000000,-1.000000 0.000000,1.000000 0.000000,-1.000000 0.000000,22.000000 0.000000,0.000000 0.000000,-21.000000 0.000000,-1.000000 0.000000,1.000000 0.000000,-1.000000 0.000000,22.000000 0.000000,0.000000 0.000000,-21.000000 0.000000,-1.000000 0.000000,22.000000 0.000000,0.000000 0.000000,0.000000 0.000000,0.000000 0.000000,-21.000000 0.000000,-1.000000 0.000000,1.000000 0.000000,-1.000000 0.000000,1.000000 0.000000,-1.000000 0.000000,22.000000 0.000000,0.000000 0.000000,-21.000000 0.000000,-1.000000 0.000000,22.000000 0.000000,0.000000 0.000000,21.000000 0.000000,1.000000 0.000000,-44.000000-22.000000,1.000000 1.000000,21.000000 21.000000,0.000000 0.000000,-22.000000 0.000000,1.000000 0.000000,-1.000000 0.000000,1.000000 0.000000,-22.000000 0.000000,0.000000 0.000000,22.000000 0.000000,-1.000000 0.000000,-21.000000 0.000000,0.000000 0.000000,1.000000 0.000000,-1.000000 0.000000,21.000000 0.000000,1.000000 0.000000,-22.000000 0.000000,0.000000 0.000000,22.000000 0.000000,-1.000000 0.000000,-21.000000 21.000000,1.000000 1.000000,-1.000000-22.000000,0.000000 0.000000,-21.000000 0.000000,-1.000000 0.000000,-20.000000 0.000000,-1.000000 0.000000,1.000000 0.000000,-1.000000 0.000000,0.000000 0.000000,1.000000 0.000000,-22.000000 21.000000,0.000000 0.000000,-22.000000-21.000000,1.000000 0.000000,0.000000 0.000000,-1.000000 0.000000,-21.000000 0.000000,1.000000 0.000000,-1.000000 0.000000,0.000000 0.000000,-21.000000 0.000000,0.000000 0.000000,-43.000000 0.000000,0.000000 0.000000,0.000000 0.000000,0.000000 0.000000,-21.000000 0.000000,-1.000000 0.000000,-20.000000 0.000000,-1.000000 0.000000,0.000000-21.000000,1.000000 0.000000,-22.000000 21.000000,0.000000 0.000000,-22.000000-22.000000,1.000000 1.000000,-1.000000 0.000000,1.000000-1.000000,21.000000 1.000000,0.000000-1.000000,-1.000000 1.000000,1.000000 0.000000,43.000000-1.000000,0.000000 1.000000,-22.000000-1.000000,0.000000 1.000000,1.000000 21.000000,-1.000000 0.000000,0.000000-21.000000,1.000000-1.000000,-1.000000 22.000000,0.000000 0.000000,0.000000 0.000000,1.000000 0.000000,42.000000 0.000000,0.000000 0.000000,0.000000 0.000000,0.000000 0.000000,-21.000000 0.000000,-1.000000 0.000000,1.000000 0.000000,0.000000 0.000000,0.000000 0.000000,-1.000000 0.000000,22.000000 0.000000,0.000000 0.000000,22.000000 0.000000,-1.000000 0.000000,-21.000000 22.000000,0.000000-1.000000,43.000000-21.000000,0.000000 0.000000,0.000000 21.000000,0.000000 1.000000,-22.000000-1.000000,1.000000 1.000000,21.000000-22.000000,-1.000000 0.000000,1.000000 21.000000,0.000000 0.000000,-43.000000-21.000000,0.000000 0.000000,22.000000 22.000000,-1.000000-1.000000,1.000000-21.000000,-1.000000 0.000000,1.000000 0.000000,-1.000000 0.000000,22.000000 0.000000,0.000000 0.000000,0.000000 0.000000,-1.000000 0.000000,1.000000 0.000000,0.000000 0.000000,0.000000 0.000000,0.000000 0.000000,0.000000 0.000000,-1.000000 0.000000,23.000000 0.000000,-1.000000 0.000000,0.000000 0.000000,0.000000 0.000000,-21.000000 0.000000,0.000000 0.000000,21.000000 0.000000,1.000000 0.000000,-23.000000 0.000000,1.000000 0.000000,0.000000 0.000000,0.000000 0.000000,0.000000 0.000000,0.000000 0.000000,21.000000 0.000000,0.000000 0.000000,0.000000 0.000000,1.000000 0.000000,-1.000000 0.000000,0.000000 0.000000,0.000000-21.000000,0.000000-1.000000,22.000000 22.000000,0.000000 0.000000,-22.000000 0.000000,0.000000 0.000000,22.000000 0.000000,-1.000000 0.000000,1.000000 0.000000,0.000000 0.000000,-1.000000 0.000000</inkml:trace>
</inkml:ink>
</file>

<file path=ppt/ink/ink100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52:37"/>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12959.000000 27273.000000,'0.000000'-29.000000,"-14.000000"15.000000,0.000000 0.000000,0.000000 14.000000,-1.000000 0.000000,15.000000-14.000000,0.000000 0.000000,15.000000 14.000000,-1.000000 0.000000,0.000000 0.000000,0.000000 0.000000,14.000000 0.000000,1.000000 0.000000,-1.000000 0.000000,0.000000 0.000000,1.000000 0.000000,-1.000000 0.000000,15.000000 0.000000,-1.000000 0.000000,1.000000-15.000000,-1.000000 1.000000,1.000000 14.000000,-1.000000 0.000000,15.000000 0.000000,0.000000 0.000000,-15.000000 0.000000,1.000000 0.000000,28.000000 0.000000,0.000000 0.000000,-15.000000 0.000000,1.000000 0.000000,14.000000 0.000000,0.000000 0.000000,-14.000000 0.000000,-1.000000 0.000000,1.000000 0.000000,0.000000 0.000000,0.000000 0.000000,-1.000000 0.000000,-13.000000 0.000000,-1.000000 0.000000,1.000000-14.000000,-1.000000 0.000000,1.000000 14.000000,-1.000000 0.000000,-13.000000 0.000000,-1.000000 0.000000,1.000000-14.000000,-1.000000 0.000000,0.000000 14.000000,1.000000 0.000000,-44.000000 0.000000,1.000000 0.000000,-14.000000 0.000000,0.000000 0.000000,-1.000000 0.000000,1.000000 0.000000,-15.000000 0.000000,1.000000 0.000000,-1.000000 0.000000,1.000000 0.000000,-1.000000 0.000000,1.000000 0.000000,-1.000000 14.000000,1.000000 0.000000,13.000000-14.000000,1.000000 0.000000,-15.000000 0.000000,1.000000 0.000000,-1.000000 0.000000,1.000000 0.000000,13.000000 0.000000,1.000000 0.000000,-15.000000 14.000000,1.000000 0.000000,-1.000000-14.000000,1.000000 0.000000,-1.000000 0.000000,1.000000 0.000000,-15.000000 0.000000,0.000000 0.000000,15.000000 0.000000,-1.000000 0.000000,-13.000000 0.000000,-1.000000 0.000000,14.000000 0.000000,1.000000 0.000000,-15.000000 0.000000,0.000000 0.000000,15.000000 14.000000,-1.000000 1.000000,1.000000-15.000000,-1.000000 0.000000,15.000000 0.000000,-1.000000 0.000000,1.000000 0.000000,0.000000 0.000000,14.000000 14.000000,-1.000000 0.000000,1.000000-14.000000,0.000000 0.000000,28.000000 0.000000,0.000000 0.000000,1.000000 0.000000,-1.000000 0.000000,0.000000 0.000000,0.000000 0.000000,0.000000 0.000000,0.000000 0.000000,1.000000-14.000000,-1.000000 0.000000,14.000000 14.000000,0.000000 0.000000,-13.000000 0.000000,-1.000000 0.000000,14.000000 0.000000,1.000000 0.000000,-15.000000 0.000000,0.000000 0.000000,14.000000 0.000000,1.000000 0.000000,-15.000000 0.000000,0.000000 0.000000,0.000000 0.000000</inkml:trace>
</inkml:ink>
</file>

<file path=ppt/ink/ink100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52:39"/>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14178.000000 30619.000000,'-28.000000'0.000000,"28.000000"-14.000000,0.000000 0.000000,-14.000000 14.000000,0.000000 0.000000,0.000000 0.000000,-1.000000 0.000000,1.000000 0.000000,0.000000 0.000000,0.000000 0.000000,0.000000 0.000000,-1.000000 0.000000,1.000000 0.000000,0.000000 14.000000,0.000000 0.000000,-14.000000-14.000000,-1.000000 0.000000,15.000000 0.000000,0.000000 0.000000,-14.000000 14.000000,-1.000000 0.000000,1.000000 1.000000,-1.000000-1.000000,-13.000000-14.000000,-1.000000 0.000000,15.000000 14.000000,0.000000 0.000000,-15.000000-14.000000,1.000000 0.000000,-1.000000 14.000000,1.000000 0.000000,-1.000000 1.000000,0.000000-1.000000,15.000000-14.000000,0.000000 0.000000,-1.000000 0.000000,1.000000 0.000000,14.000000 14.000000,0.000000 0.000000,28.000000-14.000000,0.000000 0.000000,14.000000 0.000000,1.000000 0.000000,13.000000 0.000000,1.000000 0.000000,-1.000000-14.000000,1.000000 0.000000,14.000000 0.000000,-1.000000-1.000000,1.000000 15.000000,0.000000 0.000000,-1.000000-14.000000,1.000000 0.000000,0.000000 0.000000,0.000000 0.000000,-1.000000 0.000000,1.000000-1.000000,0.000000 1.000000,-1.000000 0.000000,15.000000 0.000000,0.000000 0.000000,-14.000000-1.000000,0.000000 1.000000,-1.000000 0.000000,1.000000 0.000000,0.000000 14.000000,0.000000 0.000000,-15.000000 0.000000,1.000000 0.000000,-15.000000 0.000000,0.000000 0.000000,-13.000000 0.000000,-1.000000 0.000000,-28.000000 0.000000,-1.000000 0.000000,1.000000 0.000000,0.000000 0.000000,-14.000000 0.000000,-1.000000 0.000000,1.000000 0.000000,0.000000 0.000000,-1.000000 0.000000,1.000000 0.000000,-1.000000 0.000000,1.000000 0.000000,0.000000 0.000000,-1.000000 0.000000,1.000000 0.000000,0.000000 0.000000,-1.000000 0.000000,1.000000 0.000000,0.000000 0.000000,-1.000000 0.000000,1.000000 14.000000,0.000000 0.000000,-1.000000-14.000000,1.000000 0.000000,-1.000000 0.000000,1.000000 0.000000,0.000000 14.000000,-1.000000 1.000000,15.000000-15.000000,0.000000 0.000000,-14.000000 14.000000</inkml:trace>
</inkml:ink>
</file>

<file path=ppt/ink/ink100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52:41"/>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13980.000000 33965.000000,'28.000000'0.000000,"-14.000000"0.000000,1.000000 0.000000,-1.000000 0.000000,0.000000 0.000000,0.000000 0.000000,0.000000 0.000000,15.000000 0.000000,-1.000000 0.000000,0.000000-14.000000,1.000000 0.000000,-1.000000 0.000000,1.000000-1.000000,-1.000000 15.000000,0.000000 0.000000,1.000000-14.000000,-1.000000 0.000000,0.000000 0.000000,1.000000 0.000000,-1.000000 14.000000,0.000000 0.000000,1.000000-14.000000,-1.000000-1.000000,0.000000 15.000000,1.000000 0.000000,-1.000000-14.000000,1.000000 0.000000,-15.000000 14.000000,0.000000 0.000000,14.000000 0.000000,1.000000 0.000000,-58.000000 0.000000,1.000000 0.000000,14.000000 14.000000,0.000000 0.000000,-15.000000-14.000000,1.000000 0.000000,-15.000000 0.000000,1.000000 0.000000,-1.000000 15.000000,1.000000-1.000000,-1.000000-14.000000,1.000000 0.000000,-1.000000 14.000000,1.000000 0.000000,-1.000000-14.000000,0.000000 0.000000,-13.000000 14.000000,-1.000000 0.000000,0.000000-14.000000,1.000000 0.000000,-15.000000 0.000000,0.000000 0.000000,0.000000 15.000000,0.000000-1.000000,-28.000000-14.000000,0.000000 0.000000,-1.000000 0.000000,1.000000 0.000000,14.000000 14.000000,0.000000 0.000000,0.000000-14.000000,0.000000 0.000000,14.000000 0.000000,0.000000 0.000000,28.000000 0.000000,1.000000 0.000000,-1.000000 0.000000,1.000000 0.000000,28.000000-14.000000,-1.000000 0.000000,1.000000 14.000000,0.000000 0.000000,28.000000 0.000000,0.000000 0.000000,1.000000 0.000000,-1.000000 0.000000,14.000000 0.000000,0.000000 0.000000,1.000000 0.000000,-1.000000 0.000000,1.000000 0.000000,-1.000000 0.000000,0.000000 0.000000,1.000000 0.000000,-1.000000 0.000000,0.000000 0.000000,1.000000 14.000000</inkml:trace>
</inkml:ink>
</file>

<file path=ppt/ink/ink100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2-01-03T15:11:39"/>
    </inkml:context>
    <inkml:brush xml:id="br0">
      <inkml:brushProperty name="width" value="0.0547619052231312" units="cm"/>
      <inkml:brushProperty name="height" value="0.0547619052231312" units="cm"/>
      <inkml:brushProperty name="color" value="#69DBAA"/>
      <inkml:brushProperty name="ignorePressure" value="0"/>
    </inkml:brush>
  </inkml:definitions>
  <inkml:trace contextRef="#ctx0" brushRef="#br0">4906.000000 401.000000,'0.000000'-30.000000,"0.000000"16.000000,0.000000-1.000000,0.000000 1.000000,0.000000-1.000000,0.000000 0.000000,0.000000 1.000000,0.000000-1.000000,0.000000 1.000000,-14.000000 14.000000,-1.000000 0.000000,15.000000-15.000000,0.000000 0.000000,-14.000000 1.000000,-1.000000-1.000000,0.000000 15.000000,1.000000 0.000000,-1.000000 0.000000,0.000000 0.000000,15.000000 15.000000,0.000000-1.000000,-14.000000 1.000000,-1.000000 0.000000,15.000000 14.000000,0.000000 0.000000,-14.000000 0.000000,-1.000000 0.000000,15.000000 1.000000,0.000000-1.000000,0.000000 15.000000,0.000000-1.000000,0.000000 1.000000,0.000000 0.000000,0.000000 0.000000,0.000000 0.000000,-15.000000-1.000000,1.000000 1.000000,14.000000 0.000000,0.000000 0.000000,0.000000 0.000000,0.000000 0.000000,0.000000-1.000000,0.000000 1.000000,0.000000 0.000000,0.000000 0.000000,0.000000-15.000000,0.000000 0.000000,0.000000 0.000000,0.000000 1.000000,0.000000-16.000000,0.000000 1.000000,0.000000 14.000000,0.000000 0.000000,0.000000-14.000000,0.000000-1.000000,0.000000 1.000000,0.000000 0.000000,0.000000-1.000000,0.000000 1.000000,-15.000000-1.000000,1.000000 1.000000,-1.000000-15.000000,0.000000 0.000000,1.000000 0.000000,-1.000000 0.000000,15.000000-15.000000,0.000000 1.000000,0.000000-1.000000,0.000000 1.000000,0.000000-1.000000,0.000000 0.000000,15.000000 1.000000,-1.000000-1.000000,1.000000 15.000000,0.000000 0.000000,-1.000000-14.000000,1.000000-1.000000,-1.000000 15.000000,1.000000 0.000000,14.000000-15.000000,0.000000 1.000000,-14.000000 14.000000,0.000000 0.000000,14.000000 0.000000,0.000000 0.000000,0.000000-15.000000,1.000000 1.000000,-16.000000 14.000000,1.000000 0.000000,-1.000000 0.000000,1.000000 0.000000,0.000000 0.000000,-1.000000 0.000000,1.000000 0.000000,-1.000000 0.000000,-28.000000-15.000000</inkml:trace>
</inkml:ink>
</file>

<file path=ppt/ink/ink10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56:22"/>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58300.000000 15550.000000,'0.000000'-20.000000,"9.000000"20.000000,1.000000 0.000000,1.000000 0.000000,-1.000000 0.000000,0.000000 0.000000,-1.000000 0.000000,1.000000 10.000000,1.000000 0.000000,-11.000000 0.000000,0.000000 0.000000,0.000000 10.000000,0.000000 0.000000,-11.000000 0.000000,1.000000 0.000000,1.000000 0.000000,-1.000000 0.000000,10.000000-10.000000,0.000000 0.000000,-10.000000 10.000000,-1.000000 0.000000,11.000000-10.000000,0.000000 0.000000,-10.000000 0.000000,1.000000 0.000000,9.000000 0.000000,0.000000 0.000000,-10.000000-10.000000</inkml:trace>
</inkml:ink>
</file>

<file path=ppt/ink/ink101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2-01-03T15:11:40"/>
    </inkml:context>
    <inkml:brush xml:id="br0">
      <inkml:brushProperty name="width" value="0.0547619052231312" units="cm"/>
      <inkml:brushProperty name="height" value="0.0547619052231312" units="cm"/>
      <inkml:brushProperty name="color" value="#69DBAA"/>
      <inkml:brushProperty name="ignorePressure" value="0"/>
    </inkml:brush>
  </inkml:definitions>
  <inkml:trace contextRef="#ctx0" brushRef="#br0">5490.000000 1072.000000,'30.000000'0.000000,"-16.000000"0.000000,1.000000 0.000000,-1.000000 0.000000,1.000000 0.000000,0.000000 0.000000,-1.000000 0.000000,1.000000 0.000000,0.000000 0.000000,-1.000000 0.000000,1.000000 0.000000,-1.000000 0.000000,1.000000 0.000000,-44.000000 0.000000,0.000000 0.000000,14.000000 0.000000,0.000000 0.000000,-14.000000 15.000000,0.000000 0.000000,-15.000000-1.000000,0.000000 1.000000,15.000000-15.000000,0.000000 0.000000,-15.000000 14.000000,0.000000 1.000000,15.000000 0.000000,0.000000-1.000000,-15.000000 1.000000,0.000000-1.000000,15.000000-14.000000,0.000000 0.000000,14.000000 0.000000,1.000000 0.000000,-16.000000 15.000000,1.000000 0.000000,29.000000-30.000000,0.000000 0.000000,0.000000 1.000000,0.000000-1.000000,29.000000-14.000000,1.000000 0.000000,-1.000000 14.000000,0.000000 1.000000,0.000000-16.000000,0.000000 1.000000,15.000000 0.000000,0.000000 0.000000,-15.000000 14.000000,0.000000 1.000000,1.000000-16.000000,-1.000000 1.000000,0.000000 14.000000,0.000000 1.000000,-14.000000-1.000000,-1.000000 1.000000,16.000000-1.000000,-1.000000 0.000000,-15.000000 15.000000,1.000000 0.000000,0.000000-14.000000,-1.000000-1.000000,1.000000 15.000000,0.000000 0.000000,-1.000000 15.000000,1.000000-1.000000,-15.000000 1.000000,0.000000 0.000000,0.000000-1.000000,0.000000 1.000000,14.000000 14.000000,1.000000 0.000000,-15.000000-14.000000,0.000000 0.000000,15.000000-1.000000,-1.000000 1.000000,-14.000000-1.000000,0.000000 1.000000,15.000000 14.000000,-1.000000 0.000000,-14.000000-14.000000,0.000000 0.000000,15.000000-1.000000,0.000000 1.000000,-15.000000 14.000000,0.000000 0.000000,14.000000-14.000000,1.000000-1.000000,-15.000000 1.000000,0.000000 0.000000,14.000000-15.000000,1.000000 0.000000,-15.000000 14.000000,0.000000 1.000000,15.000000-15.000000,-1.000000 0.000000,1.000000 0.000000,-1.000000 0.000000,-14.000000-15.000000,0.000000 1.000000,0.000000-1.000000</inkml:trace>
</inkml:ink>
</file>

<file path=ppt/ink/ink101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2-01-03T15:11:41"/>
    </inkml:context>
    <inkml:brush xml:id="br0">
      <inkml:brushProperty name="width" value="0.0547619052231312" units="cm"/>
      <inkml:brushProperty name="height" value="0.0547619052231312" units="cm"/>
      <inkml:brushProperty name="color" value="#69DBAA"/>
      <inkml:brushProperty name="ignorePressure" value="0"/>
    </inkml:brush>
  </inkml:definitions>
  <inkml:trace contextRef="#ctx0" brushRef="#br0">5870.000000 868.000000,'-29.000000'0.000000,"29.000000"-15.000000,0.000000 1.000000,-15.000000 14.000000,1.000000 0.000000,14.000000-15.000000,0.000000 0.000000,-15.000000 15.000000,1.000000 0.000000,14.000000-14.000000,0.000000-1.000000,14.000000 15.000000,1.000000 0.000000,-1.000000 0.000000,1.000000 0.000000,0.000000 0.000000,-1.000000 0.000000,1.000000 0.000000,-1.000000 0.000000,16.000000 0.000000,-1.000000 0.000000,-15.000000 0.000000,1.000000 0.000000,0.000000 15.000000,-1.000000-1.000000,1.000000 1.000000,-1.000000 0.000000,16.000000-1.000000,-1.000000 1.000000,-29.000000-1.000000,0.000000 1.000000,14.000000 0.000000,1.000000-1.000000,0.000000 16.000000,-1.000000-1.000000,-14.000000-15.000000,0.000000 1.000000,0.000000 0.000000,0.000000-1.000000,0.000000 1.000000,0.000000-1.000000,0.000000 1.000000,0.000000 0.000000,-14.000000-15.000000,-1.000000 0.000000,15.000000 14.000000,0.000000 1.000000,-15.000000-15.000000,1.000000 0.000000,-1.000000 0.000000,1.000000 0.000000,-1.000000 0.000000,0.000000 0.000000,1.000000-15.000000,-1.000000 1.000000,15.000000-1.000000,0.000000 0.000000,0.000000 1.000000,0.000000-1.000000,0.000000-14.000000,0.000000 0.000000,0.000000 14.000000,0.000000 1.000000,0.000000-16.000000,0.000000 1.000000,15.000000 0.000000,-1.000000 0.000000,-14.000000 14.000000,0.000000 0.000000,30.000000-14.000000,-1.000000 0.000000,-15.000000 14.000000,1.000000 1.000000,0.000000-1.000000,-1.000000 1.000000,1.000000-1.000000,-1.000000 0.000000,16.000000 1.000000,-1.000000-1.000000,-15.000000 1.000000,1.000000-1.000000,0.000000 0.000000,-1.000000 1.000000,1.000000 14.000000,-1.000000 0.000000,-14.000000-15.000000,0.000000 1.000000,15.000000 14.000000,0.000000 0.000000,-30.000000 0.000000,0.000000 0.000000,1.000000 0.000000,-1.000000 0.000000,1.000000 14.000000</inkml:trace>
</inkml:ink>
</file>

<file path=ppt/ink/ink101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2-01-03T15:11:42"/>
    </inkml:context>
    <inkml:brush xml:id="br0">
      <inkml:brushProperty name="width" value="0.0547619052231312" units="cm"/>
      <inkml:brushProperty name="height" value="0.0547619052231312" units="cm"/>
      <inkml:brushProperty name="color" value="#69DBAA"/>
      <inkml:brushProperty name="ignorePressure" value="0"/>
    </inkml:brush>
  </inkml:definitions>
  <inkml:trace contextRef="#ctx0" brushRef="#br0">6951.000000 459.000000,'0.000000'-29.000000,"0.000000"14.000000,0.000000 1.000000,0.000000-16.000000,0.000000 1.000000,0.000000 15.000000,0.000000-1.000000,0.000000 0.000000,0.000000 1.000000,0.000000 43.000000,0.000000 0.000000,0.000000 0.000000,0.000000 1.000000,0.000000-1.000000,0.000000 0.000000,14.000000 15.000000,1.000000 0.000000,-15.000000-1.000000,0.000000 1.000000,15.000000 0.000000,-1.000000 0.000000,1.000000 0.000000,-1.000000-1.000000,1.000000 16.000000,0.000000-1.000000,-15.000000-14.000000,0.000000 0.000000,14.000000 14.000000,1.000000 1.000000,-15.000000-1.000000,0.000000 1.000000,0.000000-1.000000,0.000000 0.000000,0.000000 1.000000,0.000000-1.000000,-29.000000 1.000000,-1.000000-1.000000,16.000000-14.000000,-1.000000 0.000000,-14.000000-15.000000,0.000000 0.000000,0.000000 0.000000,-1.000000 1.000000,-13.000000-16.000000,-1.000000 1.000000,29.000000-1.000000,1.000000 1.000000,-30.000000-15.000000,0.000000 0.000000,15.000000 0.000000,0.000000 0.000000,-15.000000 0.000000,0.000000 0.000000,-14.000000-15.000000,-1.000000 1.000000,30.000000-1.000000</inkml:trace>
</inkml:ink>
</file>

<file path=ppt/ink/ink101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2-01-03T15:11:42"/>
    </inkml:context>
    <inkml:brush xml:id="br0">
      <inkml:brushProperty name="width" value="0.0547619052231312" units="cm"/>
      <inkml:brushProperty name="height" value="0.0547619052231312" units="cm"/>
      <inkml:brushProperty name="color" value="#69DBAA"/>
      <inkml:brushProperty name="ignorePressure" value="0"/>
    </inkml:brush>
  </inkml:definitions>
  <inkml:trace contextRef="#ctx0" brushRef="#br0">6863.000000 693.000000,'29.000000'-30.000000,"-14.000000"16.000000,0.000000-1.000000,-15.000000 1.000000,0.000000-1.000000,14.000000 0.000000,1.000000 1.000000,-1.000000-1.000000,1.000000 1.000000,-15.000000-1.000000,0.000000 0.000000,0.000000 1.000000,0.000000-1.000000,-29.000000 15.000000,0.000000 0.000000,14.000000 0.000000,0.000000 0.000000,-14.000000 15.000000,0.000000-1.000000,14.000000-14.000000,1.000000 0.000000,-15.000000 15.000000,-1.000000 0.000000,1.000000 14.000000,0.000000 0.000000,14.000000-14.000000,1.000000-1.000000,-15.000000 15.000000,-1.000000 1.000000,16.000000-1.000000,-1.000000 0.000000,1.000000 0.000000,-1.000000 0.000000,0.000000 1.000000,1.000000-1.000000,14.000000 0.000000,0.000000 0.000000,0.000000 1.000000,0.000000-1.000000,14.000000-15.000000,1.000000 1.000000,14.000000 0.000000,0.000000-1.000000,1.000000-14.000000,-1.000000 0.000000,0.000000 0.000000,0.000000 0.000000,15.000000 0.000000,0.000000 0.000000,-15.000000 0.000000,0.000000 0.000000,15.000000 0.000000,0.000000 0.000000,-15.000000-14.000000,0.000000-1.000000,0.000000 0.000000</inkml:trace>
</inkml:ink>
</file>

<file path=ppt/ink/ink101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2-01-03T15:11:43"/>
    </inkml:context>
    <inkml:brush xml:id="br0">
      <inkml:brushProperty name="width" value="0.0547619052231312" units="cm"/>
      <inkml:brushProperty name="height" value="0.0547619052231312" units="cm"/>
      <inkml:brushProperty name="color" value="#69DBAA"/>
      <inkml:brushProperty name="ignorePressure" value="0"/>
    </inkml:brush>
  </inkml:definitions>
  <inkml:trace contextRef="#ctx0" brushRef="#br0">7272.000000 605.000000,'0.000000'-29.000000,"15.000000"14.000000,-1.000000 1.000000,-14.000000 28.000000,0.000000 1.000000,-14.000000-1.000000,-1.000000 1.000000,15.000000 14.000000,0.000000 0.000000,-14.000000 1.000000,-1.000000-1.000000,15.000000 0.000000,0.000000 0.000000,0.000000 0.000000,0.000000 1.000000,0.000000 13.000000,0.000000 1.000000,0.000000-14.000000,0.000000-1.000000,0.000000-15.000000,0.000000 1.000000,0.000000 14.000000,0.000000 0.000000,29.000000 1.000000,0.000000-1.000000,-14.000000-29.000000,0.000000 0.000000,14.000000 14.000000,0.000000 1.000000,-14.000000-15.000000,-1.000000 0.000000,15.000000 0.000000,1.000000 0.000000,-16.000000 0.000000,1.000000 0.000000,-1.000000 0.000000</inkml:trace>
</inkml:ink>
</file>

<file path=ppt/ink/ink101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2-01-03T15:11:43"/>
    </inkml:context>
    <inkml:brush xml:id="br0">
      <inkml:brushProperty name="width" value="0.0547619052231312" units="cm"/>
      <inkml:brushProperty name="height" value="0.0547619052231312" units="cm"/>
      <inkml:brushProperty name="color" value="#69DBAA"/>
      <inkml:brushProperty name="ignorePressure" value="0"/>
    </inkml:brush>
  </inkml:definitions>
  <inkml:trace contextRef="#ctx0" brushRef="#br0">7331.000000 663.000000,'0.000000'-29.000000,"0.000000"15.000000,0.000000-1.000000,0.000000 0.000000,0.000000 1.000000,0.000000-1.000000,0.000000 1.000000,14.000000-1.000000,1.000000 0.000000,-1.000000 1.000000,1.000000-1.000000,0.000000 15.000000,-1.000000 0.000000,1.000000 0.000000,-1.000000 0.000000,1.000000 0.000000,0.000000 0.000000,-1.000000 15.000000,1.000000-1.000000,-1.000000 1.000000,1.000000 0.000000,0.000000-1.000000,-1.000000 1.000000,-14.000000-1.000000,0.000000 1.000000,0.000000 0.000000,0.000000-1.000000,0.000000 15.000000,0.000000 1.000000,0.000000-16.000000,0.000000 1.000000,0.000000-1.000000,0.000000 1.000000,-14.000000 0.000000,-1.000000-1.000000,15.000000 1.000000,0.000000-1.000000,-29.000000 1.000000,0.000000 0.000000,14.000000-15.000000,0.000000 0.000000,1.000000 14.000000,-1.000000 1.000000,-14.000000-15.000000</inkml:trace>
</inkml:ink>
</file>

<file path=ppt/ink/ink101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2-01-03T15:11:44"/>
    </inkml:context>
    <inkml:brush xml:id="br0">
      <inkml:brushProperty name="width" value="0.0547619052231312" units="cm"/>
      <inkml:brushProperty name="height" value="0.0547619052231312" units="cm"/>
      <inkml:brushProperty name="color" value="#69DBAA"/>
      <inkml:brushProperty name="ignorePressure" value="0"/>
    </inkml:brush>
  </inkml:definitions>
  <inkml:trace contextRef="#ctx0" brushRef="#br0">8528.000000 663.000000,'29.000000'0.000000,"-29.000000"15.000000,0.000000 0.000000,0.000000-1.000000,0.000000 1.000000,0.000000-1.000000,0.000000 1.000000,0.000000 14.000000,0.000000 0.000000,0.000000 1.000000,0.000000-1.000000,0.000000-15.000000,0.000000 1.000000,0.000000 14.000000,0.000000 1.000000,0.000000-16.000000,0.000000 1.000000,0.000000 14.000000,0.000000 0.000000,0.000000-14.000000,0.000000-1.000000,0.000000 1.000000,0.000000 0.000000,0.000000-1.000000,0.000000 1.000000,15.000000-15.000000</inkml:trace>
</inkml:ink>
</file>

<file path=ppt/ink/ink101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2-01-03T15:11:44"/>
    </inkml:context>
    <inkml:brush xml:id="br0">
      <inkml:brushProperty name="width" value="0.0547619052231312" units="cm"/>
      <inkml:brushProperty name="height" value="0.0547619052231312" units="cm"/>
      <inkml:brushProperty name="color" value="#69DBAA"/>
      <inkml:brushProperty name="ignorePressure" value="0"/>
    </inkml:brush>
  </inkml:definitions>
  <inkml:trace contextRef="#ctx0" brushRef="#br0">8528.000000 430.000000,'0.000000'-29.000000,"15.000000"14.000000,-1.000000 0.000000,-14.000000 1.000000,0.000000-1.000000,15.000000 15.000000</inkml:trace>
</inkml:ink>
</file>

<file path=ppt/ink/ink101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2-01-03T15:11:45"/>
    </inkml:context>
    <inkml:brush xml:id="br0">
      <inkml:brushProperty name="width" value="0.0547619052231312" units="cm"/>
      <inkml:brushProperty name="height" value="0.0547619052231312" units="cm"/>
      <inkml:brushProperty name="color" value="#69DBAA"/>
      <inkml:brushProperty name="ignorePressure" value="0"/>
    </inkml:brush>
  </inkml:definitions>
  <inkml:trace contextRef="#ctx0" brushRef="#br0">8703.000000 663.000000,'29.000000'0.000000,"-14.000000"0.000000,0.000000 0.000000,-1.000000 0.000000,1.000000 0.000000,-1.000000 0.000000,1.000000 0.000000,-15.000000 15.000000,0.000000 0.000000,0.000000-1.000000,0.000000 1.000000,0.000000 14.000000,0.000000 0.000000,0.000000-14.000000,0.000000-1.000000,0.000000 16.000000,0.000000-1.000000,0.000000 0.000000,0.000000 0.000000,0.000000-14.000000,0.000000 0.000000,0.000000 14.000000,0.000000 0.000000,0.000000-14.000000,0.000000-1.000000,0.000000 1.000000,0.000000-1.000000,0.000000 1.000000,0.000000 0.000000,0.000000-1.000000,0.000000 1.000000,-15.000000-15.000000,1.000000 0.000000,14.000000-15.000000,0.000000 1.000000,0.000000-1.000000,0.000000 0.000000,0.000000 1.000000,0.000000-1.000000,0.000000 1.000000,0.000000-1.000000,0.000000 0.000000,0.000000 1.000000,0.000000-15.000000,0.000000-1.000000,0.000000 16.000000,0.000000-1.000000,0.000000-14.000000,0.000000 0.000000,0.000000 14.000000,0.000000 0.000000,14.000000-14.000000,1.000000 0.000000,-15.000000 14.000000,0.000000 1.000000,15.000000-15.000000,-1.000000-1.000000,1.000000 16.000000,0.000000-1.000000,-1.000000 1.000000,1.000000-1.000000,-1.000000 0.000000,1.000000 1.000000,0.000000-1.000000,-1.000000 1.000000,1.000000-1.000000,-1.000000 0.000000,1.000000 15.000000,0.000000 0.000000,-1.000000 0.000000,1.000000 0.000000,-1.000000 0.000000,1.000000 0.000000,-15.000000 15.000000,0.000000 0.000000,0.000000-1.000000,0.000000 1.000000,0.000000-1.000000,0.000000 1.000000,0.000000 0.000000,0.000000-1.000000,15.000000 1.000000,-1.000000-1.000000,-14.000000 16.000000,0.000000-1.000000,0.000000-15.000000,0.000000 1.000000,0.000000 14.000000,0.000000 0.000000,0.000000-14.000000,0.000000 0.000000,0.000000 14.000000,0.000000 0.000000,15.000000-14.000000,-1.000000-1.000000,-14.000000 16.000000,0.000000-1.000000,0.000000-15.000000,0.000000 1.000000,0.000000 14.000000,0.000000 0.000000,0.000000-14.000000,0.000000 0.000000,15.000000-15.000000,0.000000 0.000000,-15.000000 14.000000,0.000000 1.000000,0.000000-1.000000,0.000000 1.000000,14.000000-15.000000,1.000000 0.000000,-1.000000 0.000000</inkml:trace>
</inkml:ink>
</file>

<file path=ppt/ink/ink101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2-01-03T15:11:45"/>
    </inkml:context>
    <inkml:brush xml:id="br0">
      <inkml:brushProperty name="width" value="0.0547619052231312" units="cm"/>
      <inkml:brushProperty name="height" value="0.0547619052231312" units="cm"/>
      <inkml:brushProperty name="color" value="#69DBAA"/>
      <inkml:brushProperty name="ignorePressure" value="0"/>
    </inkml:brush>
  </inkml:definitions>
  <inkml:trace contextRef="#ctx0" brushRef="#br0">9813.000000 693.000000,'29.000000'0.000000,"-14.000000"0.000000,0.000000 0.000000,-1.000000-15.000000,1.000000 0.000000,-1.000000 15.000000,1.000000 0.000000,-15.000000-14.000000,0.000000-1.000000,15.000000 15.000000,-1.000000 0.000000,-28.000000 0.000000,-1.000000 0.000000,0.000000 0.000000,1.000000 0.000000,-1.000000 0.000000,1.000000 0.000000,-16.000000 15.000000,1.000000-1.000000,0.000000-14.000000,0.000000 0.000000,14.000000 15.000000,1.000000 0.000000,-16.000000-15.000000,1.000000 0.000000,0.000000 14.000000,0.000000 1.000000,14.000000-15.000000,0.000000 0.000000,-14.000000 14.000000,0.000000 1.000000,14.000000-15.000000,1.000000 0.000000,-1.000000 0.000000,1.000000 0.000000,-1.000000 15.000000</inkml:trace>
</inkml:ink>
</file>

<file path=ppt/ink/ink10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56:23"/>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58340.000000 15370.000000,'0.000000'-20.000000,"0.000000"10.000000,0.000000 0.000000,0.000000 0.000000,0.000000 0.000000,0.000000 0.000000,0.000000 0.000000,10.000000 10.000000,-1.000000 0.000000,1.000000-10.000000,1.000000 0.000000,-1.000000 0.000000</inkml:trace>
</inkml:ink>
</file>

<file path=ppt/ink/ink102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2-01-03T15:11:46"/>
    </inkml:context>
    <inkml:brush xml:id="br0">
      <inkml:brushProperty name="width" value="0.0547619052231312" units="cm"/>
      <inkml:brushProperty name="height" value="0.0547619052231312" units="cm"/>
      <inkml:brushProperty name="color" value="#69DBAA"/>
      <inkml:brushProperty name="ignorePressure" value="0"/>
    </inkml:brush>
  </inkml:definitions>
  <inkml:trace contextRef="#ctx0" brushRef="#br0">9609.000000 430.000000,'29.000000'0.000000,"-29.000000"-15.000000,0.000000 1.000000,0.000000 43.000000,0.000000 0.000000,0.000000-14.000000,0.000000-1.000000,0.000000 15.000000,0.000000 1.000000,0.000000 13.000000,0.000000 1.000000,0.000000-15.000000,0.000000 1.000000,0.000000 13.000000,0.000000 1.000000,0.000000-15.000000,0.000000 1.000000,0.000000 13.000000,0.000000 1.000000,0.000000-14.000000,0.000000-1.000000,0.000000 0.000000,0.000000 0.000000,0.000000-14.000000,0.000000-1.000000,0.000000 16.000000,0.000000-1.000000,0.000000-15.000000,0.000000 1.000000,0.000000 0.000000,0.000000-1.000000,15.000000-14.000000,-1.000000 0.000000,-14.000000-14.000000</inkml:trace>
</inkml:ink>
</file>

<file path=ppt/ink/ink102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2-01-03T15:11:46"/>
    </inkml:context>
    <inkml:brush xml:id="br0">
      <inkml:brushProperty name="width" value="0.0547619052231312" units="cm"/>
      <inkml:brushProperty name="height" value="0.0547619052231312" units="cm"/>
      <inkml:brushProperty name="color" value="#69DBAA"/>
      <inkml:brushProperty name="ignorePressure" value="0"/>
    </inkml:brush>
  </inkml:definitions>
  <inkml:trace contextRef="#ctx0" brushRef="#br0">9988.000000 605.000000,'30.000000'0.000000,"-16.000000"-15.000000,1.000000 1.000000,-1.000000 14.000000,1.000000 0.000000,-30.000000 0.000000,1.000000 0.000000,-1.000000 14.000000,1.000000 1.000000,-1.000000 0.000000,0.000000-1.000000,1.000000 1.000000,-1.000000-1.000000,1.000000 16.000000,-1.000000-1.000000,0.000000-15.000000,1.000000 1.000000,14.000000 14.000000,0.000000 0.000000,-15.000000 1.000000,1.000000-1.000000,14.000000 0.000000,0.000000 0.000000,0.000000 1.000000,0.000000-1.000000,0.000000 0.000000,0.000000 0.000000,14.000000-14.000000,1.000000-1.000000,-1.000000 1.000000,1.000000 0.000000,0.000000-1.000000,-1.000000 1.000000,15.000000-1.000000,1.000000 1.000000,-1.000000-15.000000,0.000000 0.000000,0.000000 0.000000,0.000000 0.000000,1.000000 0.000000,-1.000000 0.000000,0.000000 0.000000,0.000000 0.000000,-14.000000 0.000000,-1.000000 0.000000,1.000000-15.000000</inkml:trace>
</inkml:ink>
</file>

<file path=ppt/ink/ink102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2-01-03T15:11:47"/>
    </inkml:context>
    <inkml:brush xml:id="br0">
      <inkml:brushProperty name="width" value="0.0547619052231312" units="cm"/>
      <inkml:brushProperty name="height" value="0.0547619052231312" units="cm"/>
      <inkml:brushProperty name="color" value="#69DBAA"/>
      <inkml:brushProperty name="ignorePressure" value="0"/>
    </inkml:brush>
  </inkml:definitions>
  <inkml:trace contextRef="#ctx0" brushRef="#br0">9959.000000 663.000000,'29.000000'-29.000000,"-29.000000"15.000000,0.000000-1.000000,15.000000 0.000000,0.000000 1.000000,-1.000000 14.000000,1.000000 0.000000,-1.000000-15.000000,1.000000 1.000000,0.000000-1.000000,-1.000000 0.000000,1.000000 15.000000,-1.000000 0.000000,1.000000 0.000000,0.000000 0.000000,-1.000000 0.000000,1.000000 0.000000,-1.000000 0.000000,1.000000 0.000000,0.000000 0.000000,-1.000000 0.000000,-14.000000 15.000000,0.000000 0.000000,15.000000-1.000000,-1.000000 1.000000,-14.000000-1.000000,0.000000 1.000000,0.000000 14.000000,0.000000 0.000000,0.000000-14.000000,0.000000 0.000000,0.000000 14.000000,0.000000 0.000000,0.000000-14.000000,0.000000-1.000000,-14.000000 1.000000,-1.000000-1.000000,1.000000 1.000000,-1.000000 0.000000,0.000000-1.000000,1.000000 1.000000,-1.000000-1.000000,1.000000 1.000000,-16.000000-15.000000,1.000000 0.000000,15.000000 0.000000,-1.000000 0.000000,0.000000 15.000000,1.000000-1.000000,-1.000000-14.000000</inkml:trace>
</inkml:ink>
</file>

<file path=ppt/ink/ink102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2-01-03T15:11:47"/>
    </inkml:context>
    <inkml:brush xml:id="br0">
      <inkml:brushProperty name="width" value="0.0547619052231312" units="cm"/>
      <inkml:brushProperty name="height" value="0.0547619052231312" units="cm"/>
      <inkml:brushProperty name="color" value="#69DBAA"/>
      <inkml:brushProperty name="ignorePressure" value="0"/>
    </inkml:brush>
  </inkml:definitions>
  <inkml:trace contextRef="#ctx0" brushRef="#br0">10631.000000 547.000000,'29.000000'0.000000,"-29.000000"-15.000000,0.000000 0.000000,15.000000 1.000000,-1.000000-1.000000,1.000000 1.000000,0.000000-1.000000,-15.000000 0.000000,0.000000 1.000000,-15.000000 28.000000,0.000000 1.000000,1.000000 0.000000,-1.000000-1.000000,1.000000 1.000000,-1.000000-1.000000,15.000000 1.000000,0.000000 0.000000,-15.000000-1.000000,1.000000 1.000000,-1.000000-1.000000,1.000000 1.000000,14.000000 0.000000,0.000000-1.000000,-15.000000 1.000000,0.000000-1.000000,15.000000 1.000000,0.000000 0.000000,-14.000000-1.000000,-1.000000 1.000000,15.000000-1.000000,0.000000 1.000000,0.000000 0.000000,0.000000-1.000000,0.000000 1.000000,0.000000-1.000000,15.000000-14.000000,-1.000000 0.000000,1.000000 15.000000,0.000000 0.000000,-1.000000-15.000000,1.000000 0.000000,-1.000000 0.000000,1.000000 0.000000,0.000000 0.000000,-1.000000 0.000000,1.000000 0.000000,-1.000000 0.000000,1.000000 0.000000,0.000000 0.000000,-1.000000 14.000000,1.000000 1.000000,-1.000000-15.000000,1.000000 0.000000,0.000000 0.000000,-1.000000 0.000000,-14.000000 14.000000,0.000000 1.000000,0.000000 0.000000,0.000000-1.000000,0.000000 1.000000,0.000000 0.000000,-14.000000-1.000000,-1.000000 1.000000,0.000000-15.000000,1.000000 0.000000,-1.000000 0.000000,1.000000 0.000000,-1.000000 14.000000,0.000000 1.000000,1.000000-15.000000,-1.000000 0.000000,1.000000 0.000000,-1.000000 0.000000,0.000000 0.000000,1.000000 0.000000,-15.000000 15.000000,-1.000000-1.000000,16.000000-14.000000,-1.000000 0.000000,1.000000 0.000000,-1.000000 0.000000,0.000000 0.000000,1.000000 0.000000,-1.000000 0.000000,0.000000 0.000000,1.000000 0.000000,-1.000000 0.000000,1.000000 0.000000</inkml:trace>
</inkml:ink>
</file>

<file path=ppt/ink/ink102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2-01-03T15:11:48"/>
    </inkml:context>
    <inkml:brush xml:id="br0">
      <inkml:brushProperty name="width" value="0.0547619052231312" units="cm"/>
      <inkml:brushProperty name="height" value="0.0547619052231312" units="cm"/>
      <inkml:brushProperty name="color" value="#69DBAA"/>
      <inkml:brushProperty name="ignorePressure" value="0"/>
    </inkml:brush>
  </inkml:definitions>
  <inkml:trace contextRef="#ctx0" brushRef="#br0">11127.000000 693.000000,'59.000000'-30.000000,"-45.000000"30.000000,1.000000 0.000000,0.000000-14.000000,-1.000000-1.000000,-14.000000 1.000000,0.000000-1.000000,15.000000 15.000000,0.000000 0.000000,-30.000000 0.000000,0.000000 0.000000,1.000000 0.000000,-1.000000 0.000000,0.000000 0.000000,1.000000 0.000000,-1.000000 0.000000,1.000000 0.000000,-1.000000 0.000000,0.000000 0.000000,-14.000000 15.000000,0.000000-1.000000,14.000000-14.000000,1.000000 0.000000,-15.000000 15.000000,-1.000000-1.000000,16.000000-14.000000,-1.000000 0.000000,-14.000000 0.000000,0.000000 0.000000,14.000000 15.000000,1.000000 0.000000,-16.000000-15.000000,1.000000 0.000000,15.000000 14.000000,-1.000000 1.000000,0.000000-15.000000,1.000000 0.000000,-1.000000 0.000000,1.000000 0.000000,-1.000000 14.000000</inkml:trace>
</inkml:ink>
</file>

<file path=ppt/ink/ink102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2-01-03T15:11:48"/>
    </inkml:context>
    <inkml:brush xml:id="br0">
      <inkml:brushProperty name="width" value="0.0547619052231312" units="cm"/>
      <inkml:brushProperty name="height" value="0.0547619052231312" units="cm"/>
      <inkml:brushProperty name="color" value="#69DBAA"/>
      <inkml:brushProperty name="ignorePressure" value="0"/>
    </inkml:brush>
  </inkml:definitions>
  <inkml:trace contextRef="#ctx0" brushRef="#br0">10952.000000 459.000000,'29.000000'-29.000000,"-14.000000"29.000000,0.000000 0.000000,-1.000000 0.000000,1.000000 0.000000,-15.000000 14.000000,0.000000 1.000000,0.000000 0.000000,0.000000-1.000000,0.000000 15.000000,0.000000 1.000000,0.000000-1.000000,0.000000 0.000000,0.000000 0.000000,0.000000 0.000000,0.000000 1.000000,0.000000-1.000000,0.000000 0.000000,0.000000 0.000000,0.000000 0.000000,0.000000 1.000000,0.000000 13.000000,0.000000 1.000000,0.000000-29.000000,0.000000 0.000000,0.000000 14.000000,0.000000 0.000000,0.000000-14.000000,0.000000-1.000000,0.000000 1.000000,0.000000-1.000000,0.000000 1.000000,0.000000 0.000000,14.000000-15.000000,1.000000 0.000000,0.000000 0.000000,-1.000000 0.000000,-14.000000-15.000000</inkml:trace>
</inkml:ink>
</file>

<file path=ppt/ink/ink102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2-01-03T15:11:48"/>
    </inkml:context>
    <inkml:brush xml:id="br0">
      <inkml:brushProperty name="width" value="0.0547619052231312" units="cm"/>
      <inkml:brushProperty name="height" value="0.0547619052231312" units="cm"/>
      <inkml:brushProperty name="color" value="#69DBAA"/>
      <inkml:brushProperty name="ignorePressure" value="0"/>
    </inkml:brush>
  </inkml:definitions>
  <inkml:trace contextRef="#ctx0" brushRef="#br0">11390.000000 663.000000,'30.000000'-29.000000,"-16.000000"15.000000,1.000000-1.000000,-1.000000 0.000000,1.000000 1.000000,0.000000 14.000000,-1.000000 0.000000,1.000000 0.000000,-1.000000 0.000000,-14.000000 14.000000,0.000000 1.000000,0.000000 14.000000,0.000000 0.000000,0.000000 1.000000,0.000000-1.000000,0.000000 0.000000,0.000000 0.000000,0.000000-14.000000,0.000000-1.000000,0.000000 16.000000,0.000000-1.000000,0.000000-15.000000,0.000000 1.000000,0.000000 0.000000,0.000000-1.000000,0.000000 16.000000,0.000000-1.000000,0.000000-15.000000,0.000000 1.000000,0.000000 0.000000</inkml:trace>
</inkml:ink>
</file>

<file path=ppt/ink/ink102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2-01-03T15:11:49"/>
    </inkml:context>
    <inkml:brush xml:id="br0">
      <inkml:brushProperty name="width" value="0.0547619052231312" units="cm"/>
      <inkml:brushProperty name="height" value="0.0547619052231312" units="cm"/>
      <inkml:brushProperty name="color" value="#69DBAA"/>
      <inkml:brushProperty name="ignorePressure" value="0"/>
    </inkml:brush>
  </inkml:definitions>
  <inkml:trace contextRef="#ctx0" brushRef="#br0">11478.000000 430.000000,'0.000000'-29.000000,"0.000000"14.000000,0.000000 0.000000,0.000000 1.000000,0.000000-1.000000,0.000000 1.000000,0.000000-1.000000,15.000000 15.000000</inkml:trace>
</inkml:ink>
</file>

<file path=ppt/ink/ink102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2-01-03T15:11:49"/>
    </inkml:context>
    <inkml:brush xml:id="br0">
      <inkml:brushProperty name="width" value="0.0547619052231312" units="cm"/>
      <inkml:brushProperty name="height" value="0.0547619052231312" units="cm"/>
      <inkml:brushProperty name="color" value="#69DBAA"/>
      <inkml:brushProperty name="ignorePressure" value="0"/>
    </inkml:brush>
  </inkml:definitions>
  <inkml:trace contextRef="#ctx0" brushRef="#br0">11770.000000 459.000000,'29.000000'0.000000,"-14.000000"0.000000,-1.000000 0.000000,-14.000000 15.000000,0.000000-1.000000,15.000000 1.000000,0.000000-1.000000,-15.000000 1.000000,0.000000 0.000000,0.000000 14.000000,0.000000 0.000000,0.000000-14.000000,0.000000-1.000000,0.000000 15.000000,0.000000 1.000000,0.000000-1.000000,0.000000 0.000000,0.000000 0.000000,0.000000 0.000000,0.000000 1.000000,0.000000-1.000000,0.000000 0.000000,0.000000 0.000000,0.000000 1.000000,0.000000-1.000000,0.000000-15.000000,0.000000 1.000000,0.000000 0.000000,0.000000-1.000000,0.000000 1.000000,0.000000-1.000000,0.000000-28.000000,0.000000-1.000000,0.000000 1.000000,0.000000-1.000000,0.000000 0.000000,0.000000 1.000000,0.000000-1.000000,0.000000 1.000000,0.000000-16.000000,0.000000 1.000000,0.000000 0.000000,0.000000 0.000000,0.000000-1.000000,0.000000 1.000000,0.000000 0.000000,0.000000 0.000000,0.000000 0.000000,0.000000-1.000000,14.000000 1.000000,1.000000 0.000000,-15.000000 0.000000,0.000000 0.000000,0.000000-1.000000,0.000000 1.000000,14.000000 0.000000,1.000000 0.000000,0.000000 14.000000,-1.000000 1.000000,-14.000000-1.000000,0.000000 0.000000,15.000000 1.000000,-1.000000-1.000000,1.000000 15.000000,0.000000 0.000000,-1.000000-14.000000,1.000000-1.000000,0.000000 15.000000,-1.000000 0.000000,1.000000 0.000000,-1.000000 0.000000,1.000000 0.000000,0.000000 0.000000,-15.000000 15.000000,0.000000-1.000000,14.000000 1.000000,1.000000-1.000000,-1.000000 1.000000,1.000000 0.000000,-15.000000-1.000000,0.000000 1.000000,0.000000 14.000000,0.000000 0.000000,15.000000-14.000000,-1.000000-1.000000,-14.000000 1.000000,0.000000 0.000000,0.000000 14.000000,0.000000 0.000000,0.000000 0.000000,0.000000 0.000000,0.000000-14.000000,0.000000 0.000000,0.000000 14.000000,0.000000 0.000000,0.000000-14.000000,0.000000-1.000000,0.000000 1.000000,0.000000-1.000000,15.000000 16.000000,-1.000000-1.000000,-14.000000-15.000000,0.000000 1.000000,0.000000 0.000000,0.000000-1.000000,0.000000 1.000000,0.000000 0.000000,15.000000-15.000000</inkml:trace>
</inkml:ink>
</file>

<file path=ppt/ink/ink102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2-01-03T15:11:50"/>
    </inkml:context>
    <inkml:brush xml:id="br0">
      <inkml:brushProperty name="width" value="0.0547619052231312" units="cm"/>
      <inkml:brushProperty name="height" value="0.0547619052231312" units="cm"/>
      <inkml:brushProperty name="color" value="#69DBAA"/>
      <inkml:brushProperty name="ignorePressure" value="0"/>
    </inkml:brush>
  </inkml:definitions>
  <inkml:trace contextRef="#ctx0" brushRef="#br0">12442.000000 488.000000,'0.000000'-29.000000,"14.000000"14.000000,1.000000 1.000000,0.000000-1.000000,-1.000000 1.000000,1.000000-1.000000,-1.000000 0.000000,-14.000000 1.000000,0.000000-1.000000,15.000000 15.000000,0.000000 0.000000,-30.000000 15.000000,0.000000-1.000000,1.000000 1.000000,-1.000000 0.000000,1.000000-1.000000,-1.000000 1.000000,0.000000-1.000000,1.000000 1.000000,14.000000 14.000000,0.000000 0.000000,-15.000000 1.000000,1.000000-1.000000,14.000000-15.000000,0.000000 1.000000,-15.000000 14.000000,0.000000 0.000000,15.000000-14.000000,0.000000 0.000000,0.000000 14.000000,0.000000 0.000000,0.000000 0.000000,0.000000 0.000000,0.000000-14.000000,0.000000 0.000000,0.000000-1.000000,0.000000 1.000000,15.000000 14.000000,0.000000 0.000000,-1.000000-14.000000,1.000000 0.000000,14.000000-15.000000,0.000000 0.000000,0.000000 14.000000,1.000000 1.000000,-16.000000-15.000000,1.000000 0.000000,14.000000 0.000000,0.000000 0.000000,-14.000000 0.000000,-1.000000 0.000000,16.000000 0.000000,-1.000000 0.000000,-15.000000 0.000000,1.000000 0.000000,0.000000 0.000000,-1.000000 0.000000,1.000000 0.000000,-1.000000 0.000000,-14.000000-15.000000,0.000000 1.000000,-14.000000 14.000000,-1.000000 0.000000,1.000000 0.000000,-1.000000 0.000000,0.000000 0.000000,1.000000 0.000000,-15.000000 0.000000,-1.000000 0.000000,16.000000 0.000000,-1.000000 0.000000,1.000000 0.000000,-1.000000 0.000000,0.000000 0.000000,1.000000 0.000000,-1.000000 0.000000,1.000000 0.000000,-1.000000 0.000000,0.000000 0.000000,1.000000 0.000000,-1.000000 0.000000,1.000000-15.000000,-1.000000 0.000000,0.000000 15.000000,1.000000 0.000000,-1.000000-14.000000,1.000000-1.000000,14.000000 0.000000,0.000000 1.000000,-15.000000-1.000000,0.000000 1.000000,1.000000-1.000000,-1.000000 0.000000,15.000000 1.000000,0.000000-1.000000,0.000000 1.000000,0.000000-1.000000,-14.000000-14.000000,-1.000000 0.000000,15.000000 14.000000,0.000000 0.000000,0.000000-14.000000,0.000000 0.000000,0.000000 14.000000,0.000000 1.000000,0.000000-1.000000,0.000000 1.000000,0.000000-16.000000,0.000000 1.000000,15.000000 15.000000,-1.000000-1.000000,-14.000000 0.000000,0.000000 1.000000,15.000000-1.000000,-1.000000 1.000000,1.000000 14.000000,0.000000 0.000000,-15.000000-15.000000,0.000000 0.000000,14.000000 15.000000,1.000000 0.000000,-1.000000-14.000000,1.000000-1.000000,0.000000 15.000000,-1.000000 0.000000,1.000000 0.000000,-1.000000 0.000000,16.000000 0.000000,-1.000000 0.000000,-15.000000 0.000000,1.000000 0.000000,0.000000 0.000000,-1.000000 0.000000,1.000000 0.000000,-1.000000 0.000000,16.000000 0.000000,-1.000000 0.000000,-15.000000 15.000000,1.000000-1.000000,0.000000-14.000000,-1.000000 0.000000,1.000000 15.000000,-1.000000 0.000000,-14.000000-1.000000,0.000000 1.000000,0.000000-1.000000,0.000000 1.000000,0.000000 0.000000,0.000000-1.000000,0.000000 1.000000,0.000000-1.000000,-14.000000 1.000000,-1.000000 0.000000,1.000000-1.000000,-1.000000 1.000000,15.000000-1.000000,0.000000 1.000000,-15.000000-15.000000,1.000000 0.000000,-1.000000 15.000000,1.000000-1.000000,-1.000000 1.000000,0.000000-1.000000,1.000000-14.000000,-1.000000 0.000000,-14.000000 15.000000,0.000000 0.000000,14.000000-15.000000,1.000000 0.000000,-1.000000 0.000000,0.000000 0.000000,-14.000000 0.000000,0.000000 0.000000,14.000000 0.000000,1.000000 0.000000,-1.000000 0.000000,1.000000 0.000000,-1.000000 14.000000</inkml:trace>
</inkml:ink>
</file>

<file path=ppt/ink/ink10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56:23"/>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58659.000000 15510.000000,'0.000000'20.000000,"10.000000"-10.000000,1.000000 0.000000,-1.000000 0.000000,0.000000 0.000000,-10.000000 0.000000,0.000000 0.000000,9.000000-10.000000,1.000000 0.000000,-10.000000 10.000000,0.000000 0.000000,0.000000 0.000000,0.000000 0.000000,11.000000 0.000000,-1.000000 0.000000,-10.000000 0.000000,0.000000 0.000000,0.000000 0.000000,0.000000 0.000000,0.000000 0.000000,0.000000 0.000000,-10.000000 0.000000,-1.000000 0.000000,1.000000-10.000000,1.000000 0.000000,-1.000000 0.000000,0.000000 0.000000,-1.000000 0.000000,1.000000 0.000000,1.000000 0.000000,-1.000000 0.000000,0.000000-10.000000,-1.000000 0.000000,11.000000 0.000000,0.000000 0.000000,0.000000 0.000000,0.000000 0.000000,11.000000 0.000000,-1.000000 0.000000,0.000000-10.000000,-1.000000 0.000000,12.000000 0.000000,-1.000000 0.000000,-11.000000 10.000000,1.000000 0.000000,10.000000-10.000000,0.000000 0.000000,1.000000 10.000000,-1.000000 0.000000,-1.000000-10.000000,2.000000 0.000000,-11.000000 10.000000,-1.000000 0.000000,12.000000 0.000000,-1.000000 0.000000,-1.000000 0.000000,2.000000 0.000000,-11.000000 10.000000,-1.000000 0.000000,1.000000-10.000000</inkml:trace>
</inkml:ink>
</file>

<file path=ppt/ink/ink103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2-01-03T15:11:51"/>
    </inkml:context>
    <inkml:brush xml:id="br0">
      <inkml:brushProperty name="width" value="0.0547619052231312" units="cm"/>
      <inkml:brushProperty name="height" value="0.0547619052231312" units="cm"/>
      <inkml:brushProperty name="color" value="#69DBAA"/>
      <inkml:brushProperty name="ignorePressure" value="0"/>
    </inkml:brush>
  </inkml:definitions>
  <inkml:trace contextRef="#ctx0" brushRef="#br0">13698.000000 926.000000,'29.000000'0.000000,"-29.000000"15.000000,0.000000 0.000000,-15.000000-1.000000</inkml:trace>
</inkml:ink>
</file>

<file path=ppt/ink/ink103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2-01-03T15:11:51"/>
    </inkml:context>
    <inkml:brush xml:id="br0">
      <inkml:brushProperty name="width" value="0.0547619052231312" units="cm"/>
      <inkml:brushProperty name="height" value="0.0547619052231312" units="cm"/>
      <inkml:brushProperty name="color" value="#69DBAA"/>
      <inkml:brushProperty name="ignorePressure" value="0"/>
    </inkml:brush>
  </inkml:definitions>
  <inkml:trace contextRef="#ctx0" brushRef="#br0">13581.000000 663.000000,'0.000000'-29.000000,"0.000000"15.000000,0.000000-1.000000,14.000000 15.000000,1.000000 0.000000,-15.000000-15.000000,0.000000 1.000000,0.000000-1.000000</inkml:trace>
</inkml:ink>
</file>

<file path=ppt/ink/ink103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53:00"/>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9209.000000 18822.000000,'0.000000'-42.000000,"0.000000"21.000000,0.000000 0.000000,0.000000-1.000000,0.000000 1.000000,-22.000000 21.000000,1.000000 0.000000,0.000000 0.000000,0.000000 0.000000,0.000000 0.000000,0.000000 0.000000,-21.000000 21.000000,-1.000000 1.000000,1.000000 20.000000,0.000000 0.000000,0.000000-21.000000,-1.000000 0.000000,-20.000000 22.000000,0.000000-1.000000,-22.000000 0.000000,1.000000 0.000000,20.000000 1.000000,1.000000-1.000000,-43.000000 0.000000,1.000000 0.000000,41.000000 1.000000,1.000000-1.000000,-21.000000 0.000000,-1.000000 0.000000,22.000000 1.000000,-1.000000-1.000000,1.000000 0.000000,0.000000 0.000000,20.000000-21.000000,1.000000 0.000000,21.000000 22.000000,0.000000-1.000000,0.000000-42.000000,0.000000 0.000000,0.000000 21.000000,-1.000000 0.000000,1.000000 0.000000,0.000000 0.000000,0.000000-21.000000,0.000000 0.000000,0.000000 0.000000,0.000000 0.000000,21.000000-21.000000,0.000000 0.000000,0.000000 0.000000,0.000000 0.000000,-21.000000 21.000000,-1.000000 0.000000,22.000000-42.000000,0.000000-1.000000,0.000000 22.000000,0.000000 0.000000,0.000000 0.000000,0.000000 0.000000,0.000000 0.000000,0.000000 0.000000,0.000000 0.000000,0.000000 0.000000,0.000000-1.000000,0.000000 1.000000,0.000000-21.000000,0.000000 0.000000,0.000000 21.000000,0.000000 0.000000,22.000000-1.000000,-1.000000 1.000000,-21.000000 0.000000,0.000000 0.000000,21.000000 0.000000,0.000000 0.000000,0.000000 0.000000,0.000000 0.000000,0.000000-1.000000,0.000000 1.000000,-21.000000 42.000000,0.000000 1.000000,0.000000-1.000000,0.000000 0.000000,0.000000 0.000000,0.000000 0.000000,0.000000 0.000000,0.000000 0.000000,-21.000000 0.000000,0.000000 1.000000,21.000000-1.000000,0.000000 0.000000,-21.000000 0.000000,0.000000 0.000000,21.000000 0.000000,0.000000 0.000000,-21.000000 22.000000,0.000000-1.000000,21.000000-21.000000,0.000000 0.000000,-21.000000 0.000000,-1.000000 0.000000,22.000000 0.000000,0.000000 0.000000,-21.000000 1.000000,0.000000-1.000000,21.000000 0.000000,0.000000 0.000000,0.000000 21.000000,0.000000 0.000000,0.000000-20.000000,0.000000-1.000000,-21.000000 0.000000,0.000000 0.000000,21.000000 0.000000,0.000000 0.000000,0.000000 0.000000,0.000000 0.000000,21.000000-21.000000,0.000000 0.000000,0.000000-21.000000,0.000000 0.000000,1.000000 0.000000,-1.000000 0.000000,21.000000 0.000000,0.000000 0.000000,-21.000000 0.000000,0.000000-1.000000,22.000000-20.000000,-1.000000 0.000000,0.000000 0.000000,0.000000-1.000000,22.000000 1.000000,-1.000000 0.000000,0.000000-21.000000,1.000000-1.000000,-1.000000 22.000000,1.000000 0.000000,-1.000000 0.000000,0.000000-1.000000,1.000000 1.000000,-1.000000 0.000000,0.000000 21.000000,1.000000 0.000000,-1.000000-22.000000,0.000000 1.000000,-20.000000 21.000000,-1.000000 0.000000,21.000000 0.000000,1.000000 0.000000,-22.000000-1.000000,0.000000 1.000000,0.000000 0.000000,1.000000 0.000000,-1.000000 0.000000,0.000000 0.000000,-21.000000 0.000000,0.000000 0.000000,22.000000-1.000000,-1.000000 1.000000,0.000000 0.000000,0.000000 0.000000,-21.000000 21.000000,1.000000 0.000000,20.000000-21.000000,0.000000 0.000000,-21.000000 0.000000,0.000000 0.000000,0.000000 21.000000,1.000000 0.000000,-22.000000-21.000000,0.000000-1.000000,21.000000 44.000000,0.000000-1.000000,-21.000000 0.000000,0.000000 0.000000,-21.000000 0.000000,0.000000 0.000000,21.000000 0.000000,0.000000 0.000000,-43.000000 22.000000</inkml:trace>
</inkml:ink>
</file>

<file path=ppt/ink/ink103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53:07"/>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8702.000000 22877.000000,'0.000000'-42.000000,"0.000000"21.000000,0.000000 0.000000,21.000000 21.000000,0.000000 0.000000,-21.000000-21.000000,0.000000 0.000000,21.000000 0.000000,0.000000 0.000000,0.000000-1.000000,0.000000 1.000000,1.000000 0.000000,-1.000000 0.000000,0.000000 21.000000,0.000000 0.000000,-42.000000 0.000000,0.000000 0.000000,-22.000000 21.000000,1.000000 0.000000,21.000000 0.000000,0.000000 1.000000,-42.000000 20.000000,-1.000000 0.000000,22.000000-21.000000,0.000000 0.000000,-22.000000 21.000000,1.000000 1.000000,0.000000-1.000000,-1.000000 0.000000,1.000000 22.000000,0.000000-1.000000,-1.000000-21.000000,1.000000 0.000000,-1.000000 22.000000,1.000000-1.000000,0.000000-21.000000,-1.000000 1.000000,43.000000-22.000000,0.000000 0.000000,-21.000000 21.000000,0.000000 0.000000,20.000000-42.000000,1.000000 0.000000,21.000000 22.000000,0.000000-1.000000,-21.000000-21.000000,0.000000 0.000000,21.000000-21.000000,0.000000-1.000000,0.000000 1.000000,0.000000 0.000000,0.000000-21.000000,0.000000 0.000000,21.000000 21.000000,0.000000-1.000000,-21.000000 1.000000,0.000000 0.000000,0.000000 0.000000,0.000000 0.000000,21.000000-21.000000,1.000000-1.000000,-22.000000 22.000000,0.000000 0.000000,0.000000 0.000000,0.000000 0.000000,21.000000 0.000000,0.000000 0.000000,-21.000000 0.000000,0.000000-1.000000,0.000000 1.000000,0.000000 0.000000,0.000000 0.000000,0.000000 0.000000,0.000000 0.000000,0.000000 0.000000,0.000000 0.000000,0.000000-1.000000,0.000000 65.000000,0.000000-1.000000,0.000000-21.000000,0.000000 0.000000,0.000000 0.000000,0.000000 0.000000,-21.000000 22.000000,0.000000-1.000000,21.000000 0.000000,0.000000 0.000000,-22.000000 1.000000,1.000000-1.000000,21.000000 0.000000,0.000000 0.000000,0.000000 1.000000,0.000000-1.000000,-21.000000 0.000000,0.000000 0.000000,21.000000 1.000000,0.000000-1.000000,0.000000 0.000000,0.000000 0.000000,0.000000-21.000000,0.000000 1.000000,0.000000-1.000000,0.000000 0.000000,0.000000 0.000000,0.000000 0.000000,0.000000 0.000000,0.000000 0.000000,0.000000-42.000000,0.000000 0.000000,0.000000 0.000000,0.000000 0.000000,21.000000 0.000000,0.000000 0.000000,0.000000-22.000000,1.000000 1.000000,-1.000000 21.000000,0.000000 0.000000,0.000000-21.000000,0.000000-1.000000,0.000000 1.000000,0.000000 0.000000,0.000000 0.000000,1.000000-1.000000,-1.000000 1.000000,0.000000 0.000000,21.000000 0.000000,0.000000-1.000000,1.000000 1.000000,-1.000000 0.000000,0.000000 0.000000,0.000000-1.000000,1.000000 1.000000,-1.000000 0.000000,0.000000 21.000000,0.000000 0.000000,1.000000-22.000000,-1.000000 1.000000,0.000000 21.000000,0.000000 0.000000,0.000000 0.000000,1.000000 0.000000,-1.000000 21.000000,0.000000 0.000000,-21.000000-21.000000,0.000000 0.000000,1.000000 21.000000,-1.000000 0.000000,0.000000-22.000000,0.000000 1.000000,0.000000 21.000000,0.000000 0.000000,0.000000 21.000000,0.000000 1.000000,-21.000000-1.000000,0.000000 0.000000,0.000000 0.000000</inkml:trace>
</inkml:ink>
</file>

<file path=ppt/ink/ink103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53:33"/>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50600.000000 23950.000000,'0.000000'-50.000000,"25.000000"25.000000,0.000000 0.000000,0.000000 0.000000,0.000000 0.000000,25.000000 25.000000,0.000000 0.000000,0.000000-25.000000,0.000000 0.000000,25.000000 25.000000,0.000000 0.000000,-25.000000 0.000000,0.000000 0.000000,25.000000 0.000000,0.000000 0.000000,0.000000 0.000000,0.000000 0.000000,0.000000 0.000000,0.000000 0.000000,-25.000000 0.000000,0.000000 0.000000,25.000000 25.000000,0.000000 0.000000,0.000000 0.000000,0.000000 0.000000,-25.000000-25.000000,0.000000 0.000000,25.000000 0.000000,0.000000 0.000000,0.000000 25.000000,0.000000 0.000000,0.000000-25.000000,0.000000 0.000000,0.000000 0.000000,0.000000 0.000000,0.000000 0.000000,0.000000 0.000000,25.000000-25.000000,0.000000 0.000000,0.000000 25.000000,0.000000 0.000000,-25.000000-25.000000,0.000000 0.000000,0.000000 25.000000,0.000000 0.000000,0.000000-25.000000,0.000000 0.000000,-25.000000 25.000000,0.000000 0.000000,25.000000 0.000000,0.000000 0.000000,-25.000000-25.000000,0.000000 0.000000,0.000000 25.000000,0.000000 0.000000,0.000000 0.000000,0.000000 0.000000,0.000000 0.000000,0.000000 0.000000,0.000000 0.000000,0.000000 0.000000,0.000000 0.000000,0.000000 0.000000,0.000000 0.000000,0.000000 0.000000,0.000000 0.000000,0.000000 0.000000,0.000000 0.000000,0.000000 0.000000,25.000000 0.000000,0.000000 0.000000,0.000000-25.000000,0.000000 0.000000,25.000000 25.000000,0.000000 0.000000,0.000000-25.000000,0.000000 0.000000,0.000000 25.000000,0.000000 0.000000,-25.000000-25.000000,0.000000 0.000000,0.000000 25.000000,0.000000 0.000000,-25.000000 0.000000,0.000000 0.000000,-25.000000 25.000000,0.000000 0.000000,0.000000-25.000000,0.000000 0.000000,0.000000 25.000000,0.000000 0.000000,0.000000 0.000000,0.000000 0.000000,0.000000 0.000000,0.000000 0.000000,0.000000 0.000000,0.000000 0.000000,25.000000-25.000000,0.000000 0.000000,0.000000 0.000000,0.000000 0.000000,0.000000 0.000000,0.000000 0.000000,25.000000 0.000000,0.000000 0.000000,0.000000 0.000000,0.000000 0.000000,-25.000000 0.000000,0.000000 0.000000,50.000000 0.000000,0.000000 0.000000,-25.000000-25.000000,0.000000 0.000000,0.000000 25.000000,0.000000 0.000000,25.000000-25.000000,0.000000 0.000000,-25.000000 25.000000,0.000000 0.000000,0.000000-25.000000,0.000000 0.000000,25.000000 25.000000,0.000000 0.000000,-25.000000 0.000000,0.000000 0.000000,0.000000-25.000000,0.000000 0.000000,-25.000000 25.000000,0.000000 0.000000,25.000000 0.000000,0.000000 0.000000,0.000000 0.000000,0.000000 0.000000,-25.000000 0.000000,0.000000 0.000000,25.000000 0.000000,0.000000 0.000000,0.000000 0.000000,0.000000 0.000000,-25.000000 0.000000,0.000000 0.000000,25.000000 0.000000,0.000000 0.000000,-25.000000 0.000000,0.000000 0.000000,0.000000 0.000000,0.000000 0.000000,0.000000 0.000000,0.000000 0.000000,0.000000 0.000000,0.000000 0.000000,0.000000 0.000000,0.000000 0.000000,0.000000 0.000000,0.000000 0.000000,0.000000 0.000000,0.000000 0.000000,0.000000 0.000000,0.000000 0.000000,25.000000-25.000000,0.000000 0.000000,-25.000000 0.000000,0.000000 0.000000,0.000000 0.000000</inkml:trace>
</inkml:ink>
</file>

<file path=ppt/ink/ink103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53:34"/>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57700.000000 21550.000000,'-50.000000'0.000000,"25.000000"0.000000,0.000000 0.000000,0.000000 0.000000,0.000000 0.000000,0.000000 0.000000,0.000000 0.000000,25.000000-25.000000,0.000000 0.000000,-25.000000 25.000000,0.000000 0.000000,25.000000-25.000000,0.000000 0.000000,0.000000 0.000000,0.000000 0.000000,0.000000 0.000000,0.000000 0.000000,0.000000 0.000000,0.000000 0.000000,25.000000-25.000000,0.000000 0.000000,25.000000 25.000000,0.000000 0.000000,25.000000-25.000000,0.000000 0.000000,25.000000 0.000000,0.000000 0.000000,0.000000-25.000000,0.000000 0.000000,0.000000 25.000000,0.000000 0.000000,0.000000 25.000000,0.000000 0.000000,25.000000-25.000000,0.000000 0.000000,-25.000000 25.000000,0.000000 0.000000,0.000000 25.000000,0.000000 0.000000,-50.000000-25.000000,0.000000 0.000000,0.000000 25.000000,0.000000 0.000000,-25.000000 0.000000,0.000000 0.000000,0.000000 0.000000,0.000000 0.000000,-25.000000 25.000000,0.000000 0.000000,0.000000 0.000000,0.000000 0.000000,-25.000000-25.000000,0.000000 0.000000,25.000000 25.000000</inkml:trace>
</inkml:ink>
</file>

<file path=ppt/ink/ink103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53:35"/>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59550.000000 20150.000000,'-50.000000'0.000000,"50.000000"-25.000000,0.000000 0.000000,-25.000000 25.000000,0.000000 0.000000,25.000000-25.000000,0.000000 0.000000,25.000000 25.000000,0.000000 0.000000,25.000000 0.000000,0.000000 0.000000,25.000000-25.000000,0.000000 0.000000,0.000000 25.000000,0.000000 0.000000,0.000000 0.000000,0.000000 0.000000,0.000000 0.000000,0.000000 0.000000,25.000000 0.000000,0.000000 0.000000,-25.000000 0.000000,0.000000 0.000000,0.000000 0.000000,0.000000 0.000000,0.000000 0.000000,0.000000 0.000000,-25.000000 0.000000,0.000000 0.000000,-25.000000 0.000000,0.000000 0.000000,0.000000 0.000000,0.000000 0.000000,-25.000000 25.000000,0.000000 0.000000,-50.000000 0.000000,0.000000 0.000000,25.000000 0.000000,0.000000 0.000000,-25.000000 25.000000,0.000000 0.000000,0.000000-25.000000,0.000000 0.000000,-25.000000 25.000000,0.000000 0.000000,25.000000 0.000000,0.000000 0.000000,-25.000000 0.000000,0.000000 0.000000,25.000000 0.000000,0.000000 0.000000,-25.000000 25.000000,0.000000 0.000000,25.000000-50.000000,0.000000 0.000000,25.000000 25.000000,0.000000 0.000000,-25.000000-25.000000,0.000000 0.000000,25.000000 0.000000,0.000000 0.000000,0.000000-25.000000,0.000000 0.000000,25.000000 25.000000,0.000000 0.000000,-25.000000-25.000000,0.000000 0.000000,25.000000-25.000000,0.000000 0.000000,0.000000 0.000000,0.000000 0.000000,25.000000-25.000000,0.000000 0.000000,-25.000000 0.000000,0.000000 0.000000,25.000000-25.000000,0.000000 0.000000,-25.000000 0.000000,0.000000 0.000000,0.000000 0.000000,0.000000 0.000000,25.000000 0.000000,0.000000 0.000000,-25.000000 25.000000,0.000000 0.000000,0.000000-25.000000,0.000000 0.000000,25.000000 25.000000,0.000000 0.000000,-25.000000 25.000000,0.000000 0.000000,0.000000-25.000000,0.000000 0.000000,0.000000 25.000000</inkml:trace>
</inkml:ink>
</file>

<file path=ppt/ink/ink103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53:36"/>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61250.000000 19600.000000,'50.000000'-50.000000,"-50.000000"75.000000,0.000000 0.000000,0.000000 0.000000,0.000000 0.000000,0.000000 25.000000,0.000000 0.000000,0.000000 0.000000,0.000000 0.000000,0.000000 0.000000,0.000000 0.000000,0.000000 25.000000,0.000000 0.000000,0.000000 0.000000,0.000000 0.000000,0.000000-25.000000,0.000000 0.000000,0.000000 0.000000,0.000000 0.000000,0.000000 0.000000,0.000000 0.000000,-25.000000-25.000000,0.000000 0.000000,25.000000 25.000000,0.000000 0.000000,-25.000000-50.000000,0.000000 0.000000,0.000000 0.000000,0.000000 0.000000,25.000000-50.000000,0.000000 0.000000,0.000000 0.000000,0.000000 0.000000,-25.000000-25.000000,0.000000 0.000000,25.000000 25.000000,0.000000 0.000000,0.000000-25.000000,0.000000 0.000000,0.000000 0.000000,0.000000 0.000000,25.000000 25.000000,0.000000 0.000000,-25.000000-25.000000,0.000000 0.000000,25.000000 25.000000,0.000000 0.000000,0.000000 0.000000,0.000000 0.000000,0.000000 0.000000,0.000000 0.000000,0.000000 25.000000,0.000000 0.000000,0.000000 0.000000,0.000000 0.000000,0.000000 25.000000,0.000000 0.000000,0.000000-25.000000,0.000000 0.000000,0.000000 25.000000,0.000000 0.000000,0.000000 0.000000,0.000000 0.000000,0.000000 0.000000,0.000000 0.000000,-25.000000 25.000000,0.000000 0.000000,25.000000-25.000000,0.000000 0.000000,-25.000000 50.000000,0.000000 0.000000,0.000000-25.000000,0.000000 0.000000,25.000000 25.000000,0.000000 0.000000,-25.000000-25.000000,0.000000 0.000000,25.000000 25.000000,0.000000 0.000000,-25.000000 0.000000,0.000000 0.000000,0.000000 0.000000,0.000000 0.000000,0.000000-25.000000,0.000000 0.000000,0.000000 25.000000,0.000000 0.000000,0.000000-25.000000,0.000000 0.000000,0.000000 0.000000,0.000000 0.000000,0.000000 0.000000,0.000000 0.000000,-25.000000 0.000000,0.000000 0.000000,0.000000-25.000000,0.000000 0.000000,25.000000-25.000000,0.000000 0.000000,0.000000-25.000000,0.000000 0.000000,0.000000 0.000000,0.000000 0.000000,25.000000 0.000000,0.000000 0.000000,0.000000-25.000000,0.000000 0.000000,25.000000 25.000000,0.000000 0.000000,-25.000000 0.000000,0.000000 0.000000,0.000000 0.000000,0.000000 0.000000,0.000000 25.000000,0.000000 0.000000,0.000000-25.000000,0.000000 0.000000,0.000000 25.000000,0.000000 0.000000,0.000000 0.000000,0.000000 0.000000,0.000000 25.000000,0.000000 0.000000,0.000000-25.000000,0.000000 0.000000,0.000000 25.000000,0.000000 0.000000,0.000000 0.000000,0.000000 0.000000,0.000000 0.000000,0.000000 0.000000,-25.000000 25.000000,0.000000 0.000000,0.000000 0.000000,0.000000 0.000000,0.000000 0.000000,0.000000 0.000000,0.000000 25.000000,0.000000 0.000000,0.000000-25.000000,0.000000 0.000000,0.000000 25.000000,0.000000 0.000000,0.000000 0.000000,0.000000 0.000000,0.000000-25.000000,0.000000 0.000000,0.000000 25.000000,0.000000 0.000000,0.000000 0.000000,0.000000 0.000000,0.000000 0.000000,0.000000 0.000000,0.000000 0.000000,0.000000 0.000000,0.000000-25.000000,0.000000 0.000000,0.000000 0.000000,0.000000 0.000000,0.000000 0.000000,0.000000 0.000000,25.000000 0.000000,0.000000 0.000000,-25.000000-50.000000,0.000000 0.000000,0.000000 0.000000,0.000000 0.000000,25.000000-25.000000,0.000000 0.000000,-25.000000 0.000000,0.000000 0.000000,25.000000 0.000000</inkml:trace>
</inkml:ink>
</file>

<file path=ppt/ink/ink103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53:37"/>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62900.000000 19300.000000,'0.000000'-50.000000,"0.000000"25.000000,0.000000 0.000000,25.000000 0.000000,0.000000 0.000000,-25.000000 50.000000,0.000000 0.000000,-25.000000 0.000000,0.000000 0.000000,25.000000 25.000000,0.000000 0.000000,-25.000000-25.000000,0.000000 0.000000,25.000000 25.000000,0.000000 0.000000,0.000000-25.000000,0.000000 0.000000,-25.000000 25.000000,0.000000 0.000000,25.000000 0.000000,0.000000 0.000000,0.000000 0.000000,0.000000 0.000000,0.000000-25.000000,0.000000 0.000000,0.000000 25.000000,0.000000 0.000000,25.000000 0.000000,0.000000 0.000000,0.000000-25.000000,0.000000 0.000000,0.000000 0.000000,0.000000 0.000000,25.000000 0.000000,0.000000 0.000000,-25.000000-25.000000,0.000000 0.000000,0.000000 25.000000,0.000000 0.000000,0.000000-25.000000,0.000000 0.000000,0.000000 0.000000,0.000000 0.000000,-25.000000-25.000000,0.000000 0.000000,0.000000 0.000000</inkml:trace>
</inkml:ink>
</file>

<file path=ppt/ink/ink103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53:37"/>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62800.000000 19400.000000,'50.000000'-50.000000,"-50.000000"25.000000,0.000000 0.000000,25.000000 0.000000,0.000000 0.000000,0.000000 0.000000,0.000000 0.000000,0.000000 25.000000,0.000000 0.000000,0.000000 0.000000,0.000000 0.000000,0.000000-25.000000,0.000000 0.000000,0.000000 25.000000,0.000000 0.000000,0.000000 0.000000,0.000000 0.000000,0.000000 0.000000,0.000000 0.000000,0.000000 25.000000,0.000000 0.000000,0.000000-25.000000,0.000000 0.000000,0.000000 25.000000,0.000000 0.000000,-25.000000 0.000000,0.000000 0.000000,25.000000 0.000000,0.000000 0.000000,-25.000000 0.000000,0.000000 0.000000,0.000000 0.000000,0.000000 0.000000,0.000000 0.000000,0.000000 0.000000,-25.000000-25.000000,0.000000 0.000000,0.000000 25.000000,0.000000 0.000000,-25.000000 0.000000,0.000000 0.000000,25.000000-25.000000,0.000000 0.000000,-25.000000 25.000000,0.000000 0.000000,0.000000-25.000000,0.000000 0.000000,0.000000 25.000000,0.000000 0.000000,25.000000-25.000000,0.000000 0.000000,0.000000 0.000000,0.000000 0.000000,0.000000 0.000000</inkml:trace>
</inkml:ink>
</file>

<file path=ppt/ink/ink10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56:23"/>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59200.000000 15270.000000,'19.000000'0.000000,"-19.000000"-10.000000,0.000000 0.000000,11.000000 10.000000,-1.000000 0.000000,0.000000-10.000000,-1.000000 0.000000,-29.000000 20.000000,0.000000 0.000000,10.000000 10.000000,1.000000 0.000000,-1.000000-10.000000,0.000000 0.000000,-1.000000 10.000000,1.000000 0.000000,1.000000 0.000000,-1.000000 0.000000,0.000000-10.000000,-1.000000 0.000000,11.000000 10.000000,0.000000 0.000000,0.000000-10.000000,0.000000 0.000000,0.000000 10.000000,0.000000 0.000000,0.000000-10.000000,0.000000 0.000000,0.000000 0.000000,0.000000 0.000000,11.000000 0.000000,-1.000000 0.000000,10.000000 0.000000,0.000000 0.000000,-10.000000-10.000000,0.000000 0.000000,-1.000000 10.000000,1.000000 0.000000,1.000000 0.000000,-1.000000 0.000000,0.000000-10.000000,-1.000000 0.000000,1.000000 10.000000,1.000000 0.000000,-11.000000 0.000000,0.000000 0.000000,-11.000000 0.000000,1.000000 0.000000,1.000000-10.000000,-1.000000 0.000000,0.000000 0.000000,-1.000000 0.000000,-8.000000 10.000000,-1.000000 0.000000,0.000000-10.000000,0.000000 0.000000,10.000000 0.000000,-1.000000 0.000000,-8.000000 10.000000,-1.000000 0.000000,9.000000-10.000000,1.000000 0.000000,-10.000000 0.000000</inkml:trace>
</inkml:ink>
</file>

<file path=ppt/ink/ink104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53:38"/>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63950.000000 18850.000000,'0.000000'-100.000000,"25.000000"75.000000,0.000000 0.000000,-25.000000-25.000000,0.000000 0.000000,0.000000 25.000000,0.000000 0.000000,0.000000 0.000000,0.000000 0.000000,25.000000 0.000000,0.000000 0.000000,-25.000000 0.000000,0.000000 0.000000,0.000000 50.000000,0.000000 0.000000,0.000000 25.000000,0.000000 0.000000,0.000000 0.000000,0.000000 0.000000,0.000000 0.000000,0.000000 0.000000,25.000000 0.000000,0.000000 0.000000,-25.000000 25.000000,0.000000 0.000000,0.000000 0.000000,0.000000 0.000000,25.000000-25.000000,0.000000 0.000000,-25.000000 0.000000,0.000000 0.000000,0.000000 25.000000,0.000000 0.000000,0.000000-25.000000,0.000000 0.000000,0.000000 0.000000,0.000000 0.000000,0.000000 0.000000,0.000000 0.000000,0.000000 0.000000,0.000000 0.000000,-25.000000 0.000000,0.000000 0.000000,0.000000-25.000000,0.000000 0.000000,0.000000 0.000000,0.000000 0.000000,0.000000 25.000000,0.000000 0.000000,0.000000-50.000000,0.000000 0.000000,0.000000 25.000000,0.000000 0.000000,-25.000000-25.000000,0.000000 0.000000,25.000000 0.000000,0.000000 0.000000,-25.000000 0.000000,0.000000 0.000000,25.000000-25.000000,0.000000 0.000000,-25.000000 0.000000,0.000000 0.000000,25.000000-25.000000,0.000000 0.000000,25.000000 25.000000,0.000000 0.000000,-25.000000-25.000000,0.000000 0.000000,25.000000 0.000000,0.000000 0.000000,0.000000 25.000000,0.000000 0.000000,0.000000-25.000000,0.000000 0.000000,25.000000 25.000000,0.000000 0.000000,0.000000 0.000000,0.000000 0.000000,0.000000 0.000000,0.000000 0.000000,25.000000 25.000000,0.000000 0.000000,0.000000-25.000000,0.000000 0.000000,25.000000 25.000000,0.000000 0.000000,-25.000000 0.000000,0.000000 0.000000,0.000000 0.000000,0.000000 0.000000,0.000000 0.000000,0.000000 0.000000,-25.000000 25.000000</inkml:trace>
</inkml:ink>
</file>

<file path=ppt/ink/ink104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53:40"/>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64500.000000 19400.000000,'0.000000'-50.000000,"0.000000"25.000000,0.000000 0.000000,25.000000 25.000000,0.000000 0.000000,-25.000000-25.000000,0.000000 0.000000,0.000000 50.000000,0.000000 0.000000,0.000000 25.000000,0.000000 0.000000,0.000000-25.000000,0.000000 0.000000,0.000000 0.000000,0.000000 0.000000,0.000000 0.000000,0.000000 0.000000,0.000000 25.000000,0.000000 0.000000,0.000000-25.000000,0.000000 0.000000,0.000000 25.000000,0.000000 0.000000,0.000000-25.000000,0.000000 0.000000,0.000000 25.000000,0.000000 0.000000,0.000000-25.000000,0.000000 0.000000,0.000000 0.000000,0.000000 0.000000,0.000000 25.000000,0.000000 0.000000,0.000000-25.000000,0.000000 0.000000,25.000000-25.000000</inkml:trace>
</inkml:ink>
</file>

<file path=ppt/ink/ink104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53:40"/>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64500.000000 19100.000000,'0.000000'-50.000000,"0.000000"25.000000,0.000000 0.000000,-25.000000 0.000000,0.000000 0.000000,25.000000 0.000000,0.000000 0.000000,-25.000000 25.000000,0.000000 0.000000,25.000000 25.000000,0.000000 0.000000,25.000000-25.000000,0.000000 0.000000,-25.000000 50.000000</inkml:trace>
</inkml:ink>
</file>

<file path=ppt/ink/ink104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53:41"/>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65200.000000 19250.000000,'50.000000'0.000000,"-50.000000"-25.000000,0.000000 0.000000,25.000000 25.000000,0.000000 0.000000,-25.000000-25.000000,0.000000 0.000000,0.000000 0.000000,0.000000 0.000000,-25.000000 25.000000,0.000000 0.000000,0.000000 0.000000,0.000000 0.000000,0.000000 25.000000,0.000000 0.000000,0.000000 0.000000,0.000000 0.000000,0.000000 0.000000,0.000000 0.000000,0.000000 0.000000,0.000000 0.000000,0.000000 0.000000,0.000000 0.000000,25.000000 0.000000,0.000000 0.000000,-25.000000 0.000000,0.000000 0.000000,25.000000 0.000000,0.000000 0.000000,0.000000 0.000000,0.000000 0.000000,0.000000 0.000000,0.000000 0.000000,0.000000 25.000000,0.000000 0.000000,0.000000-25.000000,0.000000 0.000000,0.000000 0.000000,0.000000 0.000000,0.000000 0.000000,0.000000 0.000000,25.000000 0.000000,0.000000 0.000000,0.000000-25.000000,0.000000 0.000000,0.000000 25.000000,0.000000 0.000000,0.000000-25.000000,0.000000 0.000000,0.000000 0.000000,0.000000 0.000000,0.000000 0.000000,0.000000 0.000000,0.000000 0.000000,0.000000 0.000000,0.000000 0.000000,0.000000 0.000000,0.000000-25.000000,0.000000 0.000000,0.000000 0.000000,0.000000 0.000000,0.000000 0.000000,0.000000 0.000000,0.000000 0.000000,0.000000 0.000000,0.000000 0.000000,0.000000 0.000000,0.000000 0.000000</inkml:trace>
</inkml:ink>
</file>

<file path=ppt/ink/ink104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53:44"/>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65800.000000 19300.000000,'0.000000'-50.000000,"0.000000"25.000000,0.000000 0.000000,0.000000 0.000000,0.000000 0.000000,0.000000 0.000000,0.000000 0.000000,0.000000 0.000000,0.000000 0.000000,0.000000 0.000000,0.000000 0.000000,0.000000 0.000000,0.000000 0.000000,0.000000 50.000000,0.000000 0.000000,0.000000 0.000000,0.000000 0.000000,0.000000 0.000000,0.000000 0.000000,0.000000 25.000000,0.000000 0.000000,25.000000 0.000000,0.000000 0.000000,-25.000000-25.000000,0.000000 0.000000,0.000000 25.000000,0.000000 0.000000,0.000000-25.000000,0.000000 0.000000,25.000000 25.000000,0.000000 0.000000,-25.000000-25.000000,0.000000 0.000000,0.000000 0.000000,0.000000 0.000000,0.000000 0.000000,0.000000 0.000000,0.000000 0.000000</inkml:trace>
</inkml:ink>
</file>

<file path=ppt/ink/ink104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53:44"/>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65750.000000 18650.000000,'0.000000'-50.000000,"0.000000"25.000000,0.000000 0.000000,-25.000000 0.000000,0.000000 0.000000,25.000000 0.000000,0.000000 0.000000,-25.000000 25.000000,0.000000 0.000000,25.000000-25.000000,0.000000 0.000000,25.000000 50.000000</inkml:trace>
</inkml:ink>
</file>

<file path=ppt/ink/ink104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53:45"/>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66150.000000 19000.000000,'0.000000'50.000000,"0.000000"-25.000000,0.000000 0.000000,0.000000 0.000000,0.000000 0.000000,0.000000 0.000000,0.000000 0.000000,0.000000 0.000000,0.000000 0.000000,0.000000 0.000000,0.000000 0.000000,25.000000 0.000000,0.000000 0.000000,-25.000000 0.000000,0.000000 0.000000,0.000000 25.000000,0.000000 0.000000,0.000000-25.000000,0.000000 0.000000,25.000000 0.000000,0.000000 0.000000,-25.000000 0.000000,0.000000 0.000000,0.000000 0.000000,0.000000 0.000000,0.000000-50.000000,0.000000 0.000000,0.000000 0.000000,0.000000 0.000000,0.000000 0.000000,0.000000 0.000000,0.000000 0.000000,0.000000 0.000000,0.000000-25.000000,0.000000 0.000000,0.000000 25.000000,0.000000 0.000000,25.000000-25.000000,0.000000 0.000000,-25.000000 0.000000,0.000000 0.000000,25.000000 25.000000,0.000000 0.000000,0.000000-25.000000,0.000000 0.000000,0.000000 25.000000,0.000000 0.000000,-25.000000 0.000000,0.000000 0.000000,25.000000 0.000000,0.000000 0.000000,0.000000 0.000000,0.000000 0.000000,0.000000 25.000000,0.000000 0.000000,0.000000 0.000000,0.000000 0.000000,-25.000000 25.000000,0.000000 0.000000,0.000000 0.000000,0.000000 0.000000,0.000000 0.000000,0.000000 0.000000,0.000000 25.000000,0.000000 0.000000,25.000000 0.000000,0.000000 0.000000,-25.000000-25.000000,0.000000 0.000000,0.000000 25.000000,0.000000 0.000000,0.000000-25.000000,0.000000 0.000000,0.000000 0.000000,0.000000 0.000000,0.000000 25.000000,0.000000 0.000000,0.000000-25.000000,0.000000 0.000000,25.000000-25.000000,0.000000 0.000000,-25.000000 25.000000,0.000000 0.000000,0.000000 0.000000,0.000000 0.000000,25.000000-25.000000,0.000000 0.000000,0.000000-25.000000</inkml:trace>
</inkml:ink>
</file>

<file path=ppt/ink/ink104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53:45"/>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67050.000000 18850.000000,'50.000000'0.000000,"-50.000000"-25.000000,0.000000 0.000000,0.000000 0.000000,0.000000 0.000000,-25.000000 50.000000,0.000000 0.000000,25.000000 0.000000,0.000000 0.000000,0.000000 0.000000,0.000000 0.000000,-25.000000 25.000000,0.000000 0.000000,25.000000 0.000000,0.000000 0.000000,0.000000-25.000000,0.000000 0.000000,0.000000 25.000000,0.000000 0.000000,0.000000 0.000000,0.000000 0.000000,0.000000-25.000000,0.000000 0.000000,0.000000 0.000000,0.000000 0.000000,25.000000 0.000000,0.000000 0.000000,-25.000000 0.000000,0.000000 0.000000,25.000000 0.000000,0.000000 0.000000,0.000000 0.000000,0.000000 0.000000,0.000000-25.000000,0.000000 0.000000,0.000000 0.000000,0.000000 0.000000,0.000000 0.000000,0.000000 0.000000,0.000000 0.000000,0.000000 0.000000,0.000000 0.000000,0.000000 0.000000,-25.000000-25.000000</inkml:trace>
</inkml:ink>
</file>

<file path=ppt/ink/ink104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53:46"/>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66900.000000 19000.000000,'0.000000'-50.000000,"0.000000"25.000000,0.000000 0.000000,0.000000 0.000000,0.000000 0.000000,0.000000 0.000000,0.000000 0.000000,0.000000 0.000000,0.000000 0.000000,0.000000 0.000000,0.000000 0.000000,25.000000 25.000000,0.000000 0.000000,0.000000 0.000000,0.000000 0.000000,0.000000 0.000000,0.000000 0.000000,0.000000 0.000000,0.000000 0.000000,0.000000 0.000000,0.000000 0.000000,0.000000 25.000000,0.000000 0.000000,0.000000 0.000000,0.000000 0.000000,-25.000000 0.000000,0.000000 0.000000,25.000000 0.000000,0.000000 0.000000,-25.000000 0.000000,0.000000 0.000000,0.000000 0.000000,0.000000 0.000000,0.000000 0.000000,0.000000 0.000000,-25.000000 0.000000,0.000000 0.000000,0.000000 0.000000,0.000000 0.000000,0.000000 0.000000,0.000000 0.000000,0.000000-25.000000,0.000000 0.000000,0.000000 25.000000,0.000000 0.000000,0.000000-25.000000,0.000000 0.000000,0.000000 0.000000,0.000000 0.000000,0.000000 25.000000,0.000000 0.000000,0.000000-25.000000,0.000000 0.000000,0.000000 0.000000,0.000000 0.000000,0.000000 0.000000</inkml:trace>
</inkml:ink>
</file>

<file path=ppt/ink/ink104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53:47"/>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68850.000000 18550.000000,'50.000000'-50.000000,"-25.000000"50.000000,0.000000 0.000000,0.000000-25.000000,0.000000 0.000000,-25.000000 0.000000,0.000000 0.000000,25.000000 25.000000,0.000000 0.000000,-25.000000-25.000000,0.000000 0.000000,-25.000000 25.000000,0.000000 0.000000,-25.000000 0.000000,0.000000 0.000000,25.000000 25.000000,0.000000 0.000000,-25.000000 0.000000,0.000000 0.000000,0.000000 0.000000,0.000000 0.000000,0.000000 0.000000,0.000000 0.000000,0.000000 0.000000,0.000000 0.000000,0.000000 0.000000,0.000000 0.000000,0.000000-25.000000,0.000000 0.000000,25.000000 25.000000,0.000000 0.000000,0.000000 0.000000</inkml:trace>
</inkml:ink>
</file>

<file path=ppt/ink/ink10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56:24"/>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59840.000000 15350.000000,'19.000000'-20.000000,"-19.000000"10.000000,0.000000 0.000000,10.000000 10.000000,1.000000 0.000000,-11.000000-10.000000,0.000000 0.000000,-11.000000 10.000000,1.000000 0.000000,1.000000 0.000000,-1.000000 0.000000,-11.000000 0.000000,2.000000 0.000000,-12.000000 0.000000,2.000000 0.000000,8.000000 10.000000,2.000000 0.000000,-1.000000 0.000000,-1.000000 0.000000,-8.000000-10.000000,-1.000000 0.000000,10.000000 10.000000,-1.000000 0.000000,1.000000-10.000000,0.000000 0.000000,-10.000000 10.000000,0.000000 0.000000,21.000000-10.000000</inkml:trace>
</inkml:ink>
</file>

<file path=ppt/ink/ink105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53:47"/>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68250.000000 17750.000000,'0.000000'-50.000000,"0.000000"25.000000,0.000000 0.000000,25.000000 25.000000,0.000000 0.000000,0.000000 0.000000,0.000000 0.000000,0.000000 25.000000,0.000000 0.000000,25.000000 25.000000,0.000000 0.000000,-25.000000 25.000000,0.000000 0.000000,0.000000 25.000000,0.000000 0.000000,0.000000 0.000000,0.000000 0.000000,-25.000000 0.000000,0.000000 0.000000,25.000000 25.000000,0.000000 0.000000,-25.000000-25.000000,0.000000 0.000000,0.000000 0.000000,0.000000 0.000000,0.000000-25.000000,0.000000 0.000000,0.000000-25.000000,0.000000 0.000000,0.000000-25.000000,0.000000 0.000000,-25.000000 0.000000</inkml:trace>
</inkml:ink>
</file>

<file path=ppt/ink/ink105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53:48"/>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68850.000000 17700.000000,'0.000000'-50.000000,"0.000000"25.000000,0.000000 0.000000,-25.000000 0.000000,0.000000 0.000000,50.000000 50.000000,0.000000 0.000000,-25.000000 25.000000,0.000000 0.000000,25.000000 25.000000,0.000000 0.000000,0.000000 0.000000,0.000000 0.000000,0.000000 25.000000,0.000000 0.000000,-25.000000-25.000000,0.000000 0.000000,25.000000 50.000000,0.000000 0.000000,0.000000-50.000000,0.000000 0.000000,-25.000000 0.000000,0.000000 0.000000,0.000000 0.000000,0.000000 0.000000,25.000000-25.000000,0.000000 0.000000,-25.000000 0.000000,0.000000 0.000000,0.000000-75.000000,0.000000 0.000000,0.000000-25.000000,0.000000 0.000000,0.000000 0.000000,0.000000 0.000000,0.000000-25.000000,0.000000 0.000000,0.000000 0.000000,0.000000 0.000000,25.000000-25.000000,0.000000 0.000000,0.000000 0.000000,0.000000 0.000000,0.000000 25.000000,0.000000 0.000000,-25.000000 0.000000,0.000000 0.000000,25.000000 25.000000,0.000000 0.000000,0.000000 25.000000,0.000000 0.000000,-25.000000 0.000000,0.000000 0.000000,0.000000 50.000000,0.000000 0.000000,0.000000 25.000000,0.000000 0.000000,25.000000 0.000000,0.000000 0.000000,-25.000000 0.000000,0.000000 0.000000,25.000000 0.000000,0.000000 0.000000,-25.000000 25.000000,0.000000 0.000000,25.000000-25.000000,0.000000 0.000000,-25.000000 0.000000,0.000000 0.000000,25.000000 0.000000,0.000000 0.000000,-25.000000-25.000000,0.000000 0.000000,0.000000 0.000000,0.000000 0.000000,25.000000 0.000000,0.000000 0.000000,-25.000000 0.000000,0.000000 0.000000,25.000000-25.000000,0.000000 0.000000,0.000000 0.000000</inkml:trace>
</inkml:ink>
</file>

<file path=ppt/ink/ink105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53:48"/>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70150.000000 18250.000000,'-50.000000'0.000000,"25.000000"25.000000,0.000000 0.000000,0.000000-25.000000,0.000000 0.000000,0.000000 25.000000,0.000000 0.000000,0.000000-25.000000,0.000000 0.000000,0.000000 25.000000,0.000000 0.000000,0.000000-25.000000,0.000000 0.000000,0.000000 25.000000,0.000000 0.000000,0.000000-25.000000,0.000000 0.000000,0.000000 25.000000,0.000000 0.000000,0.000000-25.000000,0.000000 0.000000,0.000000 0.000000,0.000000 0.000000,0.000000-25.000000,0.000000 0.000000,25.000000 0.000000,0.000000 0.000000,0.000000 0.000000,0.000000 0.000000,0.000000-25.000000,0.000000 0.000000,0.000000 0.000000,0.000000 0.000000,25.000000 0.000000,0.000000 0.000000,0.000000 0.000000,0.000000 0.000000,0.000000 25.000000,0.000000 0.000000,0.000000 25.000000,0.000000 0.000000,0.000000-25.000000,0.000000 0.000000,25.000000 25.000000,0.000000 0.000000,-25.000000 0.000000,0.000000 0.000000,0.000000 25.000000,0.000000 0.000000,0.000000 0.000000,0.000000 0.000000,0.000000 25.000000,0.000000 0.000000,0.000000-25.000000,0.000000 0.000000,25.000000 25.000000,0.000000 0.000000,-25.000000-25.000000,0.000000 0.000000,0.000000 0.000000,0.000000 0.000000,25.000000 0.000000,0.000000 0.000000,-25.000000-25.000000,0.000000 0.000000,0.000000 25.000000,0.000000 0.000000,25.000000-25.000000,0.000000 0.000000,-25.000000 0.000000</inkml:trace>
</inkml:ink>
</file>

<file path=ppt/ink/ink105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53:48"/>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71150.000000 17650.000000,'50.000000'-50.000000,"-25.000000"25.000000,0.000000 0.000000,0.000000 0.000000,0.000000 0.000000,-50.000000 25.000000,0.000000 0.000000,0.000000 25.000000,0.000000 0.000000,-25.000000 0.000000,0.000000 0.000000,0.000000 0.000000,0.000000 0.000000,0.000000 0.000000,0.000000 0.000000,0.000000 0.000000,0.000000 0.000000,-25.000000 0.000000,0.000000 0.000000,25.000000-25.000000,0.000000 0.000000,0.000000 25.000000,0.000000 0.000000,25.000000-25.000000,0.000000 0.000000,-25.000000 25.000000</inkml:trace>
</inkml:ink>
</file>

<file path=ppt/ink/ink105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53:49"/>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70450.000000 17300.000000,'0.000000'-50.000000,"25.000000"50.000000,0.000000 0.000000,-25.000000-25.000000,0.000000 0.000000,25.000000 25.000000,0.000000 0.000000,-25.000000 25.000000,0.000000 0.000000,25.000000 0.000000,0.000000 0.000000,0.000000 0.000000,0.000000 0.000000,0.000000 25.000000,0.000000 0.000000,0.000000 25.000000,0.000000 0.000000,0.000000-25.000000,0.000000 0.000000,0.000000 25.000000,0.000000 0.000000,0.000000 0.000000,0.000000 0.000000,0.000000 0.000000,0.000000 0.000000,0.000000 25.000000,0.000000 0.000000,0.000000-25.000000,0.000000 0.000000,0.000000-25.000000</inkml:trace>
</inkml:ink>
</file>

<file path=ppt/ink/ink105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53:49"/>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63550.000000 21800.000000,'-50.000000'0.000000,"50.000000"25.000000,0.000000 0.000000,-25.000000-25.000000,0.000000 0.000000,0.000000 0.000000,0.000000 0.000000,-25.000000 0.000000,0.000000 0.000000,25.000000 0.000000,0.000000 0.000000,-25.000000 25.000000,0.000000 0.000000,25.000000-25.000000,0.000000 0.000000,-25.000000 25.000000,0.000000 0.000000,0.000000 0.000000,0.000000 0.000000,0.000000-25.000000,0.000000 0.000000,0.000000 25.000000,0.000000 0.000000,25.000000-25.000000,0.000000 0.000000,0.000000 0.000000,0.000000 0.000000,0.000000 0.000000,0.000000 0.000000,0.000000 0.000000</inkml:trace>
</inkml:ink>
</file>

<file path=ppt/ink/ink105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53:50"/>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62950.000000 21400.000000,'0.000000'-50.000000,"0.000000"25.000000,0.000000 0.000000,0.000000 50.000000,0.000000 0.000000,25.000000 0.000000,0.000000 0.000000,-25.000000 0.000000,0.000000 0.000000,0.000000 0.000000,0.000000 0.000000,0.000000 0.000000,0.000000 0.000000,25.000000 0.000000,0.000000 0.000000,-25.000000 25.000000,0.000000 0.000000,25.000000-25.000000,0.000000 0.000000,-25.000000 25.000000,0.000000 0.000000,25.000000 0.000000,0.000000 0.000000,-25.000000 0.000000,0.000000 0.000000,25.000000 0.000000,0.000000 0.000000,-25.000000 25.000000,0.000000 0.000000,25.000000-50.000000,0.000000 0.000000,-25.000000 25.000000,0.000000 0.000000,25.000000-25.000000,0.000000 0.000000,-25.000000 0.000000,0.000000 0.000000,0.000000 0.000000,0.000000 0.000000,0.000000 0.000000,0.000000 0.000000,25.000000-25.000000,0.000000 0.000000,-25.000000 25.000000</inkml:trace>
</inkml:ink>
</file>

<file path=ppt/ink/ink105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53:52"/>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63700.000000 21750.000000,'50.000000'0.000000,"-25.000000"0.000000,0.000000 0.000000,0.000000 0.000000,0.000000 0.000000,0.000000 0.000000,0.000000 0.000000,0.000000 0.000000,0.000000 0.000000,0.000000 0.000000,0.000000 0.000000,0.000000 25.000000,0.000000 0.000000,0.000000 0.000000,0.000000 0.000000,0.000000-25.000000,0.000000 0.000000,0.000000 50.000000,0.000000 0.000000,0.000000-25.000000,0.000000 0.000000,-25.000000 0.000000,0.000000 0.000000,0.000000 25.000000,0.000000 0.000000,0.000000-25.000000,0.000000 0.000000,-25.000000 0.000000,0.000000 0.000000,0.000000 0.000000,0.000000 0.000000,0.000000 0.000000,0.000000 0.000000,0.000000 0.000000,0.000000 0.000000,0.000000-25.000000,0.000000 0.000000,0.000000 0.000000,0.000000 0.000000,0.000000 0.000000,0.000000 0.000000,0.000000 0.000000,0.000000 0.000000,0.000000-25.000000,0.000000 0.000000,25.000000 0.000000,0.000000 0.000000,0.000000-25.000000,0.000000 0.000000,0.000000 25.000000,0.000000 0.000000,0.000000-25.000000,0.000000 0.000000,25.000000 0.000000,0.000000 0.000000,0.000000 0.000000,0.000000 0.000000,0.000000 25.000000,0.000000 0.000000,0.000000 0.000000,0.000000 0.000000,25.000000 0.000000,0.000000 0.000000,-25.000000 0.000000,0.000000 0.000000,0.000000 0.000000,0.000000 0.000000,25.000000 25.000000,0.000000 0.000000,-25.000000 0.000000</inkml:trace>
</inkml:ink>
</file>

<file path=ppt/ink/ink105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53:52"/>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64700.000000 21500.000000,'0.000000'-50.000000,"-25.000000"50.000000,0.000000 0.000000,0.000000 25.000000,0.000000 0.000000,25.000000 25.000000,0.000000 0.000000,0.000000 0.000000,0.000000 0.000000,0.000000-25.000000,0.000000 0.000000,0.000000 25.000000,0.000000 0.000000,0.000000 0.000000,0.000000 0.000000,0.000000 0.000000,0.000000 0.000000,0.000000 0.000000,0.000000 0.000000,25.000000-25.000000,0.000000 0.000000,0.000000 25.000000,0.000000 0.000000,0.000000-50.000000,0.000000 0.000000,25.000000 25.000000,0.000000 0.000000,-25.000000-25.000000,0.000000 0.000000,0.000000 0.000000,0.000000 0.000000,25.000000 0.000000,0.000000 0.000000,-50.000000-25.000000,0.000000 0.000000,25.000000 0.000000</inkml:trace>
</inkml:ink>
</file>

<file path=ppt/ink/ink105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53:52"/>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64550.000000 21500.000000,'0.000000'-50.000000,"0.000000"25.000000,0.000000 0.000000,25.000000 25.000000,0.000000 0.000000,0.000000-25.000000,0.000000 0.000000,0.000000 25.000000,0.000000 0.000000,0.000000 0.000000,0.000000 0.000000,0.000000 0.000000,0.000000 0.000000,0.000000 0.000000,0.000000 0.000000,-25.000000 25.000000,0.000000 0.000000,25.000000-25.000000,0.000000 0.000000,0.000000 25.000000,0.000000 0.000000,-25.000000 0.000000,0.000000 0.000000,0.000000 25.000000,0.000000 0.000000,0.000000-25.000000,0.000000 0.000000,0.000000 0.000000,0.000000 0.000000,0.000000 0.000000,0.000000 0.000000,-25.000000 0.000000,0.000000 0.000000,0.000000 0.000000,0.000000 0.000000,0.000000 0.000000,0.000000 0.000000,0.000000 0.000000,0.000000 0.000000,0.000000-25.000000,0.000000 0.000000,0.000000 0.000000,0.000000 0.000000,0.000000 25.000000</inkml:trace>
</inkml:ink>
</file>

<file path=ppt/ink/ink10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56:24"/>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59659.000000 15070.000000,'21.000000'0.000000,"-21.000000"10.000000,0.000000 0.000000,0.000000 10.000000,0.000000 0.000000,0.000000 0.000000,0.000000 0.000000,0.000000 0.000000,0.000000 0.000000,0.000000 10.000000,0.000000 0.000000,0.000000 10.000000,0.000000 0.000000,0.000000-10.000000,0.000000 0.000000,0.000000 0.000000,0.000000 0.000000,0.000000-10.000000,0.000000 0.000000,0.000000 10.000000,0.000000 0.000000,0.000000-20.000000,0.000000 0.000000,0.000000 10.000000,0.000000 0.000000,10.000000-10.000000,0.000000 0.000000,-1.000000 0.000000</inkml:trace>
</inkml:ink>
</file>

<file path=ppt/ink/ink106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53:53"/>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65350.000000 21750.000000,'50.000000'0.000000,"-50.000000"25.000000,0.000000 0.000000,0.000000 0.000000,0.000000 0.000000,-25.000000 0.000000,0.000000 0.000000,0.000000 0.000000,0.000000 0.000000,0.000000-25.000000,0.000000 0.000000,0.000000 25.000000,0.000000 0.000000,0.000000-25.000000,0.000000 0.000000,0.000000 0.000000,0.000000 0.000000,0.000000 25.000000,0.000000 0.000000,0.000000-25.000000,0.000000 0.000000,25.000000-25.000000,0.000000 0.000000,0.000000 0.000000,0.000000 0.000000,0.000000 0.000000,0.000000 0.000000,0.000000-25.000000,0.000000 0.000000,0.000000 25.000000,0.000000 0.000000,25.000000 0.000000,0.000000 0.000000,0.000000-25.000000,0.000000 0.000000,0.000000 25.000000,0.000000 0.000000,0.000000 0.000000,0.000000 0.000000,0.000000 25.000000,0.000000 0.000000,0.000000-25.000000,0.000000 0.000000,0.000000 25.000000,0.000000 0.000000,0.000000 0.000000,0.000000 0.000000,0.000000 25.000000,0.000000 0.000000,0.000000-25.000000,0.000000 0.000000,0.000000 25.000000,0.000000 0.000000,0.000000 0.000000,0.000000 0.000000,0.000000 0.000000,0.000000 0.000000,0.000000 0.000000,0.000000 0.000000,-25.000000 0.000000,0.000000 0.000000,25.000000-25.000000,0.000000 0.000000,0.000000 25.000000,0.000000 0.000000,0.000000-25.000000,0.000000 0.000000,0.000000 25.000000,0.000000 0.000000,0.000000-25.000000,0.000000 0.000000,0.000000 0.000000,0.000000 0.000000,0.000000-25.000000</inkml:trace>
</inkml:ink>
</file>

<file path=ppt/ink/ink106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53:53"/>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66600.000000 21300.000000,'50.000000'0.000000,"-25.000000"-25.000000,0.000000 0.000000,0.000000 25.000000,0.000000 0.000000,-25.000000-25.000000,0.000000 0.000000,-25.000000 25.000000,0.000000 0.000000,-25.000000 0.000000,0.000000 0.000000,25.000000 25.000000,0.000000 0.000000,-25.000000-25.000000,0.000000 0.000000,0.000000 25.000000,0.000000 0.000000,0.000000-25.000000,0.000000 0.000000,-25.000000 25.000000,0.000000 0.000000,25.000000-25.000000,0.000000 0.000000,0.000000 25.000000,0.000000 0.000000,0.000000-25.000000,0.000000 0.000000,25.000000 25.000000,0.000000 0.000000,0.000000-25.000000</inkml:trace>
</inkml:ink>
</file>

<file path=ppt/ink/ink106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53:54"/>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66000.000000 20800.000000,'0.000000'-50.000000,"0.000000"25.000000,0.000000 0.000000,25.000000 0.000000,0.000000 0.000000,0.000000 0.000000,0.000000 0.000000,0.000000 25.000000,0.000000 0.000000,-25.000000 25.000000,0.000000 0.000000,0.000000 0.000000,0.000000 0.000000,25.000000 0.000000,0.000000 0.000000,-25.000000 25.000000,0.000000 0.000000,0.000000 0.000000,0.000000 0.000000,25.000000 25.000000,0.000000 0.000000,-25.000000-25.000000,0.000000 0.000000,0.000000 0.000000,0.000000 0.000000,25.000000 0.000000,0.000000 0.000000,-25.000000 0.000000,0.000000 0.000000,0.000000 0.000000,0.000000 0.000000,0.000000 0.000000,0.000000 0.000000,25.000000-25.000000,0.000000 0.000000,-25.000000 0.000000,0.000000 0.000000,0.000000 0.000000,0.000000 0.000000,0.000000 0.000000,0.000000 0.000000,25.000000 0.000000,0.000000 0.000000,0.000000-50.000000,0.000000 0.000000,-25.000000 0.000000,0.000000 0.000000,25.000000 0.000000</inkml:trace>
</inkml:ink>
</file>

<file path=ppt/ink/ink106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54:06"/>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63700.000000 22110.000000,'0.000000'19.000000,"-10.000000"-19.000000,-1.000000 0.000000,1.000000 0.000000,0.000000 0.000000,10.000000-9.000000,0.000000-1.000000,10.000000 10.000000,0.000000 0.000000,1.000000 0.000000,-1.000000 0.000000,-1.000000 0.000000,2.000000 0.000000,-1.000000 0.000000,0.000000 0.000000,0.000000 0.000000,-1.000000 0.000000,11.000000 0.000000,1.000000 0.000000,-1.000000 10.000000,0.000000-1.000000,-1.000000 1.000000,1.000000 1.000000,1.000000-1.000000,-1.000000 0.000000,-10.000000 10.000000,0.000000 0.000000,9.000000-10.000000,1.000000-1.000000,-9.000000 12.000000,-1.000000-1.000000,-1.000000 0.000000,2.000000 0.000000,-11.000000-10.000000,0.000000-1.000000,0.000000 12.000000,0.000000-1.000000,0.000000 0.000000,0.000000 0.000000,-11.000000-10.000000,2.000000-1.000000,-1.000000 1.000000,-1.000000 1.000000,1.000000-1.000000,0.000000 0.000000,1.000000-10.000000,-1.000000 0.000000,0.000000 0.000000,0.000000 0.000000,-1.000000 0.000000,2.000000 0.000000,-1.000000 0.000000,-1.000000 0.000000,11.000000-10.000000,0.000000 0.000000,-10.000000 10.000000,0.000000 0.000000,10.000000-11.000000,0.000000 1.000000,0.000000 1.000000,0.000000-1.000000,0.000000 0.000000,0.000000-1.000000,0.000000-8.000000,0.000000-1.000000,0.000000 0.000000,0.000000 0.000000,0.000000 0.000000,0.000000 0.000000,0.000000-10.000000,0.000000 0.000000,0.000000 0.000000,0.000000 0.000000,10.000000-10.000000,0.000000 0.000000,-10.000000 0.000000,0.000000-1.000000,11.000000 2.000000,-1.000000-1.000000,-1.000000 10.000000,2.000000 0.000000,-1.000000-10.000000,0.000000 0.000000,0.000000 10.000000,-1.000000 0.000000,1.000000 0.000000,0.000000 0.000000,-10.000000 0.000000,0.000000-1.000000,11.000000 12.000000,-1.000000-1.000000,-1.000000 0.000000,2.000000 0.000000,9.000000 0.000000,-1.000000 0.000000,-9.000000 0.000000,0.000000-1.000000,1.000000 1.000000,-1.000000 0.000000,10.000000 1.000000,0.000000-1.000000,-10.000000 0.000000,-1.000000 0.000000,1.000000 10.000000,0.000000-1.000000,1.000000 2.000000,-1.000000-1.000000,-1.000000 10.000000,2.000000 0.000000,-11.000000-10.000000,0.000000 0.000000,10.000000 10.000000,0.000000 0.000000,0.000000 0.000000,-1.000000 0.000000,1.000000 0.000000,0.000000 0.000000,-10.000000 10.000000,0.000000 0.000000,11.000000 0.000000,-1.000000-1.000000,-10.000000 2.000000,0.000000-1.000000,9.000000 0.000000</inkml:trace>
</inkml:ink>
</file>

<file path=ppt/ink/ink106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54:08"/>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68179.000000 20889.000000,'0.000000'-19.000000,"11.000000"9.000000,-1.000000 0.000000,-10.000000-1.000000,0.000000 1.000000,9.000000 1.000000,2.000000-1.000000,-11.000000 0.000000,0.000000-1.000000,0.000000 2.000000,0.000000-1.000000,-11.000000 10.000000,2.000000 0.000000,-1.000000 0.000000,-1.000000 0.000000,-9.000000 0.000000,1.000000 0.000000,9.000000 0.000000,0.000000 0.000000,-10.000000 0.000000,-1.000000 0.000000,11.000000 20.000000,0.000000 0.000000,-9.000000-10.000000,-1.000000-1.000000,0.000000 12.000000,-1.000000-1.000000,11.000000 0.000000,0.000000 0.000000,-9.000000 0.000000,-1.000000 0.000000,9.000000 0.000000,2.000000-1.000000,-1.000000 12.000000,-1.000000-1.000000,1.000000 0.000000,0.000000 0.000000,10.000000-10.000000,0.000000 0.000000,0.000000 10.000000,0.000000 0.000000,0.000000-10.000000,0.000000 0.000000,0.000000 0.000000,0.000000-1.000000,0.000000 1.000000,0.000000 0.000000,20.000000-10.000000,1.000000 1.000000,-12.000000-1.000000,2.000000 0.000000,9.000000 0.000000,-1.000000-1.000000,12.000000-9.000000,-1.000000 0.000000,0.000000 0.000000,-1.000000 0.000000,11.000000 0.000000,0.000000 0.000000,10.000000-9.000000,0.000000-1.000000,-9.000000 0.000000,-1.000000 0.000000,-21.000000-1.000000,1.000000 1.000000,1.000000 1.000000</inkml:trace>
</inkml:ink>
</file>

<file path=ppt/ink/ink106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54:09"/>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68620.000000 20789.000000,'20.000000'-19.000000,"-10.000000"9.000000,-1.000000 0.000000,11.000000 10.000000,1.000000 0.000000,-12.000000 0.000000,2.000000 0.000000,9.000000 0.000000,-1.000000 0.000000,-9.000000 0.000000,0.000000 0.000000,11.000000 0.000000,-1.000000 0.000000,0.000000 0.000000,-1.000000 0.000000,-9.000000 10.000000,0.000000 0.000000,11.000000 0.000000,-1.000000-1.000000,-10.000000 2.000000,0.000000-1.000000,0.000000 10.000000,-1.000000 0.000000,1.000000 0.000000,0.000000-1.000000,1.000000 1.000000,-1.000000 0.000000,-10.000000 1.000000,0.000000-1.000000,0.000000 0.000000,0.000000 0.000000,-10.000000 10.000000,-1.000000 0.000000,1.000000-10.000000,0.000000 0.000000,-9.000000 10.000000,-1.000000 0.000000,0.000000-10.000000,-1.000000 0.000000,1.000000 0.000000,1.000000 0.000000,-1.000000-10.000000,0.000000 0.000000,-1.000000 0.000000,1.000000-1.000000,1.000000 2.000000,-1.000000-1.000000,0.000000 0.000000,-1.000000-1.000000,1.000000-9.000000,1.000000 0.000000,9.000000 0.000000,0.000000 0.000000,-10.000000-9.000000,-1.000000-1.000000,11.000000-10.000000,0.000000 0.000000,1.000000 0.000000,-1.000000-1.000000,10.000000-8.000000,0.000000-1.000000,0.000000 0.000000,0.000000 0.000000,0.000000 0.000000,0.000000 0.000000,0.000000-10.000000,0.000000 0.000000,10.000000 10.000000,-1.000000 0.000000,11.000000 0.000000,1.000000 0.000000,-1.000000 10.000000,0.000000 0.000000,-1.000000 0.000000</inkml:trace>
</inkml:ink>
</file>

<file path=ppt/ink/ink106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54:09"/>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69000.000000 20589.000000,'0.000000'-19.000000,"0.000000"9.000000,0.000000 0.000000,0.000000-1.000000,0.000000 1.000000,9.000000 20.000000,2.000000 1.000000,-11.000000-1.000000,0.000000 0.000000,0.000000 10.000000,0.000000 0.000000,10.000000-10.000000,0.000000-1.000000,0.000000 12.000000,-1.000000-1.000000,-9.000000 0.000000,0.000000 0.000000,10.000000 0.000000,0.000000 0.000000,1.000000 10.000000,-1.000000 0.000000,-1.000000-10.000000,2.000000 0.000000,-1.000000 0.000000,0.000000-1.000000,-10.000000 1.000000,0.000000 0.000000,10.000000 10.000000,-1.000000 0.000000,1.000000-10.000000,0.000000 0.000000,-10.000000 1.000000,0.000000-1.000000,0.000000-10.000000,0.000000-1.000000,11.000000 2.000000,-1.000000-1.000000,-10.000000 0.000000,0.000000-1.000000,0.000000 1.000000,0.000000 1.000000,-10.000000-11.000000,-1.000000 0.000000,11.000000-11.000000,0.000000 1.000000,-10.000000 1.000000,0.000000-1.000000,10.000000-10.000000,0.000000 0.000000,-9.000000 10.000000,-1.000000 0.000000,10.000000-10.000000,0.000000 0.000000,0.000000 10.000000,0.000000-1.000000,-10.000000-8.000000,0.000000-1.000000,10.000000 0.000000,0.000000 0.000000,0.000000 0.000000,0.000000 0.000000,0.000000 0.000000,0.000000-1.000000,0.000000-8.000000,0.000000-1.000000,10.000000 10.000000,0.000000-1.000000,0.000000-8.000000,-1.000000-1.000000,1.000000 0.000000,0.000000 0.000000,1.000000 0.000000,-1.000000 0.000000,-1.000000 10.000000,2.000000 0.000000,-1.000000-10.000000,0.000000 0.000000,9.000000 10.000000,1.000000 0.000000,-9.000000 0.000000,-1.000000 0.000000,-1.000000 10.000000,2.000000 0.000000,-1.000000-1.000000,0.000000 1.000000,0.000000 1.000000,-1.000000-1.000000,1.000000 10.000000,0.000000 0.000000,1.000000 0.000000,-1.000000 0.000000,-1.000000 0.000000,2.000000 0.000000,-1.000000 0.000000,0.000000 0.000000,0.000000 10.000000,-1.000000-1.000000,-9.000000 12.000000,0.000000-1.000000,0.000000-10.000000,0.000000-1.000000,10.000000 2.000000,0.000000-1.000000,1.000000 10.000000,-1.000000 0.000000,-10.000000 0.000000,0.000000-1.000000,9.000000 1.000000,2.000000 0.000000,-11.000000 1.000000,0.000000-1.000000,10.000000 0.000000,0.000000 0.000000,-10.000000 0.000000,0.000000 0.000000,10.000000 0.000000,-1.000000-1.000000,-9.000000 1.000000,0.000000 0.000000,10.000000-10.000000,0.000000 1.000000,-10.000000 9.000000,0.000000-1.000000,11.000000-8.000000,-1.000000-1.000000,-10.000000 0.000000,0.000000-1.000000,0.000000 1.000000,0.000000 1.000000,9.000000-11.000000,2.000000 0.000000,-11.000000 10.000000,0.000000 0.000000,10.000000-10.000000,0.000000 0.000000,0.000000-10.000000,-1.000000 0.000000,1.000000-1.000000</inkml:trace>
</inkml:ink>
</file>

<file path=ppt/ink/ink106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54:11"/>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69879.000000 20210.000000,'21.000000'-21.000000,"-12.000000"2.000000,2.000000-1.000000,-1.000000 0.000000,0.000000 0.000000,-10.000000 10.000000,0.000000-1.000000,0.000000 2.000000,0.000000-1.000000,0.000000 0.000000,0.000000 0.000000,-20.000000 10.000000,0.000000 0.000000,10.000000 0.000000,-1.000000 0.000000,-9.000000 10.000000,1.000000 0.000000,-1.000000 10.000000,0.000000 0.000000,10.000000-10.000000,-1.000000-1.000000,1.000000 12.000000,0.000000-1.000000,-9.000000 0.000000,-1.000000 0.000000,9.000000 0.000000,2.000000 0.000000,9.000000 0.000000,0.000000-1.000000,0.000000 1.000000,0.000000 0.000000,-10.000000 1.000000,-1.000000-1.000000,11.000000 0.000000,0.000000 0.000000,11.000000-10.000000,-1.000000-1.000000,-1.000000 1.000000,2.000000 1.000000,9.000000-1.000000,-1.000000 0.000000,1.000000 0.000000,1.000000-1.000000,8.000000-9.000000,1.000000 0.000000,-10.000000 0.000000,1.000000 0.000000,8.000000 11.000000,1.000000-1.000000,-10.000000 0.000000,1.000000-1.000000,-1.000000 1.000000,0.000000 1.000000,-1.000000-1.000000,1.000000 0.000000,-9.000000 10.000000,-1.000000 0.000000,-1.000000-10.000000,2.000000-1.000000,-11.000000 12.000000,0.000000-1.000000,0.000000-10.000000,0.000000-1.000000,-11.000000 11.000000,2.000000 0.000000,-1.000000-10.000000,-1.000000 1.000000,-9.000000-1.000000,1.000000 0.000000,-1.000000 0.000000,0.000000-1.000000,-1.000000 2.000000,1.000000-1.000000,1.000000-10.000000,-1.000000 0.000000,9.000000 0.000000,2.000000 0.000000,-12.000000 10.000000,1.000000-1.000000,11.000000-9.000000,-1.000000 0.000000,0.000000 0.000000,0.000000 0.000000,-1.000000 10.000000</inkml:trace>
</inkml:ink>
</file>

<file path=ppt/ink/ink106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54:11"/>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70640.000000 20029.000000,'19.000000'0.000000,"-38.000000"0.000000,-1.000000 0.000000,0.000000 0.000000,-1.000000 0.000000,1.000000 10.000000,1.000000 1.000000,-12.000000-1.000000,1.000000 0.000000,1.000000 0.000000,-1.000000-1.000000,0.000000 11.000000,-1.000000 0.000000,1.000000-10.000000,1.000000 1.000000,8.000000-1.000000,1.000000 0.000000,1.000000 0.000000,-1.000000-1.000000,9.000000-9.000000,2.000000 0.000000,-1.000000 0.000000</inkml:trace>
</inkml:ink>
</file>

<file path=ppt/ink/ink106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54:11"/>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70300.000000 19870.000000,'0.000000'-20.000000,"0.000000"30.000000,0.000000 0.000000,9.000000 10.000000,2.000000 0.000000,-1.000000 0.000000,0.000000 0.000000,0.000000 0.000000,-1.000000-1.000000,1.000000 1.000000,0.000000 0.000000,1.000000 1.000000,-1.000000-1.000000,-1.000000 10.000000,2.000000-1.000000,-1.000000 1.000000,0.000000 0.000000,0.000000 11.000000,-1.000000-1.000000,1.000000-10.000000,0.000000-1.000000,-10.000000 1.000000,0.000000 0.000000,0.000000 1.000000,0.000000-1.000000,11.000000-10.000000,-1.000000-1.000000,-10.000000 12.000000,0.000000-1.000000,0.000000-20.000000,0.000000 0.000000,0.000000 0.000000,0.000000-1.000000,0.000000 2.000000,0.000000-1.000000,-10.000000-10.000000,-1.000000 0.000000,11.000000-10.000000</inkml:trace>
</inkml:ink>
</file>

<file path=ppt/ink/ink10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56:25"/>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60680.000000 15390.000000,'0.000000'-20.000000,"0.000000"10.000000,0.000000 0.000000,0.000000 0.000000,0.000000 0.000000,0.000000 30.000000,0.000000 0.000000,0.000000 10.000000,0.000000 0.000000,-11.000000 0.000000,1.000000 0.000000,10.000000 0.000000,0.000000 0.000000,-9.000000 0.000000,-1.000000 0.000000,10.000000 0.000000,0.000000 0.000000,-10.000000-10.000000,-1.000000 0.000000,11.000000 0.000000,0.000000 0.000000,-10.000000 0.000000,1.000000 0.000000,9.000000 0.000000,0.000000 0.000000,-10.000000-20.000000,0.000000 0.000000,10.000000 10.000000,0.000000 0.000000,0.000000-20.000000,0.000000 0.000000,0.000000-10.000000,0.000000 0.000000,0.000000 10.000000,0.000000 0.000000,0.000000-20.000000,0.000000 0.000000,0.000000 10.000000,0.000000 0.000000,10.000000-10.000000,0.000000 0.000000,-1.000000-10.000000,1.000000 0.000000,1.000000 0.000000,-1.000000 0.000000,10.000000 0.000000,0.000000 0.000000,10.000000-10.000000,0.000000 0.000000,-1.000000 20.000000,2.000000 0.000000,-1.000000 0.000000,-1.000000 0.000000,-8.000000 10.000000,-1.000000 0.000000,10.000000 20.000000,-1.000000 0.000000,-8.000000 0.000000,-1.000000 0.000000,-1.000000 0.000000,2.000000 0.000000,-11.000000 20.000000,-1.000000 0.000000,1.000000 0.000000,1.000000 0.000000,-11.000000 10.000000,0.000000 0.000000,10.000000-10.000000,0.000000 0.000000,-10.000000 10.000000,0.000000 0.000000,-10.000000 0.000000,0.000000 0.000000,-1.000000-10.000000,1.000000 0.000000,-10.000000 10.000000,0.000000 0.000000,-10.000000-20.000000,0.000000 0.000000,1.000000 10.000000,-1.000000 0.000000,10.000000-10.000000,-1.000000 0.000000,-8.000000-10.000000,-1.000000 0.000000,10.000000 10.000000,-1.000000 0.000000,12.000000-10.000000,-1.000000 0.000000,0.000000 0.000000,-1.000000 0.000000,1.000000 0.000000</inkml:trace>
</inkml:ink>
</file>

<file path=ppt/ink/ink107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54:12"/>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70840.000000 19970.000000,'19.000000'0.000000,"-9.000000"0.000000,0.000000 0.000000,-10.000000 10.000000,0.000000-1.000000,11.000000 2.000000,-1.000000-1.000000,-10.000000 10.000000,0.000000 0.000000,0.000000 0.000000,0.000000-1.000000,9.000000 1.000000,2.000000 0.000000,-11.000000 10.000000,0.000000 0.000000,10.000000-10.000000,0.000000 0.000000,-10.000000 10.000000,0.000000 0.000000,10.000000-10.000000,-1.000000 0.000000,-9.000000 1.000000,0.000000-1.000000,10.000000-10.000000,0.000000-1.000000,-10.000000 2.000000,0.000000-1.000000,11.000000-10.000000</inkml:trace>
</inkml:ink>
</file>

<file path=ppt/ink/ink107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54:12"/>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70679.000000 19629.000000,'-20.000000'-19.000000,"11.000000"9.000000,-1.000000-1.000000,10.000000 2.000000,0.000000-1.000000,-10.000000 10.000000</inkml:trace>
</inkml:ink>
</file>

<file path=ppt/ink/ink107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54:13"/>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71140.000000 19729.000000,'-20.000000'0.000000,"20.000000"-9.000000,0.000000-1.000000,10.000000 20.000000,0.000000-1.000000,0.000000 1.000000,-1.000000 1.000000,1.000000-1.000000,0.000000 0.000000,1.000000 0.000000,-1.000000-1.000000,-10.000000 11.000000,0.000000 0.000000,9.000000-10.000000,2.000000 1.000000,-1.000000 9.000000,0.000000-1.000000,0.000000 1.000000,-1.000000 0.000000,1.000000 1.000000,0.000000-1.000000,1.000000 0.000000,-1.000000 0.000000,-1.000000 10.000000,2.000000 0.000000,-1.000000-10.000000,0.000000 0.000000,-10.000000 0.000000,0.000000 0.000000,10.000000 10.000000,-1.000000 0.000000,-9.000000-10.000000,0.000000 0.000000,10.000000 0.000000,0.000000-1.000000,-10.000000 1.000000,0.000000 0.000000,0.000000 1.000000,0.000000-1.000000,0.000000-10.000000,0.000000-1.000000,0.000000 2.000000,0.000000-1.000000,0.000000 0.000000,0.000000-1.000000,0.000000 1.000000,0.000000 1.000000,-10.000000-11.000000,0.000000 0.000000,1.000000 0.000000,-1.000000 0.000000,10.000000-20.000000,0.000000 0.000000,0.000000 10.000000,0.000000-1.000000,-10.000000-8.000000,0.000000-1.000000,10.000000 0.000000,0.000000 0.000000,-11.000000 0.000000,2.000000 0.000000,9.000000-10.000000,0.000000 0.000000,0.000000 0.000000,0.000000 0.000000,-10.000000 10.000000,-1.000000 0.000000,11.000000-10.000000,0.000000 0.000000,0.000000-10.000000,0.000000 0.000000,0.000000 10.000000,0.000000 0.000000,11.000000 0.000000,-1.000000 0.000000,-1.000000 0.000000,2.000000-1.000000,-1.000000 1.000000,0.000000 0.000000,0.000000 10.000000,-1.000000 0.000000,1.000000 1.000000,0.000000-1.000000,1.000000 9.000000,-1.000000 1.000000,-1.000000-10.000000,2.000000 0.000000,-1.000000 11.000000,0.000000-1.000000,0.000000 0.000000,-1.000000 0.000000,1.000000-1.000000,0.000000 1.000000,11.000000 1.000000,-1.000000-1.000000,-10.000000 10.000000,0.000000 0.000000,0.000000 0.000000,-1.000000 0.000000,1.000000 0.000000,0.000000 0.000000,1.000000 0.000000,-1.000000 0.000000,-1.000000 0.000000,2.000000 0.000000,-1.000000 0.000000,0.000000 0.000000,0.000000 10.000000,-1.000000-1.000000,1.000000 12.000000,0.000000-1.000000,1.000000-10.000000,-1.000000-1.000000,-10.000000 2.000000,0.000000-1.000000,0.000000 10.000000,0.000000 0.000000,9.000000 0.000000,2.000000-1.000000,-11.000000 1.000000,0.000000 0.000000,0.000000 1.000000,0.000000-1.000000,0.000000 0.000000,0.000000 0.000000,-11.000000 0.000000,2.000000 0.000000,-1.000000 0.000000,-1.000000-1.000000,1.000000-8.000000,0.000000-1.000000,1.000000 0.000000,-1.000000-1.000000,0.000000 12.000000,0.000000-1.000000,-10.000000-20.000000,-1.000000 0.000000,11.000000 10.000000,0.000000-1.000000,1.000000-9.000000,-1.000000 0.000000,0.000000 0.000000,0.000000 0.000000,-1.000000 0.000000,2.000000 0.000000,-1.000000 11.000000</inkml:trace>
</inkml:ink>
</file>

<file path=ppt/ink/ink107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54:14"/>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72200.000000 19789.000000,'20.000000'0.000000,"-10.000000"0.000000,0.000000 0.000000,-10.000000 11.000000,0.000000-1.000000,-20.000000 0.000000,0.000000-1.000000,10.000000 1.000000,-1.000000 1.000000,1.000000-1.000000,0.000000 0.000000,-9.000000 10.000000,-1.000000 0.000000,0.000000-10.000000,-1.000000-1.000000,11.000000 1.000000,0.000000 1.000000,-9.000000-1.000000,-1.000000 0.000000,0.000000 0.000000,-1.000000-1.000000,11.000000-9.000000,0.000000 0.000000,1.000000 11.000000,-1.000000-1.000000,0.000000-10.000000,0.000000 0.000000,10.000000-20.000000,0.000000 0.000000,0.000000 0.000000,0.000000-1.000000,10.000000 1.000000,0.000000 0.000000,9.000000-19.000000,1.000000-1.000000,1.000000 0.000000,-1.000000-1.000000,-10.000000 12.000000,0.000000-1.000000,9.000000 0.000000,1.000000 0.000000,1.000000 0.000000,-1.000000 0.000000,-10.000000 19.000000,0.000000 1.000000,0.000000 1.000000,-1.000000-1.000000,11.000000 10.000000,1.000000 0.000000,-12.000000 10.000000,2.000000-1.000000,-1.000000 12.000000,0.000000-1.000000,0.000000 0.000000,-1.000000 0.000000,11.000000 0.000000,1.000000 0.000000,-12.000000-10.000000,2.000000 0.000000,9.000000 10.000000,-1.000000 0.000000,1.000000-10.000000,1.000000-1.000000,-1.000000 1.000000,0.000000 1.000000,-1.000000-1.000000,1.000000 0.000000,-9.000000 0.000000,-1.000000-1.000000,10.000000-9.000000,0.000000 0.000000,-10.000000 11.000000,-1.000000-1.000000,1.000000-10.000000,0.000000 0.000000,1.000000 0.000000,-1.000000 0.000000,-1.000000 0.000000,2.000000 0.000000,-1.000000-10.000000,0.000000-1.000000,0.000000 11.000000,-1.000000 0.000000,-9.000000-19.000000</inkml:trace>
</inkml:ink>
</file>

<file path=ppt/ink/ink107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54:14"/>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72979.000000 19150.000000,'21.000000'-21.000000,"-12.000000"21.000000,2.000000 0.000000,-11.000000-9.000000,0.000000-1.000000,-11.000000 10.000000,2.000000 0.000000,-12.000000 10.000000,1.000000-1.000000,1.000000 12.000000,-1.000000-1.000000,-10.000000 0.000000,-1.000000 0.000000,1.000000-10.000000,1.000000-1.000000,-1.000000 12.000000,0.000000-1.000000,-1.000000-10.000000,1.000000-1.000000,1.000000 11.000000,-1.000000 0.000000,0.000000-10.000000,-1.000000 1.000000,1.000000-1.000000,1.000000 0.000000,8.000000 0.000000</inkml:trace>
</inkml:ink>
</file>

<file path=ppt/ink/ink107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54:15"/>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72500.000000 19010.000000,'20.000000'-21.000000,"-20.000000"12.000000,0.000000-1.000000,0.000000 0.000000,0.000000 0.000000,0.000000 0.000000,0.000000 0.000000,10.000000 10.000000,0.000000 0.000000,-10.000000 10.000000,0.000000 0.000000,10.000000 0.000000,-1.000000 0.000000,1.000000 10.000000,0.000000 0.000000,1.000000 0.000000,-1.000000 0.000000,10.000000 10.000000,0.000000 0.000000,-1.000000-10.000000,1.000000 0.000000,-9.000000 10.000000,-1.000000 0.000000,10.000000 0.000000,0.000000 0.000000,-1.000000-10.000000,1.000000 0.000000,1.000000 10.000000,-1.000000 0.000000,-10.000000 0.000000,0.000000-1.000000,0.000000-8.000000,-1.000000-1.000000,1.000000 0.000000,0.000000 0.000000,1.000000-10.000000,-1.000000-1.000000,-10.000000 12.000000,0.000000-1.000000,0.000000-10.000000,0.000000-1.000000,0.000000 2.000000</inkml:trace>
</inkml:ink>
</file>

<file path=ppt/ink/ink107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54:15"/>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73140.000000 18830.000000,'0.000000'-20.000000,"0.000000"10.000000,0.000000-1.000000,10.000000 11.000000,-1.000000 0.000000,1.000000 11.000000,0.000000-1.000000,-10.000000 10.000000,0.000000 0.000000,21.000000 10.000000,-1.000000 0.000000,-10.000000-10.000000,0.000000 0.000000,0.000000 10.000000,-1.000000 0.000000,11.000000 10.000000,1.000000-1.000000,-12.000000-19.000000,2.000000 0.000000,9.000000 10.000000,-1.000000 0.000000,1.000000-10.000000,1.000000 0.000000,-12.000000 10.000000,2.000000 0.000000,9.000000-19.000000,-1.000000-1.000000,-9.000000 10.000000,0.000000 0.000000,-10.000000-10.000000,0.000000 0.000000,11.000000-10.000000,-1.000000 0.000000,-20.000000-20.000000</inkml:trace>
</inkml:ink>
</file>

<file path=ppt/ink/ink107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54:15"/>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72879.000000 18370.000000,'-39.000000'-20.000000,"29.000000"10.000000,0.000000 0.000000,-1.000000 10.000000,2.000000 0.000000,-1.000000 0.000000,-1.000000 0.000000,22.000000 0.000000,-1.000000 0.000000,-1.000000 0.000000,2.000000 0.000000,-1.000000 0.000000,0.000000 0.000000,9.000000 10.000000,1.000000 0.000000,-9.000000-10.000000,-1.000000 0.000000,-1.000000 10.000000</inkml:trace>
</inkml:ink>
</file>

<file path=ppt/ink/ink107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54:16"/>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73479.000000 18530.000000,'21.000000'0.000000,"-12.000000"10.000000,2.000000 0.000000,-1.000000-10.000000,0.000000 0.000000,9.000000 0.000000,1.000000 0.000000,-9.000000 10.000000,-1.000000 0.000000,10.000000 0.000000,0.000000-1.000000,-1.000000 2.000000,1.000000-1.000000,1.000000 0.000000,-1.000000 0.000000,0.000000 10.000000,-1.000000 0.000000,-9.000000 10.000000,0.000000 0.000000,1.000000-10.000000,-1.000000 0.000000,-1.000000 20.000000,2.000000 0.000000,-11.000000-20.000000,0.000000-1.000000,0.000000 12.000000,0.000000-1.000000,0.000000-10.000000,0.000000-1.000000,0.000000 1.000000,0.000000 0.000000,-11.000000 1.000000,2.000000-1.000000,-1.000000-10.000000,-1.000000-1.000000,1.000000 2.000000,0.000000-1.000000,1.000000-10.000000,-1.000000 0.000000,-10.000000 10.000000,0.000000-1.000000,10.000000-9.000000,-1.000000 0.000000,-9.000000 0.000000,1.000000 0.000000,-1.000000 0.000000,0.000000 0.000000,10.000000 0.000000,-1.000000 0.000000,-9.000000 0.000000,1.000000 0.000000,-1.000000 0.000000,0.000000 0.000000,10.000000-9.000000,-1.000000-1.000000,-9.000000 0.000000,1.000000-1.000000,9.000000 2.000000,0.000000-1.000000,-1.000000-10.000000,2.000000-1.000000,-1.000000 12.000000,-1.000000-1.000000,1.000000-10.000000,0.000000 0.000000,1.000000-10.000000,-1.000000 0.000000,10.000000 10.000000,0.000000 0.000000,0.000000-20.000000,0.000000-1.000000,10.000000 12.000000,-1.000000-1.000000,11.000000 0.000000,1.000000 0.000000,8.000000 0.000000,1.000000 0.000000,-10.000000 0.000000,1.000000 0.000000,8.000000 10.000000,1.000000 0.000000,-10.000000 10.000000,1.000000-1.000000,-1.000000 2.000000</inkml:trace>
</inkml:ink>
</file>

<file path=ppt/ink/ink107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54:17"/>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73700.000000 18230.000000,'-21.000000'-20.000000,"11.000000"20.000000,0.000000 0.000000,20.000000 0.000000,0.000000 0.000000,1.000000 10.000000,-1.000000 0.000000,-1.000000 0.000000,2.000000 0.000000,-1.000000 10.000000,0.000000-1.000000,9.000000-8.000000,1.000000-1.000000,-9.000000 10.000000,-1.000000 0.000000,10.000000 10.000000,0.000000 0.000000,-10.000000-10.000000,-1.000000 0.000000,11.000000 20.000000,1.000000 0.000000,-12.000000-10.000000,2.000000-1.000000,-1.000000 2.000000,0.000000-1.000000,9.000000 0.000000,1.000000 0.000000,-20.000000 0.000000,0.000000 0.000000,11.000000 0.000000,-1.000000 0.000000,-1.000000-10.000000,2.000000 0.000000,-11.000000 0.000000,0.000000 0.000000,10.000000 0.000000,0.000000 0.000000,-10.000000-10.000000,0.000000 0.000000,0.000000 0.000000,0.000000-1.000000,0.000000-18.000000,0.000000-1.000000,0.000000 0.000000,0.000000 0.000000,-10.000000 0.000000,0.000000 0.000000,-1.000000 0.000000,2.000000 0.000000,-1.000000-10.000000,-1.000000 0.000000,11.000000 10.000000,0.000000 0.000000,-10.000000-10.000000,0.000000 0.000000,1.000000 0.000000,-1.000000 0.000000,0.000000-10.000000,0.000000 0.000000,-1.000000 0.000000,2.000000 0.000000,9.000000 0.000000,0.000000-1.000000,-10.000000-8.000000,-1.000000-1.000000,11.000000-10.000000,0.000000 0.000000,0.000000 10.000000,0.000000 0.000000,0.000000 10.000000,0.000000 0.000000,0.000000-10.000000,0.000000-1.000000,0.000000 22.000000,0.000000-1.000000,11.000000 0.000000,-1.000000 0.000000,-10.000000 0.000000,0.000000 0.000000,9.000000 0.000000,2.000000 0.000000,-1.000000 10.000000,0.000000 0.000000,-10.000000-10.000000,0.000000 0.000000,10.000000 10.000000,-1.000000 0.000000,1.000000 0.000000,0.000000 0.000000,1.000000 0.000000,-1.000000 0.000000,-1.000000 10.000000,2.000000 0.000000,-1.000000-10.000000,0.000000-1.000000,0.000000 11.000000,-1.000000 0.000000,1.000000 0.000000,0.000000 0.000000,1.000000 0.000000,-1.000000 0.000000,-1.000000 0.000000,2.000000 0.000000,-1.000000 11.000000,0.000000-1.000000,0.000000 10.000000,-1.000000 0.000000,1.000000-10.000000,0.000000 0.000000,1.000000 10.000000,-1.000000 0.000000,-1.000000 0.000000,2.000000 0.000000,-1.000000 0.000000,0.000000-1.000000,0.000000 12.000000,-1.000000-1.000000,11.000000-10.000000,1.000000-1.000000,-12.000000 2.000000,2.000000-1.000000,-1.000000 0.000000,0.000000 0.000000,0.000000 0.000000,-1.000000 0.000000,1.000000-10.000000,0.000000 0.000000,1.000000 10.000000,-1.000000 0.000000,-1.000000 0.000000,2.000000 0.000000,-1.000000 0.000000,0.000000 0.000000,0.000000-10.000000,-1.000000 0.000000,1.000000 10.000000,0.000000 0.000000,1.000000-10.000000,-1.000000 0.000000,-1.000000 10.000000,2.000000 0.000000,-11.000000-10.000000,0.000000-1.000000,10.000000 2.000000,0.000000-1.000000,-10.000000 0.000000,0.000000 0.000000,10.000000-10.000000,-1.000000 0.000000,-9.000000 10.000000,0.000000 0.000000,0.000000-20.000000,0.000000 0.000000,0.000000 0.000000,0.000000 0.000000,0.000000 0.000000</inkml:trace>
</inkml:ink>
</file>

<file path=ppt/ink/ink10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56:25"/>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61219.000000 15590.000000,'0.000000'20.000000,"0.000000"-10.000000,0.000000 0.000000,0.000000 0.000000,0.000000 0.000000,0.000000 0.000000,0.000000 0.000000,-10.000000 0.000000,1.000000 0.000000,-1.000000 10.000000,0.000000 0.000000,-1.000000-20.000000,1.000000 0.000000,-10.000000 10.000000,0.000000 0.000000,10.000000 0.000000,1.000000 0.000000,-11.000000-10.000000,-1.000000 0.000000,1.000000 0.000000,0.000000 0.000000,10.000000 0.000000,1.000000 0.000000,-1.000000 0.000000,0.000000 0.000000,-1.000000 0.000000,1.000000 0.000000,1.000000-10.000000,-1.000000 0.000000,10.000000 0.000000,0.000000 0.000000,0.000000-10.000000,0.000000 0.000000,10.000000 0.000000,-1.000000 0.000000,12.000000 0.000000,-1.000000 0.000000,-1.000000 0.000000,2.000000 0.000000,-1.000000 0.000000,0.000000 0.000000,0.000000 0.000000,-1.000000 0.000000,1.000000 10.000000,0.000000 0.000000,1.000000 0.000000,-1.000000 0.000000,-11.000000 10.000000,1.000000 0.000000,10.000000 0.000000,0.000000 0.000000,-10.000000 0.000000,1.000000 0.000000,9.000000 20.000000,-1.000000 0.000000,-8.000000 0.000000,-1.000000 0.000000,0.000000 0.000000,-1.000000 0.000000,1.000000 0.000000,1.000000 0.000000,-1.000000 0.000000,0.000000 0.000000,-1.000000-10.000000,1.000000 0.000000,1.000000 0.000000,-1.000000 0.000000,10.000000-10.000000,0.000000 0.000000,-20.000000 10.000000,0.000000 0.000000,10.000000-10.000000</inkml:trace>
</inkml:ink>
</file>

<file path=ppt/ink/ink108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54:44"/>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9165.000000 26228.000000,'-50.000000'-50.000000,"25.000000"50.000000,0.000000 0.000000,25.000000-25.000000,0.000000 0.000000,-25.000000 25.000000,0.000000 0.000000,0.000000 25.000000,1.000000 0.000000,-1.000000 0.000000,0.000000 0.000000,0.000000 0.000000,0.000000 0.000000,-25.000000 25.000000,0.000000-1.000000,0.000000 26.000000,1.000000 0.000000,-26.000000 0.000000,0.000000-1.000000,1.000000 26.000000,-1.000000 0.000000,0.000000-26.000000,0.000000 1.000000,1.000000 0.000000,-1.000000-1.000000,0.000000 1.000000,0.000000 0.000000,1.000000 0.000000,-1.000000-1.000000,25.000000-24.000000,0.000000 0.000000,1.000000-25.000000,-1.000000 0.000000,0.000000 0.000000,0.000000 0.000000,25.000000-25.000000,0.000000 0.000000,0.000000 24.000000,1.000000 1.000000,-1.000000-25.000000,0.000000 0.000000,25.000000-25.000000,0.000000 1.000000,0.000000-1.000000,0.000000 0.000000,0.000000 0.000000,0.000000 0.000000,0.000000 0.000000,0.000000 0.000000,0.000000 0.000000,0.000000 0.000000,0.000000 0.000000,0.000000 0.000000,0.000000 1.000000,0.000000-1.000000,0.000000 0.000000,0.000000 0.000000,0.000000-25.000000,0.000000 0.000000,0.000000 25.000000,0.000000 0.000000,0.000000 0.000000,0.000000 1.000000,0.000000-1.000000,0.000000 0.000000,25.000000 0.000000,0.000000 0.000000,-25.000000 0.000000,0.000000 0.000000,24.000000 25.000000,1.000000 0.000000,0.000000 0.000000,0.000000 0.000000,0.000000 0.000000</inkml:trace>
</inkml:ink>
</file>

<file path=ppt/ink/ink108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54:49"/>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51405.000000 31309.000000,'50.000000'0.000000,"-26.000000"0.000000,1.000000 0.000000,0.000000 0.000000,0.000000 0.000000,0.000000 0.000000,0.000000 0.000000,-75.000000 0.000000,0.000000 0.000000,-49.000000 0.000000,-1.000000 0.000000,1.000000 0.000000,-1.000000 0.000000,0.000000 0.000000,1.000000 0.000000,-26.000000 25.000000,1.000000 0.000000,-1.000000-25.000000,1.000000 0.000000,-1.000000 0.000000,0.000000 0.000000,26.000000 24.000000,-1.000000 1.000000,-24.000000-25.000000,-1.000000 0.000000,50.000000 0.000000,1.000000 0.000000,49.000000 0.000000,0.000000 0.000000,0.000000 0.000000,0.000000 0.000000,50.000000-25.000000,0.000000 1.000000,50.000000 24.000000,-1.000000 0.000000,51.000000 0.000000,-1.000000 0.000000,26.000000 0.000000,-1.000000 0.000000,1.000000 0.000000,-1.000000 0.000000,26.000000 0.000000,-1.000000 0.000000,0.000000 24.000000,1.000000 1.000000,-1.000000-25.000000,0.000000 0.000000,25.000000 25.000000,1.000000 0.000000,-76.000000 0.000000,1.000000 0.000000,-1.000000-25.000000,1.000000 0.000000,-26.000000 25.000000,1.000000 0.000000,-50.000000-25.000000,0.000000 0.000000,-25.000000 0.000000,-1.000000 0.000000,-24.000000 25.000000,0.000000 0.000000,-49.000000-25.000000,-1.000000 0.000000,-25.000000 0.000000,0.000000 0.000000,-49.000000 0.000000,-1.000000 0.000000,1.000000 0.000000,-1.000000 0.000000,-24.000000 0.000000,-1.000000 0.000000,1.000000-25.000000,0.000000 0.000000,-1.000000 25.000000,1.000000 0.000000,-1.000000-25.000000,1.000000 0.000000,24.000000 0.000000,1.000000 0.000000,49.000000 0.000000,0.000000 0.000000,26.000000 0.000000,-1.000000 1.000000,75.000000 24.000000,0.000000 0.000000,49.000000-25.000000,1.000000 0.000000,50.000000 25.000000,-1.000000 0.000000,50.000000 0.000000,1.000000 0.000000,-26.000000 0.000000,1.000000 0.000000,24.000000 25.000000,0.000000 0.000000,-49.000000-25.000000,-1.000000 0.000000,26.000000 24.000000,-1.000000 1.000000,-49.000000 0.000000,-1.000000 0.000000,-24.000000-25.000000,0.000000 0.000000,-50.000000 25.000000,0.000000 0.000000,-50.000000-25.000000,0.000000 0.000000,-75.000000 0.000000,1.000000 0.000000,-26.000000 0.000000,1.000000 0.000000,-26.000000 0.000000,1.000000 0.000000,-26.000000 0.000000,1.000000 0.000000,0.000000 0.000000,-1.000000 0.000000,1.000000 0.000000,0.000000 0.000000,-26.000000 0.000000,1.000000 0.000000,25.000000 0.000000,-1.000000 0.000000,76.000000 0.000000</inkml:trace>
</inkml:ink>
</file>

<file path=ppt/ink/ink108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54:51"/>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9115.000000 30063.000000,'0.000000'50.000000,"0.000000"-25.000000,0.000000 0.000000,-25.000000-25.000000,0.000000 0.000000,0.000000 0.000000,0.000000 0.000000,0.000000 25.000000,1.000000 0.000000,-26.000000 0.000000,0.000000 0.000000,0.000000 0.000000,0.000000 0.000000,0.000000 24.000000,1.000000 1.000000,-26.000000 0.000000,0.000000 0.000000,-24.000000 24.000000,-1.000000 1.000000,0.000000 25.000000,1.000000-1.000000,-26.000000 1.000000,1.000000 0.000000,-1.000000-1.000000,1.000000 1.000000,-1.000000-25.000000,1.000000-1.000000,24.000000 1.000000,0.000000 0.000000,1.000000 0.000000,-1.000000-1.000000,50.000000-49.000000,0.000000 0.000000,1.000000 0.000000,-1.000000 0.000000,25.000000-25.000000,0.000000 0.000000,0.000000 0.000000,0.000000 0.000000,25.000000-25.000000,0.000000 0.000000,0.000000-25.000000,0.000000 0.000000,0.000000 26.000000,0.000000-1.000000,0.000000-25.000000,0.000000 0.000000,-25.000000 0.000000,0.000000 0.000000,25.000000 1.000000,0.000000-1.000000,0.000000 0.000000,0.000000 0.000000,-25.000000 25.000000,1.000000 0.000000,24.000000-25.000000,0.000000 1.000000,0.000000 24.000000,0.000000 0.000000,0.000000 0.000000</inkml:trace>
</inkml:ink>
</file>

<file path=ppt/ink/ink108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55:01"/>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9264.000000 33949.000000,'50.000000'-50.000000,"-25.000000"50.000000,0.000000 0.000000,-25.000000-25.000000,0.000000 0.000000,25.000000 25.000000,0.000000 0.000000,0.000000 0.000000,0.000000 0.000000,-50.000000 0.000000,0.000000 0.000000,25.000000 25.000000,0.000000 0.000000,-25.000000-25.000000,0.000000 0.000000,0.000000 25.000000,0.000000 0.000000,0.000000 0.000000,0.000000 0.000000,-24.000000-1.000000,-1.000000 1.000000,25.000000 0.000000,0.000000 0.000000,-25.000000 0.000000,0.000000 0.000000,25.000000 0.000000,1.000000 0.000000,-26.000000 0.000000,0.000000 0.000000,0.000000 24.000000,0.000000 1.000000,-24.000000 0.000000,-1.000000 0.000000,25.000000-25.000000,0.000000 0.000000,25.000000 24.000000,0.000000 1.000000,-24.000000 0.000000,-1.000000 0.000000,0.000000 0.000000,0.000000 0.000000,25.000000-26.000000,0.000000 1.000000,0.000000 25.000000,1.000000 0.000000,-1.000000-25.000000,0.000000 0.000000,0.000000 0.000000,0.000000 0.000000,0.000000-1.000000,0.000000 1.000000,0.000000-50.000000,0.000000 1.000000,25.000000-1.000000,0.000000 0.000000,0.000000 0.000000,0.000000 0.000000,-25.000000 0.000000,0.000000 0.000000,1.000000 0.000000,-1.000000 0.000000,25.000000-24.000000,0.000000-1.000000,-25.000000 25.000000,0.000000 0.000000,0.000000-25.000000,0.000000 0.000000,0.000000 0.000000,0.000000 1.000000,25.000000-1.000000,0.000000 0.000000,-50.000000 25.000000,1.000000 0.000000,24.000000-25.000000,0.000000 1.000000,0.000000 24.000000,0.000000 0.000000,25.000000 0.000000,0.000000 0.000000,-25.000000 0.000000,0.000000 0.000000,0.000000 25.000000,0.000000 0.000000,0.000000 50.000000,1.000000 0.000000,24.000000-25.000000</inkml:trace>
</inkml:ink>
</file>

<file path=ppt/ink/ink108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55:45"/>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10858.000000 35294.000000,'-49.000000'0.000000,"24.000000"0.000000,0.000000 0.000000,0.000000 0.000000,0.000000 0.000000,50.000000-25.000000,0.000000 0.000000,0.000000 25.000000,0.000000 0.000000,-1.000000 0.000000,1.000000 0.000000,25.000000 0.000000,0.000000 0.000000,0.000000 0.000000,0.000000 0.000000,-1.000000-25.000000,1.000000 0.000000,25.000000 25.000000,0.000000 0.000000,-1.000000 0.000000,1.000000 0.000000,0.000000 0.000000,0.000000 0.000000,-1.000000 0.000000,1.000000 0.000000,0.000000 0.000000,-1.000000 0.000000,1.000000 0.000000,0.000000 0.000000,0.000000 0.000000,-1.000000 0.000000,1.000000 0.000000,0.000000 0.000000,-1.000000 0.000000,1.000000 0.000000,0.000000 0.000000,0.000000 0.000000,-26.000000 0.000000,1.000000 0.000000,25.000000 0.000000,0.000000 0.000000,-1.000000-25.000000,1.000000 0.000000,0.000000 25.000000,-1.000000 0.000000,1.000000 0.000000,0.000000 0.000000,25.000000 0.000000,-1.000000 0.000000,-24.000000 0.000000,0.000000 0.000000,49.000000 0.000000,1.000000 0.000000,-26.000000 0.000000,1.000000 0.000000,0.000000-25.000000,-1.000000 0.000000,26.000000 25.000000,-1.000000 0.000000,-24.000000 0.000000,-1.000000 0.000000,1.000000 0.000000,0.000000 0.000000,-1.000000-25.000000,1.000000 1.000000,0.000000 24.000000,-1.000000 0.000000,26.000000 0.000000,-1.000000 0.000000,1.000000 0.000000,-1.000000 0.000000,-24.000000 0.000000,0.000000 0.000000,-1.000000 0.000000,1.000000 0.000000,24.000000 0.000000,1.000000 0.000000,-26.000000 0.000000,1.000000 0.000000,-25.000000 0.000000,0.000000 0.000000,24.000000 0.000000,1.000000 0.000000,-1.000000 0.000000,1.000000 0.000000,-25.000000 0.000000,-1.000000 0.000000,51.000000-25.000000,0.000000 0.000000,-26.000000 25.000000,1.000000 0.000000,-1.000000 0.000000,1.000000 0.000000,25.000000 0.000000,-1.000000 0.000000,-49.000000 0.000000,-1.000000 0.000000,26.000000 0.000000,0.000000 0.000000,-1.000000 0.000000,1.000000 0.000000,0.000000 0.000000,-1.000000 0.000000,-24.000000 0.000000,0.000000 0.000000,24.000000-25.000000,1.000000 0.000000,0.000000 25.000000,-1.000000 0.000000,-24.000000 0.000000,0.000000 0.000000,24.000000 0.000000,1.000000 0.000000,-1.000000 0.000000,1.000000 0.000000,0.000000 0.000000,-1.000000 0.000000,1.000000 0.000000,0.000000 0.000000,-26.000000 0.000000,1.000000 0.000000,0.000000 0.000000,-1.000000 0.000000,1.000000 0.000000,0.000000 0.000000,-25.000000-25.000000,-1.000000 0.000000,1.000000 25.000000,0.000000 0.000000,0.000000 0.000000,0.000000 0.000000,0.000000 0.000000,-1.000000 0.000000,1.000000 0.000000,0.000000 0.000000,-25.000000 0.000000,0.000000 0.000000,25.000000 0.000000,-1.000000 0.000000,1.000000 0.000000,0.000000 0.000000,-25.000000 0.000000,0.000000 0.000000,25.000000 0.000000,-1.000000 0.000000,-24.000000 0.000000,0.000000 0.000000,0.000000 0.000000,0.000000 0.000000,0.000000 0.000000,0.000000 0.000000,-50.000000 0.000000,0.000000 0.000000,-25.000000 0.000000,0.000000 0.000000,1.000000-25.000000</inkml:trace>
</inkml:ink>
</file>

<file path=ppt/ink/ink108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55:46"/>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12153.000000 35393.000000,'0.000000'-50.000000,"0.000000"26.000000,0.000000-1.000000,-49.000000 25.000000,-1.000000 0.000000,25.000000 0.000000,0.000000 0.000000,-25.000000 0.000000,0.000000 0.000000,-24.000000 0.000000,-1.000000 0.000000,0.000000 0.000000,1.000000 0.000000,-51.000000 0.000000,0.000000 0.000000,26.000000 25.000000,-1.000000-1.000000,-49.000000 1.000000,-1.000000 0.000000,51.000000 25.000000,-1.000000 0.000000,-24.000000-25.000000,-1.000000 0.000000,25.000000 0.000000,1.000000 0.000000,-1.000000-1.000000,1.000000 1.000000,-1.000000 0.000000,0.000000 0.000000,1.000000 25.000000,-1.000000 0.000000,-24.000000 0.000000,-1.000000-1.000000,25.000000-24.000000,1.000000 0.000000,-26.000000 25.000000,1.000000 0.000000,24.000000 0.000000,0.000000-1.000000,-24.000000 1.000000,-1.000000 0.000000,26.000000-25.000000,-1.000000 0.000000,1.000000 25.000000,-1.000000-1.000000,0.000000 1.000000,1.000000 0.000000,-1.000000 0.000000,0.000000 0.000000,26.000000 0.000000,-1.000000-1.000000,-50.000000 26.000000,1.000000 0.000000,24.000000 0.000000,1.000000-1.000000,-26.000000 1.000000,1.000000 0.000000,24.000000 24.000000,0.000000 1.000000,1.000000 24.000000,-1.000000 1.000000,25.000000-25.000000,1.000000-1.000000,-26.000000 26.000000,0.000000-1.000000,51.000000-49.000000,-1.000000 0.000000,-25.000000-1.000000,0.000000 1.000000,26.000000 0.000000,-1.000000 0.000000,0.000000-26.000000,0.000000 1.000000,0.000000 0.000000,1.000000 0.000000,24.000000 25.000000,0.000000-1.000000,0.000000 1.000000,0.000000 0.000000,25.000000-1.000000,0.000000 1.000000,0.000000 0.000000,0.000000 0.000000,0.000000-1.000000,0.000000 1.000000,0.000000 0.000000,0.000000-1.000000,25.000000 26.000000,0.000000 0.000000,0.000000-51.000000,0.000000 1.000000,24.000000 25.000000,1.000000 0.000000,0.000000-1.000000,0.000000 1.000000,0.000000-25.000000,-1.000000 0.000000,1.000000 0.000000,0.000000-1.000000,0.000000 1.000000,0.000000 0.000000,24.000000 0.000000,1.000000 0.000000,-25.000000-25.000000,0.000000-1.000000,49.000000 26.000000,1.000000 0.000000,0.000000-25.000000,-1.000000 0.000000,1.000000 25.000000,-1.000000 0.000000,26.000000-26.000000,0.000000 1.000000,-26.000000 25.000000,1.000000 0.000000,-1.000000-25.000000,1.000000 0.000000,0.000000 0.000000,-1.000000 0.000000,1.000000-1.000000,-1.000000 1.000000,1.000000 0.000000,0.000000 0.000000,-26.000000 0.000000,1.000000 0.000000,25.000000 0.000000,-1.000000 0.000000,-24.000000 0.000000,0.000000 0.000000,24.000000-25.000000,1.000000 0.000000,0.000000 0.000000,-1.000000 0.000000,-24.000000 0.000000,0.000000 0.000000,24.000000 0.000000,1.000000 0.000000,0.000000 0.000000,-1.000000 0.000000,-24.000000 0.000000,0.000000 0.000000,-1.000000 0.000000,1.000000 0.000000,0.000000 0.000000,0.000000 0.000000,-51.000000 0.000000,1.000000 0.000000,25.000000 0.000000,0.000000 0.000000,-25.000000 0.000000,0.000000 0.000000,0.000000 0.000000,0.000000 0.000000,-25.000000 25.000000,0.000000-1.000000,0.000000 1.000000,0.000000 0.000000,-25.000000 0.000000</inkml:trace>
</inkml:ink>
</file>

<file path=ppt/ink/ink108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55:47"/>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10161.000000 40773.000000,'-50.000000'0.000000,"25.000000"0.000000,0.000000 0.000000,0.000000 0.000000,1.000000 0.000000,-1.000000 0.000000,0.000000 0.000000,50.000000 0.000000,0.000000 0.000000,-1.000000 0.000000,1.000000 0.000000,25.000000 0.000000,0.000000 0.000000,25.000000 0.000000,-1.000000 0.000000,1.000000 0.000000,0.000000 0.000000,0.000000 0.000000,-1.000000 0.000000,1.000000 0.000000,0.000000 0.000000,-1.000000 0.000000,1.000000 0.000000,25.000000 25.000000,-1.000000 0.000000,-24.000000-25.000000,0.000000 0.000000,0.000000 25.000000,-1.000000 0.000000,1.000000-25.000000,0.000000 0.000000,-25.000000 24.000000,-1.000000 1.000000,1.000000-25.000000,0.000000 0.000000,-25.000000 25.000000,0.000000 0.000000,-25.000000 0.000000,0.000000 0.000000,0.000000 0.000000,0.000000 0.000000,0.000000 0.000000,0.000000 0.000000,-50.000000-1.000000,0.000000 1.000000,25.000000 0.000000,0.000000 0.000000,-24.000000 0.000000,-1.000000 0.000000,0.000000 25.000000,0.000000 0.000000,0.000000-25.000000,0.000000-1.000000,-24.000000 1.000000,-1.000000 0.000000,25.000000 25.000000,0.000000 0.000000,-24.000000 0.000000,-1.000000-1.000000,0.000000 1.000000,1.000000 0.000000,-1.000000-25.000000,0.000000 0.000000,25.000000 25.000000,0.000000 0.000000,-24.000000-1.000000,-1.000000 1.000000,25.000000-25.000000,0.000000 0.000000,1.000000 25.000000,-1.000000 0.000000,0.000000-25.000000,0.000000-1.000000,25.000000 1.000000,0.000000 0.000000,0.000000-25.000000,1.000000 0.000000,-1.000000 25.000000,0.000000 0.000000,0.000000-25.000000,0.000000 0.000000,0.000000 25.000000,0.000000 0.000000,0.000000-25.000000,0.000000 0.000000,25.000000-25.000000,0.000000 0.000000,0.000000 0.000000,0.000000 0.000000,0.000000 0.000000,0.000000 0.000000,0.000000-24.000000,0.000000-1.000000,25.000000 25.000000,0.000000 0.000000,0.000000-25.000000,0.000000 0.000000,-25.000000 1.000000,0.000000-1.000000,25.000000 0.000000,0.000000 0.000000,0.000000 0.000000,0.000000 0.000000,-25.000000 1.000000,0.000000-1.000000,24.000000 0.000000,1.000000 0.000000,0.000000-24.000000,0.000000-1.000000,-25.000000 25.000000,0.000000 0.000000,25.000000 0.000000,0.000000 1.000000,-25.000000-26.000000,0.000000 0.000000,0.000000 25.000000,0.000000 1.000000,0.000000-1.000000,0.000000 0.000000,0.000000 0.000000,0.000000 0.000000,0.000000 25.000000,0.000000 0.000000,-25.000000 1.000000,0.000000-1.000000,25.000000 0.000000,0.000000 0.000000,-25.000000 25.000000,0.000000 0.000000,25.000000-25.000000,0.000000 0.000000,0.000000 0.000000,0.000000 0.000000,25.000000 25.000000</inkml:trace>
</inkml:ink>
</file>

<file path=ppt/ink/ink108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55:49"/>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12452.000000 40922.000000,'0.000000'-49.000000,"0.000000"24.000000,0.000000 0.000000,0.000000 0.000000,0.000000 0.000000,-25.000000 0.000000,1.000000 0.000000,24.000000 50.000000,0.000000 0.000000,0.000000 25.000000,0.000000 0.000000,0.000000-26.000000,0.000000 1.000000,0.000000 25.000000,0.000000 0.000000,0.000000 25.000000,0.000000-1.000000,0.000000-24.000000,0.000000 0.000000,0.000000 0.000000,0.000000 0.000000,0.000000-1.000000,0.000000 1.000000,0.000000 25.000000,0.000000 0.000000,0.000000-50.000000,0.000000-1.000000,24.000000 26.000000,1.000000 0.000000,-25.000000 0.000000,0.000000 0.000000,0.000000-25.000000,0.000000 0.000000,0.000000-1.000000,0.000000 1.000000,25.000000-25.000000,0.000000 0.000000,-25.000000-49.000000,0.000000-1.000000,25.000000 25.000000,0.000000 0.000000,-25.000000-25.000000,0.000000 0.000000,25.000000-24.000000,0.000000-1.000000,0.000000 25.000000,0.000000 0.000000,-1.000000 0.000000,1.000000 1.000000,0.000000-1.000000,0.000000 0.000000,-25.000000 0.000000,0.000000 0.000000,25.000000 1.000000,0.000000-1.000000,-25.000000 25.000000,0.000000 0.000000,25.000000 0.000000,0.000000 0.000000,-25.000000 0.000000,0.000000 0.000000,25.000000 25.000000,0.000000 0.000000,-25.000000 25.000000,0.000000 0.000000,0.000000 0.000000,0.000000 0.000000,25.000000 0.000000,-1.000000 0.000000,-24.000000 25.000000,0.000000-1.000000,0.000000 1.000000,0.000000 0.000000,0.000000-25.000000,0.000000 0.000000,0.000000 25.000000,0.000000-1.000000,0.000000 1.000000,0.000000 0.000000,0.000000-25.000000,0.000000 0.000000,25.000000 0.000000,0.000000 0.000000,-25.000000 24.000000,0.000000 1.000000,0.000000-25.000000,0.000000 0.000000,0.000000 0.000000,0.000000 0.000000,0.000000 0.000000,0.000000 0.000000,0.000000 0.000000,0.000000 0.000000,0.000000-1.000000,0.000000 1.000000,0.000000-50.000000,0.000000 1.000000,25.000000-1.000000,0.000000 0.000000,-25.000000-25.000000,0.000000 0.000000,0.000000 0.000000,0.000000 0.000000,25.000000 1.000000,0.000000-1.000000,-25.000000 0.000000,0.000000 0.000000,25.000000-24.000000,0.000000-1.000000,0.000000 25.000000,-1.000000 0.000000,-24.000000 0.000000,0.000000 1.000000,25.000000 24.000000,0.000000 0.000000,-25.000000-25.000000,0.000000 0.000000,0.000000 25.000000,0.000000 0.000000,25.000000 25.000000,0.000000 0.000000,-25.000000-25.000000</inkml:trace>
</inkml:ink>
</file>

<file path=ppt/ink/ink108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55:50"/>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13648.000000 40474.000000,'0.000000'-50.000000,"25.000000"25.000000,0.000000 0.000000,-25.000000 0.000000,0.000000 1.000000,0.000000-1.000000,0.000000 0.000000,25.000000 0.000000,-1.000000 0.000000,-24.000000 0.000000,0.000000 0.000000,-24.000000 50.000000,-1.000000 0.000000,25.000000 0.000000,0.000000 0.000000,-25.000000 0.000000,0.000000 0.000000,25.000000-1.000000,0.000000 1.000000,0.000000 25.000000,0.000000 0.000000,0.000000 0.000000,0.000000 0.000000,-25.000000-1.000000,0.000000 1.000000,25.000000 0.000000,0.000000 0.000000,0.000000 0.000000,0.000000 0.000000,0.000000 24.000000,0.000000 1.000000,-25.000000 0.000000,0.000000-1.000000,25.000000-24.000000,0.000000 0.000000,0.000000 25.000000,0.000000-1.000000,-25.000000 1.000000,0.000000 0.000000,25.000000-25.000000,0.000000-1.000000,0.000000 26.000000,0.000000 0.000000,0.000000-25.000000,0.000000 0.000000,0.000000-1.000000,0.000000 1.000000,0.000000-25.000000,0.000000 0.000000,0.000000 0.000000,0.000000 0.000000,0.000000 0.000000,0.000000 0.000000,-25.000000-25.000000,1.000000 0.000000,24.000000-25.000000,0.000000 0.000000,0.000000 0.000000,0.000000 0.000000,0.000000-25.000000,0.000000 0.000000,24.000000 1.000000,1.000000-1.000000,-25.000000 0.000000,0.000000 0.000000,25.000000 0.000000,0.000000 0.000000,0.000000-24.000000,0.000000-1.000000,0.000000 25.000000,0.000000 0.000000,0.000000 1.000000,0.000000-1.000000,0.000000 0.000000,-1.000000 0.000000,1.000000 0.000000,0.000000 1.000000,0.000000 24.000000,0.000000 0.000000,0.000000-25.000000,0.000000 0.000000,0.000000 25.000000,0.000000 0.000000,0.000000 25.000000,-1.000000 0.000000,1.000000-25.000000,0.000000 1.000000,0.000000 24.000000,0.000000 0.000000,0.000000 0.000000,0.000000 0.000000,-25.000000 24.000000,0.000000 1.000000,0.000000 0.000000,0.000000 0.000000,0.000000 0.000000,0.000000 0.000000,0.000000 0.000000,0.000000 0.000000,0.000000 0.000000,0.000000 0.000000,0.000000-1.000000,0.000000 1.000000,0.000000 25.000000,0.000000 0.000000,0.000000-25.000000,0.000000 0.000000,0.000000 25.000000,0.000000-1.000000,0.000000 1.000000,0.000000 0.000000,0.000000 0.000000,0.000000 0.000000,0.000000-25.000000,0.000000-1.000000,-25.000000 26.000000,0.000000 0.000000,25.000000-25.000000,0.000000 0.000000,0.000000 25.000000,0.000000 0.000000,0.000000-26.000000,0.000000 1.000000,0.000000 0.000000,0.000000 0.000000,0.000000 0.000000,0.000000 0.000000,0.000000-50.000000,0.000000 0.000000,25.000000 0.000000</inkml:trace>
</inkml:ink>
</file>

<file path=ppt/ink/ink108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55:51"/>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14694.000000 40922.000000,'-50.000000'0.000000,"50.000000"-25.000000,0.000000 1.000000,-25.000000 24.000000,0.000000 0.000000,0.000000 0.000000,0.000000 0.000000,25.000000 24.000000,0.000000 1.000000,-25.000000 25.000000,1.000000 0.000000,24.000000 0.000000,0.000000 0.000000,-25.000000-1.000000,0.000000 1.000000,25.000000 0.000000,0.000000 0.000000,0.000000 25.000000,0.000000-1.000000,0.000000 1.000000,0.000000 0.000000,0.000000-1.000000,0.000000 1.000000,0.000000-25.000000,0.000000 0.000000,0.000000 0.000000,0.000000-1.000000,25.000000-24.000000,0.000000 0.000000,-1.000000 0.000000,1.000000 0.000000,0.000000 25.000000,0.000000 0.000000,0.000000-50.000000,0.000000 0.000000,0.000000 0.000000,0.000000 0.000000,0.000000 25.000000,0.000000-1.000000,24.000000-24.000000,1.000000 0.000000,-25.000000 0.000000,0.000000 0.000000,0.000000-24.000000,0.000000-1.000000,0.000000 0.000000,0.000000 0.000000,-25.000000 0.000000,0.000000 0.000000,0.000000 0.000000</inkml:trace>
</inkml:ink>
</file>

<file path=ppt/ink/ink10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56:26"/>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61440.000000 15550.000000,'0.000000'-20.000000,"0.000000"10.000000,0.000000 0.000000,0.000000 0.000000,0.000000 0.000000,0.000000 0.000000,0.000000 0.000000,0.000000 0.000000,0.000000 0.000000,10.000000 10.000000,-1.000000 0.000000,1.000000 0.000000,1.000000 0.000000,-1.000000 0.000000,0.000000 0.000000,-1.000000 10.000000,1.000000 0.000000,10.000000 10.000000,0.000000 0.000000,-10.000000-10.000000,1.000000 0.000000,-1.000000 10.000000,0.000000 0.000000,-1.000000 0.000000,1.000000 0.000000,-10.000000-10.000000,0.000000 0.000000,11.000000 10.000000,-1.000000 0.000000,-10.000000-10.000000,0.000000 0.000000,0.000000 0.000000,0.000000 0.000000,-10.000000 0.000000,-1.000000 0.000000,1.000000-10.000000,1.000000 0.000000,-1.000000 0.000000,0.000000 0.000000,-1.000000 0.000000,1.000000 0.000000,1.000000 0.000000,-1.000000 0.000000,0.000000-10.000000,-1.000000 0.000000,11.000000 0.000000,0.000000 0.000000,0.000000 0.000000,0.000000 0.000000,0.000000-10.000000,0.000000 0.000000,11.000000 0.000000,-1.000000 0.000000,10.000000-10.000000,0.000000 0.000000,0.000000 0.000000,-1.000000 0.000000,12.000000-10.000000,-1.000000 0.000000,9.000000 10.000000,1.000000 0.000000,-10.000000 10.000000,0.000000 0.000000,1.000000 10.000000,-1.000000 0.000000,-20.000000 10.000000,0.000000 0.000000,9.000000-10.000000</inkml:trace>
</inkml:ink>
</file>

<file path=ppt/ink/ink109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55:51"/>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14644.000000 40972.000000,'50.000000'-50.000000,"-25.000000"25.000000,0.000000 1.000000,0.000000-1.000000,-1.000000 0.000000,1.000000 25.000000,0.000000 0.000000,0.000000-25.000000,0.000000 0.000000,0.000000 25.000000,0.000000 0.000000,0.000000 0.000000,0.000000 0.000000,0.000000 0.000000,0.000000 0.000000,-1.000000 0.000000,1.000000 0.000000,-25.000000 25.000000,0.000000 0.000000,25.000000 0.000000,0.000000 0.000000,-25.000000-1.000000,0.000000 1.000000,0.000000 25.000000,0.000000 0.000000,0.000000-25.000000,0.000000 0.000000,-25.000000 25.000000,0.000000-1.000000,25.000000-24.000000,0.000000 0.000000,-25.000000 25.000000,1.000000 0.000000,-1.000000 0.000000,0.000000-1.000000,0.000000-24.000000,0.000000 0.000000,-25.000000 0.000000,0.000000 0.000000,25.000000 25.000000,0.000000 0.000000,-24.000000-25.000000,-1.000000-1.000000,25.000000 1.000000,0.000000 0.000000,-25.000000 0.000000,0.000000 0.000000,1.000000-25.000000,-1.000000 0.000000,25.000000 0.000000</inkml:trace>
</inkml:ink>
</file>

<file path=ppt/ink/ink109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55:52"/>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15391.000000 40873.000000,'50.000000'0.000000,"-25.000000"0.000000,0.000000 0.000000,-25.000000 24.000000,0.000000 1.000000,0.000000 0.000000,0.000000 0.000000,0.000000 0.000000,0.000000 0.000000,0.000000 0.000000,0.000000 0.000000,0.000000 0.000000,0.000000 0.000000,0.000000 24.000000,0.000000 1.000000,0.000000 25.000000,0.000000 0.000000,0.000000-26.000000,0.000000 1.000000,0.000000 25.000000,0.000000 0.000000,0.000000-1.000000,0.000000 1.000000,-25.000000-25.000000,0.000000 0.000000,25.000000 24.000000,0.000000 1.000000,-25.000000-25.000000,0.000000 0.000000,25.000000 0.000000,0.000000-1.000000,-25.000000-24.000000,0.000000 0.000000,25.000000 0.000000,0.000000 0.000000,-25.000000 0.000000,1.000000 0.000000,24.000000-50.000000,0.000000 0.000000,0.000000 0.000000,0.000000 0.000000,0.000000-25.000000,0.000000 1.000000,24.000000-1.000000,1.000000 0.000000,-25.000000 0.000000,0.000000 0.000000,25.000000 1.000000,0.000000-1.000000,0.000000-25.000000,0.000000 0.000000,0.000000 1.000000,0.000000-1.000000,0.000000-25.000000,0.000000 1.000000,0.000000 24.000000,-1.000000 0.000000,1.000000 0.000000,0.000000 1.000000,25.000000-1.000000,0.000000 0.000000,-25.000000 26.000000,0.000000-1.000000,0.000000 0.000000,-1.000000 0.000000,1.000000 25.000000,0.000000 0.000000,0.000000 25.000000,0.000000 0.000000,0.000000 0.000000,0.000000 0.000000,0.000000 0.000000,0.000000 0.000000,0.000000 0.000000,0.000000 0.000000,-25.000000 25.000000,0.000000 0.000000,0.000000 0.000000,0.000000 0.000000,0.000000 0.000000,0.000000 0.000000,0.000000 0.000000,0.000000 0.000000,0.000000 24.000000,0.000000 1.000000,0.000000-25.000000,0.000000 0.000000,0.000000 25.000000,0.000000 0.000000,0.000000-1.000000,0.000000 1.000000,0.000000 0.000000,0.000000 0.000000,0.000000-25.000000,0.000000 0.000000,0.000000 24.000000,0.000000 1.000000,0.000000 0.000000,0.000000 0.000000,0.000000 0.000000,0.000000-1.000000,0.000000 1.000000,0.000000 0.000000,0.000000-25.000000,0.000000 0.000000,24.000000 0.000000,1.000000 0.000000,-25.000000 0.000000,0.000000 0.000000,25.000000-1.000000,0.000000 1.000000,0.000000 0.000000,0.000000 0.000000,0.000000-25.000000,0.000000 0.000000,-25.000000 25.000000</inkml:trace>
</inkml:ink>
</file>

<file path=ppt/ink/ink109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55:53"/>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18479.000000 41271.000000,'50.000000'0.000000,"-25.000000"0.000000,0.000000 0.000000,0.000000 0.000000,0.000000 0.000000,0.000000 0.000000,0.000000 0.000000,0.000000-25.000000,0.000000 0.000000,-75.000000 25.000000,0.000000 0.000000,25.000000 0.000000,0.000000 0.000000,-25.000000 0.000000,0.000000 0.000000,1.000000 0.000000,-1.000000 0.000000,-25.000000 0.000000,0.000000 0.000000,26.000000 25.000000,-1.000000 0.000000,-25.000000-25.000000,0.000000 0.000000,26.000000 0.000000,-1.000000 0.000000,0.000000 25.000000,0.000000 0.000000,0.000000-25.000000,1.000000 0.000000,-1.000000 0.000000,0.000000 0.000000,25.000000 0.000000,0.000000 0.000000,0.000000 25.000000</inkml:trace>
</inkml:ink>
</file>

<file path=ppt/ink/ink109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55:53"/>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18131.000000 40723.000000,'0.000000'-50.000000,"25.000000"50.000000,0.000000 0.000000,0.000000-25.000000,-1.000000 0.000000,-24.000000 50.000000,0.000000 0.000000,0.000000 25.000000,0.000000 0.000000,0.000000 25.000000,0.000000-1.000000,0.000000 1.000000,0.000000 0.000000,-24.000000 24.000000,-1.000000 1.000000,25.000000 0.000000,0.000000-1.000000,-25.000000 1.000000,0.000000-1.000000,0.000000-24.000000,0.000000 0.000000,25.000000 0.000000,0.000000-1.000000,-25.000000-24.000000,0.000000 0.000000,25.000000 0.000000,0.000000 0.000000,0.000000-25.000000,0.000000-1.000000,0.000000 1.000000,0.000000 0.000000,25.000000-25.000000</inkml:trace>
</inkml:ink>
</file>

<file path=ppt/ink/ink109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55:54"/>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18679.000000 40623.000000,'0.000000'-49.000000,"0.000000"24.000000,0.000000 0.000000,0.000000 50.000000,0.000000 0.000000,0.000000 0.000000,0.000000-1.000000,0.000000 26.000000,0.000000 0.000000,25.000000 0.000000,0.000000 0.000000,-25.000000 24.000000,0.000000 1.000000,0.000000 0.000000,0.000000 0.000000,0.000000-1.000000,0.000000 1.000000,0.000000 25.000000,0.000000-1.000000,0.000000-24.000000,0.000000 0.000000,0.000000-1.000000,0.000000 1.000000,0.000000 0.000000,0.000000 0.000000,0.000000-1.000000,0.000000 1.000000,0.000000-25.000000,0.000000 0.000000,-25.000000-1.000000,0.000000 1.000000,25.000000-25.000000,0.000000 0.000000,0.000000 0.000000,0.000000 0.000000,0.000000-50.000000,0.000000 0.000000,0.000000 0.000000,0.000000 0.000000,0.000000 0.000000,0.000000 0.000000,0.000000-24.000000,0.000000-1.000000,25.000000 0.000000,0.000000 0.000000,-25.000000-25.000000,0.000000 1.000000,24.000000 24.000000,1.000000 0.000000,25.000000-25.000000,0.000000 1.000000,-25.000000-1.000000,0.000000 0.000000,0.000000 25.000000,0.000000 1.000000,0.000000-1.000000,-1.000000 0.000000,1.000000 0.000000,0.000000 0.000000,0.000000 25.000000,0.000000 1.000000,0.000000-1.000000,0.000000 0.000000,0.000000 0.000000,0.000000 0.000000,0.000000 25.000000,-1.000000 0.000000,1.000000 0.000000,0.000000 0.000000,-25.000000 25.000000,0.000000 0.000000,0.000000 0.000000,0.000000 0.000000,0.000000 24.000000,0.000000 1.000000,0.000000 0.000000,0.000000 0.000000,0.000000 0.000000,0.000000-1.000000,-25.000000 26.000000,0.000000 0.000000,1.000000-25.000000,-1.000000-1.000000,25.000000 1.000000,0.000000 0.000000,-25.000000 0.000000,0.000000 0.000000,25.000000 0.000000,0.000000-1.000000,0.000000-24.000000,0.000000 0.000000,-25.000000 0.000000,0.000000 0.000000,25.000000 0.000000,0.000000 0.000000,0.000000 0.000000,0.000000 0.000000,0.000000 0.000000,0.000000-1.000000,25.000000-24.000000</inkml:trace>
</inkml:ink>
</file>

<file path=ppt/ink/ink109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55:54"/>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19675.000000 41072.000000,'-50.000000'50.000000,"50.000000"-26.000000,0.000000 1.000000,-25.000000 0.000000,0.000000 0.000000,25.000000 0.000000,0.000000 0.000000,-25.000000 25.000000,1.000000 0.000000,24.000000-1.000000,0.000000 1.000000,0.000000 0.000000,0.000000 0.000000,-25.000000 25.000000,0.000000-1.000000,25.000000 1.000000,0.000000 0.000000,0.000000-25.000000,0.000000-1.000000,0.000000 26.000000,0.000000 0.000000,0.000000-25.000000,0.000000-1.000000,25.000000-24.000000,0.000000 0.000000,-1.000000 25.000000,1.000000 0.000000,0.000000-50.000000,0.000000 0.000000,0.000000 25.000000,0.000000 0.000000,25.000000-25.000000,0.000000 0.000000,-1.000000 0.000000,1.000000 0.000000,-25.000000-25.000000,0.000000 0.000000,25.000000 0.000000</inkml:trace>
</inkml:ink>
</file>

<file path=ppt/ink/ink109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55:54"/>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19526.000000 41321.000000,'0.000000'-50.000000,"24.000000"50.000000,1.000000 0.000000,0.000000-25.000000,0.000000 0.000000,0.000000 0.000000,0.000000 0.000000,0.000000 25.000000,0.000000 0.000000,0.000000 0.000000,0.000000 0.000000,-1.000000-25.000000,1.000000 1.000000,0.000000 24.000000,0.000000 0.000000,0.000000 0.000000,0.000000 0.000000,0.000000 0.000000,0.000000 0.000000,0.000000 0.000000,0.000000 0.000000,0.000000 0.000000,-1.000000 0.000000,1.000000 0.000000,0.000000 0.000000,-25.000000 24.000000,0.000000 1.000000,0.000000 0.000000,0.000000 0.000000,0.000000 25.000000,0.000000 0.000000,0.000000 0.000000,0.000000-1.000000,-50.000000-24.000000,1.000000 0.000000,24.000000 25.000000,0.000000 0.000000,-25.000000 0.000000,0.000000-1.000000,0.000000-24.000000,1.000000 0.000000,-1.000000 0.000000,0.000000 0.000000,0.000000 0.000000,0.000000 0.000000,25.000000 0.000000,1.000000 0.000000,-26.000000-25.000000,0.000000 0.000000,25.000000 25.000000</inkml:trace>
</inkml:ink>
</file>

<file path=ppt/ink/ink109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55:55"/>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21966.000000 40922.000000,'0.000000'-49.000000,"0.000000"24.000000,0.000000 0.000000,0.000000 0.000000,0.000000 0.000000,-25.000000 0.000000,0.000000 0.000000,25.000000 0.000000,0.000000 0.000000,-24.000000 25.000000,-1.000000 0.000000,25.000000 25.000000,0.000000 0.000000,0.000000 25.000000,0.000000 0.000000,0.000000 24.000000,0.000000 1.000000,0.000000 0.000000,0.000000 0.000000,0.000000-1.000000,0.000000 1.000000,25.000000 0.000000,-1.000000-1.000000,-24.000000 26.000000,0.000000 0.000000,25.000000-1.000000,0.000000 1.000000,0.000000 0.000000,0.000000-1.000000,-25.000000-24.000000,0.000000 0.000000,25.000000-1.000000,0.000000 1.000000,-25.000000 0.000000,0.000000-1.000000,0.000000-24.000000,0.000000 0.000000,0.000000 0.000000,0.000000 0.000000,0.000000 0.000000,0.000000-1.000000,-25.000000-24.000000,0.000000 0.000000,0.000000 0.000000,0.000000 0.000000,-25.000000 0.000000,1.000000 0.000000,24.000000-25.000000,0.000000 0.000000,-25.000000 25.000000,0.000000 0.000000,0.000000-25.000000,1.000000 0.000000,-1.000000 0.000000,0.000000 0.000000,25.000000 0.000000,0.000000 0.000000,-25.000000 24.000000,1.000000 1.000000,-1.000000-25.000000,0.000000 0.000000,0.000000 0.000000,0.000000 0.000000,0.000000 0.000000,1.000000 0.000000,24.000000-25.000000,0.000000 1.000000,0.000000-1.000000,0.000000 0.000000,0.000000 0.000000,0.000000 0.000000,25.000000-25.000000,0.000000 0.000000,0.000000 25.000000,0.000000 1.000000,0.000000-26.000000</inkml:trace>
</inkml:ink>
</file>

<file path=ppt/ink/ink109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55:56"/>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21916.000000 41171.000000,'50.000000'0.000000,"-50.000000"-25.000000,0.000000 1.000000,0.000000-1.000000,0.000000 0.000000,0.000000 0.000000,0.000000 0.000000,0.000000 0.000000,0.000000 0.000000,-25.000000 25.000000,0.000000 0.000000,1.000000 0.000000,-1.000000 0.000000,-25.000000 0.000000,0.000000 0.000000,25.000000 25.000000,0.000000 0.000000,0.000000 0.000000,0.000000 0.000000,-24.000000 25.000000,-1.000000-1.000000,25.000000 1.000000,0.000000 0.000000,0.000000 25.000000,0.000000-1.000000,0.000000-24.000000,0.000000 0.000000,25.000000 25.000000,0.000000-1.000000,0.000000-24.000000,0.000000 0.000000,0.000000 0.000000,0.000000 0.000000,0.000000 0.000000,0.000000-1.000000,25.000000-24.000000,0.000000 0.000000,25.000000 0.000000,0.000000 0.000000,0.000000-25.000000,-1.000000 0.000000,1.000000 0.000000,0.000000 0.000000,25.000000 0.000000,-1.000000 0.000000,1.000000-25.000000,0.000000 0.000000,0.000000-25.000000,-1.000000 1.000000,-24.000000-1.000000,0.000000 0.000000,0.000000 0.000000,0.000000 0.000000,-1.000000-24.000000,1.000000-1.000000,-25.000000 25.000000,0.000000 0.000000,0.000000 0.000000,0.000000 1.000000,-25.000000 24.000000,0.000000 0.000000,0.000000 0.000000,0.000000 0.000000,0.000000 0.000000,0.000000 0.000000,-25.000000 25.000000,0.000000 0.000000,0.000000 0.000000,0.000000 0.000000,0.000000 25.000000,0.000000 0.000000,0.000000 25.000000,1.000000 0.000000,-1.000000-1.000000,0.000000 1.000000,25.000000 0.000000,0.000000 0.000000,-25.000000 0.000000,0.000000-1.000000,25.000000 1.000000,0.000000 0.000000,0.000000 0.000000,0.000000 0.000000,0.000000 0.000000,0.000000-1.000000,0.000000 1.000000,0.000000 0.000000,0.000000 0.000000,0.000000 0.000000,25.000000-1.000000,0.000000 1.000000,0.000000-25.000000,0.000000 0.000000,-25.000000 0.000000,0.000000 0.000000,24.000000 0.000000,1.000000 0.000000,0.000000-25.000000,0.000000 0.000000,0.000000 0.000000,0.000000 0.000000,0.000000 0.000000,0.000000 0.000000,0.000000 0.000000,0.000000 0.000000,0.000000-25.000000,-1.000000 0.000000,1.000000-25.000000,0.000000 0.000000,-25.000000 25.000000,0.000000 0.000000,25.000000-24.000000,0.000000-1.000000,0.000000 0.000000,0.000000 0.000000,-25.000000 0.000000,0.000000 1.000000,25.000000-1.000000,0.000000 0.000000,-25.000000 0.000000,0.000000 0.000000,0.000000 0.000000,0.000000 1.000000,0.000000-1.000000,0.000000 0.000000,0.000000 25.000000,0.000000 0.000000,25.000000 0.000000</inkml:trace>
</inkml:ink>
</file>

<file path=ppt/ink/ink109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55:56"/>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23909.000000 41321.000000,'100.000000'50.000000,"-76.000000"-50.000000,1.000000 0.000000,-74.000000 0.000000,-1.000000 0.000000,25.000000 0.000000,0.000000 0.000000,-25.000000 0.000000,0.000000 0.000000,0.000000 25.000000,1.000000-1.000000,-26.000000-24.000000,0.000000 0.000000,25.000000 0.000000,1.000000 0.000000,24.000000 25.000000,0.000000 0.000000,-25.000000-25.000000,0.000000 0.000000,0.000000 0.000000,1.000000 0.000000,-1.000000 0.000000,0.000000 0.000000,25.000000 0.000000,0.000000 0.000000,0.000000 0.000000,0.000000 0.000000,0.000000 0.000000</inkml:trace>
</inkml:ink>
</file>

<file path=ppt/ink/ink1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09:11"/>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3975.000000 9764.000000,'153.000000'61.000000,"-92.000000"-61.000000,0.000000 0.000000,-31.000000 0.000000,1.000000 0.000000,30.000000 0.000000,0.000000 0.000000,0.000000 0.000000,1.000000 0.000000,14.000000 0.000000,1.000000 0.000000,-16.000000 0.000000,0.000000 0.000000,0.000000 0.000000,0.000000 0.000000,16.000000 0.000000,-1.000000 0.000000,0.000000 0.000000,1.000000 0.000000,-1.000000 0.000000,1.000000 0.000000,-1.000000 0.000000,1.000000 0.000000,-1.000000 0.000000,1.000000 0.000000,-16.000000 0.000000,0.000000 0.000000,15.000000 0.000000,1.000000 0.000000,-16.000000 0.000000,0.000000 0.000000,0.000000 0.000000,0.000000 0.000000,1.000000 0.000000,-1.000000 0.000000,-15.000000 0.000000,-1.000000 0.000000,17.000000 0.000000,-1.000000 0.000000,0.000000 0.000000,0.000000 0.000000,-30.000000 0.000000,-1.000000 0.000000,31.000000 0.000000,1.000000 0.000000,-17.000000 0.000000,1.000000 0.000000,0.000000 0.000000,0.000000 0.000000,0.000000 0.000000,0.000000 0.000000,0.000000 0.000000,-1.000000 0.000000,1.000000 0.000000,0.000000 0.000000,15.000000 0.000000,1.000000 0.000000,-32.000000 0.000000,1.000000 0.000000,30.000000 0.000000,0.000000 0.000000,0.000000 0.000000,0.000000 0.000000,-15.000000 0.000000,0.000000 0.000000,0.000000 0.000000,0.000000 0.000000,15.000000 0.000000,0.000000 0.000000,0.000000 0.000000,0.000000 0.000000,1.000000 0.000000,-1.000000 0.000000,-15.000000 0.000000,-1.000000 0.000000,17.000000 0.000000,-1.000000 0.000000,0.000000 0.000000,0.000000 0.000000,0.000000 0.000000,0.000000 0.000000,-15.000000 0.000000,0.000000 0.000000,15.000000 0.000000,0.000000 0.000000,1.000000 0.000000,-1.000000 0.000000,15.000000 0.000000,1.000000 0.000000,-16.000000 0.000000,0.000000 0.000000,0.000000 0.000000,0.000000 0.000000,0.000000 0.000000,1.000000 0.000000,-17.000000 0.000000,1.000000 0.000000,31.000000 0.000000,-1.000000 0.000000,-15.000000 0.000000,0.000000 0.000000,1.000000 0.000000,-1.000000 0.000000,15.000000 0.000000,1.000000 0.000000,-16.000000 0.000000,0.000000 0.000000,0.000000 0.000000,0.000000 0.000000,16.000000 0.000000,-1.000000 0.000000,1.000000 0.000000,-1.000000 0.000000,-15.000000 0.000000,0.000000 0.000000,16.000000 0.000000,-1.000000 0.000000,-15.000000 15.000000,1.000000 0.000000,14.000000-15.000000,1.000000 0.000000,-1.000000 16.000000,0.000000-1.000000,1.000000 0.000000,-1.000000 1.000000,1.000000-16.000000,-1.000000 0.000000,16.000000 15.000000,0.000000 0.000000,-31.000000 0.000000,0.000000 1.000000,15.000000-16.000000,1.000000 0.000000,-1.000000 0.000000,1.000000 0.000000,-1.000000 0.000000,1.000000 0.000000,-1.000000 15.000000,1.000000 0.000000,-1.000000-15.000000,0.000000 0.000000,1.000000 16.000000,-1.000000-1.000000,1.000000-15.000000,-1.000000 0.000000,1.000000 15.000000,-1.000000 0.000000,1.000000-15.000000,-1.000000 0.000000,0.000000 0.000000,1.000000 0.000000,15.000000 0.000000,-1.000000 0.000000,-14.000000 16.000000,-1.000000-1.000000,1.000000-15.000000,-1.000000 0.000000,16.000000 0.000000,0.000000 0.000000,-16.000000 0.000000,0.000000 0.000000,1.000000 0.000000,-1.000000 0.000000,1.000000 0.000000,-1.000000 0.000000,-15.000000 0.000000,1.000000 0.000000,-1.000000 0.000000,0.000000 0.000000,15.000000 0.000000,1.000000 0.000000,-16.000000 0.000000,0.000000 0.000000,16.000000 0.000000,-1.000000 0.000000,-15.000000 0.000000,0.000000 0.000000,16.000000 0.000000,-1.000000 0.000000,-30.000000 0.000000,0.000000 0.000000,30.000000 0.000000,1.000000 0.000000,-16.000000 0.000000,0.000000 0.000000,-15.000000 0.000000,0.000000 0.000000,15.000000 0.000000,0.000000 0.000000,0.000000 0.000000,0.000000 0.000000,-15.000000 0.000000,0.000000 0.000000,0.000000 0.000000,0.000000 0.000000,0.000000 0.000000,0.000000 0.000000,15.000000 0.000000,0.000000 0.000000,-15.000000 0.000000,0.000000 0.000000,0.000000-15.000000,-1.000000-1.000000,17.000000 16.000000,-1.000000 0.000000,0.000000 0.000000,0.000000 0.000000,-15.000000 0.000000,0.000000 0.000000,0.000000-15.000000,0.000000 0.000000,30.000000 15.000000,0.000000 0.000000,-30.000000 0.000000,0.000000 0.000000,15.000000 0.000000,0.000000 0.000000,1.000000 0.000000,-1.000000 0.000000,-15.000000 0.000000,-1.000000 0.000000,32.000000 0.000000,-1.000000 0.000000,-30.000000 0.000000,0.000000 0.000000,0.000000 0.000000,0.000000 0.000000,15.000000 0.000000,0.000000 0.000000,0.000000 0.000000,0.000000 0.000000,1.000000 0.000000,-1.000000 0.000000,-15.000000 0.000000,0.000000 0.000000,15.000000 0.000000,0.000000 0.000000,0.000000 0.000000,0.000000 0.000000,-15.000000 0.000000,0.000000 0.000000,15.000000 0.000000,0.000000 0.000000,-15.000000 0.000000,0.000000 0.000000,15.000000 0.000000,0.000000 0.000000,-15.000000 0.000000,0.000000 0.000000,-15.000000 0.000000,-1.000000 0.000000,31.000000 0.000000,0.000000 0.000000,-30.000000 0.000000,0.000000 0.000000,30.000000 0.000000,0.000000 0.000000,-31.000000 0.000000,1.000000 0.000000,15.000000 0.000000,0.000000 0.000000,0.000000 0.000000,0.000000 0.000000,-1.000000 0.000000,1.000000 0.000000,0.000000 0.000000,0.000000 0.000000,0.000000 0.000000,0.000000 0.000000,0.000000 0.000000,-1.000000 0.000000,1.000000 0.000000,0.000000 0.000000,0.000000 0.000000,0.000000 0.000000,0.000000 0.000000,0.000000 0.000000,0.000000 0.000000,-1.000000 0.000000,-29.000000 0.000000,-1.000000 0.000000,46.000000 0.000000,0.000000 0.000000,-45.000000 0.000000,-1.000000 0.000000,31.000000 0.000000,0.000000 0.000000,-16.000000 0.000000,1.000000 0.000000,-16.000000 0.000000,0.000000 0.000000,16.000000 0.000000,-1.000000 0.000000,1.000000 0.000000,0.000000 0.000000,-1.000000 0.000000,1.000000 0.000000,-1.000000 0.000000,1.000000 0.000000,0.000000 0.000000,-1.000000 0.000000,1.000000 0.000000,-1.000000 0.000000,-14.000000 0.000000,-1.000000 0.000000,15.000000 0.000000,1.000000 0.000000,15.000000 0.000000,0.000000 0.000000,-31.000000 0.000000,0.000000 0.000000,16.000000-15.000000,-1.000000-1.000000,1.000000 16.000000,0.000000 0.000000,-16.000000 0.000000,0.000000 0.000000,16.000000 0.000000,-1.000000 0.000000,1.000000 0.000000,0.000000 0.000000,-16.000000 0.000000,0.000000 0.000000,0.000000 0.000000,1.000000 0.000000,14.000000 0.000000,1.000000 0.000000,-16.000000 0.000000,0.000000 0.000000,1.000000 0.000000,-1.000000 0.000000,0.000000 0.000000,1.000000 0.000000,14.000000 0.000000,1.000000 0.000000,-16.000000 0.000000,0.000000 0.000000,16.000000 0.000000,-1.000000 0.000000,-14.000000 0.000000,-1.000000 0.000000,0.000000 0.000000,1.000000 0.000000,-1.000000 0.000000,0.000000 0.000000,0.000000 0.000000,1.000000 0.000000,-1.000000 0.000000,0.000000 0.000000,1.000000 0.000000,-1.000000 0.000000,0.000000 0.000000,1.000000 0.000000,-1.000000 0.000000,0.000000 0.000000,0.000000 0.000000,1.000000 0.000000,-1.000000 0.000000,0.000000 0.000000,1.000000 0.000000,-1.000000 0.000000,0.000000 0.000000,0.000000 0.000000,1.000000 0.000000,-1.000000 0.000000,0.000000 0.000000,1.000000 0.000000,-1.000000 0.000000,0.000000 0.000000,0.000000 0.000000,1.000000 0.000000,-1.000000 0.000000,0.000000 0.000000,1.000000 0.000000,-1.000000 0.000000,15.000000 0.000000,1.000000 0.000000,-16.000000 0.000000,1.000000 0.000000,14.000000 0.000000,1.000000 0.000000,-1.000000 0.000000,1.000000 0.000000,-16.000000 0.000000,0.000000 0.000000,1.000000 0.000000,-1.000000 0.000000,16.000000 0.000000,-1.000000 0.000000,-14.000000 0.000000,-1.000000 0.000000,0.000000 0.000000,0.000000 0.000000,16.000000 0.000000,0.000000 0.000000,-1.000000 0.000000,1.000000 0.000000,-16.000000 0.000000,0.000000 0.000000,16.000000 0.000000,-1.000000 0.000000,-14.000000 0.000000,-1.000000 0.000000,0.000000 0.000000,1.000000 0.000000,14.000000 0.000000,1.000000 0.000000,-16.000000 0.000000,0.000000 0.000000,16.000000 0.000000,-1.000000 0.000000,-14.000000 0.000000,-1.000000 0.000000,0.000000 0.000000,1.000000 0.000000,14.000000 0.000000,1.000000 0.000000,-16.000000 0.000000,0.000000 0.000000,1.000000 0.000000,-1.000000 0.000000,0.000000 0.000000,1.000000 0.000000,14.000000 0.000000,1.000000 0.000000,-16.000000 0.000000,0.000000 0.000000,1.000000 0.000000,-1.000000 0.000000,0.000000 0.000000,0.000000 0.000000,1.000000 0.000000,-1.000000 0.000000,0.000000 0.000000,1.000000 0.000000,-1.000000 0.000000,0.000000 0.000000,0.000000 0.000000,1.000000 0.000000,-1.000000 0.000000,0.000000 0.000000,1.000000 0.000000,-1.000000 0.000000,0.000000 0.000000,0.000000 0.000000,1.000000 0.000000,-1.000000 0.000000,0.000000 0.000000,1.000000 0.000000,-32.000000-15.000000</inkml:trace>
</inkml:ink>
</file>

<file path=ppt/ink/ink11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56:26"/>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62440.000000 15230.000000,'19.000000'0.000000,"-9.000000"-10.000000,1.000000 0.000000,-11.000000 0.000000,0.000000 0.000000,-11.000000 10.000000,1.000000 0.000000,-10.000000 0.000000,0.000000 0.000000,-10.000000 0.000000,0.000000 0.000000,1.000000 0.000000,-1.000000 0.000000,-1.000000 10.000000,2.000000 0.000000,-11.000000-10.000000,-1.000000 0.000000,12.000000 0.000000,-1.000000 0.000000,-1.000000 10.000000,2.000000 0.000000,8.000000-10.000000,2.000000 0.000000,9.000000 0.000000,0.000000 0.000000,-10.000000 10.000000</inkml:trace>
</inkml:ink>
</file>

<file path=ppt/ink/ink110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55:57"/>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23461.000000 40773.000000,'49.000000'0.000000,"-24.000000"0.000000,0.000000 0.000000,-25.000000 25.000000,0.000000 0.000000,0.000000 0.000000,0.000000 0.000000,0.000000-1.000000,0.000000 1.000000,0.000000 25.000000,0.000000 0.000000,0.000000 0.000000,0.000000 0.000000,0.000000-1.000000,0.000000 1.000000,0.000000 25.000000,0.000000 0.000000,0.000000-26.000000,0.000000 1.000000,0.000000 50.000000,0.000000-1.000000,-25.000000-24.000000,0.000000 0.000000,25.000000-25.000000,0.000000 0.000000,0.000000 24.000000,0.000000 1.000000,0.000000-25.000000,0.000000 0.000000,0.000000-25.000000,0.000000-1.000000,0.000000 1.000000,0.000000 0.000000,0.000000 0.000000,0.000000 0.000000,0.000000 0.000000,0.000000 0.000000,25.000000-25.000000,0.000000 0.000000,0.000000 0.000000</inkml:trace>
</inkml:ink>
</file>

<file path=ppt/ink/ink110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56:06"/>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25055.000000 40873.000000,'0.000000'-50.000000,"24.000000"25.000000,1.000000 0.000000,-25.000000 0.000000,0.000000 0.000000,0.000000 0.000000,0.000000 0.000000,0.000000 0.000000,0.000000 0.000000,0.000000 1.000000,0.000000-1.000000,0.000000 50.000000,0.000000-1.000000,0.000000 1.000000,0.000000 0.000000,0.000000 25.000000,0.000000 0.000000,0.000000 0.000000,0.000000 0.000000,0.000000 24.000000,0.000000 1.000000,0.000000 0.000000,0.000000-1.000000,0.000000 1.000000,0.000000 0.000000,0.000000 24.000000,0.000000 1.000000,0.000000-25.000000,0.000000-1.000000,0.000000 26.000000,0.000000 0.000000,0.000000-26.000000,0.000000 1.000000,0.000000 0.000000,0.000000 0.000000,0.000000-26.000000,0.000000 1.000000,0.000000 0.000000,0.000000 0.000000,0.000000 0.000000,0.000000-1.000000,25.000000 1.000000,0.000000 0.000000,-25.000000-25.000000,0.000000 0.000000,25.000000 0.000000,0.000000 0.000000,0.000000-25.000000,0.000000 0.000000,0.000000 0.000000,0.000000 0.000000,-25.000000-25.000000,0.000000 0.000000,25.000000 25.000000,-1.000000 0.000000,1.000000-25.000000,0.000000 0.000000,-25.000000 0.000000,0.000000 0.000000,25.000000 0.000000,0.000000 0.000000,0.000000 1.000000,0.000000-1.000000,0.000000-25.000000,0.000000 0.000000,-25.000000 25.000000,0.000000 0.000000,25.000000-25.000000,0.000000 1.000000,-1.000000-1.000000,1.000000 0.000000,-25.000000 0.000000,0.000000 0.000000,25.000000 1.000000,0.000000-1.000000,0.000000 25.000000,0.000000 0.000000,-25.000000-25.000000,0.000000 0.000000,0.000000 0.000000,0.000000 1.000000,0.000000 24.000000,0.000000 0.000000,0.000000 0.000000,0.000000 0.000000,-25.000000 25.000000,0.000000 0.000000,0.000000 0.000000,0.000000 0.000000,-24.000000 0.000000,-1.000000 0.000000,25.000000 0.000000,0.000000 0.000000,0.000000 25.000000,0.000000 0.000000,-25.000000 0.000000,0.000000 0.000000,26.000000 0.000000,-1.000000-1.000000,0.000000 26.000000,0.000000 0.000000,0.000000-25.000000,0.000000 0.000000,0.000000 0.000000,0.000000 0.000000,25.000000 0.000000</inkml:trace>
</inkml:ink>
</file>

<file path=ppt/ink/ink110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56:07"/>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26200.000000 41968.000000,'50.000000'0.000000,"-25.000000"0.000000,0.000000 0.000000,-25.000000 25.000000,0.000000 0.000000,-25.000000-25.000000,0.000000 0.000000,0.000000 25.000000,0.000000 0.000000,-25.000000 0.000000,1.000000 0.000000,24.000000 0.000000,0.000000 0.000000,-25.000000-25.000000,0.000000 0.000000,25.000000 25.000000,0.000000-1.000000,-24.000000 1.000000,-1.000000 0.000000,25.000000-25.000000,0.000000 0.000000,0.000000 0.000000,0.000000 0.000000,0.000000 25.000000,0.000000 0.000000,0.000000-25.000000,1.000000 0.000000,24.000000-25.000000,0.000000 0.000000,0.000000 0.000000,0.000000 0.000000,0.000000 1.000000,0.000000-1.000000,24.000000-25.000000,1.000000 0.000000,25.000000 0.000000,0.000000 0.000000,-25.000000 1.000000,0.000000-1.000000,0.000000 0.000000,0.000000 0.000000,24.000000 0.000000,1.000000 0.000000,0.000000 26.000000,0.000000-1.000000,-25.000000-25.000000,0.000000 0.000000,0.000000 25.000000,-1.000000 0.000000,1.000000 0.000000,0.000000 0.000000,0.000000 25.000000,0.000000 0.000000,0.000000-24.000000,0.000000-1.000000,0.000000 25.000000,0.000000 0.000000,-25.000000 25.000000,0.000000-1.000000,0.000000 1.000000,0.000000 0.000000,0.000000 0.000000,0.000000 0.000000,0.000000 25.000000,0.000000 0.000000,25.000000-1.000000,-1.000000 1.000000,-24.000000-25.000000,0.000000 0.000000,0.000000 25.000000,0.000000 0.000000,0.000000-25.000000,0.000000 0.000000,0.000000 24.000000,0.000000 1.000000,25.000000-25.000000,0.000000 0.000000,-25.000000 0.000000,0.000000 0.000000,25.000000 0.000000,0.000000 0.000000,-25.000000 0.000000,0.000000-1.000000,25.000000 1.000000,0.000000 0.000000,0.000000 0.000000,0.000000 0.000000,0.000000-25.000000,0.000000 0.000000,-1.000000 0.000000,1.000000 0.000000,0.000000 25.000000</inkml:trace>
</inkml:ink>
</file>

<file path=ppt/ink/ink110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56:07"/>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27097.000000 41420.000000,'0.000000'-49.000000,"25.000000"49.000000,0.000000 0.000000,-25.000000-25.000000,0.000000 0.000000,25.000000 25.000000,-1.000000 0.000000,-48.000000 0.000000,-1.000000 0.000000,25.000000 25.000000,0.000000 0.000000,-25.000000 0.000000,0.000000-1.000000,0.000000 1.000000,0.000000 0.000000,-25.000000 25.000000,0.000000 0.000000,26.000000-25.000000,-1.000000 0.000000,0.000000 24.000000,0.000000 1.000000,0.000000 0.000000,0.000000 0.000000,0.000000 0.000000,0.000000 0.000000,0.000000-26.000000,0.000000 1.000000,0.000000 25.000000,1.000000 0.000000,24.000000-25.000000,0.000000 0.000000,-25.000000 25.000000,0.000000-1.000000,25.000000-24.000000,0.000000 0.000000,0.000000 0.000000,0.000000 0.000000,0.000000 0.000000,0.000000 0.000000,25.000000 0.000000,0.000000 0.000000,-1.000000-25.000000,1.000000 0.000000,0.000000 25.000000,0.000000-1.000000,0.000000-24.000000,0.000000 0.000000,0.000000 0.000000,0.000000 0.000000,0.000000 0.000000,0.000000 0.000000,24.000000 0.000000,1.000000 0.000000,-25.000000 0.000000,0.000000 0.000000,25.000000 0.000000,0.000000 0.000000,-25.000000 0.000000,-1.000000 0.000000,1.000000 0.000000,0.000000 0.000000,25.000000-24.000000</inkml:trace>
</inkml:ink>
</file>

<file path=ppt/ink/ink110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56:08"/>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28243.000000 41420.000000,'49.000000'0.000000,"-24.000000"0.000000,0.000000 0.000000,0.000000 0.000000,0.000000 0.000000,-50.000000 0.000000,0.000000 0.000000,-25.000000 0.000000,1.000000 0.000000,24.000000 25.000000,0.000000 0.000000,-25.000000-25.000000,0.000000 0.000000,25.000000 0.000000,0.000000 0.000000,-25.000000 25.000000,1.000000 0.000000,-1.000000-25.000000,0.000000 0.000000,0.000000 25.000000,0.000000 0.000000,1.000000 0.000000,-1.000000 0.000000,25.000000-25.000000,0.000000 0.000000,-25.000000 25.000000,0.000000-1.000000,25.000000-24.000000,1.000000 0.000000,-26.000000 25.000000,0.000000 0.000000,25.000000-25.000000,0.000000 0.000000,0.000000 0.000000,0.000000 0.000000,0.000000 0.000000,0.000000 0.000000,1.000000 0.000000,-1.000000 0.000000,25.000000-25.000000</inkml:trace>
</inkml:ink>
</file>

<file path=ppt/ink/ink110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56:09"/>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27645.000000 41022.000000,'0.000000'-50.000000,"0.000000"25.000000,0.000000 0.000000,25.000000 25.000000,0.000000 0.000000,-25.000000 25.000000,0.000000 0.000000,0.000000 0.000000,0.000000 0.000000,0.000000 0.000000,0.000000 0.000000,0.000000 0.000000,0.000000 0.000000,0.000000 24.000000,0.000000 1.000000,0.000000 0.000000,0.000000 0.000000,24.000000 0.000000,1.000000-1.000000,-25.000000 1.000000,0.000000 0.000000,0.000000 0.000000,0.000000 0.000000,0.000000-1.000000,0.000000 1.000000,0.000000 0.000000,0.000000 0.000000,0.000000 0.000000,0.000000 0.000000,0.000000-1.000000,0.000000 1.000000,25.000000-25.000000,0.000000 0.000000,-25.000000 25.000000,0.000000 0.000000,0.000000-25.000000,0.000000-1.000000,0.000000 1.000000,0.000000 0.000000,0.000000 0.000000,0.000000 0.000000,0.000000 0.000000,0.000000 0.000000,0.000000 0.000000,0.000000 0.000000,0.000000-50.000000,0.000000 0.000000,25.000000 25.000000,0.000000 0.000000,-25.000000-25.000000</inkml:trace>
</inkml:ink>
</file>

<file path=ppt/ink/ink110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56:09"/>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28641.000000 41470.000000,'0.000000'-50.000000,"0.000000"26.000000,0.000000-1.000000,25.000000 0.000000,0.000000 0.000000,-50.000000 25.000000,0.000000 0.000000,0.000000 25.000000,0.000000 0.000000,0.000000 0.000000,0.000000-1.000000,0.000000 26.000000,1.000000 0.000000,-1.000000 0.000000,0.000000 0.000000,0.000000-1.000000,0.000000 1.000000,0.000000 0.000000,0.000000 0.000000,0.000000 0.000000,0.000000 0.000000,25.000000-1.000000,0.000000 1.000000,-25.000000 0.000000,1.000000 0.000000,24.000000 0.000000,0.000000-1.000000,0.000000-24.000000,0.000000 0.000000,0.000000 25.000000,0.000000 0.000000,24.000000-25.000000,1.000000 0.000000,0.000000 0.000000,0.000000-1.000000,25.000000-24.000000,0.000000 0.000000,0.000000 0.000000,-1.000000 0.000000,-24.000000 0.000000,0.000000 0.000000,25.000000 0.000000,0.000000 0.000000,-25.000000 0.000000,0.000000 0.000000,0.000000 0.000000,-1.000000 0.000000,1.000000 0.000000</inkml:trace>
</inkml:ink>
</file>

<file path=ppt/ink/ink110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56:10"/>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28641.000000 41620.000000,'0.000000'-50.000000,"0.000000"25.000000,0.000000 0.000000,25.000000 0.000000,0.000000 0.000000,0.000000 25.000000,0.000000 0.000000,0.000000 0.000000,-1.000000 0.000000,1.000000 0.000000,0.000000 0.000000,0.000000 0.000000,0.000000 0.000000,0.000000 0.000000,0.000000 0.000000,0.000000 0.000000,0.000000 0.000000,-25.000000 25.000000,0.000000 0.000000,25.000000 0.000000,-1.000000 0.000000,-24.000000 0.000000,0.000000 0.000000,0.000000 0.000000,0.000000-1.000000,0.000000 1.000000,0.000000 0.000000,0.000000 0.000000,0.000000 0.000000,-24.000000 25.000000,-1.000000 0.000000,0.000000-25.000000,0.000000 0.000000,0.000000-25.000000,0.000000 0.000000,0.000000 24.000000,0.000000 1.000000,0.000000 0.000000,0.000000 0.000000,1.000000-25.000000,-1.000000 0.000000,-25.000000 25.000000,0.000000 0.000000,25.000000-25.000000,0.000000 0.000000,0.000000 0.000000,0.000000 0.000000,0.000000 0.000000,1.000000 0.000000,-1.000000 0.000000</inkml:trace>
</inkml:ink>
</file>

<file path=ppt/ink/ink110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56:10"/>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29189.000000 41520.000000,'50.000000'0.000000,"-25.000000"0.000000,0.000000 0.000000,-1.000000 0.000000,1.000000 0.000000,-25.000000 25.000000,0.000000 0.000000,25.000000-25.000000,0.000000 0.000000,-25.000000 25.000000,0.000000 0.000000,25.000000 0.000000,0.000000-1.000000,-25.000000 1.000000,0.000000 0.000000,0.000000 0.000000,0.000000 0.000000,25.000000 0.000000,0.000000 0.000000,-25.000000 25.000000,0.000000 0.000000,0.000000-26.000000,0.000000 1.000000,0.000000 25.000000,0.000000 0.000000,0.000000-25.000000,0.000000 0.000000,0.000000 0.000000,0.000000 0.000000,0.000000 0.000000,0.000000-1.000000,-25.000000 1.000000,0.000000 0.000000,25.000000 0.000000,0.000000 0.000000,-25.000000 0.000000,0.000000 0.000000,0.000000-25.000000,0.000000 0.000000,0.000000 25.000000,1.000000 0.000000,-1.000000-25.000000,0.000000 0.000000,0.000000 0.000000,0.000000 0.000000,25.000000-25.000000,0.000000 0.000000,0.000000 0.000000,0.000000 0.000000,0.000000-25.000000,0.000000 0.000000,0.000000 26.000000,0.000000-1.000000,0.000000 0.000000,0.000000 0.000000,25.000000 0.000000,0.000000 0.000000,0.000000 0.000000,0.000000 0.000000,-1.000000-25.000000,1.000000 1.000000,0.000000 24.000000,0.000000 0.000000,0.000000 0.000000,0.000000 0.000000,0.000000-25.000000,0.000000 0.000000,0.000000 25.000000,0.000000 0.000000,0.000000-24.000000,-1.000000-1.000000,1.000000 25.000000,0.000000 0.000000,0.000000 25.000000,0.000000 0.000000,-25.000000-25.000000,0.000000 0.000000,25.000000 25.000000,0.000000 0.000000,0.000000 0.000000,0.000000 0.000000,-25.000000-25.000000</inkml:trace>
</inkml:ink>
</file>

<file path=ppt/ink/ink110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56:10"/>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30135.000000 41321.000000,'50.000000'50.000000,"-25.000000"-25.000000,0.000000-1.000000,-25.000000 1.000000,0.000000 0.000000,0.000000 0.000000,0.000000 0.000000,25.000000 25.000000,0.000000 0.000000,-25.000000-25.000000,0.000000-1.000000,0.000000 26.000000,0.000000 0.000000,0.000000 0.000000,0.000000 0.000000,0.000000-25.000000,0.000000 0.000000,0.000000 24.000000,0.000000 1.000000,0.000000-25.000000,0.000000 0.000000,0.000000 0.000000,0.000000 0.000000,0.000000 0.000000,0.000000 0.000000,-25.000000 0.000000</inkml:trace>
</inkml:ink>
</file>

<file path=ppt/ink/ink11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56:26"/>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62180.000000 14970.000000,'20.000000'0.000000,"-11.000000"0.000000,1.000000 0.000000,1.000000 0.000000,-1.000000 0.000000,0.000000 10.000000,-1.000000 0.000000,-9.000000 0.000000,0.000000 0.000000,0.000000 10.000000,0.000000 0.000000,0.000000 0.000000,0.000000 0.000000,0.000000 10.000000,0.000000 0.000000,0.000000 10.000000,0.000000 0.000000,-9.000000 0.000000,-1.000000 0.000000,10.000000 0.000000,0.000000 0.000000,-10.000000 0.000000,-1.000000 0.000000,11.000000 0.000000,0.000000 0.000000,0.000000-10.000000,0.000000 0.000000,0.000000-10.000000,0.000000 0.000000,11.000000-10.000000,-1.000000 0.000000,0.000000 0.000000,-1.000000 0.000000,1.000000-10.000000,1.000000 0.000000,-1.000000 10.000000</inkml:trace>
</inkml:ink>
</file>

<file path=ppt/ink/ink111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56:11"/>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30135.000000 40873.000000,'0.000000'-50.000000,"25.000000"50.000000</inkml:trace>
</inkml:ink>
</file>

<file path=ppt/ink/ink111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56:11"/>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31231.000000 41520.000000,'0.000000'50.000000,"0.000000"-25.000000,0.000000 0.000000,25.000000 0.000000,0.000000-1.000000,-25.000000 1.000000,0.000000 0.000000,0.000000 0.000000,0.000000 0.000000,0.000000 0.000000,0.000000 0.000000,-25.000000 0.000000,0.000000 0.000000,0.000000-25.000000,0.000000 0.000000,0.000000 25.000000,1.000000 0.000000,-26.000000-25.000000,0.000000 0.000000,25.000000 0.000000,0.000000 0.000000,0.000000 24.000000,0.000000 1.000000,0.000000-25.000000,1.000000 0.000000,-26.000000 0.000000,0.000000 0.000000,25.000000 0.000000,0.000000 0.000000,0.000000 0.000000,0.000000 0.000000,0.000000 0.000000,0.000000 0.000000,25.000000-25.000000,0.000000 1.000000,0.000000-1.000000,0.000000 0.000000,0.000000 0.000000,0.000000 0.000000,0.000000 0.000000,0.000000 0.000000,25.000000-25.000000,0.000000 0.000000,0.000000 1.000000,0.000000-1.000000,0.000000 25.000000,0.000000 0.000000,25.000000-25.000000,0.000000 0.000000,-26.000000 26.000000,1.000000-1.000000,0.000000 0.000000,0.000000 0.000000,25.000000 0.000000,0.000000 0.000000,-25.000000 0.000000,0.000000 0.000000,-1.000000 0.000000,1.000000 0.000000,0.000000 25.000000,0.000000 0.000000,0.000000 0.000000,0.000000 0.000000,0.000000 0.000000,0.000000 0.000000,-25.000000 25.000000,0.000000 0.000000,25.000000 25.000000,0.000000 0.000000,-25.000000-25.000000,0.000000 0.000000,0.000000 24.000000,0.000000 1.000000,0.000000 0.000000,0.000000 0.000000,25.000000-25.000000,-1.000000 0.000000,-24.000000 24.000000,0.000000 1.000000,0.000000 0.000000,0.000000 0.000000,25.000000-25.000000,0.000000 0.000000,0.000000 0.000000,0.000000 0.000000,0.000000-1.000000,0.000000 1.000000,0.000000 0.000000,0.000000 0.000000,24.000000-25.000000,1.000000 0.000000,-25.000000 25.000000,0.000000 0.000000,0.000000-25.000000,0.000000 0.000000,0.000000 0.000000,0.000000 0.000000,0.000000 25.000000</inkml:trace>
</inkml:ink>
</file>

<file path=ppt/ink/ink111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56:13"/>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33024.000000 40773.000000,'0.000000'-50.000000,"0.000000"25.000000,0.000000 0.000000,0.000000 0.000000,0.000000 0.000000,0.000000 75.000000,0.000000 0.000000,0.000000-25.000000,0.000000 0.000000,0.000000 50.000000,0.000000-1.000000,-25.000000 1.000000,1.000000 0.000000,24.000000-1.000000,0.000000 1.000000,0.000000 25.000000,0.000000-1.000000,0.000000 1.000000,0.000000 0.000000,0.000000-1.000000,0.000000 1.000000,0.000000-25.000000,0.000000-1.000000,0.000000 26.000000,0.000000 0.000000,0.000000-51.000000,0.000000 1.000000,0.000000 25.000000,0.000000 0.000000,0.000000-50.000000,0.000000-1.000000,0.000000 1.000000,0.000000 0.000000,24.000000-25.000000,1.000000 0.000000,0.000000-25.000000,0.000000 0.000000,0.000000 1.000000,0.000000-1.000000,0.000000 0.000000,0.000000 0.000000,-25.000000 0.000000,0.000000 0.000000,25.000000 0.000000,0.000000 0.000000,0.000000 0.000000,-1.000000 0.000000,1.000000-24.000000,0.000000-1.000000,-25.000000 25.000000,0.000000 0.000000,25.000000 0.000000,0.000000 0.000000,-25.000000 0.000000,0.000000 0.000000,25.000000-24.000000,0.000000-1.000000,-25.000000 25.000000,0.000000 0.000000,25.000000 0.000000,0.000000 0.000000,-25.000000 0.000000,0.000000 0.000000,0.000000 0.000000,0.000000 0.000000,0.000000 1.000000,0.000000-1.000000,0.000000 0.000000,0.000000 0.000000,0.000000 0.000000,0.000000 0.000000,-25.000000 25.000000,0.000000 0.000000,0.000000 0.000000,0.000000 0.000000,0.000000 0.000000,0.000000 0.000000,0.000000 0.000000,0.000000 0.000000,-24.000000 0.000000,-1.000000 0.000000,25.000000 25.000000,0.000000 0.000000,0.000000 0.000000,0.000000 0.000000,-25.000000 0.000000,1.000000-1.000000,24.000000 1.000000,0.000000 0.000000,0.000000 25.000000,0.000000 0.000000,0.000000-25.000000,0.000000 0.000000,0.000000 0.000000,0.000000 0.000000,25.000000-1.000000,0.000000 1.000000,0.000000 0.000000</inkml:trace>
</inkml:ink>
</file>

<file path=ppt/ink/ink111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56:13"/>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33871.000000 41371.000000,'-50.000000'0.000000,"25.000000"0.000000,1.000000 0.000000,-1.000000 25.000000,0.000000-1.000000,0.000000 26.000000,0.000000 0.000000,0.000000 0.000000,0.000000 0.000000,25.000000 24.000000,0.000000 1.000000,0.000000-25.000000,0.000000 0.000000,0.000000 24.000000,0.000000 1.000000,0.000000-25.000000,0.000000 0.000000,0.000000 0.000000,0.000000-1.000000,0.000000 1.000000,0.000000 0.000000,25.000000-25.000000,0.000000 0.000000,0.000000 0.000000,0.000000 0.000000,0.000000 0.000000,0.000000-1.000000,-1.000000-24.000000,1.000000 0.000000,0.000000 25.000000,0.000000 0.000000,25.000000-25.000000,0.000000 0.000000,-25.000000 0.000000,0.000000 0.000000,0.000000-25.000000</inkml:trace>
</inkml:ink>
</file>

<file path=ppt/ink/ink111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56:13"/>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33722.000000 41470.000000,'50.000000'-50.000000,"-50.000000"26.000000,0.000000-1.000000,24.000000 0.000000,1.000000 0.000000,0.000000 25.000000,0.000000 0.000000,0.000000 0.000000,0.000000 0.000000,0.000000 0.000000,0.000000 0.000000,0.000000 0.000000,0.000000 0.000000,0.000000 25.000000,-1.000000 0.000000,1.000000-25.000000,0.000000 0.000000,0.000000 49.000000,0.000000 1.000000,-25.000000-25.000000,0.000000 0.000000,25.000000 25.000000,0.000000 0.000000,-25.000000-25.000000,0.000000-1.000000,0.000000 26.000000,0.000000 0.000000,0.000000-25.000000,0.000000 0.000000,-25.000000 0.000000,0.000000 0.000000,0.000000 25.000000,0.000000-1.000000,0.000000-24.000000,0.000000 0.000000,1.000000 0.000000,-1.000000 0.000000,-25.000000-25.000000,0.000000 0.000000,25.000000 25.000000,0.000000 0.000000,-25.000000-25.000000,1.000000 0.000000,24.000000 0.000000,0.000000 0.000000,0.000000 0.000000,0.000000 0.000000,0.000000 0.000000</inkml:trace>
</inkml:ink>
</file>

<file path=ppt/ink/ink111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56:14"/>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34867.000000 41719.000000,'0.000000'-50.000000,"25.000000"26.000000,0.000000-1.000000,0.000000 25.000000,0.000000 0.000000,-25.000000-25.000000,0.000000 0.000000,25.000000 0.000000,0.000000 0.000000,-25.000000 0.000000,0.000000 0.000000,-25.000000 25.000000,0.000000 0.000000,0.000000 0.000000,0.000000 0.000000,0.000000 0.000000,0.000000 0.000000,1.000000 25.000000,-1.000000 0.000000,-25.000000 0.000000,0.000000 0.000000,25.000000 0.000000,0.000000 0.000000,0.000000 0.000000,0.000000-1.000000,-24.000000 26.000000,-1.000000 0.000000,25.000000-25.000000,0.000000 0.000000,0.000000 25.000000,0.000000 0.000000,0.000000-26.000000,0.000000 1.000000,0.000000 25.000000,0.000000 0.000000,25.000000-25.000000,0.000000 0.000000,0.000000 25.000000,0.000000-1.000000,0.000000-24.000000,0.000000 0.000000,0.000000 0.000000,0.000000 0.000000,25.000000 0.000000,0.000000 0.000000,0.000000 0.000000,0.000000 0.000000,0.000000 0.000000,0.000000-1.000000,25.000000-24.000000,0.000000 0.000000,-1.000000 0.000000,1.000000 0.000000,0.000000 0.000000,0.000000 0.000000,-25.000000 0.000000,0.000000 0.000000,49.000000 0.000000,1.000000 0.000000,-50.000000 0.000000,0.000000 0.000000,25.000000 0.000000,-1.000000 0.000000,1.000000 0.000000,0.000000 0.000000,-25.000000-24.000000,0.000000-1.000000,0.000000 0.000000</inkml:trace>
</inkml:ink>
</file>

<file path=ppt/ink/ink111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56:14"/>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35764.000000 41869.000000,'50.000000'0.000000,"-50.000000"25.000000,0.000000 0.000000,-25.000000-25.000000,0.000000 0.000000,0.000000 24.000000,0.000000 1.000000,0.000000 0.000000,0.000000 0.000000,0.000000-25.000000,1.000000 0.000000,-1.000000 25.000000,0.000000 0.000000,0.000000-25.000000,0.000000 0.000000,0.000000 0.000000,0.000000 0.000000,0.000000 25.000000,0.000000 0.000000,0.000000-25.000000,1.000000 0.000000,-1.000000 0.000000,0.000000 0.000000,25.000000-25.000000,0.000000 0.000000,0.000000 0.000000,0.000000 0.000000,0.000000 0.000000,0.000000 0.000000,25.000000 0.000000,0.000000 1.000000,-1.000000-26.000000,1.000000 0.000000,0.000000 25.000000,0.000000 0.000000,0.000000 0.000000,0.000000 0.000000,0.000000 0.000000,0.000000 0.000000,0.000000 1.000000,0.000000-1.000000,-1.000000 25.000000,1.000000 0.000000,0.000000 0.000000,0.000000 0.000000,0.000000 0.000000,0.000000 0.000000,0.000000 25.000000,0.000000-1.000000,0.000000 26.000000,0.000000 0.000000,-25.000000-25.000000,0.000000 0.000000,25.000000 25.000000,-1.000000 0.000000,-24.000000-26.000000,0.000000 1.000000,25.000000 25.000000,0.000000 0.000000,-25.000000 0.000000,0.000000 0.000000,25.000000-25.000000,0.000000-1.000000,-25.000000 1.000000,0.000000 0.000000,25.000000 0.000000,0.000000 0.000000,0.000000 0.000000</inkml:trace>
</inkml:ink>
</file>

<file path=ppt/ink/ink111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56:15"/>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36212.000000 41620.000000,'50.000000'0.000000,"-25.000000"0.000000,0.000000 0.000000,0.000000 0.000000,0.000000 0.000000,-25.000000 25.000000,0.000000-1.000000,0.000000 26.000000,0.000000 0.000000,0.000000-25.000000,0.000000 0.000000,0.000000 25.000000,0.000000 0.000000,0.000000-1.000000,0.000000 1.000000,0.000000-25.000000,0.000000 0.000000,0.000000 25.000000,0.000000 0.000000,0.000000-25.000000,0.000000-1.000000,0.000000 1.000000,0.000000 0.000000,0.000000 0.000000,0.000000 0.000000,0.000000-50.000000,0.000000 0.000000,0.000000-25.000000,0.000000 1.000000,0.000000 24.000000,0.000000 0.000000,0.000000-25.000000,0.000000 0.000000,25.000000 0.000000,0.000000 1.000000,-1.000000-1.000000,1.000000 0.000000,-25.000000 0.000000,0.000000 0.000000,25.000000 0.000000,0.000000 1.000000,0.000000-1.000000,0.000000 0.000000,0.000000 25.000000,0.000000 0.000000,0.000000 0.000000,0.000000 0.000000,0.000000 1.000000,-1.000000-1.000000,1.000000 25.000000,0.000000 0.000000,0.000000 0.000000,0.000000 0.000000,0.000000 25.000000,0.000000-1.000000,-25.000000 1.000000,0.000000 0.000000,0.000000 25.000000,0.000000 0.000000,25.000000 0.000000,0.000000-1.000000,-25.000000 26.000000,0.000000 0.000000,0.000000-25.000000,0.000000 0.000000,0.000000-26.000000,0.000000 1.000000,0.000000 25.000000,0.000000 0.000000,0.000000-25.000000,0.000000 0.000000,0.000000 25.000000,0.000000-1.000000,0.000000-24.000000,0.000000 0.000000,0.000000-50.000000,0.000000 0.000000,0.000000 1.000000,0.000000-1.000000,25.000000 0.000000,-1.000000 0.000000,1.000000-25.000000,0.000000 0.000000,0.000000 25.000000,0.000000 0.000000,0.000000-24.000000,0.000000-1.000000,0.000000 25.000000,0.000000 0.000000,0.000000-25.000000,0.000000 0.000000,-1.000000 25.000000,1.000000 0.000000,0.000000 1.000000,0.000000-1.000000,0.000000 0.000000,0.000000 0.000000,-25.000000 0.000000,0.000000 0.000000,25.000000 0.000000,0.000000 0.000000,0.000000 0.000000,0.000000 0.000000,0.000000 25.000000,-1.000000 0.000000,-24.000000 25.000000,0.000000 0.000000,0.000000 25.000000,0.000000 0.000000,0.000000 0.000000,0.000000-1.000000,0.000000 1.000000,0.000000 0.000000,0.000000 0.000000,0.000000 0.000000,0.000000 0.000000,0.000000-1.000000,0.000000-24.000000,0.000000 0.000000,-24.000000 0.000000,-1.000000 0.000000,25.000000 25.000000,0.000000 0.000000,0.000000-25.000000,0.000000-1.000000,0.000000 1.000000,0.000000 0.000000,25.000000-25.000000,-1.000000 0.000000,1.000000 0.000000,0.000000 0.000000,0.000000 0.000000,0.000000 0.000000,0.000000 0.000000,0.000000 0.000000,0.000000-25.000000</inkml:trace>
</inkml:ink>
</file>

<file path=ppt/ink/ink111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56:16"/>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38006.000000 41470.000000,'0.000000'-50.000000,"-25.000000"50.000000,0.000000 0.000000,0.000000 0.000000,0.000000 0.000000,25.000000 25.000000,0.000000 0.000000,0.000000 25.000000,0.000000 0.000000,-25.000000 0.000000,0.000000-1.000000,25.000000 1.000000,0.000000 0.000000,0.000000 0.000000,0.000000 0.000000,0.000000 0.000000,0.000000-1.000000,0.000000 1.000000,0.000000 0.000000,0.000000 0.000000,0.000000 0.000000,0.000000-25.000000,0.000000-1.000000,25.000000 26.000000,0.000000 0.000000,0.000000-25.000000,0.000000 0.000000,0.000000 0.000000,0.000000 0.000000,24.000000 0.000000,1.000000-1.000000,-25.000000-24.000000,0.000000 0.000000,0.000000 0.000000,0.000000 0.000000,0.000000 0.000000,0.000000 0.000000,-1.000000 0.000000,1.000000 0.000000,0.000000 0.000000,0.000000 0.000000,0.000000-24.000000</inkml:trace>
</inkml:ink>
</file>

<file path=ppt/ink/ink111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56:16"/>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37856.000000 41520.000000,'0.000000'-50.000000,"25.000000"50.000000,0.000000 0.000000,-25.000000-50.000000,0.000000 1.000000,0.000000 24.000000,0.000000 0.000000,25.000000 0.000000,0.000000 0.000000,0.000000 0.000000,0.000000 0.000000,-1.000000 25.000000,1.000000 0.000000,0.000000 0.000000,0.000000 0.000000,0.000000 0.000000,0.000000 0.000000,0.000000 0.000000,0.000000 0.000000,0.000000 0.000000,0.000000 0.000000,-1.000000 25.000000,1.000000 0.000000,0.000000 0.000000,0.000000 0.000000,-25.000000 0.000000,0.000000 0.000000,25.000000 0.000000,0.000000-1.000000,-25.000000 1.000000,0.000000 0.000000,25.000000 0.000000,0.000000 0.000000,-25.000000 25.000000,0.000000 0.000000,-25.000000-25.000000,0.000000-1.000000,25.000000 26.000000,0.000000 0.000000,-25.000000-25.000000,0.000000 0.000000,-25.000000-25.000000,1.000000 0.000000,24.000000 25.000000,0.000000 0.000000,0.000000 0.000000,0.000000 0.000000,-25.000000-25.000000,0.000000 0.000000,1.000000 24.000000,-1.000000 1.000000,25.000000-25.000000,0.000000 0.000000,0.000000 0.000000,0.000000 0.000000,0.000000 0.000000</inkml:trace>
</inkml:ink>
</file>

<file path=ppt/ink/ink11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56:34"/>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22400.000000 22650.000000,'0.000000'20.000000,"9.000000"-20.000000,1.000000 0.000000,1.000000 0.000000,-1.000000 0.000000,0.000000 0.000000,-1.000000 0.000000,1.000000 0.000000,1.000000 0.000000,9.000000 0.000000,-1.000000 0.000000,-8.000000 0.000000,-1.000000 0.000000,0.000000 0.000000,-1.000000 0.000000,1.000000 0.000000,1.000000 0.000000,9.000000 0.000000,-1.000000 0.000000,1.000000 0.000000,0.000000 0.000000,1.000000 0.000000,-1.000000 0.000000,-1.000000 0.000000,2.000000 0.000000,8.000000 0.000000,2.000000 0.000000,-1.000000 0.000000,-1.000000 0.000000,1.000000 0.000000,0.000000 0.000000,1.000000 0.000000,-1.000000 0.000000,0.000000 0.000000,0.000000 0.000000,-1.000000 0.000000,2.000000 0.000000,-1.000000 0.000000,-1.000000 0.000000,1.000000 0.000000,0.000000 0.000000,-10.000000 10.000000,0.000000 0.000000,21.000000-10.000000,-1.000000 0.000000,-20.000000 0.000000,0.000000 0.000000,19.000000 0.000000,1.000000 0.000000,-10.000000 0.000000,0.000000 0.000000,10.000000 0.000000,1.000000 0.000000,-11.000000 0.000000,-1.000000 0.000000,21.000000 0.000000,0.000000 0.000000,-9.000000 0.000000,-1.000000 0.000000,0.000000 0.000000,-1.000000 0.000000,1.000000 0.000000,1.000000 0.000000,-11.000000-10.000000,-1.000000 0.000000,1.000000 10.000000,0.000000 0.000000,10.000000 0.000000,1.000000 0.000000,-22.000000 0.000000,2.000000 0.000000,8.000000 0.000000,2.000000 0.000000,9.000000 0.000000,0.000000 0.000000,-10.000000 0.000000,0.000000 0.000000,-1.000000 0.000000,2.000000 0.000000,-1.000000 0.000000,-1.000000 0.000000,1.000000 0.000000,0.000000 0.000000,1.000000 0.000000,-1.000000 0.000000,0.000000 0.000000,0.000000 0.000000,-10.000000 0.000000,0.000000 0.000000,10.000000 0.000000,0.000000 0.000000,-10.000000 0.000000,0.000000 0.000000,0.000000 0.000000,-1.000000 0.000000,1.000000 0.000000,0.000000 0.000000,10.000000 0.000000,0.000000 0.000000,-10.000000 0.000000,0.000000 0.000000,10.000000 0.000000,0.000000 0.000000,1.000000 0.000000,-1.000000 0.000000,-10.000000 0.000000,-1.000000 0.000000,21.000000 0.000000,1.000000 0.000000,-11.000000 0.000000,-1.000000 0.000000,1.000000 0.000000,0.000000 0.000000,10.000000 0.000000,1.000000 0.000000,-11.000000 0.000000,-1.000000 0.000000,1.000000 0.000000,0.000000 0.000000,-10.000000 0.000000,0.000000 0.000000,10.000000 0.000000,0.000000 0.000000,-10.000000 0.000000,0.000000 0.000000,1.000000 0.000000,-1.000000 0.000000,-11.000000 0.000000,1.000000 0.000000,10.000000 0.000000,0.000000 0.000000,-10.000000 0.000000,1.000000 0.000000,-1.000000 0.000000,0.000000 0.000000,-1.000000 0.000000,1.000000 0.000000,1.000000 10.000000,-1.000000 0.000000,0.000000-10.000000,-1.000000 0.000000,12.000000 0.000000</inkml:trace>
</inkml:ink>
</file>

<file path=ppt/ink/ink112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56:17"/>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39699.000000 41620.000000,'0.000000'-50.000000,"0.000000"25.000000,0.000000 0.000000,25.000000 0.000000,0.000000 0.000000,0.000000 0.000000,0.000000 0.000000,-25.000000 1.000000,0.000000-1.000000,0.000000 74.000000,0.000000 1.000000,0.000000-25.000000,0.000000 0.000000,0.000000 25.000000,0.000000 0.000000,0.000000 24.000000,0.000000 1.000000,0.000000-25.000000,0.000000 0.000000,-25.000000 24.000000,0.000000 1.000000,25.000000-25.000000,0.000000 0.000000,0.000000 0.000000,0.000000-1.000000,0.000000 1.000000,0.000000 0.000000,0.000000-25.000000,0.000000 0.000000,0.000000 25.000000,0.000000-1.000000,0.000000-24.000000,0.000000 0.000000,0.000000 0.000000</inkml:trace>
</inkml:ink>
</file>

<file path=ppt/ink/ink112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56:17"/>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39699.000000 40773.000000,'0.000000'-50.000000,"-25.000000"75.000000</inkml:trace>
</inkml:ink>
</file>

<file path=ppt/ink/ink112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56:18"/>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40147.000000 41420.000000,'0.000000'50.000000,"0.000000"-25.000000,0.000000 0.000000,0.000000 0.000000,0.000000 0.000000,0.000000 0.000000,0.000000 0.000000,0.000000 0.000000,0.000000-1.000000,0.000000 1.000000,0.000000 0.000000,0.000000 0.000000,0.000000 0.000000,0.000000 25.000000,0.000000 0.000000,0.000000 0.000000,0.000000-1.000000,0.000000-24.000000,0.000000 0.000000,0.000000 25.000000,0.000000 0.000000,0.000000 0.000000,0.000000-1.000000,0.000000 1.000000,0.000000 0.000000,0.000000-25.000000,0.000000 0.000000,0.000000 0.000000,0.000000 0.000000,0.000000 0.000000,0.000000-1.000000,0.000000 1.000000,0.000000 0.000000,0.000000 0.000000,0.000000 0.000000,0.000000 0.000000,0.000000 0.000000,0.000000-50.000000,0.000000 0.000000,0.000000 0.000000,0.000000 0.000000,0.000000-25.000000,0.000000 1.000000,0.000000 24.000000,0.000000 0.000000,0.000000-25.000000,0.000000 0.000000,0.000000 0.000000,0.000000 1.000000,25.000000-1.000000,0.000000 0.000000,0.000000 0.000000,0.000000 0.000000,-25.000000 1.000000,0.000000-1.000000,25.000000 0.000000,0.000000 0.000000,0.000000 0.000000,0.000000 0.000000,0.000000 26.000000,-1.000000-1.000000,-24.000000-25.000000,0.000000 0.000000,25.000000 25.000000,0.000000 0.000000,0.000000 25.000000,0.000000 0.000000,0.000000 0.000000,0.000000 0.000000,0.000000 0.000000,0.000000 0.000000,0.000000 0.000000,0.000000 0.000000,-1.000000 25.000000,1.000000 0.000000,-25.000000 0.000000,0.000000 0.000000,0.000000 25.000000,0.000000-1.000000,0.000000 1.000000,0.000000 0.000000,0.000000-25.000000,0.000000 0.000000,0.000000 25.000000,0.000000 0.000000,0.000000-1.000000,0.000000 1.000000,0.000000 0.000000,0.000000 0.000000,-25.000000 0.000000,1.000000-1.000000,24.000000-24.000000,0.000000 0.000000,0.000000 0.000000,0.000000 0.000000,0.000000 0.000000,0.000000 0.000000,-25.000000-25.000000,0.000000 0.000000,25.000000 25.000000,0.000000 0.000000,0.000000-50.000000,0.000000 0.000000,0.000000 0.000000,0.000000 0.000000,25.000000 0.000000,0.000000 0.000000,-1.000000 0.000000,1.000000 0.000000,0.000000-24.000000,0.000000-1.000000,0.000000 25.000000,0.000000 0.000000,0.000000-25.000000,0.000000 0.000000,0.000000 1.000000,0.000000-1.000000,-1.000000 25.000000,1.000000 0.000000,0.000000-25.000000,0.000000 0.000000,0.000000 0.000000,0.000000 1.000000,0.000000 24.000000,0.000000 0.000000,-25.000000 0.000000,0.000000 0.000000,25.000000 0.000000,0.000000 0.000000,0.000000 25.000000,-1.000000 0.000000,-24.000000-25.000000,0.000000 0.000000,25.000000 25.000000,0.000000 0.000000,0.000000 0.000000,0.000000 0.000000,-25.000000 25.000000,0.000000 0.000000,0.000000 0.000000,0.000000 0.000000,0.000000 0.000000,0.000000 0.000000,0.000000 25.000000,0.000000-1.000000,0.000000 1.000000,0.000000 0.000000,0.000000 0.000000,0.000000 0.000000,0.000000 0.000000,0.000000-1.000000,0.000000-24.000000,0.000000 0.000000,25.000000 25.000000,0.000000 0.000000,-25.000000-25.000000,0.000000 0.000000,0.000000 24.000000,0.000000 1.000000,0.000000-25.000000,0.000000 0.000000,0.000000 0.000000,0.000000 0.000000,0.000000 0.000000,0.000000 0.000000,25.000000-25.000000</inkml:trace>
</inkml:ink>
</file>

<file path=ppt/ink/ink112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56:19"/>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41692.000000 40922.000000,'0.000000'-49.000000,"0.000000"24.000000,0.000000 0.000000,0.000000 0.000000,0.000000 0.000000,0.000000 50.000000,0.000000 0.000000,0.000000 25.000000,0.000000-1.000000,0.000000 1.000000,0.000000 0.000000,0.000000 0.000000,0.000000 0.000000,0.000000 24.000000,0.000000 1.000000,0.000000 25.000000,0.000000-1.000000,0.000000-24.000000,0.000000 0.000000,0.000000-1.000000,0.000000 1.000000,0.000000 25.000000,0.000000-1.000000,0.000000-49.000000,0.000000 0.000000,0.000000 25.000000,0.000000-1.000000,0.000000-24.000000,0.000000 0.000000,0.000000 0.000000,0.000000 0.000000,0.000000-25.000000,0.000000-1.000000,0.000000 1.000000,0.000000 0.000000,24.000000-25.000000,1.000000 0.000000,0.000000 0.000000,0.000000 0.000000,0.000000 0.000000,0.000000 0.000000,0.000000-25.000000,0.000000 0.000000,0.000000-24.000000,0.000000-1.000000,0.000000 25.000000,-1.000000 0.000000,1.000000-25.000000,0.000000 0.000000,0.000000 26.000000,0.000000-1.000000,0.000000-25.000000,0.000000 0.000000,0.000000 0.000000,0.000000 0.000000,-25.000000 1.000000,0.000000-1.000000,25.000000 25.000000,-1.000000 0.000000,-24.000000-25.000000,0.000000 0.000000,0.000000 25.000000,0.000000 0.000000,-24.000000 1.000000,-1.000000-1.000000,0.000000 25.000000,0.000000 0.000000,0.000000 0.000000,0.000000 0.000000,0.000000 0.000000,0.000000 0.000000,-25.000000 25.000000,1.000000-1.000000,24.000000 1.000000,0.000000 0.000000,0.000000 0.000000,0.000000 0.000000,0.000000-25.000000,0.000000 0.000000,0.000000 25.000000,0.000000 0.000000,0.000000 0.000000,1.000000 0.000000,24.000000 0.000000,0.000000 0.000000,-25.000000-25.000000</inkml:trace>
</inkml:ink>
</file>

<file path=ppt/ink/ink112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56:19"/>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42489.000000 41819.000000,'49.000000'0.000000,"-49.000000"25.000000,0.000000 0.000000,0.000000 0.000000,0.000000 0.000000,-25.000000-25.000000,1.000000 0.000000,24.000000 24.000000,0.000000 1.000000,-50.000000 0.000000,0.000000 0.000000,25.000000-25.000000,0.000000 0.000000,0.000000 25.000000,0.000000 0.000000,0.000000-25.000000,0.000000 0.000000,1.000000 25.000000,-1.000000 0.000000,0.000000-25.000000,0.000000 0.000000,0.000000 0.000000,0.000000 0.000000,0.000000 0.000000,0.000000 0.000000,25.000000-25.000000,0.000000 0.000000,0.000000 0.000000,0.000000 0.000000,0.000000 0.000000,0.000000 0.000000,25.000000-24.000000,0.000000-1.000000,0.000000 0.000000,0.000000 0.000000,25.000000 0.000000,-1.000000 0.000000,-24.000000 1.000000,0.000000-1.000000,0.000000 25.000000,0.000000 0.000000,0.000000-25.000000,0.000000 0.000000,0.000000 26.000000,0.000000-1.000000,0.000000 25.000000,0.000000 0.000000,-1.000000 0.000000,1.000000 0.000000,-25.000000 25.000000,0.000000-1.000000,0.000000 26.000000,0.000000 0.000000,25.000000 0.000000,0.000000 0.000000,-25.000000-1.000000,0.000000 1.000000,0.000000 25.000000,0.000000 0.000000,0.000000-25.000000,0.000000-1.000000,0.000000-24.000000,0.000000 0.000000,25.000000 25.000000,0.000000 0.000000,-25.000000 0.000000,0.000000-1.000000,0.000000-24.000000,0.000000 0.000000,25.000000-25.000000,0.000000 0.000000,0.000000 25.000000,0.000000 0.000000,0.000000-25.000000,-1.000000 0.000000,1.000000-25.000000</inkml:trace>
</inkml:ink>
</file>

<file path=ppt/ink/ink112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56:20"/>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42987.000000 40823.000000,'0.000000'-50.000000,"0.000000"25.000000,0.000000 0.000000,0.000000 0.000000,0.000000 0.000000,0.000000 0.000000,0.000000 0.000000,0.000000 50.000000,0.000000 0.000000,0.000000 0.000000,0.000000 0.000000,0.000000 25.000000,0.000000 0.000000,0.000000 24.000000,0.000000 1.000000,0.000000 0.000000,0.000000 0.000000,0.000000-1.000000,0.000000 1.000000,0.000000 0.000000,0.000000-1.000000,-25.000000 1.000000,0.000000 0.000000,25.000000 24.000000,0.000000 1.000000,0.000000-25.000000,0.000000 0.000000,0.000000-26.000000,0.000000 1.000000,0.000000 25.000000,0.000000 0.000000,0.000000-26.000000,0.000000 1.000000,0.000000-25.000000,0.000000 0.000000,0.000000 0.000000,0.000000 0.000000,0.000000 0.000000,0.000000 0.000000,0.000000 0.000000,0.000000-1.000000,25.000000-24.000000</inkml:trace>
</inkml:ink>
</file>

<file path=ppt/ink/ink112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56:20"/>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43634.000000 41869.000000,'50.000000'0.000000,"-50.000000"25.000000,0.000000 0.000000,0.000000-1.000000,0.000000 1.000000,-25.000000-25.000000,0.000000 0.000000,0.000000 25.000000,0.000000 0.000000,-24.000000-25.000000,-1.000000 0.000000,25.000000 0.000000,0.000000 0.000000,0.000000 25.000000,0.000000 0.000000,0.000000-25.000000,0.000000 0.000000,0.000000 0.000000,1.000000 0.000000,-1.000000 0.000000,0.000000 0.000000,0.000000 0.000000,0.000000 0.000000,0.000000 0.000000,0.000000 0.000000,25.000000-25.000000,0.000000 0.000000,0.000000 0.000000,0.000000 0.000000,0.000000 0.000000,0.000000 1.000000,0.000000-26.000000,0.000000 0.000000,25.000000 25.000000,0.000000 0.000000,0.000000-25.000000,0.000000 0.000000,25.000000 1.000000,-1.000000-1.000000,-24.000000 25.000000,0.000000 0.000000,0.000000 0.000000,0.000000 0.000000,25.000000 0.000000,0.000000 0.000000,-26.000000 25.000000,1.000000 0.000000,0.000000 0.000000,0.000000 0.000000,0.000000 25.000000,0.000000 0.000000,0.000000 0.000000,0.000000 0.000000,-25.000000 25.000000,0.000000 0.000000,25.000000-1.000000,0.000000 1.000000,-25.000000 0.000000,0.000000 0.000000,25.000000-25.000000,-1.000000 0.000000,-24.000000 25.000000,0.000000-1.000000,0.000000-24.000000,0.000000 0.000000,25.000000 0.000000,0.000000 0.000000,-25.000000 0.000000,0.000000 0.000000,0.000000 0.000000,0.000000 0.000000,25.000000-25.000000</inkml:trace>
</inkml:ink>
</file>

<file path=ppt/ink/ink112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56:21"/>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44033.000000 41371.000000,'50.000000'-50.000000,"-50.000000"100.000000,0.000000-1.000000,0.000000 1.000000,0.000000 0.000000,0.000000 0.000000,0.000000 0.000000,-25.000000 24.000000,0.000000 1.000000,25.000000-25.000000,0.000000 0.000000,0.000000 24.000000,0.000000 1.000000,0.000000-25.000000,0.000000 0.000000,-25.000000 0.000000,0.000000-1.000000,25.000000-24.000000,0.000000 0.000000,0.000000 0.000000,0.000000 0.000000,0.000000 0.000000,0.000000 0.000000,0.000000-75.000000,0.000000 0.000000,0.000000 25.000000,0.000000 0.000000,0.000000 1.000000,0.000000-1.000000,0.000000-25.000000,0.000000 0.000000,25.000000 0.000000,0.000000 0.000000,-25.000000 1.000000,0.000000-1.000000,25.000000-25.000000,0.000000 0.000000,-25.000000 25.000000,0.000000 1.000000,24.000000-26.000000,1.000000 0.000000,0.000000 25.000000,0.000000 1.000000,0.000000 24.000000,0.000000 0.000000,-25.000000 0.000000,0.000000 0.000000,25.000000 0.000000,0.000000 0.000000,-25.000000 0.000000,0.000000 0.000000,25.000000 25.000000,0.000000 0.000000,-1.000000 0.000000,1.000000 0.000000,0.000000 0.000000,0.000000 0.000000,-25.000000 25.000000,0.000000 0.000000,25.000000 0.000000,0.000000 0.000000,-25.000000 0.000000,0.000000 0.000000,0.000000 0.000000,0.000000 0.000000,25.000000 24.000000,0.000000 1.000000,-25.000000 25.000000,0.000000 0.000000,0.000000-26.000000,0.000000 1.000000,0.000000 0.000000,0.000000 0.000000,0.000000 25.000000,0.000000-1.000000,0.000000-24.000000,0.000000 0.000000,0.000000-25.000000,0.000000 0.000000,-25.000000 25.000000,0.000000-1.000000,25.000000-24.000000,0.000000 0.000000,0.000000 0.000000,0.000000 0.000000,0.000000 0.000000,0.000000 0.000000,25.000000-25.000000,0.000000 0.000000,0.000000-25.000000,0.000000 0.000000,0.000000 0.000000</inkml:trace>
</inkml:ink>
</file>

<file path=ppt/ink/ink112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56:21"/>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45178.000000 41420.000000,'0.000000'-49.000000,"25.000000"24.000000,0.000000 0.000000,-25.000000 0.000000,0.000000 0.000000,25.000000 25.000000,0.000000 0.000000,-50.000000 0.000000,0.000000 0.000000,-25.000000 25.000000,1.000000 0.000000,24.000000 25.000000,0.000000-1.000000,-25.000000 1.000000,0.000000 0.000000,25.000000 0.000000,0.000000 0.000000,-25.000000-1.000000,1.000000 1.000000,24.000000 0.000000,0.000000 0.000000,0.000000 0.000000,0.000000 0.000000,0.000000-26.000000,0.000000 1.000000,25.000000 25.000000,0.000000 0.000000,0.000000-25.000000,0.000000 0.000000,0.000000 0.000000,0.000000 0.000000,25.000000-25.000000,0.000000 0.000000,25.000000 25.000000,0.000000-1.000000,-1.000000-24.000000,1.000000 0.000000,0.000000 0.000000,0.000000 0.000000,-25.000000 0.000000,0.000000 0.000000,25.000000 0.000000,-1.000000 0.000000,1.000000-24.000000,0.000000-1.000000,0.000000 0.000000</inkml:trace>
</inkml:ink>
</file>

<file path=ppt/ink/ink112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56:22"/>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45726.000000 41221.000000,'0.000000'50.000000,"0.000000"-25.000000,0.000000 0.000000,-25.000000 0.000000,0.000000 0.000000,25.000000 24.000000,0.000000 1.000000,-24.000000 0.000000,-1.000000 0.000000,0.000000 0.000000,0.000000-1.000000,0.000000 1.000000,0.000000 0.000000,25.000000 0.000000,0.000000 0.000000,-25.000000 24.000000,0.000000 1.000000,25.000000-50.000000,0.000000 0.000000,0.000000 25.000000,0.000000 0.000000,0.000000-1.000000,0.000000 1.000000,0.000000-25.000000,0.000000 0.000000,25.000000 0.000000,0.000000 0.000000,0.000000-25.000000,0.000000 0.000000,0.000000 25.000000,0.000000 0.000000,24.000000-25.000000,1.000000 0.000000,-25.000000 0.000000,0.000000 0.000000,0.000000 0.000000,0.000000 0.000000,0.000000 0.000000,0.000000 0.000000,-25.000000-25.000000,0.000000 0.000000,25.000000 0.000000</inkml:trace>
</inkml:ink>
</file>

<file path=ppt/ink/ink11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56:37"/>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22600.000000 23590.000000,'0.000000'20.000000,"-10.000000"-20.000000,0.000000 0.000000,-1.000000 0.000000,1.000000 0.000000,20.000000 0.000000,1.000000 0.000000,9.000000 0.000000,-1.000000 0.000000,1.000000 0.000000,0.000000 0.000000,1.000000 0.000000,-1.000000 0.000000,20.000000 0.000000,0.000000 0.000000,-1.000000 0.000000,1.000000 0.000000,10.000000 0.000000,0.000000 0.000000,0.000000-10.000000,0.000000 0.000000,0.000000 10.000000,0.000000 0.000000,0.000000 0.000000,0.000000 0.000000,-9.000000 0.000000,-1.000000 0.000000,10.000000 0.000000,0.000000 0.000000,-10.000000 0.000000,-1.000000 0.000000,-8.000000 0.000000,-1.000000 0.000000,20.000000 0.000000,0.000000 0.000000,-11.000000 0.000000,1.000000 0.000000,-10.000000 0.000000,0.000000 0.000000,10.000000 0.000000,1.000000 0.000000,-11.000000 0.000000,-1.000000 0.000000,12.000000 0.000000,-1.000000 0.000000,-11.000000 0.000000,2.000000 0.000000,-1.000000 0.000000,-1.000000 0.000000,1.000000 0.000000,0.000000 0.000000,1.000000 0.000000,-1.000000 0.000000,0.000000 0.000000,0.000000 0.000000,10.000000 0.000000,-1.000000 0.000000,1.000000 0.000000,1.000000 0.000000,-1.000000 0.000000,0.000000 0.000000,10.000000-10.000000,0.000000 0.000000,0.000000 10.000000,0.000000 0.000000,-11.000000 0.000000,1.000000 0.000000,1.000000 0.000000,-1.000000 0.000000,10.000000 0.000000,0.000000 0.000000,0.000000 0.000000,0.000000 0.000000,-10.000000 0.000000,-1.000000 0.000000,11.000000 0.000000,0.000000 0.000000,-10.000000 0.000000,1.000000 0.000000,18.000000-10.000000,1.000000 0.000000,-20.000000 10.000000,1.000000 0.000000,-1.000000 0.000000,0.000000 0.000000,-1.000000 0.000000,1.000000 0.000000,-10.000000 0.000000,0.000000 0.000000,10.000000 0.000000,1.000000 0.000000,-11.000000 0.000000,-1.000000 0.000000,1.000000 0.000000,0.000000 0.000000,10.000000 0.000000,1.000000 0.000000,-11.000000 0.000000,-1.000000 0.000000,12.000000 0.000000,-1.000000 0.000000,-11.000000 0.000000,2.000000 0.000000,9.000000 0.000000,0.000000 0.000000,-10.000000 0.000000,0.000000 0.000000,-1.000000 0.000000,2.000000 0.000000,9.000000 0.000000,0.000000 0.000000,-10.000000 0.000000,0.000000 0.000000,-1.000000 0.000000,2.000000 0.000000,-1.000000 0.000000,-1.000000 0.000000,12.000000 0.000000,-1.000000 0.000000,-11.000000 0.000000,2.000000 0.000000,9.000000 0.000000,0.000000 0.000000,-10.000000 0.000000,0.000000 0.000000,10.000000 0.000000,-1.000000 0.000000,11.000000 0.000000,0.000000 0.000000,-19.000000 0.000000,-1.000000 0.000000,9.000000 0.000000,1.000000 0.000000,1.000000 0.000000,-1.000000 0.000000,-11.000000 0.000000,2.000000 0.000000,9.000000 0.000000,0.000000 0.000000,-1.000000 0.000000,1.000000 0.000000,-10.000000 0.000000,0.000000 0.000000,10.000000 0.000000,1.000000 0.000000,9.000000 0.000000,0.000000 0.000000,0.000000 0.000000,0.000000 0.000000,0.000000 0.000000,0.000000 0.000000,0.000000 0.000000,0.000000 0.000000,-20.000000 0.000000,-1.000000 0.000000,12.000000 0.000000,-1.000000 0.000000,0.000000 0.000000,-1.000000 0.000000,-8.000000 0.000000,-1.000000 0.000000,0.000000 0.000000,0.000000 0.000000,10.000000 10.000000,-1.000000 0.000000,1.000000-10.000000,1.000000 0.000000,-1.000000 0.000000,0.000000 0.000000,-1.000000 0.000000,1.000000 0.000000,1.000000 0.000000,-1.000000 0.000000,0.000000 0.000000,-1.000000 0.000000,1.000000 10.000000,1.000000 0.000000,-1.000000-10.000000,0.000000 0.000000,-10.000000 0.000000,0.000000 0.000000,-1.000000 0.000000,2.000000 0.000000,-1.000000 10.000000,-1.000000 0.000000,1.000000-10.000000,0.000000 0.000000,20.000000 0.000000,0.000000 0.000000,-10.000000 0.000000,1.000000 0.000000,-1.000000 0.000000,0.000000 0.000000,10.000000 0.000000,0.000000 0.000000,0.000000 0.000000,0.000000 0.000000,-11.000000 10.000000,1.000000 0.000000,10.000000-10.000000,0.000000 0.000000,-20.000000 0.000000,0.000000 0.000000,10.000000 0.000000,1.000000 0.000000,9.000000 0.000000,0.000000 0.000000,-10.000000 0.000000,0.000000 0.000000,10.000000 0.000000,0.000000 0.000000,0.000000 0.000000,0.000000 0.000000,-11.000000 0.000000,1.000000 0.000000,-10.000000 0.000000,0.000000 0.000000,10.000000-10.000000,1.000000 0.000000,-11.000000 10.000000,-1.000000 0.000000,1.000000 0.000000,0.000000 0.000000,1.000000 0.000000,-1.000000 0.000000,-10.000000 0.000000,-1.000000 0.000000,12.000000 0.000000,-1.000000 0.000000,0.000000 0.000000,0.000000 0.000000,-1.000000 0.000000,2.000000 0.000000,9.000000 0.000000,0.000000 0.000000,-10.000000 0.000000,0.000000 0.000000,-1.000000 0.000000,2.000000 0.000000,9.000000 0.000000,0.000000 0.000000,-10.000000 0.000000,0.000000 0.000000,-10.000000 0.000000,0.000000 0.000000,10.000000 0.000000,0.000000 0.000000,-1.000000 0.000000,2.000000 0.000000,-12.000000 0.000000,2.000000 0.000000,8.000000 0.000000,2.000000 0.000000,-1.000000 0.000000,-1.000000 0.000000,-8.000000 0.000000,-1.000000 0.000000,10.000000 0.000000,-1.000000 0.000000,1.000000 0.000000,0.000000 0.000000,-10.000000 0.000000,0.000000 0.000000,21.000000 0.000000,-1.000000 0.000000,-11.000000 0.000000,2.000000 0.000000,-12.000000 0.000000,2.000000 0.000000,8.000000 0.000000,2.000000 0.000000,-1.000000 0.000000,-1.000000 0.000000,-19.000000 0.000000,1.000000 0.000000,9.000000 0.000000,-1.000000 0.000000,1.000000 0.000000,0.000000 0.000000,-10.000000 0.000000,1.000000 0.000000,-1.000000 0.000000,0.000000 0.000000,-1.000000 0.000000,1.000000 0.000000,1.000000 10.000000,-1.000000 0.000000,0.000000-10.000000,-1.000000 0.000000,1.000000 0.000000</inkml:trace>
</inkml:ink>
</file>

<file path=ppt/ink/ink113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56:22"/>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45726.000000 41470.000000,'0.000000'-50.000000,"0.000000"26.000000,0.000000-1.000000,0.000000 0.000000,0.000000 0.000000,0.000000 0.000000,0.000000 0.000000,25.000000 0.000000,0.000000 0.000000,0.000000 0.000000,0.000000 0.000000,0.000000 25.000000,0.000000 0.000000,0.000000 0.000000,0.000000 0.000000,-1.000000 0.000000,1.000000 0.000000,0.000000 25.000000,0.000000 0.000000,-25.000000 0.000000,0.000000 0.000000,0.000000 25.000000,0.000000 0.000000,0.000000-25.000000,0.000000-1.000000,0.000000 26.000000,0.000000 0.000000,0.000000 0.000000,0.000000 0.000000,-25.000000-25.000000,0.000000-1.000000,25.000000 26.000000,0.000000 0.000000,-25.000000-25.000000,1.000000 0.000000,-1.000000 0.000000,0.000000 0.000000,0.000000 0.000000,0.000000 0.000000,0.000000-25.000000,0.000000 0.000000,0.000000 24.000000,0.000000 1.000000,0.000000-25.000000,0.000000 0.000000,1.000000 0.000000,-1.000000 0.000000,0.000000 0.000000,0.000000 0.000000,25.000000-25.000000,0.000000 1.000000,-25.000000-1.000000</inkml:trace>
</inkml:ink>
</file>

<file path=ppt/ink/ink113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56:23"/>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46523.000000 40574.000000,'50.000000'-50.000000,"-50.000000"25.000000,0.000000 0.000000,0.000000 50.000000,0.000000 0.000000,-25.000000 0.000000,0.000000 0.000000,25.000000 0.000000,0.000000-1.000000,0.000000 1.000000,0.000000 0.000000,0.000000 25.000000,0.000000 0.000000,-25.000000 25.000000,0.000000-1.000000,25.000000-24.000000,0.000000 0.000000,0.000000 25.000000,0.000000-1.000000,0.000000 1.000000,0.000000 0.000000,-24.000000 0.000000,-1.000000-1.000000,25.000000 26.000000,0.000000-1.000000,0.000000-24.000000,0.000000 0.000000,-25.000000 0.000000,0.000000-1.000000,25.000000-24.000000,0.000000 0.000000,-25.000000 0.000000,0.000000 0.000000,25.000000-1.000000,0.000000 1.000000,-25.000000-25.000000,0.000000 0.000000,0.000000 0.000000,0.000000 0.000000,0.000000-25.000000,1.000000 0.000000,-1.000000 0.000000,0.000000 0.000000,0.000000 0.000000,0.000000 0.000000,0.000000 0.000000,0.000000 0.000000,0.000000-25.000000,0.000000 0.000000,0.000000 25.000000,1.000000 0.000000,-1.000000-25.000000,0.000000 0.000000,0.000000 0.000000,0.000000 0.000000,25.000000 1.000000,0.000000-1.000000,0.000000 0.000000,0.000000 0.000000,0.000000 0.000000,0.000000 0.000000,0.000000 0.000000,0.000000 0.000000,25.000000 0.000000,0.000000 0.000000,0.000000-24.000000,0.000000-1.000000,-1.000000 25.000000,1.000000 0.000000,25.000000 0.000000,0.000000 0.000000,-25.000000 0.000000,0.000000 0.000000,0.000000 25.000000,0.000000 0.000000,-1.000000 0.000000,1.000000 0.000000,0.000000 0.000000,0.000000 0.000000,0.000000 0.000000</inkml:trace>
</inkml:ink>
</file>

<file path=ppt/ink/ink113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57:31"/>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81491.000000 38780.000000,'99.000000'-49.000000,"-74.000000"24.000000,0.000000 0.000000,0.000000 25.000000,0.000000 0.000000,-25.000000 25.000000,0.000000 0.000000,0.000000 0.000000,0.000000-1.000000,-25.000000-24.000000,0.000000 0.000000,25.000000 25.000000</inkml:trace>
</inkml:ink>
</file>

<file path=ppt/ink/ink113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58:01"/>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66796.000000 35094.000000,'-49.000000'0.000000,"24.000000"0.000000,0.000000 0.000000,0.000000 0.000000,0.000000 0.000000,50.000000 0.000000,0.000000 0.000000,50.000000 0.000000,-1.000000 0.000000,26.000000 0.000000,0.000000 0.000000,49.000000-25.000000,0.000000 1.000000,51.000000 24.000000,-1.000000 0.000000,50.000000 0.000000,0.000000 0.000000,50.000000-25.000000,0.000000 0.000000,-25.000000 25.000000,0.000000 0.000000,-25.000000 0.000000,0.000000 0.000000,25.000000 0.000000,0.000000 0.000000,-75.000000 0.000000,0.000000 0.000000,-49.000000 0.000000,-1.000000 0.000000,0.000000-25.000000,1.000000 0.000000,-50.000000 25.000000,-1.000000 0.000000,1.000000 0.000000,-1.000000 0.000000,-24.000000 0.000000,0.000000 0.000000,0.000000 0.000000,-1.000000 0.000000,1.000000 0.000000,0.000000 0.000000,-25.000000 0.000000,-1.000000 0.000000,-24.000000 0.000000,0.000000 0.000000,0.000000 0.000000,0.000000 0.000000,-100.000000 0.000000,1.000000 0.000000,-26.000000 0.000000,0.000000 0.000000,-49.000000-25.000000,-1.000000 0.000000,-49.000000 25.000000,0.000000 0.000000,0.000000-25.000000,-1.000000 0.000000,-24.000000 25.000000,0.000000 0.000000,-25.000000-25.000000,0.000000 1.000000,-75.000000 24.000000,0.000000 0.000000,1.000000 0.000000,-1.000000 0.000000,25.000000 0.000000,0.000000 0.000000,25.000000 0.000000,0.000000 0.000000,75.000000 24.000000,0.000000 1.000000,99.000000 0.000000,1.000000 0.000000,49.000000-25.000000,0.000000 0.000000,50.000000 25.000000,0.000000 0.000000,50.000000-25.000000,0.000000 0.000000,24.000000 25.000000,1.000000 0.000000,49.000000-25.000000,1.000000 0.000000,24.000000 0.000000,1.000000 0.000000,49.000000 0.000000,0.000000 0.000000,26.000000 0.000000,-1.000000 0.000000,-25.000000 0.000000,0.000000 0.000000,75.000000 0.000000,0.000000 0.000000,25.000000 0.000000,0.000000 0.000000,50.000000 0.000000,-1.000000 0.000000,1.000000 0.000000,0.000000 0.000000,-26.000000 25.000000,1.000000 0.000000,-50.000000-25.000000,0.000000 0.000000,-75.000000 24.000000,1.000000 1.000000,-101.000000 0.000000,1.000000 0.000000,-26.000000-25.000000,1.000000 0.000000,0.000000 0.000000,0.000000 0.000000,-50.000000 0.000000,-1.000000 0.000000,1.000000 0.000000,0.000000 0.000000,-50.000000 0.000000,0.000000 0.000000,-49.000000 0.000000,-1.000000 0.000000,-74.000000 0.000000,-1.000000 0.000000,-24.000000 0.000000,-1.000000 0.000000,-24.000000-25.000000,0.000000 0.000000,-75.000000 0.000000,0.000000 1.000000,-25.000000 24.000000,0.000000 0.000000,0.000000-25.000000,1.000000 0.000000,-51.000000 25.000000,0.000000 0.000000,-24.000000-25.000000,-1.000000 0.000000,100.000000 25.000000,0.000000 0.000000,50.000000 0.000000,0.000000 0.000000,49.000000 0.000000,1.000000 0.000000,50.000000 0.000000,-1.000000 0.000000,25.000000 0.000000,1.000000 0.000000,-1.000000 25.000000,1.000000 0.000000,74.000000-25.000000,0.000000 0.000000,-25.000000 25.000000,0.000000 0.000000,25.000000-25.000000,0.000000 0.000000,0.000000 24.000000,1.000000 1.000000,-1.000000-25.000000,0.000000 0.000000,25.000000 25.000000,0.000000 0.000000,25.000000-25.000000,0.000000 0.000000,24.000000 0.000000</inkml:trace>
</inkml:ink>
</file>

<file path=ppt/ink/ink113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58:07"/>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9464.000000 37436.000000,'-50.000000'0.000000,"25.000000"0.000000,0.000000 0.000000,25.000000 24.000000,0.000000 1.000000,-25.000000-25.000000,0.000000 0.000000,0.000000 25.000000,0.000000 0.000000,0.000000 0.000000,1.000000 0.000000,-1.000000 0.000000,0.000000 0.000000,-25.000000 25.000000,0.000000-1.000000,25.000000 1.000000,0.000000 0.000000,-24.000000 0.000000,-1.000000 0.000000,0.000000 24.000000,0.000000 1.000000,0.000000 0.000000,0.000000 0.000000,1.000000-1.000000,-1.000000 1.000000,0.000000-25.000000,0.000000 0.000000,0.000000-1.000000,1.000000 1.000000,-1.000000 0.000000,0.000000 0.000000,25.000000-50.000000,0.000000 0.000000,25.000000 25.000000,0.000000 0.000000,-25.000000-25.000000,0.000000 0.000000,25.000000-25.000000,0.000000 0.000000,25.000000 0.000000,0.000000 0.000000,-25.000000 0.000000,0.000000 0.000000,0.000000 0.000000,0.000000 0.000000,25.000000 0.000000,0.000000 1.000000,0.000000-1.000000,0.000000 0.000000,-25.000000 0.000000,0.000000 0.000000,0.000000 0.000000,0.000000 0.000000,25.000000 25.000000,0.000000 0.000000,-25.000000-25.000000</inkml:trace>
</inkml:ink>
</file>

<file path=ppt/ink/ink113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58:37"/>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20950.000000 38550.000000,'50.000000'0.000000,"-25.000000"0.000000,0.000000 0.000000,0.000000 0.000000,0.000000 0.000000,0.000000 0.000000,0.000000 0.000000,0.000000 0.000000,0.000000 0.000000,0.000000-25.000000,0.000000 0.000000,0.000000 25.000000,0.000000 0.000000,0.000000 0.000000,0.000000 0.000000,25.000000-25.000000,0.000000 0.000000,0.000000 25.000000,0.000000 0.000000,25.000000 0.000000,0.000000 0.000000,0.000000-25.000000,0.000000 0.000000,0.000000 25.000000,0.000000 0.000000,0.000000 0.000000,0.000000 0.000000,0.000000 0.000000,0.000000 0.000000,0.000000 0.000000,0.000000 0.000000,0.000000 0.000000,0.000000 0.000000,0.000000 0.000000,0.000000 0.000000,0.000000 0.000000,0.000000 0.000000,-25.000000 0.000000,0.000000 0.000000,25.000000 0.000000,0.000000 0.000000,-25.000000 0.000000,0.000000 0.000000,25.000000 0.000000,0.000000 0.000000,-25.000000 0.000000,0.000000 0.000000,25.000000 0.000000,0.000000 0.000000,0.000000 0.000000,0.000000 0.000000,0.000000 0.000000,0.000000 0.000000,0.000000 0.000000,0.000000 0.000000,25.000000 0.000000,0.000000 0.000000,0.000000 0.000000,0.000000 0.000000,-25.000000 0.000000,0.000000 0.000000,25.000000 0.000000,0.000000 0.000000,-25.000000 0.000000,0.000000 0.000000,0.000000 0.000000,0.000000 0.000000,0.000000 0.000000,0.000000 0.000000,0.000000 0.000000,0.000000 0.000000,0.000000 0.000000,0.000000 0.000000,0.000000 0.000000,0.000000 0.000000,0.000000 0.000000,0.000000 0.000000,0.000000 0.000000,0.000000 0.000000,25.000000 0.000000,0.000000 0.000000,-25.000000 0.000000,0.000000 0.000000,0.000000 25.000000,0.000000 0.000000,0.000000-25.000000,0.000000 0.000000,0.000000 0.000000,0.000000 0.000000,0.000000 0.000000,0.000000 0.000000,-25.000000 0.000000,0.000000 0.000000,25.000000 0.000000,0.000000 0.000000,-25.000000 0.000000,0.000000 0.000000,25.000000 0.000000,0.000000 0.000000,-25.000000 0.000000,0.000000 0.000000,25.000000 0.000000,0.000000 0.000000,25.000000 0.000000,0.000000 0.000000,0.000000 0.000000,0.000000 0.000000,0.000000 0.000000,0.000000 0.000000,0.000000 0.000000,0.000000 0.000000,-25.000000 0.000000,0.000000 0.000000,25.000000 0.000000,0.000000 0.000000,-25.000000 0.000000,0.000000 0.000000,0.000000 0.000000,0.000000 0.000000,0.000000 0.000000,0.000000 0.000000,0.000000 0.000000,0.000000 0.000000,0.000000 0.000000,0.000000 0.000000,-25.000000 0.000000,0.000000 0.000000,50.000000 0.000000,0.000000 0.000000,-25.000000 0.000000,0.000000 0.000000,0.000000 0.000000,0.000000 0.000000,25.000000 0.000000,0.000000 0.000000,0.000000 0.000000,0.000000 0.000000,-25.000000 0.000000,0.000000 0.000000,25.000000 0.000000,0.000000 0.000000,-25.000000 0.000000,0.000000 0.000000,-25.000000 0.000000,0.000000 0.000000,25.000000 0.000000,0.000000 0.000000,0.000000 0.000000,0.000000 0.000000,-25.000000 0.000000,0.000000 0.000000,25.000000 0.000000,0.000000 0.000000,0.000000 0.000000,0.000000 0.000000,0.000000 0.000000,0.000000 0.000000,0.000000 0.000000,0.000000 0.000000,25.000000 0.000000,0.000000 0.000000,-25.000000 0.000000,0.000000 0.000000,25.000000 0.000000,0.000000 0.000000,-25.000000 0.000000,0.000000 0.000000,25.000000 0.000000,0.000000 0.000000,0.000000 0.000000,0.000000 0.000000,-25.000000 0.000000,0.000000 0.000000,25.000000 0.000000,0.000000 0.000000,-25.000000 0.000000,0.000000 0.000000,0.000000 0.000000,0.000000 0.000000,25.000000 0.000000,0.000000 0.000000,0.000000 0.000000,0.000000 0.000000,-25.000000 0.000000,0.000000 0.000000,50.000000 0.000000,0.000000 0.000000,-50.000000 0.000000,0.000000 0.000000,25.000000 0.000000,0.000000 0.000000,0.000000 0.000000,0.000000 0.000000,-25.000000 0.000000,0.000000 0.000000,25.000000 0.000000,0.000000 0.000000,-25.000000 0.000000,0.000000 0.000000,0.000000 0.000000,0.000000 0.000000,0.000000 0.000000,0.000000 0.000000,25.000000 0.000000,0.000000 0.000000,-25.000000 0.000000,0.000000 0.000000,0.000000 0.000000,0.000000 0.000000,25.000000 0.000000,0.000000 0.000000,-50.000000 0.000000,0.000000 0.000000,0.000000 0.000000,0.000000 0.000000,25.000000 0.000000,0.000000 0.000000,-25.000000 0.000000,0.000000 0.000000,0.000000 0.000000,0.000000 0.000000,-25.000000 0.000000,0.000000 0.000000,0.000000 0.000000,0.000000 0.000000,0.000000 0.000000,0.000000 0.000000,0.000000 0.000000,0.000000 0.000000,0.000000 0.000000,0.000000 0.000000,0.000000 0.000000,0.000000 0.000000,0.000000 0.000000,0.000000 0.000000,0.000000 0.000000,0.000000 0.000000,-50.000000 0.000000,0.000000 0.000000,0.000000 0.000000,0.000000 0.000000,-25.000000 0.000000,0.000000 0.000000,25.000000 0.000000,0.000000 0.000000,-25.000000 0.000000,0.000000 0.000000,0.000000 0.000000,0.000000 0.000000,0.000000 0.000000,0.000000 0.000000,-25.000000 0.000000,0.000000 0.000000,0.000000 0.000000,0.000000 0.000000,-25.000000 25.000000,0.000000 0.000000,-25.000000-25.000000,0.000000 0.000000,0.000000 0.000000,0.000000 0.000000,0.000000 0.000000,0.000000 0.000000,-25.000000 0.000000,0.000000 0.000000,25.000000 0.000000,0.000000 0.000000,25.000000 0.000000,0.000000 0.000000,0.000000 0.000000,0.000000 0.000000,25.000000 0.000000,0.000000 0.000000,0.000000 0.000000,0.000000 0.000000,-25.000000 0.000000,0.000000 0.000000,50.000000 0.000000,0.000000 0.000000,-25.000000-25.000000,0.000000 0.000000,0.000000 25.000000,0.000000 0.000000,0.000000 0.000000,0.000000 0.000000,0.000000 0.000000,0.000000 0.000000,0.000000 0.000000,0.000000 0.000000,25.000000 0.000000,0.000000 0.000000,-50.000000 0.000000,0.000000 0.000000,25.000000 0.000000,0.000000 0.000000,0.000000 0.000000,0.000000 0.000000,0.000000 0.000000,0.000000 0.000000,0.000000 25.000000,0.000000 0.000000,25.000000-25.000000,0.000000 0.000000,-25.000000 0.000000,0.000000 0.000000,0.000000 0.000000,0.000000 0.000000,25.000000 0.000000,0.000000 0.000000,-25.000000 0.000000,0.000000 0.000000,-25.000000 25.000000,0.000000 0.000000,25.000000-25.000000,0.000000 0.000000,0.000000 0.000000,0.000000 0.000000,-25.000000 0.000000,0.000000 0.000000,25.000000 0.000000,0.000000 0.000000,0.000000 0.000000,0.000000 0.000000,0.000000 0.000000,0.000000 0.000000,25.000000 0.000000,0.000000 0.000000,0.000000 0.000000,0.000000 0.000000,-25.000000 0.000000,0.000000 0.000000,25.000000 0.000000,0.000000 0.000000,-25.000000 0.000000,0.000000 0.000000,0.000000 0.000000,0.000000 0.000000,0.000000 0.000000,0.000000 0.000000,-25.000000 0.000000,0.000000 0.000000,0.000000 0.000000,0.000000 0.000000,25.000000 0.000000,0.000000 0.000000,0.000000 0.000000,0.000000 0.000000,0.000000 0.000000,0.000000 0.000000,25.000000 0.000000,0.000000 0.000000,-25.000000 0.000000,0.000000 0.000000,25.000000 0.000000,0.000000 0.000000,0.000000 0.000000,0.000000 0.000000,-25.000000 0.000000,0.000000 0.000000,0.000000 0.000000,0.000000 0.000000,25.000000 0.000000,0.000000 0.000000,-25.000000 0.000000,0.000000 0.000000,0.000000 0.000000,0.000000 0.000000,0.000000 0.000000,0.000000 0.000000,-25.000000 0.000000,0.000000 0.000000,50.000000 0.000000,0.000000 0.000000,-25.000000 0.000000,0.000000 0.000000,25.000000 0.000000,0.000000 0.000000,25.000000 0.000000,0.000000 0.000000,-25.000000 0.000000,0.000000 0.000000,0.000000 0.000000,0.000000 0.000000,0.000000 0.000000,0.000000 0.000000,0.000000 0.000000,0.000000 0.000000,25.000000 0.000000,0.000000 0.000000,-25.000000 0.000000,0.000000 0.000000,0.000000 0.000000,0.000000 0.000000,0.000000 0.000000,0.000000 0.000000,0.000000 0.000000,0.000000 0.000000,-25.000000 0.000000,0.000000 0.000000,25.000000 0.000000,0.000000 0.000000,0.000000 0.000000,0.000000 0.000000,-25.000000 0.000000,0.000000 0.000000,25.000000 0.000000,0.000000 0.000000,-25.000000 0.000000,0.000000 0.000000,25.000000 0.000000,0.000000 0.000000,-25.000000 0.000000,0.000000 0.000000,25.000000 0.000000,0.000000 0.000000,0.000000 0.000000,0.000000 0.000000,0.000000 0.000000,0.000000 0.000000,0.000000 0.000000,0.000000 0.000000,0.000000 0.000000,0.000000 0.000000,0.000000 0.000000,0.000000 0.000000,0.000000 0.000000,0.000000 0.000000,0.000000 0.000000,0.000000 0.000000,0.000000 25.000000,0.000000 0.000000,0.000000-25.000000,0.000000 0.000000,0.000000 0.000000,0.000000 0.000000,-25.000000 0.000000,0.000000 0.000000,25.000000 0.000000,0.000000 0.000000,0.000000 0.000000,0.000000 0.000000,-25.000000 0.000000,0.000000 0.000000,0.000000 0.000000,0.000000 0.000000,0.000000 0.000000,0.000000 0.000000,0.000000 0.000000,0.000000 0.000000,25.000000 0.000000,0.000000 0.000000,0.000000 0.000000,0.000000 0.000000,-25.000000 0.000000,0.000000 0.000000,25.000000 0.000000,0.000000 0.000000,0.000000 0.000000,0.000000 0.000000,0.000000 0.000000,0.000000 0.000000,0.000000 0.000000,0.000000 0.000000,25.000000 0.000000,0.000000 0.000000,-25.000000 0.000000,0.000000 0.000000,25.000000 0.000000,0.000000 0.000000,-25.000000 0.000000,0.000000 0.000000,25.000000 0.000000,0.000000 0.000000,-25.000000 0.000000,0.000000 0.000000,25.000000 0.000000,0.000000 0.000000,-25.000000 0.000000,0.000000 0.000000,0.000000 0.000000,0.000000 0.000000,0.000000 0.000000,0.000000 0.000000,0.000000 0.000000,0.000000 0.000000,25.000000 0.000000,0.000000 0.000000,-25.000000 0.000000,0.000000 0.000000,0.000000 0.000000,0.000000 0.000000,0.000000 0.000000,0.000000 0.000000,0.000000-25.000000,0.000000 0.000000,0.000000 25.000000,0.000000 0.000000,25.000000 0.000000,0.000000 0.000000,-25.000000 0.000000,0.000000 0.000000,0.000000 0.000000,0.000000 0.000000,25.000000 0.000000,0.000000 0.000000,0.000000 0.000000,0.000000 0.000000,0.000000-25.000000,0.000000 0.000000,0.000000 25.000000,0.000000 0.000000,0.000000 0.000000,0.000000 0.000000,0.000000 0.000000,0.000000 0.000000,25.000000-25.000000,0.000000 0.000000,25.000000 25.000000,0.000000 0.000000,0.000000 25.000000</inkml:trace>
</inkml:ink>
</file>

<file path=ppt/ink/ink113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03:05"/>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2000.000000 2650.000000,'-50.000000'0.000000,"50.000000"-25.000000,0.000000 0.000000,0.000000 0.000000,0.000000 0.000000,25.000000 0.000000,0.000000 0.000000,25.000000 25.000000,0.000000 0.000000,0.000000 0.000000,0.000000 0.000000,50.000000 0.000000,0.000000 0.000000,0.000000-25.000000,0.000000 0.000000,0.000000 25.000000,0.000000 0.000000,0.000000 0.000000,0.000000 0.000000,25.000000 0.000000,0.000000 0.000000,-50.000000 0.000000,0.000000 0.000000,0.000000 0.000000,0.000000 0.000000,-25.000000 25.000000,0.000000 0.000000,-25.000000-25.000000,0.000000 0.000000,0.000000 0.000000,0.000000 0.000000,25.000000 0.000000,0.000000 0.000000,-25.000000 25.000000,0.000000 0.000000,0.000000-25.000000,0.000000 0.000000,25.000000 0.000000,0.000000 0.000000,0.000000 0.000000,0.000000 0.000000,0.000000 0.000000,0.000000 0.000000,25.000000 0.000000,0.000000 0.000000,0.000000 0.000000,0.000000 0.000000,0.000000 0.000000,0.000000 0.000000,25.000000 0.000000,0.000000 0.000000,0.000000 0.000000,0.000000 0.000000,-25.000000 0.000000,0.000000 0.000000,25.000000 0.000000,0.000000 0.000000,-25.000000 0.000000,0.000000 0.000000,0.000000 0.000000,0.000000 0.000000,0.000000 0.000000,0.000000 0.000000,-25.000000 0.000000,0.000000 0.000000,25.000000 0.000000,0.000000 0.000000,-25.000000 0.000000,0.000000 0.000000,0.000000 0.000000,0.000000 0.000000,0.000000 0.000000,0.000000 0.000000,0.000000 0.000000,0.000000 0.000000,0.000000 0.000000,0.000000 0.000000,0.000000 0.000000,0.000000 0.000000,0.000000 0.000000,0.000000 0.000000,0.000000 0.000000,0.000000 0.000000,25.000000 0.000000,0.000000 0.000000,-25.000000 0.000000,0.000000 0.000000,25.000000 0.000000,0.000000 0.000000,-25.000000 0.000000,0.000000 0.000000,25.000000 0.000000,0.000000 0.000000,-25.000000 25.000000,0.000000 0.000000,0.000000-25.000000,0.000000 0.000000,25.000000 0.000000,0.000000 0.000000,-25.000000 0.000000,0.000000 0.000000,25.000000 0.000000,0.000000 0.000000,-25.000000 0.000000,0.000000 0.000000,25.000000 0.000000,0.000000 0.000000,-25.000000 0.000000,0.000000 0.000000,25.000000 25.000000,0.000000 0.000000,-25.000000-25.000000,0.000000 0.000000,25.000000 0.000000,0.000000 0.000000,0.000000 0.000000,0.000000 0.000000,0.000000 0.000000,0.000000 0.000000,0.000000 0.000000,0.000000 0.000000,25.000000 0.000000,0.000000 0.000000,-25.000000 0.000000,0.000000 0.000000,0.000000 0.000000,0.000000 0.000000,0.000000 0.000000,0.000000 0.000000,-25.000000 0.000000,0.000000 0.000000,0.000000 25.000000,0.000000 0.000000,0.000000-25.000000,0.000000 0.000000,0.000000 0.000000,0.000000 0.000000,-25.000000 0.000000,0.000000 0.000000,0.000000 0.000000,0.000000 0.000000,25.000000 25.000000,0.000000 0.000000,-25.000000-25.000000,0.000000 0.000000,25.000000 0.000000,0.000000 0.000000,25.000000 0.000000,0.000000 0.000000,-25.000000 0.000000,0.000000 0.000000,50.000000 25.000000,0.000000 0.000000,-25.000000-25.000000,0.000000 0.000000,0.000000 0.000000,0.000000 0.000000,25.000000 0.000000,0.000000 0.000000,-25.000000 0.000000,0.000000 0.000000,0.000000 0.000000,0.000000 0.000000,0.000000 0.000000,0.000000 0.000000,0.000000 0.000000,0.000000 0.000000,0.000000 0.000000,0.000000 0.000000,0.000000-25.000000,0.000000 0.000000,0.000000 25.000000,0.000000 0.000000,0.000000 0.000000,0.000000 0.000000,-25.000000 0.000000</inkml:trace>
</inkml:ink>
</file>

<file path=ppt/ink/ink113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03:05"/>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13100.000000 2750.000000,'200.000000'0.000000,"-100.000000"0.000000,0.000000 0.000000,0.000000 0.000000,0.000000 0.000000,-25.000000 0.000000,0.000000 0.000000,25.000000 0.000000,0.000000 0.000000,-25.000000 0.000000,0.000000 0.000000,0.000000 0.000000,0.000000 0.000000,25.000000 0.000000,0.000000 0.000000,-25.000000 0.000000,0.000000 0.000000,0.000000 0.000000,0.000000 0.000000,25.000000 0.000000,0.000000 0.000000,0.000000 0.000000,0.000000 0.000000,-25.000000 0.000000,0.000000 0.000000,50.000000-25.000000,0.000000 0.000000,-25.000000 25.000000,0.000000 0.000000,0.000000 0.000000,0.000000 0.000000,0.000000 0.000000,0.000000 0.000000,-25.000000 0.000000,0.000000 0.000000,25.000000 0.000000,0.000000 0.000000,-25.000000 0.000000,0.000000 0.000000,0.000000 0.000000,0.000000 0.000000,-25.000000 0.000000,0.000000 0.000000,25.000000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0.000000,-25.000000 0.000000,0.000000 0.000000,50.000000 0.000000,0.000000 0.000000,-50.000000 0.000000,0.000000 0.000000,25.000000 0.000000,0.000000 0.000000,25.000000 0.000000,0.000000 0.000000,-25.000000-25.000000,0.000000 0.000000,0.000000 25.000000,0.000000 0.000000,25.000000 0.000000,0.000000 0.000000,0.000000 0.000000,0.000000 0.000000,-25.000000 0.000000,0.000000 0.000000,0.000000 0.000000,0.000000 0.000000,0.000000 0.000000,0.000000 0.000000,-25.000000 0.000000,0.000000 0.000000,25.000000 0.000000,0.000000 0.000000,-50.000000 0.000000,0.000000 0.000000,25.000000 0.000000,0.000000 0.000000,-25.000000 0.000000,0.000000 0.000000,0.000000 0.000000,0.000000 0.000000,0.000000 0.000000,0.000000 0.000000,-25.000000 25.000000,0.000000 0.000000,-25.000000-25.000000</inkml:trace>
</inkml:ink>
</file>

<file path=ppt/ink/ink113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03:28"/>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46100.000000 2850.000000,'50.000000'0.000000,"-25.000000"0.000000,0.000000 0.000000,0.000000 0.000000,0.000000 0.000000,25.000000 0.000000,0.000000 0.000000,-25.000000 0.000000,0.000000 0.000000,0.000000 0.000000,0.000000 0.000000,0.000000 0.000000,0.000000 0.000000,0.000000 0.000000,0.000000 0.000000,25.000000 0.000000,0.000000 0.000000,-25.000000 0.000000,0.000000 0.000000,25.000000 0.000000,0.000000 0.000000,0.000000 0.000000,0.000000 0.000000,25.000000 0.000000,0.000000 0.000000,-25.000000 0.000000,0.000000 0.000000,50.000000 0.000000,0.000000 0.000000,-25.000000 0.000000,0.000000 0.000000,25.000000 0.000000,0.000000 0.000000,0.000000 0.000000,0.000000 0.000000,25.000000 0.000000,0.000000 0.000000,-25.000000 0.000000,0.000000 0.000000,25.000000 0.000000,0.000000 0.000000,-25.000000 0.000000,0.000000 0.000000,-25.000000 0.000000,0.000000 0.000000,25.000000 25.000000,0.000000 0.000000,-25.000000-25.000000,0.000000 0.000000,-25.000000 0.000000,0.000000 0.000000,25.000000 0.000000,0.000000 0.000000,-25.000000 0.000000,0.000000 0.000000,0.000000 0.000000,0.000000 0.000000,0.000000 0.000000,0.000000 0.000000,-25.000000 0.000000,0.000000 0.000000,25.000000 0.000000,0.000000 0.000000,0.000000 0.000000,0.000000 0.000000,-25.000000 0.000000,0.000000 0.000000,25.000000 0.000000,0.000000 0.000000,0.000000-25.000000,0.000000 0.000000,0.000000 25.000000,0.000000 0.000000,25.000000 0.000000,0.000000 0.000000,0.000000 0.000000,0.000000 0.000000,0.000000 0.000000,0.000000 0.000000,0.000000 0.000000,0.000000 0.000000,25.000000-25.000000,0.000000 0.000000,0.000000 25.000000,0.000000 0.000000,-25.000000 0.000000,0.000000 0.000000,25.000000 0.000000,0.000000 0.000000,0.000000 0.000000,0.000000 0.000000,-25.000000 0.000000,0.000000 0.000000,0.000000 0.000000,0.000000 0.000000,0.000000 0.000000,0.000000 0.000000,0.000000 0.000000,0.000000 0.000000,0.000000 0.000000,0.000000 0.000000,0.000000 0.000000,0.000000 0.000000,0.000000 0.000000,0.000000 0.000000,25.000000 0.000000,0.000000 0.000000,-25.000000 0.000000,0.000000 0.000000,0.000000 0.000000,0.000000 0.000000,0.000000 0.000000,0.000000 0.000000,0.000000 25.000000,0.000000 0.000000,-25.000000-25.000000,0.000000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0.000000,25.000000 0.000000,0.000000 0.000000,-25.000000 0.000000,0.000000 0.000000,0.000000 0.000000,0.000000 0.000000,25.000000 0.000000,0.000000 0.000000,-25.000000 0.000000,0.000000 0.000000,25.000000 0.000000,0.000000 0.000000,-25.000000 0.000000,0.000000 0.000000,0.000000 0.000000,0.000000 0.000000,25.000000 0.000000,0.000000 0.000000,-25.000000 0.000000,0.000000 0.000000,0.000000 0.000000,0.000000 0.000000,25.000000 0.000000,0.000000 0.000000,-25.000000 0.000000,0.000000 0.000000,0.000000 0.000000,0.000000 0.000000,25.000000 0.000000,0.000000 0.000000,-25.000000 0.000000,0.000000 0.000000,0.000000 0.000000,0.000000 0.000000,-25.000000 0.000000,0.000000 0.000000,25.000000 0.000000,0.000000 0.000000,0.000000 0.000000,0.000000 0.000000,0.000000 0.000000,0.000000 0.000000,0.000000 0.000000,0.000000 0.000000,0.000000 0.000000,0.000000 0.000000,0.000000 0.000000,0.000000 0.000000,0.000000 0.000000,0.000000 0.000000,0.000000 0.000000,0.000000 0.000000,0.000000 0.000000,0.000000 0.000000,25.000000 0.000000,0.000000 0.000000,-25.000000 0.000000,0.000000 0.000000,-25.000000 0.000000,0.000000 0.000000,25.000000 0.000000,0.000000 0.000000,0.000000 0.000000,0.000000 0.000000,0.000000 0.000000,0.000000 0.000000,-25.000000 0.000000,0.000000 0.000000,25.000000 0.000000,0.000000 0.000000,-25.000000 0.000000,0.000000 0.000000,25.000000 0.000000,0.000000 0.000000,-25.000000 0.000000,0.000000 0.000000,25.000000 0.000000,0.000000 0.000000,-25.000000 0.000000,0.000000 0.000000,25.000000 0.000000,0.000000 0.000000,-25.000000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0.000000,0.000000-25.000000,0.000000 0.000000,0.000000 25.000000,0.000000 0.000000,0.000000 0.000000,0.000000 0.000000,0.000000 0.000000,0.000000 0.000000,0.000000 0.000000,0.000000 0.000000,0.000000 0.000000,0.000000 0.000000,0.000000 0.000000,0.000000 0.000000,0.000000 0.000000,0.000000 0.000000,0.000000 0.000000,0.000000 0.000000,0.000000 0.000000,0.000000 0.000000,25.000000 0.000000,0.000000 0.000000,-25.000000 0.000000,0.000000 0.000000,25.000000 0.000000,0.000000 0.000000,-25.000000 0.000000,0.000000 0.000000,25.000000 0.000000,0.000000 0.000000,-25.000000 0.000000,0.000000 0.000000,25.000000 0.000000,0.000000 0.000000,-25.000000 0.000000,0.000000 0.000000,25.000000 0.000000,0.000000 0.000000,0.000000 0.000000,0.000000 0.000000,-25.000000 0.000000,0.000000 0.000000,25.000000 0.000000,0.000000 0.000000,0.000000 0.000000,0.000000 0.000000,0.000000 0.000000,0.000000 0.000000,25.000000 0.000000,0.000000 0.000000,-25.000000 0.000000,0.000000 0.000000,0.000000 0.000000,0.000000 0.000000,25.000000 0.000000,0.000000 0.000000,-25.000000 0.000000,0.000000 0.000000,25.000000 0.000000,0.000000 0.000000,-25.000000 0.000000,0.000000 0.000000,25.000000 0.000000,0.000000 0.000000,-25.000000 0.000000,0.000000 0.000000,25.000000 0.000000,0.000000 0.000000,-25.000000 0.000000,0.000000 0.000000,25.000000 0.000000,0.000000 0.000000,-25.000000 0.000000,0.000000 0.000000,0.000000 0.000000,0.000000 0.000000,25.000000 0.000000,0.000000 0.000000,-25.000000 0.000000,0.000000 0.000000,0.000000 0.000000,0.000000 0.000000,25.000000 0.000000,0.000000 0.000000,-25.000000 0.000000,0.000000 0.000000,25.000000 0.000000,0.000000 0.000000,0.000000 0.000000,0.000000 0.000000,0.000000 0.000000,0.000000 0.000000,0.000000 0.000000,0.000000 0.000000,-25.000000 0.000000,0.000000 0.000000,25.000000 0.000000,0.000000 0.000000,0.000000 0.000000,0.000000 0.000000,-25.000000 0.000000,0.000000 0.000000,25.000000 0.000000,0.000000 0.000000,-25.000000 0.000000,0.000000 0.000000,25.000000 0.000000,0.000000 0.000000,0.000000 0.000000,0.000000 0.000000,-25.000000 0.000000,0.000000 0.000000,0.000000 0.000000,0.000000 0.000000,25.000000 0.000000,0.000000 0.000000,0.000000 0.000000,0.000000 0.000000,0.000000 0.000000,0.000000 0.000000,0.000000 0.000000,0.000000 0.000000,0.000000 25.000000,0.000000 0.000000,-25.000000-25.000000,0.000000 0.000000,25.000000 0.000000,0.000000 0.000000,-25.000000 0.000000,0.000000 0.000000,0.000000 0.000000,0.000000 0.000000,0.000000 0.000000,0.000000 0.000000,0.000000 0.000000,0.000000 0.000000,-25.000000 0.000000,0.000000 0.000000,25.000000 0.000000,0.000000 0.000000,0.000000 0.000000,0.000000 0.000000,0.000000 0.000000,0.000000 0.000000,0.000000 0.000000,0.000000 0.000000,-25.000000 0.000000,0.000000 0.000000,25.000000 0.000000,0.000000 0.000000,0.000000 0.000000,0.000000 0.000000,0.000000 0.000000,0.000000 0.000000,0.000000 0.000000,0.000000 0.000000,-25.000000 0.000000,0.000000 0.000000,25.000000 0.000000,0.000000 0.000000,0.000000 0.000000,0.000000 0.000000,-25.000000 0.000000,0.000000 0.000000,25.000000 0.000000,0.000000 0.000000,-25.000000 0.000000,0.000000 0.000000,25.000000 0.000000,0.000000 0.000000,-25.000000 0.000000,0.000000 0.000000,25.000000 0.000000,0.000000 0.000000,-25.000000 0.000000,0.000000 0.000000,0.000000 0.000000,0.000000 0.000000,0.000000 0.000000,0.000000 0.000000,25.000000 0.000000,0.000000 0.000000,-25.000000 0.000000,0.000000 0.000000,25.000000 0.000000,0.000000 0.000000,-25.000000 0.000000,0.000000 0.000000,0.000000 0.000000,0.000000 0.000000,25.000000 0.000000,0.000000 0.000000,-25.000000 0.000000,0.000000 0.000000,0.000000 0.000000,0.000000 0.000000,25.000000 0.000000,0.000000 0.000000,-25.000000 0.000000,0.000000 0.000000,0.000000 0.000000,0.000000 0.000000,25.000000 0.000000,0.000000 0.000000,-25.000000 0.000000,0.000000 0.000000,25.000000 0.000000,0.000000 0.000000,0.000000 0.000000,0.000000 0.000000,0.000000 0.000000,0.000000 0.000000,0.000000 0.000000,0.000000 0.000000,0.000000 0.000000,0.000000 0.000000,0.000000 0.000000,0.000000 0.000000,0.000000 0.000000,0.000000 0.000000,25.000000 0.000000,0.000000 0.000000,-25.000000 0.000000,0.000000 0.000000,-25.000000 0.000000,0.000000 0.000000,25.000000 0.000000,0.000000 0.000000,0.000000 0.000000,0.000000 0.000000,0.000000 0.000000,0.000000 0.000000,0.000000 25.000000,0.000000 0.000000,-25.000000-25.000000,0.000000 0.000000,25.000000 0.000000,0.000000 0.000000,-25.000000 0.000000,0.000000 0.000000,25.000000 0.000000,0.000000 0.000000,-25.000000 0.000000,0.000000 0.000000,0.000000 0.000000,0.000000 0.000000,0.000000 0.000000,0.000000 0.000000,0.000000 0.000000,0.000000 0.000000,0.000000 0.000000,0.000000 0.000000,0.000000 0.000000,0.000000 0.000000,0.000000 0.000000,0.000000 0.000000,0.000000 25.000000,0.000000 0.000000,25.000000-25.000000,0.000000 0.000000,-25.000000 0.000000,0.000000 0.000000,25.000000 0.000000,0.000000 0.000000,0.000000 0.000000,0.000000 0.000000,0.000000 0.000000,0.000000 0.000000,0.000000 0.000000,0.000000 0.000000,0.000000 0.000000,0.000000 0.000000,0.000000 25.000000,0.000000 0.000000,0.000000-25.000000,0.000000 0.000000,0.000000 0.000000,0.000000 0.000000,0.000000 0.000000,0.000000 0.000000,25.000000 0.000000,0.000000 0.000000,-50.000000 0.000000,0.000000 0.000000,25.000000 0.000000,0.000000 0.000000,0.000000 25.000000,0.000000 0.000000,0.000000-25.000000,0.000000 0.000000,0.000000 0.000000,0.000000 0.000000,0.000000 0.000000,0.000000 0.000000,0.000000 0.000000,0.000000 0.000000,0.000000 25.000000,0.000000 0.000000,25.000000-25.000000,0.000000 0.000000,-25.000000 0.000000,0.000000 0.000000,0.000000 0.000000,0.000000 0.000000,0.000000 0.000000,0.000000 0.000000,0.000000 25.000000,0.000000 0.000000,0.000000-25.000000,0.000000 0.000000,0.000000 0.000000,0.000000 0.000000,0.000000 0.000000,0.000000 0.000000,0.000000 0.000000,0.000000 0.000000,-25.000000 0.000000,0.000000 0.000000,0.000000 0.000000,0.000000 0.000000,0.000000 0.000000,0.000000 0.000000,0.000000 0.000000,0.000000 0.000000,0.000000 0.000000,0.000000 0.000000,0.000000-25.000000,0.000000 0.000000,0.000000 25.000000,0.000000 0.000000,0.000000 0.000000,0.000000 0.000000,0.000000 0.000000,0.000000 0.000000,0.000000 0.000000,0.000000 0.000000,25.000000 0.000000,0.000000 0.000000,-25.000000 0.000000,0.000000 0.000000,25.000000 0.000000,0.000000 0.000000,-25.000000 0.000000,0.000000 0.000000,25.000000 0.000000,0.000000 0.000000,0.000000 0.000000,0.000000 0.000000,0.000000 0.000000,0.000000 0.000000,0.000000 0.000000,0.000000 0.000000,-25.000000 0.000000,0.000000 0.000000,25.000000 0.000000,0.000000 0.000000,-25.000000 0.000000,0.000000 0.000000,25.000000 0.000000,0.000000 0.000000,-25.000000 0.000000,0.000000 0.000000,0.000000 0.000000,0.000000 0.000000,0.000000 0.000000,0.000000 0.000000,0.000000 0.000000,0.000000 0.000000,-25.000000 25.000000,0.000000 0.000000,-25.000000-25.000000</inkml:trace>
</inkml:ink>
</file>

<file path=ppt/ink/ink113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03:30"/>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2500.000000 6050.000000,'0.000000'50.000000,"-25.000000"-50.000000,0.000000 0.000000,0.000000 25.000000,0.000000 0.000000,0.000000-25.000000,0.000000 0.000000,25.000000-25.000000,0.000000 0.000000,0.000000 0.000000,0.000000 0.000000,0.000000 0.000000,0.000000 0.000000,25.000000 0.000000,0.000000 0.000000,0.000000 25.000000,0.000000 0.000000,-25.000000-25.000000,0.000000 0.000000,25.000000 0.000000,0.000000 0.000000,0.000000 25.000000,0.000000 0.000000,0.000000-25.000000,0.000000 0.000000,0.000000 25.000000,0.000000 0.000000,0.000000-25.000000,0.000000 0.000000,0.000000 25.000000,0.000000 0.000000,25.000000 0.000000,0.000000 0.000000,-25.000000 0.000000,0.000000 0.000000,0.000000 0.000000,0.000000 0.000000,0.000000 0.000000,0.000000 0.000000,25.000000 0.000000,0.000000 0.000000,0.000000 0.000000,0.000000 0.000000,-25.000000 0.000000,0.000000 0.000000,25.000000 0.000000,0.000000 0.000000,0.000000 0.000000,0.000000 0.000000,0.000000 0.000000,0.000000 0.000000,0.000000 0.000000,0.000000 0.000000,0.000000 0.000000,0.000000 0.000000,25.000000 0.000000,0.000000 0.000000,-25.000000 0.000000,0.000000 0.000000,0.000000 0.000000,0.000000 0.000000,25.000000 0.000000,0.000000 0.000000,-25.000000 0.000000,0.000000 0.000000,25.000000 0.000000,0.000000 0.000000,-25.000000 0.000000,0.000000 0.000000,0.000000 0.000000,0.000000 0.000000,0.000000 0.000000,0.000000 0.000000,0.000000 0.000000,0.000000 0.000000,0.000000 0.000000,0.000000 0.000000,0.000000 0.000000,0.000000 0.000000,0.000000 0.000000,0.000000 0.000000,25.000000 0.000000,0.000000 0.000000,-25.000000 0.000000,0.000000 0.000000,0.000000 0.000000,0.000000 0.000000,0.000000 0.000000,0.000000 0.000000,0.000000 0.000000,0.000000 0.000000,0.000000 0.000000,0.000000 0.000000,-25.000000 0.000000,0.000000 0.000000,25.000000 25.000000,0.000000 0.000000,0.000000-25.000000,0.000000 0.000000,-25.000000 0.000000,0.000000 0.000000,25.000000 0.000000,0.000000 0.000000,-25.000000 0.000000,0.000000 0.000000,25.000000 0.000000,0.000000 0.000000,0.000000 0.000000,0.000000 0.000000,0.000000 0.000000,0.000000 0.000000,0.000000 0.000000,0.000000 0.000000,0.000000 0.000000,0.000000 0.000000,0.000000 25.000000,0.000000 0.000000,0.000000-25.000000,0.000000 0.000000,0.000000 25.000000,0.000000 0.000000,0.000000-25.000000,0.000000 0.000000,0.000000 0.000000,0.000000 0.000000,0.000000 0.000000,0.000000 0.000000,0.000000 0.000000,0.000000 0.000000,25.000000 0.000000,0.000000 0.000000,0.000000 0.000000,0.000000 0.000000,0.000000-25.000000,0.000000 0.000000,-25.000000 0.000000,0.000000 0.000000,25.000000 25.000000,0.000000 0.000000,-25.000000-25.000000,0.000000 0.000000,0.000000 25.000000,0.000000 0.000000,-25.000000 0.000000,0.000000 0.000000,25.000000 0.000000,0.000000 0.000000,-25.000000 0.000000,0.000000 0.000000,0.000000-25.000000,0.000000 0.000000,0.000000 25.000000,0.000000 0.000000,25.000000 0.000000,0.000000 0.000000,0.000000 0.000000,0.000000 0.000000,0.000000 0.000000,0.000000 0.000000,25.000000 0.000000,0.000000 0.000000,-25.000000 0.000000,0.000000 0.000000,0.000000 0.000000,0.000000 0.000000,25.000000 0.000000,0.000000 0.000000,-25.000000 25.000000,0.000000 0.000000,0.000000-25.000000,0.000000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0.000000,-25.000000 0.000000,0.000000 0.000000,25.000000 0.000000,0.000000 0.000000,-25.000000 0.000000,0.000000 0.000000,25.000000-25.000000,0.000000 0.000000,0.000000 25.000000,0.000000 0.000000,0.000000-25.000000,0.000000 0.000000,25.000000 25.000000,0.000000 0.000000,-25.000000-25.000000,0.000000 0.000000,25.000000 0.000000,0.000000 0.000000,0.000000 25.000000,0.000000 0.000000,-25.000000 0.000000,0.000000 0.000000,0.000000-25.000000,0.000000 0.000000,0.000000 25.000000,0.000000 0.000000,0.000000 0.000000,0.000000 0.000000,0.000000 0.000000,0.000000 0.000000,-25.000000 0.000000,0.000000 0.000000,25.000000 0.000000,0.000000 0.000000,0.000000 0.000000,0.000000 0.000000,-25.000000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25.000000,0.000000 0.000000,0.000000 0.000000,0.000000 0.000000,0.000000 0.000000,0.000000 0.000000,0.000000 0.000000</inkml:trace>
</inkml:ink>
</file>

<file path=ppt/ink/ink11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56:45"/>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32740.000000 23489.000000,'19.000000'0.000000,"-9.000000"0.000000,1.000000 0.000000,-1.000000 0.000000,0.000000 0.000000,9.000000 0.000000,2.000000 0.000000,-1.000000 0.000000,0.000000 0.000000,0.000000 0.000000,-1.000000 0.000000,1.000000 0.000000,0.000000 0.000000,1.000000 0.000000,-1.000000 0.000000,-1.000000 0.000000,2.000000 0.000000,-1.000000 0.000000,0.000000 0.000000,0.000000 0.000000,-1.000000 0.000000,1.000000 0.000000,0.000000 0.000000,-10.000000 0.000000,1.000000 0.000000,-1.000000 0.000000,0.000000 0.000000,-1.000000 0.000000,1.000000 0.000000,1.000000 0.000000,-1.000000 0.000000,0.000000 0.000000</inkml:trace>
</inkml:ink>
</file>

<file path=ppt/ink/ink114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03:46"/>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18250.000000 5650.000000,'0.000000'50.000000,"25.000000"-50.000000,0.000000 0.000000,0.000000 0.000000,0.000000 0.000000,0.000000 0.000000,0.000000 0.000000,0.000000 0.000000,0.000000 0.000000,0.000000 0.000000,0.000000 0.000000,0.000000 0.000000,0.000000 0.000000,0.000000 0.000000,0.000000 0.000000,0.000000 0.000000,0.000000 0.000000,25.000000 0.000000,0.000000 0.000000,-25.000000 0.000000,0.000000 0.000000,25.000000 0.000000,0.000000 0.000000,-25.000000 0.000000,0.000000 0.000000,25.000000 0.000000,0.000000 0.000000,0.000000 0.000000,0.000000 0.000000,0.000000 0.000000,0.000000 0.000000,0.000000 0.000000,0.000000 0.000000,0.000000 25.000000,0.000000 0.000000,25.000000-25.000000,0.000000 0.000000,0.000000 0.000000,0.000000 0.000000,0.000000 0.000000,0.000000 0.000000,0.000000 0.000000,0.000000 0.000000,0.000000 0.000000,0.000000 0.000000,0.000000 0.000000,0.000000 0.000000,0.000000 0.000000,0.000000 0.000000,-25.000000 0.000000,0.000000 0.000000,25.000000 0.000000,0.000000 0.000000,0.000000 0.000000,0.000000 0.000000,0.000000-25.000000,0.000000 0.000000,0.000000 0.000000,0.000000 0.000000,0.000000 0.000000,0.000000 0.000000,-25.000000 0.000000,0.000000 0.000000,25.000000 25.000000,0.000000 0.000000,0.000000 0.000000,0.000000 0.000000,-25.000000 0.000000,0.000000 0.000000,0.000000 0.000000,0.000000 0.000000,0.000000 0.000000,0.000000 0.000000,0.000000 0.000000,0.000000 0.000000,0.000000 0.000000,0.000000 0.000000,0.000000 25.000000,0.000000 0.000000,0.000000-25.000000,0.000000 0.000000,0.000000 0.000000,0.000000 0.000000,0.000000 0.000000,0.000000 0.000000,0.000000 0.000000,0.000000 0.000000,0.000000 0.000000,0.000000 0.000000,0.000000 0.000000,0.000000 0.000000,25.000000 0.000000,0.000000 0.000000,0.000000 0.000000,0.000000 0.000000,0.000000 0.000000,0.000000 0.000000,0.000000 0.000000,0.000000 0.000000,0.000000 25.000000,0.000000 0.000000,25.000000-25.000000,0.000000 0.000000,-25.000000 0.000000,0.000000 0.000000,25.000000 0.000000,0.000000 0.000000,0.000000 0.000000,0.000000 0.000000,0.000000 0.000000,0.000000 0.000000,-25.000000-25.000000,0.000000 0.000000,50.000000 0.000000,0.000000 0.000000,-50.000000 25.000000,0.000000 0.000000,25.000000-25.000000,0.000000 0.000000,25.000000 0.000000,0.000000 0.000000,-25.000000 25.000000,0.000000 0.000000,25.000000-25.000000,0.000000 0.000000,-25.000000 0.000000,0.000000 0.000000,0.000000 25.000000,0.000000 0.000000,0.000000-25.000000,0.000000 0.000000,-25.000000 25.000000,0.000000 0.000000,-25.000000-25.000000,0.000000 0.000000,0.000000 25.000000,0.000000 0.000000,25.000000 0.000000,0.000000 0.000000,-50.000000 0.000000,0.000000 0.000000,25.000000 0.000000,0.000000 0.000000,25.000000 0.000000,0.000000 0.000000,-25.000000 0.000000,0.000000 0.000000,0.000000 0.000000,0.000000 0.000000,25.000000 0.000000,0.000000 0.000000,-25.000000 25.000000,0.000000 0.000000,0.000000-25.000000,0.000000 0.000000,0.000000 0.000000,0.000000 0.000000,25.000000 0.000000,0.000000 0.000000,-25.000000 0.000000,0.000000 0.000000,0.000000 0.000000,0.000000 0.000000,0.000000 0.000000,0.000000 0.000000,0.000000 0.000000,0.000000 0.000000,0.000000 0.000000,0.000000 0.000000,0.000000 0.000000,0.000000 0.000000,0.000000 0.000000,0.000000 0.000000,0.000000 0.000000,0.000000 0.000000,25.000000 0.000000,0.000000 0.000000,-25.000000 0.000000,0.000000 0.000000,0.000000 25.000000,0.000000 0.000000,0.000000-25.000000,0.000000 0.000000,0.000000 0.000000,0.000000 0.000000,25.000000 0.000000,0.000000 0.000000,-25.000000 0.000000,0.000000 0.000000,0.000000 25.000000,0.000000 0.000000,25.000000-25.000000,0.000000 0.000000,-25.000000 0.000000,0.000000 0.000000,25.000000 25.000000,0.000000 0.000000,-25.000000-25.000000,0.000000 0.000000,25.000000 0.000000,0.000000 0.000000,-25.000000 25.000000,0.000000 0.000000,25.000000-25.000000,0.000000 0.000000,-25.000000 25.000000,0.000000 0.000000,25.000000-25.000000,0.000000 0.000000,-25.000000 0.000000,0.000000 0.000000,0.000000 0.000000,0.000000 0.000000,0.000000 0.000000,0.000000 0.000000,-25.000000 0.000000,0.000000 0.000000,25.000000 0.000000,0.000000 0.000000,0.000000 0.000000,0.000000 0.000000,0.000000 0.000000,0.000000 0.000000,0.000000 0.000000,0.000000 0.000000,25.000000 0.000000,0.000000 0.000000,-25.000000 0.000000,0.000000 0.000000,25.000000 0.000000,0.000000 0.000000,-25.000000 0.000000,0.000000 0.000000,25.000000 0.000000,0.000000 0.000000,-25.000000 0.000000,0.000000 0.000000,0.000000 0.000000,0.000000 0.000000,0.000000 0.000000,0.000000 0.000000,0.000000 0.000000,0.000000 0.000000,0.000000 0.000000,0.000000 0.000000,0.000000 0.000000,0.000000 0.000000,-25.000000-25.000000,0.000000 0.000000,25.000000 25.000000,0.000000 0.000000,0.000000 0.000000,0.000000 0.000000,0.000000 0.000000,0.000000 0.000000,0.000000-25.000000,0.000000 0.000000,-25.000000 25.000000,0.000000 0.000000,0.000000 0.000000,0.000000 0.000000,25.000000 0.000000,0.000000 0.000000,-25.000000 0.000000,0.000000 0.000000,25.000000 0.000000,0.000000 0.000000,-25.000000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0.000000,0.000000-25.000000,0.000000 0.000000,0.000000 25.000000,0.000000 0.000000,0.000000 0.000000,0.000000 0.000000,-25.000000-25.000000,0.000000 0.000000,25.000000 25.000000,0.000000 0.000000,0.000000 0.000000,0.000000 0.000000,0.000000 0.000000,0.000000 0.000000,-25.000000-25.000000,0.000000 0.000000,25.000000 25.000000,0.000000 0.000000,0.000000 0.000000,0.000000 0.000000,0.000000 25.000000</inkml:trace>
</inkml:ink>
</file>

<file path=ppt/ink/ink114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03:48"/>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41050.000000 5900.000000,'0.000000'-50.000000,"25.000000"25.000000,0.000000 0.000000,0.000000 25.000000,0.000000 0.000000,25.000000 0.000000,0.000000 0.000000,-25.000000 0.000000,0.000000 0.000000,25.000000-25.000000,0.000000 0.000000,25.000000 25.000000,0.000000 0.000000,0.000000 0.000000,0.000000 0.000000,0.000000 0.000000,0.000000 0.000000,50.000000-25.000000,0.000000 0.000000,0.000000 25.000000,0.000000 0.000000,50.000000 0.000000,0.000000 0.000000,0.000000-25.000000,0.000000 0.000000,25.000000 25.000000,0.000000 0.000000,-25.000000 0.000000,0.000000 0.000000,25.000000 0.000000,0.000000 0.000000,0.000000 0.000000,0.000000 0.000000,25.000000 0.000000,0.000000 0.000000,25.000000 0.000000,0.000000 0.000000,-25.000000 25.000000,0.000000 0.000000,0.000000-25.000000,0.000000 0.000000,50.000000 25.000000,0.000000 0.000000,-25.000000-25.000000,0.000000 0.000000,-25.000000 25.000000,0.000000 0.000000,25.000000-25.000000,0.000000 0.000000,-50.000000 25.000000,0.000000 0.000000,50.000000-25.000000,0.000000 0.000000,0.000000 25.000000,0.000000 0.000000,-75.000000-25.000000,0.000000 0.000000,25.000000 25.000000,0.000000 0.000000,-25.000000-25.000000,0.000000 0.000000,25.000000 0.000000,0.000000 0.000000,-25.000000 0.000000,0.000000 0.000000,0.000000 25.000000,0.000000 0.000000,-25.000000-25.000000,0.000000 0.000000,-25.000000 0.000000,0.000000 0.000000,25.000000 0.000000,0.000000 0.000000,0.000000 0.000000,0.000000 0.000000,0.000000 25.000000,0.000000 0.000000,0.000000-25.000000,0.000000 0.000000,-25.000000 0.000000,0.000000 0.000000,-25.000000 0.000000,0.000000 0.000000,25.000000 0.000000,0.000000 0.000000,-25.000000 0.000000,0.000000 0.000000,25.000000 0.000000,0.000000 0.000000,25.000000 0.000000,0.000000 0.000000,0.000000 25.000000,0.000000 0.000000,0.000000-25.000000,0.000000 0.000000,0.000000 0.000000,0.000000 0.000000,-25.000000 0.000000,0.000000 0.000000,25.000000 0.000000,0.000000 0.000000,-25.000000 25.000000,0.000000 0.000000,25.000000-25.000000,0.000000 0.000000,0.000000 0.000000,0.000000 0.000000,0.000000 0.000000,0.000000 0.000000,0.000000 0.000000,0.000000 0.000000,0.000000 0.000000,0.000000 0.000000,-25.000000 0.000000,0.000000 0.000000,0.000000 25.000000,0.000000 0.000000,25.000000-25.000000,0.000000 0.000000,-25.000000 0.000000,0.000000 0.000000,0.000000 25.000000,0.000000 0.000000,0.000000-25.000000,0.000000 0.000000,0.000000 0.000000,0.000000 0.000000,-25.000000 0.000000,0.000000 0.000000,0.000000 25.000000,0.000000 0.000000,-25.000000-25.000000,0.000000 0.000000,0.000000 0.000000,0.000000 0.000000,-25.000000 0.000000,0.000000 0.000000,0.000000 0.000000,0.000000 0.000000,-25.000000 0.000000,0.000000 0.000000,25.000000 0.000000,0.000000 0.000000,-100.000000 0.000000,0.000000 0.000000,0.000000 0.000000,0.000000 0.000000,-25.000000 0.000000,0.000000 0.000000,0.000000-25.000000,0.000000 0.000000,0.000000 25.000000,0.000000 0.000000,0.000000 0.000000,0.000000 0.000000,-25.000000-25.000000,0.000000 0.000000,-25.000000 25.000000,0.000000 0.000000,25.000000 0.000000,0.000000 0.000000,-50.000000-25.000000,0.000000 0.000000,0.000000 25.000000,0.000000 0.000000,-25.000000 0.000000,0.000000 0.000000,-25.000000 0.000000,0.000000 0.000000,25.000000 0.000000,0.000000 0.000000,25.000000 0.000000,0.000000 0.000000,-50.000000-25.000000,0.000000 0.000000,-25.000000 25.000000,0.000000 0.000000,0.000000 0.000000,0.000000 0.000000,0.000000 0.000000,0.000000 0.000000,0.000000-25.000000,0.000000 0.000000,-50.000000 25.000000,0.000000 0.000000,0.000000-25.000000,0.000000 0.000000,50.000000 25.000000,0.000000 0.000000,25.000000 0.000000,0.000000 0.000000,-25.000000-25.000000,0.000000 0.000000,50.000000 25.000000,0.000000 0.000000,0.000000 0.000000,0.000000 0.000000,-25.000000 0.000000,0.000000 0.000000,25.000000 0.000000,0.000000 0.000000,-25.000000 25.000000,0.000000 0.000000,-50.000000-25.000000,0.000000 0.000000,25.000000 0.000000,0.000000 0.000000,0.000000 25.000000,0.000000 0.000000,0.000000-25.000000,0.000000 0.000000,25.000000 0.000000,0.000000 0.000000,0.000000 0.000000,0.000000 0.000000,0.000000 0.000000,0.000000 0.000000,25.000000 0.000000,0.000000 0.000000,-25.000000 0.000000,0.000000 0.000000,0.000000 0.000000,0.000000 0.000000,-25.000000 0.000000,0.000000 0.000000,0.000000 0.000000,0.000000 0.000000,25.000000 0.000000,0.000000 0.000000,0.000000 0.000000,0.000000 0.000000,25.000000 25.000000,0.000000 0.000000,-25.000000-25.000000,0.000000 0.000000,0.000000 0.000000,0.000000 0.000000,25.000000 0.000000,0.000000 0.000000,0.000000 0.000000,0.000000 0.000000,50.000000 0.000000,0.000000 0.000000,-25.000000 0.000000,0.000000 0.000000,0.000000 0.000000,0.000000 0.000000,0.000000 0.000000,0.000000 0.000000,25.000000 0.000000,0.000000 0.000000,25.000000 0.000000,0.000000 0.000000,25.000000 0.000000,0.000000 0.000000,0.000000 0.000000,0.000000 0.000000,25.000000 0.000000,0.000000 0.000000,0.000000 0.000000,0.000000 0.000000,0.000000 25.000000,0.000000 0.000000,25.000000-25.000000,0.000000 0.000000,0.000000 25.000000,0.000000 0.000000,0.000000-25.000000,0.000000 0.000000,0.000000 25.000000</inkml:trace>
</inkml:ink>
</file>

<file path=ppt/ink/ink114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04:00"/>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2100.000000 9400.000000,'0.000000'50.000000,"0.000000"-25.000000,0.000000 0.000000,-25.000000-25.000000,0.000000 0.000000,50.000000 0.000000,0.000000 0.000000,0.000000-25.000000,0.000000 0.000000,0.000000 0.000000,0.000000 0.000000,25.000000 25.000000,0.000000 0.000000,0.000000-25.000000,0.000000 0.000000,0.000000 25.000000,0.000000 0.000000,0.000000 0.000000,0.000000 0.000000,25.000000 0.000000,0.000000 0.000000,0.000000 0.000000,0.000000 0.000000,0.000000 0.000000,0.000000 0.000000,25.000000 25.000000,0.000000 0.000000,-25.000000-25.000000,0.000000 0.000000,-25.000000 25.000000,0.000000 0.000000,25.000000-25.000000,0.000000 0.000000,0.000000 25.000000,0.000000 0.000000,0.000000-25.000000,0.000000 0.000000,-25.000000 25.000000,0.000000 0.000000,25.000000 0.000000,0.000000 0.000000,0.000000-25.000000,0.000000 0.000000,0.000000 25.000000,0.000000 0.000000,25.000000-25.000000,0.000000 0.000000,0.000000 0.000000,0.000000 0.000000,25.000000 0.000000,0.000000 0.000000,0.000000 0.000000,0.000000 0.000000,0.000000 0.000000,0.000000 0.000000,0.000000 0.000000,0.000000 0.000000,0.000000-25.000000,0.000000 0.000000,0.000000 25.000000,0.000000 0.000000,0.000000-25.000000,0.000000 0.000000,0.000000 25.000000,0.000000 0.000000,-25.000000 0.000000,0.000000 0.000000,25.000000 0.000000,0.000000 0.000000,-25.000000 0.000000,0.000000 0.000000,25.000000 0.000000,0.000000 0.000000,-25.000000 0.000000,0.000000 0.000000,0.000000 0.000000,0.000000 0.000000,-25.000000 0.000000,0.000000 0.000000,25.000000 0.000000,0.000000 0.000000,0.000000-25.000000,0.000000 0.000000,0.000000 25.000000,0.000000 0.000000,25.000000-25.000000,0.000000 0.000000,25.000000 0.000000,0.000000 0.000000,0.000000 0.000000,0.000000 0.000000,0.000000 25.000000,0.000000 0.000000,0.000000-25.000000,0.000000 0.000000,0.000000 0.000000,0.000000 0.000000,-25.000000 25.000000,0.000000 0.000000,25.000000 0.000000,0.000000 0.000000,25.000000 0.000000,0.000000 0.000000,-25.000000 0.000000,0.000000 0.000000,-25.000000 0.000000,0.000000 0.000000,25.000000 0.000000,0.000000 0.000000,-25.000000-25.000000,0.000000 0.000000,0.000000 25.000000,0.000000 0.000000,25.000000 0.000000,0.000000 0.000000,-25.000000 0.000000,0.000000 0.000000,25.000000-25.000000,0.000000 0.000000,25.000000 0.000000,0.000000 0.000000,-50.000000 25.000000,0.000000 0.000000,0.000000-25.000000,0.000000 0.000000,25.000000 25.000000,0.000000 0.000000,-50.000000-25.000000,0.000000 0.000000,50.000000 25.000000,0.000000 0.000000,0.000000 0.000000,0.000000 0.000000,-25.000000 0.000000,0.000000 0.000000,-25.000000 0.000000,0.000000 0.000000,0.000000 0.000000,0.000000 0.000000,0.000000 0.000000,0.000000 0.000000,-25.000000 0.000000,0.000000 0.000000,25.000000 0.000000,0.000000 0.000000,0.000000 0.000000,0.000000 0.000000,-25.000000 0.000000,0.000000 0.000000,25.000000 0.000000,0.000000 0.000000,25.000000 0.000000,0.000000 0.000000,-25.000000 25.000000,0.000000 0.000000,25.000000-25.000000,0.000000 0.000000,-25.000000 25.000000,0.000000 0.000000,-25.000000-25.000000,0.000000 0.000000,50.000000 25.000000,0.000000 0.000000,-50.000000-25.000000,0.000000 0.000000,25.000000 0.000000,0.000000 0.000000,0.000000 25.000000,0.000000 0.000000,-25.000000-25.000000,0.000000 0.000000,25.000000 0.000000,0.000000 0.000000,0.000000 25.000000,0.000000 0.000000,0.000000-25.000000,0.000000 0.000000,0.000000 0.000000,0.000000 0.000000,0.000000 0.000000,0.000000 0.000000,-25.000000 0.000000,0.000000 0.000000,25.000000 0.000000,0.000000 0.000000,0.000000 0.000000,0.000000 0.000000,-25.000000 0.000000,0.000000 0.000000,25.000000 0.000000,0.000000 0.000000,0.000000 0.000000,0.000000 0.000000,0.000000 0.000000,0.000000 0.000000,25.000000 0.000000,0.000000 0.000000,-25.000000 0.000000,0.000000 0.000000,0.000000 0.000000,0.000000 0.000000,0.000000 0.000000,0.000000 0.000000,-25.000000 25.000000,0.000000 0.000000,0.000000-25.000000,0.000000 0.000000,0.000000 0.000000,0.000000 0.000000,0.000000 0.000000,0.000000 0.000000,0.000000 0.000000,0.000000 0.000000,-25.000000 0.000000,0.000000 0.000000,25.000000 25.000000,0.000000 0.000000,-50.000000-25.000000,0.000000 0.000000,25.000000 0.000000,0.000000 0.000000,0.000000 0.000000,0.000000 0.000000,0.000000 0.000000,0.000000 0.000000,-25.000000 0.000000,0.000000 0.000000,0.000000 0.000000,0.000000 0.000000,0.000000 0.000000,0.000000 0.000000,0.000000 0.000000,0.000000 0.000000,0.000000 0.000000,0.000000 0.000000,-25.000000 25.000000,0.000000 0.000000,25.000000 0.000000,0.000000 0.000000,0.000000 0.000000,0.000000 0.000000,-25.000000 0.000000</inkml:trace>
</inkml:ink>
</file>

<file path=ppt/ink/ink114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04:05"/>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33700.000000 9200.000000,'-50.000000'0.000000,"50.000000"-25.000000,0.000000 0.000000,-25.000000 25.000000,0.000000 0.000000,0.000000 0.000000,0.000000 0.000000,0.000000 25.000000,0.000000 0.000000,25.000000 0.000000,0.000000 0.000000,-25.000000 0.000000,0.000000 0.000000,25.000000 25.000000,0.000000 0.000000,-25.000000-25.000000,0.000000 0.000000,25.000000 50.000000,0.000000 0.000000,-25.000000-25.000000,0.000000 0.000000,25.000000 0.000000,0.000000 0.000000,-25.000000 0.000000,0.000000 0.000000,25.000000 0.000000,0.000000 0.000000,0.000000-25.000000,0.000000 0.000000,0.000000 0.000000,0.000000 0.000000,-25.000000 0.000000,0.000000 0.000000,50.000000-50.000000,0.000000 0.000000,0.000000 0.000000,0.000000 0.000000,0.000000 0.000000,0.000000 0.000000,25.000000-25.000000,0.000000 0.000000,0.000000 25.000000,0.000000 0.000000,25.000000-25.000000,0.000000 0.000000,0.000000 25.000000,0.000000 0.000000,0.000000 0.000000,0.000000 0.000000,25.000000 0.000000,0.000000 0.000000,0.000000 0.000000,0.000000 0.000000,0.000000 0.000000,0.000000 0.000000,-25.000000 25.000000,0.000000 0.000000,0.000000 0.000000,0.000000 0.000000,0.000000 0.000000,0.000000 0.000000,-25.000000 0.000000,0.000000 0.000000,0.000000 0.000000,0.000000 0.000000,0.000000 0.000000,0.000000 0.000000,0.000000 25.000000,0.000000 0.000000,0.000000 0.000000,0.000000 0.000000,0.000000-25.000000,0.000000 0.000000,25.000000 25.000000,0.000000 0.000000,-25.000000-25.000000,0.000000 0.000000,25.000000 0.000000,0.000000 0.000000,25.000000 25.000000,0.000000 0.000000,-25.000000-25.000000,0.000000 0.000000,50.000000 0.000000,0.000000 0.000000,-25.000000 0.000000,0.000000 0.000000,0.000000-25.000000,0.000000 0.000000,25.000000 0.000000,0.000000 0.000000,0.000000 0.000000,0.000000 0.000000,-25.000000 25.000000,0.000000 0.000000,25.000000-25.000000,0.000000 0.000000,0.000000 25.000000,0.000000 0.000000,25.000000-25.000000,0.000000 0.000000,0.000000 25.000000,0.000000 0.000000,-25.000000 0.000000,0.000000 0.000000,0.000000 0.000000,0.000000 0.000000,-25.000000 0.000000,0.000000 0.000000,-25.000000 0.000000,0.000000 0.000000,25.000000 0.000000,0.000000 0.000000,-25.000000 0.000000,0.000000 0.000000,0.000000 0.000000,0.000000 0.000000,0.000000 0.000000,0.000000 0.000000,0.000000 0.000000,0.000000 0.000000,25.000000 0.000000,0.000000 0.000000,-25.000000 0.000000,0.000000 0.000000,25.000000 0.000000,0.000000 0.000000,-25.000000 0.000000,0.000000 0.000000,0.000000 0.000000,0.000000 0.000000,0.000000 0.000000,0.000000 0.000000,0.000000 0.000000,0.000000 0.000000,0.000000 0.000000,0.000000 0.000000,0.000000 0.000000,0.000000 0.000000,0.000000 0.000000,0.000000 0.000000,-25.000000 0.000000,0.000000 0.000000,50.000000 0.000000,0.000000 0.000000,-25.000000 0.000000,0.000000 0.000000,0.000000 0.000000,0.000000 0.000000,25.000000 0.000000,0.000000 0.000000,-25.000000 0.000000,0.000000 0.000000,25.000000 0.000000,0.000000 0.000000,0.000000 0.000000,0.000000 0.000000,-25.000000 0.000000,0.000000 0.000000,25.000000 0.000000,0.000000 0.000000,-25.000000 0.000000,0.000000 0.000000,0.000000 0.000000,0.000000 0.000000,25.000000-25.000000,0.000000 0.000000,-25.000000 25.000000,0.000000 0.000000,0.000000-25.000000,0.000000 0.000000,25.000000 25.000000,0.000000 0.000000,0.000000 0.000000,0.000000 0.000000,0.000000 0.000000,0.000000 0.000000,0.000000-25.000000,0.000000 0.000000,0.000000 25.000000,0.000000 0.000000,-25.000000 0.000000,0.000000 0.000000,25.000000 0.000000,0.000000 0.000000,0.000000 0.000000,0.000000 0.000000,-25.000000 0.000000,0.000000 0.000000,25.000000 0.000000,0.000000 0.000000,0.000000 0.000000,0.000000 0.000000,-25.000000 0.000000,0.000000 0.000000,25.000000 0.000000,0.000000 0.000000,25.000000 0.000000,0.000000 0.000000,-50.000000 0.000000,0.000000 0.000000,25.000000 0.000000,0.000000 0.000000,-25.000000 0.000000,0.000000 0.000000,0.000000 0.000000,0.000000 0.000000,0.000000 0.000000,0.000000 0.000000,-25.000000 0.000000,0.000000 0.000000,25.000000 0.000000,0.000000 0.000000,0.000000 0.000000,0.000000 0.000000,-25.000000 0.000000,0.000000 0.000000,25.000000 0.000000,0.000000 0.000000,25.000000 0.000000,0.000000 0.000000,-25.000000 0.000000,0.000000 0.000000,25.000000 25.000000,0.000000 0.000000,0.000000-25.000000,0.000000 0.000000,-25.000000 0.000000,0.000000 0.000000,0.000000 0.000000,0.000000 0.000000,25.000000 25.000000,0.000000 0.000000,-25.000000-25.000000,0.000000 0.000000,0.000000 25.000000,0.000000 0.000000,0.000000-25.000000,0.000000 0.000000,25.000000 0.000000,0.000000 0.000000,-25.000000 0.000000,0.000000 0.000000,25.000000 25.000000,0.000000 0.000000,0.000000-25.000000,0.000000 0.000000,0.000000 0.000000,0.000000 0.000000,0.000000 0.000000,0.000000 0.000000,-25.000000 0.000000,0.000000 0.000000,0.000000 0.000000,0.000000 0.000000,0.000000 0.000000,0.000000 0.000000,0.000000 0.000000,0.000000 0.000000,0.000000 0.000000,0.000000 0.000000,0.000000 0.000000,0.000000 0.000000,0.000000 25.000000,0.000000 0.000000,0.000000-25.000000,0.000000 0.000000,25.000000 0.000000,0.000000 0.000000,-25.000000 0.000000,0.000000 0.000000,25.000000 0.000000,0.000000 0.000000,-25.000000 0.000000,0.000000 0.000000,0.000000 0.000000,0.000000 0.000000,0.000000 0.000000,0.000000 0.000000,25.000000 0.000000,0.000000 0.000000,-50.000000 0.000000,0.000000 0.000000,25.000000 0.000000,0.000000 0.000000,0.000000 0.000000,0.000000 0.000000,-25.000000 0.000000,0.000000 0.000000,25.000000 0.000000,0.000000 0.000000,-25.000000 0.000000,0.000000 0.000000,25.000000 0.000000,0.000000 0.000000,-25.000000 25.000000,0.000000 0.000000,0.000000-25.000000,0.000000 0.000000,25.000000 0.000000,0.000000 0.000000,-25.000000 0.000000,0.000000 0.000000,25.000000 0.000000,0.000000 0.000000,-25.000000 0.000000,0.000000 0.000000,0.000000 0.000000,0.000000 0.000000,25.000000 0.000000,0.000000 0.000000,-25.000000 0.000000,0.000000 0.000000,0.000000 0.000000,0.000000 0.000000,0.000000 0.000000,0.000000 0.000000,0.000000 0.000000,0.000000 0.000000,-25.000000 0.000000,0.000000 0.000000,25.000000 0.000000,0.000000 0.000000,0.000000 0.000000,0.000000 0.000000,0.000000 0.000000,0.000000 0.000000,0.000000 0.000000,0.000000 0.000000,-25.000000 0.000000,0.000000 0.000000,25.000000 0.000000,0.000000 0.000000,0.000000 0.000000,0.000000 0.000000,-25.000000 0.000000,0.000000 0.000000,25.000000 0.000000,0.000000 0.000000,-25.000000 0.000000,0.000000 0.000000,0.000000 0.000000,0.000000 0.000000,0.000000 0.000000,0.000000 0.000000,25.000000 25.000000,0.000000 0.000000,-25.000000-25.000000,0.000000 0.000000,0.000000 0.000000,0.000000 0.000000,0.000000 0.000000,0.000000 0.000000,0.000000 0.000000,0.000000 0.000000,0.000000 0.000000,0.000000 0.000000,-50.000000 0.000000,0.000000 0.000000,0.000000 0.000000,0.000000 0.000000,0.000000 0.000000,0.000000 0.000000,0.000000 0.000000,0.000000 0.000000,-25.000000 0.000000,0.000000 0.000000,-25.000000-25.000000,0.000000 0.000000,25.000000 25.000000,0.000000 0.000000,-25.000000 0.000000,0.000000 0.000000,0.000000 0.000000,0.000000 0.000000,0.000000 0.000000,0.000000 0.000000,-25.000000 0.000000,0.000000 0.000000,0.000000 0.000000,0.000000 0.000000,0.000000 0.000000,0.000000 0.000000,0.000000 0.000000,0.000000 0.000000,0.000000 0.000000,0.000000 0.000000,-25.000000 0.000000,0.000000 0.000000,0.000000 0.000000,0.000000 0.000000,25.000000 0.000000,0.000000 0.000000,-25.000000 0.000000,0.000000 0.000000,25.000000 0.000000,0.000000 0.000000,0.000000-25.000000,0.000000 0.000000,0.000000 25.000000,0.000000 0.000000,0.000000 0.000000,0.000000 0.000000,25.000000 0.000000,0.000000 0.000000,-25.000000 0.000000,0.000000 0.000000,-25.000000 0.000000,0.000000 0.000000,25.000000 0.000000,0.000000 0.000000,-25.000000 0.000000,0.000000 0.000000,0.000000 0.000000,0.000000 0.000000,25.000000 0.000000,0.000000 0.000000,25.000000 0.000000,0.000000 0.000000,-25.000000 0.000000,0.000000 0.000000,25.000000 0.000000,0.000000 0.000000,0.000000 0.000000,0.000000 0.000000,-25.000000 0.000000,0.000000 0.000000,0.000000 0.000000,0.000000 0.000000,25.000000 0.000000,0.000000 0.000000,-50.000000 0.000000,0.000000 0.000000,0.000000 0.000000,0.000000 0.000000,25.000000 0.000000,0.000000 0.000000,0.000000 0.000000,0.000000 0.000000,0.000000 0.000000,0.000000 0.000000,0.000000 0.000000,0.000000 0.000000,0.000000 0.000000,0.000000 0.000000,25.000000 0.000000,0.000000 0.000000,-25.000000 0.000000,0.000000 0.000000,0.000000 0.000000,0.000000 0.000000,-25.000000 0.000000,0.000000 0.000000,25.000000 0.000000,0.000000 0.000000,-25.000000 0.000000,0.000000 0.000000,25.000000 0.000000,0.000000 0.000000,0.000000 0.000000,0.000000 0.000000,0.000000 0.000000,0.000000 0.000000,25.000000 0.000000,0.000000 0.000000,0.000000 0.000000,0.000000 0.000000,-25.000000 0.000000,0.000000 0.000000,0.000000 0.000000,0.000000 0.000000,0.000000 0.000000,0.000000 0.000000,-25.000000 0.000000,0.000000 0.000000,25.000000 0.000000,0.000000 0.000000,0.000000 0.000000,0.000000 0.000000,0.000000 0.000000,0.000000 0.000000,0.000000-25.000000,0.000000 0.000000,0.000000 25.000000,0.000000 0.000000,-25.000000 0.000000,0.000000 0.000000,50.000000 0.000000,0.000000 0.000000,0.000000-25.000000,0.000000 0.000000,-25.000000 25.000000,0.000000 0.000000,25.000000 0.000000,0.000000 0.000000,0.000000 0.000000,0.000000 0.000000,-25.000000 0.000000,0.000000 0.000000,25.000000 0.000000,0.000000 0.000000,0.000000 0.000000,0.000000 0.000000,0.000000 0.000000,0.000000 0.000000,0.000000 0.000000,0.000000 0.000000,0.000000 0.000000,0.000000 0.000000,-25.000000 0.000000,0.000000 0.000000,50.000000 0.000000,0.000000 0.000000,0.000000 0.000000,0.000000 0.000000,-25.000000 0.000000,0.000000 0.000000,25.000000 0.000000,0.000000 0.000000,-25.000000 0.000000,0.000000 0.000000,0.000000 0.000000,0.000000 0.000000,0.000000 0.000000,0.000000 0.000000,0.000000 0.000000,0.000000 0.000000,-25.000000 0.000000,0.000000 0.000000,25.000000 0.000000,0.000000 0.000000,-25.000000 25.000000,0.000000 0.000000,25.000000-25.000000,0.000000 0.000000,0.000000 0.000000,0.000000 0.000000,0.000000 0.000000,0.000000 0.000000,0.000000 25.000000,0.000000 0.000000,0.000000-25.000000,0.000000 0.000000,-25.000000 0.000000,0.000000 0.000000,0.000000 0.000000,0.000000 0.000000,0.000000 0.000000,0.000000 0.000000,0.000000 0.000000,0.000000 0.000000,-25.000000 0.000000,0.000000 0.000000,25.000000 0.000000,0.000000 0.000000,0.000000 25.000000,0.000000 0.000000,0.000000-25.000000,0.000000 0.000000,25.000000 0.000000,0.000000 0.000000,-25.000000 0.000000,0.000000 0.000000,25.000000 0.000000,0.000000 0.000000,0.000000 0.000000,0.000000 0.000000,25.000000 0.000000,0.000000 0.000000,-50.000000 0.000000,0.000000 0.000000,50.000000 0.000000,0.000000 0.000000,-25.000000 0.000000,0.000000 0.000000,0.000000 0.000000,0.000000 0.000000,0.000000 0.000000,0.000000 0.000000,25.000000-25.000000,0.000000 0.000000,-25.000000 25.000000,0.000000 0.000000,25.000000 0.000000,0.000000 0.000000,0.000000 0.000000,0.000000 0.000000,25.000000 0.000000,0.000000 0.000000,-25.000000 0.000000,0.000000 0.000000,0.000000 0.000000,0.000000 0.000000,-25.000000 0.000000,0.000000 0.000000,25.000000 0.000000,0.000000 0.000000,-25.000000 0.000000,0.000000 0.000000,0.000000 0.000000,0.000000 0.000000,0.000000 0.000000,0.000000 0.000000,-25.000000 0.000000,0.000000 0.000000,25.000000 0.000000,0.000000 0.000000,0.000000 0.000000,0.000000 0.000000,-25.000000 0.000000,0.000000 0.000000,25.000000 0.000000,0.000000 0.000000,0.000000 0.000000,0.000000 0.000000,-25.000000 0.000000,0.000000 0.000000,25.000000 0.000000,0.000000 0.000000,0.000000 0.000000,0.000000 0.000000,0.000000 0.000000,0.000000 0.000000,0.000000 0.000000,0.000000 0.000000,0.000000 0.000000,0.000000 0.000000,-25.000000 25.000000,0.000000 0.000000,25.000000-25.000000,0.000000 0.000000,-25.000000 0.000000,0.000000 0.000000,25.000000 0.000000,0.000000 0.000000,0.000000 25.000000,0.000000 0.000000,0.000000-25.000000,0.000000 0.000000,0.000000 0.000000,0.000000 0.000000,0.000000 0.000000,0.000000 0.000000,25.000000 0.000000,0.000000 0.000000,0.000000 0.000000,0.000000 0.000000,0.000000 0.000000,0.000000 0.000000,0.000000 0.000000,0.000000 0.000000,0.000000 0.000000,0.000000 0.000000,0.000000 0.000000,0.000000 0.000000,0.000000 0.000000,0.000000 0.000000,0.000000 0.000000,0.000000 0.000000,0.000000-25.000000,0.000000 0.000000,25.000000 25.000000,0.000000 0.000000,0.000000 0.000000,0.000000 0.000000,0.000000 0.000000,0.000000 0.000000,25.000000-25.000000,0.000000 0.000000,25.000000 50.000000,0.000000 0.000000,-25.000000 0.000000,0.000000 0.000000,25.000000 0.000000,0.000000 0.000000,-25.000000 0.000000,0.000000 0.000000,25.000000 0.000000,0.000000 0.000000,-25.000000 0.000000</inkml:trace>
</inkml:ink>
</file>

<file path=ppt/ink/ink114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04:10"/>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2150.000000 12550.000000,'50.000000'0.000000,"-25.000000"0.000000,0.000000 0.000000,0.000000 0.000000,0.000000 0.000000,0.000000 0.000000,0.000000 0.000000,0.000000 0.000000,0.000000 0.000000,25.000000 0.000000,0.000000 0.000000,0.000000 0.000000,0.000000 0.000000,0.000000 25.000000,0.000000 0.000000,0.000000-25.000000,0.000000 0.000000,25.000000 25.000000,0.000000 0.000000,-25.000000 0.000000,0.000000 0.000000,-25.000000 0.000000,0.000000 0.000000,25.000000 0.000000,0.000000 0.000000,0.000000 0.000000,0.000000 0.000000,0.000000 0.000000,0.000000 0.000000,0.000000 0.000000,0.000000 0.000000,-25.000000-25.000000,0.000000 0.000000,25.000000 25.000000,0.000000 0.000000,25.000000-25.000000,0.000000 0.000000,-25.000000 0.000000,0.000000 0.000000,25.000000 0.000000,0.000000 0.000000,0.000000 0.000000,0.000000 0.000000,25.000000 0.000000,0.000000 0.000000,-25.000000 0.000000,0.000000 0.000000,25.000000 0.000000,0.000000 0.000000,25.000000 25.000000,0.000000 0.000000,-25.000000-25.000000,0.000000 0.000000,25.000000 0.000000,0.000000 0.000000,25.000000 0.000000,0.000000 0.000000,-25.000000 0.000000,0.000000 0.000000,0.000000 0.000000,0.000000 0.000000,0.000000 0.000000,0.000000 0.000000,0.000000 0.000000,0.000000 0.000000,25.000000-25.000000,0.000000 0.000000,-25.000000 25.000000,0.000000 0.000000,0.000000 0.000000,0.000000 0.000000,0.000000 0.000000,0.000000 0.000000,-25.000000 0.000000,0.000000 0.000000,25.000000 0.000000,0.000000 0.000000,-25.000000 0.000000,0.000000 0.000000,0.000000 0.000000,0.000000 0.000000,25.000000 0.000000,0.000000 0.000000,0.000000 0.000000,0.000000 0.000000,25.000000 0.000000,0.000000 0.000000,0.000000 0.000000,0.000000 0.000000,0.000000 0.000000,0.000000 0.000000,-25.000000 0.000000,0.000000 0.000000,0.000000 0.000000,0.000000 0.000000,0.000000 0.000000,0.000000 0.000000,0.000000-25.000000,0.000000 0.000000,25.000000 25.000000,0.000000 0.000000,0.000000 0.000000,0.000000 0.000000,-25.000000 0.000000,0.000000 0.000000,0.000000 0.000000,0.000000 0.000000,0.000000-25.000000,0.000000 0.000000,-25.000000 0.000000,0.000000 0.000000,25.000000 0.000000,0.000000 0.000000,-25.000000 0.000000,0.000000 0.000000,0.000000 25.000000,0.000000 0.000000,25.000000-25.000000,0.000000 0.000000,-50.000000 25.000000,0.000000 0.000000,25.000000 0.000000,0.000000 0.000000,-50.000000 0.000000,0.000000 0.000000,25.000000 0.000000,0.000000 0.000000,-50.000000 0.000000,0.000000 0.000000,25.000000 25.000000,0.000000 0.000000,0.000000-25.000000,0.000000 0.000000,0.000000 0.000000,0.000000 0.000000,0.000000 0.000000,0.000000 0.000000,25.000000 0.000000,0.000000 0.000000,-25.000000 0.000000,0.000000 0.000000,25.000000 0.000000,0.000000 0.000000,0.000000 0.000000,0.000000 0.000000,0.000000 0.000000,0.000000 0.000000,0.000000 0.000000,0.000000 0.000000,0.000000 25.000000,0.000000 0.000000,0.000000-25.000000,0.000000 0.000000,25.000000 0.000000,0.000000 0.000000,-25.000000 0.000000,0.000000 0.000000,0.000000 0.000000,0.000000 0.000000,25.000000 0.000000,0.000000 0.000000,-25.000000 0.000000,0.000000 0.000000,0.000000 0.000000,0.000000 0.000000,50.000000 0.000000,0.000000 0.000000,-50.000000 0.000000,0.000000 0.000000,25.000000 0.000000,0.000000 0.000000,25.000000-25.000000,0.000000 0.000000,-25.000000 25.000000,0.000000 0.000000,0.000000 0.000000,0.000000 0.000000,25.000000 0.000000,0.000000 0.000000,-50.000000 0.000000,0.000000 0.000000,0.000000 0.000000,0.000000 0.000000,25.000000-25.000000,0.000000 0.000000,-25.000000 25.000000,0.000000 0.000000,0.000000 0.000000,0.000000 0.000000,0.000000 0.000000,0.000000 0.000000,0.000000 0.000000,0.000000 0.000000,0.000000 0.000000,0.000000 0.000000,25.000000 25.000000,0.000000 0.000000,-25.000000-25.000000,0.000000 0.000000,25.000000 0.000000,0.000000 0.000000,0.000000 0.000000,0.000000 0.000000,-25.000000 0.000000,0.000000 0.000000,0.000000 0.000000,0.000000 0.000000,25.000000 0.000000,0.000000 0.000000,-25.000000 25.000000,0.000000 0.000000,25.000000-25.000000,0.000000 0.000000,0.000000 0.000000,0.000000 0.000000,-25.000000 0.000000,0.000000 0.000000,25.000000 0.000000,0.000000 0.000000,25.000000 0.000000,0.000000 0.000000,0.000000 0.000000,0.000000 0.000000,0.000000 0.000000,0.000000 0.000000,0.000000 0.000000,0.000000 0.000000,-25.000000-25.000000,0.000000 0.000000,0.000000 25.000000,0.000000 0.000000,0.000000 0.000000,0.000000 0.000000,-25.000000 0.000000,0.000000 0.000000,25.000000 0.000000,0.000000 0.000000,-25.000000 0.000000,0.000000 0.000000,25.000000 0.000000,0.000000 0.000000,0.000000 0.000000,0.000000 0.000000,25.000000 0.000000,0.000000 0.000000,-25.000000 0.000000,0.000000 0.000000,0.000000 0.000000,0.000000 0.000000,0.000000-25.000000,0.000000 0.000000,0.000000 25.000000,0.000000 0.000000,0.000000 0.000000,0.000000 0.000000,25.000000 0.000000,0.000000 0.000000,0.000000 0.000000,0.000000 0.000000,0.000000 0.000000,0.000000 0.000000,25.000000 0.000000,0.000000 0.000000,-50.000000 0.000000,0.000000 0.000000,0.000000 0.000000,0.000000 0.000000,0.000000 0.000000,0.000000 0.000000,-25.000000 0.000000,0.000000 0.000000,0.000000 0.000000,0.000000 0.000000,0.000000 0.000000,0.000000 0.000000,0.000000 25.000000,0.000000 0.000000,0.000000-25.000000,0.000000 0.000000,25.000000 25.000000,0.000000 0.000000,0.000000-25.000000,0.000000 0.000000,25.000000 0.000000,0.000000 0.000000,-25.000000 0.000000,0.000000 0.000000,0.000000 0.000000,0.000000 0.000000,0.000000 0.000000,0.000000 0.000000,0.000000 0.000000,0.000000 0.000000,-25.000000 0.000000,0.000000 0.000000,0.000000 0.000000,0.000000 0.000000,-25.000000 0.000000,0.000000 0.000000,25.000000 0.000000,0.000000 0.000000,0.000000-25.000000,0.000000 0.000000,0.000000 25.000000,0.000000 0.000000,0.000000 0.000000,0.000000 0.000000,0.000000-25.000000,0.000000 0.000000,0.000000 25.000000,0.000000 0.000000,0.000000 0.000000,0.000000 0.000000,0.000000 0.000000,0.000000 0.000000,0.000000 0.000000,0.000000 0.000000,-50.000000 0.000000,0.000000 0.000000,25.000000 0.000000,0.000000 0.000000,-25.000000 0.000000,0.000000 0.000000,-25.000000 25.000000,0.000000 0.000000,-25.000000 25.000000,0.000000 0.000000,0.000000-25.000000,0.000000 0.000000,0.000000 0.000000</inkml:trace>
</inkml:ink>
</file>

<file path=ppt/ink/ink114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04:15"/>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45600.000000 9450.000000,'0.000000'-50.000000,"0.000000"25.000000,0.000000 0.000000,0.000000 0.000000,0.000000 0.000000,-25.000000 25.000000,0.000000 0.000000,0.000000 25.000000,0.000000 0.000000,25.000000 0.000000,0.000000 0.000000,-25.000000 25.000000,0.000000 0.000000,0.000000 0.000000,0.000000 0.000000,0.000000 25.000000,0.000000 0.000000,0.000000 0.000000,0.000000 0.000000,0.000000 0.000000,0.000000 0.000000,25.000000 0.000000,0.000000 0.000000,0.000000 0.000000,0.000000 0.000000,0.000000 25.000000,0.000000 0.000000,0.000000-25.000000,0.000000 0.000000,50.000000 0.000000,0.000000 0.000000,0.000000 0.000000,0.000000 0.000000,0.000000-25.000000,0.000000 0.000000,25.000000 0.000000,0.000000 0.000000,0.000000 0.000000,0.000000 0.000000,-25.000000-25.000000,0.000000 0.000000,50.000000 0.000000,0.000000 0.000000,-50.000000 0.000000,0.000000 0.000000,25.000000-25.000000,0.000000 0.000000,-25.000000 0.000000,0.000000 0.000000,0.000000 0.000000,0.000000 0.000000,-25.000000 0.000000,0.000000 0.000000,0.000000 0.000000,0.000000 0.000000,0.000000-25.000000,0.000000 0.000000,-25.000000 0.000000</inkml:trace>
</inkml:ink>
</file>

<file path=ppt/ink/ink114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04:15"/>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46800.000000 11000.000000,'0.000000'-50.000000,"0.000000"25.000000,0.000000 0.000000,25.000000 25.000000,0.000000 0.000000,0.000000 0.000000,0.000000 0.000000,25.000000 0.000000,0.000000 0.000000,25.000000 0.000000,0.000000 0.000000,0.000000 25.000000,0.000000 0.000000,0.000000 0.000000,0.000000 0.000000,0.000000-25.000000,0.000000 0.000000,25.000000 25.000000,0.000000 0.000000,0.000000 25.000000,0.000000 0.000000,-50.000000-25.000000,0.000000 0.000000,25.000000 0.000000,0.000000 0.000000,-25.000000 0.000000,0.000000 0.000000,-50.000000 0.000000,0.000000 0.000000,0.000000 0.000000,0.000000 0.000000,-50.000000 0.000000,0.000000 0.000000,0.000000 0.000000,0.000000 0.000000,0.000000 0.000000,0.000000 0.000000,-25.000000 0.000000,0.000000 0.000000,25.000000 0.000000,0.000000 0.000000,-25.000000 0.000000,0.000000 0.000000,0.000000 0.000000,0.000000 0.000000,0.000000 25.000000,0.000000 0.000000,0.000000-25.000000,0.000000 0.000000,25.000000 25.000000,0.000000 0.000000,-25.000000-25.000000,0.000000 0.000000,0.000000 25.000000,0.000000 0.000000,25.000000-25.000000,0.000000 0.000000,0.000000 0.000000,0.000000 0.000000,0.000000-25.000000,0.000000 0.000000,25.000000 0.000000,0.000000 0.000000,0.000000 0.000000,0.000000 0.000000,25.000000-25.000000,0.000000 0.000000,0.000000 0.000000,0.000000 0.000000,0.000000-25.000000,0.000000 0.000000,25.000000 0.000000,0.000000 0.000000,-25.000000-25.000000,0.000000 0.000000,25.000000 25.000000,0.000000 0.000000,-25.000000-25.000000,0.000000 0.000000,25.000000 25.000000,0.000000 0.000000,0.000000 0.000000,0.000000 0.000000,0.000000-25.000000,0.000000 0.000000,0.000000 50.000000,0.000000 0.000000,25.000000-25.000000,0.000000 0.000000,-25.000000 25.000000,0.000000 0.000000,0.000000 0.000000,0.000000 0.000000,0.000000 0.000000,0.000000 0.000000,0.000000 0.000000</inkml:trace>
</inkml:ink>
</file>

<file path=ppt/ink/ink114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04:18"/>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49120.000000 11470.000000,'0.000000'-20.000000,"10.000000"20.000000,0.000000 0.000000,9.000000 0.000000,1.000000 0.000000,1.000000 0.000000,-1.000000 0.000000,19.000000 0.000000,2.000000 0.000000,-1.000000 20.000000,-1.000000 0.000000,1.000000 0.000000,0.000000 0.000000,1.000000 10.000000,-1.000000 0.000000,-21.000000 10.000000,1.000000 0.000000,-20.000000-10.000000,0.000000 0.000000,0.000000 20.000000,0.000000 0.000000,-20.000000-20.000000,1.000000 0.000000,-12.000000 10.000000,1.000000 0.000000,-9.000000-20.000000,-1.000000 0.000000,10.000000-10.000000,0.000000 0.000000,10.000000 0.000000,0.000000 0.000000,-1.000000 0.000000,1.000000 0.000000,11.000000-10.000000,-1.000000 0.000000,0.000000-10.000000,0.000000 0.000000,10.000000 0.000000,0.000000 0.000000,10.000000-10.000000,0.000000 0.000000,9.000000-10.000000,1.000000 0.000000,1.000000-20.000000,-1.000000 0.000000,10.000000-10.000000,-1.000000 0.000000,11.000000-10.000000,0.000000 0.000000,1.000000-20.000000,-1.000000 0.000000,10.000000 30.000000,0.000000 0.000000,-10.000000 0.000000,0.000000 0.000000,-1.000000 30.000000,2.000000 0.000000,-12.000000 20.000000,1.000000 0.000000,-20.000000 10.000000,0.000000 0.000000,11.000000-10.000000</inkml:trace>
</inkml:ink>
</file>

<file path=ppt/ink/ink114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04:18"/>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50220.000000 11130.000000,'-20.000000'0.000000,"10.000000"0.000000,-1.000000 0.000000,1.000000 10.000000,0.000000 0.000000,1.000000 10.000000,-1.000000 0.000000,0.000000 0.000000,0.000000 0.000000,-10.000000 0.000000,-1.000000 0.000000,11.000000 20.000000,0.000000 0.000000,1.000000 0.000000,-1.000000 0.000000,0.000000 10.000000,0.000000 0.000000,10.000000-10.000000,0.000000 0.000000,0.000000 0.000000,0.000000 0.000000,0.000000 0.000000,0.000000 0.000000,10.000000-10.000000,0.000000 0.000000,9.000000-20.000000,1.000000 0.000000,1.000000 10.000000,-1.000000 0.000000,10.000000-20.000000,-1.000000 0.000000,1.000000 0.000000,1.000000 0.000000,-1.000000 0.000000,0.000000 0.000000,-1.000000 0.000000,1.000000 0.000000,-20.000000-10.000000</inkml:trace>
</inkml:ink>
</file>

<file path=ppt/ink/ink114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04:19"/>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50120.000000 11170.000000,'0.000000'-20.000000,"10.000000"20.000000,0.000000 0.000000,-10.000000-10.000000,0.000000 0.000000,10.000000 0.000000,-1.000000 0.000000,1.000000 0.000000,0.000000 0.000000,11.000000 10.000000,-1.000000 0.000000,0.000000-10.000000,-1.000000 0.000000,12.000000 10.000000,-1.000000 0.000000,-10.000000 10.000000,-1.000000 0.000000,12.000000-10.000000,-1.000000 0.000000,-10.000000 20.000000,-1.000000 0.000000,1.000000 0.000000,1.000000 0.000000,-12.000000 0.000000,2.000000 0.000000,-11.000000 0.000000,0.000000 0.000000,0.000000 0.000000,0.000000 0.000000,-11.000000 10.000000,2.000000 0.000000,-1.000000-10.000000,-1.000000 0.000000,-18.000000 0.000000,-1.000000 0.000000,0.000000 0.000000,-1.000000 0.000000,1.000000-10.000000,1.000000 0.000000,8.000000 10.000000,1.000000 0.000000,-10.000000-20.000000,1.000000 0.000000,19.000000 0.000000,-1.000000 0.000000,1.000000 0.000000</inkml:trace>
</inkml:ink>
</file>

<file path=ppt/ink/ink11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56:46"/>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33219.000000 23329.000000,'0.000000'-19.000000,"11.000000"9.000000,-1.000000-1.000000,0.000000 11.000000,-1.000000 0.000000,12.000000 0.000000,-1.000000 0.000000,-1.000000 0.000000,2.000000 0.000000,-1.000000 11.000000,0.000000-1.000000,0.000000-10.000000,-1.000000 0.000000,12.000000 10.000000,-1.000000-1.000000,-10.000000 1.000000,-1.000000 1.000000,1.000000-11.000000,0.000000 0.000000,1.000000 10.000000,-1.000000 0.000000,-11.000000-10.000000,1.000000 0.000000,1.000000 10.000000,-1.000000-1.000000,0.000000-9.000000,-1.000000 0.000000,-9.000000 11.000000,0.000000-1.000000,0.000000 0.000000,0.000000-1.000000,-9.000000 1.000000,-1.000000 1.000000,-11.000000-11.000000,2.000000 0.000000,9.000000 10.000000,0.000000 0.000000,-10.000000 0.000000,0.000000-1.000000,-10.000000 11.000000,0.000000 0.000000,19.000000-10.000000,1.000000 1.000000,-19.000000-1.000000,-1.000000 0.000000,10.000000 0.000000,-1.000000-1.000000,1.000000 2.000000,0.000000-1.000000,1.000000 0.000000,-1.000000-1.000000,0.000000 1.000000,0.000000 1.000000,10.000000-1.000000,-1.000000 0.000000,-8.000000 0.000000,-1.000000-1.000000,9.000000 2.000000,1.000000-1.000000,1.000000-10.000000,-1.000000 0.000000,10.000000 10.000000,0.000000-1.000000,-10.000000-9.000000,-1.000000 0.000000,11.000000-9.000000,0.000000-1.000000,11.000000 0.000000,-1.000000-1.000000,-10.000000 2.000000,0.000000-1.000000,10.000000-10.000000,-1.000000-1.000000,1.000000 12.000000,1.000000-1.000000,-11.000000-10.000000,0.000000 0.000000,10.000000 0.000000,0.000000-1.000000,-1.000000 1.000000,1.000000 0.000000,1.000000 1.000000,-1.000000-1.000000,-10.000000 0.000000,0.000000 0.000000,0.000000 10.000000,0.000000-1.000000,10.000000 2.000000,-1.000000-1.000000,-9.000000 0.000000,0.000000 0.000000,0.000000-1.000000</inkml:trace>
</inkml:ink>
</file>

<file path=ppt/ink/ink115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04:19"/>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50779.000000 11170.000000,'21.000000'0.000000,"-21.000000"-10.000000,0.000000 0.000000,-21.000000 20.000000,1.000000 0.000000,11.000000 0.000000,-1.000000 0.000000,-10.000000 10.000000,0.000000 0.000000,-1.000000 0.000000,1.000000 0.000000,11.000000-10.000000,-1.000000 0.000000,0.000000 10.000000,0.000000 0.000000,-1.000000 0.000000,2.000000 0.000000,9.000000-10.000000,0.000000 0.000000,9.000000 10.000000,2.000000 0.000000,-1.000000-10.000000,0.000000 0.000000,9.000000 0.000000,1.000000 0.000000,1.000000-10.000000,-1.000000 0.000000,0.000000 10.000000,-1.000000 0.000000,1.000000 0.000000,1.000000 0.000000,-1.000000 10.000000,0.000000 0.000000,-10.000000-10.000000,-1.000000 0.000000,1.000000 10.000000,0.000000 0.000000,-10.000000-10.000000,0.000000 0.000000,0.000000 10.000000,0.000000 0.000000,-10.000000 0.000000,0.000000 0.000000,-9.000000 0.000000,-1.000000 0.000000,-10.000000 0.000000,-1.000000 0.000000,1.000000 0.000000,1.000000 0.000000,8.000000-10.000000,1.000000 0.000000,-10.000000 0.000000,1.000000 0.000000,8.000000 0.000000,1.000000 0.000000,20.000000 0.000000,0.000000 0.000000,-9.000000-10.000000</inkml:trace>
</inkml:ink>
</file>

<file path=ppt/ink/ink115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04:20"/>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51179.000000 11190.000000,'21.000000'0.000000,"-21.000000"10.000000,0.000000 0.000000,0.000000 20.000000,0.000000 0.000000,0.000000 20.000000,0.000000 0.000000,-10.000000 10.000000,-1.000000 0.000000,1.000000 10.000000,0.000000 0.000000,-9.000000-10.000000,-1.000000 0.000000,0.000000 0.000000,-1.000000 0.000000,11.000000-10.000000,0.000000 0.000000,-9.000000-20.000000,-1.000000 0.000000,9.000000 0.000000,2.000000 0.000000,-12.000000-10.000000,1.000000 0.000000,11.000000-20.000000,-1.000000 0.000000,0.000000 10.000000,0.000000 0.000000,10.000000-20.000000,0.000000 0.000000,10.000000-10.000000,0.000000 0.000000,0.000000 0.000000,-1.000000 0.000000,11.000000-20.000000,1.000000 0.000000,8.000000-10.000000,1.000000 0.000000,1.000000-30.000000,-1.000000 0.000000,9.000000-10.000000,2.000000 0.000000,-1.000000-10.000000,-1.000000 0.000000,1.000000 10.000000,0.000000 0.000000,1.000000 30.000000,-1.000000 0.000000,-21.000000 20.000000,1.000000 0.000000,10.000000 10.000000,1.000000 0.000000,-12.000000 20.000000,1.000000 0.000000,1.000000 10.000000,-1.000000 0.000000,0.000000 0.000000,-1.000000 0.000000,1.000000 0.000000,1.000000 0.000000,-12.000000 20.000000,2.000000 0.000000,-1.000000 10.000000,0.000000 0.000000,-10.000000 10.000000,0.000000 0.000000,0.000000 0.000000,0.000000 0.000000,-10.000000 10.000000,0.000000 0.000000,-20.000000-10.000000,-1.000000 0.000000,12.000000 0.000000,-1.000000 0.000000,-10.000000 0.000000,-1.000000 0.000000,-9.000000 0.000000,0.000000 0.000000,11.000000-10.000000,-1.000000 0.000000,0.000000 0.000000,-1.000000 0.000000,1.000000-10.000000,1.000000 0.000000,-1.000000 0.000000,0.000000 0.000000,10.000000-10.000000,0.000000 0.000000,10.000000 0.000000,-1.000000 0.000000,11.000000-20.000000</inkml:trace>
</inkml:ink>
</file>

<file path=ppt/ink/ink115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04:20"/>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51920.000000 11290.000000,'20.000000'20.000000,"-1.000000"-20.000000,1.000000 0.000000,1.000000 10.000000,-1.000000 0.000000,0.000000 0.000000,-1.000000 0.000000,-9.000000 10.000000,0.000000 0.000000,-10.000000 10.000000,0.000000 0.000000,0.000000 0.000000,0.000000 0.000000,0.000000 0.000000,0.000000 0.000000,-29.000000 10.000000,-1.000000 0.000000,10.000000-10.000000,-1.000000 0.000000,-18.000000 0.000000,-1.000000 0.000000,-1.000000-10.000000,2.000000 0.000000,9.000000-10.000000,-1.000000 0.000000,1.000000 0.000000,1.000000 0.000000,-1.000000 0.000000,0.000000 0.000000,20.000000-10.000000,0.000000 0.000000,-1.000000 0.000000,2.000000 0.000000,-1.000000-10.000000,-1.000000 0.000000,11.000000 0.000000,0.000000 0.000000,0.000000-20.000000,0.000000 0.000000,11.000000 0.000000,-1.000000 0.000000,10.000000-10.000000,0.000000 0.000000,-1.000000-10.000000,1.000000 0.000000,20.000000 10.000000,0.000000 0.000000,-9.000000 0.000000,-1.000000 0.000000,20.000000-10.000000,0.000000 0.000000,-30.000000 30.000000</inkml:trace>
</inkml:ink>
</file>

<file path=ppt/ink/ink115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04:20"/>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52279.000000 11130.000000,'-20.000000'0.000000,"11.000000"10.000000,-1.000000 0.000000,0.000000 10.000000,0.000000 0.000000,10.000000-10.000000,0.000000 0.000000,-11.000000 20.000000,2.000000 0.000000,9.000000 0.000000,0.000000 0.000000,0.000000 10.000000,0.000000 0.000000,0.000000 0.000000,0.000000 0.000000,-10.000000 10.000000,-1.000000 0.000000,11.000000-10.000000,0.000000 0.000000,0.000000 0.000000,0.000000 0.000000,0.000000-10.000000,0.000000 0.000000,-10.000000-10.000000,0.000000 0.000000,10.000000 0.000000,0.000000 0.000000,-9.000000-10.000000,-1.000000 0.000000,0.000000-10.000000,0.000000 0.000000,10.000000-10.000000,0.000000 0.000000,0.000000-10.000000,0.000000 0.000000,0.000000-10.000000,0.000000 0.000000,20.000000-10.000000,-1.000000 0.000000,1.000000-20.000000,1.000000 0.000000,-1.000000 0.000000,0.000000 0.000000,-1.000000-10.000000,1.000000 0.000000,10.000000 10.000000,1.000000 0.000000,-12.000000 0.000000,1.000000 0.000000,1.000000 20.000000,-1.000000 0.000000,0.000000 10.000000,-1.000000 0.000000,1.000000 20.000000,1.000000 0.000000,-12.000000 10.000000,2.000000 0.000000,-1.000000 10.000000,0.000000 0.000000,-10.000000 10.000000,0.000000 0.000000,10.000000 10.000000,-1.000000 0.000000,-9.000000 0.000000,0.000000 0.000000,0.000000 10.000000,0.000000 0.000000,0.000000-10.000000,0.000000 0.000000,0.000000 0.000000,0.000000 0.000000,0.000000 10.000000,0.000000 0.000000,0.000000 0.000000,0.000000 0.000000,-9.000000-10.000000,-1.000000 0.000000,10.000000 10.000000,0.000000 0.000000,-10.000000-10.000000,0.000000 0.000000,-1.000000-10.000000,2.000000 0.000000,9.000000 0.000000,0.000000 0.000000,0.000000-10.000000,0.000000 0.000000,9.000000-30.000000,2.000000 0.000000,9.000000-20.000000,-1.000000 0.000000,1.000000 20.000000,1.000000 0.000000,-1.000000-20.000000</inkml:trace>
</inkml:ink>
</file>

<file path=ppt/ink/ink115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04:21"/>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53000.000000 11070.000000,'20.000000'-40.000000,"-20.000000"30.000000,0.000000 0.000000,10.000000 0.000000,0.000000 0.000000,-30.000000 10.000000,0.000000 0.000000,-1.000000 20.000000,1.000000 0.000000,1.000000 10.000000,-1.000000 0.000000,-10.000000-10.000000,-1.000000 0.000000,12.000000 0.000000,-1.000000 0.000000,-10.000000 10.000000,-1.000000 0.000000,22.000000-10.000000,-1.000000 0.000000,0.000000-10.000000,0.000000 0.000000,-1.000000 10.000000,2.000000 0.000000,9.000000-10.000000,0.000000 0.000000,9.000000-10.000000,2.000000 0.000000,19.000000 10.000000,-1.000000 0.000000,1.000000-10.000000,1.000000 0.000000,-1.000000 0.000000,0.000000 0.000000,-1.000000 0.000000,1.000000 0.000000,-10.000000 0.000000,1.000000 0.000000,-1.000000 0.000000,0.000000 0.000000,-1.000000 0.000000,1.000000 0.000000,-9.000000 10.000000,-1.000000 0.000000,-10.000000 10.000000,0.000000 0.000000,0.000000 10.000000,0.000000 0.000000,-10.000000-10.000000,-1.000000 0.000000,-9.000000 10.000000,1.000000 0.000000,-12.000000-10.000000,1.000000 0.000000,1.000000 10.000000,-1.000000 0.000000,0.000000-10.000000,-1.000000 0.000000,12.000000-10.000000,-1.000000 0.000000,0.000000 0.000000,-1.000000 0.000000,1.000000 0.000000,1.000000 0.000000,29.000000-20.000000,-1.000000 0.000000,22.000000-20.000000,-1.000000 0.000000,0.000000 10.000000</inkml:trace>
</inkml:ink>
</file>

<file path=ppt/ink/ink115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04:21"/>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53359.000000 11150.000000,'0.000000'20.000000,"0.000000"-10.000000,0.000000 0.000000,0.000000 10.000000,0.000000 0.000000,0.000000 0.000000,0.000000 0.000000,0.000000 0.000000,0.000000 0.000000,0.000000 20.000000,0.000000 0.000000,-9.000000-10.000000,-1.000000 0.000000,0.000000 10.000000,0.000000 0.000000,-1.000000 0.000000,2.000000 0.000000,-1.000000-10.000000,-1.000000 0.000000,11.000000 0.000000,0.000000 0.000000,-10.000000-20.000000,0.000000 0.000000,10.000000 0.000000,0.000000 0.000000,0.000000-20.000000,0.000000 0.000000,0.000000 0.000000,0.000000 0.000000,0.000000-10.000000</inkml:trace>
</inkml:ink>
</file>

<file path=ppt/ink/ink115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04:21"/>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53379.000000 10850.000000,'-20.000000'-20.000000,"11.000000"-10.000000,-1.000000 0.000000,0.000000 10.000000,0.000000 0.000000,10.000000 10.000000,0.000000 0.000000,0.000000 0.000000,0.000000 0.000000,10.000000 10.000000,0.000000 0.000000,-10.000000 10.000000</inkml:trace>
</inkml:ink>
</file>

<file path=ppt/ink/ink115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04:22"/>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53720.000000 10910.000000,'0.000000'20.000000,"0.000000"0.000000,0.000000 0.000000,0.000000 0.000000,0.000000 0.000000,0.000000 10.000000,0.000000 0.000000,0.000000 10.000000,0.000000 0.000000,0.000000 0.000000,0.000000 0.000000,-11.000000 0.000000,2.000000 0.000000,9.000000 0.000000,0.000000 0.000000,-10.000000 10.000000,-1.000000 0.000000,11.000000-10.000000,0.000000 0.000000,0.000000 0.000000,0.000000 0.000000,-10.000000 0.000000,0.000000 0.000000,10.000000-20.000000,0.000000 0.000000,0.000000 10.000000,0.000000 0.000000,0.000000-20.000000,0.000000 0.000000,10.000000 0.000000,0.000000 0.000000,1.000000-10.000000,-1.000000 0.000000,-1.000000-10.000000,2.000000 0.000000,-1.000000 0.000000,0.000000 0.000000,9.000000-10.000000,1.000000 0.000000,1.000000-10.000000,-1.000000 0.000000,0.000000-10.000000,-1.000000 0.000000,1.000000-10.000000,1.000000 0.000000,-1.000000 0.000000,0.000000 0.000000,-10.000000 0.000000,-1.000000 0.000000,1.000000 20.000000,0.000000 0.000000,-10.000000 10.000000,0.000000 0.000000,-20.000000 10.000000,1.000000 0.000000,-1.000000 10.000000,0.000000 0.000000,-10.000000 20.000000,0.000000 0.000000,-1.000000 0.000000,1.000000 0.000000,1.000000 10.000000,-1.000000 0.000000,19.000000 0.000000,2.000000 0.000000,-12.000000 0.000000,1.000000 0.000000,20.000000-10.000000,0.000000 0.000000,0.000000-10.000000</inkml:trace>
</inkml:ink>
</file>

<file path=ppt/ink/ink115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04:22"/>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54220.000000 10790.000000,'-20.000000'0.000000,"10.000000"0.000000,-1.000000 0.000000,11.000000 20.000000,0.000000 0.000000,-10.000000 10.000000,0.000000 0.000000,10.000000 0.000000,0.000000 0.000000,0.000000 20.000000,0.000000 0.000000,-9.000000 0.000000,-1.000000 0.000000,10.000000-10.000000,0.000000 0.000000,0.000000 10.000000,0.000000 0.000000,-10.000000-10.000000,0.000000 0.000000,10.000000 0.000000,0.000000 0.000000,0.000000-10.000000,0.000000 0.000000,-11.000000 0.000000,2.000000 0.000000,9.000000-10.000000,0.000000 0.000000,-10.000000 0.000000,-1.000000 0.000000,11.000000-10.000000,0.000000 0.000000,-10.000000 0.000000,0.000000 0.000000,1.000000-10.000000</inkml:trace>
</inkml:ink>
</file>

<file path=ppt/ink/ink115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04:22"/>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54520.000000 11130.000000,'-20.000000'0.000000,"10.000000"20.000000,-1.000000 0.000000,1.000000 10.000000,0.000000 0.000000,-9.000000 10.000000,-1.000000 0.000000,9.000000 0.000000,2.000000 0.000000,-1.000000 10.000000,-1.000000 0.000000,11.000000 0.000000,0.000000 0.000000,-10.000000-10.000000,0.000000 0.000000,10.000000-10.000000,0.000000 0.000000,10.000000 0.000000,0.000000 0.000000,1.000000-10.000000,-1.000000 0.000000,-1.000000-10.000000,2.000000 0.000000,9.000000 0.000000,-1.000000 0.000000,1.000000-10.000000,1.000000 0.000000,-1.000000 0.000000,0.000000 0.000000,-1.000000 0.000000,1.000000 0.000000,1.000000 0.000000,-1.000000 0.000000,0.000000-10.000000,-1.000000 0.000000,-9.000000 10.000000,0.000000 0.000000,1.000000-10.000000</inkml:trace>
</inkml:ink>
</file>

<file path=ppt/ink/ink11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56:47"/>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34040.000000 22950.000000,'0.000000'-21.000000,"0.000000"12.000000,0.000000-1.000000,0.000000 0.000000,0.000000-1.000000,0.000000 2.000000,0.000000-1.000000,0.000000 0.000000,0.000000 0.000000,0.000000 20.000000,0.000000 0.000000,-10.000000 10.000000,-1.000000 0.000000,11.000000 10.000000,0.000000 0.000000,0.000000 0.000000,0.000000-1.000000,0.000000 1.000000,0.000000 0.000000,0.000000 11.000000,0.000000-1.000000,0.000000-10.000000,0.000000-1.000000,-10.000000 12.000000,1.000000-1.000000,9.000000 0.000000,0.000000-1.000000,0.000000-8.000000,0.000000-1.000000,-10.000000-10.000000,0.000000-1.000000,10.000000 12.000000,0.000000-1.000000,-11.000000-10.000000,1.000000-1.000000,10.000000 1.000000,0.000000 0.000000,0.000000 1.000000,0.000000-1.000000,0.000000-10.000000,0.000000-1.000000,0.000000 2.000000,0.000000-1.000000,0.000000 0.000000,0.000000-1.000000,10.000000-18.000000,1.000000-1.000000,-1.000000 0.000000,0.000000-1.000000,-1.000000 2.000000,1.000000-1.000000,10.000000 0.000000,0.000000 0.000000,-10.000000-10.000000,1.000000 0.000000,-1.000000 0.000000,0.000000 0.000000,9.000000 10.000000,2.000000 0.000000,-11.000000-10.000000,-1.000000 0.000000,1.000000 0.000000,1.000000 0.000000,-1.000000 0.000000,0.000000-1.000000,-1.000000 12.000000,1.000000-1.000000,-10.000000-10.000000,0.000000 0.000000,11.000000 20.000000,-1.000000 0.000000,-10.000000-10.000000,0.000000 0.000000,0.000000-1.000000,0.000000 1.000000,-10.000000 10.000000,-1.000000 0.000000,1.000000 0.000000,1.000000 0.000000,-11.000000 0.000000,-1.000000 0.000000,12.000000 10.000000,-1.000000 1.000000,-11.000000-1.000000,2.000000 0.000000,-1.000000 0.000000,-1.000000-1.000000,12.000000 2.000000,-1.000000-1.000000,0.000000 0.000000</inkml:trace>
</inkml:ink>
</file>

<file path=ppt/ink/ink116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04:22"/>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54459.000000 11310.000000,'0.000000'-40.000000,"0.000000"30.000000,0.000000 0.000000,0.000000 0.000000,0.000000 0.000000,10.000000 0.000000,0.000000 0.000000,1.000000 0.000000,-1.000000 0.000000,10.000000 10.000000,0.000000 0.000000,10.000000 0.000000,0.000000 0.000000,-10.000000 0.000000,0.000000 0.000000,-1.000000 0.000000,1.000000 0.000000,1.000000 0.000000,-1.000000 0.000000,0.000000 10.000000,-1.000000 0.000000,1.000000 0.000000,1.000000 0.000000,-12.000000 10.000000,2.000000 0.000000,-11.000000 0.000000,0.000000 0.000000,0.000000 0.000000,0.000000 0.000000,-11.000000 0.000000,2.000000 0.000000,-12.000000 0.000000,1.000000 0.000000,1.000000-10.000000,-1.000000 0.000000,-10.000000 10.000000,-1.000000 0.000000,-9.000000-10.000000,0.000000 0.000000,11.000000-10.000000</inkml:trace>
</inkml:ink>
</file>

<file path=ppt/ink/ink116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04:23"/>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55659.000000 11250.000000,'20.000000'0.000000,"1.000000"0.000000,-1.000000 0.000000,0.000000 0.000000,-1.000000 0.000000,1.000000 0.000000,1.000000 0.000000,8.000000 0.000000,1.000000 0.000000,-10.000000 0.000000,1.000000 0.000000,-1.000000 0.000000,0.000000 0.000000,-10.000000 10.000000,-1.000000 0.000000,1.000000 10.000000,0.000000 0.000000,-10.000000 0.000000,0.000000 0.000000,-10.000000 0.000000,0.000000 0.000000,1.000000 10.000000,-1.000000 0.000000,-21.000000-10.000000,1.000000 0.000000,10.000000 10.000000,1.000000 0.000000,-1.000000-10.000000,0.000000 0.000000,-1.000000-10.000000,1.000000 0.000000,1.000000 10.000000,-1.000000 0.000000,0.000000-10.000000,-1.000000 0.000000,11.000000-10.000000,0.000000 0.000000,-9.000000 0.000000,-1.000000 0.000000,9.000000 0.000000,2.000000 0.000000,9.000000-10.000000,0.000000 0.000000,-10.000000-10.000000,-1.000000 0.000000,11.000000 0.000000,0.000000 0.000000,0.000000-10.000000,0.000000 0.000000,0.000000 0.000000,0.000000 0.000000,0.000000-10.000000,0.000000 0.000000,11.000000 0.000000,-1.000000 0.000000,-10.000000 30.000000,0.000000 0.000000,20.000000-10.000000</inkml:trace>
</inkml:ink>
</file>

<file path=ppt/ink/ink116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04:24"/>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56579.000000 11050.000000,'21.000000'0.000000,"-12.000000"-10.000000,2.000000 0.000000,-1.000000 10.000000,0.000000 0.000000,0.000000-10.000000,-1.000000 0.000000,1.000000 10.000000,0.000000 0.000000,-30.000000 10.000000,1.000000 0.000000,-1.000000 0.000000,0.000000 0.000000,-10.000000 10.000000,0.000000 0.000000,10.000000 0.000000,0.000000 0.000000,-10.000000 10.000000,0.000000 0.000000,-1.000000-10.000000,1.000000 0.000000,10.000000 10.000000,1.000000 0.000000,-1.000000 0.000000,0.000000 0.000000,-1.000000 10.000000,1.000000 0.000000,1.000000 0.000000,-1.000000 0.000000,9.000000 0.000000,2.000000 0.000000,-12.000000 0.000000,1.000000 0.000000,11.000000 0.000000,-1.000000 0.000000,-10.000000-10.000000,0.000000 0.000000,-1.000000-10.000000,1.000000 0.000000,11.000000-10.000000,-1.000000 0.000000,0.000000 0.000000,0.000000 0.000000,-1.000000 0.000000</inkml:trace>
</inkml:ink>
</file>

<file path=ppt/ink/ink116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04:24"/>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56640.000000 11350.000000,'19.000000'0.000000,"-19.000000"10.000000,0.000000 0.000000,-9.000000-10.000000,-1.000000 0.000000,-21.000000 10.000000,1.000000 0.000000,-20.000000 0.000000,0.000000 0.000000,11.000000 10.000000,-1.000000 0.000000,-1.000000-10.000000,2.000000 0.000000,19.000000 0.000000,-1.000000 0.000000,-8.000000 0.000000</inkml:trace>
</inkml:ink>
</file>

<file path=ppt/ink/ink116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04:24"/>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58040.000000 11170.000000,'-40.000000'0.000000,"19.000000"0.000000,1.000000 0.000000,-20.000000 0.000000,0.000000 0.000000,-10.000000 0.000000,0.000000 0.000000,11.000000 10.000000,-1.000000 0.000000,-10.000000 0.000000,0.000000 0.000000,9.000000-10.000000,2.000000 0.000000,19.000000 0.000000,-1.000000 0.000000,1.000000 10.000000</inkml:trace>
</inkml:ink>
</file>

<file path=ppt/ink/ink116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04:25"/>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57720.000000 10910.000000,'0.000000'20.000000,"0.000000"0.000000,0.000000 0.000000,0.000000 10.000000,0.000000 0.000000,0.000000 10.000000,0.000000 0.000000,0.000000 10.000000,0.000000 0.000000,-20.000000 10.000000,-1.000000 0.000000,11.000000 0.000000,0.000000 0.000000,1.000000-10.000000,-1.000000 0.000000,-10.000000 0.000000,0.000000 0.000000,10.000000-20.000000,-1.000000 0.000000,1.000000 0.000000,0.000000 0.000000,10.000000-20.000000,0.000000 0.000000,-9.000000-20.000000</inkml:trace>
</inkml:ink>
</file>

<file path=ppt/ink/ink116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04:25"/>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57879.000000 10890.000000,'21.000000'-20.000000,"-12.000000"10.000000,2.000000 0.000000,-1.000000 10.000000,0.000000 0.000000,0.000000 0.000000,-1.000000 0.000000,1.000000 10.000000,0.000000 0.000000,1.000000 20.000000,-1.000000 0.000000,-10.000000 10.000000,0.000000 0.000000,9.000000 10.000000,2.000000 0.000000,-11.000000-10.000000,0.000000 0.000000,0.000000 10.000000,0.000000 0.000000,0.000000 0.000000,0.000000 0.000000,-11.000000 0.000000,2.000000 0.000000,-1.000000-10.000000,-1.000000 0.000000,1.000000-10.000000,0.000000 0.000000,10.000000 0.000000,0.000000 0.000000,-9.000000-10.000000,-1.000000 0.000000,10.000000-10.000000,0.000000 0.000000,0.000000-20.000000,0.000000 0.000000,0.000000-10.000000,0.000000 0.000000,10.000000-10.000000,-1.000000 0.000000,1.000000 0.000000,0.000000 0.000000,11.000000-10.000000,-1.000000 0.000000,-10.000000-10.000000,0.000000 0.000000,9.000000 10.000000,1.000000 0.000000,10.000000 0.000000,1.000000 0.000000,-12.000000 20.000000,1.000000 0.000000,-9.000000 0.000000,-1.000000 0.000000,-1.000000 20.000000,2.000000 0.000000,-1.000000 0.000000,0.000000 0.000000,-10.000000 10.000000,0.000000 0.000000,10.000000 10.000000,-1.000000 0.000000,-9.000000 0.000000,0.000000 0.000000,0.000000 10.000000,0.000000 0.000000,0.000000-10.000000,0.000000 0.000000,-9.000000 10.000000,-1.000000 0.000000,10.000000-10.000000,0.000000 0.000000,0.000000 0.000000,0.000000 0.000000,0.000000-10.000000,0.000000 0.000000,0.000000 0.000000,0.000000 0.000000,0.000000 0.000000,0.000000 0.000000,10.000000-10.000000,-1.000000 0.000000,1.000000-10.000000</inkml:trace>
</inkml:ink>
</file>

<file path=ppt/ink/ink116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04:25"/>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58540.000000 11190.000000,'-20.000000'0.000000,"0.000000"20.000000,-1.000000 0.000000,1.000000-10.000000,1.000000 0.000000,9.000000 10.000000,0.000000 0.000000,-1.000000 0.000000,2.000000 0.000000,9.000000 0.000000,0.000000 0.000000,0.000000 10.000000,0.000000 0.000000,0.000000 0.000000,0.000000 0.000000,0.000000 10.000000,0.000000 0.000000,9.000000-10.000000,2.000000 0.000000,-1.000000-10.000000,0.000000 0.000000,0.000000 0.000000,-1.000000 0.000000,11.000000-10.000000,1.000000 0.000000,8.000000 0.000000,1.000000 0.000000,-10.000000-10.000000,1.000000 0.000000,-1.000000 0.000000,0.000000 0.000000,10.000000 0.000000,0.000000 0.000000,-21.000000-10.000000,2.000000 0.000000,-1.000000 0.000000,0.000000 0.000000,0.000000-10.000000</inkml:trace>
</inkml:ink>
</file>

<file path=ppt/ink/ink116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04:26"/>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58400.000000 11250.000000,'0.000000'-20.000000,"0.000000"0.000000,0.000000 0.000000,0.000000 10.000000,0.000000 0.000000,9.000000-10.000000,2.000000 0.000000,9.000000 10.000000,-1.000000 0.000000,1.000000 10.000000,1.000000 0.000000,8.000000 0.000000,1.000000 0.000000,-10.000000 0.000000,1.000000 0.000000,8.000000 0.000000,1.000000 0.000000,1.000000 10.000000,-1.000000 0.000000,-20.000000 0.000000,0.000000 0.000000,9.000000 10.000000,1.000000 0.000000,-9.000000-10.000000,-1.000000 0.000000,-10.000000 0.000000,0.000000 0.000000,0.000000 10.000000,0.000000 0.000000,-10.000000 0.000000,-1.000000 0.000000,-18.000000-10.000000,-1.000000 0.000000,0.000000 10.000000,-1.000000 0.000000,1.000000-10.000000,1.000000 0.000000,-12.000000 0.000000,2.000000 0.000000,19.000000 0.000000,-1.000000 0.000000,1.000000 0.000000</inkml:trace>
</inkml:ink>
</file>

<file path=ppt/ink/ink116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04:27"/>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59720.000000 11210.000000,'0.000000'40.000000,"0.000000"-20.000000,0.000000 0.000000,0.000000 10.000000,0.000000 0.000000,-11.000000 20.000000,2.000000 0.000000,9.000000 0.000000,0.000000 0.000000,0.000000 10.000000,0.000000 0.000000,-10.000000-20.000000,-1.000000 0.000000,1.000000 0.000000,0.000000 0.000000,10.000000-10.000000,0.000000 0.000000,-9.000000-20.000000,-1.000000 0.000000,10.000000 0.000000,0.000000 0.000000,0.000000-20.000000,0.000000 0.000000,0.000000-10.000000,0.000000 0.000000,0.000000-10.000000,0.000000 0.000000,0.000000-10.000000,0.000000 0.000000,10.000000-10.000000,-1.000000 0.000000,1.000000-10.000000,0.000000 0.000000,11.000000 10.000000,-1.000000 0.000000,0.000000-10.000000,-1.000000 0.000000,1.000000 10.000000,1.000000 0.000000,-1.000000 20.000000,0.000000 0.000000,-1.000000 20.000000,1.000000 0.000000,1.000000 0.000000,-1.000000 0.000000,-20.000000 20.000000,0.000000 0.000000,10.000000 0.000000,0.000000 0.000000,0.000000 10.000000,-1.000000 0.000000,-9.000000 10.000000,0.000000 0.000000,0.000000 0.000000,0.000000 0.000000,10.000000 0.000000,0.000000 0.000000,-10.000000 10.000000,0.000000 0.000000,0.000000-10.000000,0.000000 0.000000,0.000000 0.000000,0.000000 0.000000,0.000000 0.000000,0.000000 0.000000,0.000000-10.000000,0.000000 0.000000,0.000000-10.000000,0.000000 0.000000,11.000000-30.000000,-1.000000 0.000000,-1.000000-10.000000,2.000000 0.000000,-1.000000 0.000000,0.000000 0.000000,9.000000-10.000000,1.000000 0.000000,1.000000-10.000000,-1.000000 0.000000,0.000000 10.000000,-1.000000 0.000000,1.000000 10.000000,1.000000 0.000000,-1.000000 0.000000,0.000000 0.000000,-1.000000 20.000000,1.000000 0.000000,-9.000000 10.000000,-1.000000 0.000000,-1.000000 20.000000,2.000000 0.000000,-11.000000 10.000000,0.000000 0.000000,0.000000 0.000000,0.000000 0.000000,-11.000000 0.000000,2.000000 0.000000,-1.000000 10.000000,-1.000000 0.000000,11.000000-10.000000,0.000000 0.000000,-10.000000 0.000000,0.000000 0.000000,10.000000 0.000000,0.000000 0.000000,0.000000-20.000000,0.000000 0.000000,0.000000 10.000000,0.000000 0.000000,0.000000-10.000000,0.000000 0.000000,10.000000-10.000000,0.000000 0.000000,1.000000-20.000000,-1.000000 0.000000,-1.000000 0.000000</inkml:trace>
</inkml:ink>
</file>

<file path=ppt/ink/ink11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56:47"/>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34500.000000 23189.000000,'19.000000'-19.000000,"-19.000000"9.000000,0.000000 0.000000,0.000000-1.000000,0.000000 1.000000,0.000000 1.000000,0.000000-1.000000,0.000000 20.000000,0.000000-1.000000,0.000000 1.000000,0.000000 1.000000,0.000000-1.000000,0.000000 0.000000,0.000000 10.000000,0.000000 0.000000,0.000000 0.000000,0.000000 0.000000,-10.000000 0.000000,1.000000-1.000000,9.000000-8.000000,0.000000-1.000000,0.000000 10.000000,0.000000 0.000000,-10.000000-10.000000,0.000000 0.000000,10.000000 10.000000,0.000000 0.000000,-11.000000-10.000000,1.000000-1.000000,10.000000 1.000000,0.000000 1.000000,-9.000000-1.000000,-1.000000 0.000000,0.000000 0.000000,-1.000000-1.000000,1.000000-9.000000,1.000000 0.000000,-1.000000 0.000000,0.000000 0.000000,-1.000000 0.000000,1.000000 0.000000,1.000000 0.000000,-1.000000 0.000000,0.000000-9.000000,-1.000000-1.000000,1.000000 0.000000,1.000000 0.000000,-1.000000-1.000000,0.000000 1.000000,10.000000 1.000000,0.000000-1.000000,-11.000000 0.000000,1.000000-1.000000,10.000000 2.000000,0.000000-1.000000,-9.000000 0.000000,-1.000000 0.000000,10.000000-1.000000,0.000000 1.000000,10.000000 10.000000,-1.000000 0.000000,1.000000 0.000000,1.000000 0.000000,-11.000000 10.000000,0.000000 1.000000,10.000000-1.000000,0.000000 0.000000,-1.000000 0.000000,1.000000-1.000000,1.000000 2.000000,-1.000000-1.000000,0.000000 0.000000,-1.000000-1.000000,-9.000000 12.000000,0.000000-1.000000,10.000000-10.000000,1.000000-1.000000,-11.000000 11.000000,0.000000 0.000000,10.000000-10.000000,0.000000 1.000000,-10.000000 9.000000,0.000000-1.000000,0.000000 1.000000,0.000000 0.000000,-10.000000 1.000000,0.000000-1.000000,-1.000000 0.000000,1.000000 0.000000,-10.000000 10.000000,0.000000 0.000000,1.000000-10.000000,-1.000000 0.000000,0.000000 0.000000,0.000000 0.000000,-10.000000-10.000000,0.000000 0.000000,10.000000 10.000000,0.000000 0.000000,-1.000000-10.000000</inkml:trace>
</inkml:ink>
</file>

<file path=ppt/ink/ink117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04:27"/>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60600.000000 11210.000000,'20.000000'0.000000,"-10.000000"0.000000,0.000000 0.000000,0.000000-10.000000,-1.000000 0.000000,1.000000 10.000000,0.000000 0.000000,1.000000 0.000000,-1.000000 0.000000,-1.000000 10.000000,2.000000 0.000000,-1.000000 0.000000,0.000000 0.000000,0.000000 10.000000,-1.000000 0.000000,-9.000000 10.000000,0.000000 0.000000,0.000000 0.000000,0.000000 0.000000,0.000000 0.000000,0.000000 0.000000,-9.000000 10.000000,-1.000000 0.000000,-10.000000-10.000000,0.000000 0.000000,-1.000000-10.000000,1.000000 0.000000,-10.000000 0.000000,1.000000 0.000000,8.000000-10.000000,1.000000 0.000000,11.000000 0.000000,-1.000000 0.000000,-10.000000-10.000000,0.000000 0.000000,10.000000 0.000000,-1.000000 0.000000,1.000000 0.000000,0.000000 0.000000,10.000000-20.000000,0.000000 0.000000,0.000000 0.000000,0.000000 0.000000,0.000000-10.000000,0.000000 0.000000,10.000000-10.000000,0.000000 0.000000,1.000000 10.000000,-1.000000 0.000000,19.000000-10.000000,1.000000 0.000000,1.000000 10.000000,-1.000000 0.000000,0.000000 0.000000,-1.000000 0.000000,11.000000 10.000000,0.000000 0.000000,-20.000000 10.000000,1.000000 0.000000,-1.000000-10.000000</inkml:trace>
</inkml:ink>
</file>

<file path=ppt/ink/ink117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04:27"/>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61320.000000 11030.000000,'20.000000'0.000000,"-20.000000"-10.000000,0.000000 0.000000,-10.000000 20.000000,0.000000 0.000000,-10.000000 10.000000,-1.000000 0.000000,1.000000 10.000000,1.000000 0.000000,-1.000000 0.000000,0.000000 0.000000,-1.000000 0.000000,1.000000 0.000000,-10.000000 10.000000,1.000000 0.000000,8.000000-10.000000,1.000000 0.000000,1.000000 10.000000,-1.000000 0.000000,0.000000-10.000000,-1.000000 0.000000,11.000000-10.000000,0.000000 0.000000,1.000000-10.000000,-1.000000 0.000000,0.000000 0.000000,0.000000 0.000000,-1.000000-20.000000,2.000000 0.000000,-1.000000-10.000000,-1.000000 0.000000,11.000000-10.000000,0.000000 0.000000,-10.000000 10.000000,0.000000 0.000000,10.000000-10.000000,0.000000 0.000000,0.000000 0.000000,0.000000 0.000000,-9.000000 0.000000,-1.000000 0.000000,10.000000 10.000000,0.000000 0.000000,0.000000 0.000000,0.000000 0.000000,0.000000 0.000000,0.000000 0.000000,0.000000 10.000000,0.000000 0.000000,0.000000 0.000000</inkml:trace>
</inkml:ink>
</file>

<file path=ppt/ink/ink117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04:28"/>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61440.000000 11110.000000,'0.000000'20.000000,"0.000000"0.000000,0.000000 0.000000,10.000000-10.000000,-1.000000 0.000000,-9.000000 20.000000,0.000000 0.000000,0.000000 0.000000,0.000000 0.000000,0.000000 0.000000,0.000000 0.000000,0.000000 10.000000,0.000000 0.000000,0.000000 0.000000,0.000000 0.000000,0.000000-10.000000,0.000000 0.000000,-9.000000 0.000000,-1.000000 0.000000,10.000000-10.000000,0.000000 0.000000,-10.000000 0.000000,0.000000 0.000000,10.000000-40.000000,0.000000 0.000000,0.000000-10.000000,0.000000 0.000000,0.000000 0.000000,0.000000 0.000000,20.000000-10.000000,-1.000000 0.000000,-9.000000 0.000000,0.000000 0.000000,11.000000-10.000000,-1.000000 0.000000,0.000000 10.000000,-1.000000 0.000000,1.000000 0.000000,1.000000 0.000000,-1.000000 10.000000,0.000000 0.000000,-1.000000 10.000000,1.000000 0.000000,-9.000000 20.000000,-1.000000 0.000000,-1.000000 0.000000,2.000000 0.000000,-1.000000 0.000000,0.000000 0.000000,0.000000 20.000000,-1.000000 0.000000,-9.000000 10.000000,0.000000 0.000000,0.000000 0.000000,0.000000 0.000000,0.000000 0.000000,0.000000 0.000000,0.000000 0.000000,0.000000 0.000000,0.000000-10.000000,0.000000 0.000000,-9.000000 0.000000,-1.000000 0.000000,10.000000 0.000000,0.000000 0.000000,0.000000-10.000000,0.000000 0.000000,-10.000000-10.000000,0.000000 0.000000,10.000000-10.000000,0.000000 0.000000,10.000000-10.000000,0.000000 0.000000,9.000000 0.000000,1.000000 0.000000,-9.000000-10.000000,-1.000000 0.000000,19.000000-10.000000,1.000000 0.000000,-10.000000 10.000000,1.000000 0.000000,8.000000 0.000000,1.000000 0.000000,-10.000000 10.000000,1.000000 0.000000,-12.000000 10.000000,2.000000 0.000000,-1.000000 0.000000,0.000000 0.000000,0.000000 20.000000,-1.000000 0.000000,-9.000000 10.000000,0.000000 0.000000,0.000000 0.000000,0.000000 0.000000,0.000000 20.000000,0.000000 0.000000,-9.000000-10.000000,-1.000000 0.000000,10.000000-10.000000,0.000000 0.000000,-10.000000 0.000000,0.000000 0.000000,10.000000 0.000000,0.000000 0.000000,0.000000 0.000000,0.000000 0.000000,0.000000-10.000000,0.000000 0.000000,10.000000-10.000000,0.000000 0.000000,0.000000-10.000000,-1.000000 0.000000,11.000000 0.000000</inkml:trace>
</inkml:ink>
</file>

<file path=ppt/ink/ink117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04:28"/>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62300.000000 11130.000000,'-21.000000'0.000000,"11.000000"10.000000,0.000000 0.000000,1.000000 10.000000,-1.000000 0.000000,10.000000 0.000000,0.000000 0.000000,-10.000000 0.000000,0.000000 0.000000,10.000000 10.000000,0.000000 0.000000,0.000000 0.000000,0.000000 0.000000,0.000000 0.000000,0.000000 0.000000,10.000000-10.000000,0.000000 0.000000,0.000000 0.000000,-1.000000 0.000000,1.000000-10.000000,0.000000 0.000000,1.000000 0.000000,-1.000000 0.000000,10.000000 0.000000,0.000000 0.000000,-1.000000-10.000000,1.000000 0.000000,-9.000000 0.000000,-1.000000 0.000000,10.000000 0.000000,0.000000 0.000000,-10.000000-10.000000,-1.000000 0.000000,-9.000000 0.000000,0.000000 0.000000,0.000000 0.000000,0.000000 0.000000,10.000000 0.000000</inkml:trace>
</inkml:ink>
</file>

<file path=ppt/ink/ink117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04:29"/>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62279.000000 11230.000000,'0.000000'-20.000000,"0.000000"10.000000,0.000000 0.000000,0.000000 0.000000,0.000000 0.000000,0.000000 0.000000,0.000000 0.000000,11.000000 0.000000,-1.000000 0.000000,-1.000000 0.000000,2.000000 0.000000,-1.000000 10.000000,0.000000 0.000000,9.000000 0.000000,1.000000 0.000000,-9.000000 0.000000,-1.000000 0.000000,10.000000 0.000000,0.000000 0.000000,-1.000000 0.000000,1.000000 0.000000,-9.000000 10.000000,-1.000000 0.000000,-10.000000 10.000000,0.000000 0.000000,0.000000-10.000000,0.000000 0.000000,0.000000 10.000000,0.000000 0.000000,-10.000000 0.000000,-1.000000 0.000000,1.000000-10.000000,0.000000 0.000000,-9.000000 0.000000,-1.000000 0.000000,9.000000 0.000000,2.000000 0.000000,-1.000000 0.000000,-1.000000 0.000000,-9.000000-10.000000,1.000000 0.000000,9.000000 10.000000,0.000000 0.000000,-1.000000-10.000000</inkml:trace>
</inkml:ink>
</file>

<file path=ppt/ink/ink117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04:29"/>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62579.000000 11130.000000,'0.000000'20.000000,"0.000000"-10.000000,0.000000 0.000000,0.000000 0.000000,0.000000 0.000000,0.000000 0.000000,0.000000 0.000000,0.000000 0.000000,0.000000 0.000000,0.000000 10.000000,0.000000 0.000000,0.000000 0.000000,0.000000 0.000000,0.000000 0.000000,0.000000 0.000000,0.000000-10.000000,0.000000 0.000000,0.000000 10.000000,0.000000 0.000000,0.000000 0.000000,0.000000 0.000000,-10.000000-10.000000,0.000000 0.000000,10.000000 0.000000,0.000000 0.000000,10.000000-20.000000,0.000000 0.000000,1.000000-10.000000,-1.000000 0.000000,10.000000 0.000000,0.000000 0.000000,-1.000000-10.000000,1.000000 0.000000,1.000000-10.000000,-1.000000 0.000000,0.000000 10.000000,-1.000000 0.000000,12.000000-10.000000,-1.000000 0.000000,-10.000000 20.000000,-1.000000 0.000000,1.000000 0.000000,1.000000 0.000000,-12.000000 10.000000,2.000000 0.000000,-1.000000 10.000000,0.000000 0.000000,-10.000000 10.000000,0.000000 0.000000,10.000000 10.000000,-1.000000 0.000000,-9.000000 10.000000,0.000000 0.000000,0.000000 0.000000,0.000000 0.000000,-9.000000 0.000000,-1.000000 0.000000,0.000000-10.000000,0.000000 0.000000,10.000000 0.000000,0.000000 0.000000,0.000000 0.000000,0.000000 0.000000,-11.000000 0.000000,2.000000 0.000000,9.000000-10.000000,0.000000 0.000000,0.000000 0.000000,0.000000 0.000000,9.000000-10.000000,2.000000 0.000000,9.000000-20.000000,-1.000000 0.000000,-9.000000 10.000000</inkml:trace>
</inkml:ink>
</file>

<file path=ppt/ink/ink117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04:29"/>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63459.000000 11050.000000,'20.000000'0.000000,"-20.000000"-10.000000,0.000000 0.000000,11.000000 10.000000,-1.000000 0.000000,-1.000000 0.000000,2.000000 0.000000,-31.000000 10.000000,-1.000000 0.000000,1.000000 0.000000,1.000000 0.000000,-12.000000 0.000000,1.000000 0.000000,1.000000 10.000000,-1.000000 0.000000,0.000000-10.000000,-1.000000 0.000000,1.000000 0.000000,1.000000 0.000000,-1.000000-10.000000,0.000000 0.000000,-1.000000 10.000000,1.000000 0.000000,1.000000-10.000000,-1.000000 0.000000,19.000000 0.000000,2.000000 0.000000,-12.000000 10.000000</inkml:trace>
</inkml:ink>
</file>

<file path=ppt/ink/ink117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04:30"/>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63279.000000 10710.000000,'21.000000'0.000000,"-21.000000"10.000000,0.000000 0.000000,9.000000 0.000000,2.000000 0.000000,-1.000000 0.000000,0.000000 0.000000,-10.000000 20.000000,0.000000 0.000000,0.000000 10.000000,0.000000 0.000000,10.000000 0.000000,-1.000000 0.000000,-9.000000 10.000000,0.000000 0.000000,0.000000-20.000000,0.000000 0.000000,0.000000 10.000000,0.000000 0.000000,-9.000000-20.000000,-1.000000 0.000000,10.000000 0.000000,0.000000 0.000000,0.000000 0.000000,0.000000 0.000000,0.000000-10.000000,0.000000 0.000000,0.000000 0.000000,0.000000 0.000000,0.000000 0.000000,0.000000 0.000000,-10.000000-10.000000</inkml:trace>
</inkml:ink>
</file>

<file path=ppt/ink/ink117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04:31"/>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64200.000000 10950.000000,'20.000000'0.000000,"-20.000000"-10.000000,0.000000 0.000000,10.000000-10.000000,0.000000-1.000000,0.000000 21.000000,-1.000000 0.000000,1.000000-9.000000,0.000000-1.000000,1.000000 10.000000,-1.000000 0.000000,-10.000000 20.000000,0.000000 0.000000,0.000000 0.000000,0.000000 0.000000,0.000000 10.000000,0.000000 0.000000,-10.000000 10.000000,-1.000000-1.000000,11.000000 2.000000,0.000000-1.000000,-10.000000 0.000000,0.000000 0.000000,1.000000 0.000000,-1.000000 0.000000,10.000000 10.000000,0.000000 0.000000,-10.000000-20.000000,0.000000-1.000000,-1.000000 1.000000,2.000000 1.000000,9.000000-12.000000,0.000000 1.000000,0.000000-9.000000,0.000000-1.000000,-10.000000 0.000000</inkml:trace>
</inkml:ink>
</file>

<file path=ppt/ink/ink117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04:31"/>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64279.000000 10630.000000,'0.000000'-20.000000,"-10.000000"20.000000</inkml:trace>
</inkml:ink>
</file>

<file path=ppt/ink/ink11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56:48"/>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35340.000000 23110.000000,'19.000000'-21.000000,"-19.000000"12.000000,0.000000-1.000000,-9.000000 10.000000,-1.000000 0.000000,-11.000000 0.000000,2.000000 0.000000,9.000000 0.000000,0.000000 0.000000,-20.000000 10.000000,-1.000000-1.000000,12.000000-9.000000,-1.000000 0.000000,0.000000 11.000000,0.000000-1.000000,-1.000000 0.000000,2.000000-1.000000,-1.000000 1.000000,-1.000000 1.000000,1.000000-11.000000,0.000000 0.000000,1.000000 10.000000,-1.000000 0.000000,9.000000-10.000000,1.000000 0.000000,1.000000 10.000000</inkml:trace>
</inkml:ink>
</file>

<file path=ppt/ink/ink118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04:32"/>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64579.000000 10989.000000,'0.000000'41.000000,"0.000000"-21.000000,0.000000 0.000000,0.000000 10.000000,0.000000 0.000000,0.000000 0.000000,0.000000-1.000000,0.000000 12.000000,0.000000-1.000000,0.000000 10.000000,0.000000 0.000000,-10.000000-20.000000,0.000000 0.000000,1.000000 10.000000,-1.000000 0.000000,10.000000-10.000000,0.000000 0.000000,-10.000000-10.000000,0.000000 0.000000,10.000000-10.000000,0.000000 0.000000,-11.000000-10.000000,2.000000 0.000000,9.000000-10.000000,0.000000 0.000000,0.000000-10.000000,0.000000 0.000000,0.000000 0.000000,0.000000 0.000000,0.000000 0.000000,0.000000-1.000000,0.000000-8.000000,0.000000-1.000000,9.000000 0.000000,2.000000 0.000000,-1.000000-10.000000,0.000000-1.000000,0.000000 2.000000,-1.000000-1.000000,1.000000 0.000000,0.000000 0.000000,11.000000 0.000000,-1.000000 0.000000,0.000000 20.000000,-1.000000 0.000000,-9.000000-10.000000,0.000000 0.000000,11.000000 20.000000,-1.000000 0.000000,-10.000000 10.000000,0.000000 0.000000,0.000000 0.000000,-1.000000 0.000000,1.000000 0.000000,0.000000 0.000000,-10.000000 10.000000,0.000000 0.000000,11.000000 20.000000,-1.000000 0.000000,-1.000000 0.000000,2.000000 0.000000,-11.000000 0.000000,0.000000 0.000000,0.000000 10.000000,0.000000 0.000000,0.000000 0.000000,0.000000-1.000000,0.000000-9.000000,0.000000 1.000000,0.000000-1.000000,0.000000 0.000000,0.000000 0.000000,0.000000 0.000000,0.000000-10.000000,0.000000 0.000000,0.000000 0.000000,0.000000 0.000000,0.000000-10.000000,0.000000 0.000000,10.000000 0.000000</inkml:trace>
</inkml:ink>
</file>

<file path=ppt/ink/ink118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04:32"/>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65720.000000 10910.000000,'0.000000'-21.000000,"-11.000000"21.000000,2.000000 0.000000,-1.000000 0.000000,-1.000000 0.000000,1.000000 0.000000,0.000000 0.000000,1.000000 11.000000,-1.000000-1.000000,0.000000 10.000000,0.000000 0.000000,10.000000-10.000000,0.000000 0.000000,-11.000000 10.000000,2.000000 0.000000,9.000000 0.000000,0.000000 0.000000,0.000000-1.000000,0.000000 1.000000,0.000000 1.000000,0.000000-1.000000,0.000000-10.000000,0.000000 0.000000,9.000000 9.000000,2.000000 1.000000,9.000000 1.000000,-1.000000-1.000000,1.000000-10.000000,1.000000 0.000000,-12.000000 9.000000,2.000000 1.000000,9.000000 1.000000,-1.000000-1.000000,-9.000000 0.000000,0.000000 0.000000,-10.000000 0.000000,0.000000 0.000000,0.000000 10.000000,0.000000 0.000000,0.000000-10.000000,0.000000 0.000000,-10.000000 0.000000,0.000000 0.000000,1.000000-1.000000,-1.000000 1.000000,-10.000000-9.000000,0.000000-1.000000,-1.000000 0.000000,1.000000 0.000000,1.000000 0.000000,-1.000000 0.000000,0.000000 0.000000</inkml:trace>
</inkml:ink>
</file>

<file path=ppt/ink/ink118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04:33"/>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65979.000000 11050.000000,'0.000000'20.000000,"11.000000"0.000000,-1.000000 0.000000,-10.000000 0.000000,0.000000 0.000000,9.000000 10.000000,2.000000 0.000000,-11.000000 10.000000,0.000000-1.000000,0.000000 2.000000,0.000000-1.000000,0.000000 10.000000,0.000000 0.000000,-11.000000-10.000000,2.000000 0.000000,-1.000000 0.000000,-1.000000 0.000000,-9.000000-10.000000,1.000000-1.000000,9.000000-8.000000,0.000000-1.000000,-1.000000-10.000000,2.000000 0.000000,-1.000000 0.000000,-1.000000 0.000000,11.000000-20.000000,0.000000 0.000000,0.000000 0.000000,0.000000 0.000000,11.000000-10.000000,-1.000000-1.000000,-1.000000-8.000000,2.000000-1.000000,-1.000000 0.000000,0.000000 0.000000,0.000000-10.000000,-1.000000-1.000000,11.000000-9.000000,1.000000 0.000000,-1.000000-9.000000,0.000000-1.000000,-1.000000 10.000000,1.000000 0.000000,10.000000-10.000000,1.000000 0.000000,-12.000000 20.000000,1.000000 0.000000,1.000000 20.000000,-1.000000 0.000000,0.000000 10.000000,-1.000000 0.000000,-9.000000 10.000000,0.000000 0.000000,1.000000 20.000000,-1.000000 0.000000,-10.000000 10.000000,0.000000 0.000000,9.000000 0.000000,2.000000 0.000000,-11.000000 10.000000,0.000000 0.000000,0.000000-10.000000,0.000000 0.000000,0.000000 10.000000,0.000000-1.000000,-11.000000 2.000000,2.000000-1.000000,9.000000-20.000000,0.000000 0.000000,-10.000000 10.000000,-1.000000 0.000000,1.000000-20.000000,0.000000-1.000000,10.000000 2.000000,0.000000-1.000000,-9.000000-10.000000,-1.000000 0.000000,10.000000-10.000000,0.000000-1.000000,0.000000 2.000000,0.000000-1.000000,10.000000-20.000000,-1.000000 0.000000,1.000000 0.000000,0.000000 0.000000,1.000000-10.000000,-1.000000 0.000000,10.000000 0.000000,0.000000-1.000000,-1.000000 2.000000,1.000000-1.000000,1.000000 0.000000,-1.000000 0.000000,0.000000 0.000000,-1.000000 0.000000,1.000000 20.000000,1.000000 0.000000,-12.000000 20.000000,2.000000 0.000000,9.000000 0.000000,-1.000000 0.000000,-19.000000 30.000000,0.000000 0.000000,0.000000 0.000000,0.000000 0.000000,0.000000 10.000000,0.000000 0.000000,-9.000000-10.000000,-1.000000 0.000000,10.000000 10.000000,0.000000 0.000000,-10.000000-10.000000,0.000000 0.000000,10.000000-10.000000,0.000000 0.000000,0.000000 10.000000,0.000000 0.000000,0.000000-20.000000,0.000000 0.000000,0.000000 0.000000,0.000000 0.000000,0.000000 0.000000,0.000000 0.000000,10.000000-10.000000</inkml:trace>
</inkml:ink>
</file>

<file path=ppt/ink/ink118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04:33"/>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66840.000000 11330.000000,'-20.000000'0.000000,"9.000000"0.000000,2.000000 0.000000,-1.000000 10.000000,-1.000000 0.000000,1.000000-10.000000,0.000000 0.000000,1.000000 0.000000,-1.000000 0.000000,0.000000 0.000000,0.000000 0.000000,-1.000000 10.000000,2.000000 0.000000,-12.000000-10.000000,1.000000 0.000000,11.000000 0.000000,-1.000000 0.000000,0.000000-10.000000,0.000000 0.000000,10.000000-10.000000,0.000000 0.000000,-11.000000 10.000000,2.000000-1.000000,9.000000-18.000000,0.000000-1.000000,9.000000 0.000000,2.000000 0.000000,9.000000-10.000000,-1.000000-1.000000,1.000000 12.000000,1.000000-1.000000,8.000000 0.000000,1.000000 0.000000,-10.000000 10.000000,1.000000 0.000000,-1.000000 20.000000,0.000000 0.000000,-1.000000 0.000000,1.000000 0.000000,-9.000000 10.000000,-1.000000 0.000000,10.000000 9.000000,0.000000 1.000000,-10.000000 21.000000,-1.000000-1.000000,11.000000 10.000000,1.000000 0.000000,-12.000000-10.000000,2.000000 0.000000,-1.000000-10.000000,0.000000 0.000000,0.000000 10.000000,-1.000000-1.000000,1.000000-18.000000,0.000000-1.000000,-10.000000-10.000000,0.000000 0.000000,11.000000 0.000000,-1.000000 0.000000,-1.000000-10.000000,2.000000 0.000000,-1.000000-20.000000,0.000000 0.000000,-10.000000 10.000000</inkml:trace>
</inkml:ink>
</file>

<file path=ppt/ink/ink118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04:34"/>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67220.000000 10870.000000,'0.000000'-40.000000,"10.000000"10.000000,0.000000 0.000000,0.000000 0.000000,-1.000000 0.000000,-9.000000 10.000000,0.000000 0.000000,10.000000 10.000000,0.000000 0.000000,-10.000000 20.000000,0.000000 0.000000,0.000000 10.000000,0.000000 0.000000,0.000000 10.000000,0.000000 0.000000,0.000000 0.000000,0.000000 0.000000,0.000000 0.000000,0.000000-1.000000,0.000000 12.000000,0.000000-1.000000,0.000000 0.000000,0.000000 0.000000,0.000000 0.000000,0.000000 0.000000,0.000000 0.000000,0.000000 0.000000,0.000000-10.000000,0.000000 0.000000,0.000000 10.000000,0.000000 0.000000,0.000000-10.000000,0.000000 0.000000,0.000000-10.000000,0.000000 0.000000,0.000000-1.000000,0.000000 1.000000,0.000000-9.000000</inkml:trace>
</inkml:ink>
</file>

<file path=ppt/ink/ink118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04:34"/>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67479.000000 10730.000000,'21.000000'-41.000000,"-21.000000"32.000000,0.000000-1.000000,9.000000 10.000000,2.000000 0.000000,-11.000000 20.000000,0.000000 0.000000,0.000000 10.000000,0.000000 0.000000,0.000000 0.000000,0.000000 0.000000,0.000000 10.000000,0.000000 0.000000,0.000000-10.000000,0.000000 0.000000,0.000000 10.000000,0.000000 0.000000,0.000000 10.000000,0.000000 0.000000,0.000000-10.000000,0.000000 0.000000,0.000000 0.000000,0.000000 0.000000,-11.000000 0.000000,2.000000-1.000000,9.000000-9.000000,0.000000 1.000000,0.000000-12.000000,0.000000 1.000000,0.000000-9.000000,0.000000-1.000000,-10.000000 0.000000</inkml:trace>
</inkml:ink>
</file>

<file path=ppt/ink/ink118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04:34"/>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68479.000000 10930.000000,'0.000000'-20.000000,"-10.000000"20.000000,0.000000 0.000000,10.000000-10.000000,0.000000-1.000000,-9.000000 2.000000,-1.000000-1.000000,20.000000 20.000000,-1.000000-1.000000,-9.000000 12.000000,0.000000-1.000000,10.000000 0.000000,0.000000 0.000000,-10.000000 10.000000,0.000000 0.000000,11.000000 0.000000,-1.000000-1.000000,-10.000000 12.000000,0.000000-1.000000,0.000000-10.000000,0.000000 0.000000,0.000000 0.000000,0.000000-1.000000,0.000000 12.000000,0.000000-1.000000,0.000000-20.000000,0.000000 0.000000,-10.000000 10.000000,-1.000000 0.000000,11.000000-20.000000,0.000000-1.000000,0.000000 2.000000,0.000000-1.000000,-10.000000-10.000000</inkml:trace>
</inkml:ink>
</file>

<file path=ppt/ink/ink118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04:35"/>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68440.000000 10650.000000,'0.000000'-80.000000,"0.000000"60.000000,0.000000 0.000000,0.000000 10.000000,0.000000 0.000000,0.000000 0.000000,0.000000-1.000000,19.000000 32.000000,1.000000-1.000000,-9.000000 0.000000,-1.000000 0.000000,-1.000000 0.000000,2.000000 0.000000,9.000000 0.000000</inkml:trace>
</inkml:ink>
</file>

<file path=ppt/ink/ink118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04:35"/>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68679.000000 10850.000000,'-20.000000'0.000000,"20.000000"10.000000,0.000000 0.000000,0.000000 10.000000,0.000000 0.000000,0.000000 0.000000,0.000000 0.000000,-9.000000-1.000000,-1.000000 1.000000,10.000000 1.000000,0.000000-1.000000,0.000000 20.000000,0.000000 0.000000,0.000000-10.000000,0.000000 0.000000,0.000000 10.000000,0.000000 0.000000,0.000000 0.000000,0.000000 0.000000,0.000000-10.000000,0.000000-1.000000,0.000000-8.000000,0.000000-1.000000,0.000000 0.000000,0.000000 0.000000,0.000000-10.000000,0.000000-1.000000,0.000000-18.000000,0.000000-1.000000,10.000000-10.000000,-1.000000 0.000000,-9.000000 0.000000,0.000000-1.000000,10.000000 1.000000,0.000000 1.000000,1.000000-12.000000,-1.000000 1.000000,-1.000000-9.000000,2.000000-1.000000,-1.000000 0.000000,0.000000 0.000000,0.000000 0.000000,-1.000000 0.000000,11.000000 9.000000,1.000000 1.000000,-12.000000-9.000000,2.000000-1.000000,9.000000 20.000000,-1.000000 0.000000,-9.000000 0.000000,0.000000 0.000000,1.000000 20.000000,-1.000000 0.000000,-1.000000 0.000000,2.000000 0.000000,-1.000000 0.000000,0.000000 0.000000,-10.000000 30.000000,0.000000-1.000000,0.000000-8.000000,0.000000-1.000000,0.000000 20.000000,0.000000 0.000000,0.000000-10.000000,0.000000 0.000000,-10.000000 10.000000,0.000000 0.000000,10.000000-10.000000,0.000000 0.000000,0.000000 0.000000,0.000000 0.000000,0.000000-10.000000,0.000000 0.000000,-11.000000 10.000000,2.000000 0.000000,9.000000-10.000000,0.000000 0.000000,0.000000-10.000000,0.000000 0.000000,0.000000 0.000000,0.000000 0.000000,9.000000-10.000000,2.000000 0.000000,-1.000000 0.000000,0.000000 0.000000,0.000000-10.000000</inkml:trace>
</inkml:ink>
</file>

<file path=ppt/ink/ink118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04:35"/>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69579.000000 10910.000000,'-20.000000'0.000000,"11.000000"0.000000,-1.000000 0.000000,0.000000 0.000000,0.000000 0.000000,-1.000000 10.000000,2.000000 0.000000,-12.000000-10.000000,1.000000 0.000000,1.000000 10.000000,-1.000000 0.000000,-10.000000-10.000000,-1.000000 0.000000,1.000000 10.000000,1.000000 0.000000,-12.000000-10.000000,2.000000 0.000000,-1.000000 10.000000,0.000000-1.000000,9.000000-9.000000,1.000000 0.000000,1.000000 11.000000,-1.000000-1.000000,10.000000-10.000000</inkml:trace>
</inkml:ink>
</file>

<file path=ppt/ink/ink11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56:48"/>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35159.000000 22870.000000,'21.000000'0.000000,"-11.000000"0.000000,0.000000 0.000000,-10.000000 10.000000,0.000000-1.000000,0.000000 2.000000,0.000000-1.000000,0.000000 10.000000,0.000000 0.000000,0.000000 10.000000,0.000000 0.000000,0.000000 10.000000,0.000000-1.000000,0.000000-8.000000,0.000000-1.000000,0.000000 9.000000,0.000000 1.000000,0.000000-10.000000,0.000000 0.000000,0.000000 1.000000,0.000000-1.000000,0.000000-10.000000,0.000000-1.000000,-10.000000 1.000000,0.000000 0.000000,10.000000-10.000000,0.000000 1.000000,0.000000 9.000000,0.000000-1.000000,-11.000000-19.000000</inkml:trace>
</inkml:ink>
</file>

<file path=ppt/ink/ink119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04:36"/>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69320.000000 10689.000000,'20.000000'21.000000,"-20.000000"-11.000000,0.000000 0.000000,0.000000 10.000000,0.000000 0.000000,0.000000 10.000000,0.000000 0.000000,0.000000 0.000000,0.000000-1.000000,0.000000 1.000000,0.000000 1.000000,-20.000000 9.000000,0.000000 0.000000,10.000000-10.000000,-1.000000-1.000000,1.000000 1.000000,0.000000 1.000000,1.000000-1.000000,-1.000000 0.000000,10.000000 0.000000,0.000000 0.000000,-10.000000-20.000000,0.000000-1.000000,10.000000 12.000000,0.000000-1.000000,10.000000-20.000000</inkml:trace>
</inkml:ink>
</file>

<file path=ppt/ink/ink119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04:36"/>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69720.000000 10850.000000,'-20.000000'20.000000,"10.000000"-10.000000,-1.000000-1.000000,1.000000 2.000000,0.000000-1.000000,1.000000 20.000000,-1.000000 0.000000,0.000000 0.000000,0.000000 0.000000,-1.000000 10.000000,2.000000 0.000000,-1.000000 0.000000,-1.000000-1.000000,11.000000-9.000000,0.000000 1.000000,0.000000 9.000000,0.000000 0.000000,11.000000-10.000000,-1.000000-1.000000,-1.000000-8.000000,2.000000-1.000000,9.000000 0.000000,-1.000000 0.000000,1.000000-10.000000,1.000000-1.000000,-1.000000-9.000000,0.000000 0.000000,-1.000000 0.000000,1.000000 0.000000,-9.000000 0.000000,-1.000000 0.000000,-1.000000-9.000000</inkml:trace>
</inkml:ink>
</file>

<file path=ppt/ink/ink119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04:36"/>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69640.000000 11030.000000,'0.000000'-41.000000,"10.000000"32.000000,-1.000000-1.000000,1.000000 0.000000,0.000000 0.000000,1.000000 0.000000,-1.000000 0.000000,10.000000 0.000000,0.000000 0.000000,-1.000000 10.000000,1.000000 0.000000,1.000000 0.000000,-1.000000 0.000000,0.000000 0.000000,-1.000000 0.000000,-9.000000 0.000000,0.000000 0.000000,1.000000 10.000000,-1.000000 0.000000,-10.000000 10.000000,0.000000 0.000000,0.000000 0.000000,0.000000 0.000000,-10.000000-10.000000,-1.000000 0.000000,1.000000 10.000000,0.000000 0.000000,-9.000000 0.000000,-1.000000 0.000000,0.000000-10.000000,-1.000000 0.000000,1.000000 10.000000,1.000000 0.000000,9.000000-20.000000,0.000000 0.000000,-10.000000 10.000000,-1.000000-1.000000,11.000000 2.000000</inkml:trace>
</inkml:ink>
</file>

<file path=ppt/ink/ink119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04:36"/>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70159.000000 10830.000000,'-19.000000'20.000000,"9.000000"-10.000000,0.000000 0.000000,-1.000000-10.000000,2.000000 0.000000,-12.000000 10.000000,1.000000-1.000000,11.000000 12.000000,-1.000000-1.000000,-10.000000-10.000000,0.000000 0.000000,10.000000 9.000000,-1.000000 1.000000,1.000000-9.000000,0.000000-1.000000,10.000000 0.000000,0.000000 0.000000,0.000000 0.000000,0.000000 0.000000,0.000000 0.000000,0.000000 0.000000,20.000000 0.000000,1.000000-1.000000,-1.000000-9.000000,0.000000 0.000000,10.000000 11.000000,0.000000-1.000000,-10.000000-10.000000,0.000000 0.000000,-1.000000 0.000000,1.000000 0.000000,-9.000000 10.000000,-1.000000 0.000000,-1.000000 0.000000,2.000000 0.000000,-1.000000 0.000000,0.000000 0.000000,-10.000000 10.000000,0.000000 0.000000,0.000000-10.000000,0.000000 0.000000,-20.000000 10.000000,0.000000 0.000000,-1.000000-10.000000,1.000000-1.000000,-10.000000 12.000000,1.000000-1.000000,8.000000-10.000000,1.000000 0.000000,-10.000000 0.000000,1.000000 0.000000,8.000000 0.000000,1.000000-1.000000,1.000000-9.000000,-1.000000 0.000000,9.000000 0.000000,2.000000 0.000000,-1.000000 0.000000</inkml:trace>
</inkml:ink>
</file>

<file path=ppt/ink/ink119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04:37"/>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70679.000000 10910.000000,'-20.000000'0.000000,"11.000000"10.000000,-1.000000 0.000000,-21.000000 0.000000,1.000000 0.000000,10.000000-10.000000,1.000000 0.000000,-21.000000 10.000000,-1.000000 0.000000,11.000000 0.000000,1.000000-1.000000,-1.000000 2.000000,0.000000-1.000000,10.000000-10.000000</inkml:trace>
</inkml:ink>
</file>

<file path=ppt/ink/ink119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04:37"/>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70440.000000 10750.000000,'0.000000'20.000000,"0.000000"-10.000000,0.000000-1.000000,10.000000 2.000000,-1.000000-1.000000,-9.000000 10.000000,0.000000 0.000000,0.000000-1.000000,0.000000 1.000000,0.000000 1.000000,0.000000-1.000000,0.000000 0.000000,0.000000 0.000000,0.000000 10.000000,0.000000 0.000000,0.000000-10.000000,0.000000 0.000000,0.000000 10.000000,0.000000 0.000000,0.000000-20.000000,0.000000 0.000000,0.000000 9.000000,0.000000 1.000000,10.000000-9.000000,0.000000-1.000000,1.000000 0.000000</inkml:trace>
</inkml:ink>
</file>

<file path=ppt/ink/ink119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04:37"/>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70900.000000 10889.000000,'0.000000'21.000000,"-10.000000"-11.000000,-1.000000 0.000000,11.000000 0.000000,0.000000 0.000000,-10.000000 0.000000,0.000000 0.000000,10.000000 0.000000,0.000000-1.000000,0.000000 12.000000,0.000000-1.000000,0.000000 0.000000,0.000000 0.000000,0.000000 0.000000,0.000000 0.000000,0.000000-10.000000,0.000000 0.000000,0.000000 10.000000,0.000000 0.000000,0.000000-10.000000,0.000000-1.000000,-9.000000 2.000000</inkml:trace>
</inkml:ink>
</file>

<file path=ppt/ink/ink119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04:37"/>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70879.000000 10589.000000,'0.000000'-19.000000,"11.000000"-1.000000,-1.000000 0.000000,-10.000000 10.000000,0.000000 0.000000,20.000000 10.000000,0.000000 0.000000,-10.000000-10.000000</inkml:trace>
</inkml:ink>
</file>

<file path=ppt/ink/ink119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04:38"/>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71159.000000 10770.000000,'0.000000'19.000000,"0.000000"2.000000,0.000000-1.000000,0.000000-10.000000,0.000000 0.000000,0.000000 20.000000,0.000000 0.000000,-9.000000-10.000000,-1.000000 0.000000,10.000000-1.000000,0.000000 1.000000,-10.000000 10.000000,0.000000 1.000000,10.000000-12.000000,0.000000 1.000000,-11.000000 1.000000,2.000000-1.000000,9.000000 0.000000,0.000000 0.000000,-10.000000 0.000000,-1.000000 0.000000,11.000000-10.000000,0.000000 0.000000,0.000000-30.000000,0.000000-1.000000,0.000000 1.000000,0.000000 1.000000,11.000000-1.000000,-1.000000 0.000000,-1.000000 0.000000,2.000000 0.000000,9.000000 0.000000,-1.000000 0.000000,1.000000-10.000000,1.000000 0.000000,-1.000000 10.000000,0.000000 0.000000,-1.000000 0.000000,1.000000-1.000000,1.000000 1.000000,-1.000000 1.000000,0.000000-1.000000,-1.000000 0.000000,-9.000000 20.000000,0.000000 0.000000,1.000000 0.000000,-1.000000 0.000000,-10.000000 10.000000,0.000000 0.000000,0.000000 10.000000,0.000000 0.000000,0.000000 10.000000,0.000000 0.000000,-10.000000 0.000000,-1.000000-1.000000,11.000000-8.000000,0.000000-1.000000,-10.000000 10.000000,0.000000-1.000000,10.000000-8.000000,0.000000-1.000000,0.000000-10.000000,0.000000 0.000000,0.000000 0.000000,0.000000 0.000000,0.000000 0.000000,0.000000-1.000000,0.000000 2.000000</inkml:trace>
</inkml:ink>
</file>

<file path=ppt/ink/ink119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04:38"/>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71659.000000 10730.000000,'20.000000'0.000000,"-20.000000"-10.000000,0.000000 0.000000,0.000000 0.000000,0.000000-1.000000,-10.000000 22.000000,0.000000-1.000000,1.000000 10.000000,-1.000000 0.000000,0.000000 10.000000,0.000000 0.000000,-1.000000 0.000000,2.000000 0.000000,-1.000000 0.000000,-1.000000 0.000000,11.000000 0.000000,0.000000-1.000000,-10.000000 1.000000,0.000000 1.000000,10.000000-1.000000,0.000000 0.000000,0.000000 0.000000,0.000000 0.000000,10.000000 0.000000,0.000000 0.000000,1.000000-10.000000,-1.000000 0.000000,10.000000-10.000000,0.000000-1.000000,-1.000000 2.000000,1.000000-1.000000,1.000000-10.000000,-1.000000 0.000000,0.000000 10.000000,-1.000000 0.000000,1.000000-10.000000,1.000000 0.000000,-12.000000 0.000000,2.000000 0.000000,-1.000000-10.000000</inkml:trace>
</inkml:ink>
</file>

<file path=ppt/ink/ink1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09:16"/>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24615.000000 9641.000000,'520.000000'-153.000000,"-490.000000"153.000000,1.000000 0.000000,-16.000000 0.000000,0.000000 0.000000,31.000000 0.000000,0.000000 0.000000,-15.000000 0.000000,-1.000000 0.000000,-15.000000 0.000000,1.000000 0.000000,30.000000 0.000000,0.000000 0.000000,-31.000000 0.000000,0.000000 0.000000,16.000000 0.000000,-1.000000 0.000000,16.000000 0.000000,0.000000 0.000000,-31.000000 0.000000,1.000000 0.000000,14.000000 0.000000,1.000000 0.000000,-1.000000 0.000000,1.000000 0.000000,-16.000000 0.000000,0.000000 0.000000,1.000000 0.000000,-1.000000 0.000000,16.000000 16.000000,-1.000000-1.000000,1.000000-15.000000,-1.000000 0.000000,1.000000 15.000000,0.000000 1.000000,-1.000000-1.000000,1.000000 0.000000,-1.000000 0.000000,1.000000 1.000000,-1.000000-1.000000,1.000000 0.000000,15.000000 1.000000,0.000000-1.000000,-16.000000-15.000000,1.000000 0.000000,-1.000000 15.000000,1.000000 0.000000,15.000000 1.000000,0.000000-1.000000,-16.000000 0.000000,1.000000 1.000000,15.000000-1.000000,0.000000 0.000000,15.000000 0.000000,0.000000 1.000000,-15.000000-16.000000,0.000000 0.000000,0.000000 0.000000,-1.000000 0.000000,17.000000 0.000000,-1.000000 0.000000,0.000000 0.000000,0.000000 0.000000,15.000000 0.000000,1.000000 0.000000,-1.000000 0.000000,1.000000 0.000000,-16.000000 0.000000,0.000000 0.000000,16.000000 0.000000,-1.000000 0.000000,-15.000000 0.000000,0.000000 0.000000,0.000000 0.000000,1.000000 0.000000,-1.000000 0.000000,0.000000 0.000000,0.000000 0.000000,0.000000 0.000000,0.000000 0.000000,1.000000 0.000000,-1.000000 0.000000,0.000000 0.000000,-15.000000 0.000000,0.000000 0.000000,-1.000000 0.000000,1.000000 0.000000,16.000000 0.000000,-1.000000 0.000000,0.000000 0.000000,0.000000 0.000000,-15.000000 0.000000,0.000000 0.000000,15.000000 0.000000,0.000000 0.000000,0.000000 0.000000,0.000000 0.000000,0.000000 0.000000,1.000000 0.000000,14.000000 0.000000,1.000000 0.000000,-16.000000 0.000000,0.000000 0.000000,0.000000 0.000000,0.000000 0.000000,0.000000 0.000000,0.000000 0.000000,1.000000 0.000000,-1.000000 0.000000,0.000000-16.000000,0.000000 1.000000,0.000000 0.000000,0.000000 0.000000,1.000000-1.000000,-1.000000 1.000000,15.000000 0.000000,1.000000-1.000000,-16.000000 1.000000,0.000000 0.000000,0.000000 15.000000,0.000000 0.000000,16.000000-15.000000,-1.000000-1.000000,1.000000 1.000000,-1.000000 0.000000,-15.000000-1.000000,0.000000 1.000000,0.000000 15.000000,1.000000 0.000000,14.000000-15.000000,1.000000 0.000000,-16.000000-1.000000,0.000000 1.000000,0.000000 15.000000,0.000000 0.000000,16.000000 0.000000,-1.000000 0.000000,0.000000-15.000000,1.000000-1.000000,-16.000000 16.000000,0.000000 0.000000,0.000000-15.000000,1.000000 0.000000,-1.000000 15.000000,0.000000 0.000000,-15.000000 0.000000,0.000000 0.000000,15.000000 0.000000,0.000000 0.000000,0.000000 0.000000,0.000000 0.000000,-15.000000 0.000000,0.000000 0.000000,0.000000 0.000000,0.000000 0.000000,15.000000 0.000000,0.000000 0.000000,-15.000000 0.000000,0.000000 0.000000,15.000000 0.000000,0.000000 0.000000,-15.000000 0.000000,0.000000 0.000000,15.000000 0.000000,0.000000 0.000000,0.000000 0.000000,0.000000 0.000000,-15.000000 0.000000,0.000000 0.000000,0.000000 0.000000,0.000000 0.000000,15.000000 0.000000,0.000000 0.000000,-15.000000 0.000000,0.000000 0.000000,0.000000 0.000000,0.000000 0.000000,0.000000 0.000000,-1.000000 0.000000,1.000000 0.000000,0.000000 0.000000,0.000000 0.000000,0.000000 0.000000,0.000000 0.000000,0.000000 0.000000,-1.000000 0.000000,1.000000 0.000000,15.000000 0.000000,1.000000 0.000000,-16.000000 0.000000,-1.000000 0.000000,1.000000 0.000000,0.000000 0.000000,15.000000 0.000000,0.000000 0.000000,1.000000 0.000000,-1.000000 0.000000,-15.000000 0.000000,-1.000000 0.000000,17.000000 0.000000,-1.000000 0.000000,0.000000 0.000000,0.000000 0.000000,0.000000 0.000000,0.000000 0.000000,16.000000 0.000000,-1.000000 0.000000,1.000000 0.000000,-1.000000 0.000000,-15.000000 0.000000,0.000000 0.000000,16.000000 0.000000,-1.000000 0.000000,1.000000 0.000000,-1.000000 0.000000,-15.000000 0.000000,1.000000 0.000000,14.000000 0.000000,0.000000 0.000000,1.000000 0.000000,-1.000000 0.000000,1.000000 0.000000,-1.000000 0.000000,1.000000 0.000000,-1.000000 0.000000,16.000000 0.000000,0.000000 0.000000,-1.000000 15.000000,1.000000 0.000000,0.000000-15.000000,0.000000 0.000000,-1.000000 16.000000,1.000000-1.000000,15.000000-15.000000,0.000000 0.000000,0.000000 0.000000,0.000000 0.000000,0.000000 0.000000,0.000000 0.000000,15.000000 15.000000,1.000000 1.000000,-31.000000-16.000000,-1.000000 0.000000,32.000000 0.000000,-1.000000 0.000000,-30.000000 0.000000,-1.000000 0.000000,16.000000 0.000000,0.000000 0.000000,0.000000 0.000000,0.000000 0.000000,0.000000 0.000000,0.000000 0.000000,0.000000 0.000000,1.000000 0.000000,-1.000000 0.000000,0.000000 0.000000,0.000000 0.000000,0.000000 0.000000,-16.000000 0.000000,1.000000 0.000000,15.000000 0.000000,0.000000 0.000000,-15.000000 0.000000,0.000000 0.000000,15.000000 0.000000,0.000000 0.000000,-16.000000 0.000000,1.000000 0.000000,0.000000 0.000000,0.000000 0.000000,-1.000000 0.000000,1.000000 0.000000,-16.000000 0.000000,1.000000 0.000000,15.000000 0.000000,-1.000000 0.000000,1.000000 0.000000,0.000000 0.000000,-16.000000 0.000000,1.000000 0.000000,14.000000 0.000000,1.000000 0.000000,-15.000000 0.000000,-1.000000 0.000000,1.000000 0.000000,-1.000000 0.000000,-15.000000 0.000000,0.000000 0.000000,16.000000 0.000000,-1.000000 0.000000,1.000000 0.000000,-1.000000 0.000000,1.000000 0.000000,-1.000000 0.000000,-15.000000 0.000000,0.000000 0.000000,16.000000 0.000000,-1.000000 0.000000,-30.000000 0.000000,0.000000 0.000000,30.000000 0.000000,1.000000 0.000000,-31.000000 0.000000,0.000000 0.000000,15.000000 0.000000,0.000000 0.000000,-15.000000 0.000000,0.000000 0.000000,-1.000000 0.000000,1.000000 0.000000,0.000000 15.000000,0.000000 0.000000,0.000000-15.000000,0.000000 0.000000,0.000000 15.000000,0.000000 1.000000,-1.000000-16.000000,1.000000 0.000000,0.000000 0.000000,0.000000 0.000000,0.000000 15.000000,0.000000 0.000000,-16.000000-15.000000,1.000000 0.000000,-1.000000 16.000000,1.000000-1.000000,0.000000-15.000000,-1.000000 0.000000,1.000000 0.000000,-1.000000 0.000000,-14.000000 0.000000,-1.000000 0.000000,16.000000 0.000000,-1.000000 0.000000,1.000000 0.000000,-1.000000 0.000000,-14.000000 0.000000,-1.000000 0.000000,0.000000 0.000000,0.000000 0.000000,1.000000 0.000000,-1.000000 0.000000,0.000000 0.000000,1.000000 0.000000,-1.000000 0.000000,0.000000 0.000000,0.000000 0.000000,1.000000 0.000000,-1.000000 0.000000,0.000000 0.000000,1.000000 0.000000,-1.000000 0.000000,31.000000 30.000000</inkml:trace>
</inkml:ink>
</file>

<file path=ppt/ink/ink12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56:49"/>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35340.000000 22829.000000,'0.000000'-19.000000,"10.000000"19.000000,-1.000000 0.000000,-9.000000-10.000000,0.000000-1.000000,10.000000 11.000000,1.000000 0.000000,-1.000000 20.000000,0.000000 0.000000,-10.000000 1.000000,0.000000-1.000000,0.000000 10.000000,0.000000-1.000000,9.000000 12.000000,1.000000-1.000000,-10.000000-10.000000,0.000000 0.000000,0.000000 10.000000,0.000000 0.000000,0.000000-10.000000,0.000000 0.000000,11.000000 0.000000,-1.000000 0.000000,-10.000000 0.000000,0.000000-1.000000,0.000000-8.000000,0.000000-1.000000,10.000000 0.000000,-1.000000 0.000000,-9.000000-10.000000,0.000000-1.000000,0.000000 1.000000,0.000000 1.000000,0.000000-1.000000,0.000000 0.000000,0.000000-20.000000,0.000000 0.000000,0.000000-1.000000,0.000000 1.000000,10.000000-10.000000,1.000000 0.000000,-11.000000 11.000000,0.000000-1.000000,10.000000-10.000000,0.000000-1.000000,-10.000000-8.000000,0.000000-1.000000,9.000000 10.000000,1.000000-1.000000,1.000000-8.000000,-1.000000-1.000000,0.000000 0.000000,-1.000000 0.000000,1.000000 10.000000,1.000000 0.000000,-1.000000 0.000000,0.000000-1.000000,-10.000000 12.000000,0.000000-1.000000,9.000000-10.000000,1.000000 0.000000,1.000000 20.000000,-1.000000 0.000000,0.000000-10.000000,-1.000000 0.000000,1.000000 10.000000,1.000000 0.000000,-11.000000 10.000000,0.000000 0.000000,0.000000 10.000000,0.000000 0.000000,10.000000 0.000000,0.000000 0.000000,-10.000000 0.000000,0.000000-1.000000,0.000000 12.000000,0.000000-1.000000,0.000000 0.000000,0.000000 0.000000,0.000000-10.000000,0.000000 0.000000,0.000000 0.000000,0.000000-1.000000,0.000000 1.000000,0.000000 0.000000,0.000000 1.000000,0.000000-1.000000,9.000000-10.000000,1.000000-1.000000,-10.000000 2.000000,0.000000-1.000000,0.000000 0.000000,0.000000-1.000000,11.000000-9.000000,-1.000000 0.000000,0.000000 10.000000,-1.000000 1.000000,1.000000-11.000000,1.000000 0.000000,-1.000000 0.000000,0.000000 0.000000,-1.000000-11.000000</inkml:trace>
</inkml:ink>
</file>

<file path=ppt/ink/ink120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04:38"/>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71559.000000 10950.000000,'0.000000'-20.000000,"0.000000"10.000000,0.000000 0.000000,0.000000-10.000000,0.000000 0.000000,0.000000 10.000000,0.000000 0.000000,0.000000-10.000000,0.000000 0.000000,10.000000 0.000000,0.000000 0.000000,11.000000 0.000000,-1.000000 0.000000,0.000000 10.000000,-1.000000 0.000000,1.000000 0.000000,1.000000-1.000000,-1.000000 11.000000,0.000000 0.000000,-1.000000 0.000000,1.000000 0.000000,1.000000 0.000000,-1.000000 0.000000,0.000000 11.000000,-1.000000-1.000000,-9.000000 10.000000,0.000000 0.000000,1.000000-1.000000,-1.000000 1.000000,-10.000000 1.000000,0.000000-1.000000,9.000000 0.000000,2.000000 0.000000,-11.000000 0.000000,0.000000 0.000000,0.000000-10.000000,0.000000 0.000000,-11.000000 0.000000,2.000000 0.000000,-12.000000 0.000000,1.000000 0.000000,1.000000-10.000000,-1.000000 0.000000,-20.000000 10.000000,0.000000-1.000000,20.000000-9.000000,0.000000 0.000000,-1.000000 0.000000</inkml:trace>
</inkml:ink>
</file>

<file path=ppt/ink/ink120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04:54"/>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33813.000000 15565.000000,'31.000000'0.000000,"-15.000000"0.000000,0.000000 0.000000,-1.000000 0.000000,1.000000 0.000000,15.000000 0.000000,1.000000 0.000000,15.000000 0.000000,0.000000 0.000000,-16.000000-15.000000,1.000000-1.000000,15.000000 16.000000,0.000000 0.000000,0.000000-16.000000,0.000000 1.000000,0.000000 15.000000,0.000000 0.000000,0.000000 0.000000,1.000000 0.000000,-17.000000-16.000000,0.000000 0.000000,1.000000 16.000000,-1.000000 0.000000,16.000000-16.000000,0.000000 1.000000,-15.000000 15.000000,-1.000000 0.000000,0.000000-16.000000,1.000000 0.000000,-1.000000 16.000000,1.000000 0.000000,15.000000 0.000000,0.000000 0.000000,0.000000-15.000000,0.000000-1.000000,0.000000 16.000000,0.000000 0.000000,0.000000 0.000000,0.000000 0.000000,-15.000000 0.000000,-1.000000 0.000000,16.000000 0.000000,0.000000 0.000000,16.000000 0.000000,0.000000 0.000000,-16.000000 0.000000,0.000000 0.000000,0.000000 0.000000,0.000000 0.000000,0.000000-16.000000,1.000000 1.000000,-1.000000 15.000000,0.000000 0.000000,16.000000 0.000000,-1.000000 0.000000,1.000000 0.000000,0.000000 0.000000,-16.000000 0.000000,0.000000 0.000000,16.000000-16.000000,0.000000 0.000000,-1.000000 16.000000,1.000000 0.000000,-16.000000 0.000000,0.000000 0.000000,16.000000 0.000000,0.000000 0.000000,-16.000000 0.000000,0.000000 0.000000,0.000000 0.000000,0.000000 0.000000,-15.000000 0.000000,-1.000000 0.000000,16.000000 0.000000,0.000000 0.000000,-15.000000 0.000000,-1.000000 0.000000,16.000000 16.000000,0.000000 0.000000,0.000000-16.000000,1.000000 0.000000,14.000000 0.000000,1.000000 0.000000,-16.000000 0.000000,0.000000 0.000000,16.000000 0.000000,0.000000 0.000000,-16.000000 0.000000,0.000000 0.000000,16.000000 15.000000,0.000000 1.000000,-16.000000-16.000000,0.000000 0.000000,0.000000 0.000000,0.000000 0.000000,0.000000 0.000000,0.000000 0.000000,-15.000000 0.000000,-1.000000 0.000000,16.000000 16.000000,0.000000-1.000000,-15.000000-15.000000,-1.000000 0.000000,16.000000 0.000000,0.000000 0.000000,-15.000000 0.000000,-1.000000 0.000000,0.000000 0.000000,1.000000 0.000000,-1.000000 0.000000,1.000000 0.000000,15.000000 0.000000,0.000000 0.000000,-16.000000 0.000000,1.000000 0.000000,-1.000000 0.000000,0.000000 0.000000,1.000000 0.000000,-1.000000 0.000000,1.000000 0.000000,-1.000000 0.000000,0.000000 0.000000,1.000000 0.000000,-17.000000 0.000000,1.000000 0.000000,16.000000 0.000000,-1.000000 0.000000,-15.000000 0.000000,-1.000000 0.000000,1.000000 0.000000,0.000000 0.000000,15.000000 0.000000,0.000000 0.000000,-15.000000 0.000000,0.000000 0.000000,0.000000 0.000000,-1.000000 0.000000,17.000000 0.000000,-1.000000 0.000000,-15.000000 0.000000,-1.000000 0.000000,17.000000 0.000000,-1.000000 0.000000,-15.000000 0.000000,0.000000 0.000000,15.000000 0.000000,0.000000 0.000000,1.000000 0.000000,-1.000000 0.000000,1.000000 0.000000,-1.000000 0.000000,0.000000 0.000000,1.000000 0.000000,-1.000000 0.000000,1.000000 0.000000,-1.000000 0.000000,0.000000 0.000000,16.000000 0.000000,1.000000 0.000000,-17.000000 0.000000,0.000000 0.000000,16.000000 0.000000,1.000000 0.000000,-1.000000 0.000000,0.000000 0.000000,0.000000 0.000000,0.000000 0.000000,0.000000 0.000000,0.000000 0.000000,-15.000000 0.000000,-1.000000 0.000000,16.000000 0.000000,0.000000 0.000000,-15.000000 0.000000,-1.000000 0.000000,0.000000 0.000000,1.000000 0.000000,-1.000000 16.000000,0.000000 0.000000,1.000000-16.000000,-1.000000 0.000000,-15.000000 0.000000,0.000000 0.000000,15.000000 0.000000,0.000000 0.000000,-15.000000 0.000000,0.000000 0.000000,15.000000 0.000000,1.000000 0.000000,-1.000000 0.000000,0.000000 0.000000,1.000000 0.000000,-1.000000 0.000000,1.000000 0.000000,-1.000000 0.000000,-15.000000 0.000000,-1.000000 0.000000,33.000000 0.000000,-1.000000 0.000000,-16.000000 0.000000,0.000000 0.000000,1.000000 15.000000,-1.000000 1.000000,16.000000-16.000000,0.000000 0.000000,-15.000000 0.000000,-1.000000 0.000000,16.000000 0.000000,0.000000 0.000000,-15.000000 0.000000,-1.000000 0.000000,1.000000 0.000000,-1.000000 0.000000,0.000000 0.000000,1.000000 0.000000,-1.000000 0.000000,1.000000 0.000000,-1.000000 0.000000,0.000000 0.000000,1.000000 0.000000,-1.000000 0.000000,1.000000 0.000000,-1.000000 0.000000,-15.000000 0.000000,-1.000000 0.000000,17.000000 0.000000,-1.000000 0.000000,0.000000 0.000000,1.000000 0.000000,-1.000000 0.000000,1.000000 0.000000,-17.000000 0.000000,1.000000 0.000000,15.000000 0.000000,1.000000 0.000000,-1.000000 0.000000,1.000000 0.000000,15.000000 0.000000,0.000000 0.000000,-16.000000 0.000000,1.000000 0.000000,15.000000 0.000000,0.000000 0.000000,-16.000000 0.000000,1.000000 0.000000,15.000000 0.000000,0.000000 0.000000,0.000000 0.000000,0.000000 0.000000,0.000000 0.000000,0.000000 0.000000,0.000000 0.000000,0.000000 0.000000,0.000000 0.000000,1.000000 0.000000,-17.000000 0.000000,0.000000 0.000000,16.000000 0.000000,1.000000 0.000000,-1.000000 0.000000,0.000000 0.000000,-16.000000 0.000000,1.000000 0.000000,15.000000 0.000000,0.000000 0.000000,-16.000000 0.000000,0.000000 0.000000,17.000000 0.000000,-1.000000 0.000000,0.000000 0.000000,0.000000 0.000000,-16.000000 0.000000,1.000000 0.000000,15.000000 0.000000,0.000000 0.000000,-16.000000 0.000000,1.000000 0.000000,15.000000 0.000000,0.000000 0.000000,-16.000000 0.000000,1.000000 0.000000,15.000000 0.000000,0.000000 0.000000,-16.000000 0.000000,1.000000 0.000000,-1.000000 0.000000,0.000000 0.000000,1.000000 0.000000,-1.000000 0.000000,1.000000 0.000000,-1.000000 0.000000,0.000000 0.000000,1.000000 0.000000,-1.000000 0.000000,1.000000 0.000000,-1.000000 0.000000,0.000000 0.000000,1.000000 0.000000,-1.000000 0.000000,1.000000 16.000000,-1.000000 0.000000,0.000000-16.000000,1.000000 0.000000,15.000000 0.000000,0.000000 0.000000,-16.000000 0.000000,1.000000 0.000000,15.000000 0.000000,0.000000 0.000000,-16.000000 0.000000,1.000000 0.000000,15.000000 15.000000,0.000000 1.000000,0.000000-16.000000,0.000000 0.000000,-16.000000 0.000000,1.000000 0.000000,15.000000 0.000000,0.000000 0.000000,-16.000000 0.000000,1.000000 0.000000,15.000000 0.000000,0.000000 0.000000,-16.000000 16.000000,1.000000-1.000000,-1.000000-15.000000,1.000000 0.000000,-1.000000 0.000000,0.000000 0.000000,1.000000 0.000000,-1.000000 0.000000,1.000000 0.000000,-1.000000 0.000000,0.000000 0.000000,1.000000 0.000000,-1.000000 0.000000,1.000000 0.000000,-17.000000 16.000000,1.000000 0.000000,15.000000-16.000000,1.000000 0.000000,-1.000000 0.000000,1.000000 0.000000,-1.000000 0.000000,0.000000 0.000000,16.000000 0.000000,1.000000 0.000000,-17.000000 0.000000,0.000000 0.000000,16.000000 15.000000,0.000000 1.000000,-15.000000-16.000000,-1.000000 0.000000,16.000000 0.000000,0.000000 0.000000,-15.000000 0.000000,-1.000000 0.000000,1.000000 0.000000,-1.000000 0.000000,16.000000 0.000000,0.000000 0.000000,-15.000000 0.000000,-1.000000 0.000000,0.000000 0.000000,1.000000 0.000000,-16.000000 0.000000,-1.000000 0.000000,17.000000 0.000000,-1.000000 0.000000,-15.000000 0.000000,-1.000000 0.000000,1.000000 0.000000,0.000000 0.000000,15.000000 0.000000,1.000000 0.000000,-17.000000 0.000000,1.000000 0.000000,0.000000 0.000000,-1.000000 0.000000,1.000000 0.000000,0.000000 0.000000,-1.000000 0.000000,1.000000 0.000000,16.000000 0.000000,-1.000000 0.000000,-15.000000 0.000000,-1.000000 0.000000,1.000000 0.000000,0.000000 0.000000,15.000000 0.000000,1.000000 0.000000,-17.000000 0.000000,1.000000 0.000000,15.000000 0.000000,1.000000 0.000000,-1.000000 0.000000,1.000000 0.000000,-1.000000 0.000000,0.000000 0.000000,1.000000 0.000000,-1.000000 0.000000,-15.000000 0.000000,0.000000 0.000000,15.000000 0.000000,0.000000 0.000000,1.000000 0.000000,-1.000000 0.000000,-15.000000 0.000000,-1.000000 0.000000,1.000000 0.000000,0.000000 0.000000,15.000000 0.000000,1.000000 0.000000,-17.000000 0.000000,1.000000 0.000000,0.000000 0.000000,-1.000000 0.000000,1.000000 0.000000,0.000000 0.000000,-16.000000 16.000000,0.000000 0.000000,16.000000-16.000000,-1.000000 0.000000,1.000000 15.000000</inkml:trace>
</inkml:ink>
</file>

<file path=ppt/ink/ink120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04:58"/>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48475.000000 15754.000000,'-32.000000'0.000000,"32.000000"-16.000000,0.000000 0.000000,16.000000 16.000000,0.000000 0.000000,-1.000000 0.000000,1.000000 0.000000,0.000000 0.000000,-1.000000 0.000000,1.000000 0.000000,0.000000 0.000000,15.000000 0.000000,1.000000 0.000000,-17.000000 0.000000,1.000000 0.000000,15.000000 0.000000,1.000000 0.000000,-1.000000 0.000000,1.000000 0.000000,15.000000 0.000000,0.000000 0.000000,-16.000000 0.000000,1.000000 0.000000,15.000000 0.000000,0.000000 0.000000,0.000000 0.000000,0.000000 0.000000,0.000000 0.000000,0.000000 0.000000,0.000000 0.000000,0.000000 0.000000,0.000000 0.000000,1.000000 0.000000,-1.000000 0.000000,0.000000 0.000000,0.000000 0.000000,0.000000 0.000000,0.000000 0.000000,0.000000 0.000000,-15.000000 0.000000,-1.000000 0.000000,16.000000 0.000000,0.000000 0.000000,0.000000 0.000000,0.000000 0.000000,0.000000 0.000000,0.000000 0.000000,1.000000 0.000000,-1.000000 0.000000,0.000000 0.000000,0.000000 0.000000,0.000000 0.000000,0.000000 0.000000,16.000000 0.000000,0.000000 0.000000,-16.000000-15.000000,0.000000-1.000000,0.000000 16.000000,0.000000 0.000000,16.000000 0.000000,0.000000 0.000000,-1.000000 0.000000,1.000000 0.000000,0.000000-16.000000,0.000000 1.000000,15.000000 15.000000,1.000000 0.000000,-32.000000 0.000000,0.000000 0.000000,16.000000 0.000000,-1.000000 0.000000,1.000000 0.000000,0.000000 0.000000,-32.000000 0.000000,1.000000 0.000000,15.000000 0.000000,0.000000 0.000000,0.000000 0.000000,0.000000 0.000000,0.000000 0.000000,0.000000 0.000000,-15.000000 0.000000,-1.000000 0.000000,16.000000 0.000000,0.000000 0.000000,-15.000000 0.000000,-1.000000 0.000000,16.000000 0.000000,0.000000 0.000000,-15.000000 0.000000,-1.000000 0.000000,16.000000 15.000000,0.000000 1.000000,-15.000000-16.000000,-1.000000 0.000000,1.000000 0.000000,-1.000000 0.000000,0.000000 0.000000,1.000000 0.000000,-1.000000 0.000000,1.000000 0.000000,-1.000000 0.000000,0.000000 0.000000,1.000000 0.000000,-1.000000 0.000000,1.000000 0.000000,-1.000000 0.000000,0.000000 0.000000,1.000000 0.000000,-1.000000 0.000000,0.000000 0.000000,-15.000000 0.000000,0.000000 0.000000,31.000000 0.000000,0.000000 0.000000,-16.000000 0.000000,1.000000 0.000000,-1.000000 0.000000,1.000000 0.000000,15.000000 0.000000,0.000000 0.000000,-16.000000 0.000000,1.000000 0.000000,15.000000 0.000000,0.000000 0.000000,0.000000 0.000000,0.000000 0.000000,-16.000000 0.000000,1.000000 0.000000,-1.000000 0.000000,1.000000 0.000000,-1.000000 0.000000,0.000000 0.000000,1.000000 0.000000,-1.000000 0.000000,1.000000 0.000000,-1.000000 0.000000,0.000000 0.000000,1.000000 0.000000,-1.000000 0.000000,1.000000 0.000000,-1.000000 0.000000,0.000000 0.000000,1.000000 0.000000,-1.000000 0.000000,-15.000000 0.000000,0.000000 0.000000,15.000000 0.000000,0.000000 0.000000,-15.000000 0.000000,0.000000 0.000000,-1.000000 0.000000,1.000000 0.000000,16.000000 0.000000,-1.000000 0.000000,-15.000000 0.000000,-1.000000 0.000000,1.000000 0.000000,0.000000 0.000000,-1.000000-16.000000,1.000000 1.000000,15.000000 15.000000,1.000000 0.000000,-1.000000 0.000000,1.000000 0.000000,-1.000000 0.000000,0.000000 0.000000,17.000000 0.000000,-1.000000 0.000000,0.000000 0.000000,0.000000 0.000000,16.000000 0.000000,-1.000000 0.000000,-14.000000 0.000000,-1.000000 0.000000,0.000000 0.000000,0.000000 0.000000,16.000000 0.000000,-1.000000 0.000000,-15.000000 0.000000,1.000000 0.000000,-1.000000 0.000000,0.000000 0.000000,0.000000 0.000000,0.000000 0.000000,16.000000 0.000000,0.000000 0.000000,-16.000000 0.000000,0.000000 0.000000,0.000000 0.000000,0.000000 0.000000,16.000000 0.000000,-1.000000 0.000000,-14.000000 0.000000,-1.000000 0.000000,0.000000 0.000000,0.000000 0.000000,16.000000 0.000000,-1.000000 0.000000,-30.000000 0.000000,-1.000000 0.000000,16.000000 0.000000,0.000000 0.000000,-15.000000 0.000000,-1.000000 0.000000,1.000000 0.000000,-1.000000 0.000000,0.000000 0.000000,1.000000 0.000000,-1.000000 0.000000,1.000000 0.000000,-1.000000 0.000000,0.000000 0.000000,1.000000 0.000000,-1.000000 0.000000,1.000000 0.000000,-1.000000 0.000000,0.000000 0.000000,1.000000 0.000000,15.000000 0.000000,0.000000 0.000000,-16.000000 0.000000,1.000000 0.000000,15.000000 0.000000,0.000000 0.000000,0.000000 0.000000,0.000000 0.000000,-15.000000 0.000000,-1.000000 0.000000,16.000000 0.000000,0.000000 0.000000,0.000000 0.000000,0.000000 0.000000,-15.000000 0.000000,-1.000000 0.000000,0.000000 0.000000,1.000000 0.000000,15.000000 0.000000,0.000000 0.000000,-16.000000 0.000000,1.000000 0.000000,-1.000000 0.000000,1.000000 0.000000,-1.000000 0.000000,0.000000 0.000000,1.000000 0.000000,-1.000000 0.000000,1.000000 0.000000,-1.000000 0.000000,0.000000 0.000000,1.000000 0.000000,-1.000000 0.000000,1.000000 0.000000,-1.000000 0.000000,0.000000 0.000000,16.000000 0.000000,1.000000 0.000000,-17.000000 0.000000,0.000000 0.000000,1.000000 0.000000,-1.000000 0.000000,16.000000 0.000000,0.000000 0.000000,0.000000 0.000000,1.000000 0.000000,-17.000000 0.000000,0.000000 0.000000,16.000000-16.000000,1.000000 0.000000,-17.000000 16.000000,0.000000 0.000000,16.000000 0.000000,0.000000 0.000000,1.000000-16.000000,-1.000000 1.000000,-16.000000 15.000000,0.000000 0.000000,1.000000 0.000000,-1.000000 0.000000,1.000000-16.000000,-1.000000 0.000000,16.000000 16.000000,0.000000 0.000000,-15.000000 0.000000,-1.000000 0.000000,0.000000 0.000000,1.000000 0.000000,15.000000 0.000000,0.000000 0.000000,-16.000000 0.000000,1.000000 0.000000,15.000000 0.000000,0.000000 0.000000,0.000000 0.000000,0.000000 0.000000,-15.000000 0.000000,-1.000000 0.000000,32.000000 0.000000,0.000000 0.000000,-32.000000 0.000000,0.000000 0.000000,32.000000 0.000000,0.000000 0.000000,-16.000000 0.000000,0.000000 0.000000,-15.000000 0.000000,-1.000000 0.000000,0.000000 0.000000,1.000000 0.000000,15.000000 0.000000,0.000000 0.000000,-16.000000 0.000000,1.000000 0.000000,-1.000000 0.000000,0.000000 0.000000,-15.000000 0.000000,0.000000 0.000000,15.000000 0.000000,1.000000 0.000000,-1.000000 0.000000,0.000000 0.000000,1.000000 0.000000,-1.000000 0.000000,-15.000000 0.000000,0.000000 0.000000,15.000000 0.000000,0.000000 0.000000,1.000000 0.000000,-1.000000 0.000000,1.000000 0.000000,-1.000000 0.000000,16.000000 0.000000,0.000000 0.000000,-15.000000 0.000000,-1.000000 0.000000,16.000000 0.000000,0.000000 0.000000,0.000000-15.000000,0.000000-1.000000,-15.000000 16.000000,-1.000000 0.000000,16.000000 0.000000,0.000000 0.000000,0.000000 0.000000,1.000000 0.000000,-17.000000 0.000000,0.000000 0.000000,16.000000 0.000000,1.000000 0.000000,-17.000000 0.000000,0.000000 0.000000,16.000000 0.000000,0.000000 0.000000,-15.000000 0.000000,-1.000000 0.000000,1.000000 0.000000,-1.000000 0.000000,16.000000 0.000000,0.000000 0.000000,0.000000 0.000000,0.000000 0.000000,-15.000000 0.000000,-1.000000 0.000000,16.000000 0.000000,0.000000 0.000000,-15.000000 0.000000,-1.000000 0.000000,16.000000 0.000000,0.000000 0.000000,0.000000 0.000000,1.000000 0.000000,-1.000000 0.000000,0.000000 0.000000,0.000000 0.000000,0.000000 0.000000,0.000000 0.000000,0.000000 0.000000,-15.000000 0.000000,-1.000000 0.000000,0.000000 0.000000,1.000000 0.000000,15.000000 0.000000,0.000000 0.000000,-16.000000 0.000000,1.000000 0.000000,-17.000000 0.000000,1.000000 0.000000,16.000000 0.000000,-1.000000 0.000000,0.000000 0.000000,1.000000 0.000000,-17.000000 0.000000,1.000000 0.000000,0.000000 0.000000,-1.000000 0.000000,1.000000 0.000000,0.000000 0.000000,15.000000 0.000000,1.000000 0.000000,-17.000000 0.000000,1.000000 0.000000,0.000000 0.000000,-1.000000 0.000000,1.000000 0.000000,0.000000 0.000000,0.000000 0.000000,-1.000000 0.000000,1.000000 0.000000,0.000000 0.000000,-1.000000 0.000000,1.000000 0.000000,0.000000 0.000000,-1.000000 0.000000,1.000000 0.000000,0.000000 0.000000,0.000000 0.000000,-1.000000 0.000000,1.000000 0.000000,0.000000 0.000000,-1.000000 0.000000,1.000000 0.000000,0.000000 0.000000,-1.000000 0.000000,1.000000 0.000000,0.000000 0.000000,0.000000 0.000000,-1.000000 0.000000,1.000000 0.000000,0.000000 0.000000,-1.000000 0.000000,1.000000 0.000000,15.000000 0.000000,1.000000 0.000000,-17.000000 0.000000,1.000000 0.000000,0.000000 0.000000,0.000000 0.000000,15.000000 0.000000,0.000000 0.000000,1.000000 0.000000,-1.000000 0.000000,-15.000000 0.000000,0.000000 0.000000,15.000000 0.000000,0.000000 0.000000,1.000000 0.000000,-1.000000 0.000000,-15.000000 0.000000,0.000000 0.000000,15.000000 0.000000,0.000000 0.000000,-15.000000 0.000000,0.000000 0.000000,15.000000 0.000000,1.000000 0.000000,-17.000000 0.000000,1.000000 0.000000,0.000000 0.000000,-1.000000 0.000000,1.000000 0.000000,0.000000 0.000000,-1.000000 0.000000,1.000000 0.000000,0.000000 0.000000,0.000000 0.000000,-1.000000 16.000000,1.000000-1.000000,-16.000000 1.000000,0.000000 0.000000,0.000000-1.000000</inkml:trace>
</inkml:ink>
</file>

<file path=ppt/ink/ink120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05:15"/>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8665.000000 18391.000000,'31.000000'-31.000000,"-15.000000"31.000000,0.000000 0.000000,-1.000000 0.000000,1.000000 0.000000,0.000000 0.000000,-1.000000 0.000000,1.000000 0.000000,0.000000 0.000000,-1.000000 0.000000,1.000000 0.000000,0.000000 0.000000,0.000000 0.000000,15.000000 0.000000,0.000000 0.000000,-15.000000 0.000000,0.000000 0.000000,15.000000 0.000000,1.000000 0.000000,-17.000000 0.000000,1.000000 0.000000,15.000000 0.000000,1.000000 0.000000,-17.000000 0.000000,1.000000 0.000000,15.000000 0.000000,1.000000 0.000000,-1.000000 0.000000,1.000000 0.000000,-1.000000 0.000000,0.000000 0.000000,1.000000 0.000000,-1.000000 0.000000,1.000000 0.000000,-1.000000 0.000000,0.000000 0.000000,1.000000 0.000000,-1.000000 0.000000,1.000000 0.000000,-17.000000 0.000000,1.000000 0.000000,15.000000 0.000000,1.000000 0.000000,-1.000000 0.000000,1.000000 0.000000,-17.000000 0.000000,1.000000 0.000000,15.000000 0.000000,1.000000 0.000000,-17.000000 0.000000,1.000000 0.000000,16.000000 0.000000,-1.000000 0.000000,-15.000000 0.000000,-1.000000 0.000000,1.000000 0.000000,0.000000 0.000000,15.000000 0.000000,1.000000 0.000000,-17.000000 0.000000,1.000000 0.000000,15.000000 0.000000,1.000000 0.000000,-1.000000 0.000000,1.000000 0.000000,-1.000000 0.000000,0.000000 0.000000,1.000000 0.000000,-1.000000 0.000000,1.000000 0.000000,-1.000000 0.000000,0.000000 0.000000,1.000000 0.000000,15.000000 0.000000,0.000000 0.000000,-16.000000 0.000000,1.000000 0.000000,15.000000 0.000000,0.000000 0.000000,0.000000 0.000000,0.000000 0.000000,-16.000000 0.000000,1.000000 0.000000,15.000000 0.000000,0.000000 0.000000,16.000000 0.000000,0.000000 0.000000,-16.000000 0.000000,0.000000 0.000000,0.000000 0.000000,0.000000 0.000000,0.000000 0.000000,0.000000 0.000000,0.000000 0.000000,0.000000 0.000000,-15.000000 0.000000,-1.000000 0.000000,16.000000 0.000000,0.000000 0.000000,-15.000000 0.000000,-1.000000 0.000000,16.000000 0.000000,0.000000 0.000000,-15.000000 0.000000,-1.000000 0.000000,1.000000 0.000000,-1.000000 0.000000,16.000000 0.000000,0.000000 0.000000,-15.000000 0.000000,-1.000000 0.000000,0.000000 0.000000,1.000000 0.000000,15.000000 0.000000,0.000000 0.000000,-16.000000 0.000000,1.000000 0.000000,15.000000 0.000000,0.000000 0.000000,-16.000000 0.000000,1.000000 0.000000,15.000000 0.000000,0.000000 0.000000,-16.000000 0.000000,1.000000 0.000000,-1.000000 0.000000,0.000000 0.000000,1.000000 0.000000,-1.000000 0.000000,1.000000 0.000000,-1.000000 0.000000,16.000000 0.000000,0.000000 0.000000,-31.000000 0.000000,0.000000 0.000000,15.000000 0.000000,0.000000 0.000000,1.000000 0.000000,-1.000000 0.000000,1.000000 0.000000,-1.000000 0.000000,0.000000 0.000000,1.000000 0.000000,15.000000 0.000000,0.000000 0.000000,-16.000000 0.000000,1.000000 0.000000,-1.000000 0.000000,1.000000 0.000000,15.000000 0.000000,0.000000 0.000000,-16.000000 0.000000,1.000000 0.000000,-1.000000 0.000000,0.000000 0.000000,16.000000 0.000000,0.000000 0.000000,-31.000000-16.000000,0.000000 0.000000,15.000000 16.000000,1.000000 0.000000,-1.000000 0.000000,0.000000 0.000000,-15.000000 0.000000,0.000000 0.000000,15.000000 0.000000,1.000000 0.000000,-17.000000 0.000000,1.000000 0.000000,15.000000 0.000000,1.000000 0.000000,-16.000000 0.000000,-1.000000 0.000000,17.000000 0.000000,-1.000000 0.000000,-15.000000 0.000000,-1.000000 0.000000,17.000000 0.000000,-1.000000 0.000000,1.000000 0.000000,-1.000000 0.000000,0.000000 0.000000,1.000000 0.000000,-1.000000 0.000000,1.000000 0.000000,-1.000000 0.000000,0.000000 0.000000,1.000000 0.000000,-1.000000 0.000000,16.000000 0.000000,0.000000 0.000000,-15.000000 0.000000,-1.000000 0.000000,1.000000 0.000000,-1.000000 0.000000,16.000000 0.000000,0.000000 0.000000,-15.000000-16.000000,-1.000000 1.000000,16.000000 15.000000,0.000000 0.000000,-15.000000 0.000000,-1.000000 0.000000,0.000000 0.000000,1.000000 0.000000,-1.000000 0.000000,0.000000 0.000000,1.000000 0.000000,-1.000000 0.000000,1.000000 0.000000,-1.000000 0.000000,0.000000 0.000000,1.000000 0.000000,-16.000000 0.000000,-1.000000 0.000000,17.000000 0.000000,-1.000000 0.000000,-15.000000 0.000000,-1.000000 0.000000,17.000000 0.000000,-1.000000 0.000000,1.000000 0.000000,-1.000000 0.000000,-15.000000 0.000000,-1.000000 0.000000,17.000000 0.000000,-1.000000 0.000000,1.000000 0.000000,-1.000000 0.000000,-15.000000 0.000000,-1.000000 0.000000,17.000000 0.000000,-1.000000 0.000000,1.000000 0.000000,-1.000000 0.000000,0.000000 0.000000,1.000000 0.000000,-1.000000 0.000000,1.000000 0.000000,-1.000000 0.000000,0.000000 0.000000,1.000000 0.000000,-1.000000 0.000000,1.000000 0.000000,-1.000000 0.000000,-15.000000 0.000000,-1.000000 0.000000,17.000000 0.000000,-1.000000 0.000000,1.000000 0.000000,-1.000000 0.000000,-15.000000 0.000000,-1.000000 0.000000,17.000000 0.000000,-1.000000 0.000000,-15.000000 0.000000,0.000000 0.000000,-1.000000 0.000000,1.000000 0.000000,15.000000 0.000000,1.000000 0.000000,-17.000000 0.000000,1.000000 0.000000,0.000000 0.000000,-1.000000 0.000000,1.000000 0.000000,0.000000 0.000000,0.000000 0.000000,-1.000000 0.000000,17.000000 0.000000,-1.000000 0.000000,-15.000000 0.000000,-1.000000 0.000000,1.000000 0.000000,0.000000 0.000000,15.000000 0.000000,1.000000 0.000000,-17.000000 0.000000,1.000000 0.000000,0.000000 0.000000,-1.000000 0.000000,17.000000 0.000000,-1.000000 0.000000,-15.000000 0.000000,0.000000 0.000000,-1.000000 0.000000,1.000000 0.000000,15.000000 0.000000,1.000000 0.000000,-16.000000 0.000000,-1.000000 0.000000,17.000000 0.000000,-1.000000 0.000000,-15.000000 0.000000,-1.000000 0.000000,17.000000 0.000000,-1.000000 0.000000,1.000000 0.000000,-1.000000 0.000000,0.000000 0.000000,1.000000 0.000000,-17.000000 0.000000,1.000000 0.000000,16.000000 0.000000,-1.000000 0.000000,0.000000-16.000000,1.000000 0.000000,-17.000000 16.000000,1.000000 0.000000,16.000000 0.000000,-1.000000 0.000000,-15.000000 0.000000,-1.000000 0.000000,17.000000 0.000000,-1.000000 0.000000,-15.000000 0.000000,0.000000 0.000000,-1.000000 0.000000,1.000000 0.000000,15.000000 0.000000,1.000000 0.000000,-17.000000-15.000000,1.000000-1.000000,0.000000 16.000000,0.000000 0.000000,15.000000 0.000000,0.000000 0.000000,-15.000000 0.000000,0.000000 0.000000,15.000000 0.000000,0.000000 0.000000,-15.000000 0.000000,0.000000 0.000000,15.000000 0.000000,1.000000 0.000000,-17.000000 0.000000,1.000000 0.000000,15.000000-16.000000,1.000000 1.000000,-1.000000 15.000000,1.000000 0.000000,-1.000000 0.000000,0.000000 0.000000,1.000000 0.000000,-1.000000 0.000000,1.000000 0.000000,-1.000000 0.000000,0.000000 0.000000,1.000000 0.000000,15.000000 0.000000,0.000000 0.000000,-16.000000 0.000000,1.000000 0.000000,-1.000000 0.000000,1.000000 0.000000,-1.000000 0.000000,0.000000 0.000000,16.000000 0.000000,1.000000 0.000000,-33.000000 0.000000,1.000000 0.000000,15.000000-16.000000,1.000000 0.000000,-1.000000 16.000000,1.000000 0.000000,-17.000000 0.000000,1.000000 0.000000,0.000000 0.000000,-1.000000 0.000000,1.000000 0.000000,0.000000 0.000000,-1.000000 0.000000,1.000000 0.000000,0.000000 0.000000,0.000000 0.000000,-1.000000 0.000000,1.000000 0.000000,0.000000 0.000000,-1.000000 0.000000,1.000000 0.000000,0.000000 0.000000,-1.000000 0.000000,1.000000 0.000000,0.000000 0.000000,0.000000 0.000000,-1.000000 0.000000,1.000000 0.000000,0.000000 0.000000,-1.000000 0.000000,1.000000 0.000000,0.000000 0.000000,-1.000000 0.000000,1.000000 0.000000,0.000000 0.000000,-1.000000 0.000000,1.000000 0.000000,0.000000 0.000000,0.000000 0.000000,-1.000000 0.000000,1.000000 0.000000,0.000000 0.000000,-1.000000 0.000000,1.000000 0.000000,0.000000-15.000000,-1.000000-1.000000,1.000000 16.000000,0.000000 0.000000,15.000000 0.000000,1.000000 0.000000,-17.000000 0.000000,1.000000 0.000000,15.000000 0.000000,1.000000 0.000000,-16.000000 0.000000,-1.000000 0.000000,17.000000 0.000000,-1.000000 0.000000,0.000000 0.000000,1.000000 0.000000,-16.000000 0.000000,-1.000000 0.000000,17.000000 0.000000,-1.000000 0.000000,0.000000 0.000000,1.000000 0.000000,-17.000000 0.000000,1.000000 0.000000,16.000000 0.000000,-1.000000 0.000000,-15.000000 0.000000,-1.000000 0.000000,17.000000 0.000000,-1.000000 0.000000,-15.000000 0.000000,0.000000 0.000000,-1.000000 0.000000,1.000000 0.000000,15.000000 0.000000,1.000000 0.000000,-17.000000 0.000000,1.000000 0.000000,16.000000 0.000000,-1.000000 0.000000,-15.000000 0.000000,-1.000000 0.000000,1.000000-16.000000,0.000000 0.000000,15.000000 16.000000,1.000000 0.000000,-17.000000 0.000000,1.000000 0.000000,15.000000 0.000000,1.000000 0.000000,-1.000000 0.000000,1.000000 0.000000,-17.000000 0.000000,1.000000 0.000000,15.000000 0.000000,1.000000 0.000000,-1.000000 0.000000,0.000000 0.000000,1.000000 0.000000,-1.000000 0.000000,16.000000 0.000000,0.000000 0.000000,-15.000000 0.000000,-1.000000 0.000000,16.000000 0.000000,0.000000 0.000000,1.000000 0.000000,-1.000000 0.000000,0.000000 0.000000,0.000000 0.000000,-16.000000 0.000000,1.000000 0.000000,15.000000-15.000000,0.000000-1.000000,0.000000 16.000000,0.000000 0.000000,0.000000 0.000000,0.000000 0.000000,0.000000 0.000000,0.000000 0.000000,0.000000 0.000000,1.000000 0.000000,-1.000000 0.000000,0.000000 0.000000,-16.000000 0.000000,1.000000 0.000000,15.000000 0.000000,0.000000 0.000000,0.000000 0.000000,0.000000 0.000000,0.000000 0.000000,0.000000 0.000000,0.000000 0.000000,0.000000 0.000000,16.000000 0.000000,0.000000 0.000000,-32.000000 0.000000,1.000000 0.000000,15.000000 0.000000,0.000000 0.000000,0.000000 0.000000,0.000000 0.000000,-16.000000 0.000000,1.000000 0.000000,15.000000 0.000000,0.000000 0.000000,-16.000000 0.000000,1.000000 0.000000,-1.000000 0.000000,1.000000 0.000000,15.000000 0.000000,0.000000 0.000000,-16.000000 16.000000,1.000000-1.000000,15.000000-15.000000,0.000000 0.000000,-16.000000 0.000000,1.000000 0.000000,15.000000 0.000000,0.000000 0.000000,-16.000000 0.000000,1.000000 0.000000,15.000000 0.000000,0.000000 0.000000,-16.000000 0.000000,1.000000 0.000000,-1.000000 0.000000,0.000000 0.000000,1.000000 16.000000,-1.000000 0.000000,16.000000-16.000000,0.000000 0.000000,-31.000000 0.000000,0.000000 0.000000,15.000000 0.000000,0.000000 0.000000,1.000000 0.000000,-1.000000 0.000000,1.000000 0.000000,-1.000000 0.000000,0.000000 0.000000,1.000000 0.000000,-1.000000 0.000000,1.000000 0.000000,-17.000000 0.000000,1.000000 0.000000,15.000000 0.000000,1.000000 0.000000,-1.000000 0.000000,1.000000 0.000000,-17.000000 0.000000,1.000000 0.000000,15.000000 0.000000,1.000000 0.000000,-1.000000 16.000000,1.000000-1.000000,-1.000000-15.000000,0.000000 0.000000,1.000000 0.000000,-1.000000 0.000000,1.000000 0.000000,-1.000000 0.000000,16.000000 0.000000,0.000000 0.000000,0.000000 0.000000,0.000000 0.000000,0.000000 0.000000,1.000000 0.000000,-1.000000 0.000000,0.000000 0.000000,-16.000000 0.000000,1.000000 0.000000,15.000000 0.000000,0.000000 0.000000,0.000000 0.000000,0.000000 0.000000,-16.000000 0.000000,1.000000 0.000000,15.000000 0.000000,0.000000 0.000000,-16.000000 0.000000,1.000000 0.000000,-1.000000 0.000000,0.000000 0.000000,1.000000 16.000000,-1.000000 0.000000,1.000000-16.000000,-1.000000 0.000000,0.000000 0.000000,1.000000 0.000000,-1.000000 0.000000,1.000000 0.000000,-1.000000 0.000000,0.000000 0.000000,1.000000 0.000000,-1.000000 0.000000,1.000000 0.000000,-1.000000 0.000000,0.000000 0.000000,1.000000 0.000000,-1.000000 0.000000,1.000000 0.000000,-1.000000 0.000000,0.000000 0.000000,-15.000000 0.000000,0.000000 0.000000,-1.000000 15.000000,1.000000 1.000000,16.000000-16.000000,-1.000000 0.000000,-15.000000 0.000000,-1.000000 0.000000,17.000000 0.000000,-1.000000 0.000000,-15.000000 0.000000,0.000000 0.000000,-1.000000 0.000000,1.000000 0.000000,15.000000 0.000000,1.000000 0.000000,-1.000000 0.000000,1.000000 0.000000,-17.000000 0.000000,1.000000 0.000000,0.000000 0.000000,-1.000000 0.000000,17.000000 0.000000,-1.000000 0.000000,-15.000000 0.000000,-1.000000 0.000000,17.000000 0.000000,-1.000000 0.000000,1.000000 0.000000,-1.000000 0.000000,-15.000000 0.000000,-1.000000 0.000000,17.000000 16.000000,-1.000000-1.000000,1.000000-15.000000,-1.000000 0.000000,-15.000000 0.000000,-1.000000 0.000000,1.000000 0.000000,0.000000 0.000000,15.000000 0.000000,1.000000 0.000000,-17.000000 0.000000,1.000000 0.000000,15.000000 0.000000,1.000000 0.000000,-16.000000 0.000000,-1.000000 0.000000,1.000000 0.000000,0.000000 0.000000,-1.000000 0.000000,1.000000 0.000000,15.000000 0.000000,1.000000 0.000000,-17.000000 0.000000,1.000000 0.000000,0.000000 0.000000,0.000000 0.000000,-1.000000 16.000000,1.000000 0.000000,15.000000-16.000000,1.000000 0.000000,-17.000000 0.000000,1.000000 0.000000,0.000000 0.000000,0.000000 0.000000,-1.000000 0.000000,1.000000 0.000000,15.000000 0.000000,1.000000 0.000000,-17.000000 0.000000,1.000000 0.000000,0.000000 0.000000,0.000000 0.000000,-1.000000 0.000000,1.000000 0.000000,15.000000 0.000000,1.000000 0.000000,-17.000000 0.000000,1.000000 0.000000,0.000000 0.000000,0.000000 0.000000,-1.000000 0.000000,1.000000 0.000000,15.000000 0.000000,1.000000 0.000000,-17.000000 0.000000,1.000000 0.000000,0.000000 0.000000,0.000000 0.000000,-1.000000 0.000000,1.000000 0.000000,15.000000 0.000000,1.000000 0.000000,-17.000000 0.000000,1.000000 0.000000,0.000000 15.000000,-1.000000 1.000000,1.000000-16.000000,0.000000 0.000000,15.000000 0.000000,1.000000 0.000000,-17.000000 0.000000,1.000000 0.000000,0.000000 0.000000,-1.000000 0.000000,1.000000 0.000000,0.000000 0.000000,0.000000 0.000000,-1.000000 0.000000,1.000000 0.000000,0.000000 0.000000,-1.000000 0.000000,1.000000 0.000000,15.000000 0.000000,1.000000 0.000000,-16.000000 0.000000,-1.000000 0.000000,1.000000 0.000000,0.000000 0.000000,15.000000 0.000000,0.000000 0.000000,-15.000000 0.000000,0.000000 0.000000,0.000000 0.000000,-1.000000 0.000000,17.000000 0.000000,-1.000000 0.000000,0.000000 0.000000,1.000000 0.000000,-17.000000 0.000000,1.000000 0.000000,16.000000 0.000000,-1.000000 0.000000,0.000000 0.000000,1.000000 0.000000,-1.000000 0.000000,1.000000 0.000000,-1.000000 0.000000,0.000000 0.000000,1.000000 0.000000,-1.000000 0.000000,1.000000 0.000000,-1.000000 0.000000,16.000000 0.000000,0.000000 0.000000,0.000000 0.000000,0.000000 0.000000,0.000000 0.000000,1.000000 0.000000,-1.000000 0.000000,0.000000 0.000000,0.000000 0.000000,0.000000 0.000000,16.000000 0.000000,-1.000000 0.000000,1.000000 0.000000,0.000000 0.000000,0.000000 0.000000,0.000000 0.000000,-16.000000 0.000000,0.000000 0.000000,16.000000 16.000000,-1.000000 0.000000,1.000000-16.000000,0.000000 0.000000,-16.000000 0.000000,0.000000 0.000000,-15.000000 0.000000,-1.000000 0.000000,16.000000 0.000000,0.000000 0.000000,0.000000 0.000000,0.000000 0.000000,-15.000000 0.000000,-1.000000 0.000000,16.000000 0.000000,0.000000 0.000000,0.000000 15.000000,1.000000 1.000000,-17.000000-16.000000,0.000000 0.000000,16.000000 0.000000,0.000000 0.000000,1.000000 0.000000,-1.000000 0.000000,-16.000000 0.000000,0.000000 0.000000,17.000000 16.000000,-1.000000-1.000000,0.000000-15.000000,0.000000 0.000000,-16.000000 0.000000,1.000000 0.000000,-1.000000 0.000000,0.000000 0.000000,1.000000 0.000000,-1.000000 0.000000,1.000000 0.000000,-1.000000 0.000000,16.000000 0.000000,0.000000 0.000000,-31.000000 0.000000,0.000000 0.000000,31.000000 0.000000,0.000000 0.000000,-16.000000 0.000000,1.000000 0.000000,-1.000000 0.000000,0.000000 0.000000,1.000000 0.000000,-1.000000 0.000000,1.000000 0.000000,-1.000000 0.000000,0.000000 0.000000,1.000000 0.000000,-1.000000 0.000000,1.000000 0.000000,-1.000000 0.000000,0.000000 0.000000,1.000000 0.000000,-1.000000 0.000000,1.000000 16.000000,-1.000000 0.000000,16.000000-16.000000,0.000000 0.000000,-16.000000 0.000000,1.000000 0.000000,-1.000000 0.000000,1.000000 0.000000,-1.000000 0.000000,0.000000 0.000000,1.000000 0.000000,-1.000000 0.000000,1.000000 0.000000,-1.000000 0.000000,0.000000 0.000000,1.000000 0.000000,-16.000000 15.000000,-1.000000 1.000000,17.000000-16.000000,-1.000000 0.000000,-15.000000 0.000000,-1.000000 0.000000,17.000000 0.000000,-1.000000 0.000000,-15.000000 0.000000,0.000000 0.000000,15.000000 16.000000,0.000000 0.000000,-15.000000-16.000000,0.000000 0.000000,-1.000000 0.000000,1.000000 0.000000,16.000000 0.000000,-1.000000 0.000000,-15.000000 0.000000,-1.000000 0.000000,17.000000 0.000000,-1.000000 0.000000,1.000000 15.000000,-1.000000 1.000000,-15.000000-16.000000,-1.000000 0.000000,17.000000 0.000000,-1.000000 0.000000,1.000000 0.000000,-1.000000 0.000000,0.000000 0.000000,1.000000 0.000000,-1.000000 0.000000,1.000000 0.000000,15.000000 0.000000,0.000000 0.000000,-16.000000 0.000000,1.000000 0.000000,-1.000000 0.000000,0.000000 0.000000,1.000000 0.000000,-1.000000 0.000000,-15.000000 0.000000,-1.000000 0.000000,17.000000 0.000000,-1.000000 0.000000,-15.000000 0.000000,0.000000 0.000000,15.000000 0.000000,0.000000 0.000000,-15.000000 0.000000,0.000000 0.000000,0.000000 0.000000,-1.000000 0.000000,17.000000-16.000000,-1.000000 1.000000,-15.000000 15.000000,-1.000000 0.000000,1.000000-16.000000,0.000000 0.000000,15.000000 16.000000,1.000000 0.000000,-17.000000-16.000000,1.000000 1.000000,15.000000 15.000000,1.000000 0.000000,15.000000 0.000000,0.000000 0.000000,-31.000000 0.000000</inkml:trace>
</inkml:ink>
</file>

<file path=ppt/ink/ink120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05:21"/>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35037.000000 18391.000000,'-31.000000'0.000000,"15.000000"0.000000,0.000000 0.000000,32.000000 0.000000,0.000000 0.000000,0.000000 0.000000,-1.000000 0.000000,32.000000 0.000000,0.000000 0.000000,1.000000 0.000000,-1.000000 0.000000,31.000000 0.000000,1.000000 0.000000,-1.000000-16.000000,1.000000 1.000000,30.000000 15.000000,1.000000 0.000000,16.000000-16.000000,0.000000 0.000000,-1.000000 16.000000,1.000000 0.000000,-1.000000-16.000000,1.000000 1.000000,-16.000000 15.000000,0.000000 0.000000,-16.000000 0.000000,0.000000 0.000000,-16.000000 0.000000,1.000000 0.000000,15.000000 0.000000,0.000000 0.000000,-31.000000-16.000000,0.000000 0.000000,31.000000 16.000000,0.000000 0.000000,1.000000 0.000000,-1.000000 0.000000,-16.000000 0.000000,1.000000 0.000000,-1.000000 0.000000,1.000000 0.000000,-1.000000-15.000000,1.000000-1.000000,-17.000000 16.000000,1.000000 0.000000,31.000000 0.000000,1.000000 0.000000,14.000000 0.000000,1.000000 0.000000,-15.000000 0.000000,-1.000000 0.000000,16.000000 0.000000,0.000000 0.000000,-1.000000 0.000000,1.000000 0.000000,-31.000000 0.000000,-1.000000 0.000000,16.000000 0.000000,1.000000 0.000000,-1.000000 0.000000,0.000000 0.000000,16.000000 0.000000,0.000000 0.000000,15.000000 0.000000,1.000000 0.000000,-16.000000 0.000000,0.000000 0.000000,-16.000000 0.000000,0.000000 0.000000,0.000000 0.000000,0.000000 0.000000,1.000000 0.000000,-1.000000 0.000000,0.000000 0.000000,0.000000 0.000000,16.000000 0.000000,0.000000 0.000000,-16.000000 0.000000,0.000000 0.000000,1.000000 0.000000,-1.000000 0.000000,-31.000000 0.000000,-1.000000 0.000000,17.000000 0.000000,-1.000000 0.000000,-31.000000 0.000000,0.000000 0.000000,16.000000 0.000000,0.000000 0.000000,-16.000000 0.000000,0.000000 0.000000,0.000000 0.000000,0.000000 0.000000,-15.000000 0.000000,-1.000000 0.000000,1.000000 0.000000,-1.000000 0.000000,0.000000 0.000000,1.000000 0.000000,-16.000000 0.000000,-1.000000 0.000000,1.000000 0.000000,0.000000 0.000000,-1.000000 0.000000,1.000000 0.000000,0.000000 0.000000,-1.000000 0.000000,1.000000 0.000000,0.000000 0.000000,-1.000000 0.000000,1.000000 0.000000,16.000000 0.000000,-1.000000 0.000000,0.000000-16.000000</inkml:trace>
</inkml:ink>
</file>

<file path=ppt/ink/ink120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11:27"/>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35543.000000 18837.000000,'-29.000000'0.000000,"15.000000"0.000000,0.000000 0.000000,0.000000 0.000000,0.000000 0.000000,-1.000000 0.000000,1.000000 0.000000,0.000000 0.000000,0.000000 0.000000,0.000000 0.000000,-1.000000 0.000000,1.000000 15.000000,0.000000-1.000000,14.000000 0.000000,0.000000 0.000000,-28.000000 29.000000,-1.000000-1.000000,15.000000-13.000000,0.000000-1.000000,0.000000 15.000000,0.000000-1.000000,-1.000000 15.000000,1.000000 0.000000,0.000000 13.000000,0.000000 1.000000,0.000000 0.000000,0.000000 0.000000,14.000000 14.000000,0.000000 0.000000,-15.000000-28.000000,1.000000 0.000000,14.000000 0.000000,0.000000-1.000000,0.000000-13.000000,0.000000-1.000000,14.000000 1.000000,1.000000 0.000000,-1.000000-1.000000,0.000000 1.000000,0.000000-15.000000,0.000000 0.000000,0.000000 15.000000,1.000000-1.000000,-1.000000 1.000000,0.000000 0.000000,14.000000-15.000000,1.000000 0.000000,-15.000000 15.000000,0.000000-1.000000,0.000000-13.000000,0.000000-1.000000,15.000000-14.000000,-1.000000 1.000000,-14.000000 13.000000,1.000000 0.000000,-1.000000-28.000000,0.000000 0.000000,0.000000 14.000000,0.000000 1.000000,0.000000-1.000000,1.000000 0.000000,13.000000-14.000000,0.000000 0.000000,-13.000000 0.000000,-1.000000 0.000000,0.000000 0.000000</inkml:trace>
</inkml:ink>
</file>

<file path=ppt/ink/ink120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11:28"/>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35571.000000 20341.000000,'-28.000000'0.000000,"42.000000"0.000000,0.000000 0.000000,0.000000 0.000000,0.000000 0.000000,15.000000 0.000000,-1.000000 0.000000,0.000000 0.000000,1.000000 0.000000,-1.000000 0.000000,1.000000 0.000000,-15.000000 14.000000,0.000000 0.000000,0.000000 0.000000,0.000000 1.000000,0.000000-1.000000,1.000000 0.000000,-1.000000 0.000000,0.000000 0.000000,-14.000000 1.000000,0.000000-1.000000,0.000000 14.000000,0.000000 0.000000,-14.000000 1.000000,0.000000-1.000000,-1.000000-14.000000,1.000000 1.000000,0.000000 27.000000,0.000000 1.000000,-14.000000-15.000000,-1.000000 0.000000,15.000000 15.000000,0.000000-1.000000,-15.000000-13.000000,1.000000-1.000000,0.000000 1.000000,-1.000000-1.000000,1.000000 0.000000,0.000000 1.000000,13.000000-1.000000,1.000000 0.000000,-14.000000-13.000000,0.000000-1.000000,13.000000 0.000000,1.000000 0.000000,0.000000 0.000000,0.000000 0.000000,0.000000 1.000000,-1.000000-1.000000,1.000000-28.000000,0.000000-1.000000,14.000000 1.000000,0.000000 0.000000,0.000000 0.000000,0.000000 0.000000,0.000000-15.000000,0.000000 1.000000,0.000000 14.000000,0.000000 0.000000,0.000000-15.000000,0.000000 1.000000,-14.000000 0.000000,0.000000-1.000000,14.000000 1.000000,0.000000-1.000000,0.000000 15.000000,0.000000 0.000000,0.000000-14.000000,0.000000-1.000000,0.000000 15.000000,0.000000 0.000000,0.000000-14.000000,0.000000-1.000000,0.000000 15.000000</inkml:trace>
</inkml:ink>
</file>

<file path=ppt/ink/ink120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11:32"/>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46520.000000 18554.000000,'114.000000'0.000000,"-72.000000"0.000000,1.000000 0.000000,14.000000-14.000000,-1.000000-1.000000,30.000000 15.000000,-1.000000 0.000000,28.000000 0.000000,1.000000 0.000000,13.000000 0.000000,1.000000 0.000000,28.000000 0.000000,0.000000 0.000000,-14.000000-14.000000,0.000000 0.000000,42.000000 14.000000,0.000000 0.000000,15.000000 0.000000,-1.000000 0.000000,-27.000000-14.000000,-1.000000 0.000000,28.000000 14.000000,1.000000 0.000000,28.000000-15.000000,0.000000 1.000000,-43.000000 14.000000,1.000000 0.000000,-1.000000-14.000000,0.000000 0.000000,29.000000 0.000000,0.000000 0.000000,-57.000000-1.000000,0.000000 1.000000,0.000000-14.000000,0.000000-1.000000,-14.000000 15.000000,0.000000 0.000000,-15.000000 0.000000,1.000000 0.000000,-43.000000 14.000000,0.000000 0.000000,0.000000-14.000000,0.000000-1.000000,-56.000000 15.000000,-1.000000 0.000000,-14.000000 0.000000,0.000000 0.000000,1.000000 0.000000,-1.000000 0.000000,-57.000000 0.000000,1.000000 0.000000,-15.000000 0.000000,0.000000 0.000000,-56.000000 15.000000,-1.000000-1.000000,-28.000000 0.000000,1.000000 0.000000,-30.000000 0.000000,1.000000 0.000000,0.000000 1.000000,0.000000-1.000000,0.000000 0.000000,-1.000000 0.000000,-27.000000 0.000000,-1.000000 1.000000,1.000000-15.000000,-1.000000 0.000000,-28.000000 14.000000,0.000000 0.000000,-28.000000-14.000000,0.000000 0.000000,42.000000 14.000000,0.000000 0.000000,0.000000-14.000000,1.000000 0.000000,-1.000000 14.000000,0.000000 1.000000,43.000000-1.000000,0.000000 0.000000,14.000000-14.000000,0.000000 0.000000,0.000000 14.000000,0.000000 0.000000,28.000000-14.000000,0.000000 0.000000,43.000000 0.000000,0.000000 0.000000,29.000000 0.000000,-1.000000 0.000000,28.000000 0.000000,1.000000 0.000000,14.000000 0.000000,0.000000 0.000000,42.000000 15.000000,0.000000-1.000000,43.000000-14.000000,0.000000 0.000000,29.000000 0.000000,-1.000000 0.000000,43.000000 0.000000,-1.000000 0.000000,16.000000-14.000000,-1.000000-1.000000,28.000000 15.000000,0.000000 0.000000,1.000000 0.000000,-1.000000 0.000000,29.000000-14.000000,0.000000 0.000000,28.000000 14.000000,0.000000 0.000000,14.000000 0.000000,0.000000 0.000000,15.000000 0.000000,-1.000000 0.000000,-13.000000 0.000000,-1.000000 0.000000,-28.000000 0.000000,0.000000 0.000000,-29.000000 0.000000,1.000000 0.000000,-43.000000 0.000000,0.000000 0.000000,-14.000000-14.000000,0.000000 0.000000,-43.000000 14.000000,0.000000 0.000000,-14.000000 0.000000,0.000000 0.000000,-56.000000 0.000000,-1.000000 0.000000,-28.000000-15.000000,0.000000 1.000000,-42.000000 14.000000,-1.000000 0.000000,-42.000000-14.000000,0.000000 0.000000,-43.000000 14.000000,1.000000 0.000000,-29.000000 0.000000,-1.000000 0.000000,-27.000000 0.000000,0.000000 0.000000,-1.000000 0.000000,1.000000 0.000000,-15.000000 0.000000,1.000000 0.000000,-43.000000 0.000000,0.000000 0.000000,14.000000 0.000000,0.000000 0.000000,-14.000000 0.000000,0.000000 0.000000,14.000000 14.000000,0.000000 0.000000,42.000000-14.000000,1.000000 0.000000,28.000000 0.000000,0.000000 0.000000,28.000000 0.000000,1.000000 0.000000,41.000000 0.000000,1.000000 0.000000,29.000000 0.000000,-1.000000 0.000000,14.000000 0.000000,1.000000 0.000000,28.000000 0.000000,-1.000000 0.000000,15.000000-14.000000,0.000000 0.000000,15.000000 14.000000,-1.000000 0.000000,28.000000 0.000000,1.000000 0.000000,14.000000 0.000000,-1.000000 0.000000,15.000000 0.000000,0.000000 0.000000,0.000000 0.000000,0.000000 0.000000,-43.000000 0.000000,1.000000 0.000000,27.000000 14.000000</inkml:trace>
</inkml:ink>
</file>

<file path=ppt/ink/ink120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11:36"/>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57442.000000 18440.000000,'28.000000'0.000000,"-14.000000"0.000000,0.000000 0.000000,-14.000000-14.000000,0.000000 0.000000,14.000000 14.000000,1.000000 0.000000,-1.000000 0.000000,0.000000 0.000000,-28.000000 0.000000,0.000000 0.000000,-15.000000 0.000000,1.000000 0.000000,0.000000 0.000000,-1.000000 0.000000,-13.000000 0.000000,-1.000000 0.000000,0.000000 0.000000,1.000000 0.000000,-15.000000 0.000000,0.000000 0.000000,1.000000 14.000000,-1.000000 0.000000,0.000000-14.000000,1.000000 0.000000,-15.000000 0.000000,0.000000 0.000000,0.000000 14.000000,0.000000 1.000000,0.000000-15.000000,0.000000 0.000000,14.000000 0.000000,1.000000 0.000000,-15.000000 14.000000,0.000000 0.000000,14.000000-14.000000,0.000000 0.000000,15.000000 0.000000,-1.000000 0.000000,-14.000000 14.000000,1.000000 0.000000,13.000000-14.000000,1.000000 0.000000,-1.000000 0.000000,1.000000 0.000000,-1.000000 0.000000,0.000000 0.000000,1.000000 0.000000,-1.000000 0.000000,-13.000000 15.000000,-1.000000-1.000000,0.000000-14.000000,0.000000 0.000000,15.000000 0.000000,-1.000000 0.000000,-13.000000 0.000000,-1.000000 0.000000,14.000000 0.000000,1.000000 0.000000,-1.000000 14.000000,1.000000 0.000000,-1.000000-14.000000,1.000000 0.000000,-1.000000 0.000000,0.000000 0.000000,1.000000 0.000000,-1.000000 0.000000,1.000000 0.000000,-1.000000 0.000000,1.000000 0.000000,-1.000000 0.000000,1.000000 0.000000,-1.000000 0.000000,-14.000000 0.000000,1.000000 0.000000,-1.000000 0.000000,0.000000 0.000000,15.000000 0.000000,-1.000000 0.000000,0.000000 0.000000,1.000000 0.000000,-15.000000 0.000000,0.000000 0.000000,29.000000 0.000000,0.000000 0.000000,-15.000000 0.000000,1.000000 0.000000,13.000000 0.000000,1.000000 0.000000,0.000000 0.000000,-1.000000 0.000000,15.000000-14.000000,0.000000 0.000000,-15.000000 14.000000,1.000000 0.000000,0.000000 0.000000,-1.000000 0.000000,1.000000-14.000000,0.000000-1.000000,-1.000000 15.000000,1.000000 0.000000,-1.000000-14.000000,1.000000 0.000000,0.000000 14.000000,-1.000000 0.000000,1.000000 0.000000,0.000000 0.000000,-1.000000-14.000000,1.000000 0.000000,0.000000 14.000000,-1.000000 0.000000,1.000000-15.000000,-1.000000 1.000000,1.000000 14.000000,0.000000 0.000000,14.000000-14.000000,-1.000000 0.000000,-13.000000 14.000000,0.000000 0.000000,-1.000000-14.000000,1.000000 0.000000,14.000000 14.000000,0.000000 0.000000,-15.000000-15.000000,1.000000 1.000000,14.000000 0.000000,-1.000000 0.000000,15.000000-15.000000,0.000000 1.000000,-14.000000 14.000000,0.000000 0.000000,14.000000-15.000000,0.000000 1.000000,0.000000 0.000000,0.000000-1.000000,0.000000 1.000000,0.000000 0.000000,0.000000-1.000000,0.000000 1.000000,14.000000-1.000000,0.000000 1.000000,-14.000000-14.000000,0.000000-1.000000,15.000000 15.000000,-1.000000-1.000000,0.000000-13.000000,0.000000-1.000000,0.000000 1.000000,1.000000-1.000000,-1.000000 15.000000,0.000000-1.000000,0.000000-13.000000,0.000000-1.000000,0.000000 1.000000,1.000000-1.000000,-1.000000 15.000000,0.000000-1.000000,14.000000 1.000000,1.000000 0.000000,-15.000000-1.000000,0.000000 1.000000,0.000000 0.000000,0.000000-1.000000,15.000000 1.000000,-1.000000-1.000000,-14.000000 1.000000,1.000000 0.000000,13.000000 14.000000,0.000000-1.000000,1.000000-13.000000,-1.000000 0.000000,15.000000-1.000000,-1.000000 1.000000,-14.000000 0.000000,1.000000-1.000000,13.000000 1.000000,1.000000-1.000000,-1.000000 15.000000,1.000000 0.000000,14.000000-14.000000,0.000000-1.000000,-15.000000 1.000000,1.000000 0.000000,13.000000 13.000000,1.000000 1.000000,-14.000000 0.000000,-1.000000 0.000000,15.000000 0.000000,0.000000-1.000000,14.000000 1.000000,-1.000000 0.000000,1.000000 0.000000,0.000000 0.000000,0.000000 0.000000,0.000000-1.000000,14.000000 1.000000,0.000000 0.000000,-14.000000 14.000000,0.000000 0.000000,0.000000 0.000000,0.000000 0.000000,0.000000 0.000000,0.000000 0.000000,-14.000000 0.000000,-1.000000 0.000000,15.000000 0.000000,0.000000 0.000000,0.000000 0.000000,0.000000 0.000000,0.000000 0.000000,0.000000 0.000000,0.000000 14.000000,0.000000 0.000000,0.000000 1.000000,-1.000000-1.000000,-13.000000-14.000000,0.000000 0.000000,0.000000 14.000000,-1.000000 0.000000,1.000000 14.000000,0.000000 1.000000,0.000000-15.000000,-1.000000 0.000000,1.000000 0.000000,0.000000 1.000000,0.000000 13.000000,-1.000000 0.000000,-13.000000 1.000000,-1.000000-1.000000,15.000000 0.000000,0.000000 1.000000,0.000000-1.000000,-1.000000 1.000000,-27.000000 13.000000,-1.000000 1.000000,15.000000-15.000000,-1.000000 0.000000,-14.000000 1.000000,1.000000-1.000000,-1.000000 0.000000,1.000000 1.000000,-1.000000-1.000000,0.000000 1.000000,-14.000000-15.000000,1.000000 0.000000,-1.000000 0.000000,0.000000 0.000000,0.000000 15.000000,0.000000-1.000000,1.000000 0.000000,-1.000000 1.000000,-14.000000-15.000000,0.000000 0.000000,0.000000 0.000000,0.000000 0.000000,0.000000 1.000000,0.000000-1.000000,0.000000 14.000000,0.000000 1.000000,0.000000-15.000000,0.000000 0.000000,14.000000 14.000000,0.000000 1.000000,0.000000-15.000000,1.000000 0.000000,-15.000000 14.000000,0.000000 1.000000,14.000000-1.000000,0.000000 1.000000,0.000000-15.000000,0.000000 0.000000,0.000000 0.000000,1.000000 0.000000,-15.000000 15.000000,0.000000-1.000000,14.000000-14.000000,0.000000 0.000000,-14.000000 1.000000,0.000000-1.000000,14.000000 0.000000,0.000000 0.000000,-14.000000 14.000000,0.000000 1.000000,0.000000-15.000000,0.000000 0.000000,0.000000 0.000000,0.000000 1.000000,0.000000-1.000000,0.000000 0.000000,0.000000 0.000000,0.000000 0.000000,0.000000 0.000000,0.000000 1.000000,0.000000 13.000000,0.000000 0.000000,-14.000000-13.000000,0.000000-1.000000,14.000000 0.000000,0.000000 0.000000,-14.000000 0.000000,0.000000 0.000000,-1.000000 1.000000,1.000000-1.000000,-14.000000 0.000000,0.000000 0.000000,13.000000 0.000000,1.000000 1.000000,0.000000-1.000000,0.000000 0.000000,-15.000000 0.000000,1.000000 0.000000,0.000000 0.000000,-1.000000 1.000000,1.000000-15.000000,0.000000 0.000000,-15.000000 0.000000,0.000000 0.000000,1.000000 14.000000,-1.000000 0.000000,1.000000-14.000000,-1.000000 0.000000,1.000000 0.000000,-1.000000 0.000000,1.000000 14.000000,-1.000000 0.000000,1.000000-14.000000,-1.000000 0.000000,0.000000 0.000000,1.000000 0.000000,-1.000000 0.000000,1.000000 0.000000,13.000000 0.000000,1.000000 0.000000,0.000000 15.000000,-1.000000-1.000000,15.000000-14.000000,0.000000 0.000000,0.000000 0.000000,0.000000 0.000000,-1.000000 0.000000,1.000000 0.000000,0.000000 0.000000,0.000000 0.000000,28.000000 0.000000,0.000000 0.000000,0.000000 0.000000,1.000000 0.000000,-1.000000-14.000000,0.000000-1.000000,14.000000 15.000000,1.000000 0.000000,-1.000000 0.000000,0.000000 0.000000,1.000000 0.000000,-1.000000 0.000000,15.000000-14.000000,-1.000000 0.000000,15.000000 14.000000,0.000000 0.000000,-1.000000 0.000000,1.000000 0.000000,0.000000-14.000000,0.000000 0.000000,14.000000 14.000000,-1.000000 0.000000,1.000000-15.000000,0.000000 1.000000,14.000000 14.000000,1.000000 0.000000,-16.000000 0.000000,1.000000 0.000000,14.000000-14.000000,1.000000 0.000000,-1.000000 14.000000,0.000000 0.000000,-14.000000-14.000000,0.000000 0.000000,-1.000000 14.000000,1.000000 0.000000,0.000000 0.000000,0.000000 0.000000,-14.000000 0.000000,0.000000 0.000000,-15.000000 0.000000,1.000000 0.000000,-1.000000-15.000000,1.000000 1.000000,-1.000000 14.000000,1.000000 0.000000,0.000000 0.000000,-1.000000 0.000000,15.000000 0.000000,0.000000 0.000000,-1.000000-14.000000,1.000000 0.000000,0.000000 14.000000,-1.000000 0.000000,15.000000-14.000000,0.000000-1.000000,0.000000 15.000000,0.000000 0.000000,-14.000000-14.000000,0.000000 0.000000,28.000000 14.000000,0.000000 0.000000,-28.000000-14.000000,-1.000000 0.000000,15.000000 14.000000,0.000000 0.000000,-28.000000 0.000000,-1.000000 0.000000,15.000000-14.000000,0.000000-1.000000,-1.000000 15.000000,1.000000 0.000000,0.000000 0.000000,0.000000 0.000000,-1.000000 0.000000,1.000000 0.000000,0.000000-14.000000,0.000000 0.000000,-1.000000 14.000000,1.000000 0.000000,0.000000 0.000000,-1.000000 0.000000,1.000000 0.000000,0.000000 0.000000,-15.000000-14.000000,1.000000 0.000000,14.000000 14.000000,0.000000 0.000000,-1.000000 0.000000,1.000000 0.000000,0.000000 0.000000,-1.000000 0.000000,-13.000000-15.000000,0.000000 1.000000,27.000000 14.000000,1.000000 0.000000,-14.000000 0.000000,0.000000 0.000000,0.000000-14.000000,-1.000000 0.000000,1.000000 14.000000,0.000000 0.000000,-15.000000 0.000000,1.000000 0.000000,-1.000000 0.000000,1.000000 0.000000,14.000000 0.000000,-1.000000 0.000000,-13.000000-14.000000,0.000000 0.000000,-1.000000 14.000000,1.000000 0.000000,13.000000 0.000000,1.000000 0.000000,0.000000 0.000000,0.000000 0.000000,-1.000000 0.000000,1.000000 0.000000,14.000000 0.000000,0.000000 0.000000,-14.000000 0.000000,-1.000000 0.000000,15.000000 0.000000,0.000000 0.000000,-14.000000 0.000000,0.000000 0.000000,-1.000000 0.000000,1.000000 0.000000,0.000000 0.000000,0.000000 0.000000,13.000000 0.000000,1.000000 0.000000,0.000000 0.000000,0.000000 0.000000,-14.000000 0.000000,0.000000 0.000000,28.000000 0.000000,0.000000 0.000000,-28.000000 0.000000,-1.000000 0.000000,15.000000 0.000000,0.000000 0.000000,0.000000 0.000000,0.000000 0.000000,-14.000000 0.000000,-1.000000 0.000000,1.000000 0.000000,0.000000 0.000000,14.000000 0.000000,0.000000 0.000000,-14.000000 0.000000,-1.000000 0.000000,15.000000 0.000000,0.000000 0.000000,0.000000 0.000000,0.000000 0.000000,-14.000000 0.000000,-1.000000 0.000000,1.000000 0.000000,0.000000 0.000000,0.000000 0.000000,-1.000000 0.000000,1.000000 0.000000,0.000000 0.000000,-15.000000 14.000000,1.000000 0.000000,14.000000-14.000000,-1.000000 0.000000,-13.000000 0.000000,-1.000000 0.000000,15.000000 0.000000,0.000000 0.000000,0.000000 0.000000,-1.000000 0.000000,1.000000 0.000000,0.000000 0.000000,14.000000 0.000000,0.000000 0.000000,0.000000 0.000000,-1.000000 0.000000,-13.000000 0.000000,0.000000 0.000000,0.000000 0.000000,-1.000000 0.000000,1.000000 14.000000,0.000000 0.000000,-15.000000-14.000000,1.000000 0.000000,14.000000 0.000000,-1.000000 0.000000,-13.000000 0.000000,0.000000 0.000000,-1.000000 14.000000,1.000000 1.000000,-1.000000-15.000000,1.000000 0.000000,-1.000000 0.000000,1.000000 0.000000,-15.000000 14.000000,1.000000 0.000000,13.000000-14.000000,1.000000 0.000000,-15.000000 0.000000,0.000000 0.000000,1.000000 0.000000,-1.000000 0.000000,1.000000 0.000000,-1.000000 0.000000,0.000000-14.000000,1.000000 0.000000,-15.000000 14.000000,0.000000 0.000000,14.000000 0.000000,1.000000 0.000000,-1.000000 0.000000,0.000000 0.000000,1.000000 0.000000,-1.000000 0.000000,-14.000000 0.000000,1.000000 0.000000,13.000000 0.000000,0.000000 0.000000,1.000000 0.000000,-1.000000 0.000000,-14.000000 0.000000,0.000000 0.000000,15.000000 0.000000,-1.000000 0.000000,-14.000000 0.000000,0.000000 0.000000,1.000000 0.000000,-1.000000 0.000000,14.000000 0.000000,1.000000 0.000000,-15.000000 0.000000,0.000000 0.000000,14.000000 0.000000,1.000000 0.000000,-1.000000 0.000000,0.000000 0.000000,15.000000 0.000000,0.000000 0.000000,-15.000000 0.000000,0.000000 0.000000,1.000000 0.000000,-1.000000 0.000000,15.000000 0.000000,-1.000000 0.000000,-14.000000 0.000000,1.000000 0.000000,-1.000000 0.000000,1.000000 0.000000,-15.000000 0.000000,0.000000 0.000000,14.000000 0.000000,1.000000 0.000000,-1.000000 0.000000,0.000000 0.000000,-13.000000 0.000000,-1.000000 0.000000,0.000000 14.000000,0.000000 0.000000,0.000000-14.000000,0.000000 0.000000,1.000000 0.000000,-1.000000 0.000000,0.000000 0.000000,0.000000 0.000000,0.000000 0.000000,1.000000 0.000000,-1.000000-14.000000</inkml:trace>
</inkml:ink>
</file>

<file path=ppt/ink/ink120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11:44"/>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14438.000000 20369.000000,'28.000000'0.000000,"-13.000000"0.000000,-1.000000 0.000000,0.000000 0.000000,0.000000 0.000000,14.000000 0.000000,1.000000 0.000000,-1.000000 14.000000,1.000000 1.000000,-1.000000-15.000000,0.000000 0.000000,1.000000 0.000000,-1.000000 0.000000,29.000000 14.000000,0.000000 0.000000,-1.000000-14.000000,1.000000 0.000000,14.000000 0.000000,0.000000 0.000000,0.000000 0.000000,0.000000 0.000000,14.000000 0.000000,0.000000 0.000000,0.000000 0.000000,0.000000 0.000000,0.000000 0.000000,0.000000 0.000000,0.000000 0.000000,0.000000 0.000000,1.000000 0.000000,-1.000000 0.000000,0.000000 0.000000,0.000000 0.000000,0.000000-14.000000,0.000000 0.000000,14.000000 14.000000,1.000000 0.000000,13.000000 0.000000,1.000000 0.000000,-29.000000 0.000000,0.000000 0.000000,14.000000 0.000000,0.000000 0.000000,1.000000-15.000000,-1.000000 1.000000,0.000000 14.000000,0.000000 0.000000,1.000000-14.000000,-1.000000 0.000000,14.000000 14.000000,1.000000 0.000000,-15.000000-14.000000,0.000000-1.000000,15.000000 15.000000,-1.000000 0.000000,1.000000 0.000000,-1.000000 0.000000,1.000000 0.000000,-1.000000 0.000000,15.000000 0.000000,0.000000 0.000000,-1.000000-14.000000,1.000000 0.000000,-15.000000 14.000000,1.000000 0.000000,-15.000000 0.000000,0.000000 0.000000,43.000000-14.000000,0.000000 0.000000,-29.000000 14.000000,1.000000 0.000000,-1.000000 0.000000,1.000000 0.000000,-1.000000-14.000000,1.000000-1.000000,-29.000000 15.000000,0.000000 0.000000,43.000000 0.000000,-1.000000 0.000000,1.000000-14.000000,0.000000 0.000000,-29.000000 14.000000,0.000000 0.000000,0.000000 0.000000,1.000000 0.000000,-1.000000 0.000000,0.000000 0.000000,1.000000 0.000000,-1.000000 0.000000,-14.000000 0.000000,0.000000 0.000000,29.000000 0.000000,-1.000000 0.000000,-28.000000 0.000000,0.000000 0.000000,-14.000000 0.000000,0.000000 0.000000,14.000000 0.000000,0.000000 0.000000,-14.000000 0.000000,0.000000 0.000000,14.000000 0.000000,0.000000 0.000000,15.000000 0.000000,-1.000000 0.000000,-14.000000 0.000000,0.000000 0.000000,14.000000 0.000000,1.000000 0.000000,-15.000000 0.000000,0.000000 0.000000,0.000000 0.000000,0.000000 0.000000,0.000000 0.000000,0.000000 0.000000,29.000000 0.000000,-1.000000 0.000000,-14.000000 0.000000,1.000000 0.000000,-1.000000 0.000000,0.000000 0.000000,15.000000 0.000000,-1.000000 0.000000,-28.000000 0.000000,0.000000 0.000000,15.000000 0.000000,-1.000000 0.000000,29.000000 0.000000,-1.000000 0.000000,-13.000000 0.000000,-1.000000 0.000000,1.000000 0.000000,-1.000000 0.000000,1.000000 14.000000,-1.000000 0.000000,1.000000-14.000000,-1.000000 0.000000,0.000000 0.000000,1.000000 0.000000,14.000000 0.000000,-1.000000 0.000000,-13.000000 0.000000,-1.000000 0.000000,-14.000000 0.000000,1.000000 0.000000,13.000000 0.000000,1.000000 0.000000,-1.000000 0.000000,1.000000 0.000000,-1.000000 15.000000,0.000000-1.000000,1.000000-14.000000,-1.000000 0.000000,-27.000000 0.000000,-1.000000 0.000000,0.000000 0.000000,0.000000 0.000000,14.000000 0.000000,0.000000 0.000000,-14.000000 0.000000,1.000000 0.000000,-1.000000 0.000000,0.000000 0.000000,14.000000 0.000000,0.000000 0.000000,-28.000000 0.000000,0.000000 0.000000,-14.000000 0.000000,0.000000 0.000000,14.000000 0.000000,-1.000000 0.000000,-13.000000-14.000000,0.000000-1.000000,14.000000 15.000000,0.000000 0.000000,0.000000-14.000000,0.000000 0.000000,0.000000 14.000000,-1.000000 0.000000,1.000000 0.000000,0.000000 0.000000,0.000000 0.000000,0.000000 0.000000,0.000000 0.000000,0.000000 0.000000,-14.000000 0.000000,-1.000000 0.000000,1.000000 0.000000,0.000000 0.000000,14.000000 0.000000,0.000000 0.000000,-15.000000 0.000000,1.000000 0.000000,0.000000 0.000000,0.000000 0.000000,14.000000 0.000000,-1.000000 0.000000,-13.000000 0.000000,0.000000 0.000000,14.000000 0.000000,0.000000 0.000000,0.000000 0.000000,0.000000 0.000000,-15.000000 0.000000,1.000000 0.000000,0.000000 0.000000,0.000000 0.000000,-1.000000 0.000000,1.000000 0.000000,-14.000000 0.000000,-1.000000 0.000000,1.000000 14.000000,-1.000000 0.000000,1.000000-14.000000,-1.000000 0.000000,15.000000 0.000000,0.000000 0.000000,-15.000000 0.000000,1.000000 0.000000,-1.000000 0.000000,1.000000 0.000000,-15.000000 0.000000,1.000000 0.000000,-1.000000 15.000000,0.000000-1.000000,1.000000-14.000000,-1.000000 0.000000,-14.000000 0.000000,1.000000 0.000000,-1.000000 0.000000,0.000000 0.000000,0.000000 0.000000,0.000000 0.000000,-14.000000 14.000000,0.000000 0.000000,-14.000000 0.000000,0.000000 0.000000,0.000000 1.000000,0.000000-1.000000,-15.000000 0.000000,1.000000 0.000000,14.000000-14.000000,-1.000000 0.000000,-13.000000 14.000000,0.000000 1.000000,-15.000000-15.000000,1.000000 0.000000,13.000000 14.000000,1.000000 0.000000,-29.000000-14.000000,0.000000 0.000000,1.000000 14.000000,-1.000000 0.000000,-14.000000-14.000000,0.000000 0.000000,0.000000 15.000000,0.000000-1.000000,-14.000000-14.000000,0.000000 0.000000,-14.000000 0.000000,-1.000000 0.000000,1.000000 14.000000,0.000000 0.000000,-15.000000-14.000000,1.000000 0.000000,0.000000 14.000000,-1.000000 0.000000,-14.000000 1.000000,1.000000-1.000000,42.000000-14.000000,0.000000 0.000000,-1.000000 14.000000,1.000000 0.000000,-14.000000-14.000000,0.000000 0.000000,28.000000 14.000000,0.000000 1.000000,-14.000000-15.000000,0.000000 0.000000,14.000000 14.000000,0.000000 0.000000,0.000000 0.000000,0.000000 0.000000,0.000000-14.000000,0.000000 0.000000,0.000000 14.000000,0.000000 1.000000,15.000000-15.000000,-1.000000 0.000000,-28.000000 0.000000,0.000000 0.000000,-15.000000 14.000000,1.000000 0.000000,14.000000-14.000000,0.000000 0.000000,0.000000 0.000000,0.000000 0.000000,-14.000000 14.000000,-1.000000 0.000000,15.000000-14.000000,0.000000 0.000000,0.000000 0.000000,0.000000 0.000000,-29.000000 0.000000,1.000000 0.000000,-1.000000 0.000000,1.000000 0.000000,14.000000 15.000000,-1.000000-1.000000,-13.000000-14.000000,-1.000000 0.000000,15.000000 0.000000,0.000000 0.000000,0.000000 0.000000,-1.000000 0.000000,-13.000000 0.000000,-1.000000 0.000000,1.000000 0.000000,0.000000 0.000000,13.000000 14.000000,1.000000 0.000000,0.000000-14.000000,-1.000000 0.000000,15.000000 0.000000,0.000000 0.000000,0.000000 0.000000,0.000000 0.000000,-14.000000 0.000000,-1.000000 0.000000,1.000000 0.000000,0.000000 0.000000,14.000000 0.000000,0.000000 0.000000,0.000000 0.000000,-1.000000 0.000000,16.000000 0.000000,-1.000000 0.000000,0.000000 0.000000,0.000000 0.000000,-14.000000 0.000000,0.000000 0.000000,-1.000000 0.000000,1.000000 0.000000,0.000000 0.000000,0.000000 0.000000,-14.000000 0.000000,0.000000 0.000000,28.000000 0.000000,0.000000 0.000000,0.000000 0.000000,0.000000 0.000000,-14.000000 0.000000,0.000000 0.000000,14.000000 0.000000,0.000000 0.000000,-14.000000 0.000000,0.000000 0.000000,-15.000000 0.000000,1.000000 0.000000,14.000000-14.000000,0.000000 0.000000,0.000000 14.000000,0.000000 0.000000,14.000000-14.000000,0.000000-1.000000,-14.000000 15.000000,0.000000 0.000000,14.000000-14.000000,0.000000 0.000000,-14.000000 14.000000,0.000000 0.000000,0.000000-14.000000,0.000000 0.000000,-1.000000 14.000000,1.000000 0.000000,0.000000-15.000000,0.000000 1.000000,14.000000 14.000000,0.000000 0.000000,0.000000-14.000000,0.000000 0.000000,1.000000 14.000000,-1.000000 0.000000,0.000000 0.000000,0.000000 0.000000,0.000000-14.000000,0.000000 0.000000,-14.000000 14.000000,0.000000 0.000000,14.000000 0.000000,0.000000 0.000000,-14.000000-15.000000,0.000000 1.000000,14.000000 14.000000,0.000000 0.000000,14.000000-14.000000,0.000000 0.000000,-13.000000 14.000000,-1.000000 0.000000,-15.000000 0.000000,1.000000 0.000000,14.000000-14.000000,1.000000-1.000000,-16.000000 15.000000,1.000000 0.000000,0.000000-14.000000,0.000000 0.000000,14.000000 14.000000,0.000000 0.000000,-14.000000 0.000000,0.000000 0.000000,14.000000-14.000000,0.000000 0.000000,0.000000 14.000000,0.000000 0.000000,-14.000000 0.000000,0.000000 0.000000,0.000000 0.000000,0.000000 0.000000,0.000000 0.000000,0.000000 0.000000,-14.000000 0.000000,-1.000000 0.000000,29.000000 0.000000,0.000000 0.000000,1.000000 0.000000,-1.000000 0.000000,-14.000000 0.000000,-1.000000 0.000000,1.000000 0.000000,0.000000 0.000000,0.000000 0.000000,0.000000 0.000000,-14.000000 0.000000,-1.000000 0.000000,15.000000 0.000000,0.000000 0.000000,0.000000 0.000000,0.000000 0.000000,0.000000 0.000000,0.000000 0.000000,0.000000 0.000000,0.000000 0.000000,0.000000 0.000000,-1.000000 0.000000,-13.000000 0.000000,0.000000 0.000000,14.000000 0.000000,0.000000 0.000000,0.000000 0.000000,0.000000 0.000000,-15.000000-14.000000,1.000000-1.000000,28.000000 15.000000,0.000000 0.000000,0.000000 0.000000,0.000000 0.000000,0.000000 0.000000,0.000000 0.000000,1.000000 0.000000,-1.000000 0.000000,-14.000000 0.000000,-1.000000 0.000000,16.000000 0.000000,-1.000000 0.000000,0.000000 0.000000,0.000000 0.000000,14.000000 0.000000,0.000000 0.000000,-14.000000 0.000000,0.000000 0.000000,15.000000 0.000000,-1.000000 0.000000,0.000000 0.000000,1.000000 0.000000,-15.000000 0.000000,0.000000 0.000000,14.000000 0.000000,0.000000 0.000000,1.000000 0.000000,-1.000000 0.000000,-28.000000 0.000000,0.000000 0.000000,28.000000 0.000000,0.000000 0.000000,0.000000 0.000000,1.000000 0.000000,-1.000000 0.000000,0.000000 0.000000,0.000000 0.000000,1.000000 0.000000,-1.000000 0.000000,0.000000 0.000000,1.000000 0.000000,-1.000000 0.000000,-14.000000 0.000000,0.000000 0.000000,14.000000 15.000000,0.000000-1.000000,-13.000000-14.000000,-1.000000 0.000000,14.000000 0.000000,0.000000 0.000000,0.000000 0.000000,1.000000 0.000000,-1.000000 0.000000,0.000000 0.000000,29.000000 0.000000,0.000000 0.000000,-1.000000 0.000000,1.000000 0.000000,-1.000000 14.000000,1.000000 0.000000,14.000000-14.000000,0.000000 0.000000,14.000000 14.000000</inkml:trace>
</inkml:ink>
</file>

<file path=ppt/ink/ink12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56:50"/>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36259.000000 22850.000000,'21.000000'0.000000,"-21.000000"-11.000000,0.000000 1.000000,0.000000 20.000000,0.000000 1.000000,0.000000 9.000000,0.000000-1.000000,-11.000000 12.000000,1.000000-1.000000,1.000000 0.000000,-1.000000 0.000000,0.000000 0.000000,-1.000000 0.000000,1.000000 0.000000,1.000000-1.000000,-1.000000 1.000000,0.000000 0.000000,-1.000000 1.000000,1.000000-1.000000,1.000000-10.000000,-1.000000-1.000000,0.000000-8.000000,-1.000000-1.000000,1.000000 0.000000,1.000000-1.000000,-1.000000 1.000000,0.000000 1.000000,-1.000000-22.000000,1.000000 1.000000,10.000000 1.000000,0.000000-1.000000,0.000000-10.000000,0.000000 0.000000,-9.000000 10.000000,-1.000000 0.000000,10.000000-10.000000,0.000000 0.000000,-10.000000 0.000000,-1.000000 0.000000,11.000000 0.000000,0.000000-1.000000,0.000000-8.000000,0.000000-1.000000,-10.000000 10.000000,1.000000-1.000000,9.000000 1.000000,0.000000 0.000000,0.000000 1.000000,0.000000-1.000000,0.000000 0.000000,0.000000 0.000000,0.000000 10.000000,0.000000-1.000000,0.000000 2.000000,0.000000-1.000000,9.000000 10.000000,1.000000 0.000000,1.000000 10.000000</inkml:trace>
</inkml:ink>
</file>

<file path=ppt/ink/ink121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13:53"/>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10240.000000 26697.000000,'-34.000000'-33.000000,"34.000000"17.000000,0.000000-1.000000,-16.000000 17.000000,-1.000000 0.000000,17.000000-17.000000,0.000000 1.000000,17.000000 16.000000,-1.000000 0.000000,18.000000-17.000000,-1.000000 0.000000,17.000000 17.000000,0.000000 0.000000,0.000000 0.000000,-1.000000 0.000000,18.000000 0.000000,-1.000000 0.000000,1.000000 0.000000,-1.000000 0.000000,1.000000-16.000000,-1.000000-1.000000,1.000000 17.000000,-1.000000 0.000000,1.000000 0.000000,-1.000000 0.000000,-16.000000-16.000000,0.000000-1.000000,17.000000 17.000000,-1.000000 0.000000,-16.000000-17.000000,0.000000 1.000000,0.000000 16.000000,0.000000 0.000000,-17.000000 0.000000,0.000000 0.000000,-16.000000-17.000000,-1.000000 0.000000,-49.000000 17.000000,0.000000 0.000000,-17.000000 0.000000,0.000000 0.000000,-16.000000 17.000000,-1.000000 0.000000,1.000000-1.000000,-1.000000 1.000000,-16.000000 0.000000,0.000000-1.000000,0.000000 1.000000,0.000000-1.000000,16.000000-16.000000,1.000000 0.000000,-17.000000 17.000000,-1.000000 0.000000,1.000000-1.000000,0.000000 1.000000,0.000000-17.000000,0.000000 0.000000,0.000000 17.000000,0.000000-1.000000,16.000000-16.000000,1.000000 0.000000,16.000000 0.000000,0.000000 0.000000,33.000000 0.000000,1.000000 0.000000,-1.000000 0.000000,1.000000 0.000000,49.000000 0.000000,0.000000 0.000000,0.000000 0.000000,1.000000 0.000000,15.000000 0.000000,1.000000 0.000000,0.000000 0.000000,0.000000 0.000000,0.000000 0.000000,0.000000 0.000000,16.000000-16.000000,1.000000-1.000000,-17.000000 17.000000,-1.000000 0.000000,18.000000 0.000000,-1.000000 0.000000,-16.000000 0.000000,0.000000 0.000000,-17.000000-17.000000,1.000000 1.000000,-1.000000 16.000000,0.000000 0.000000,-16.000000 0.000000,-1.000000 0.000000,-49.000000 0.000000,0.000000 0.000000,16.000000 0.000000,1.000000 0.000000,-18.000000 16.000000</inkml:trace>
</inkml:ink>
</file>

<file path=ppt/ink/ink121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14:02"/>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47477.000000 26431.000000,'0.000000'-33.000000,"17.000000"33.000000,-1.000000 0.000000,1.000000 0.000000,-1.000000 0.000000,18.000000 0.000000,-1.000000 0.000000,17.000000 0.000000,0.000000 0.000000,0.000000-16.000000,-1.000000-1.000000,18.000000 17.000000,-1.000000 0.000000,18.000000 0.000000,-1.000000 0.000000,16.000000 0.000000,1.000000 0.000000,17.000000 0.000000,-1.000000 0.000000,-16.000000 0.000000,-1.000000 0.000000,18.000000 0.000000,-1.000000 0.000000,-16.000000 0.000000,0.000000 0.000000,16.000000 0.000000,0.000000 0.000000,-16.000000-17.000000,0.000000 1.000000,33.000000 16.000000,0.000000 0.000000,-33.000000 0.000000,-1.000000 0.000000,18.000000 0.000000,-1.000000 0.000000,-16.000000 0.000000,0.000000 0.000000,-17.000000 0.000000,0.000000 0.000000,33.000000 0.000000,0.000000 0.000000,-32.000000 0.000000,-1.000000 0.000000,16.000000 0.000000,1.000000 0.000000,17.000000 0.000000,-1.000000 0.000000,-33.000000 0.000000,0.000000 0.000000,0.000000 0.000000,0.000000 0.000000,17.000000 0.000000,0.000000 0.000000,-17.000000 0.000000,0.000000 0.000000,0.000000 0.000000,0.000000 0.000000,17.000000 0.000000,0.000000 0.000000,16.000000-17.000000,1.000000 0.000000,16.000000 17.000000,0.000000 0.000000,0.000000-16.000000,0.000000-1.000000,-17.000000 17.000000,0.000000 0.000000,-16.000000 0.000000,0.000000 0.000000,16.000000 0.000000,0.000000 0.000000,1.000000 0.000000,-1.000000 0.000000,-16.000000 0.000000,0.000000 0.000000,-1.000000 0.000000,1.000000 0.000000,-17.000000 0.000000,0.000000 0.000000,1.000000 0.000000,-1.000000 0.000000,0.000000 0.000000,0.000000 0.000000,0.000000 0.000000,0.000000 0.000000,0.000000 0.000000,0.000000 0.000000,17.000000 0.000000,0.000000 0.000000,-17.000000 0.000000,0.000000 0.000000,-16.000000 0.000000,-1.000000 0.000000,17.000000 0.000000,0.000000 0.000000,-16.000000 0.000000,-1.000000 0.000000,1.000000 0.000000,-1.000000 0.000000,1.000000 17.000000,-1.000000-1.000000,17.000000-16.000000,1.000000 0.000000,-1.000000 0.000000,0.000000 0.000000,0.000000 0.000000,0.000000 0.000000,0.000000 0.000000,0.000000 0.000000,-16.000000 0.000000,-1.000000 0.000000,17.000000 0.000000,0.000000 0.000000,1.000000 0.000000,-1.000000 0.000000,0.000000 17.000000,0.000000 0.000000,17.000000-17.000000,-1.000000 0.000000,1.000000 0.000000,0.000000 0.000000,0.000000 0.000000,-1.000000 0.000000,1.000000 0.000000,0.000000 0.000000,-17.000000 0.000000,0.000000 0.000000,0.000000 0.000000,0.000000 0.000000,0.000000 0.000000,1.000000 0.000000,-1.000000 0.000000,0.000000 0.000000,-17.000000 0.000000,1.000000 0.000000,16.000000 0.000000,0.000000 0.000000,0.000000 0.000000,0.000000 0.000000,0.000000 0.000000,1.000000 0.000000,-18.000000 0.000000,1.000000 0.000000,-1.000000 0.000000,1.000000 0.000000,-1.000000 0.000000,1.000000 0.000000,-1.000000 0.000000,1.000000 0.000000,-18.000000 0.000000,1.000000 0.000000,17.000000 0.000000,-1.000000 0.000000,1.000000 0.000000,-1.000000 0.000000,17.000000 0.000000,0.000000 0.000000,-16.000000 0.000000,-1.000000 0.000000,1.000000 0.000000,-1.000000 0.000000,1.000000 0.000000,-1.000000 0.000000,1.000000 0.000000,-1.000000 0.000000,1.000000 0.000000,-1.000000 0.000000,1.000000 0.000000,-1.000000 0.000000,18.000000 0.000000,-1.000000 0.000000,16.000000 0.000000,1.000000 0.000000,0.000000 0.000000,0.000000 0.000000,-1.000000 0.000000,1.000000 0.000000,0.000000 0.000000,0.000000 0.000000,-17.000000 0.000000,0.000000 0.000000,17.000000 0.000000,-1.000000 0.000000,-16.000000 0.000000,1.000000 0.000000,-1.000000 0.000000,0.000000 0.000000,0.000000 0.000000,0.000000 0.000000,0.000000 0.000000,0.000000 0.000000,0.000000 0.000000,1.000000 0.000000,-1.000000 0.000000,0.000000 0.000000,0.000000 0.000000,0.000000 0.000000,-17.000000 0.000000,1.000000 0.000000,-1.000000 0.000000,1.000000 0.000000,-1.000000 0.000000,1.000000 0.000000,-1.000000 0.000000,1.000000 0.000000,-1.000000 0.000000,1.000000 0.000000,-1.000000 0.000000,1.000000 0.000000,-1.000000 0.000000,1.000000 0.000000,-17.000000 0.000000,0.000000 0.000000,16.000000 0.000000,1.000000 0.000000,-17.000000 0.000000,-1.000000 0.000000,-15.000000 0.000000,-1.000000 0.000000,17.000000 0.000000,0.000000 0.000000,-17.000000 0.000000,0.000000 0.000000,0.000000 0.000000,1.000000 0.000000,15.000000 0.000000,1.000000 0.000000,0.000000 0.000000,0.000000 0.000000,-17.000000 0.000000,1.000000 0.000000,15.000000 0.000000,1.000000 0.000000,0.000000 0.000000,0.000000 0.000000,0.000000 0.000000,0.000000 0.000000,0.000000 0.000000,0.000000 0.000000,-1.000000 16.000000,1.000000 1.000000,17.000000-17.000000,-1.000000 0.000000,-32.000000 0.000000,-1.000000 0.000000,17.000000 0.000000,0.000000 0.000000,-1.000000 0.000000,1.000000 0.000000,-16.000000 0.000000,-1.000000 0.000000,-17.000000 0.000000,1.000000 0.000000,16.000000 0.000000,1.000000 0.000000,-18.000000 0.000000,1.000000 0.000000,-1.000000 0.000000,1.000000 0.000000,-34.000000 0.000000,1.000000 0.000000,-1.000000 0.000000,1.000000 0.000000,-18.000000 0.000000,1.000000 0.000000,0.000000 0.000000,0.000000 0.000000,-17.000000 0.000000,0.000000 0.000000,0.000000 0.000000,0.000000 0.000000,-16.000000 0.000000,-1.000000 0.000000,1.000000 0.000000,-1.000000 0.000000,1.000000 0.000000,-1.000000 0.000000,-16.000000 0.000000,0.000000 0.000000,16.000000 0.000000,1.000000 0.000000,-17.000000 0.000000,0.000000 0.000000,-1.000000 0.000000,1.000000 0.000000,17.000000 0.000000,-1.000000 0.000000,18.000000 0.000000,-1.000000 0.000000,-17.000000 0.000000,1.000000 0.000000,32.000000 0.000000,1.000000 0.000000,0.000000 0.000000,0.000000 0.000000,16.000000 0.000000,0.000000 0.000000,1.000000 0.000000,-1.000000 0.000000,34.000000 0.000000,-1.000000 0.000000,1.000000 0.000000,0.000000 0.000000,-1.000000 0.000000,1.000000 0.000000,0.000000 0.000000,-1.000000 0.000000,1.000000 0.000000,-1.000000 0.000000,1.000000 0.000000,0.000000 0.000000,-1.000000 0.000000,1.000000 0.000000,16.000000 0.000000,0.000000 0.000000,1.000000 0.000000,-1.000000 0.000000,17.000000 0.000000,0.000000 0.000000,16.000000 0.000000,1.000000 0.000000,-1.000000 17.000000,1.000000-1.000000,32.000000-16.000000,1.000000 0.000000,16.000000 0.000000,1.000000 0.000000,16.000000 0.000000,0.000000 0.000000,0.000000 0.000000,0.000000 0.000000,0.000000 0.000000,0.000000 0.000000,-17.000000 17.000000,0.000000-1.000000,1.000000-16.000000,-1.000000 0.000000,17.000000 0.000000,0.000000 0.000000,0.000000 0.000000,0.000000 0.000000,-33.000000 0.000000,0.000000 0.000000,16.000000 0.000000,0.000000 0.000000,-16.000000 0.000000,0.000000 0.000000,16.000000 0.000000,1.000000 0.000000,16.000000 0.000000,0.000000 0.000000,-17.000000 0.000000,0.000000 0.000000,17.000000 0.000000,0.000000 0.000000,-16.000000 0.000000,-1.000000 0.000000,0.000000 0.000000,1.000000 0.000000,32.000000 17.000000,1.000000 0.000000,0.000000-17.000000,-1.000000 0.000000,1.000000 0.000000,-1.000000 0.000000,1.000000 0.000000,0.000000 0.000000,-1.000000 0.000000,1.000000 0.000000,0.000000 16.000000,-1.000000 1.000000,17.000000-17.000000,1.000000 0.000000,-18.000000 0.000000,1.000000 0.000000,-34.000000 0.000000,1.000000 0.000000,16.000000 17.000000,0.000000-1.000000,16.000000-16.000000,1.000000 0.000000,-17.000000 0.000000,0.000000 0.000000,-17.000000 0.000000,1.000000 0.000000,-18.000000 17.000000,1.000000-1.000000,-17.000000-16.000000,0.000000 0.000000,0.000000 0.000000,0.000000 0.000000,1.000000 0.000000,-1.000000 0.000000,-17.000000 0.000000,1.000000 0.000000,-17.000000 0.000000,-1.000000 0.000000,-15.000000 0.000000,-1.000000 0.000000,0.000000 0.000000,0.000000 0.000000,-16.000000 0.000000,0.000000 0.000000,-34.000000 0.000000,0.000000 0.000000,-32.000000 0.000000,-1.000000 0.000000,33.000000 0.000000,0.000000 0.000000,-16.000000-16.000000</inkml:trace>
</inkml:ink>
</file>

<file path=ppt/ink/ink121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14:07"/>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5552.000000 28858.000000,'0.000000'-33.000000,"16.000000"33.000000,1.000000 0.000000,0.000000 0.000000,-1.000000 0.000000,1.000000-16.000000,0.000000-1.000000,16.000000 17.000000,0.000000 0.000000,0.000000 0.000000,1.000000 0.000000,32.000000 0.000000,1.000000 0.000000,-18.000000 0.000000,1.000000 0.000000,17.000000 0.000000,-1.000000 0.000000,1.000000 0.000000,-1.000000 0.000000,-16.000000 0.000000,0.000000 0.000000,17.000000 0.000000,-1.000000 0.000000,1.000000 0.000000,-1.000000 0.000000,1.000000 0.000000,-1.000000 0.000000,-16.000000 0.000000,0.000000 0.000000,33.000000 17.000000,0.000000-1.000000,-17.000000-16.000000,1.000000 0.000000,16.000000 17.000000,0.000000-1.000000,17.000000 1.000000,0.000000 0.000000,-1.000000-1.000000,1.000000 1.000000,17.000000 0.000000,-1.000000-1.000000,0.000000-16.000000,1.000000 0.000000,-1.000000 0.000000,0.000000 0.000000,-16.000000 0.000000,0.000000 0.000000,33.000000-16.000000,0.000000-1.000000,-17.000000 0.000000,1.000000 1.000000,-18.000000-1.000000,1.000000 0.000000,16.000000 1.000000,1.000000-1.000000,-34.000000 17.000000,0.000000 0.000000,0.000000 0.000000,0.000000 0.000000,0.000000-16.000000,1.000000-1.000000,15.000000 17.000000,1.000000 0.000000,0.000000 0.000000,-1.000000 0.000000,18.000000 0.000000,-1.000000 0.000000,-16.000000-17.000000,0.000000 1.000000,-17.000000 16.000000,0.000000 0.000000,0.000000 0.000000,0.000000 0.000000,-16.000000 0.000000,-1.000000 0.000000,1.000000 0.000000,-1.000000 0.000000,17.000000 0.000000,0.000000 0.000000,-16.000000 16.000000,-1.000000 1.000000,17.000000-17.000000,1.000000 0.000000,-1.000000 0.000000,0.000000 0.000000,0.000000 0.000000,0.000000 0.000000,0.000000 0.000000,0.000000 0.000000,0.000000 0.000000,1.000000 0.000000,15.000000 0.000000,1.000000 0.000000,0.000000 0.000000,0.000000 0.000000,16.000000 0.000000,0.000000 0.000000,-16.000000 0.000000,0.000000 0.000000,-17.000000 0.000000,0.000000 0.000000,0.000000 0.000000,0.000000 0.000000,0.000000 0.000000,0.000000 0.000000,1.000000 0.000000,-1.000000 0.000000,0.000000 0.000000,0.000000 0.000000,0.000000 0.000000,0.000000 0.000000,0.000000-17.000000,0.000000 1.000000,17.000000 16.000000,0.000000 0.000000,-17.000000-17.000000,0.000000 0.000000,0.000000 17.000000,0.000000 0.000000,-16.000000 0.000000,-1.000000 0.000000,1.000000 0.000000,-1.000000 0.000000,1.000000-16.000000,-1.000000-1.000000,-16.000000 17.000000,0.000000 0.000000,17.000000 0.000000,-1.000000 0.000000,1.000000 0.000000,-1.000000 0.000000,1.000000 0.000000,-1.000000 0.000000,1.000000 0.000000,-1.000000 0.000000,1.000000 0.000000,-1.000000 0.000000,-16.000000 0.000000,0.000000 0.000000,0.000000 0.000000,0.000000 0.000000,16.000000 0.000000,1.000000 0.000000,-18.000000 0.000000,1.000000 0.000000,0.000000 0.000000,0.000000 0.000000,0.000000 0.000000,0.000000 0.000000,16.000000 0.000000,1.000000 0.000000,-1.000000 0.000000,1.000000 0.000000,-1.000000 0.000000,1.000000 0.000000,16.000000-16.000000,0.000000-1.000000,-17.000000 17.000000,1.000000 0.000000,-1.000000 0.000000,1.000000 0.000000,16.000000 0.000000,0.000000 0.000000,-16.000000 0.000000,-1.000000 0.000000,1.000000 0.000000,-1.000000 0.000000,1.000000 0.000000,-1.000000 0.000000,1.000000 0.000000,-1.000000 0.000000,1.000000 0.000000,-1.000000 0.000000,1.000000 0.000000,-1.000000 0.000000,-16.000000 0.000000,0.000000 0.000000,16.000000 0.000000,1.000000 0.000000,-1.000000 0.000000,1.000000 0.000000,-17.000000 0.000000,0.000000 0.000000,-1.000000 0.000000,1.000000 0.000000,0.000000 0.000000,0.000000 0.000000,0.000000 0.000000,0.000000 0.000000,0.000000 0.000000,0.000000 0.000000,-1.000000-17.000000,1.000000 1.000000,-16.000000 16.000000,-1.000000 0.000000,33.000000 0.000000,1.000000 0.000000,-17.000000 0.000000,0.000000 0.000000,16.000000 0.000000,1.000000 0.000000,-1.000000 0.000000,0.000000 0.000000,1.000000 0.000000,-1.000000 0.000000,-16.000000 0.000000,0.000000 0.000000,17.000000-17.000000,-1.000000 0.000000,-16.000000 17.000000,0.000000 0.000000,0.000000 0.000000,0.000000 0.000000,0.000000 0.000000,-1.000000 0.000000,1.000000 0.000000,0.000000 0.000000,-17.000000 0.000000,1.000000 0.000000,16.000000 0.000000,-1.000000 0.000000,-15.000000 0.000000,-1.000000 0.000000,17.000000 0.000000,0.000000 0.000000,0.000000 0.000000,-1.000000 0.000000,1.000000 0.000000,0.000000 0.000000,0.000000 0.000000,0.000000 0.000000,0.000000 0.000000,0.000000 0.000000,0.000000 0.000000,-1.000000 0.000000,1.000000 0.000000,0.000000 0.000000,0.000000 0.000000,0.000000 0.000000,0.000000 0.000000,0.000000 0.000000,-17.000000 0.000000,0.000000 0.000000,17.000000 0.000000,0.000000 0.000000,0.000000 0.000000,0.000000 0.000000,-1.000000 0.000000,1.000000 0.000000,17.000000 0.000000,-1.000000 0.000000,1.000000 0.000000,-1.000000 0.000000,1.000000 0.000000,-1.000000 0.000000,1.000000 17.000000,-1.000000 0.000000,1.000000-17.000000,-1.000000 0.000000,1.000000 0.000000,-1.000000 0.000000,17.000000 0.000000,1.000000 0.000000,-18.000000 0.000000,0.000000 0.000000,1.000000 0.000000,-1.000000 0.000000,18.000000 16.000000,-1.000000 1.000000,-17.000000-17.000000,1.000000 0.000000,16.000000 0.000000,0.000000 0.000000,-17.000000 0.000000,1.000000 0.000000,16.000000 17.000000,0.000000-1.000000,-16.000000-16.000000,-1.000000 0.000000,1.000000 0.000000,-1.000000 0.000000,1.000000 0.000000,-1.000000 0.000000,-16.000000 0.000000,0.000000 0.000000,16.000000 0.000000,1.000000 0.000000,-17.000000 17.000000,0.000000-1.000000,16.000000-16.000000,1.000000 0.000000,-1.000000 0.000000,1.000000 0.000000,-1.000000 0.000000,1.000000 0.000000,16.000000 17.000000,0.000000 0.000000,-17.000000-17.000000,1.000000 0.000000,-1.000000 0.000000,1.000000 0.000000,-1.000000 0.000000,1.000000 0.000000,-1.000000 16.000000,1.000000 1.000000,-17.000000-17.000000,0.000000 0.000000,16.000000 0.000000,1.000000 0.000000,-1.000000 0.000000,1.000000 0.000000,16.000000 17.000000,0.000000-1.000000,0.000000-16.000000,0.000000 0.000000,0.000000 0.000000,0.000000 0.000000,17.000000 0.000000,0.000000 0.000000,-17.000000 17.000000,0.000000-1.000000,0.000000-16.000000,0.000000 0.000000,0.000000 0.000000,0.000000 0.000000,1.000000 0.000000,-1.000000 0.000000,0.000000 0.000000,0.000000 0.000000,0.000000 0.000000,0.000000 0.000000,0.000000 0.000000,0.000000 0.000000,17.000000 17.000000,0.000000 0.000000,-17.000000-17.000000,0.000000 0.000000,0.000000 0.000000,0.000000 0.000000,-16.000000 0.000000,-1.000000 0.000000,17.000000 0.000000,1.000000 0.000000,-18.000000 0.000000,1.000000 0.000000,-1.000000 0.000000,1.000000 0.000000,16.000000 0.000000,0.000000 0.000000,-17.000000 0.000000,1.000000 0.000000,-1.000000 0.000000,1.000000 0.000000,-1.000000 0.000000,1.000000 0.000000,-17.000000 0.000000,-1.000000 0.000000,1.000000 0.000000,0.000000 0.000000,-17.000000 0.000000,1.000000 0.000000,16.000000 0.000000,-1.000000 0.000000,-15.000000 0.000000,-1.000000 0.000000,17.000000 0.000000,0.000000 0.000000,-17.000000 0.000000,0.000000 0.000000,17.000000 0.000000,0.000000 0.000000,0.000000 0.000000,0.000000 0.000000,16.000000 0.000000,1.000000 0.000000,-1.000000 0.000000,1.000000 0.000000,-1.000000 0.000000,1.000000 0.000000,-1.000000 0.000000,1.000000 0.000000,16.000000 0.000000,0.000000 0.000000,-17.000000 0.000000,1.000000 0.000000,-1.000000 0.000000,1.000000 0.000000,16.000000 16.000000,0.000000 1.000000,-16.000000-17.000000,-1.000000 0.000000,1.000000 0.000000,-1.000000 0.000000,17.000000 0.000000,0.000000 0.000000,0.000000 0.000000,1.000000 0.000000,15.000000 0.000000,1.000000 0.000000,-33.000000 0.000000,-1.000000 0.000000,1.000000 0.000000,-1.000000 0.000000,1.000000 0.000000,-1.000000 0.000000,1.000000 0.000000,-1.000000 0.000000,-16.000000 17.000000,0.000000-1.000000,16.000000-16.000000,1.000000 0.000000,-1.000000 0.000000,1.000000 0.000000,-1.000000 0.000000,1.000000 0.000000,16.000000 0.000000,0.000000 0.000000,-17.000000 0.000000,1.000000 0.000000,-17.000000 0.000000,0.000000 0.000000,33.000000 0.000000,0.000000 0.000000,-33.000000 0.000000,0.000000 0.000000,0.000000 17.000000,-1.000000-1.000000,18.000000-16.000000,-1.000000 0.000000,1.000000 0.000000,-1.000000 0.000000,-16.000000 0.000000,0.000000 0.000000,17.000000 0.000000,-1.000000 0.000000,1.000000 0.000000,-1.000000 0.000000,1.000000 17.000000,-1.000000 0.000000,-16.000000-17.000000,0.000000 0.000000,0.000000 0.000000,0.000000 0.000000,-1.000000 0.000000,1.000000 0.000000,-16.000000 0.000000,-1.000000 0.000000,0.000000 0.000000,0.000000 0.000000,1.000000 0.000000,-1.000000 0.000000,0.000000 0.000000,0.000000 0.000000,-16.000000 0.000000,0.000000 0.000000,16.000000 0.000000,0.000000 0.000000,-16.000000 0.000000,-1.000000 0.000000,18.000000 0.000000,-1.000000 0.000000,-17.000000 0.000000,1.000000 0.000000,0.000000 0.000000,-1.000000 0.000000,18.000000 0.000000,-1.000000 0.000000,-17.000000 0.000000,1.000000 0.000000,0.000000 0.000000,-1.000000 0.000000,18.000000 0.000000,-1.000000 0.000000,-17.000000 0.000000,1.000000 0.000000,16.000000 0.000000,1.000000 0.000000,-1.000000 16.000000,0.000000 1.000000,0.000000-17.000000,1.000000 0.000000,-18.000000 0.000000,1.000000 0.000000,-1.000000 17.000000</inkml:trace>
</inkml:ink>
</file>

<file path=ppt/ink/ink121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14:24"/>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3923.000000 31651.000000,'0.000000'-33.000000,"-17.000000"16.000000,0.000000 1.000000,17.000000-17.000000,0.000000-1.000000,-16.000000 1.000000,-1.000000 0.000000,17.000000 0.000000,0.000000-1.000000,0.000000-16.000000,0.000000 1.000000,0.000000-1.000000,0.000000 0.000000,17.000000 0.000000,-1.000000 0.000000,1.000000 0.000000,0.000000 0.000000,16.000000 17.000000,0.000000 0.000000,0.000000-17.000000,1.000000 0.000000,16.000000 33.000000,-1.000000 1.000000,1.000000-17.000000,0.000000-1.000000,17.000000 18.000000,-1.000000-1.000000,1.000000 17.000000,-1.000000 0.000000,1.000000 0.000000,-1.000000 0.000000,17.000000 0.000000,0.000000 0.000000,-16.000000 0.000000,-1.000000 0.000000,1.000000 33.000000,-1.000000 1.000000,-32.000000-1.000000,-1.000000 0.000000,0.000000 17.000000,0.000000 0.000000,-33.000000 0.000000,0.000000 0.000000,0.000000 16.000000,0.000000 1.000000,0.000000 16.000000,0.000000 0.000000,-16.000000-17.000000,-1.000000 1.000000,-33.000000 16.000000,0.000000 0.000000,1.000000-33.000000,-1.000000 0.000000,-17.000000 0.000000,1.000000-1.000000,-1.000000 1.000000,1.000000 0.000000,-1.000000-17.000000,1.000000 1.000000,16.000000-1.000000,0.000000 0.000000,-17.000000 0.000000,1.000000 1.000000,16.000000-18.000000,0.000000 1.000000,0.000000-17.000000,0.000000 0.000000,-16.000000 17.000000,-1.000000-1.000000,18.000000-16.000000,-1.000000 0.000000,16.000000-16.000000,1.000000-1.000000,-17.000000 0.000000,0.000000 1.000000,1.000000-34.000000,-1.000000 0.000000,16.000000 0.000000,1.000000 0.000000,0.000000 0.000000,0.000000 0.000000,33.000000 1.000000,0.000000-1.000000,0.000000-17.000000,0.000000 1.000000,16.000000-1.000000,1.000000 1.000000,49.000000-17.000000,1.000000 0.000000,16.000000-17.000000,0.000000 0.000000,0.000000 0.000000,0.000000 1.000000,17.000000 32.000000,0.000000 1.000000,16.000000-1.000000,1.000000 1.000000,-51.000000 16.000000</inkml:trace>
</inkml:ink>
</file>

<file path=ppt/ink/ink121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14:35"/>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34909.000000 36239.000000,'-33.000000'0.000000,"33.000000"-16.000000,0.000000-1.000000,-16.000000 1.000000,-1.000000-1.000000,0.000000 0.000000,1.000000 1.000000,-1.000000-1.000000,0.000000 0.000000,34.000000 17.000000,0.000000 0.000000,-1.000000 0.000000,1.000000 0.000000,0.000000 0.000000,-1.000000 0.000000,17.000000 17.000000,1.000000 0.000000,-1.000000-17.000000,0.000000 0.000000,17.000000 16.000000,0.000000 1.000000,16.000000-17.000000,1.000000 0.000000,16.000000 0.000000,0.000000 0.000000,0.000000 0.000000,0.000000 0.000000,34.000000 0.000000,-1.000000 0.000000,0.000000 0.000000,1.000000 0.000000,16.000000 0.000000,0.000000 0.000000,0.000000 0.000000,0.000000 0.000000,33.000000 0.000000,0.000000 0.000000,-16.000000 0.000000,-1.000000 0.000000,-16.000000 0.000000,0.000000 0.000000,34.000000 0.000000,-1.000000 0.000000,-33.000000 0.000000,0.000000 0.000000,0.000000 0.000000,0.000000 0.000000,17.000000 0.000000,-1.000000 0.000000,-32.000000 0.000000,-1.000000 0.000000,0.000000 0.000000,1.000000 0.000000,16.000000-17.000000,0.000000 1.000000,0.000000 16.000000,0.000000 0.000000,16.000000-17.000000,1.000000 0.000000,-1.000000 17.000000,1.000000 0.000000,0.000000-16.000000,-1.000000-1.000000,1.000000 17.000000,-1.000000 0.000000,18.000000 0.000000,-1.000000 0.000000,-16.000000 0.000000,-1.000000 0.000000,-16.000000 0.000000,0.000000 0.000000,17.000000 0.000000,-1.000000 0.000000,1.000000 0.000000,0.000000 0.000000,-1.000000-16.000000,1.000000-1.000000,-17.000000 17.000000,0.000000 0.000000,0.000000 0.000000,0.000000 0.000000,16.000000 0.000000,1.000000 0.000000,16.000000-17.000000,1.000000 1.000000,-18.000000 16.000000,1.000000 0.000000,-1.000000 0.000000,1.000000 0.000000,0.000000 0.000000,-1.000000 0.000000,-16.000000 0.000000,0.000000 0.000000,33.000000-17.000000,1.000000 0.000000,-1.000000 17.000000,0.000000 0.000000,-33.000000 0.000000,0.000000 0.000000,17.000000 0.000000,-1.000000 0.000000,1.000000-16.000000,0.000000-1.000000,16.000000 17.000000,0.000000 0.000000,-33.000000 0.000000,0.000000 0.000000,17.000000 0.000000,-1.000000 0.000000,1.000000-16.000000,-1.000000-1.000000,1.000000 17.000000,0.000000 0.000000,16.000000 0.000000,0.000000 0.000000,-33.000000-17.000000,0.000000 1.000000,0.000000 16.000000,0.000000 0.000000,17.000000-17.000000,-1.000000 0.000000,1.000000 17.000000,0.000000 0.000000,-1.000000 0.000000,1.000000 0.000000,-17.000000-16.000000,0.000000-1.000000,-17.000000 17.000000,1.000000 0.000000,16.000000 0.000000,0.000000 0.000000,33.000000 0.000000,0.000000 0.000000,-33.000000 0.000000,0.000000 0.000000,17.000000 0.000000,-1.000000 0.000000,1.000000 0.000000,-1.000000 0.000000,18.000000 0.000000,-1.000000 0.000000,-16.000000 0.000000,-1.000000 0.000000,17.000000 0.000000,1.000000 0.000000,-34.000000 0.000000,0.000000 0.000000,0.000000 0.000000,0.000000 0.000000,16.000000 0.000000,1.000000 0.000000,-17.000000 0.000000,0.000000 0.000000,0.000000 0.000000,0.000000 0.000000,-50.000000 0.000000,0.000000 0.000000,17.000000 0.000000,-1.000000 0.000000,-15.000000 0.000000,-1.000000 0.000000,0.000000 0.000000,0.000000 0.000000,0.000000-16.000000,0.000000-1.000000,-16.000000 0.000000,-1.000000 1.000000,-16.000000 16.000000,0.000000 0.000000,0.000000 0.000000,0.000000 0.000000,-17.000000-17.000000,0.000000 0.000000,-16.000000 17.000000,-1.000000 0.000000,18.000000 0.000000,-1.000000 0.000000,0.000000 0.000000,0.000000 0.000000,-16.000000 0.000000,0.000000 0.000000,-1.000000 0.000000,1.000000 0.000000,0.000000 0.000000,-1.000000 0.000000,17.000000 0.000000,1.000000 0.000000,15.000000 0.000000,1.000000 0.000000,0.000000 0.000000,0.000000 0.000000,-17.000000 0.000000,1.000000 0.000000,-1.000000 17.000000</inkml:trace>
</inkml:ink>
</file>

<file path=ppt/ink/ink121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14:37"/>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60277.000000 36472.000000,'67.000000'0.000000,"-17.000000"-16.000000,0.000000-1.000000,16.000000 0.000000,1.000000 1.000000,32.000000 16.000000,1.000000 0.000000,-17.000000 0.000000,0.000000 0.000000,17.000000 0.000000,0.000000 0.000000,16.000000-17.000000,0.000000 0.000000,1.000000 17.000000,-1.000000 0.000000,34.000000 0.000000,-1.000000 0.000000,18.000000 0.000000,-1.000000 0.000000,0.000000 0.000000,0.000000 0.000000,1.000000-16.000000,-1.000000-1.000000,33.000000 17.000000,1.000000 0.000000,-1.000000 0.000000,1.000000 0.000000,-1.000000 0.000000,1.000000 0.000000,-1.000000 0.000000,1.000000 0.000000,32.000000 0.000000,1.000000 0.000000,0.000000 0.000000,0.000000 0.000000,-1.000000 0.000000,1.000000 0.000000,16.000000 0.000000,1.000000 0.000000,-1.000000 0.000000,1.000000 0.000000,16.000000-16.000000,-1.000000-1.000000,18.000000 17.000000,0.000000 0.000000,-17.000000 0.000000,0.000000 0.000000,16.000000 0.000000,1.000000 0.000000,-17.000000 0.000000,0.000000 0.000000,-17.000000 0.000000,1.000000 0.000000,16.000000 0.000000,0.000000 0.000000,-34.000000 0.000000,1.000000 0.000000,0.000000 17.000000,-1.000000-1.000000,18.000000-16.000000,-1.000000 0.000000,-66.000000 0.000000,0.000000 0.000000,0.000000 17.000000,0.000000-1.000000,-1.000000-16.000000,1.000000 0.000000,-33.000000 0.000000,0.000000 0.000000,-34.000000 17.000000,0.000000 0.000000,-33.000000-17.000000,1.000000 0.000000,-35.000000 0.000000,1.000000 0.000000,0.000000 0.000000,0.000000 0.000000,-33.000000 0.000000,-1.000000 0.000000,-66.000000 0.000000,1.000000 0.000000,-35.000000 0.000000,1.000000 0.000000,-16.000000-17.000000,-1.000000 0.000000,-33.000000 17.000000,0.000000 0.000000,-33.000000 0.000000,-1.000000 0.000000,1.000000-16.000000,0.000000-1.000000,-17.000000 17.000000,0.000000 0.000000,17.000000-16.000000,0.000000-1.000000,-50.000000 17.000000,-1.000000 0.000000,-32.000000-17.000000,0.000000 1.000000,-34.000000 16.000000,1.000000 0.000000,-68.000000 0.000000,1.000000 0.000000,33.000000 0.000000,1.000000 0.000000,-18.000000-17.000000,1.000000 0.000000,-1.000000 17.000000,1.000000 0.000000,-1.000000 0.000000,1.000000 0.000000,16.000000 0.000000,0.000000 0.000000,-16.000000 0.000000,-1.000000 0.000000,51.000000 0.000000,-1.000000 0.000000,0.000000 0.000000,1.000000 0.000000,-34.000000 0.000000,0.000000 0.000000,50.000000 17.000000,0.000000 0.000000,-17.000000-17.000000,1.000000 0.000000,49.000000 0.000000,0.000000 0.000000,17.000000 16.000000,0.000000 1.000000,-17.000000-17.000000,1.000000 0.000000,65.000000 17.000000,1.000000-1.000000,17.000000-16.000000,-1.000000 0.000000,34.000000 0.000000,-1.000000 0.000000,34.000000 17.000000,0.000000-1.000000,0.000000-16.000000,0.000000 0.000000,16.000000 0.000000,1.000000 0.000000,33.000000 0.000000,-1.000000 0.000000,1.000000 0.000000,0.000000 0.000000,33.000000 17.000000,0.000000 0.000000,33.000000-17.000000,0.000000 0.000000,1.000000 16.000000,-1.000000 1.000000,0.000000-17.000000,0.000000 0.000000,17.000000 17.000000,0.000000-1.000000,0.000000 1.000000,0.000000-1.000000,0.000000 1.000000</inkml:trace>
</inkml:ink>
</file>

<file path=ppt/ink/ink121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14:40"/>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2925.000000 39331.000000,'34.000000'0.000000,"-1.000000"0.000000,0.000000 0.000000,-16.000000 0.000000,-1.000000 0.000000,18.000000 0.000000,-1.000000 0.000000,17.000000 17.000000,0.000000 0.000000,-1.000000-17.000000,1.000000 0.000000,17.000000 0.000000,-1.000000 0.000000,17.000000 0.000000,0.000000 0.000000,17.000000 0.000000,0.000000 0.000000,0.000000 0.000000,-1.000000 0.000000,1.000000 0.000000,0.000000 0.000000,0.000000-17.000000,-1.000000 0.000000,18.000000 1.000000,-1.000000-1.000000,1.000000 1.000000,-1.000000-1.000000,-16.000000 0.000000,-1.000000 1.000000,18.000000 16.000000,-1.000000 0.000000,-16.000000 0.000000,0.000000 0.000000,-17.000000 0.000000,0.000000 0.000000,17.000000-17.000000,-1.000000 0.000000,18.000000 17.000000,-1.000000 0.000000,0.000000 0.000000,1.000000 0.000000,-1.000000-16.000000,1.000000-1.000000,-1.000000 17.000000,0.000000 0.000000,-16.000000-16.000000,0.000000-1.000000,16.000000 17.000000,0.000000 0.000000,1.000000-17.000000,-1.000000 1.000000,1.000000-1.000000,-1.000000 0.000000,0.000000 17.000000,1.000000 0.000000,-1.000000-16.000000,0.000000-1.000000,-16.000000 17.000000,0.000000 0.000000,0.000000 0.000000,-1.000000 0.000000,1.000000 0.000000,0.000000 0.000000,0.000000 0.000000,-1.000000 0.000000,18.000000 0.000000,-1.000000 0.000000,0.000000 0.000000,1.000000 0.000000,-17.000000 0.000000,-1.000000 0.000000,1.000000-16.000000,0.000000-1.000000,16.000000 17.000000,1.000000 0.000000,-18.000000 0.000000,1.000000 0.000000,33.000000 0.000000,0.000000 0.000000,0.000000-17.000000,0.000000 1.000000,-33.000000 16.000000,-1.000000 0.000000,1.000000 0.000000,0.000000 0.000000,0.000000 0.000000,-1.000000 0.000000,1.000000 0.000000,0.000000 0.000000,16.000000 16.000000,1.000000 1.000000,-1.000000-17.000000,0.000000 0.000000,-16.000000 0.000000,0.000000 0.000000,-17.000000 17.000000,0.000000-1.000000,17.000000-16.000000,0.000000 0.000000,-1.000000 0.000000,1.000000 0.000000,0.000000 0.000000,0.000000 0.000000,16.000000 0.000000,0.000000 0.000000,-16.000000 0.000000,0.000000 0.000000,-1.000000 0.000000,1.000000 0.000000,0.000000 0.000000,0.000000 0.000000,-34.000000-16.000000,1.000000-1.000000,16.000000 17.000000,0.000000 0.000000,17.000000 0.000000,-1.000000 0.000000,1.000000 0.000000,0.000000 0.000000,0.000000-17.000000,-1.000000 1.000000,1.000000 16.000000,0.000000 0.000000,-17.000000 0.000000,0.000000 0.000000,0.000000 0.000000,0.000000 0.000000,0.000000 0.000000,1.000000 0.000000,-1.000000-17.000000,0.000000 0.000000,17.000000 17.000000,-1.000000 0.000000,1.000000 0.000000,0.000000 0.000000,-17.000000 0.000000,0.000000 0.000000,17.000000 0.000000,0.000000 0.000000,-17.000000 0.000000,0.000000 0.000000,0.000000 0.000000,0.000000 0.000000,17.000000 0.000000,-1.000000 0.000000,-15.000000 0.000000,-1.000000 0.000000,33.000000 0.000000,0.000000 0.000000,17.000000 0.000000,0.000000 0.000000,-33.000000 0.000000,0.000000 0.000000,16.000000 0.000000,1.000000 0.000000,-1.000000-16.000000,0.000000-1.000000,17.000000 17.000000,0.000000 0.000000,0.000000 0.000000,0.000000 0.000000,17.000000-16.000000,0.000000-1.000000,-17.000000 17.000000,0.000000 0.000000,-17.000000 0.000000,0.000000 0.000000,17.000000 0.000000,0.000000 0.000000,-16.000000 0.000000,-1.000000 0.000000,17.000000 0.000000,0.000000 0.000000,0.000000 0.000000,0.000000 0.000000,-17.000000 17.000000,1.000000-1.000000,-1.000000-16.000000,0.000000 0.000000,17.000000 0.000000,0.000000 0.000000,-16.000000 17.000000,-1.000000-1.000000,1.000000-16.000000,-1.000000 0.000000,0.000000 0.000000,1.000000 0.000000,-51.000000 0.000000,1.000000 0.000000,16.000000 17.000000,0.000000 0.000000,-17.000000-17.000000,1.000000 0.000000,-17.000000 0.000000,0.000000 0.000000,16.000000 0.000000,1.000000 0.000000,-18.000000 0.000000,1.000000 0.000000,0.000000 0.000000,0.000000 0.000000,-17.000000 0.000000,1.000000 0.000000,-1.000000 0.000000,0.000000 0.000000,-50.000000 0.000000,1.000000 0.000000,16.000000 16.000000</inkml:trace>
</inkml:ink>
</file>

<file path=ppt/ink/ink121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14:52"/>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2560.000000 42357.000000,'0.000000'-33.000000,"0.000000"16.000000,0.000000 0.000000,33.000000 1.000000,0.000000-1.000000,0.000000 17.000000,1.000000 0.000000,32.000000 0.000000,1.000000 0.000000,16.000000-16.000000,0.000000-1.000000,33.000000 0.000000,1.000000 1.000000,115.000000-1.000000,1.000000 0.000000,-150.000000 1.000000,0.000000-1.000000,83.000000 1.000000,1.000000-1.000000,-1.000000 0.000000,0.000000 1.000000,34.000000 16.000000,-1.000000 0.000000,-16.000000 0.000000,0.000000 0.000000,0.000000 0.000000,0.000000 0.000000,16.000000 0.000000,1.000000 0.000000,-18.000000 0.000000,1.000000 0.000000,0.000000 0.000000,0.000000 0.000000,16.000000 0.000000,1.000000 0.000000,-17.000000 0.000000,0.000000 0.000000,0.000000 0.000000,-1.000000 0.000000,18.000000 0.000000,-1.000000 0.000000,-49.000000 0.000000,0.000000 0.000000,-1.000000 0.000000,1.000000 0.000000,33.000000-17.000000,0.000000 0.000000,-50.000000 17.000000,0.000000 0.000000,-17.000000 0.000000,0.000000 0.000000,-16.000000-16.000000,0.000000-1.000000,33.000000 17.000000,0.000000 0.000000,-100.000000 0.000000,0.000000 0.000000,17.000000 0.000000,0.000000 0.000000,-17.000000 0.000000,0.000000 0.000000,-66.000000 0.000000,0.000000 0.000000,-17.000000 0.000000,0.000000 0.000000,-33.000000 0.000000,0.000000 0.000000,-67.000000 0.000000,1.000000 0.000000,82.000000 0.000000,1.000000 0.000000,-67.000000 17.000000,0.000000-1.000000,-17.000000-16.000000,1.000000 0.000000,-18.000000 17.000000,1.000000 0.000000,-33.000000-1.000000,-1.000000 1.000000,17.000000 0.000000,0.000000-1.000000,-49.000000 1.000000,-1.000000-1.000000,0.000000 1.000000,0.000000 0.000000,17.000000-1.000000,0.000000 1.000000,17.000000 0.000000,-1.000000-1.000000,-16.000000-16.000000,0.000000 0.000000,17.000000 17.000000,-1.000000-1.000000,34.000000 1.000000,0.000000 0.000000,-17.000000-17.000000,0.000000 0.000000,17.000000 0.000000,-1.000000 0.000000,18.000000 0.000000,-1.000000 0.000000,1.000000 0.000000,-1.000000 0.000000,34.000000 0.000000,-1.000000 0.000000,-16.000000 0.000000,0.000000 0.000000,17.000000 0.000000,0.000000 0.000000,16.000000 0.000000,0.000000 0.000000,17.000000 0.000000,0.000000 0.000000,0.000000-17.000000,0.000000 0.000000,33.000000 17.000000,0.000000 0.000000,0.000000-16.000000,0.000000-1.000000,0.000000 17.000000,0.000000 0.000000,17.000000 0.000000,0.000000 0.000000,0.000000-16.000000,-1.000000-1.000000,18.000000 17.000000,-1.000000 0.000000,34.000000 0.000000,-1.000000 0.000000,18.000000 0.000000,-1.000000 0.000000,17.000000 0.000000,0.000000 0.000000,16.000000-17.000000,1.000000 1.000000,-1.000000-1.000000,1.000000 0.000000,32.000000 17.000000,1.000000 0.000000,0.000000-16.000000,0.000000-1.000000,16.000000 17.000000,0.000000 0.000000,1.000000 0.000000,-1.000000 0.000000,17.000000 0.000000,0.000000 0.000000,0.000000 0.000000,0.000000 0.000000,17.000000 0.000000,-1.000000 0.000000,-32.000000 17.000000,-1.000000-1.000000,17.000000 1.000000,0.000000 0.000000,17.000000 16.000000,-1.000000 0.000000,-49.000000-16.000000,0.000000-1.000000,-17.000000 1.000000,0.000000 0.000000,-17.000000-1.000000,1.000000 1.000000,-1.000000 0.000000,1.000000-1.000000,-17.000000 1.000000,0.000000-1.000000,-17.000000-16.000000,0.000000 0.000000,17.000000 17.000000</inkml:trace>
</inkml:ink>
</file>

<file path=ppt/ink/ink121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14:58"/>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17754.000000 41858.000000,'0.000000'-33.000000,"0.000000"16.000000,0.000000 1.000000,16.000000 16.000000,1.000000 0.000000,0.000000 0.000000,-1.000000 0.000000,-16.000000-17.000000,0.000000 1.000000,17.000000 16.000000,-1.000000 0.000000,1.000000 0.000000,0.000000 0.000000,16.000000 0.000000,0.000000 0.000000,-16.000000 0.000000,-1.000000 0.000000,18.000000 0.000000,-1.000000 0.000000,17.000000 0.000000,0.000000 0.000000,0.000000 0.000000,-1.000000 0.000000,18.000000 0.000000,-1.000000 0.000000,1.000000 0.000000,-1.000000 0.000000,34.000000 0.000000,0.000000 0.000000,0.000000 0.000000,-1.000000 0.000000,1.000000 0.000000,0.000000 0.000000,16.000000 0.000000,1.000000 0.000000,-1.000000 0.000000,0.000000 0.000000,17.000000 0.000000,0.000000 0.000000,0.000000-17.000000,0.000000 0.000000,17.000000 17.000000,-1.000000 0.000000,-16.000000 0.000000,0.000000 0.000000,-16.000000 0.000000,-1.000000 0.000000,34.000000 0.000000,-1.000000 0.000000,-16.000000 0.000000,0.000000 0.000000,0.000000 0.000000,0.000000 0.000000,-16.000000 0.000000,-1.000000 0.000000,0.000000 0.000000,1.000000 0.000000,-1.000000-16.000000,1.000000-1.000000,16.000000 17.000000,0.000000 0.000000,-17.000000 0.000000,0.000000 0.000000,17.000000 0.000000,0.000000 0.000000,-16.000000 0.000000,-1.000000 0.000000,-16.000000 0.000000,-1.000000 0.000000,18.000000 0.000000,-1.000000 0.000000,17.000000 0.000000,0.000000 0.000000,-16.000000 0.000000,-1.000000 0.000000,0.000000 0.000000,1.000000 0.000000,-18.000000 0.000000,1.000000 0.000000,0.000000 0.000000,0.000000 0.000000,-1.000000 17.000000,1.000000-1.000000,16.000000-16.000000,1.000000 0.000000,-1.000000 0.000000,1.000000 0.000000,-1.000000 0.000000,0.000000 0.000000,1.000000 17.000000,-1.000000 0.000000,-16.000000-17.000000,0.000000 0.000000,33.000000 0.000000,0.000000 0.000000,-17.000000 0.000000,0.000000 0.000000,17.000000 0.000000,0.000000 0.000000,0.000000 0.000000,0.000000 0.000000,-16.000000 0.000000,-1.000000 0.000000,-16.000000 0.000000,-1.000000 0.000000,18.000000 0.000000,-1.000000 0.000000,1.000000 0.000000,-1.000000 0.000000,0.000000 0.000000,1.000000 0.000000,-1.000000 0.000000,0.000000 0.000000,-16.000000 0.000000,0.000000 0.000000,0.000000 0.000000,-1.000000 0.000000,1.000000 0.000000,0.000000 0.000000,16.000000 0.000000,1.000000 0.000000,-1.000000 0.000000,0.000000 0.000000,1.000000 0.000000,-1.000000 0.000000,0.000000 0.000000,1.000000 0.000000,-18.000000 0.000000,1.000000 0.000000,0.000000 0.000000,0.000000 0.000000,16.000000 0.000000,0.000000 0.000000,-16.000000 0.000000,0.000000 0.000000,33.000000 0.000000,0.000000 0.000000,-33.000000 0.000000,-1.000000 0.000000,1.000000 0.000000,0.000000 0.000000,0.000000 0.000000,-1.000000 0.000000,1.000000 0.000000,0.000000 0.000000,0.000000 0.000000,-1.000000 0.000000,18.000000 0.000000,-1.000000 0.000000,0.000000 0.000000,1.000000 0.000000,-34.000000 0.000000,0.000000 0.000000,17.000000 0.000000,0.000000 0.000000,-17.000000 0.000000,0.000000 0.000000,-17.000000 0.000000,1.000000 0.000000,33.000000 0.000000,-1.000000 0.000000,-32.000000 0.000000,-1.000000 0.000000,17.000000 0.000000,0.000000 0.000000,17.000000 0.000000,0.000000 0.000000,-34.000000 0.000000,1.000000 0.000000,-1.000000 0.000000,1.000000 0.000000,-1.000000 0.000000,1.000000 0.000000,-1.000000 0.000000,1.000000 0.000000,-1.000000 0.000000,1.000000 0.000000,-1.000000 0.000000,1.000000 0.000000,-1.000000 0.000000,1.000000 0.000000,16.000000 0.000000,0.000000 0.000000,0.000000 0.000000,0.000000 0.000000,-16.000000 0.000000,-1.000000 0.000000,1.000000 0.000000,-1.000000 0.000000,1.000000 0.000000,-1.000000 0.000000,1.000000 0.000000,-1.000000 0.000000,-16.000000 0.000000,0.000000 0.000000,17.000000 0.000000,-1.000000 0.000000,-16.000000 16.000000,0.000000 1.000000,0.000000-17.000000,0.000000 0.000000,16.000000 0.000000,1.000000 0.000000,-18.000000 0.000000,1.000000 0.000000,17.000000 0.000000,-1.000000 0.000000,-16.000000 0.000000,0.000000 0.000000,0.000000 0.000000,0.000000 0.000000,0.000000 16.000000,-1.000000 1.000000,1.000000-17.000000,0.000000 0.000000,-17.000000 0.000000,1.000000 0.000000,16.000000 0.000000,-1.000000 0.000000,18.000000 0.000000,-1.000000 0.000000,-16.000000 0.000000,0.000000 0.000000,17.000000 0.000000,-1.000000 0.000000,17.000000 0.000000,0.000000 0.000000,1.000000 0.000000,-1.000000 0.000000,0.000000 0.000000,0.000000 0.000000,17.000000 0.000000,-1.000000 0.000000,-15.000000 0.000000,-1.000000 0.000000,-17.000000 0.000000,1.000000 0.000000,16.000000 0.000000,0.000000 0.000000,0.000000 0.000000,0.000000 0.000000,-16.000000 0.000000,-1.000000 0.000000,34.000000 0.000000,0.000000 0.000000,-17.000000 0.000000,0.000000 0.000000,0.000000 0.000000,0.000000 0.000000,-16.000000 0.000000,-1.000000 0.000000,1.000000 0.000000,-1.000000 0.000000,1.000000 0.000000,-1.000000 0.000000,1.000000 0.000000,-1.000000 0.000000,-16.000000 0.000000,0.000000 0.000000,0.000000 0.000000,0.000000 0.000000,16.000000 17.000000,0.000000-1.000000,-16.000000-16.000000,0.000000 0.000000,17.000000 0.000000,-1.000000 0.000000,1.000000 0.000000,-1.000000 0.000000,1.000000 0.000000,-1.000000 0.000000,-16.000000 0.000000,0.000000 0.000000,16.000000 0.000000,1.000000 0.000000,-17.000000 17.000000,0.000000-1.000000,0.000000-16.000000,-1.000000 0.000000,18.000000 0.000000,-1.000000 0.000000,-16.000000 0.000000,0.000000 0.000000,0.000000 0.000000,0.000000 0.000000,16.000000 0.000000,1.000000 0.000000,-1.000000 0.000000,1.000000 0.000000,16.000000 17.000000,0.000000 0.000000,0.000000-17.000000,0.000000 0.000000,-16.000000 0.000000,-1.000000 0.000000,17.000000 0.000000,1.000000 0.000000,-18.000000 0.000000,1.000000 0.000000,-1.000000 0.000000,1.000000 0.000000,16.000000 0.000000,0.000000 0.000000,-17.000000 0.000000,1.000000 0.000000,-1.000000 0.000000,1.000000 0.000000,16.000000 0.000000,0.000000 0.000000,0.000000 16.000000,0.000000 1.000000,0.000000-17.000000,0.000000 0.000000,17.000000 0.000000,0.000000 0.000000,-34.000000 0.000000,1.000000 0.000000,-1.000000 17.000000,1.000000-1.000000,16.000000-16.000000,0.000000 0.000000,-16.000000 0.000000,-1.000000 0.000000,1.000000 0.000000,-1.000000 0.000000,34.000000 0.000000,0.000000 0.000000,-34.000000 0.000000,1.000000 0.000000,16.000000 0.000000,0.000000 0.000000,-17.000000 0.000000,1.000000 0.000000,-17.000000 17.000000,0.000000-1.000000,16.000000-16.000000,1.000000 0.000000,-18.000000 0.000000,1.000000 0.000000,-16.000000 0.000000,-1.000000 0.000000,17.000000 0.000000,0.000000 0.000000,-17.000000 0.000000,0.000000 0.000000,0.000000 0.000000,1.000000 0.000000,-1.000000 0.000000,0.000000 0.000000,-16.000000 0.000000,-1.000000 0.000000,18.000000 0.000000,-1.000000 0.000000,-17.000000 0.000000,1.000000 0.000000,0.000000 17.000000,-1.000000 0.000000,1.000000-17.000000,0.000000 0.000000,-1.000000 0.000000,1.000000 0.000000,-1.000000 0.000000,1.000000 0.000000,0.000000 0.000000,-1.000000 0.000000,1.000000 0.000000,0.000000 0.000000,-1.000000 0.000000,1.000000 0.000000,-1.000000 0.000000,1.000000 0.000000,0.000000 0.000000,-1.000000 0.000000,18.000000-17.000000,-1.000000 0.000000,-17.000000 17.000000,1.000000 0.000000,16.000000 0.000000,1.000000 0.000000,-1.000000 0.000000,0.000000 0.000000,17.000000 0.000000,0.000000 0.000000,16.000000 0.000000,1.000000 0.000000,-17.000000 0.000000,0.000000 0.000000,16.000000-16.000000,0.000000-1.000000,1.000000 17.000000,-1.000000 0.000000,18.000000 0.000000,-1.000000 0.000000,0.000000 0.000000,0.000000 0.000000,17.000000 0.000000,-1.000000 0.000000,-15.000000 0.000000,-1.000000 0.000000,16.000000 0.000000,1.000000 0.000000,-17.000000 0.000000,0.000000 0.000000,17.000000 0.000000,0.000000 0.000000,-17.000000 0.000000,0.000000 0.000000,17.000000 0.000000,0.000000 0.000000,-1.000000 0.000000,1.000000 0.000000,0.000000 0.000000,0.000000 0.000000,16.000000 0.000000,0.000000 0.000000,-33.000000 0.000000,1.000000 0.000000,15.000000 0.000000,1.000000 0.000000,16.000000 0.000000,1.000000 0.000000,-17.000000 0.000000,-1.000000 0.000000,18.000000 0.000000,-1.000000 0.000000,0.000000 0.000000,1.000000 0.000000,-18.000000 0.000000,1.000000 0.000000,0.000000 0.000000,0.000000 0.000000,-1.000000 0.000000,1.000000 0.000000,-17.000000 0.000000,0.000000 0.000000,17.000000 0.000000,0.000000 0.000000,0.000000 0.000000,-1.000000 0.000000,1.000000 0.000000,0.000000 0.000000,-17.000000 0.000000,0.000000 0.000000,-16.000000 0.000000,-1.000000 0.000000,1.000000 0.000000,-1.000000 0.000000,1.000000 0.000000,-1.000000 0.000000,-16.000000 0.000000,0.000000 0.000000,0.000000 0.000000,0.000000 0.000000,16.000000 0.000000,1.000000 0.000000,-18.000000 0.000000,1.000000 0.000000,0.000000 0.000000,0.000000 0.000000,0.000000-16.000000,0.000000-1.000000,0.000000 17.000000,0.000000 0.000000,-17.000000 0.000000,0.000000 0.000000,0.000000 0.000000,1.000000 0.000000,15.000000 0.000000,1.000000 0.000000,-16.000000 0.000000,-1.000000 0.000000,0.000000 0.000000,0.000000 0.000000,0.000000 0.000000,1.000000 0.000000,-18.000000 0.000000,1.000000 0.000000,16.000000 0.000000,0.000000 0.000000,-16.000000 0.000000,0.000000 0.000000,-1.000000 0.000000,1.000000 0.000000,16.000000 0.000000,0.000000 0.000000,-16.000000 0.000000,0.000000 0.000000,16.000000 17.000000,0.000000-1.000000,0.000000 1.000000,1.000000-1.000000,-18.000000 1.000000,1.000000 0.000000,16.000000-17.000000</inkml:trace>
</inkml:ink>
</file>

<file path=ppt/ink/ink121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15:00"/>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54259.000000 42091.000000,'34.000000'0.000000,"-18.000000"0.000000,1.000000 0.000000,16.000000-17.000000,0.000000 1.000000,1.000000 16.000000,-1.000000 0.000000,17.000000 0.000000,0.000000 0.000000,0.000000 0.000000,-1.000000 0.000000,1.000000 0.000000,0.000000 0.000000,0.000000 16.000000,0.000000 1.000000,0.000000-17.000000,0.000000 0.000000,16.000000 17.000000,1.000000-1.000000,16.000000-16.000000,0.000000 0.000000,-17.000000 0.000000,1.000000 0.000000,33.000000 0.000000,-1.000000 0.000000,1.000000 0.000000,0.000000 0.000000,0.000000 0.000000,-1.000000 0.000000,1.000000 0.000000,0.000000 0.000000,16.000000 0.000000,1.000000 0.000000,-18.000000 0.000000,1.000000 0.000000,33.000000-16.000000,0.000000-1.000000,0.000000 17.000000,0.000000 0.000000,-17.000000 0.000000,1.000000 0.000000,16.000000 0.000000,0.000000 0.000000,0.000000 0.000000,0.000000 0.000000,-17.000000 0.000000,0.000000 0.000000,34.000000 0.000000,0.000000 0.000000,-1.000000 0.000000,1.000000 0.000000,-17.000000 0.000000,0.000000 0.000000,16.000000 0.000000,1.000000 0.000000,-34.000000 0.000000,1.000000 0.000000,32.000000 0.000000,1.000000 0.000000,16.000000 0.000000,1.000000 0.000000,-34.000000 0.000000,0.000000 0.000000,0.000000 0.000000,-1.000000 0.000000,35.000000 0.000000,-1.000000 0.000000,-16.000000 0.000000,-1.000000 0.000000,1.000000 0.000000,-1.000000 0.000000,1.000000 0.000000,0.000000 0.000000,-17.000000 0.000000,0.000000 0.000000,0.000000 0.000000,0.000000 0.000000,16.000000 0.000000,1.000000 0.000000,-17.000000 0.000000,0.000000 0.000000,-17.000000 17.000000,1.000000-1.000000,16.000000-16.000000,0.000000 0.000000,-34.000000 0.000000,1.000000 0.000000,16.000000 0.000000,1.000000 0.000000,16.000000 0.000000,0.000000 0.000000,-34.000000 0.000000,1.000000 0.000000,0.000000 0.000000,0.000000 0.000000,-1.000000 0.000000,1.000000 0.000000,-17.000000 0.000000,0.000000 0.000000,17.000000 0.000000,0.000000 0.000000,16.000000 0.000000,1.000000 0.000000,-18.000000 0.000000,1.000000 0.000000,0.000000 0.000000,0.000000 0.000000,-1.000000 0.000000,1.000000 0.000000,-17.000000 0.000000,0.000000 0.000000,17.000000 0.000000,0.000000 0.000000,33.000000 0.000000,0.000000 0.000000,-17.000000 0.000000,1.000000 0.000000,16.000000 0.000000,0.000000 0.000000,-17.000000 0.000000,0.000000 0.000000,1.000000 0.000000,-1.000000 0.000000,0.000000 0.000000,1.000000 0.000000,32.000000 0.000000,1.000000 0.000000,-17.000000 0.000000,0.000000 0.000000,17.000000 0.000000,-1.000000 0.000000,-16.000000 0.000000,0.000000 0.000000,0.000000 0.000000,0.000000 0.000000,17.000000 0.000000,-1.000000 0.000000,1.000000 17.000000,0.000000-1.000000,-34.000000-16.000000,0.000000 0.000000,-16.000000 0.000000,0.000000 0.000000,0.000000 0.000000,-1.000000 0.000000,-16.000000 0.000000,1.000000 0.000000,-1.000000 0.000000,0.000000 0.000000,16.000000 0.000000,1.000000 0.000000,-33.000000 0.000000,-1.000000 0.000000,-16.000000 0.000000,0.000000 0.000000,0.000000 0.000000,0.000000 0.000000,-17.000000 0.000000,0.000000 0.000000,-16.000000 0.000000,-1.000000 0.000000,1.000000 0.000000,0.000000 0.000000,-1.000000 0.000000,1.000000 0.000000,0.000000 0.000000,-1.000000 0.000000,1.000000 0.000000</inkml:trace>
</inkml:ink>
</file>

<file path=ppt/ink/ink12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56:50"/>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36459.000000 23089.000000,'0.000000'21.000000,"0.000000"-11.000000,0.000000-1.000000,0.000000 1.000000,0.000000 1.000000,0.000000-1.000000,0.000000 0.000000,0.000000 0.000000,0.000000-1.000000,0.000000 11.000000,0.000000 0.000000,0.000000-10.000000,0.000000 1.000000,0.000000-1.000000,0.000000 0.000000,0.000000 0.000000,0.000000-1.000000,0.000000 2.000000,0.000000-1.000000,0.000000 0.000000,0.000000-1.000000,0.000000 1.000000</inkml:trace>
</inkml:ink>
</file>

<file path=ppt/ink/ink122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15:04"/>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3590.000000 45382.000000,'67.000000'0.000000,"-17.000000"-16.000000,-1.000000-1.000000,35.000000 1.000000,-1.000000-1.000000,16.000000 0.000000,1.000000 1.000000,17.000000-1.000000,-1.000000 1.000000,34.000000 16.000000,-1.000000 0.000000,17.000000-17.000000,1.000000 0.000000,-1.000000 17.000000,0.000000 0.000000,0.000000-16.000000,1.000000-1.000000,-1.000000 17.000000,0.000000 0.000000,17.000000 0.000000,0.000000 0.000000,0.000000 0.000000,0.000000 0.000000,-1.000000-17.000000,1.000000 1.000000,17.000000 16.000000,-1.000000 0.000000,17.000000-17.000000,0.000000 1.000000,34.000000-1.000000,-1.000000 0.000000,-33.000000 1.000000,0.000000-1.000000,34.000000 0.000000,-1.000000 1.000000,17.000000-1.000000,0.000000 1.000000,-33.000000-1.000000,-1.000000 0.000000,34.000000 17.000000,0.000000 0.000000,17.000000-16.000000,0.000000-1.000000,-17.000000 17.000000,0.000000 0.000000,16.000000-17.000000,1.000000 1.000000,16.000000 16.000000,0.000000 0.000000,-16.000000 0.000000,-1.000000 0.000000,1.000000-17.000000,0.000000 1.000000,66.000000-1.000000,0.000000 0.000000,-67.000000 17.000000,1.000000 0.000000,50.000000-16.000000,-1.000000-1.000000,-16.000000 17.000000,0.000000 0.000000,-34.000000 0.000000,1.000000 0.000000,16.000000 0.000000,0.000000 0.000000,17.000000 0.000000,0.000000 0.000000,-17.000000 0.000000,1.000000 0.000000,-34.000000 0.000000,0.000000 0.000000,49.000000 0.000000,1.000000 0.000000,-83.000000 17.000000,0.000000-1.000000,-1.000000 1.000000,1.000000 0.000000,17.000000-17.000000,-1.000000 0.000000,-66.000000 0.000000,0.000000 0.000000,-17.000000 0.000000,0.000000 0.000000,17.000000 0.000000,0.000000 0.000000,-34.000000 0.000000,1.000000 0.000000,-34.000000 0.000000,1.000000 0.000000,-1.000000 0.000000,0.000000 0.000000,-49.000000 0.000000,-1.000000 0.000000,18.000000 0.000000,-1.000000 0.000000,-33.000000 0.000000,-1.000000 0.000000,1.000000 0.000000,0.000000 0.000000,-33.000000 0.000000,-1.000000 0.000000,1.000000 0.000000,0.000000 0.000000,-17.000000-17.000000,0.000000 0.000000,-17.000000 17.000000,0.000000 0.000000,1.000000 0.000000,-1.000000 0.000000,1.000000 0.000000,-1.000000 0.000000,-16.000000 0.000000,-1.000000 0.000000,1.000000 0.000000,0.000000 0.000000,0.000000 0.000000,-1.000000 0.000000,1.000000 0.000000,0.000000 0.000000,-17.000000 0.000000,0.000000 0.000000,17.000000 0.000000,0.000000 0.000000,-17.000000 0.000000,0.000000 0.000000,0.000000 0.000000,0.000000 0.000000,17.000000 0.000000,0.000000 0.000000,-34.000000 0.000000,1.000000 0.000000,16.000000 0.000000,0.000000 0.000000,-16.000000 17.000000,-1.000000 0.000000,-33.000000-17.000000,1.000000 0.000000,-1.000000 0.000000,0.000000 0.000000,-33.000000 0.000000,0.000000 0.000000,-33.000000 0.000000,0.000000 0.000000,-1.000000 0.000000,1.000000 0.000000,-17.000000 16.000000,0.000000 1.000000,1.000000-17.000000,-1.000000 0.000000,0.000000 0.000000,0.000000 0.000000,17.000000 16.000000,-1.000000 1.000000,-32.000000-17.000000,0.000000 0.000000,16.000000 0.000000,0.000000 0.000000,0.000000 0.000000,0.000000 0.000000,-16.000000 0.000000,-1.000000 0.000000,-16.000000 0.000000,0.000000 0.000000,16.000000 0.000000,1.000000 0.000000,-17.000000 0.000000,0.000000 0.000000,0.000000 0.000000,-1.000000 0.000000,-15.000000 0.000000,-1.000000 0.000000,17.000000 0.000000,0.000000 0.000000,0.000000 0.000000,0.000000 0.000000,-17.000000 0.000000,0.000000 0.000000,17.000000-17.000000,0.000000 1.000000,-17.000000 16.000000,0.000000 0.000000,1.000000 0.000000,-1.000000 0.000000,0.000000 0.000000,1.000000 0.000000,-1.000000 0.000000,0.000000 0.000000,-16.000000 0.000000,-1.000000 0.000000,18.000000 0.000000,-1.000000 0.000000,-16.000000 0.000000,-1.000000 0.000000,17.000000 16.000000,1.000000 1.000000,16.000000 0.000000,-1.000000-1.000000,-15.000000-16.000000,-1.000000 0.000000,0.000000 17.000000,1.000000 0.000000,32.000000-1.000000,1.000000 1.000000,-18.000000-17.000000,1.000000 0.000000,0.000000 0.000000,0.000000 0.000000,33.000000 0.000000,0.000000 0.000000,1.000000 0.000000,-1.000000 0.000000,-33.000000-17.000000,-1.000000 1.000000,51.000000 16.000000,0.000000 0.000000,16.000000 0.000000,1.000000 0.000000,-1.000000-17.000000,1.000000 0.000000,-1.000000 17.000000,0.000000 0.000000,1.000000-16.000000,-1.000000-1.000000,0.000000 17.000000,1.000000 0.000000,32.000000 0.000000,1.000000 0.000000,-17.000000 0.000000,0.000000 0.000000,-33.000000 0.000000,0.000000 0.000000,16.000000 0.000000,0.000000 0.000000,17.000000 0.000000,0.000000 0.000000,0.000000 0.000000,0.000000 0.000000,17.000000 0.000000,0.000000 0.000000,-17.000000 17.000000,0.000000-1.000000,0.000000-16.000000,0.000000 0.000000,33.000000 17.000000,0.000000 0.000000,1.000000-1.000000,-1.000000 1.000000,0.000000-1.000000,0.000000 1.000000,34.000000 0.000000,-1.000000-1.000000,-16.000000 1.000000,0.000000 0.000000,0.000000 16.000000,0.000000 0.000000,16.000000-16.000000,1.000000-1.000000,16.000000 18.000000,0.000000-1.000000,34.000000-17.000000,-1.000000 1.000000,0.000000 0.000000</inkml:trace>
</inkml:ink>
</file>

<file path=ppt/ink/ink122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15:55"/>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36913.000000 41818.000000,'0.000000'-56.000000,"0.000000"29.000000,0.000000-1.000000,-28.000000 0.000000,0.000000 0.000000,0.000000 28.000000,0.000000 0.000000,0.000000 0.000000,1.000000 0.000000,-1.000000 0.000000,0.000000 0.000000,0.000000 28.000000,0.000000 0.000000,-27.000000 0.000000,-1.000000-1.000000,28.000000 1.000000,0.000000 0.000000,-55.000000 0.000000,-1.000000 0.000000,29.000000 27.000000,-1.000000 1.000000,-28.000000-28.000000,1.000000 0.000000,-28.000000 27.000000,-1.000000 1.000000,1.000000-28.000000,0.000000 0.000000,-29.000000 27.000000,1.000000 1.000000,28.000000-28.000000,0.000000 0.000000,-28.000000-28.000000,-1.000000 0.000000,1.000000 28.000000,0.000000-1.000000,0.000000 1.000000,0.000000 0.000000,27.000000-28.000000,1.000000 0.000000,0.000000 28.000000,-1.000000 0.000000,-27.000000-28.000000,0.000000 0.000000,28.000000 0.000000,-1.000000 0.000000,29.000000 0.000000,0.000000 0.000000,-1.000000-28.000000,1.000000 0.000000,-1.000000 0.000000,1.000000 0.000000,27.000000-27.000000,0.000000-1.000000,28.000000 0.000000,1.000000 1.000000,-1.000000 27.000000,0.000000 0.000000,28.000000-55.000000,0.000000-1.000000,0.000000 28.000000,0.000000 1.000000,0.000000-1.000000,0.000000 0.000000,0.000000 1.000000,0.000000-1.000000,28.000000-27.000000,0.000000-1.000000,-1.000000 28.000000,1.000000 1.000000,0.000000-1.000000,0.000000 0.000000,0.000000-27.000000,0.000000-1.000000,27.000000 29.000000,1.000000-1.000000,0.000000 28.000000,-1.000000 0.000000,1.000000-27.000000,0.000000-1.000000,-1.000000 0.000000,1.000000 1.000000,27.000000 27.000000,1.000000 0.000000,-1.000000-28.000000,1.000000 1.000000,27.000000 27.000000,0.000000 0.000000,-27.000000 0.000000,-1.000000 1.000000,29.000000-1.000000,-1.000000 0.000000,-27.000000 0.000000,-1.000000 0.000000,28.000000 0.000000,1.000000 1.000000,-1.000000-1.000000,0.000000 0.000000,1.000000 0.000000,-1.000000 0.000000,0.000000 0.000000,1.000000 1.000000,-1.000000 27.000000,0.000000 0.000000,1.000000-28.000000,-1.000000 0.000000,28.000000 0.000000,0.000000 0.000000,-27.000000 28.000000,-1.000000 0.000000,0.000000 0.000000,1.000000 0.000000,-29.000000 0.000000,1.000000 0.000000,-1.000000 0.000000,1.000000 0.000000,-1.000000 0.000000,1.000000 0.000000,-1.000000 0.000000,1.000000 0.000000,-29.000000 28.000000,1.000000 0.000000,27.000000 0.000000,1.000000 0.000000,-28.000000-1.000000,-1.000000 1.000000,29.000000 0.000000,-1.000000 0.000000,-27.000000 0.000000,-1.000000 0.000000,29.000000-1.000000,-1.000000 1.000000,-27.000000 28.000000,0.000000 0.000000,-28.000000-29.000000,-1.000000 1.000000,29.000000 28.000000,0.000000-1.000000,-56.000000-27.000000,0.000000 0.000000,0.000000 0.000000,0.000000 0.000000,0.000000 0.000000,0.000000-1.000000,-28.000000 29.000000,0.000000 0.000000,-28.000000-28.000000,1.000000-1.000000,-29.000000 29.000000,1.000000 0.000000,-1.000000-1.000000,1.000000 1.000000,-1.000000 0.000000,1.000000-1.000000,-28.000000 29.000000,-1.000000-1.000000,1.000000 1.000000,0.000000-1.000000,27.000000-27.000000,1.000000 0.000000,-57.000000 27.000000,1.000000 1.000000,28.000000-1.000000,0.000000 1.000000,-29.000000-1.000000,1.000000 1.000000,0.000000-1.000000,0.000000 1.000000,0.000000-56.000000,0.000000-1.000000,27.000000 29.000000,1.000000 0.000000,-28.000000-28.000000,0.000000-1.000000,55.000000-27.000000,1.000000 0.000000,-29.000000 28.000000,1.000000 0.000000,0.000000-28.000000,-1.000000 0.000000,29.000000 0.000000,-1.000000 0.000000,-27.000000 0.000000,0.000000 0.000000,-28.000000 0.000000,-1.000000 0.000000,29.000000-28.000000,0.000000 0.000000,-1.000000 28.000000,1.000000 0.000000,28.000000-27.000000,-1.000000-1.000000,1.000000 0.000000,-1.000000 0.000000,1.000000 0.000000,-1.000000 0.000000,29.000000 28.000000,-1.000000 0.000000,28.000000-27.000000,0.000000-1.000000,28.000000 0.000000,0.000000 0.000000,-28.000000 0.000000,1.000000 0.000000,54.000000 28.000000,1.000000 0.000000,0.000000 0.000000,0.000000 0.000000,0.000000 0.000000,0.000000 0.000000,27.000000 0.000000</inkml:trace>
</inkml:ink>
</file>

<file path=ppt/ink/ink122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16:07"/>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4141.000000 12146.000000,'33.000000'0.000000,"-16.000000"0.000000,-1.000000 0.000000,1.000000 0.000000,-1.000000 0.000000,1.000000 0.000000,-1.000000 0.000000,18.000000-17.000000,-1.000000 1.000000,16.000000-1.000000,1.000000 1.000000,0.000000 16.000000,0.000000 0.000000,16.000000-17.000000,0.000000 0.000000,50.000000-16.000000,0.000000 0.000000,0.000000 17.000000,0.000000-1.000000,66.000000 0.000000,0.000000 1.000000,17.000000-1.000000,0.000000 1.000000,0.000000-1.000000,-1.000000 1.000000,-15.000000 16.000000,-1.000000 0.000000,17.000000-17.000000,0.000000 0.000000,-17.000000 17.000000,0.000000 0.000000,-16.000000 0.000000,-1.000000 0.000000,1.000000 0.000000,0.000000 0.000000,-1.000000 0.000000,1.000000 0.000000,0.000000 17.000000,-1.000000 0.000000,-16.000000-17.000000,0.000000 0.000000,-33.000000 0.000000,0.000000 0.000000,0.000000 16.000000,0.000000 1.000000,0.000000-17.000000,0.000000 0.000000,-33.000000 16.000000,0.000000 1.000000,0.000000-17.000000,-1.000000 0.000000,-32.000000 0.000000,0.000000 0.000000,-17.000000 16.000000,0.000000 1.000000,-49.000000-17.000000,-1.000000 0.000000,-33.000000 0.000000,1.000000 0.000000,-18.000000 0.000000,1.000000 0.000000,-33.000000-17.000000,-1.000000 1.000000,-32.000000 16.000000,-1.000000 0.000000,1.000000 0.000000,-1.000000 0.000000,1.000000 0.000000,-1.000000 0.000000,-16.000000 0.000000,0.000000 0.000000,-33.000000 0.000000,0.000000 0.000000,-17.000000-17.000000,0.000000 1.000000,-33.000000 16.000000,0.000000 0.000000,17.000000 0.000000,-1.000000 0.000000,1.000000 0.000000,0.000000 0.000000,16.000000 0.000000,0.000000 0.000000,67.000000 0.000000,-1.000000 0.000000,1.000000 0.000000,-1.000000 0.000000,17.000000 0.000000,0.000000 0.000000,33.000000 0.000000,0.000000 0.000000,17.000000 0.000000,0.000000 0.000000,16.000000 0.000000,0.000000 0.000000,17.000000 0.000000,0.000000 0.000000,0.000000 0.000000,0.000000 0.000000,0.000000 0.000000,0.000000 0.000000,0.000000 0.000000,-1.000000 0.000000,1.000000 16.000000,0.000000 1.000000,-17.000000-17.000000,1.000000 0.000000,32.000000 0.000000,1.000000 0.000000,-17.000000 0.000000,-1.000000 0.000000,18.000000 16.000000,-1.000000 1.000000,1.000000-17.000000,-1.000000 0.000000,1.000000 0.000000,-1.000000 0.000000,34.000000 0.000000,-1.000000 0.000000,17.000000 0.000000,0.000000 0.000000,1.000000 0.000000,-1.000000 0.000000,16.000000 0.000000</inkml:trace>
</inkml:ink>
</file>

<file path=ppt/ink/ink122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16:12"/>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16101.000000 12013.000000,'-33.000000'0.000000,"17.000000"0.000000,-1.000000 0.000000,34.000000 0.000000,-1.000000 0.000000,1.000000-16.000000,-1.000000-1.000000,1.000000 17.000000,0.000000 0.000000,32.000000 0.000000,1.000000 0.000000,-17.000000 0.000000,0.000000 0.000000,17.000000 0.000000,0.000000 0.000000,16.000000 0.000000,0.000000 0.000000,17.000000 0.000000,0.000000 0.000000,16.000000 0.000000,1.000000 0.000000,-18.000000 0.000000,1.000000 0.000000,17.000000 0.000000,-1.000000 0.000000,17.000000 0.000000,0.000000 0.000000,-33.000000 0.000000,0.000000 0.000000,16.000000 0.000000,0.000000 0.000000,17.000000 0.000000,0.000000 0.000000,-16.000000 0.000000,-1.000000 0.000000,1.000000 0.000000,-1.000000 0.000000,17.000000 0.000000,0.000000 0.000000,-33.000000 0.000000,-1.000000 0.000000,1.000000 0.000000,0.000000 0.000000,17.000000 0.000000,-1.000000 0.000000,17.000000 0.000000,0.000000 0.000000,0.000000 0.000000,0.000000 0.000000,0.000000 0.000000,0.000000 0.000000,-17.000000 0.000000,0.000000 0.000000,-16.000000 0.000000,0.000000 0.000000,33.000000 0.000000,0.000000 0.000000,-17.000000 0.000000,1.000000 0.000000,-1.000000 0.000000,1.000000 0.000000,16.000000 0.000000,0.000000 0.000000,-34.000000 0.000000,1.000000 0.000000,17.000000 0.000000,-1.000000 0.000000,0.000000 0.000000,1.000000 0.000000,-17.000000 0.000000,-1.000000 0.000000,18.000000 0.000000,-1.000000 0.000000,1.000000 0.000000,-1.000000 0.000000,0.000000 0.000000,1.000000 0.000000,-1.000000 0.000000,1.000000 0.000000,-18.000000 0.000000,1.000000 0.000000,0.000000 0.000000,0.000000 0.000000,-17.000000 0.000000,0.000000 0.000000,1.000000 0.000000,-1.000000 0.000000,0.000000 0.000000,1.000000 0.000000,15.000000 0.000000,1.000000 0.000000,-17.000000 0.000000,1.000000 0.000000,16.000000 0.000000,-1.000000 0.000000,-15.000000 0.000000,-1.000000 0.000000,0.000000 0.000000,0.000000 0.000000,-16.000000 0.000000,0.000000 0.000000,-1.000000 0.000000,1.000000 0.000000,16.000000 0.000000,1.000000 0.000000,-18.000000 0.000000,1.000000 0.000000,0.000000 0.000000,0.000000 0.000000,16.000000 0.000000,0.000000 0.000000,0.000000 0.000000,1.000000 0.000000,-1.000000 0.000000,0.000000 0.000000,0.000000 0.000000,1.000000 0.000000,-1.000000 0.000000,0.000000 0.000000,0.000000 0.000000,1.000000 0.000000,-18.000000 0.000000,1.000000 0.000000,0.000000 0.000000,-1.000000 0.000000,-15.000000 0.000000,-1.000000 0.000000,16.000000 0.000000,1.000000 0.000000,-17.000000 0.000000,0.000000 0.000000,17.000000 0.000000,0.000000 0.000000,-17.000000 0.000000,0.000000 0.000000,0.000000 0.000000,0.000000 0.000000,17.000000 0.000000,0.000000 0.000000,-17.000000-16.000000,0.000000-1.000000,0.000000 17.000000,0.000000 0.000000,0.000000 0.000000,0.000000 0.000000,17.000000-17.000000,0.000000 1.000000,-17.000000 16.000000,0.000000 0.000000,0.000000-17.000000,0.000000 1.000000,1.000000-1.000000,-1.000000 1.000000,0.000000 16.000000,0.000000 0.000000,-17.000000-17.000000,1.000000 0.000000,0.000000 17.000000,-1.000000 0.000000,-16.000000-16.000000,0.000000-1.000000,17.000000 1.000000,-1.000000-1.000000,-16.000000 1.000000,0.000000-1.000000,0.000000 1.000000,0.000000-1.000000,17.000000 0.000000,-1.000000 1.000000,-16.000000-1.000000,0.000000 1.000000,17.000000-1.000000,0.000000 1.000000,-1.000000-1.000000,1.000000 0.000000,-17.000000 1.000000,0.000000-1.000000,16.000000 1.000000,1.000000-1.000000,-17.000000 1.000000,0.000000-1.000000,16.000000 0.000000,1.000000 1.000000,-17.000000-1.000000,0.000000 1.000000,17.000000-17.000000,-1.000000 0.000000,-16.000000-1.000000,0.000000 1.000000,0.000000 17.000000,0.000000-1.000000,0.000000 1.000000,0.000000-1.000000,0.000000 0.000000,0.000000 1.000000,0.000000-1.000000,0.000000 1.000000,0.000000-1.000000,0.000000 1.000000,-16.000000-1.000000,-1.000000 0.000000,0.000000 1.000000,1.000000-1.000000,16.000000 1.000000,0.000000-1.000000,-17.000000 1.000000,1.000000-1.000000,-17.000000 0.000000,-1.000000 1.000000,1.000000-1.000000,0.000000 1.000000,0.000000-1.000000,0.000000 1.000000,-17.000000-1.000000,1.000000 1.000000,-1.000000-1.000000,0.000000 0.000000,-16.000000 1.000000,0.000000-1.000000,-17.000000 17.000000,0.000000 0.000000,17.000000-16.000000,-1.000000-1.000000,1.000000 17.000000,0.000000 0.000000,0.000000-16.000000,-1.000000-1.000000,18.000000 17.000000,-1.000000 0.000000,0.000000-17.000000,1.000000 1.000000,-1.000000 16.000000,0.000000 0.000000,0.000000 0.000000,1.000000 0.000000,-1.000000-17.000000,0.000000 1.000000,1.000000 16.000000,-1.000000 0.000000,0.000000-17.000000,1.000000 1.000000,-1.000000 16.000000,0.000000 0.000000,-16.000000 0.000000,0.000000 0.000000,16.000000-17.000000,0.000000 0.000000,1.000000 17.000000,-1.000000 0.000000,-16.000000-16.000000,-1.000000-1.000000,18.000000 17.000000,-1.000000 0.000000,17.000000-16.000000,0.000000-1.000000,-34.000000 17.000000,1.000000 0.000000,16.000000-16.000000,1.000000-1.000000,-1.000000 17.000000,0.000000 0.000000,1.000000 0.000000,-1.000000 0.000000,-16.000000-16.000000,-1.000000-1.000000,18.000000 17.000000,-1.000000 0.000000,-33.000000 0.000000,0.000000 0.000000,1.000000-17.000000,-1.000000 1.000000,0.000000 16.000000,0.000000 0.000000,0.000000 0.000000,0.000000 0.000000,17.000000 0.000000,0.000000 0.000000,-17.000000 0.000000,0.000000 0.000000,17.000000-17.000000,0.000000 1.000000,-1.000000 16.000000,1.000000 0.000000,0.000000 0.000000,0.000000 0.000000,-17.000000 0.000000,0.000000 0.000000,17.000000-17.000000,0.000000 1.000000,-1.000000 16.000000,1.000000 0.000000,-17.000000 0.000000,0.000000 0.000000,17.000000 0.000000,0.000000 0.000000,0.000000 0.000000,-1.000000 0.000000,-16.000000 0.000000,1.000000 0.000000,15.000000 0.000000,1.000000 0.000000,0.000000 0.000000,0.000000 0.000000,-1.000000 0.000000,1.000000 0.000000,0.000000 0.000000,0.000000 0.000000,-1.000000 0.000000,1.000000 0.000000,-17.000000 0.000000,0.000000 0.000000,17.000000 0.000000,0.000000 0.000000,0.000000 0.000000,-1.000000 0.000000,1.000000 0.000000,0.000000 0.000000,-1.000000 0.000000,1.000000 0.000000,0.000000 0.000000,0.000000 0.000000,-1.000000 0.000000,1.000000 0.000000,0.000000 16.000000,0.000000 1.000000,-17.000000-17.000000,0.000000 0.000000,17.000000 0.000000,-1.000000 0.000000,1.000000 0.000000,0.000000 0.000000,0.000000 0.000000,-1.000000 0.000000,-15.000000 0.000000,-1.000000 0.000000,33.000000 0.000000,0.000000 0.000000,-16.000000 0.000000,0.000000 0.000000,0.000000 0.000000,-1.000000 0.000000,18.000000 16.000000,-1.000000 1.000000,0.000000-17.000000,1.000000 0.000000,-1.000000 0.000000,0.000000 0.000000,0.000000 0.000000,1.000000 0.000000,-1.000000 0.000000,0.000000 0.000000,1.000000 0.000000,-1.000000 0.000000,0.000000 0.000000,1.000000 0.000000,-1.000000 0.000000,0.000000 0.000000,0.000000 0.000000,1.000000 0.000000,-1.000000 16.000000,0.000000 1.000000,1.000000-17.000000,-1.000000 0.000000,17.000000 0.000000,0.000000 0.000000,-17.000000 17.000000,0.000000-1.000000,17.000000-16.000000,0.000000 0.000000,-17.000000 17.000000,1.000000-1.000000,16.000000 1.000000,-1.000000-1.000000,-15.000000-16.000000,-1.000000 0.000000,17.000000 17.000000,0.000000-1.000000,-17.000000-16.000000,0.000000 0.000000,1.000000 17.000000,-1.000000 0.000000,0.000000-1.000000,1.000000 1.000000,-1.000000-1.000000,0.000000 1.000000,0.000000-1.000000,1.000000 1.000000,16.000000 0.000000,-1.000000-1.000000,-15.000000 1.000000,-1.000000-1.000000,17.000000 1.000000,0.000000-1.000000,16.000000 1.000000,1.000000 0.000000,-17.000000 16.000000,-1.000000 0.000000,1.000000-17.000000,0.000000 1.000000,17.000000 16.000000,-1.000000 0.000000,0.000000-16.000000,1.000000-1.000000,-17.000000 17.000000,0.000000 1.000000,16.000000-1.000000,1.000000 0.000000,-1.000000-17.000000,0.000000 1.000000,1.000000 16.000000,-1.000000 0.000000,17.000000 0.000000,0.000000 1.000000,-16.000000-18.000000,-1.000000 1.000000,17.000000 16.000000,0.000000 0.000000,-16.000000 0.000000,-1.000000 0.000000,17.000000 0.000000,0.000000 0.000000,-17.000000-16.000000,1.000000 0.000000,16.000000 16.000000,0.000000 0.000000,0.000000-17.000000,0.000000 1.000000,-17.000000 0.000000,1.000000-1.000000,16.000000 1.000000,0.000000-1.000000,0.000000 1.000000,0.000000-1.000000,0.000000 1.000000,0.000000-1.000000,16.000000 1.000000,1.000000 0.000000,-1.000000-17.000000,1.000000 0.000000,0.000000 16.000000,-1.000000 1.000000,1.000000-1.000000,-1.000000 1.000000,17.000000-17.000000,1.000000 0.000000,-1.000000 0.000000,0.000000 0.000000,0.000000 16.000000,0.000000 1.000000,0.000000-17.000000,0.000000 0.000000,0.000000 17.000000,1.000000-1.000000,15.000000-16.000000,1.000000 0.000000,0.000000 17.000000,-1.000000-1.000000,18.000000-16.000000,-1.000000 0.000000,-16.000000 0.000000,-1.000000 0.000000,18.000000 0.000000,-1.000000 0.000000,17.000000 0.000000,-1.000000 0.000000,-15.000000 0.000000,-1.000000 0.000000,-16.000000 0.000000,-1.000000 0.000000,18.000000 0.000000,-1.000000 0.000000,-16.000000 0.000000,-1.000000 0.000000,1.000000 0.000000,0.000000 0.000000,-1.000000 0.000000,1.000000 0.000000,0.000000 0.000000,-1.000000 0.000000,1.000000 17.000000,0.000000-1.000000,0.000000-16.000000,-1.000000 0.000000,18.000000 0.000000,-1.000000 0.000000,-16.000000 0.000000,-1.000000 0.000000,17.000000 0.000000,1.000000 0.000000,-1.000000 0.000000,0.000000 0.000000,1.000000 0.000000,-1.000000 0.000000,17.000000 0.000000,-1.000000 0.000000,-32.000000 0.000000,0.000000 0.000000,16.000000-16.000000,0.000000-1.000000,17.000000 17.000000,0.000000 0.000000,-17.000000 0.000000,1.000000 0.000000,-1.000000 0.000000,0.000000 0.000000,17.000000 0.000000,0.000000 0.000000,0.000000 0.000000,-1.000000 0.000000,1.000000 0.000000,0.000000 0.000000,0.000000-16.000000,0.000000-1.000000,0.000000 17.000000,-1.000000 0.000000,1.000000 0.000000,0.000000 0.000000,16.000000 0.000000,1.000000 0.000000,-17.000000-16.000000,-1.000000-1.000000,1.000000 17.000000,0.000000 0.000000,17.000000 0.000000,-1.000000 0.000000,-16.000000 0.000000,0.000000 0.000000,-1.000000 0.000000,1.000000 0.000000,0.000000 0.000000,0.000000 0.000000,-17.000000 0.000000,0.000000 0.000000,1.000000 0.000000,-1.000000 0.000000,17.000000 0.000000,0.000000 0.000000,-17.000000 0.000000,0.000000 0.000000,17.000000 0.000000,0.000000 0.000000,16.000000 0.000000,1.000000 0.000000,-18.000000 0.000000,1.000000 0.000000,-17.000000 0.000000,1.000000 0.000000,16.000000 0.000000,-1.000000 0.000000,-32.000000 0.000000,0.000000 0.000000,16.000000 0.000000,0.000000 0.000000,1.000000 0.000000,-1.000000 0.000000,0.000000 0.000000,0.000000 0.000000,1.000000 0.000000,-1.000000 0.000000,0.000000 0.000000,0.000000 0.000000,1.000000 0.000000,-1.000000 0.000000,17.000000 0.000000,0.000000 0.000000,-17.000000 0.000000,0.000000 0.000000,0.000000 0.000000,1.000000 0.000000,-18.000000 0.000000,1.000000 0.000000,16.000000 17.000000,1.000000-1.000000,-18.000000-16.000000,1.000000 0.000000,0.000000 0.000000,-1.000000 0.000000,1.000000 0.000000,0.000000 0.000000,-17.000000 0.000000,0.000000 0.000000,33.000000 0.000000,1.000000 0.000000,-18.000000 0.000000,1.000000 0.000000,0.000000 0.000000,-1.000000 0.000000,18.000000 0.000000,-1.000000 0.000000,-16.000000 0.000000,-1.000000 0.000000,-16.000000 0.000000,1.000000 0.000000,32.000000 0.000000,0.000000 0.000000,-33.000000 0.000000,0.000000 0.000000,17.000000 0.000000,0.000000 0.000000,16.000000 0.000000,0.000000 0.000000,-16.000000 0.000000,0.000000 0.000000,-1.000000 0.000000,1.000000 0.000000,16.000000 0.000000,1.000000 0.000000,15.000000 0.000000,1.000000 0.000000,-17.000000 0.000000,1.000000 0.000000,32.000000 0.000000,1.000000 0.000000,-34.000000 0.000000,0.000000 0.000000,17.000000 0.000000,0.000000 0.000000,-17.000000 0.000000,0.000000 0.000000,17.000000 0.000000,0.000000 0.000000,-17.000000 0.000000,0.000000 0.000000,17.000000 0.000000,0.000000 0.000000,0.000000 0.000000,0.000000 0.000000,0.000000 0.000000,-1.000000 0.000000,1.000000 0.000000,0.000000 0.000000,-17.000000 0.000000,1.000000 0.000000,15.000000 0.000000,1.000000 0.000000,-16.000000 17.000000,-1.000000-1.000000,0.000000-16.000000,0.000000 0.000000,-16.000000 0.000000,0.000000 0.000000,16.000000 0.000000,0.000000 0.000000,0.000000 0.000000,1.000000 0.000000,-1.000000 0.000000,0.000000 0.000000,17.000000 0.000000,0.000000 0.000000,-17.000000 0.000000,0.000000 0.000000,17.000000 0.000000,0.000000 0.000000,-17.000000 0.000000,1.000000 0.000000,-1.000000 0.000000,0.000000 0.000000,0.000000 0.000000,1.000000 0.000000,-1.000000 0.000000,0.000000 0.000000,0.000000 0.000000,1.000000 0.000000,16.000000 0.000000,-1.000000 0.000000,-15.000000 0.000000,-1.000000 0.000000,17.000000 0.000000,0.000000 0.000000,-1.000000 0.000000,1.000000 0.000000,0.000000 17.000000,0.000000-1.000000,-17.000000-16.000000,0.000000 0.000000,1.000000 0.000000,-1.000000 0.000000,17.000000 0.000000,0.000000 0.000000,-17.000000 17.000000,0.000000 0.000000,0.000000-17.000000,1.000000 0.000000,15.000000 0.000000,1.000000 0.000000,-16.000000 16.000000,-1.000000 1.000000,17.000000-17.000000,0.000000 0.000000,-1.000000 0.000000,1.000000 0.000000,-17.000000 0.000000,1.000000 0.000000,-1.000000 16.000000,0.000000 1.000000,0.000000-17.000000,1.000000 0.000000,-1.000000 0.000000,0.000000 0.000000,1.000000 0.000000,-1.000000 0.000000,17.000000 0.000000,-1.000000 0.000000,-15.000000 0.000000,-1.000000 0.000000,17.000000 0.000000,0.000000 0.000000,-1.000000 16.000000,1.000000 1.000000,-16.000000-17.000000,-1.000000 0.000000,-16.000000 0.000000,-1.000000 0.000000,17.000000 0.000000,1.000000 0.000000,-1.000000 0.000000,0.000000 0.000000,-16.000000 0.000000,0.000000 0.000000,16.000000 0.000000,0.000000 0.000000,-16.000000 0.000000,0.000000 0.000000,16.000000 0.000000,0.000000 0.000000,0.000000 0.000000,1.000000 0.000000,-1.000000 0.000000,0.000000 0.000000,0.000000 0.000000,1.000000 0.000000,16.000000 0.000000,-1.000000 0.000000,-32.000000 0.000000,0.000000 0.000000,16.000000 0.000000,0.000000 0.000000,1.000000 0.000000,-1.000000 0.000000,-17.000000 0.000000,1.000000 0.000000,16.000000 0.000000,1.000000 0.000000,-1.000000 0.000000,0.000000 0.000000,1.000000 0.000000,-1.000000 0.000000,0.000000 0.000000,0.000000 0.000000,17.000000 0.000000,0.000000 0.000000,-17.000000 0.000000,0.000000 0.000000,1.000000 0.000000,-1.000000 0.000000,0.000000 0.000000,1.000000 0.000000,-1.000000 0.000000,0.000000 0.000000,0.000000 0.000000,1.000000 0.000000,-1.000000 0.000000,0.000000 0.000000,0.000000 0.000000,1.000000 0.000000,15.000000-17.000000,1.000000 1.000000,0.000000 16.000000,0.000000 0.000000,0.000000 0.000000,0.000000 0.000000,-1.000000 0.000000,1.000000 0.000000,-16.000000 0.000000,-1.000000 0.000000,0.000000 0.000000,0.000000 0.000000,1.000000-17.000000,-1.000000 1.000000,0.000000 16.000000,0.000000 0.000000,17.000000 0.000000,0.000000 0.000000,0.000000 0.000000,0.000000 0.000000,0.000000 0.000000,-1.000000 0.000000,1.000000-17.000000,0.000000 1.000000,0.000000 16.000000,0.000000 0.000000,-1.000000 0.000000,1.000000 0.000000,-16.000000 0.000000,-1.000000 0.000000,17.000000-17.000000,0.000000 0.000000,-17.000000 17.000000,0.000000 0.000000,17.000000 0.000000,0.000000 0.000000,0.000000 0.000000,-1.000000 0.000000,18.000000 0.000000,-1.000000 0.000000,-16.000000 0.000000,0.000000 0.000000,16.000000 0.000000,1.000000 0.000000,-18.000000 0.000000,1.000000 0.000000,-16.000000 0.000000,-1.000000 0.000000,17.000000 0.000000,-1.000000 0.000000,-15.000000 0.000000,-1.000000 0.000000,17.000000 0.000000,0.000000 0.000000,16.000000 0.000000,0.000000 0.000000,1.000000 0.000000,-1.000000 0.000000,1.000000-16.000000,-1.000000-1.000000,-16.000000 17.000000,0.000000 0.000000,-1.000000 0.000000,1.000000 0.000000,0.000000 0.000000,0.000000 0.000000,16.000000 0.000000,1.000000 0.000000,-1.000000 0.000000,1.000000 0.000000,-1.000000 0.000000,0.000000 0.000000,17.000000 0.000000,0.000000 0.000000,-33.000000 0.000000,0.000000 0.000000,16.000000 0.000000,1.000000 0.000000,-17.000000 0.000000,-1.000000 0.000000,18.000000 0.000000,-1.000000 0.000000,-16.000000 0.000000,0.000000 0.000000,33.000000 0.000000,0.000000 0.000000,-17.000000 0.000000,1.000000 0.000000,-18.000000 0.000000,1.000000 0.000000,17.000000 0.000000,-1.000000 0.000000,-16.000000 0.000000,0.000000 0.000000,-17.000000 0.000000,0.000000 0.000000,17.000000 0.000000,0.000000 0.000000,0.000000 0.000000,-1.000000 0.000000,-15.000000 0.000000,-1.000000 0.000000,17.000000 0.000000,0.000000 0.000000,-34.000000 0.000000,1.000000 0.000000,0.000000 0.000000,-1.000000 0.000000,1.000000 0.000000,0.000000 0.000000,-17.000000 0.000000,0.000000 0.000000,0.000000 0.000000,0.000000 0.000000,0.000000 0.000000,1.000000 0.000000,-18.000000 0.000000,1.000000 0.000000,-1.000000 0.000000,1.000000 0.000000,-50.000000 0.000000</inkml:trace>
</inkml:ink>
</file>

<file path=ppt/ink/ink122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16:16"/>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4406.000000 14498.000000,'-33.000000'0.000000,"16.000000"0.000000,1.000000 0.000000,-1.000000 17.000000,1.000000-1.000000,-1.000000-16.000000,0.000000 0.000000,1.000000 0.000000,-1.000000 0.000000,34.000000 0.000000,-1.000000 0.000000,34.000000 0.000000,0.000000 0.000000,16.000000 0.000000,0.000000 0.000000,1.000000 0.000000,-1.000000 0.000000,50.000000 0.000000,0.000000 0.000000,16.000000-16.000000,1.000000-1.000000,33.000000 17.000000,-1.000000 0.000000,51.000000-16.000000,-1.000000-1.000000,100.000000 0.000000,-1.000000 1.000000,1.000000-1.000000,0.000000 1.000000,82.000000 16.000000,1.000000 0.000000,33.000000-17.000000,-1.000000 1.000000,-32.000000 16.000000,0.000000 0.000000,16.000000 0.000000,0.000000 0.000000,50.000000 0.000000,0.000000 0.000000,-34.000000 0.000000,1.000000 0.000000,0.000000 0.000000,-1.000000 0.000000,51.000000 0.000000,-1.000000 0.000000,-49.000000 0.000000,0.000000 0.000000,-17.000000 16.000000,0.000000 1.000000,17.000000 16.000000,-1.000000 0.000000,-65.000000 0.000000,-1.000000 0.000000,1.000000 0.000000,-1.000000 1.000000,-32.000000-1.000000,-1.000000 0.000000,-33.000000 0.000000,0.000000 0.000000,-49.000000 0.000000,-1.000000 0.000000,1.000000 0.000000,-1.000000 1.000000,-99.000000-1.000000,0.000000 0.000000,-33.000000-17.000000,0.000000 1.000000,0.000000 0.000000,0.000000-1.000000,-33.000000 1.000000,0.000000-1.000000,16.000000 1.000000,1.000000-1.000000,-34.000000-16.000000,0.000000 0.000000,-33.000000 17.000000,0.000000-1.000000,-16.000000-16.000000,0.000000 0.000000,-34.000000 0.000000,0.000000 0.000000,-65.000000 0.000000,-1.000000 0.000000,-17.000000 0.000000,1.000000 0.000000,-34.000000 0.000000,1.000000 0.000000,-17.000000 0.000000,0.000000 0.000000,0.000000 0.000000,0.000000 0.000000,-50.000000 0.000000,0.000000 0.000000,-50.000000 0.000000,1.000000 0.000000,0.000000-16.000000,-1.000000-1.000000,-82.000000 1.000000,-1.000000-1.000000,-98.000000 17.000000,-1.000000 0.000000,-33.000000-16.000000,0.000000-1.000000,0.000000 1.000000,1.000000-1.000000,32.000000 0.000000,0.000000 1.000000,34.000000 16.000000,-1.000000 0.000000,-16.000000 0.000000,0.000000 0.000000,-34.000000 16.000000,1.000000 1.000000,16.000000-17.000000,1.000000 0.000000,16.000000 17.000000,-1.000000-1.000000,1.000000 1.000000,0.000000-1.000000,66.000000 1.000000,0.000000-1.000000,34.000000-16.000000,-1.000000 0.000000,100.000000 17.000000,-1.000000-1.000000,67.000000-16.000000,0.000000 0.000000,33.000000 0.000000,0.000000 0.000000,0.000000 0.000000,0.000000 0.000000,33.000000 0.000000,1.000000 0.000000,48.000000 0.000000,1.000000 0.000000,0.000000 0.000000,0.000000 0.000000,50.000000 0.000000,-1.000000 0.000000,17.000000 0.000000,0.000000 0.000000,-16.000000 0.000000,0.000000 0.000000,16.000000 0.000000,0.000000 0.000000,-17.000000 0.000000,1.000000 0.000000,16.000000 0.000000,0.000000 0.000000,-16.000000 0.000000,-1.000000 0.000000,17.000000 0.000000,1.000000 0.000000,-1.000000 0.000000,0.000000 0.000000,0.000000 0.000000,0.000000 0.000000,0.000000 0.000000,0.000000 0.000000,-16.000000 17.000000</inkml:trace>
</inkml:ink>
</file>

<file path=ppt/ink/ink122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16:21"/>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27035.000000 17215.000000,'-66.000000'0.000000,"-1.000000"0.000000,1.000000 0.000000,33.000000 0.000000,0.000000 0.000000,16.000000 0.000000,1.000000 0.000000,32.000000 0.000000,1.000000 0.000000,-1.000000 0.000000,1.000000 0.000000,16.000000 0.000000,0.000000 0.000000,0.000000 0.000000,0.000000 0.000000,17.000000-17.000000,0.000000 1.000000,0.000000 16.000000,-1.000000 0.000000,1.000000-17.000000,0.000000 1.000000,16.000000 16.000000,0.000000 0.000000,17.000000-17.000000,0.000000 1.000000,-17.000000-1.000000,0.000000 0.000000,50.000000 1.000000,0.000000-1.000000,17.000000 17.000000,-1.000000 0.000000,34.000000-16.000000,0.000000-1.000000,-1.000000 1.000000,1.000000-1.000000,0.000000 17.000000,-1.000000 0.000000,17.000000 0.000000,1.000000 0.000000,-18.000000 0.000000,1.000000 0.000000,-17.000000 0.000000,0.000000 0.000000,33.000000 0.000000,1.000000 0.000000,-51.000000 0.000000,1.000000 0.000000,32.000000 0.000000,1.000000 0.000000,16.000000-17.000000,0.000000 1.000000,-32.000000-1.000000,-1.000000 1.000000,0.000000 16.000000,0.000000 0.000000,17.000000-17.000000,-1.000000 1.000000,1.000000 16.000000,-1.000000 0.000000,-15.000000 0.000000,-1.000000 0.000000,0.000000-17.000000,0.000000 0.000000,0.000000 17.000000,0.000000 0.000000,33.000000 0.000000,0.000000 0.000000,17.000000 0.000000,0.000000 0.000000,-33.000000 0.000000,-1.000000 0.000000,1.000000 0.000000,0.000000 0.000000,16.000000 0.000000,0.000000 0.000000,-33.000000 0.000000,0.000000 0.000000,-16.000000 0.000000,-1.000000 0.000000,17.000000 17.000000,1.000000 0.000000,-34.000000-17.000000,-1.000000 0.000000,35.000000 0.000000,-1.000000 0.000000,-17.000000 0.000000,1.000000 0.000000,-17.000000 0.000000,0.000000 0.000000,0.000000 16.000000,0.000000 1.000000,0.000000-17.000000,-1.000000 0.000000,-15.000000 0.000000,-1.000000 0.000000,1.000000 16.000000,-1.000000 1.000000,17.000000-1.000000,0.000000 1.000000,-33.000000-17.000000,0.000000 0.000000,-1.000000 17.000000,1.000000-1.000000,0.000000 1.000000,0.000000-1.000000,-17.000000-16.000000,0.000000 0.000000,1.000000 17.000000,-1.000000-1.000000,-16.000000-16.000000,-1.000000 0.000000,1.000000 17.000000,0.000000 0.000000,-1.000000-17.000000,1.000000 0.000000,0.000000 0.000000,0.000000 0.000000,-17.000000 16.000000,0.000000 1.000000,0.000000-17.000000,0.000000 0.000000,0.000000 0.000000,0.000000 0.000000,-33.000000 16.000000,0.000000 1.000000,-16.000000-17.000000,-1.000000 0.000000,-16.000000 0.000000,0.000000 0.000000,0.000000 0.000000,0.000000 0.000000,-34.000000 0.000000,1.000000 0.000000,-17.000000 0.000000,1.000000 0.000000,-1.000000 0.000000,0.000000 0.000000,-17.000000 0.000000,1.000000 0.000000,0.000000 0.000000,-1.000000 0.000000,1.000000 0.000000,0.000000 0.000000,-17.000000-17.000000,0.000000 1.000000,-17.000000 16.000000,1.000000 0.000000,-1.000000 0.000000,0.000000 0.000000,1.000000 0.000000,-1.000000 0.000000,1.000000 0.000000,-1.000000 0.000000,1.000000 0.000000,-1.000000 0.000000,1.000000 0.000000,-1.000000 0.000000,-49.000000 0.000000,0.000000 0.000000,33.000000-17.000000,0.000000 1.000000,0.000000 16.000000,-1.000000 0.000000,1.000000 0.000000,0.000000 0.000000,0.000000 0.000000,0.000000 0.000000,0.000000 0.000000,0.000000 0.000000,0.000000 0.000000,0.000000 0.000000,0.000000 0.000000,0.000000 0.000000,-17.000000 0.000000,0.000000 0.000000,-33.000000 0.000000,1.000000 0.000000,15.000000 0.000000,1.000000 0.000000,0.000000-17.000000,0.000000 0.000000,0.000000 17.000000,-1.000000 0.000000,18.000000 0.000000,-1.000000 0.000000,33.000000 0.000000,1.000000 0.000000,16.000000 0.000000,0.000000 0.000000,17.000000 0.000000,-1.000000 0.000000,1.000000 0.000000,-1.000000 0.000000,-49.000000 17.000000,0.000000 0.000000,17.000000-17.000000,-1.000000 0.000000,17.000000 0.000000,0.000000 0.000000,-16.000000 0.000000,-1.000000 0.000000,50.000000 0.000000,1.000000 0.000000,-18.000000 0.000000,1.000000 0.000000,-1.000000 0.000000,1.000000 0.000000,33.000000 0.000000,-1.000000 0.000000,-15.000000 0.000000,-1.000000 0.000000,17.000000 0.000000,-1.000000 0.000000,-16.000000 0.000000,1.000000 0.000000,-1.000000 0.000000,0.000000 0.000000,0.000000 0.000000,0.000000 0.000000,0.000000 0.000000,1.000000 0.000000,-18.000000 0.000000,1.000000 0.000000,-1.000000 0.000000,1.000000 0.000000,33.000000 0.000000,0.000000 0.000000,-1.000000 0.000000,1.000000 0.000000,33.000000 0.000000,0.000000 0.000000,0.000000 0.000000,-1.000000 0.000000,-15.000000 0.000000,-1.000000 0.000000,17.000000 0.000000,0.000000 0.000000,0.000000 0.000000,0.000000 0.000000,-34.000000 0.000000,1.000000 0.000000,16.000000 0.000000,1.000000 0.000000,-1.000000 0.000000,0.000000 0.000000,1.000000 0.000000,-1.000000 0.000000,17.000000 0.000000,0.000000 0.000000,-1.000000 0.000000,1.000000 0.000000,17.000000 0.000000,-1.000000 0.000000,1.000000 0.000000,-1.000000 0.000000,34.000000 0.000000,-1.000000 0.000000,17.000000 0.000000,0.000000 0.000000,34.000000 0.000000,-1.000000 0.000000,17.000000 16.000000,0.000000 1.000000,-34.000000-17.000000</inkml:trace>
</inkml:ink>
</file>

<file path=ppt/ink/ink122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16:28"/>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18520.000000 19302.000000,'33.000000'0.000000,"-16.000000"0.000000,-1.000000 0.000000,1.000000 0.000000,-1.000000 0.000000,1.000000 0.000000,0.000000 0.000000,16.000000 0.000000,0.000000 0.000000,0.000000 0.000000,0.000000 0.000000,17.000000 0.000000,-1.000000 0.000000,1.000000 0.000000,0.000000 0.000000,0.000000-16.000000,-1.000000-1.000000,18.000000 17.000000,-1.000000 0.000000,0.000000-16.000000,0.000000-1.000000,17.000000 0.000000,0.000000 1.000000,0.000000 16.000000,0.000000 0.000000,-1.000000-17.000000,1.000000 1.000000,17.000000 16.000000,-1.000000 0.000000,-33.000000 0.000000,1.000000 0.000000,15.000000-17.000000,1.000000 1.000000,0.000000 16.000000,0.000000 0.000000,0.000000 0.000000,0.000000 0.000000,16.000000 0.000000,0.000000 0.000000,1.000000 0.000000,-1.000000 0.000000,1.000000 0.000000,-1.000000 0.000000,0.000000-17.000000,1.000000 0.000000,-1.000000 17.000000,1.000000 0.000000,-18.000000 0.000000,1.000000 0.000000,0.000000 0.000000,0.000000 0.000000,0.000000 0.000000,0.000000 0.000000,-17.000000 0.000000,0.000000 0.000000,17.000000 0.000000,0.000000 0.000000,-17.000000 17.000000,0.000000 0.000000,0.000000-17.000000,1.000000 0.000000,-1.000000 0.000000,0.000000 0.000000,1.000000 0.000000,-1.000000 0.000000,-16.000000 0.000000,-1.000000 0.000000,17.000000 0.000000,1.000000 0.000000,-1.000000 0.000000,0.000000 0.000000,-16.000000 0.000000,0.000000 0.000000,32.000000 0.000000,1.000000 0.000000,0.000000 16.000000,0.000000 1.000000,-17.000000-17.000000,0.000000 0.000000,17.000000 0.000000,0.000000 0.000000,-17.000000 0.000000,1.000000 0.000000,-1.000000 0.000000,0.000000 0.000000,0.000000 0.000000,1.000000 0.000000,-1.000000 0.000000,0.000000 0.000000,-16.000000 0.000000,0.000000 0.000000,16.000000 0.000000,0.000000 0.000000,0.000000 0.000000,1.000000 0.000000,-1.000000 0.000000,0.000000 0.000000,0.000000 0.000000,1.000000 0.000000,-1.000000 0.000000,0.000000 0.000000,-16.000000 0.000000,0.000000 0.000000,-1.000000 0.000000,1.000000 0.000000,16.000000-17.000000,1.000000 1.000000,-18.000000 16.000000,1.000000 0.000000,0.000000 0.000000,-1.000000 0.000000,18.000000 0.000000,-1.000000 0.000000,-16.000000-17.000000,-1.000000 0.000000,1.000000 17.000000,0.000000 0.000000,-1.000000 0.000000,1.000000 0.000000,16.000000-16.000000,1.000000-1.000000,-1.000000 17.000000,0.000000 0.000000,-16.000000-16.000000,0.000000-1.000000,-1.000000 17.000000,1.000000 0.000000,0.000000-16.000000,-1.000000-1.000000,-16.000000 17.000000,1.000000 0.000000,-1.000000 0.000000,0.000000 0.000000,17.000000-17.000000,-1.000000 1.000000,-16.000000 16.000000,1.000000 0.000000,15.000000 0.000000,1.000000 0.000000,0.000000 0.000000,-1.000000 0.000000,1.000000-17.000000,0.000000 1.000000,-1.000000 16.000000,1.000000 0.000000,16.000000 0.000000,1.000000 0.000000,-1.000000 0.000000,0.000000 0.000000,0.000000 0.000000,1.000000 0.000000,-1.000000 0.000000,0.000000 0.000000,-16.000000 0.000000,0.000000 0.000000,16.000000 0.000000,0.000000 0.000000,-16.000000 0.000000,0.000000 0.000000,-17.000000 0.000000,0.000000 0.000000,0.000000 0.000000,0.000000 0.000000,17.000000 0.000000,-1.000000 0.000000,-15.000000 0.000000,-1.000000 0.000000,0.000000 0.000000,0.000000 0.000000,17.000000 0.000000,-1.000000 0.000000,-16.000000 0.000000,1.000000 0.000000,-1.000000 0.000000,0.000000 0.000000,17.000000 0.000000,-1.000000 0.000000,1.000000 0.000000,0.000000 0.000000,-1.000000 0.000000,1.000000 0.000000,0.000000 0.000000,-1.000000 0.000000,1.000000 0.000000,0.000000 0.000000,16.000000 0.000000,0.000000 0.000000,-16.000000 0.000000,0.000000 0.000000,-1.000000 0.000000,1.000000 0.000000,0.000000 16.000000,0.000000 1.000000,-1.000000-17.000000,1.000000 0.000000,0.000000 0.000000,-1.000000 0.000000,-16.000000 0.000000,1.000000 0.000000,15.000000 16.000000,1.000000 1.000000,-17.000000-17.000000,0.000000 0.000000,17.000000 0.000000,0.000000 0.000000,-1.000000 0.000000,1.000000 0.000000,0.000000 0.000000,-1.000000 0.000000,1.000000 17.000000,0.000000-1.000000,16.000000-16.000000,0.000000 0.000000,-16.000000 0.000000,0.000000 0.000000,-1.000000 0.000000,1.000000 0.000000,0.000000 17.000000,0.000000-1.000000,-17.000000-16.000000,0.000000 0.000000,17.000000 0.000000,-1.000000 0.000000,-16.000000 0.000000,0.000000 0.000000,17.000000 0.000000,0.000000 0.000000,-17.000000 17.000000,0.000000-1.000000,17.000000-16.000000,0.000000 0.000000,-1.000000 0.000000,1.000000 0.000000,0.000000 0.000000,-1.000000 0.000000,18.000000 0.000000,-1.000000 0.000000,0.000000 0.000000,0.000000 0.000000,1.000000 17.000000,-1.000000 0.000000,17.000000-17.000000,0.000000 0.000000,-34.000000 0.000000,1.000000 0.000000,16.000000 0.000000,0.000000 0.000000,1.000000 0.000000,-1.000000 0.000000,-16.000000 16.000000,-1.000000 1.000000,1.000000-17.000000,0.000000 0.000000,-1.000000 0.000000,1.000000 0.000000,0.000000 0.000000,0.000000 0.000000,-1.000000 0.000000,1.000000 0.000000,16.000000 0.000000,1.000000 0.000000,-1.000000 0.000000,0.000000 0.000000,-16.000000 0.000000,-1.000000 0.000000,18.000000 0.000000,-1.000000 0.000000,-16.000000 0.000000,-1.000000 0.000000,1.000000 0.000000,0.000000 0.000000,16.000000 0.000000,0.000000 0.000000,-16.000000 0.000000,0.000000 0.000000,16.000000 0.000000,0.000000 0.000000,-16.000000 0.000000,0.000000 0.000000,16.000000 0.000000,0.000000 0.000000,0.000000 0.000000,1.000000 0.000000,15.000000 0.000000,1.000000 0.000000,-16.000000 0.000000,-1.000000 0.000000,-16.000000 0.000000,-1.000000 0.000000,17.000000 16.000000,1.000000 1.000000,-18.000000-17.000000,1.000000 0.000000,0.000000 0.000000,0.000000 0.000000,-1.000000 0.000000,1.000000 0.000000,-17.000000 0.000000,0.000000 0.000000,17.000000 0.000000,0.000000 0.000000,-1.000000 16.000000,1.000000 1.000000,0.000000-17.000000,-1.000000 0.000000,18.000000 0.000000,-1.000000 0.000000,17.000000 17.000000,0.000000-1.000000,-34.000000-16.000000,1.000000 0.000000,16.000000 0.000000,0.000000 0.000000,-16.000000 17.000000,0.000000-1.000000,-17.000000-16.000000,0.000000 0.000000,17.000000 0.000000,0.000000 0.000000,-1.000000 0.000000,1.000000 0.000000,-17.000000 0.000000,0.000000 0.000000,0.000000 17.000000,0.000000-1.000000,1.000000-16.000000,-1.000000 0.000000,0.000000 0.000000,0.000000 0.000000,0.000000 0.000000,0.000000 0.000000,0.000000 0.000000,1.000000 0.000000,-1.000000 0.000000,0.000000 0.000000,16.000000 0.000000,1.000000 0.000000,-17.000000 0.000000,0.000000 0.000000,34.000000 0.000000,-1.000000 0.000000,-16.000000 17.000000,-1.000000-1.000000,1.000000-16.000000,0.000000 0.000000,-1.000000 0.000000,1.000000 0.000000,-17.000000 0.000000,0.000000 0.000000,1.000000 17.000000,-1.000000 0.000000,0.000000-17.000000,0.000000 0.000000,0.000000 0.000000,0.000000 0.000000,-16.000000 0.000000,-1.000000 0.000000,1.000000 0.000000,-1.000000 0.000000,18.000000 0.000000,-1.000000 0.000000,-17.000000 0.000000,1.000000 0.000000,16.000000 0.000000,0.000000 0.000000,0.000000 0.000000,0.000000 0.000000,1.000000 0.000000,-1.000000 0.000000,16.000000 0.000000,1.000000 0.000000,-17.000000 16.000000,0.000000 1.000000,0.000000-17.000000,1.000000 0.000000,15.000000 0.000000,1.000000 0.000000,-17.000000 0.000000,0.000000 0.000000,17.000000 0.000000,0.000000 0.000000,-17.000000 0.000000,0.000000 0.000000,17.000000 0.000000,-1.000000 0.000000,1.000000 0.000000,0.000000 0.000000,-17.000000 0.000000,0.000000 0.000000,17.000000 0.000000,-1.000000 0.000000,1.000000 0.000000,0.000000 0.000000,-17.000000 0.000000,0.000000 0.000000,17.000000 0.000000,-1.000000 0.000000,-15.000000 0.000000,-1.000000 0.000000,0.000000 0.000000,0.000000 0.000000,17.000000 0.000000,-1.000000 0.000000,-16.000000 0.000000,1.000000 0.000000,15.000000 0.000000,1.000000 0.000000,0.000000 0.000000,-1.000000 0.000000,1.000000 0.000000,0.000000 0.000000,-1.000000 0.000000,1.000000 0.000000,0.000000 0.000000,0.000000 0.000000,-1.000000 0.000000,1.000000 0.000000,-17.000000 0.000000,0.000000 0.000000,17.000000 0.000000,0.000000 0.000000,-1.000000 0.000000,1.000000 0.000000,0.000000 0.000000,-1.000000 0.000000,1.000000 0.000000,0.000000 0.000000,-17.000000 0.000000,0.000000 0.000000,17.000000 0.000000,-1.000000 0.000000,1.000000 0.000000,0.000000 0.000000,0.000000 0.000000,-1.000000 0.000000,-16.000000 0.000000,0.000000 0.000000,34.000000 0.000000,-1.000000 0.000000,-33.000000-17.000000,0.000000 1.000000,17.000000 16.000000,0.000000 0.000000,16.000000-17.000000,0.000000 0.000000,-33.000000 17.000000,0.000000 0.000000,17.000000 0.000000,0.000000 0.000000,0.000000-16.000000,-1.000000-1.000000,18.000000 17.000000,-1.000000 0.000000,-17.000000 0.000000,1.000000 0.000000,16.000000 0.000000,1.000000 0.000000,-18.000000-16.000000,1.000000-1.000000,0.000000 17.000000,-1.000000 0.000000,18.000000 0.000000,-1.000000 0.000000,-16.000000 0.000000,-1.000000 0.000000,-15.000000 0.000000,-1.000000 0.000000,16.000000-16.000000,1.000000-1.000000,0.000000 17.000000,-1.000000 0.000000,1.000000 0.000000,0.000000 0.000000,0.000000 0.000000,-1.000000 0.000000,-16.000000 0.000000,1.000000 0.000000,32.000000 0.000000,0.000000 0.000000,-16.000000 0.000000,-1.000000 0.000000,18.000000 0.000000,-1.000000 0.000000,-16.000000 0.000000,-1.000000 0.000000,1.000000 0.000000,0.000000 0.000000,-1.000000 17.000000,1.000000-1.000000,0.000000-16.000000,0.000000 0.000000,16.000000 0.000000,0.000000 0.000000,-16.000000 17.000000,-1.000000-1.000000,18.000000-16.000000,-1.000000 0.000000,-16.000000 17.000000,-1.000000-1.000000,18.000000-16.000000,-1.000000 0.000000,-16.000000 17.000000,-1.000000 0.000000,1.000000-17.000000,0.000000 0.000000,-1.000000 16.000000,1.000000 1.000000,-17.000000-17.000000,0.000000 0.000000,17.000000 0.000000,0.000000 0.000000,-1.000000 0.000000,1.000000 0.000000,-17.000000 0.000000,0.000000 0.000000,17.000000 0.000000,0.000000 0.000000,-1.000000 0.000000,1.000000 0.000000,0.000000 0.000000,0.000000 0.000000,-1.000000 0.000000,1.000000 0.000000,16.000000 16.000000,1.000000 1.000000,-18.000000-17.000000,1.000000 0.000000,16.000000 0.000000,0.000000 0.000000,-16.000000 0.000000,0.000000 0.000000,0.000000 16.000000,-1.000000 1.000000,-16.000000-17.000000,0.000000 0.000000,1.000000 0.000000,-1.000000 0.000000,0.000000 0.000000,0.000000 0.000000,0.000000 0.000000,0.000000 0.000000,0.000000 0.000000,1.000000 0.000000,-18.000000 0.000000,1.000000 0.000000,16.000000 0.000000,0.000000 0.000000,0.000000 0.000000,0.000000 0.000000,0.000000 0.000000,0.000000 0.000000,1.000000 0.000000,-1.000000 0.000000,16.000000 0.000000,1.000000 0.000000,0.000000 0.000000,-1.000000 0.000000,1.000000 0.000000,0.000000 0.000000,0.000000 0.000000,-1.000000 0.000000,1.000000 17.000000,0.000000-1.000000,-1.000000-16.000000,1.000000 0.000000,-17.000000 0.000000,0.000000 0.000000,0.000000 17.000000,1.000000-1.000000,-18.000000-16.000000,1.000000 0.000000,-1.000000 0.000000,1.000000 0.000000,-1.000000 0.000000,1.000000 0.000000,-17.000000-16.000000,0.000000-1.000000,0.000000 1.000000,0.000000-1.000000,0.000000 34.000000,0.000000-1.000000,0.000000 1.000000,0.000000-1.000000,-17.000000-16.000000</inkml:trace>
</inkml:ink>
</file>

<file path=ppt/ink/ink122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16:30"/>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4075.000000 21389.000000,'-33.000000'0.000000,"49.000000"0.000000,1.000000 0.000000,-1.000000 0.000000,1.000000 0.000000,16.000000 0.000000,0.000000 0.000000,17.000000 0.000000,-1.000000 0.000000,34.000000 0.000000,0.000000 0.000000,0.000000-16.000000,0.000000-1.000000,33.000000 17.000000,0.000000 0.000000,33.000000-16.000000,0.000000-1.000000,17.000000 1.000000,-1.000000-1.000000,34.000000 1.000000,0.000000-1.000000,-17.000000 0.000000,0.000000 1.000000,0.000000-17.000000,1.000000 0.000000,15.000000 16.000000,1.000000 0.000000,-17.000000 1.000000,1.000000-1.000000,-18.000000 1.000000,1.000000-1.000000,16.000000 1.000000,0.000000-1.000000,17.000000 0.000000,0.000000 1.000000,-17.000000 16.000000,0.000000 0.000000,-16.000000 0.000000,0.000000 0.000000,16.000000-17.000000,0.000000 1.000000,-16.000000 16.000000,0.000000 0.000000,-17.000000 0.000000,0.000000 0.000000,0.000000 0.000000,0.000000 0.000000,-50.000000 0.000000,1.000000 0.000000,32.000000 16.000000,1.000000 1.000000,-1.000000-17.000000,1.000000 0.000000,-34.000000 0.000000,1.000000 0.000000,16.000000 0.000000,0.000000 0.000000,-34.000000 16.000000,1.000000 1.000000,17.000000-17.000000,-1.000000 0.000000,0.000000 0.000000,1.000000 0.000000,-1.000000 17.000000,1.000000-1.000000,-1.000000-16.000000,0.000000 0.000000,-16.000000 0.000000,0.000000 0.000000,-17.000000 0.000000,1.000000 0.000000,-1.000000 0.000000,0.000000 0.000000,-16.000000 0.000000,-1.000000 0.000000,1.000000 0.000000,0.000000 0.000000,-17.000000 0.000000,0.000000 0.000000,17.000000 0.000000,0.000000 0.000000,-1.000000 0.000000,1.000000 0.000000,0.000000 0.000000,-1.000000 0.000000,-16.000000 0.000000,1.000000 0.000000,-1.000000 0.000000,0.000000 0.000000,-17.000000 0.000000,1.000000 0.000000,0.000000 0.000000,-1.000000 0.000000,1.000000 0.000000,-1.000000 0.000000,1.000000 0.000000,-1.000000 0.000000,1.000000 0.000000,-1.000000 0.000000,1.000000 0.000000,0.000000 0.000000,-1.000000 0.000000,1.000000 0.000000,-1.000000 0.000000,1.000000 0.000000,16.000000 0.000000,0.000000 0.000000,0.000000 0.000000,0.000000 0.000000,1.000000 0.000000,-1.000000 0.000000,-17.000000-16.000000,1.000000-1.000000,16.000000 17.000000,0.000000 0.000000,-16.000000 0.000000,-1.000000 0.000000,1.000000 0.000000,-1.000000 0.000000,1.000000 0.000000,-1.000000 0.000000,1.000000 0.000000,0.000000 0.000000,-17.000000 17.000000,0.000000-1.000000,0.000000 1.000000</inkml:trace>
</inkml:ink>
</file>

<file path=ppt/ink/ink122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16:33"/>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2849.000000 22947.000000,'0.000000'-33.000000,"-17.000000"33.000000,1.000000 0.000000,-1.000000 16.000000,1.000000 1.000000,-34.000000 16.000000,0.000000 0.000000,0.000000 0.000000,1.000000 0.000000,-1.000000 17.000000,0.000000 0.000000,-32.000000-1.000000,-1.000000 1.000000,16.000000 16.000000,1.000000 1.000000,-17.000000-18.000000,1.000000 1.000000,-1.000000 16.000000,0.000000 0.000000,17.000000-16.000000,-1.000000 0.000000,18.000000 0.000000,-1.000000-1.000000,0.000000-32.000000,1.000000-1.000000,32.000000 17.000000,0.000000 1.000000,1.000000-34.000000,-1.000000 0.000000,17.000000 16.000000,0.000000 1.000000,-16.000000-17.000000,-1.000000 0.000000,1.000000 0.000000,-1.000000 0.000000,0.000000-17.000000,1.000000 1.000000,-1.000000-1.000000,1.000000 0.000000,16.000000 1.000000,0.000000-1.000000,-17.000000 1.000000,1.000000-1.000000,-1.000000-16.000000,0.000000 0.000000,17.000000 16.000000,0.000000 1.000000,-16.000000-17.000000,-1.000000 0.000000,1.000000-1.000000,-1.000000 1.000000,17.000000 0.000000,0.000000 0.000000,-16.000000 0.000000,-1.000000 0.000000,17.000000 0.000000,0.000000 0.000000,0.000000-1.000000,0.000000 1.000000,0.000000 17.000000,0.000000-1.000000,33.000000 1.000000,0.000000-1.000000,-16.000000 0.000000</inkml:trace>
</inkml:ink>
</file>

<file path=ppt/ink/ink122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16:35"/>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2948.000000 16685.000000,'0.000000'33.000000,"0.000000"-16.000000,0.000000-1.000000,-16.000000 1.000000,-1.000000-1.000000,-16.000000 17.000000,0.000000 0.000000,0.000000-16.000000,0.000000 0.000000,-17.000000 16.000000,0.000000 0.000000,0.000000 0.000000,1.000000 0.000000,-1.000000 0.000000,0.000000 0.000000,-32.000000 17.000000,-1.000000 0.000000,16.000000-17.000000,1.000000 0.000000,0.000000 0.000000,0.000000 0.000000,-17.000000 0.000000,0.000000 1.000000,33.000000-1.000000,1.000000 0.000000,-18.000000-17.000000,1.000000 1.000000,33.000000 16.000000,0.000000 0.000000,0.000000-16.000000,0.000000-1.000000,-1.000000 1.000000,1.000000-1.000000,17.000000 1.000000,-1.000000 0.000000,1.000000-17.000000,-1.000000 0.000000,0.000000 0.000000,1.000000 0.000000,-1.000000-17.000000,1.000000 0.000000,16.000000 1.000000,0.000000-1.000000,-17.000000 1.000000,1.000000-1.000000,-1.000000-16.000000,0.000000 0.000000,1.000000 16.000000,-1.000000 1.000000,17.000000-17.000000,0.000000 0.000000,-16.000000 16.000000,-1.000000 0.000000,17.000000-16.000000,0.000000 0.000000,-16.000000 17.000000,-1.000000-1.000000,17.000000 0.000000,0.000000 1.000000,0.000000-1.000000,0.000000 1.000000,33.000000 16.000000,0.000000 0.000000,17.000000-17.000000,0.000000 1.000000,-17.000000 16.000000</inkml:trace>
</inkml:ink>
</file>

<file path=ppt/ink/ink12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56:50"/>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36480.000000 22729.000000,'0.000000'-19.000000,"0.000000"9.000000,0.000000-1.000000,-11.000000 11.000000,1.000000 0.000000,20.000000-9.000000</inkml:trace>
</inkml:ink>
</file>

<file path=ppt/ink/ink123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16:36"/>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2650.000000 11251.000000,'0.000000'-33.000000,"0.000000"17.000000,0.000000-1.000000,-17.000000 17.000000,1.000000 0.000000,-17.000000 17.000000,0.000000-1.000000,-34.000000 34.000000,1.000000 0.000000,-17.000000 16.000000,0.000000 0.000000,1.000000-16.000000,-1.000000-1.000000,-33.000000 34.000000,0.000000 0.000000,16.000000-17.000000,1.000000 1.000000,0.000000 15.000000,-1.000000 1.000000,17.000000 0.000000,1.000000 0.000000,15.000000-17.000000,1.000000 0.000000,33.000000-16.000000,0.000000 0.000000,16.000000-17.000000,1.000000 0.000000,-1.000000-16.000000,1.000000-1.000000,-1.000000-16.000000,0.000000 0.000000,17.000000-16.000000,0.000000-1.000000,0.000000 1.000000,0.000000-1.000000,0.000000-16.000000,0.000000 0.000000,0.000000 0.000000,0.000000-1.000000,0.000000 1.000000,0.000000 0.000000,0.000000 0.000000,0.000000 0.000000,17.000000-17.000000,0.000000 1.000000,-1.000000 15.000000,1.000000 1.000000,-17.000000 0.000000,0.000000 0.000000,16.000000 0.000000,1.000000 0.000000,16.000000 0.000000,0.000000-1.000000,-16.000000 1.000000,-1.000000 0.000000,34.000000 17.000000,0.000000-1.000000,-34.000000 1.000000</inkml:trace>
</inkml:ink>
</file>

<file path=ppt/ink/ink123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16:37"/>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2849.000000 14200.000000,'33.000000'0.000000,"-66.000000"0.000000,0.000000 0.000000,0.000000 0.000000,-1.000000 0.000000,-15.000000 33.000000,-1.000000 0.000000,0.000000-16.000000,1.000000-1.000000,-1.000000 17.000000,0.000000 1.000000,-16.000000 15.000000,0.000000 1.000000,-1.000000 0.000000,1.000000-1.000000,-17.000000 1.000000,1.000000 0.000000,-1.000000 16.000000,0.000000 0.000000,0.000000 1.000000,0.000000-1.000000,0.000000-16.000000,1.000000-1.000000,32.000000 1.000000,0.000000 0.000000,0.000000-34.000000,1.000000 1.000000,32.000000-1.000000,1.000000 1.000000,16.000000-50.000000,0.000000 0.000000,0.000000-17.000000,0.000000 0.000000,0.000000 1.000000,0.000000-1.000000,16.000000 0.000000,1.000000 0.000000,16.000000 1.000000,0.000000-1.000000,-16.000000 0.000000,-1.000000 1.000000,1.000000-1.000000,-1.000000 0.000000,17.000000 1.000000,1.000000-1.000000,-1.000000 17.000000,0.000000 0.000000,17.000000-17.000000,-1.000000 0.000000,-16.000000 34.000000,0.000000-1.000000,1.000000-16.000000</inkml:trace>
</inkml:ink>
</file>

<file path=ppt/ink/ink123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17:41"/>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2749.000000 26293.000000,'-33.000000'0.000000,"17.000000"0.000000,-1.000000 0.000000,1.000000 0.000000,-1.000000 0.000000,0.000000 0.000000,1.000000 0.000000,-1.000000 0.000000,1.000000 0.000000,-1.000000 0.000000,1.000000 0.000000,-18.000000 17.000000,1.000000-1.000000,0.000000 1.000000,0.000000-1.000000,0.000000 1.000000,0.000000-1.000000,-17.000000 17.000000,0.000000 1.000000,1.000000-18.000000,-1.000000 1.000000,0.000000 16.000000,1.000000 0.000000,-1.000000 0.000000,0.000000 0.000000,17.000000-16.000000,0.000000-1.000000,-17.000000 18.000000,1.000000-1.000000,15.000000-17.000000,1.000000 1.000000,0.000000-1.000000,0.000000 1.000000,17.000000 0.000000,-1.000000-1.000000,-16.000000-16.000000,0.000000 0.000000,33.000000 17.000000,0.000000-1.000000,-17.000000-16.000000,1.000000 0.000000,-1.000000 0.000000,0.000000 0.000000,1.000000-16.000000,-1.000000-1.000000,17.000000 1.000000,0.000000-1.000000,0.000000-16.000000,0.000000 0.000000,-16.000000 16.000000,-1.000000 1.000000,17.000000-1.000000,0.000000 0.000000,0.000000-16.000000,0.000000 0.000000,0.000000 17.000000,0.000000-1.000000,0.000000-16.000000,0.000000 0.000000,0.000000 16.000000,0.000000 1.000000,0.000000-1.000000,0.000000 0.000000,17.000000 1.000000,-1.000000-1.000000,1.000000 17.000000,-1.000000 0.000000,1.000000 0.000000,0.000000 0.000000,16.000000 0.000000,0.000000 0.000000,-17.000000 0.000000,1.000000 0.000000,0.000000 0.000000</inkml:trace>
</inkml:ink>
</file>

<file path=ppt/ink/ink123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17:53"/>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30215.000000 29474.000000,'34.000000'0.000000,"-1.000000"0.000000,0.000000 0.000000,-17.000000 0.000000,1.000000 0.000000,16.000000-17.000000,0.000000 0.000000,0.000000 17.000000,1.000000 0.000000,15.000000 0.000000,1.000000 0.000000,16.000000 0.000000,0.000000 0.000000,34.000000 0.000000,-1.000000 0.000000,1.000000 17.000000,-1.000000 0.000000,0.000000-17.000000,1.000000 0.000000,-1.000000 16.000000,1.000000 1.000000,-1.000000-17.000000,0.000000 0.000000,-16.000000 16.000000,0.000000 1.000000,0.000000-17.000000,0.000000 0.000000,0.000000 0.000000,-1.000000 0.000000,-15.000000 0.000000,-1.000000 0.000000,33.000000 0.000000,1.000000 0.000000,-17.000000 0.000000,-1.000000 0.000000,-15.000000 0.000000,-1.000000 0.000000,33.000000 16.000000,1.000000 1.000000,-34.000000-17.000000,0.000000 0.000000,17.000000 0.000000,0.000000 0.000000,16.000000 0.000000,1.000000 0.000000,-18.000000 0.000000,1.000000 0.000000,17.000000 17.000000,-1.000000-1.000000,0.000000-16.000000,1.000000 0.000000,-17.000000 0.000000,0.000000 0.000000,16.000000 17.000000,0.000000-1.000000,-16.000000-16.000000,0.000000 0.000000,0.000000 17.000000,0.000000-1.000000,-1.000000 1.000000,1.000000 0.000000,17.000000-17.000000,-1.000000 0.000000,-16.000000 16.000000,0.000000 1.000000,0.000000-17.000000,-1.000000 0.000000,18.000000 16.000000,-1.000000 1.000000,-33.000000-17.000000,1.000000 0.000000,-1.000000 16.000000,0.000000 1.000000,17.000000-17.000000,0.000000 0.000000,-17.000000 0.000000,0.000000 0.000000,17.000000 16.000000,0.000000 1.000000,16.000000-17.000000,1.000000 0.000000,-34.000000 17.000000,0.000000-1.000000,17.000000-16.000000,0.000000 0.000000,-17.000000 17.000000,1.000000-1.000000,-18.000000-16.000000,1.000000 0.000000,16.000000 0.000000,1.000000 0.000000,-18.000000 17.000000,1.000000-1.000000,16.000000-16.000000,0.000000 0.000000,-16.000000 0.000000,0.000000 0.000000,16.000000 17.000000,0.000000 0.000000,1.000000-17.000000,-1.000000 0.000000,-16.000000 0.000000,-1.000000 0.000000,18.000000 0.000000,-1.000000 0.000000,-17.000000 0.000000,1.000000 0.000000,16.000000 0.000000,1.000000 0.000000,-18.000000 0.000000,1.000000 0.000000,0.000000 0.000000,0.000000 0.000000,-1.000000 16.000000,1.000000 1.000000,-17.000000-17.000000,0.000000 0.000000,17.000000 0.000000,0.000000 0.000000,-1.000000 0.000000,1.000000 0.000000,0.000000 0.000000,-1.000000 0.000000,-16.000000 0.000000,1.000000 0.000000,32.000000 0.000000,0.000000 0.000000,-16.000000 0.000000,0.000000 0.000000,16.000000-17.000000,0.000000 1.000000,0.000000 16.000000,1.000000 0.000000,-1.000000 0.000000,0.000000 0.000000,0.000000 0.000000,1.000000 0.000000,-1.000000 0.000000,0.000000 0.000000,-16.000000 0.000000,0.000000 0.000000,-1.000000 0.000000,1.000000 0.000000,0.000000 0.000000,-1.000000 0.000000,-16.000000 0.000000,1.000000 0.000000,15.000000 0.000000,1.000000 0.000000,0.000000 0.000000,-1.000000 0.000000,1.000000 0.000000,0.000000 0.000000,16.000000 0.000000,0.000000 0.000000,-16.000000 0.000000,0.000000 0.000000,16.000000 0.000000,0.000000 0.000000,-16.000000 0.000000,0.000000 0.000000,16.000000 0.000000,0.000000 0.000000,-16.000000 0.000000,0.000000 0.000000,-17.000000 0.000000,0.000000 0.000000,17.000000 0.000000,-1.000000 0.000000,-16.000000 0.000000,0.000000 0.000000,1.000000 0.000000,-1.000000 0.000000,0.000000 0.000000,0.000000 0.000000,0.000000 0.000000,0.000000 0.000000,0.000000 0.000000,1.000000 0.000000,-1.000000 0.000000,0.000000 0.000000,0.000000 0.000000,0.000000 0.000000,-16.000000 0.000000,-1.000000 0.000000,17.000000 0.000000,0.000000 0.000000,-33.000000 16.000000,0.000000 1.000000,17.000000-17.000000,0.000000 0.000000,-34.000000 0.000000,0.000000 0.000000,-16.000000 0.000000,0.000000 0.000000,17.000000 0.000000,-1.000000 0.000000,-33.000000-17.000000,1.000000 1.000000,-1.000000 16.000000,0.000000 0.000000,1.000000 0.000000,-1.000000 0.000000,-16.000000-17.000000,-1.000000 0.000000,1.000000 17.000000,0.000000 0.000000,0.000000-16.000000,-1.000000-1.000000,-16.000000 17.000000,1.000000 0.000000,-1.000000-16.000000,0.000000-1.000000,-16.000000 1.000000,-1.000000-1.000000,-32.000000 17.000000,-1.000000 0.000000,34.000000-17.000000,-1.000000 1.000000,-16.000000-1.000000,0.000000 1.000000,0.000000 16.000000,1.000000 0.000000,15.000000-17.000000,1.000000 1.000000,-17.000000-1.000000,0.000000 1.000000,-17.000000-1.000000,1.000000 0.000000,16.000000 17.000000,0.000000 0.000000,16.000000-16.000000,1.000000-1.000000,-17.000000 1.000000,0.000000-1.000000,0.000000 1.000000,0.000000-1.000000,0.000000 17.000000,0.000000 0.000000,-16.000000-17.000000,-1.000000 1.000000,17.000000 16.000000,0.000000 0.000000,0.000000-17.000000,0.000000 1.000000,-16.000000-1.000000,-1.000000 1.000000,17.000000 16.000000,0.000000 0.000000,-16.000000 0.000000,-1.000000 0.000000,-16.000000-17.000000,0.000000 0.000000,17.000000 17.000000,-1.000000 0.000000,34.000000 0.000000,-1.000000 0.000000,-16.000000-16.000000,0.000000-1.000000,17.000000 17.000000,0.000000 0.000000,-17.000000 0.000000,0.000000 0.000000,-17.000000 0.000000,1.000000 0.000000,16.000000 0.000000,0.000000 0.000000,0.000000 0.000000,0.000000 0.000000,0.000000-16.000000,0.000000-1.000000,16.000000 17.000000,1.000000 0.000000,-17.000000 0.000000,0.000000 0.000000,0.000000 0.000000,0.000000 0.000000,17.000000 0.000000,-1.000000 0.000000,1.000000 0.000000,0.000000 0.000000,16.000000 0.000000,0.000000 0.000000,0.000000 0.000000,0.000000 0.000000,17.000000 0.000000,0.000000 0.000000,0.000000 0.000000,-1.000000 0.000000,1.000000 0.000000,0.000000 0.000000,16.000000 0.000000,0.000000 0.000000,17.000000 0.000000,0.000000 0.000000,0.000000 0.000000,0.000000 0.000000,16.000000 0.000000,1.000000 0.000000,65.000000 0.000000,1.000000 0.000000,33.000000 0.000000,0.000000 0.000000,16.000000 17.000000,1.000000-1.000000,-34.000000 1.000000,0.000000-1.000000,17.000000-16.000000</inkml:trace>
</inkml:ink>
</file>

<file path=ppt/ink/ink123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17:57"/>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33661.000000 29540.000000,'0.000000'-33.000000,"-16.000000"33.000000,-1.000000 0.000000,17.000000-17.000000,0.000000 1.000000,-17.000000 16.000000,1.000000 0.000000,-1.000000 0.000000,1.000000 0.000000,-1.000000 0.000000,1.000000 0.000000,-1.000000 0.000000,1.000000 0.000000,-1.000000 0.000000,0.000000 0.000000,1.000000 0.000000,-1.000000 0.000000,1.000000 33.000000,-1.000000 0.000000,1.000000-17.000000,-1.000000 1.000000,0.000000 16.000000,1.000000 0.000000,16.000000 0.000000,0.000000 1.000000,-17.000000 15.000000,1.000000 1.000000,16.000000 0.000000,0.000000-1.000000,0.000000 1.000000,0.000000 0.000000,0.000000-1.000000,0.000000 1.000000,0.000000 0.000000,0.000000-1.000000,0.000000 1.000000,0.000000 0.000000,16.000000-17.000000,1.000000 0.000000,-1.000000 0.000000,1.000000 0.000000,16.000000 1.000000,0.000000-1.000000,0.000000-17.000000,1.000000 1.000000,-1.000000-1.000000,0.000000 1.000000,16.000000-17.000000,1.000000 0.000000,16.000000 0.000000,1.000000 0.000000,-18.000000 17.000000,1.000000-1.000000,16.000000-16.000000,1.000000 0.000000,-18.000000 0.000000,1.000000 0.000000,0.000000 0.000000,-1.000000 0.000000,1.000000 0.000000,0.000000 0.000000,-17.000000 0.000000,0.000000 0.000000,-16.000000-16.000000,-1.000000-1.000000,1.000000 17.000000,-1.000000 0.000000,1.000000 0.000000,-1.000000 0.000000,1.000000 0.000000,0.000000 0.000000,-1.000000 0.000000,1.000000 0.000000,-17.000000 17.000000</inkml:trace>
</inkml:ink>
</file>

<file path=ppt/ink/ink123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17:58"/>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34357.000000 30368.000000,'0.000000'-33.000000,"0.000000"16.000000,0.000000 1.000000,0.000000-1.000000,0.000000 1.000000,16.000000 16.000000,1.000000 0.000000,16.000000 0.000000,0.000000 0.000000,0.000000 0.000000,1.000000 0.000000,-1.000000 0.000000,0.000000 0.000000,17.000000 0.000000,-1.000000 0.000000,1.000000 16.000000,0.000000 1.000000,-1.000000-17.000000,1.000000 0.000000,0.000000 16.000000,-1.000000 1.000000,-15.000000 0.000000,-1.000000-1.000000,0.000000-16.000000,0.000000 0.000000,-16.000000 17.000000,-1.000000-1.000000,1.000000 1.000000,-1.000000-1.000000,-16.000000 1.000000,0.000000 0.000000,-33.000000 16.000000,0.000000 0.000000,-17.000000-17.000000,1.000000 1.000000,-1.000000 0.000000,0.000000-1.000000,0.000000 1.000000,1.000000-1.000000,-1.000000 1.000000,0.000000-1.000000,1.000000 1.000000,-1.000000-1.000000,0.000000 1.000000,1.000000 0.000000,-1.000000-1.000000,0.000000 1.000000,0.000000-1.000000,1.000000 1.000000,16.000000-1.000000,0.000000 1.000000,-1.000000 0.000000,1.000000-1.000000,0.000000 1.000000,0.000000-1.000000,16.000000 1.000000,1.000000-1.000000,-1.000000-16.000000,1.000000 0.000000,16.000000 17.000000,0.000000 0.000000,0.000000-34.000000,0.000000 0.000000,16.000000 1.000000,1.000000-1.000000,-1.000000 1.000000,1.000000-1.000000,0.000000-16.000000,-1.000000 0.000000,1.000000 0.000000,-1.000000 0.000000,1.000000 16.000000,-1.000000 0.000000,1.000000-16.000000,0.000000 0.000000,-1.000000 17.000000,1.000000-1.000000,-1.000000-16.000000,1.000000 0.000000,-17.000000 16.000000,0.000000 1.000000,16.000000-1.000000,1.000000 1.000000,-17.000000-1.000000,0.000000 0.000000,16.000000 17.000000,1.000000 0.000000,0.000000 0.000000,-1.000000 0.000000,1.000000-16.000000</inkml:trace>
</inkml:ink>
</file>

<file path=ppt/ink/ink123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17:58"/>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35351.000000 30468.000000,'0.000000'-34.000000,"0.000000"18.000000,0.000000-1.000000,16.000000 1.000000,1.000000-1.000000,-17.000000 1.000000,0.000000-1.000000,0.000000 34.000000,0.000000-1.000000,0.000000 17.000000,0.000000 0.000000,-17.000000-16.000000,1.000000 0.000000,16.000000 16.000000,0.000000 0.000000,-17.000000 0.000000,1.000000 0.000000,16.000000 0.000000,0.000000 0.000000,-17.000000-16.000000,1.000000-1.000000,-1.000000 18.000000,0.000000-1.000000,1.000000 0.000000,-1.000000 0.000000,17.000000-16.000000,0.000000-1.000000,-16.000000 17.000000,-1.000000 0.000000,17.000000-16.000000,0.000000 0.000000,-16.000000 16.000000,-1.000000 0.000000,17.000000-17.000000,0.000000 1.000000,17.000000-34.000000,-1.000000 1.000000,1.000000-17.000000,-1.000000 0.000000,17.000000-1.000000,1.000000 1.000000,-18.000000 0.000000,1.000000 0.000000,-1.000000-17.000000,1.000000 1.000000,16.000000-1.000000,0.000000 0.000000,-16.000000 1.000000,-1.000000-1.000000,1.000000 0.000000,-1.000000 0.000000,1.000000 1.000000,0.000000-1.000000,-1.000000 0.000000,1.000000 1.000000,-1.000000 15.000000,1.000000 1.000000,-17.000000 0.000000,0.000000 0.000000,16.000000 17.000000,1.000000-1.000000,-17.000000 0.000000,0.000000 1.000000,0.000000 32.000000,0.000000 1.000000,0.000000 0.000000,0.000000-1.000000,16.000000 34.000000,1.000000-1.000000,-17.000000-15.000000,0.000000-1.000000,17.000000 16.000000,-1.000000 1.000000,-16.000000 0.000000,0.000000 0.000000,17.000000-17.000000,-1.000000 0.000000,1.000000 17.000000,-1.000000-1.000000,-16.000000-16.000000,0.000000 0.000000,17.000000 1.000000,0.000000-1.000000,-1.000000 0.000000,1.000000 0.000000,-1.000000-16.000000,1.000000-1.000000,-1.000000 1.000000,1.000000-1.000000,-17.000000 1.000000,0.000000-1.000000,17.000000 1.000000,-1.000000 0.000000,-16.000000-1.000000,0.000000 1.000000,17.000000-17.000000,-1.000000 0.000000,1.000000 0.000000</inkml:trace>
</inkml:ink>
</file>

<file path=ppt/ink/ink123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17:59"/>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35152.000000 30733.000000,'-33.000000'0.000000,"33.000000"-17.000000,0.000000 0.000000,33.000000 17.000000,0.000000 0.000000,0.000000 0.000000,0.000000 0.000000,1.000000 0.000000,-1.000000 0.000000,16.000000 0.000000,1.000000 0.000000,-17.000000 0.000000,0.000000 0.000000,17.000000 0.000000,0.000000 0.000000,-1.000000 0.000000,1.000000 0.000000,0.000000 0.000000,0.000000 0.000000,-17.000000 0.000000,0.000000 0.000000,17.000000 0.000000,-1.000000 0.000000,-32.000000 17.000000</inkml:trace>
</inkml:ink>
</file>

<file path=ppt/ink/ink123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17:59"/>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36610.000000 30600.000000,'-33.000000'-33.000000,"33.000000"16.000000,0.000000 1.000000,-17.000000-1.000000,1.000000 1.000000,-1.000000-1.000000,0.000000 1.000000,1.000000 16.000000,-1.000000 0.000000,-16.000000 0.000000,0.000000 0.000000,17.000000 0.000000,-1.000000 0.000000,-16.000000 0.000000,0.000000 0.000000,16.000000 16.000000,1.000000 1.000000,-18.000000-1.000000,1.000000 1.000000,17.000000-1.000000,-1.000000 1.000000,1.000000 16.000000,-1.000000 0.000000,0.000000-16.000000,1.000000-1.000000,16.000000 1.000000,0.000000-1.000000,-17.000000 1.000000,1.000000 0.000000,16.000000-1.000000,0.000000 1.000000,0.000000-1.000000,0.000000 1.000000,16.000000-1.000000,1.000000 1.000000,16.000000 0.000000,0.000000-1.000000,0.000000-16.000000,0.000000 0.000000,17.000000 0.000000,0.000000 0.000000,-17.000000 17.000000,0.000000-1.000000,17.000000-16.000000,-1.000000 0.000000,1.000000 0.000000,0.000000 0.000000,0.000000 0.000000,-1.000000 0.000000,-16.000000-16.000000</inkml:trace>
</inkml:ink>
</file>

<file path=ppt/ink/ink123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18:00"/>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36080.000000 30269.000000,'0.000000'-67.000000,"0.000000"51.000000,0.000000-1.000000,0.000000 1.000000,0.000000-1.000000,0.000000 1.000000,0.000000-1.000000,16.000000 1.000000,1.000000-1.000000,-17.000000 0.000000,0.000000 1.000000,0.000000 32.000000,0.000000 1.000000,0.000000 0.000000,0.000000-1.000000,0.000000 1.000000,0.000000-1.000000,0.000000 17.000000,0.000000 0.000000,0.000000 1.000000,0.000000-1.000000,-17.000000 0.000000,1.000000 0.000000,16.000000 17.000000,0.000000-1.000000,0.000000-15.000000,0.000000-1.000000,0.000000 0.000000,0.000000 0.000000,0.000000 0.000000,0.000000 0.000000,0.000000 0.000000,0.000000 0.000000,0.000000 1.000000,0.000000-1.000000,0.000000 0.000000,0.000000 0.000000,0.000000-16.000000,0.000000-1.000000,0.000000 1.000000,0.000000-1.000000,0.000000 17.000000,0.000000 1.000000,0.000000-18.000000,0.000000 1.000000,16.000000-1.000000,1.000000 1.000000,-17.000000-1.000000,0.000000 1.000000,0.000000-1.000000,0.000000 1.000000,16.000000-17.000000,1.000000 0.000000,0.000000-17.000000</inkml:trace>
</inkml:ink>
</file>

<file path=ppt/ink/ink12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56:50"/>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36740.000000 23210.000000,'0.000000'-21.000000,"0.000000"2.000000,0.000000-1.000000,-10.000000 9.000000,-1.000000 1.000000,11.000000-10.000000,0.000000 0.000000,0.000000 1.000000,0.000000-1.000000,0.000000 0.000000,0.000000 0.000000,0.000000-10.000000,0.000000 0.000000,0.000000 0.000000,0.000000-1.000000,0.000000 1.000000,0.000000 0.000000,0.000000 1.000000,0.000000-1.000000,0.000000 10.000000,0.000000-1.000000,-10.000000 1.000000,1.000000 0.000000,9.000000 11.000000,0.000000-1.000000,0.000000 20.000000,0.000000-1.000000,0.000000 11.000000,0.000000 0.000000,0.000000 1.000000,0.000000-1.000000,0.000000 10.000000,0.000000-1.000000,0.000000 1.000000,0.000000 0.000000,9.000000 1.000000,1.000000-1.000000,-10.000000 0.000000,0.000000 0.000000,0.000000 0.000000,0.000000 0.000000,0.000000-10.000000,0.000000 0.000000,11.000000 0.000000,-1.000000 0.000000,-10.000000 10.000000,0.000000 0.000000,0.000000-10.000000,0.000000 0.000000,10.000000-10.000000,-1.000000 0.000000,-9.000000 10.000000,0.000000 0.000000,10.000000-10.000000</inkml:trace>
</inkml:ink>
</file>

<file path=ppt/ink/ink124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18:01"/>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36842.000000 30600.000000,'33.000000'0.000000,"-17.000000"0.000000,1.000000 0.000000,0.000000 0.000000,-1.000000 0.000000,1.000000-16.000000,-1.000000-1.000000,1.000000 17.000000,-1.000000 0.000000,18.000000 0.000000,-1.000000 0.000000,-17.000000 0.000000,1.000000 0.000000,-1.000000 0.000000,1.000000 0.000000,0.000000 0.000000,-1.000000 0.000000,1.000000 0.000000,-1.000000 0.000000,1.000000 17.000000,-1.000000-1.000000,-16.000000 1.000000,0.000000-1.000000,0.000000 1.000000,0.000000-1.000000,0.000000 17.000000,0.000000 1.000000,0.000000-18.000000,0.000000 1.000000,-16.000000 16.000000,-1.000000 0.000000,1.000000-16.000000,-1.000000-1.000000,-16.000000 1.000000,0.000000-1.000000,16.000000 1.000000,1.000000-1.000000,-17.000000-16.000000,-1.000000 0.000000,18.000000 17.000000,-1.000000 0.000000,-16.000000-17.000000,0.000000 0.000000,16.000000 0.000000,1.000000 0.000000,-1.000000 0.000000,1.000000 0.000000,-1.000000-17.000000,1.000000 0.000000,16.000000 1.000000,0.000000-1.000000,0.000000 1.000000,0.000000-1.000000,0.000000 1.000000,0.000000-1.000000,0.000000-16.000000,0.000000 0.000000,0.000000 0.000000,0.000000-1.000000,33.000000 18.000000,0.000000-1.000000,-17.000000-16.000000,1.000000 0.000000,16.000000 17.000000,0.000000-1.000000,0.000000 0.000000,1.000000 1.000000,-18.000000-1.000000,1.000000 1.000000,16.000000 16.000000</inkml:trace>
</inkml:ink>
</file>

<file path=ppt/ink/ink124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18:02"/>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37206.000000 30269.000000,'0.000000'-33.000000,"0.000000"16.000000,0.000000 0.000000,17.000000 17.000000,-1.000000 0.000000,1.000000 0.000000,0.000000 0.000000,-1.000000 34.000000,1.000000-1.000000,-17.000000 0.000000,0.000000 0.000000,16.000000 0.000000,1.000000 0.000000,-17.000000 17.000000,0.000000 0.000000,16.000000-17.000000,1.000000 0.000000,-17.000000 0.000000,0.000000 0.000000,0.000000 0.000000,0.000000 0.000000,0.000000 1.000000,0.000000-1.000000,0.000000 0.000000,0.000000 0.000000,0.000000-16.000000,0.000000-1.000000,0.000000 1.000000,0.000000-1.000000,0.000000 1.000000,0.000000-1.000000,0.000000 1.000000,0.000000 0.000000,0.000000-34.000000,0.000000 0.000000,0.000000 1.000000,0.000000-1.000000,0.000000-16.000000,0.000000 0.000000,0.000000 16.000000,0.000000 1.000000,16.000000-1.000000,1.000000 1.000000,0.000000-17.000000,-1.000000-1.000000,-16.000000 18.000000,0.000000-1.000000,17.000000-16.000000,-1.000000 0.000000,1.000000 17.000000,-1.000000-1.000000,1.000000 0.000000,0.000000 1.000000,-1.000000-1.000000,1.000000 1.000000,-1.000000 16.000000,1.000000 0.000000,-1.000000 0.000000,1.000000 0.000000,-17.000000 16.000000,0.000000 1.000000,17.000000-1.000000,-1.000000 1.000000,-16.000000 16.000000,0.000000 0.000000,0.000000-16.000000,0.000000-1.000000,0.000000 17.000000,0.000000 1.000000,17.000000-18.000000,-1.000000 1.000000,-16.000000-1.000000,0.000000 1.000000,0.000000-1.000000,0.000000 1.000000,0.000000 0.000000,0.000000-1.000000,17.000000 1.000000,-1.000000-1.000000,-16.000000 1.000000,0.000000-1.000000,0.000000 1.000000,0.000000 0.000000,17.000000-17.000000</inkml:trace>
</inkml:ink>
</file>

<file path=ppt/ink/ink124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18:02"/>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37869.000000 30633.000000,'33.000000'-33.000000,"-16.000000"17.000000,-1.000000-1.000000,1.000000 17.000000,-1.000000 0.000000,1.000000 0.000000,-1.000000 0.000000,1.000000-17.000000,0.000000 1.000000,-1.000000 16.000000,1.000000 0.000000,-1.000000 0.000000,1.000000 0.000000,-1.000000 16.000000,1.000000 1.000000,-1.000000-17.000000,1.000000 0.000000,-17.000000 33.000000,0.000000 0.000000,17.000000-16.000000,-1.000000-1.000000,-16.000000 1.000000,0.000000-1.000000,0.000000 18.000000,0.000000-1.000000,0.000000-17.000000,0.000000 1.000000,0.000000-1.000000,0.000000 1.000000,-16.000000 0.000000,-1.000000-1.000000,0.000000-16.000000,1.000000 0.000000,-1.000000 17.000000,1.000000-1.000000,-1.000000-16.000000,1.000000 0.000000,-1.000000 0.000000,1.000000 0.000000,-18.000000 0.000000,1.000000 0.000000,17.000000 0.000000,-1.000000 0.000000,17.000000-16.000000,0.000000-1.000000,-16.000000 1.000000,-1.000000-1.000000,17.000000-16.000000,0.000000 0.000000,0.000000 16.000000,0.000000 1.000000,0.000000-18.000000,0.000000 1.000000,17.000000 17.000000,-1.000000-1.000000,1.000000-16.000000,-1.000000 0.000000,17.000000 16.000000,1.000000 1.000000,-1.000000 16.000000,0.000000 0.000000,-17.000000-17.000000</inkml:trace>
</inkml:ink>
</file>

<file path=ppt/ink/ink124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18:03"/>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38366.000000 30633.000000,'0.000000'-33.000000,"-17.000000"17.000000,1.000000-1.000000,-1.000000 17.000000,1.000000 0.000000,16.000000-17.000000,0.000000 1.000000,-17.000000-1.000000,0.000000 1.000000,17.000000-1.000000,0.000000 1.000000,0.000000-1.000000,0.000000 0.000000,-16.000000 1.000000,-1.000000-1.000000,17.000000 1.000000,0.000000-1.000000,0.000000 1.000000,0.000000-1.000000,0.000000 0.000000,0.000000 1.000000,17.000000 16.000000,-1.000000 0.000000,-16.000000 16.000000,0.000000 1.000000,0.000000 16.000000,0.000000 0.000000,17.000000-16.000000,0.000000-1.000000,-17.000000 18.000000,0.000000-1.000000,0.000000 0.000000,0.000000 0.000000,0.000000-16.000000,0.000000-1.000000,16.000000 17.000000,1.000000 0.000000,-17.000000 0.000000,0.000000 1.000000,0.000000-18.000000,0.000000 1.000000,0.000000 16.000000,0.000000 0.000000,16.000000-16.000000,1.000000-1.000000,-17.000000 1.000000,0.000000-1.000000,0.000000 1.000000,0.000000-1.000000,16.000000 1.000000,1.000000 0.000000,0.000000-1.000000</inkml:trace>
</inkml:ink>
</file>

<file path=ppt/ink/ink124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18:03"/>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38664.000000 30633.000000,'0.000000'-33.000000,"0.000000"17.000000,0.000000-1.000000,0.000000 0.000000,0.000000 1.000000,-17.000000 16.000000,1.000000 0.000000,-1.000000 0.000000,1.000000 0.000000,16.000000 16.000000,0.000000 1.000000,-17.000000 0.000000,1.000000-1.000000,16.000000 1.000000,0.000000-1.000000,0.000000 1.000000,0.000000-1.000000,0.000000 17.000000,0.000000 1.000000,0.000000-18.000000,0.000000 1.000000,0.000000-1.000000,0.000000 1.000000,16.000000-1.000000,1.000000 1.000000,-1.000000 0.000000,1.000000-1.000000,16.000000 1.000000,0.000000-1.000000,0.000000 1.000000,0.000000-1.000000,1.000000-16.000000,-1.000000 0.000000,0.000000 17.000000</inkml:trace>
</inkml:ink>
</file>

<file path=ppt/ink/ink124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18:05"/>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39791.000000 30368.000000,'0.000000'-33.000000,"16.000000"16.000000,1.000000 1.000000,-17.000000-1.000000,0.000000 1.000000,16.000000-1.000000,1.000000 1.000000,-17.000000-1.000000,0.000000 0.000000,16.000000 17.000000,1.000000 0.000000,-34.000000 0.000000,1.000000 0.000000,-1.000000 0.000000,1.000000 0.000000,-1.000000 17.000000,1.000000 0.000000,-1.000000-1.000000,0.000000 1.000000,1.000000-1.000000,-1.000000 1.000000,-16.000000-1.000000,0.000000 1.000000,33.000000 0.000000,0.000000-1.000000,-17.000000 1.000000,1.000000-1.000000,-1.000000 1.000000,1.000000-1.000000,16.000000 1.000000,0.000000 0.000000,0.000000-1.000000,0.000000 1.000000,16.000000-17.000000,1.000000 0.000000,-1.000000 16.000000,1.000000 1.000000,16.000000-17.000000,0.000000 0.000000,0.000000 16.000000,1.000000 1.000000,-1.000000-17.000000,0.000000 0.000000,-17.000000 0.000000,1.000000 0.000000,16.000000 17.000000,0.000000-1.000000,-16.000000 1.000000,-1.000000-1.000000,1.000000-16.000000,-1.000000 0.000000,-16.000000 17.000000,0.000000-1.000000,0.000000 1.000000,0.000000-1.000000,0.000000 1.000000,0.000000 0.000000,0.000000-1.000000,0.000000 1.000000,-16.000000-1.000000,-1.000000 1.000000,-16.000000-17.000000,0.000000 0.000000,16.000000 16.000000,1.000000 1.000000,-17.000000 0.000000,0.000000-1.000000,16.000000-16.000000,1.000000 0.000000,-18.000000 17.000000,1.000000-1.000000,17.000000-16.000000,-1.000000 0.000000,1.000000 0.000000,-1.000000 0.000000,0.000000 17.000000,1.000000-1.000000,32.000000-49.000000</inkml:trace>
</inkml:ink>
</file>

<file path=ppt/ink/ink124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18:06"/>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40122.000000 30468.000000,'0.000000'-34.000000,"-17.000000"34.000000,1.000000 0.000000,16.000000 17.000000,0.000000 0.000000,0.000000-1.000000,0.000000 1.000000,0.000000-1.000000,0.000000 1.000000,0.000000-1.000000,0.000000 1.000000,0.000000 0.000000,0.000000-1.000000,0.000000 17.000000,0.000000 0.000000,0.000000-16.000000,0.000000-1.000000,16.000000 1.000000,1.000000 0.000000,-17.000000-1.000000,0.000000 1.000000,16.000000-1.000000,1.000000 1.000000,0.000000-17.000000,-1.000000 0.000000,-16.000000 16.000000,0.000000 1.000000,17.000000-17.000000,-1.000000 0.000000,1.000000 0.000000,-1.000000 0.000000,17.000000 0.000000,1.000000 0.000000,-18.000000-17.000000,1.000000 1.000000,-1.000000-1.000000,1.000000 1.000000,-1.000000-1.000000,1.000000 1.000000,16.000000-1.000000,0.000000 0.000000,-16.000000-16.000000,-1.000000 0.000000,1.000000 17.000000,0.000000-1.000000,-17.000000 1.000000,0.000000-1.000000,16.000000-16.000000,1.000000 0.000000,-17.000000 16.000000,0.000000 1.000000,16.000000-1.000000,1.000000 0.000000,-17.000000 1.000000,0.000000-1.000000,16.000000 17.000000,1.000000 0.000000,-1.000000-16.000000</inkml:trace>
</inkml:ink>
</file>

<file path=ppt/ink/ink124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18:06"/>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40983.000000 30236.000000,'0.000000'33.000000,"0.000000"-17.000000,0.000000 1.000000,17.000000 16.000000,-1.000000 0.000000,-16.000000 0.000000,0.000000 0.000000,17.000000 1.000000,0.000000-1.000000,-1.000000 16.000000,1.000000 1.000000,-17.000000-17.000000,0.000000 0.000000,16.000000 0.000000,1.000000 1.000000,-17.000000-1.000000,0.000000 0.000000,0.000000 0.000000,0.000000 0.000000,0.000000 0.000000,0.000000 0.000000,-17.000000 1.000000,1.000000-1.000000,-1.000000-17.000000,1.000000 1.000000,-1.000000-1.000000,0.000000 1.000000,1.000000-1.000000,-1.000000 1.000000,-16.000000-17.000000,0.000000 0.000000,16.000000 0.000000,1.000000 0.000000,-1.000000 0.000000,1.000000 0.000000,-1.000000 0.000000,1.000000 0.000000,-1.000000-17.000000,0.000000 1.000000,17.000000-17.000000</inkml:trace>
</inkml:ink>
</file>

<file path=ppt/ink/ink124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18:06"/>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40950.000000 30368.000000,'-33.000000'0.000000,"16.000000"-16.000000,1.000000-1.000000,-1.000000 17.000000,1.000000 0.000000,-1.000000 0.000000,1.000000 0.000000,-1.000000 0.000000,0.000000 0.000000,17.000000 17.000000,0.000000-1.000000,-16.000000 1.000000,-1.000000-1.000000,17.000000 1.000000,0.000000-1.000000,0.000000 1.000000,0.000000 0.000000,0.000000-1.000000,0.000000 1.000000,0.000000-1.000000,0.000000 1.000000,0.000000-1.000000,0.000000 1.000000,17.000000-17.000000,-1.000000 0.000000,1.000000 17.000000,0.000000-1.000000,16.000000-16.000000,0.000000 0.000000,0.000000 17.000000,0.000000-1.000000,0.000000-16.000000,0.000000 0.000000,1.000000 0.000000,-1.000000 0.000000,0.000000 0.000000,0.000000 0.000000,0.000000 0.000000,0.000000 0.000000,0.000000 0.000000,0.000000 0.000000,-16.000000 0.000000,0.000000 0.000000,-1.000000-16.000000</inkml:trace>
</inkml:ink>
</file>

<file path=ppt/ink/ink124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18:07"/>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41646.000000 30633.000000,'0.000000'33.000000,"-17.000000"-33.000000,1.000000 0.000000,16.000000 17.000000,0.000000-1.000000,-17.000000 1.000000,1.000000 0.000000,16.000000-1.000000,0.000000 1.000000,-17.000000-17.000000,0.000000 0.000000,1.000000 0.000000,-1.000000 0.000000,1.000000 0.000000,-1.000000 0.000000,1.000000 0.000000,-1.000000 0.000000,1.000000 0.000000,-1.000000 0.000000,0.000000 0.000000,1.000000 0.000000,16.000000-17.000000,0.000000 1.000000,0.000000-1.000000,0.000000 0.000000,0.000000-16.000000,0.000000 0.000000,16.000000 17.000000,1.000000-1.000000,0.000000 1.000000,-1.000000-1.000000,1.000000 0.000000,-1.000000 1.000000,17.000000-1.000000,0.000000 1.000000,-16.000000 16.000000,0.000000 0.000000,-1.000000-17.000000,1.000000 1.000000,-1.000000 16.000000,1.000000 0.000000,-1.000000 0.000000,1.000000 0.000000,16.000000 0.000000,0.000000 0.000000,-16.000000 0.000000,-1.000000 0.000000,1.000000 16.000000,0.000000 1.000000,-1.000000-1.000000,1.000000 1.000000,-1.000000-1.000000,1.000000 1.000000,16.000000 0.000000,0.000000-1.000000,-16.000000 1.000000</inkml:trace>
</inkml:ink>
</file>

<file path=ppt/ink/ink12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56:51"/>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36980.000000 22929.000000,'0.000000'-40.000000,"0.000000"31.000000,0.000000-1.000000,0.000000-20.000000,0.000000 0.000000,0.000000 10.000000,0.000000 0.000000,10.000000 0.000000,0.000000-1.000000,-10.000000 1.000000,0.000000 0.000000,0.000000 11.000000,0.000000-1.000000,0.000000 0.000000,0.000000 0.000000,0.000000 20.000000,0.000000 0.000000,0.000000 0.000000,0.000000-1.000000,0.000000 11.000000,0.000000 0.000000,0.000000-10.000000,0.000000 1.000000,0.000000 9.000000,0.000000-1.000000,0.000000 12.000000,0.000000-1.000000,0.000000-10.000000,0.000000-1.000000,0.000000 12.000000,0.000000-1.000000,9.000000-10.000000,1.000000-1.000000,-10.000000 12.000000,0.000000-1.000000,0.000000-10.000000,0.000000-1.000000,0.000000 12.000000,0.000000-1.000000,0.000000-10.000000,0.000000-1.000000,0.000000 1.000000,0.000000 0.000000,11.000000 1.000000,-1.000000-1.000000,-10.000000-10.000000,0.000000-1.000000,0.000000 2.000000,0.000000-1.000000,10.000000-10.000000</inkml:trace>
</inkml:ink>
</file>

<file path=ppt/ink/ink125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18:07"/>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41911.000000 30534.000000,'0.000000'-33.000000,"16.000000"33.000000,1.000000 0.000000,-17.000000-17.000000,0.000000 1.000000,17.000000 16.000000,-1.000000 0.000000,1.000000 0.000000,-1.000000 0.000000,1.000000 0.000000,-1.000000 0.000000,1.000000 0.000000,0.000000 0.000000,16.000000 0.000000,0.000000 0.000000,-17.000000 16.000000,1.000000 1.000000,0.000000-1.000000,-1.000000 1.000000,1.000000-1.000000,-1.000000 1.000000,1.000000 0.000000,-1.000000-1.000000,-16.000000 1.000000,0.000000-1.000000,0.000000 1.000000,0.000000-1.000000,0.000000 1.000000,0.000000-1.000000,0.000000 1.000000,0.000000 0.000000,0.000000-1.000000,0.000000 1.000000,-16.000000-17.000000,-1.000000 0.000000,1.000000 0.000000,-1.000000 0.000000,1.000000 0.000000,-1.000000 0.000000,17.000000-17.000000,0.000000 1.000000,0.000000-1.000000,0.000000 0.000000,0.000000 1.000000,0.000000-1.000000,17.000000 1.000000,-1.000000-1.000000,1.000000 1.000000,-1.000000-1.000000,1.000000 1.000000,-1.000000-1.000000,18.000000 17.000000,-1.000000 0.000000,-17.000000-17.000000,1.000000 1.000000,16.000000-1.000000</inkml:trace>
</inkml:ink>
</file>

<file path=ppt/ink/ink125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18:07"/>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42839.000000 30335.000000,'-34.000000'-33.000000,"18.000000"33.000000,-1.000000 0.000000,1.000000 0.000000,-1.000000 0.000000,1.000000 0.000000,-1.000000 0.000000,1.000000 0.000000,-1.000000 0.000000,0.000000 16.000000,1.000000 1.000000,16.000000 16.000000,0.000000 0.000000,-17.000000-16.000000,1.000000-1.000000,16.000000 1.000000,0.000000 0.000000,0.000000-1.000000,0.000000 1.000000,0.000000-1.000000,0.000000 1.000000,0.000000-1.000000,0.000000 1.000000,16.000000 0.000000,1.000000-1.000000,-1.000000 1.000000,1.000000-1.000000,0.000000 1.000000,-1.000000-1.000000,17.000000 1.000000,0.000000-1.000000,-16.000000 1.000000,-1.000000 0.000000,1.000000-1.000000,0.000000 1.000000,-17.000000-1.000000,0.000000 1.000000,16.000000-1.000000,1.000000 1.000000,-17.000000 0.000000,0.000000-1.000000,-17.000000 1.000000,1.000000-1.000000,-1.000000-16.000000,0.000000 0.000000,1.000000 0.000000,-1.000000 0.000000,17.000000 17.000000,0.000000-1.000000,-16.000000-16.000000</inkml:trace>
</inkml:ink>
</file>

<file path=ppt/ink/ink125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18:08"/>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43402.000000 30699.000000,'33.000000'0.000000,"-50.000000"0.000000,1.000000 0.000000,-1.000000 0.000000,1.000000 0.000000,-1.000000 0.000000,1.000000 0.000000,-1.000000 0.000000,0.000000 0.000000,34.000000 0.000000,0.000000 0.000000,-1.000000-16.000000,1.000000-1.000000,-1.000000 17.000000,1.000000 0.000000,-17.000000 17.000000,0.000000-1.000000,-17.000000-16.000000,1.000000 0.000000,-1.000000 17.000000,1.000000 0.000000,-1.000000-17.000000,0.000000 0.000000,1.000000 0.000000,-1.000000 0.000000,34.000000 0.000000,-1.000000 0.000000,1.000000 0.000000,0.000000 0.000000,-1.000000 0.000000,1.000000 0.000000,16.000000 0.000000,0.000000 0.000000,-16.000000 0.000000,-1.000000 0.000000,1.000000 0.000000,-1.000000 0.000000,1.000000 0.000000,-1.000000 0.000000,18.000000 16.000000,-1.000000 1.000000,-33.000000-1.000000,0.000000 1.000000,16.000000-1.000000,1.000000 1.000000,-17.000000 0.000000,0.000000-1.000000,0.000000 17.000000,0.000000 0.000000,0.000000-16.000000,0.000000 0.000000,-33.000000 16.000000,0.000000 0.000000,-1.000000-17.000000,1.000000 1.000000,0.000000-1.000000,0.000000 1.000000,0.000000 0.000000,0.000000-1.000000,0.000000 1.000000,-1.000000-1.000000,18.000000 1.000000,-1.000000-1.000000,-16.000000-16.000000,0.000000 0.000000,16.000000-16.000000</inkml:trace>
</inkml:ink>
</file>

<file path=ppt/ink/ink125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18:08"/>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44462.000000 30434.000000,'0.000000'-33.000000,"-17.000000"17.000000,1.000000-1.000000,-1.000000 17.000000,1.000000 0.000000,16.000000-16.000000,0.000000-1.000000,-17.000000 17.000000,1.000000 0.000000,-1.000000 0.000000,1.000000 0.000000,-1.000000 0.000000,0.000000 0.000000,1.000000 17.000000,-1.000000-1.000000,1.000000 1.000000,-1.000000-1.000000,1.000000 17.000000,-1.000000 1.000000,0.000000-1.000000,1.000000 0.000000,16.000000 0.000000,0.000000 0.000000,0.000000 0.000000,0.000000 0.000000,-17.000000 0.000000,1.000000 1.000000,16.000000-18.000000,0.000000 1.000000,0.000000 16.000000,0.000000 0.000000,-17.000000-16.000000,1.000000-1.000000,16.000000 17.000000,0.000000 0.000000,0.000000-16.000000,0.000000 0.000000,-17.000000-1.000000,0.000000 1.000000,17.000000-1.000000,0.000000 1.000000,-16.000000-1.000000,-1.000000 1.000000,17.000000-1.000000,0.000000 1.000000,-16.000000-17.000000</inkml:trace>
</inkml:ink>
</file>

<file path=ppt/ink/ink125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18:09"/>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44561.000000 30666.000000,'-33.000000'0.000000,"17.000000"0.000000,-1.000000 0.000000,1.000000 0.000000,-1.000000 0.000000,0.000000 0.000000,1.000000 0.000000,-1.000000 0.000000,1.000000 0.000000,-1.000000 0.000000,1.000000 0.000000,-17.000000 0.000000,-1.000000 0.000000,18.000000 17.000000,-1.000000-1.000000,1.000000-16.000000,-1.000000 0.000000,-16.000000 17.000000,0.000000 0.000000,16.000000-17.000000,1.000000 0.000000,-1.000000 16.000000</inkml:trace>
</inkml:ink>
</file>

<file path=ppt/ink/ink125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18:09"/>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44561.000000 30633.000000,'34.000000'0.000000,"-18.000000"0.000000,1.000000 0.000000,-1.000000 0.000000,1.000000 0.000000,-1.000000 0.000000,1.000000 0.000000,0.000000 0.000000,-1.000000 0.000000,1.000000 17.000000,-1.000000-1.000000,-16.000000 1.000000,0.000000-1.000000,17.000000 1.000000,-1.000000 0.000000,-16.000000-1.000000,0.000000 1.000000,0.000000 16.000000,0.000000 0.000000,0.000000-16.000000,0.000000-1.000000,-16.000000 1.000000,-1.000000-1.000000,17.000000 1.000000,0.000000-1.000000,-16.000000 1.000000,-1.000000 0.000000,1.000000-1.000000,-1.000000 1.000000,0.000000-17.000000,1.000000 0.000000,-1.000000 0.000000,1.000000 0.000000,16.000000-33.000000,0.000000-1.000000,16.000000 18.000000,1.000000-1.000000,-1.000000 1.000000,1.000000-1.000000,16.000000-16.000000,0.000000 0.000000,0.000000 16.000000,1.000000 1.000000,-1.000000-1.000000,0.000000 1.000000,16.000000-18.000000,1.000000 1.000000,-17.000000 33.000000,0.000000 0.000000,1.000000-16.000000,-1.000000-1.000000,-17.000000 17.000000,1.000000 0.000000,-1.000000-16.000000</inkml:trace>
</inkml:ink>
</file>

<file path=ppt/ink/ink125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18:09"/>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45357.000000 30766.000000,'-34.000000'33.000000,"18.000000"-33.000000,-1.000000 0.000000,17.000000 16.000000,0.000000 1.000000,-16.000000-17.000000,-1.000000 0.000000,1.000000 17.000000,-1.000000-1.000000,1.000000-16.000000,-1.000000 0.000000,0.000000 17.000000,1.000000-1.000000,-1.000000-16.000000,1.000000 0.000000,-1.000000 17.000000,1.000000-1.000000,-1.000000-16.000000,0.000000 0.000000,1.000000 0.000000,-1.000000 0.000000,1.000000 0.000000,-1.000000 0.000000,17.000000-16.000000,0.000000-1.000000,17.000000 1.000000,-1.000000-1.000000,1.000000 1.000000,-1.000000-1.000000,18.000000 17.000000,-1.000000 0.000000,0.000000-17.000000,0.000000 1.000000,0.000000-1.000000,0.000000 1.000000,-16.000000 16.000000,-1.000000 0.000000,17.000000 0.000000,1.000000 0.000000,-18.000000 0.000000,1.000000 0.000000,-1.000000 0.000000,1.000000 0.000000,-1.000000 0.000000,1.000000 0.000000,16.000000 0.000000,0.000000 0.000000,-16.000000 0.000000</inkml:trace>
</inkml:ink>
</file>

<file path=ppt/ink/ink125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18:10"/>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45887.000000 30633.000000,'-33.000000'0.000000,"16.000000"-16.000000,0.000000-1.000000,1.000000 17.000000,-1.000000 0.000000,1.000000 0.000000,-1.000000 0.000000,1.000000 0.000000,-1.000000 0.000000,0.000000 0.000000,1.000000 0.000000,-1.000000 0.000000,1.000000 0.000000,-1.000000 17.000000,1.000000-1.000000,16.000000 1.000000,0.000000-1.000000,-17.000000 1.000000,1.000000-1.000000,16.000000 1.000000,0.000000 0.000000,0.000000-1.000000,0.000000 1.000000,0.000000-1.000000,0.000000 1.000000,0.000000-1.000000,0.000000 1.000000,0.000000 0.000000,0.000000-1.000000,16.000000 1.000000,1.000000-1.000000,-1.000000-16.000000,1.000000 0.000000,16.000000 17.000000,0.000000-1.000000,-16.000000-16.000000,-1.000000 0.000000,17.000000 0.000000,0.000000 0.000000,1.000000 0.000000,-1.000000 0.000000,-17.000000 0.000000</inkml:trace>
</inkml:ink>
</file>

<file path=ppt/ink/ink125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18:10"/>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46516.000000 30633.000000,'0.000000'-33.000000,"17.000000"33.000000,-1.000000 0.000000,-16.000000-16.000000,0.000000-1.000000,-16.000000 17.000000,-1.000000 0.000000,1.000000 0.000000,-1.000000 0.000000,-16.000000 0.000000,0.000000 0.000000,0.000000 0.000000,0.000000 0.000000,-1.000000 0.000000,1.000000 0.000000,-16.000000 0.000000,-1.000000 0.000000,17.000000 0.000000,0.000000 0.000000,0.000000 0.000000,-1.000000 0.000000,-15.000000 17.000000,-1.000000-1.000000,33.000000-16.000000,1.000000 0.000000,-1.000000 0.000000</inkml:trace>
</inkml:ink>
</file>

<file path=ppt/ink/ink125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18:10"/>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46086.000000 30302.000000,'0.000000'-33.000000,"16.000000"33.000000,1.000000 0.000000,-17.000000-17.000000,0.000000 1.000000,16.000000 16.000000,1.000000 0.000000,-17.000000 16.000000,0.000000 1.000000,0.000000-1.000000,0.000000 1.000000,0.000000 16.000000,0.000000 0.000000,0.000000-16.000000,0.000000-1.000000,0.000000 17.000000,0.000000 1.000000,0.000000-1.000000,0.000000 0.000000,0.000000 0.000000,0.000000 0.000000,0.000000 0.000000,0.000000 0.000000,0.000000 0.000000,0.000000 1.000000,0.000000-18.000000,0.000000 1.000000,0.000000 16.000000,0.000000 0.000000,0.000000-16.000000,0.000000-1.000000,0.000000 1.000000,0.000000-1.000000,0.000000 1.000000,0.000000-1.000000,0.000000 1.000000,0.000000 0.000000,0.000000-1.000000</inkml:trace>
</inkml:ink>
</file>

<file path=ppt/ink/ink12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56:51"/>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37359.000000 22950.000000,'0.000000'20.000000,"0.000000"-10.000000,0.000000-1.000000,0.000000 2.000000,0.000000-1.000000,0.000000 0.000000,0.000000-1.000000,0.000000 1.000000,0.000000 1.000000,0.000000 9.000000,0.000000-1.000000,0.000000-8.000000,0.000000-1.000000,0.000000 0.000000,0.000000-1.000000,0.000000 1.000000,0.000000 1.000000,0.000000-1.000000,0.000000 0.000000,10.000000 0.000000</inkml:trace>
</inkml:ink>
</file>

<file path=ppt/ink/ink126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18:11"/>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46549.000000 30567.000000,'33.000000'0.000000,"-16.000000"0.000000,0.000000 0.000000,-1.000000 0.000000,1.000000 0.000000,-1.000000 0.000000,1.000000 0.000000,-1.000000 0.000000,1.000000 0.000000,0.000000 0.000000,-1.000000 0.000000,1.000000 0.000000,-1.000000 0.000000,-16.000000 17.000000,0.000000-1.000000,0.000000 1.000000,0.000000-1.000000,0.000000 1.000000,0.000000-1.000000,0.000000 1.000000,0.000000-1.000000,0.000000 1.000000,0.000000 0.000000,-16.000000-1.000000,-1.000000 1.000000,1.000000-1.000000,-1.000000 1.000000,0.000000-1.000000,1.000000 1.000000,-17.000000-17.000000,0.000000 0.000000,16.000000 0.000000,0.000000 0.000000,1.000000 0.000000,-1.000000 0.000000,1.000000 0.000000,-1.000000 0.000000,1.000000 0.000000,-1.000000 0.000000,1.000000 0.000000,-1.000000 0.000000,0.000000 0.000000,1.000000 0.000000,16.000000-17.000000,0.000000 1.000000,0.000000-1.000000,0.000000 1.000000,0.000000-1.000000,0.000000 1.000000,16.000000-1.000000,1.000000 0.000000,0.000000 1.000000,-1.000000-1.000000,17.000000 1.000000,0.000000-1.000000,0.000000 1.000000,1.000000-1.000000,-18.000000 17.000000,1.000000 0.000000,-1.000000-16.000000</inkml:trace>
</inkml:ink>
</file>

<file path=ppt/ink/ink126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18:11"/>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47046.000000 30434.000000,'0.000000'-33.000000,"0.000000"17.000000,0.000000-1.000000,17.000000 17.000000,-1.000000 0.000000,-16.000000-16.000000,0.000000-1.000000,-16.000000 17.000000,-1.000000 0.000000,1.000000 0.000000,-1.000000 0.000000,1.000000 0.000000,-1.000000 0.000000,17.000000 17.000000,0.000000-1.000000,-17.000000 1.000000,1.000000-1.000000,-1.000000 1.000000,1.000000-1.000000,16.000000 1.000000,0.000000 0.000000,0.000000-1.000000,0.000000 1.000000,0.000000-1.000000,0.000000 1.000000,0.000000-1.000000,0.000000 1.000000,0.000000 0.000000,0.000000-1.000000,0.000000 1.000000,0.000000-1.000000,0.000000 1.000000,0.000000-1.000000,16.000000 1.000000,1.000000-1.000000,-1.000000 1.000000,1.000000 0.000000,-17.000000-1.000000,0.000000 1.000000,0.000000-1.000000,0.000000 1.000000,17.000000-17.000000,-1.000000 0.000000,-16.000000 16.000000,0.000000 1.000000,0.000000 0.000000,0.000000-1.000000,0.000000 1.000000,0.000000-1.000000,-16.000000-16.000000,-1.000000 0.000000,0.000000 17.000000,1.000000-1.000000,-1.000000-16.000000,1.000000 0.000000,-1.000000 0.000000,1.000000 0.000000,-17.000000 17.000000,-1.000000 0.000000,18.000000-17.000000,-1.000000 0.000000,-16.000000 0.000000</inkml:trace>
</inkml:ink>
</file>

<file path=ppt/ink/ink126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18:11"/>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47212.000000 30501.000000,'0.000000'-33.000000,"-17.000000"33.000000,1.000000 0.000000,-1.000000 0.000000,1.000000 0.000000,-1.000000 0.000000,1.000000 0.000000,-1.000000 0.000000,0.000000 0.000000,17.000000 16.000000,0.000000 1.000000,0.000000 16.000000,0.000000 0.000000,0.000000-16.000000,0.000000-1.000000,0.000000 17.000000,0.000000 0.000000,0.000000-16.000000,0.000000-1.000000,0.000000 18.000000,0.000000-1.000000,17.000000-17.000000,0.000000 1.000000,16.000000-1.000000,0.000000 1.000000,0.000000 0.000000,0.000000-1.000000,0.000000 1.000000,0.000000-1.000000,0.000000-16.000000,1.000000 0.000000,-1.000000 17.000000,0.000000-1.000000,0.000000-16.000000,0.000000 0.000000,-16.000000 0.000000,-1.000000 0.000000,1.000000 0.000000,-1.000000 0.000000,1.000000 0.000000</inkml:trace>
</inkml:ink>
</file>

<file path=ppt/ink/ink126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18:12"/>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47179.000000 30666.000000,'-33.000000'0.000000,"33.000000"-16.000000,0.000000-1.000000,-17.000000 1.000000,1.000000-1.000000,-1.000000 17.000000,0.000000 0.000000,17.000000-16.000000,0.000000-1.000000,-16.000000 17.000000,-1.000000 0.000000,17.000000-17.000000,0.000000 1.000000,0.000000-1.000000,0.000000 1.000000,17.000000-1.000000,-1.000000 1.000000,1.000000 16.000000,0.000000 0.000000,-1.000000-17.000000,1.000000 0.000000,-1.000000 17.000000,1.000000 0.000000,16.000000 0.000000,0.000000 0.000000,-16.000000 0.000000,-1.000000 0.000000,1.000000 0.000000,-1.000000 0.000000,17.000000 0.000000,1.000000 0.000000,-18.000000 0.000000,1.000000 0.000000,-1.000000 17.000000,1.000000 0.000000,-1.000000-17.000000,1.000000 0.000000,0.000000 16.000000,-1.000000 1.000000,-16.000000-1.000000,0.000000 1.000000,0.000000-1.000000,0.000000 1.000000,0.000000 0.000000,0.000000-1.000000,0.000000 1.000000,0.000000-1.000000,-16.000000 1.000000,-1.000000-1.000000,0.000000 1.000000,1.000000-1.000000,-1.000000 1.000000,1.000000 0.000000,-17.000000-17.000000,-1.000000 0.000000,1.000000 0.000000,0.000000 0.000000,17.000000 16.000000,-1.000000 1.000000,-16.000000-17.000000,0.000000 0.000000,16.000000 0.000000,1.000000 0.000000,-1.000000 0.000000,1.000000 0.000000,-1.000000 0.000000</inkml:trace>
</inkml:ink>
</file>

<file path=ppt/ink/ink126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18:12"/>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48073.000000 30666.000000,'-33.000000'0.000000,"33.000000"-16.000000,0.000000-1.000000,-16.000000 17.000000</inkml:trace>
</inkml:ink>
</file>

<file path=ppt/ink/ink126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18:18"/>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2385.000000 29175.000000,'33.000000'0.000000,"-16.000000"-16.000000,-1.000000-1.000000,1.000000 17.000000,-1.000000 0.000000,1.000000-16.000000,-1.000000-1.000000,1.000000 17.000000,0.000000 0.000000,-1.000000-16.000000,1.000000-1.000000,-1.000000 17.000000,1.000000 0.000000,-1.000000 0.000000,1.000000 0.000000,0.000000-17.000000,-1.000000 1.000000,1.000000 16.000000,-1.000000 0.000000,-16.000000 16.000000,0.000000 1.000000,-33.000000 0.000000,0.000000-1.000000,-17.000000 17.000000,1.000000 0.000000,-18.000000 1.000000,1.000000-1.000000,0.000000 16.000000,0.000000 1.000000,-17.000000-17.000000,0.000000 0.000000,-16.000000 17.000000,-1.000000 0.000000,17.000000-17.000000,0.000000 0.000000,1.000000 0.000000,-1.000000 0.000000,17.000000 0.000000,-1.000000 1.000000,18.000000-18.000000,-1.000000 1.000000,17.000000-17.000000,0.000000 0.000000,16.000000 16.000000,0.000000 1.000000,34.000000-17.000000,0.000000 0.000000,-1.000000-17.000000,1.000000 1.000000,-1.000000-1.000000,1.000000 1.000000,-17.000000-1.000000,0.000000 0.000000,16.000000 1.000000,1.000000-1.000000,0.000000-16.000000,-1.000000 0.000000,1.000000 0.000000,-1.000000 0.000000,1.000000 16.000000,-1.000000 1.000000,1.000000-18.000000,0.000000 1.000000,-17.000000 17.000000,0.000000-1.000000,16.000000-16.000000,1.000000 0.000000,-1.000000 16.000000,1.000000 1.000000,-1.000000-1.000000,1.000000 1.000000,0.000000 16.000000,-1.000000 0.000000,1.000000-17.000000</inkml:trace>
</inkml:ink>
</file>

<file path=ppt/ink/ink126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18:21"/>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18321.000000 29871.000000,'-66.000000'0.000000,"33.000000"0.000000,0.000000 0.000000,-17.000000 0.000000,0.000000 0.000000,-32.000000 0.000000,-1.000000 0.000000,0.000000-16.000000,0.000000-1.000000,-16.000000 17.000000,-1.000000 0.000000,1.000000-17.000000,-1.000000 1.000000,-16.000000 16.000000,1.000000 0.000000,-18.000000 0.000000,0.000000 0.000000,-49.000000 0.000000,0.000000 0.000000,-17.000000 0.000000,0.000000 0.000000,1.000000 0.000000,-1.000000 0.000000,-33.000000 0.000000,0.000000 0.000000,0.000000 0.000000,0.000000 0.000000,17.000000 0.000000,-1.000000 0.000000,-15.000000 0.000000,-1.000000 0.000000,-33.000000 0.000000,0.000000 0.000000,16.000000 0.000000,1.000000 0.000000,-18.000000 0.000000,1.000000 0.000000,-16.000000 16.000000,-1.000000 1.000000,34.000000 0.000000,-1.000000-1.000000,-32.000000-16.000000,-1.000000 0.000000,17.000000 17.000000,0.000000-1.000000,33.000000-16.000000,0.000000 0.000000,-16.000000 17.000000,-1.000000-1.000000,34.000000-16.000000,-1.000000 0.000000,51.000000 0.000000,-1.000000 0.000000,-16.000000 17.000000,0.000000 0.000000,16.000000-17.000000,0.000000 0.000000,50.000000 16.000000,0.000000 1.000000,0.000000-1.000000,0.000000 1.000000,17.000000-17.000000,0.000000 0.000000,16.000000 16.000000,0.000000 1.000000,17.000000-17.000000,-1.000000 0.000000,1.000000 17.000000,0.000000-1.000000,49.000000-16.000000,1.000000 0.000000,-1.000000 0.000000,1.000000 0.000000,32.000000 0.000000,1.000000 0.000000,33.000000 0.000000,-1.000000 0.000000,17.000000 0.000000,1.000000 0.000000,32.000000-16.000000,1.000000-1.000000,15.000000 0.000000,1.000000 1.000000,17.000000-1.000000,-1.000000 1.000000,18.000000-17.000000,-1.000000-1.000000,49.000000 18.000000,1.000000-1.000000,50.000000-16.000000,-1.000000 0.000000,67.000000 0.000000,0.000000 0.000000,99.000000 0.000000,0.000000 0.000000,0.000000 16.000000,0.000000 0.000000,0.000000 17.000000,1.000000 0.000000,15.000000 0.000000,1.000000 0.000000,-83.000000 0.000000,0.000000 0.000000,0.000000 0.000000,0.000000 0.000000,16.000000 0.000000,0.000000 0.000000,-65.000000 17.000000,-1.000000 0.000000,-33.000000-1.000000,0.000000 1.000000,0.000000-1.000000,0.000000 1.000000,-50.000000-1.000000,1.000000 1.000000,-51.000000-1.000000,1.000000 1.000000,-33.000000 0.000000,-1.000000-1.000000,-66.000000 1.000000,1.000000-1.000000,-18.000000-16.000000,1.000000 0.000000,-33.000000 0.000000,-1.000000 0.000000,-66.000000 0.000000,1.000000 0.000000,-34.000000 0.000000,0.000000 0.000000,-33.000000-16.000000,0.000000-1.000000,-49.000000 1.000000,-1.000000-1.000000,-33.000000 0.000000,0.000000 1.000000,-16.000000 16.000000,0.000000 0.000000,-1.000000-17.000000,1.000000 1.000000,-50.000000-1.000000,0.000000 1.000000,0.000000-1.000000,0.000000 1.000000,-67.000000 16.000000,1.000000 0.000000,-67.000000 0.000000,1.000000 0.000000,-1.000000 0.000000,1.000000 0.000000,-17.000000 0.000000,-1.000000 0.000000,-48.000000 0.000000,-1.000000 0.000000,66.000000 16.000000,1.000000 1.000000,-34.000000-17.000000,0.000000 0.000000,-33.000000 16.000000,0.000000 1.000000,67.000000-1.000000,-1.000000 1.000000,1.000000-1.000000,-1.000000 1.000000,17.000000 0.000000,0.000000-1.000000,83.000000-16.000000,0.000000 0.000000,49.000000 0.000000,1.000000 0.000000,32.000000 0.000000,1.000000 0.000000,33.000000 0.000000,0.000000 0.000000,33.000000 0.000000,-1.000000 0.000000,34.000000 0.000000,1.000000 0.000000,32.000000 0.000000,0.000000 0.000000,17.000000 0.000000,-1.000000 0.000000,51.000000 0.000000,-1.000000 0.000000,17.000000 17.000000,0.000000-1.000000,50.000000-16.000000,0.000000 0.000000,16.000000 0.000000,0.000000 0.000000,34.000000 17.000000,-1.000000-1.000000,-16.000000-16.000000,0.000000 0.000000,16.000000 0.000000,0.000000 0.000000,-66.000000 0.000000,1.000000 0.000000,32.000000 0.000000</inkml:trace>
</inkml:ink>
</file>

<file path=ppt/ink/ink126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18:28"/>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14279.000000 34079.000000,'33.000000'0.000000,"-16.000000"0.000000,-1.000000 0.000000,1.000000 0.000000,0.000000 0.000000,16.000000 0.000000,0.000000 0.000000,-17.000000 0.000000,1.000000 0.000000,16.000000 0.000000,0.000000 0.000000,0.000000-17.000000,1.000000 1.000000,15.000000 16.000000,1.000000 0.000000,0.000000 0.000000,-1.000000 0.000000,18.000000 0.000000,-1.000000 0.000000,0.000000 0.000000,0.000000 0.000000,17.000000 0.000000,0.000000 0.000000,16.000000 0.000000,1.000000 0.000000,-17.000000 16.000000,-1.000000 1.000000,1.000000-17.000000,0.000000 0.000000,17.000000 0.000000,-1.000000 0.000000,-16.000000 0.000000,0.000000 0.000000,-17.000000 0.000000,0.000000 0.000000,17.000000 16.000000,0.000000 1.000000,0.000000-17.000000,-1.000000 0.000000,1.000000 0.000000,0.000000 0.000000,0.000000 17.000000,0.000000-1.000000,-17.000000-16.000000,0.000000 0.000000,-16.000000 0.000000,0.000000 0.000000,16.000000 0.000000,0.000000 0.000000,0.000000 0.000000,1.000000 0.000000,-18.000000 0.000000,1.000000 0.000000,0.000000 17.000000,-1.000000-1.000000,1.000000-16.000000,0.000000 0.000000,16.000000 0.000000,0.000000 0.000000,-16.000000 0.000000,0.000000 0.000000,16.000000 0.000000,0.000000 0.000000,17.000000 0.000000,0.000000 0.000000,-33.000000 0.000000,-1.000000 0.000000,18.000000 0.000000,-1.000000 0.000000,0.000000 0.000000,0.000000 0.000000,1.000000 0.000000,-1.000000 0.000000,-16.000000 0.000000,-1.000000 0.000000,1.000000 17.000000,0.000000-1.000000,-1.000000-16.000000,1.000000 0.000000,-17.000000 0.000000,0.000000 0.000000,34.000000 0.000000,-1.000000 0.000000,-33.000000 0.000000,0.000000 0.000000,17.000000 0.000000,0.000000 0.000000,16.000000 17.000000,0.000000 0.000000,-16.000000-17.000000,0.000000 0.000000,-1.000000 0.000000,1.000000 0.000000,0.000000 0.000000,-1.000000 0.000000,1.000000 0.000000,0.000000 0.000000,-1.000000 0.000000,1.000000 0.000000,0.000000 0.000000,-1.000000 0.000000,-15.000000 0.000000,-1.000000 0.000000,16.000000 0.000000,1.000000 0.000000,0.000000 0.000000,0.000000 0.000000,16.000000 0.000000,0.000000 0.000000,0.000000 0.000000,1.000000 0.000000,-1.000000 0.000000,0.000000 0.000000,17.000000 0.000000,0.000000 0.000000,-17.000000 0.000000,0.000000 0.000000,1.000000 0.000000,-1.000000 0.000000,-16.000000 0.000000,-1.000000 0.000000,1.000000 0.000000,0.000000 0.000000,-1.000000 0.000000,1.000000 0.000000,0.000000 0.000000,-1.000000 0.000000,-15.000000 16.000000,-1.000000 1.000000,16.000000-17.000000,1.000000 0.000000,0.000000 0.000000,-1.000000 0.000000,1.000000 0.000000,0.000000 0.000000,0.000000 0.000000,-1.000000 0.000000,18.000000 0.000000,-1.000000 0.000000,0.000000 16.000000,0.000000 1.000000,1.000000-17.000000,-1.000000 0.000000,0.000000 0.000000,0.000000 0.000000,1.000000 0.000000,-1.000000 0.000000,-16.000000 0.000000,-1.000000 0.000000,18.000000 0.000000,-1.000000 0.000000,-33.000000 0.000000,0.000000 0.000000,33.000000 0.000000,1.000000 0.000000,-18.000000 16.000000,1.000000 1.000000,0.000000-17.000000,-1.000000 0.000000,18.000000 0.000000,-1.000000 0.000000,-16.000000 0.000000,-1.000000 0.000000,18.000000 0.000000,-1.000000 0.000000,0.000000 0.000000,0.000000 0.000000,1.000000 0.000000,-1.000000 0.000000,-16.000000 0.000000,-1.000000 0.000000,18.000000 0.000000,-1.000000 0.000000,-17.000000 0.000000,1.000000 0.000000,0.000000 0.000000,0.000000 0.000000,16.000000 0.000000,0.000000 0.000000,-16.000000 0.000000,0.000000 0.000000,-1.000000 0.000000,1.000000 0.000000,16.000000 17.000000,0.000000-1.000000,-16.000000-16.000000,0.000000 0.000000,16.000000 0.000000,0.000000 0.000000,1.000000 0.000000,-1.000000 0.000000,-16.000000 0.000000,-1.000000 0.000000,18.000000 0.000000,-1.000000 0.000000,0.000000 0.000000,0.000000 0.000000,-16.000000 0.000000,0.000000 0.000000,16.000000 0.000000,0.000000 0.000000,1.000000 0.000000,-1.000000 0.000000,-17.000000 0.000000,1.000000 0.000000,16.000000 0.000000,1.000000 0.000000,-1.000000 0.000000,0.000000 0.000000,0.000000 0.000000,1.000000 0.000000,-18.000000 0.000000,1.000000 0.000000,16.000000 0.000000,1.000000 0.000000,-18.000000 0.000000,1.000000 0.000000,0.000000 0.000000,-1.000000 0.000000,1.000000 0.000000,0.000000 0.000000,0.000000-16.000000,-1.000000-1.000000,1.000000 0.000000,0.000000 1.000000,-1.000000 16.000000,1.000000 0.000000,0.000000 0.000000,-1.000000 0.000000,18.000000 0.000000,-1.000000 0.000000,0.000000 0.000000,0.000000 0.000000,-16.000000 0.000000,0.000000 0.000000,16.000000 0.000000,0.000000 0.000000,-16.000000 0.000000,0.000000 0.000000,-17.000000 0.000000,0.000000 0.000000,17.000000 0.000000,-1.000000 0.000000,-15.000000 16.000000,-1.000000 1.000000,0.000000-17.000000,0.000000 0.000000,0.000000 0.000000,0.000000 0.000000,0.000000 0.000000,1.000000 0.000000,-1.000000 17.000000,0.000000-1.000000,0.000000-16.000000,0.000000 0.000000,0.000000 0.000000,0.000000 0.000000,-16.000000 0.000000,-1.000000 0.000000,1.000000 0.000000,0.000000 0.000000,-1.000000 0.000000,1.000000 0.000000,-1.000000 0.000000,1.000000 0.000000,-1.000000 0.000000,1.000000 0.000000,-17.000000 17.000000,0.000000-1.000000,17.000000-16.000000,-1.000000 0.000000,1.000000 0.000000,-1.000000 0.000000,-49.000000 0.000000,0.000000 0.000000,0.000000 0.000000,0.000000 0.000000,0.000000 0.000000,-1.000000 0.000000,-32.000000 0.000000,0.000000 0.000000,0.000000 0.000000,-1.000000 0.000000,-32.000000 0.000000,0.000000 0.000000,-17.000000 0.000000,0.000000 0.000000,-17.000000-16.000000,1.000000-1.000000,-1.000000 17.000000,1.000000 0.000000,-1.000000-16.000000,1.000000-1.000000,16.000000 17.000000,0.000000 0.000000,16.000000-17.000000,1.000000 1.000000,16.000000 16.000000,0.000000 0.000000,0.000000 0.000000,0.000000 0.000000,-16.000000 0.000000,0.000000 0.000000,16.000000 0.000000,0.000000 0.000000,-33.000000-17.000000,0.000000 1.000000,33.000000 16.000000,0.000000 0.000000,1.000000 0.000000,-1.000000 0.000000,-17.000000 0.000000,1.000000 0.000000,33.000000-17.000000,-1.000000 1.000000,-15.000000 16.000000,-1.000000 0.000000,0.000000 0.000000,0.000000 0.000000,17.000000 0.000000,0.000000 0.000000,-1.000000 0.000000,1.000000 0.000000,-17.000000 0.000000,0.000000 0.000000,17.000000 0.000000,0.000000 0.000000,0.000000 0.000000,-1.000000 0.000000,-15.000000 0.000000,-1.000000 0.000000,16.000000 0.000000,1.000000 0.000000,-17.000000 0.000000,1.000000 0.000000,-18.000000-17.000000,1.000000 0.000000,16.000000 17.000000,0.000000 0.000000,0.000000 0.000000,0.000000 0.000000,17.000000 0.000000,0.000000 0.000000,16.000000 0.000000,1.000000 0.000000,-1.000000 0.000000,0.000000 0.000000,-16.000000 0.000000,0.000000 0.000000,16.000000 0.000000,0.000000 0.000000,-16.000000 0.000000,0.000000 0.000000,-1.000000 0.000000,1.000000 0.000000,0.000000 0.000000,0.000000 0.000000,-1.000000 0.000000,1.000000 0.000000,-17.000000 0.000000,0.000000 0.000000,34.000000 0.000000,-1.000000 0.000000,-16.000000 0.000000,0.000000 0.000000,16.000000 0.000000,0.000000 0.000000,17.000000 0.000000,0.000000 0.000000,0.000000 0.000000,0.000000 0.000000,-17.000000 0.000000,0.000000 0.000000,17.000000 0.000000,0.000000 0.000000,-33.000000 0.000000,-1.000000 0.000000,1.000000 0.000000,0.000000 0.000000,0.000000 0.000000,-1.000000 0.000000,1.000000 0.000000,0.000000 0.000000,-17.000000 0.000000,0.000000 0.000000,17.000000 0.000000,0.000000 0.000000,-1.000000 0.000000,1.000000 0.000000,16.000000 0.000000,1.000000 0.000000,-1.000000 0.000000,0.000000 0.000000,17.000000 0.000000,0.000000 0.000000,0.000000 0.000000,0.000000 0.000000,0.000000 0.000000,0.000000 0.000000,-1.000000 0.000000,1.000000 0.000000,-16.000000 0.000000,-1.000000 0.000000,17.000000 0.000000,0.000000 0.000000,-17.000000 0.000000,0.000000 0.000000,1.000000 0.000000,-1.000000 0.000000,0.000000 0.000000,0.000000 0.000000,1.000000-16.000000,-1.000000-1.000000,0.000000 17.000000,1.000000 0.000000,-1.000000 0.000000,0.000000 0.000000,1.000000 0.000000,-1.000000 0.000000,0.000000 0.000000,0.000000 0.000000,1.000000 0.000000,-1.000000 0.000000,0.000000 0.000000,1.000000 0.000000,-1.000000 0.000000,0.000000 0.000000,1.000000 0.000000,-1.000000 0.000000,-16.000000 0.000000,-1.000000 0.000000,18.000000 0.000000,-1.000000 0.000000,-16.000000 0.000000,-1.000000 0.000000,18.000000 0.000000,-1.000000 0.000000,-16.000000 0.000000,0.000000 0.000000,-1.000000-16.000000,1.000000-1.000000,0.000000 17.000000,-1.000000 0.000000,18.000000 0.000000,-1.000000 0.000000,-16.000000 0.000000,0.000000 0.000000,16.000000 0.000000,0.000000 0.000000,0.000000 0.000000,1.000000 0.000000,-17.000000 0.000000,-1.000000 0.000000,18.000000 0.000000,-1.000000 0.000000,-16.000000 0.000000,-1.000000 0.000000,1.000000 0.000000,0.000000 0.000000,0.000000 0.000000,-1.000000 0.000000,1.000000 0.000000,0.000000 0.000000,-17.000000 0.000000,0.000000 0.000000,17.000000 0.000000,0.000000 0.000000,16.000000 0.000000,0.000000 0.000000,-16.000000 0.000000,0.000000 0.000000,16.000000 0.000000,0.000000 0.000000,17.000000 0.000000,0.000000 0.000000,-17.000000 0.000000,1.000000 0.000000,-1.000000 0.000000,0.000000 0.000000,17.000000 0.000000,0.000000 0.000000,-17.000000 0.000000,1.000000 0.000000,-1.000000 0.000000,0.000000 0.000000,-16.000000 0.000000,0.000000 0.000000,16.000000 0.000000,0.000000 0.000000,1.000000 0.000000,-1.000000 0.000000,0.000000 0.000000,0.000000 0.000000,17.000000 0.000000,0.000000 0.000000,0.000000 0.000000,0.000000 0.000000,0.000000 0.000000,0.000000 0.000000,0.000000 0.000000,-1.000000 0.000000,18.000000 0.000000,-1.000000 0.000000,-16.000000 0.000000,0.000000 0.000000,16.000000 0.000000,1.000000 0.000000,-1.000000 0.000000,1.000000 0.000000,-1.000000 0.000000,1.000000 0.000000,-1.000000 0.000000,0.000000 0.000000,1.000000 0.000000,-1.000000 0.000000,17.000000-16.000000,0.000000-1.000000,17.000000 17.000000,-1.000000 0.000000,1.000000 0.000000,0.000000 0.000000,-1.000000 0.000000</inkml:trace>
</inkml:ink>
</file>

<file path=ppt/ink/ink126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18:37"/>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31077.000000 34079.000000,'-33.000000'0.000000,"16.000000"0.000000,1.000000 0.000000,-1.000000 0.000000,1.000000 0.000000,-1.000000-17.000000,0.000000 1.000000,1.000000 16.000000,-1.000000 0.000000,1.000000 0.000000,-1.000000 0.000000,34.000000 0.000000,-1.000000 0.000000,1.000000 0.000000,-1.000000 0.000000,18.000000 0.000000,-1.000000 0.000000,0.000000 0.000000,0.000000 0.000000,0.000000 0.000000,0.000000 0.000000,17.000000 0.000000,0.000000 0.000000,-1.000000 0.000000,1.000000 0.000000,16.000000 0.000000,0.000000 0.000000,17.000000 0.000000,0.000000 0.000000,17.000000 0.000000,-1.000000 0.000000,-16.000000 0.000000,0.000000 0.000000,-1.000000 0.000000,1.000000 0.000000,17.000000-17.000000,-1.000000 1.000000,-16.000000 16.000000,0.000000 0.000000,0.000000 0.000000,-1.000000 0.000000,18.000000 0.000000,-1.000000 0.000000,1.000000 0.000000,-1.000000 0.000000,0.000000 0.000000,1.000000 0.000000,-1.000000 0.000000,1.000000 0.000000,-18.000000 0.000000,1.000000 0.000000,0.000000 0.000000,0.000000 0.000000,16.000000-17.000000,1.000000 0.000000,-18.000000 17.000000,1.000000 0.000000,17.000000 0.000000,-1.000000 0.000000,0.000000 0.000000,1.000000 0.000000,-17.000000 0.000000,0.000000 0.000000,-17.000000 0.000000,0.000000 0.000000,17.000000 0.000000,0.000000 0.000000,0.000000 0.000000,-1.000000 0.000000,-15.000000 0.000000,-1.000000 0.000000,33.000000 0.000000,1.000000 0.000000,-18.000000 0.000000,1.000000 0.000000,0.000000 0.000000,0.000000 0.000000,0.000000 0.000000,0.000000 0.000000,-17.000000 0.000000,0.000000 0.000000,17.000000 0.000000,0.000000 0.000000,-17.000000 0.000000,0.000000 0.000000,1.000000 0.000000,-1.000000 0.000000,17.000000 0.000000,0.000000 0.000000,-1.000000 0.000000,1.000000 0.000000,0.000000 0.000000,0.000000 0.000000,0.000000 0.000000,0.000000 0.000000,-1.000000 0.000000,1.000000 0.000000,-17.000000 17.000000,1.000000 0.000000,16.000000-17.000000,-1.000000 0.000000,-15.000000 0.000000,-1.000000 0.000000,0.000000 0.000000,0.000000 0.000000,17.000000 0.000000,0.000000 0.000000,0.000000 16.000000,0.000000 1.000000,-17.000000-17.000000,0.000000 0.000000,17.000000 0.000000,0.000000 0.000000,0.000000 0.000000,0.000000 0.000000,-17.000000 0.000000,0.000000 0.000000,0.000000 16.000000,1.000000 1.000000,15.000000-17.000000,1.000000 0.000000,-33.000000 0.000000,0.000000 0.000000,16.000000 0.000000,0.000000 0.000000,0.000000 0.000000,1.000000 0.000000,-1.000000 0.000000,0.000000 0.000000,1.000000 0.000000,-1.000000 0.000000,0.000000 0.000000,0.000000 0.000000,1.000000 16.000000,-1.000000 1.000000,0.000000-17.000000,0.000000 0.000000,1.000000 0.000000,-1.000000 0.000000,-16.000000 0.000000,-1.000000 0.000000,18.000000 0.000000,-1.000000 0.000000,-17.000000 0.000000,1.000000 0.000000,16.000000 17.000000,1.000000-1.000000,-18.000000-16.000000,1.000000 0.000000,16.000000 0.000000,1.000000 0.000000,15.000000 0.000000,1.000000 0.000000,-16.000000 17.000000,-1.000000-1.000000,0.000000-16.000000,0.000000 0.000000,1.000000 0.000000,-1.000000 0.000000,-16.000000 0.000000,-1.000000 0.000000,-16.000000 0.000000,1.000000 0.000000,15.000000 0.000000,1.000000 0.000000,-17.000000 17.000000,0.000000-1.000000,0.000000-16.000000,0.000000 0.000000,1.000000 0.000000,-1.000000 0.000000,0.000000 0.000000,0.000000 0.000000,0.000000 0.000000,0.000000 0.000000,-16.000000 0.000000,-1.000000 0.000000,18.000000 0.000000,-1.000000 0.000000,-17.000000 0.000000,1.000000 0.000000,-1.000000 0.000000,1.000000 0.000000,-1.000000 0.000000,1.000000 0.000000,-34.000000 0.000000,1.000000 0.000000,-17.000000 0.000000,0.000000 0.000000,16.000000 0.000000,1.000000 0.000000,-1.000000 0.000000,0.000000 0.000000,-16.000000 0.000000,0.000000 0.000000,17.000000 0.000000,-1.000000 0.000000,-16.000000 0.000000,0.000000 0.000000,0.000000 0.000000,-1.000000 0.000000,1.000000 0.000000,0.000000 0.000000,-17.000000 0.000000,1.000000 0.000000,-1.000000 0.000000,0.000000 0.000000,1.000000-16.000000,-1.000000-1.000000,-33.000000 17.000000,0.000000 0.000000,1.000000 0.000000,-1.000000 0.000000,0.000000 0.000000,0.000000 0.000000,0.000000-16.000000,0.000000-1.000000,-33.000000 17.000000,0.000000 0.000000,34.000000 0.000000,-1.000000 0.000000,-17.000000-16.000000,1.000000-1.000000,16.000000 17.000000,0.000000 0.000000,1.000000 0.000000,-1.000000 0.000000,0.000000 0.000000,0.000000 0.000000,0.000000-17.000000,0.000000 1.000000,1.000000 16.000000,-1.000000 0.000000,0.000000 0.000000,0.000000 0.000000,0.000000 0.000000,0.000000 0.000000,17.000000 0.000000,0.000000 0.000000,-17.000000-17.000000,0.000000 1.000000,0.000000 16.000000,1.000000 0.000000,15.000000 0.000000,1.000000 0.000000,-17.000000-17.000000,0.000000 1.000000,1.000000 16.000000,-1.000000 0.000000,0.000000 0.000000,0.000000 0.000000,17.000000 0.000000,0.000000 0.000000,-17.000000 0.000000,0.000000 0.000000,17.000000 0.000000,-1.000000 0.000000,1.000000 0.000000,0.000000 0.000000,-17.000000-17.000000,0.000000 0.000000,17.000000 17.000000,0.000000 0.000000,-17.000000 0.000000,0.000000 0.000000,-16.000000-16.000000,-1.000000-1.000000,17.000000 17.000000,1.000000 0.000000,-1.000000 0.000000,0.000000 0.000000,17.000000 0.000000,-1.000000 0.000000,1.000000 0.000000,0.000000 0.000000,16.000000-16.000000,0.000000-1.000000,1.000000 17.000000,-1.000000 0.000000,0.000000 0.000000,1.000000 0.000000,-18.000000 0.000000,1.000000 0.000000,-17.000000 0.000000,0.000000 0.000000,1.000000 0.000000,-1.000000 0.000000,-17.000000 0.000000,1.000000 0.000000,16.000000 0.000000,0.000000 0.000000,34.000000 0.000000,-1.000000 0.000000,-16.000000 0.000000,-1.000000 0.000000,18.000000 0.000000,-1.000000 0.000000,17.000000 0.000000,0.000000 0.000000,-17.000000 0.000000,0.000000 0.000000,1.000000 0.000000,-1.000000 0.000000,0.000000 0.000000,1.000000 0.000000,-1.000000 0.000000,0.000000 0.000000,-16.000000 0.000000,0.000000 0.000000,16.000000 0.000000,0.000000 0.000000,-16.000000 0.000000,0.000000 0.000000,-1.000000 0.000000,1.000000 0.000000,0.000000 0.000000,0.000000 0.000000,16.000000 0.000000,0.000000 0.000000,-16.000000 0.000000,0.000000 0.000000,16.000000 0.000000,0.000000 0.000000,1.000000 0.000000,-1.000000 0.000000,0.000000 0.000000,1.000000 0.000000,-18.000000 0.000000,1.000000 0.000000,16.000000 0.000000,1.000000 0.000000,-18.000000 0.000000,1.000000 0.000000,0.000000 0.000000,0.000000 0.000000,-17.000000 0.000000,0.000000 0.000000,0.000000 0.000000,0.000000 0.000000,17.000000 0.000000,0.000000 0.000000,-17.000000 0.000000,0.000000 0.000000,17.000000 0.000000,0.000000 0.000000,-17.000000 0.000000,0.000000 0.000000,17.000000 0.000000,-1.000000 0.000000,1.000000 0.000000,0.000000 0.000000,0.000000 0.000000,-1.000000 0.000000,1.000000 0.000000,0.000000 0.000000,0.000000 0.000000,-1.000000 0.000000,18.000000 0.000000,-1.000000 0.000000,-16.000000 0.000000,-1.000000 0.000000,1.000000 0.000000,0.000000 0.000000,16.000000 0.000000,0.000000 0.000000,1.000000 0.000000,-1.000000 0.000000,17.000000 0.000000,0.000000 0.000000,-17.000000 0.000000,0.000000 0.000000,17.000000 0.000000,0.000000 0.000000,17.000000 0.000000,-1.000000 0.000000,-16.000000 0.000000,0.000000 0.000000,0.000000 0.000000,-1.000000 0.000000,18.000000 0.000000,-1.000000 0.000000,1.000000 0.000000,-1.000000 0.000000,-16.000000 0.000000,0.000000 0.000000,16.000000 0.000000,1.000000 0.000000,-1.000000 0.000000,1.000000 0.000000,-1.000000 0.000000,1.000000 0.000000,16.000000-16.000000,0.000000-1.000000,0.000000 1.000000,0.000000-1.000000,16.000000 17.000000,1.000000 0.000000,-1.000000 0.000000,1.000000 0.000000,16.000000-17.000000,0.000000 1.000000,-16.000000 16.000000</inkml:trace>
</inkml:ink>
</file>

<file path=ppt/ink/ink126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18:42"/>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2385.000000 35901.000000,'0.000000'33.000000,"0.000000"-16.000000,0.000000-1.000000,17.000000-16.000000,-1.000000 0.000000,-16.000000 17.000000,0.000000 0.000000,17.000000-17.000000,-1.000000 0.000000,1.000000 0.000000,-1.000000 0.000000,1.000000 0.000000,-1.000000 0.000000,1.000000 0.000000,0.000000 0.000000,-1.000000 0.000000,1.000000 0.000000,16.000000 0.000000,0.000000 0.000000,-16.000000 0.000000,-1.000000 0.000000,17.000000 0.000000,0.000000 0.000000,-16.000000 0.000000,0.000000 0.000000,16.000000 0.000000,0.000000 0.000000,-17.000000 0.000000,1.000000 0.000000,0.000000 0.000000,-1.000000 0.000000,17.000000 0.000000,0.000000 0.000000,-16.000000 0.000000,-1.000000 0.000000,18.000000 0.000000,-1.000000 0.000000,-17.000000 0.000000,1.000000 0.000000,-1.000000 0.000000,1.000000 0.000000,16.000000 0.000000,0.000000 0.000000,0.000000 0.000000,1.000000 0.000000,-18.000000 0.000000,1.000000 0.000000,16.000000 0.000000,0.000000 0.000000,0.000000 0.000000,0.000000 0.000000,0.000000 0.000000,0.000000 0.000000,1.000000 0.000000,-1.000000 0.000000,0.000000 0.000000,0.000000 0.000000,17.000000 0.000000,-1.000000 0.000000,-16.000000 0.000000,1.000000 0.000000,-1.000000 0.000000,0.000000 0.000000,0.000000 0.000000,0.000000 0.000000,0.000000 0.000000,0.000000 0.000000,1.000000 0.000000,-1.000000 0.000000,0.000000 0.000000,0.000000 0.000000,-16.000000 0.000000,-1.000000 0.000000,34.000000 0.000000,-1.000000 0.000000,-32.000000 0.000000,0.000000 0.000000,16.000000 16.000000,0.000000 1.000000,0.000000-17.000000,0.000000 0.000000,0.000000 0.000000,0.000000 0.000000,1.000000 0.000000,-1.000000 0.000000,0.000000 0.000000,0.000000 0.000000,0.000000 16.000000,0.000000 1.000000,17.000000-17.000000,0.000000 0.000000,-17.000000 0.000000,0.000000 0.000000,0.000000 0.000000,0.000000 0.000000,17.000000 0.000000,-1.000000 0.000000,1.000000 0.000000,0.000000 0.000000,-17.000000 0.000000,0.000000 0.000000,17.000000 0.000000,0.000000 0.000000,-1.000000 0.000000,1.000000 0.000000,0.000000 0.000000,-1.000000 0.000000,1.000000 0.000000,0.000000 0.000000,-1.000000 0.000000,1.000000 0.000000,0.000000 0.000000,0.000000 0.000000,-17.000000 0.000000,0.000000 0.000000,16.000000 0.000000,1.000000 0.000000,-17.000000 0.000000,0.000000 0.000000,1.000000 0.000000,-1.000000 0.000000,0.000000 0.000000,0.000000 0.000000,0.000000 0.000000,0.000000 0.000000,17.000000 0.000000,0.000000 0.000000,-17.000000 0.000000,0.000000 0.000000,0.000000 16.000000,0.000000 1.000000,0.000000-17.000000,0.000000 0.000000,1.000000 0.000000,-1.000000 0.000000,-17.000000 0.000000,1.000000 0.000000,16.000000 0.000000,0.000000 0.000000,0.000000 0.000000,0.000000 0.000000,-16.000000 0.000000,-1.000000 0.000000,18.000000 0.000000,-1.000000 0.000000,-17.000000 0.000000,1.000000 0.000000,16.000000 0.000000,0.000000 0.000000,-16.000000 0.000000,-1.000000 0.000000,17.000000 0.000000,1.000000 0.000000,-18.000000 0.000000,1.000000 0.000000,16.000000 0.000000,0.000000 0.000000,0.000000 0.000000,0.000000 0.000000,-16.000000 0.000000,-1.000000 0.000000,17.000000 0.000000,1.000000 0.000000,-1.000000 0.000000,0.000000 0.000000,0.000000 0.000000,0.000000 0.000000,0.000000 0.000000,0.000000 0.000000,0.000000 0.000000,1.000000 0.000000,15.000000 0.000000,1.000000 0.000000,-17.000000 0.000000,0.000000 0.000000,17.000000 0.000000,0.000000 0.000000,-17.000000 0.000000,0.000000 0.000000,17.000000-17.000000,-1.000000 1.000000,-16.000000 16.000000,1.000000 0.000000,-1.000000 0.000000,0.000000 0.000000,17.000000 0.000000,-1.000000 0.000000,-16.000000 0.000000,1.000000 0.000000,-1.000000 0.000000,0.000000 0.000000,0.000000 0.000000,0.000000 0.000000,0.000000 0.000000,0.000000 0.000000,0.000000 0.000000,1.000000 0.000000,-1.000000-17.000000,0.000000 1.000000,17.000000 16.000000,-1.000000 0.000000,-16.000000 0.000000,0.000000 0.000000,17.000000 0.000000,0.000000 0.000000,16.000000 0.000000,0.000000 0.000000,-16.000000 0.000000,0.000000 0.000000,0.000000 0.000000,-1.000000 0.000000,1.000000 0.000000,0.000000 0.000000,-17.000000 0.000000,0.000000 0.000000,17.000000 0.000000,-1.000000 0.000000,-16.000000 0.000000,1.000000 0.000000,-18.000000 0.000000,1.000000 0.000000,16.000000 0.000000,0.000000 0.000000,0.000000 0.000000,0.000000 0.000000,0.000000 0.000000,0.000000 0.000000,1.000000 0.000000,-1.000000 0.000000,0.000000 0.000000,0.000000 0.000000,0.000000 0.000000,0.000000 0.000000,17.000000 0.000000,0.000000 0.000000,-17.000000 0.000000,0.000000 0.000000,17.000000 0.000000,-1.000000 0.000000,18.000000-17.000000,-1.000000 1.000000,-16.000000 16.000000,-1.000000 0.000000,17.000000 0.000000,1.000000 0.000000,-1.000000 0.000000,0.000000 0.000000,1.000000 0.000000,-1.000000 0.000000,-17.000000 0.000000,1.000000 0.000000,16.000000 0.000000,1.000000 0.000000,-1.000000 0.000000,0.000000 0.000000,-16.000000 0.000000,0.000000 0.000000,16.000000 0.000000,0.000000 0.000000,0.000000 0.000000,1.000000 0.000000,-1.000000 0.000000,0.000000 0.000000,0.000000 0.000000,1.000000 0.000000,-18.000000 0.000000,1.000000 0.000000,16.000000 0.000000,1.000000 0.000000,-1.000000 16.000000,0.000000 1.000000,-16.000000-17.000000,0.000000 0.000000,-17.000000 0.000000,0.000000 0.000000,33.000000 0.000000,0.000000 0.000000,-33.000000 0.000000,1.000000 0.000000,15.000000 0.000000,1.000000 0.000000,16.000000 0.000000,1.000000 0.000000,-18.000000 0.000000,1.000000 0.000000,16.000000 0.000000,0.000000 0.000000,-16.000000 16.000000,0.000000 1.000000,16.000000-17.000000,0.000000 0.000000,1.000000 0.000000,-1.000000 0.000000,0.000000 0.000000,0.000000 0.000000,-16.000000 0.000000,0.000000 0.000000,0.000000 0.000000,-1.000000 0.000000,1.000000 0.000000,0.000000 0.000000,-1.000000 0.000000,1.000000 0.000000,0.000000 16.000000,-1.000000 1.000000,1.000000-17.000000,0.000000 0.000000,0.000000 0.000000,-1.000000 0.000000,1.000000 0.000000,0.000000 0.000000,16.000000 0.000000,0.000000 0.000000,-16.000000 0.000000,0.000000 0.000000,16.000000 0.000000,0.000000 0.000000,-16.000000 0.000000,-1.000000 0.000000,18.000000 0.000000,-1.000000 0.000000,-16.000000 0.000000,-1.000000 0.000000,1.000000 0.000000,0.000000 0.000000,-1.000000 0.000000,1.000000 0.000000,0.000000 0.000000,0.000000 0.000000,-1.000000 0.000000,1.000000 0.000000,0.000000 0.000000,-1.000000 0.000000,1.000000 0.000000,0.000000 0.000000,-1.000000 0.000000,1.000000 0.000000,16.000000 0.000000,1.000000 0.000000,-18.000000 0.000000,1.000000 0.000000,16.000000 0.000000,1.000000 0.000000,-18.000000 0.000000,1.000000 0.000000,0.000000 0.000000,-1.000000 0.000000,1.000000 0.000000,0.000000 0.000000,-17.000000 0.000000,0.000000 0.000000,17.000000 0.000000,-1.000000 0.000000,-15.000000 0.000000,-1.000000 0.000000,0.000000 16.000000,0.000000 1.000000,0.000000-17.000000,0.000000 0.000000,0.000000 0.000000,0.000000 0.000000,1.000000 0.000000,-1.000000 0.000000,0.000000 0.000000,0.000000 0.000000,0.000000 0.000000,0.000000 0.000000,0.000000 0.000000,1.000000 0.000000,-1.000000 0.000000,0.000000 0.000000,0.000000 0.000000,0.000000 0.000000,0.000000 17.000000,0.000000-1.000000,0.000000-16.000000,1.000000 0.000000,-18.000000 0.000000,1.000000 0.000000,-1.000000 0.000000,1.000000 0.000000,-1.000000 0.000000,1.000000 0.000000,0.000000 0.000000,-1.000000 0.000000,-32.000000 0.000000,-1.000000 0.000000,-16.000000 0.000000,0.000000 0.000000,16.000000 0.000000,1.000000 0.000000,-18.000000 0.000000,1.000000 0.000000,-16.000000 0.000000,-1.000000 0.000000,0.000000 0.000000,1.000000 0.000000,-18.000000 0.000000,1.000000 0.000000,16.000000 0.000000,1.000000 0.000000,-18.000000 0.000000,1.000000 0.000000,16.000000 0.000000,1.000000 0.000000,-18.000000 0.000000,1.000000 0.000000,16.000000 0.000000,1.000000 0.000000,-1.000000 0.000000,0.000000 0.000000,17.000000-16.000000,0.000000-1.000000,-17.000000 17.000000,1.000000 0.000000,32.000000 0.000000,1.000000 0.000000,-18.000000 0.000000,1.000000 0.000000,0.000000 0.000000,0.000000 0.000000,16.000000 0.000000,1.000000 0.000000,-17.000000 0.000000,0.000000 0.000000,-17.000000 0.000000,0.000000 0.000000,17.000000 0.000000,0.000000 0.000000,-17.000000 0.000000,1.000000 0.000000,-1.000000 0.000000,0.000000 0.000000,1.000000 0.000000,-1.000000 0.000000,0.000000 0.000000,0.000000 0.000000,1.000000 0.000000,-1.000000 0.000000,0.000000 0.000000,1.000000 0.000000,-18.000000-17.000000,1.000000 1.000000,16.000000 16.000000,1.000000 0.000000,-1.000000 0.000000,0.000000 0.000000,-16.000000 0.000000,0.000000 0.000000,16.000000-17.000000,0.000000 1.000000,-16.000000 16.000000,0.000000 0.000000,0.000000 0.000000,-1.000000 0.000000,1.000000-17.000000,0.000000 1.000000,0.000000 16.000000,-1.000000 0.000000,18.000000 0.000000,-1.000000 0.000000,-16.000000 0.000000,-1.000000 0.000000,34.000000 0.000000,0.000000 0.000000,-17.000000-17.000000,1.000000 1.000000,-1.000000 16.000000,0.000000 0.000000,1.000000 0.000000,-1.000000 0.000000,17.000000 0.000000,0.000000 0.000000,-17.000000 0.000000,0.000000 0.000000,1.000000 0.000000,-1.000000 0.000000,-16.000000 0.000000,-1.000000 0.000000,18.000000 0.000000,-1.000000 0.000000,-16.000000 0.000000,-1.000000 0.000000,18.000000-17.000000,-1.000000 0.000000,-16.000000 17.000000,-1.000000 0.000000,18.000000 0.000000,-1.000000 0.000000,-16.000000-16.000000,0.000000-1.000000,-1.000000 17.000000,1.000000 0.000000,0.000000-16.000000,0.000000-1.000000,-1.000000 17.000000,1.000000 0.000000,16.000000-16.000000,1.000000-1.000000,-18.000000 17.000000,1.000000 0.000000,0.000000-17.000000,0.000000 1.000000,16.000000 16.000000,0.000000 0.000000,-16.000000 0.000000,0.000000 0.000000,16.000000 0.000000,0.000000 0.000000,1.000000 0.000000,-1.000000 0.000000,0.000000 0.000000,0.000000 0.000000,1.000000 0.000000,-1.000000 0.000000,0.000000 0.000000,1.000000 0.000000,-1.000000-17.000000,0.000000 1.000000,1.000000 16.000000,-1.000000 0.000000,0.000000 0.000000,0.000000 0.000000,-16.000000 0.000000,0.000000 0.000000,16.000000 0.000000,1.000000 0.000000,-18.000000 0.000000,1.000000 0.000000,-17.000000 0.000000,0.000000 0.000000,34.000000 0.000000,-1.000000 0.000000,-16.000000 0.000000,-1.000000 0.000000,18.000000 0.000000,-1.000000 0.000000,0.000000 0.000000,1.000000 0.000000,-1.000000 0.000000,0.000000 0.000000,1.000000 0.000000,-1.000000 0.000000,0.000000 0.000000,0.000000 0.000000,1.000000 0.000000,-1.000000 0.000000,-16.000000 0.000000,0.000000 0.000000,16.000000 0.000000,0.000000 0.000000,-16.000000 0.000000,0.000000 0.000000,-17.000000 0.000000,0.000000 0.000000,33.000000 0.000000,1.000000 0.000000,-18.000000 0.000000,1.000000 0.000000,16.000000 0.000000,1.000000 0.000000,-1.000000 0.000000,0.000000 0.000000,17.000000 0.000000,0.000000 0.000000,-17.000000 0.000000,1.000000 0.000000,15.000000 0.000000,1.000000 0.000000,0.000000 0.000000,0.000000 0.000000,-17.000000 0.000000,1.000000 0.000000,16.000000 0.000000,-1.000000 0.000000,1.000000 16.000000,0.000000 1.000000,-17.000000-17.000000,1.000000 0.000000,16.000000 0.000000,-1.000000 0.000000,-15.000000 0.000000,-1.000000 0.000000,17.000000 0.000000,0.000000 0.000000,-17.000000 0.000000,0.000000 0.000000,17.000000 0.000000,0.000000 0.000000,-17.000000 16.000000,1.000000 1.000000,16.000000-17.000000,0.000000 0.000000,-1.000000 0.000000,1.000000 0.000000,0.000000 0.000000,0.000000 0.000000,0.000000 0.000000,0.000000 0.000000,0.000000 0.000000,-1.000000 0.000000,-15.000000 0.000000,-1.000000 0.000000,17.000000 0.000000,0.000000 0.000000,0.000000 0.000000,0.000000 0.000000,-1.000000 17.000000,1.000000-1.000000,0.000000-16.000000,0.000000 0.000000,0.000000 0.000000,0.000000 0.000000,-17.000000 0.000000,0.000000 0.000000,1.000000 0.000000,-1.000000 0.000000,0.000000 0.000000,1.000000 0.000000,-1.000000 17.000000,0.000000-1.000000,0.000000-16.000000,1.000000 0.000000,-1.000000 0.000000,0.000000 0.000000,1.000000 0.000000,-1.000000 0.000000,0.000000 17.000000,1.000000-1.000000,15.000000-16.000000,1.000000 0.000000,-16.000000 0.000000,-1.000000 0.000000,17.000000 0.000000,0.000000 0.000000,0.000000 0.000000,-1.000000 0.000000,-15.000000 17.000000,-1.000000 0.000000,17.000000-17.000000,0.000000 0.000000,0.000000 0.000000,-1.000000 0.000000,1.000000 0.000000,0.000000 0.000000,-16.000000 0.000000,-1.000000 0.000000,17.000000 16.000000,0.000000 1.000000,-17.000000-17.000000,0.000000 0.000000,17.000000 0.000000,0.000000 0.000000,-17.000000 0.000000,1.000000 0.000000,15.000000 0.000000,1.000000 0.000000,0.000000 16.000000,0.000000 1.000000,0.000000-17.000000,0.000000 0.000000,0.000000 0.000000,-1.000000 0.000000,1.000000 0.000000,0.000000 0.000000,0.000000 0.000000,0.000000 0.000000,16.000000 0.000000,1.000000 0.000000,-17.000000 0.000000,0.000000 0.000000,-1.000000 0.000000,1.000000 0.000000,0.000000 0.000000,0.000000 0.000000,16.000000 0.000000,1.000000 0.000000,-34.000000 0.000000,0.000000 0.000000,17.000000 0.000000,0.000000 0.000000,-16.000000 0.000000,-1.000000 0.000000,0.000000 0.000000,0.000000 0.000000,1.000000 0.000000,-1.000000 0.000000,0.000000-17.000000,1.000000 1.000000,-18.000000 16.000000,1.000000 0.000000,16.000000 0.000000,1.000000 0.000000,-1.000000 0.000000,0.000000 0.000000,-16.000000 0.000000,0.000000 0.000000,33.000000 0.000000,0.000000 0.000000,-1.000000-17.000000,1.000000 1.000000,0.000000 16.000000,0.000000 0.000000,0.000000 0.000000,0.000000 0.000000,16.000000 0.000000,1.000000 0.000000,-18.000000 0.000000,1.000000 0.000000,17.000000-17.000000,-1.000000 0.000000,1.000000 17.000000,-1.000000 0.000000,1.000000 0.000000,-1.000000 0.000000,0.000000-16.000000,1.000000-1.000000,16.000000 1.000000,0.000000-1.000000,16.000000 1.000000,1.000000-1.000000,0.000000 0.000000</inkml:trace>
</inkml:ink>
</file>

<file path=ppt/ink/ink12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56:51"/>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37340.000000 22710.000000,'0.000000'-21.000000,"0.000000"12.000000,0.000000-1.000000,10.000000 0.000000</inkml:trace>
</inkml:ink>
</file>

<file path=ppt/ink/ink127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18:46"/>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22496.000000 36001.000000,'0.000000'-34.000000,"0.000000"18.000000,0.000000-1.000000,0.000000 1.000000,0.000000-1.000000,16.000000 17.000000,1.000000 0.000000,0.000000 0.000000,-1.000000 0.000000,17.000000 0.000000,0.000000 0.000000,0.000000 0.000000,1.000000 0.000000,15.000000 0.000000,1.000000 0.000000,16.000000 0.000000,1.000000 0.000000,-1.000000 0.000000,0.000000 0.000000,0.000000 0.000000,1.000000 0.000000,15.000000 0.000000,1.000000 0.000000,0.000000 17.000000,0.000000-1.000000,0.000000-16.000000,0.000000 0.000000,-1.000000 0.000000,1.000000 0.000000,0.000000 17.000000,0.000000-1.000000,0.000000-16.000000,0.000000 0.000000,-1.000000 0.000000,1.000000 0.000000,17.000000 17.000000,-1.000000 0.000000,-16.000000-17.000000,0.000000 0.000000,-1.000000 0.000000,1.000000 0.000000,0.000000 0.000000,0.000000 0.000000,-17.000000 0.000000,0.000000 0.000000,1.000000 16.000000,-1.000000 1.000000,0.000000-17.000000,1.000000 0.000000,-1.000000 0.000000,0.000000 0.000000,0.000000 16.000000,1.000000 1.000000,15.000000-17.000000,1.000000 0.000000,-16.000000 0.000000,-1.000000 0.000000,0.000000 0.000000,0.000000 0.000000,1.000000 16.000000,-1.000000 1.000000,-16.000000-17.000000,-1.000000 0.000000,17.000000 0.000000,1.000000 0.000000,-18.000000 16.000000,1.000000 1.000000,0.000000-17.000000,0.000000 0.000000,16.000000 0.000000,0.000000 0.000000,-16.000000 0.000000,-1.000000 0.000000,18.000000 0.000000,-1.000000 0.000000,0.000000 0.000000,1.000000 0.000000,-1.000000 0.000000,0.000000 0.000000,-16.000000 0.000000,-1.000000 0.000000,18.000000 0.000000,-1.000000 0.000000,-33.000000 0.000000,0.000000 0.000000,17.000000 0.000000,0.000000 0.000000,-1.000000 17.000000,1.000000-1.000000,0.000000-16.000000,-1.000000 0.000000,-15.000000 0.000000,-1.000000 0.000000,0.000000 0.000000,0.000000 0.000000,0.000000 0.000000,0.000000 0.000000,0.000000 0.000000,0.000000 0.000000,1.000000 17.000000,-1.000000-1.000000,0.000000-16.000000,0.000000 0.000000,0.000000 0.000000,0.000000 0.000000,0.000000 0.000000,1.000000 0.000000,-1.000000 0.000000,0.000000 0.000000,-17.000000 0.000000,1.000000 0.000000,-1.000000 0.000000,1.000000 0.000000,0.000000 0.000000,-1.000000 0.000000,-32.000000 0.000000,-1.000000 0.000000,0.000000 0.000000,1.000000 0.000000,-17.000000 0.000000,0.000000 0.000000,0.000000 0.000000,-1.000000 0.000000,1.000000 0.000000,0.000000 0.000000,-17.000000 0.000000,1.000000 0.000000,-1.000000 0.000000,0.000000 0.000000,-16.000000 0.000000,0.000000 0.000000,-17.000000 0.000000,0.000000 0.000000,0.000000 0.000000,0.000000 0.000000,-16.000000 0.000000,0.000000 0.000000,-34.000000 0.000000,1.000000 0.000000,-34.000000 0.000000,0.000000 0.000000,34.000000 0.000000,-1.000000 0.000000,1.000000 0.000000,-1.000000 0.000000,1.000000 0.000000,-1.000000 0.000000,50.000000 0.000000,1.000000 0.000000,-18.000000 0.000000,1.000000 0.000000,-1.000000 17.000000,1.000000-1.000000,16.000000-16.000000,0.000000 0.000000,0.000000 0.000000,1.000000 0.000000,-1.000000 17.000000,0.000000 0.000000,0.000000-17.000000,0.000000 0.000000,0.000000 0.000000,1.000000 0.000000,-18.000000 0.000000,1.000000 0.000000,-1.000000 0.000000,1.000000 0.000000,0.000000 0.000000,-1.000000 0.000000,17.000000 0.000000,1.000000 0.000000,-1.000000 0.000000,0.000000 0.000000,17.000000 0.000000,-1.000000 0.000000,1.000000 0.000000,0.000000 0.000000,16.000000 0.000000,1.000000 0.000000,-1.000000 0.000000,0.000000 0.000000,-16.000000 0.000000,0.000000 0.000000,-1.000000 0.000000,1.000000 0.000000,0.000000 0.000000,0.000000 0.000000,-17.000000 0.000000,0.000000 0.000000,17.000000 0.000000,-1.000000 0.000000,18.000000 0.000000,-1.000000 0.000000,-16.000000 0.000000,-1.000000 0.000000,18.000000 0.000000,-1.000000 0.000000,17.000000 0.000000,0.000000 0.000000,0.000000 0.000000,0.000000 0.000000,16.000000 0.000000,0.000000 0.000000,1.000000 0.000000,-1.000000 0.000000,1.000000 0.000000,-1.000000 0.000000,1.000000 0.000000,-1.000000 0.000000,0.000000 0.000000,1.000000 0.000000,-1.000000 0.000000,1.000000 0.000000,32.000000 0.000000,1.000000 0.000000,16.000000 0.000000,0.000000 0.000000,17.000000 0.000000,0.000000 0.000000,-1.000000 0.000000,1.000000 0.000000,16.000000-17.000000,0.000000 0.000000,34.000000 17.000000,-1.000000 0.000000,17.000000-16.000000,0.000000-1.000000,17.000000 17.000000,-1.000000 0.000000,17.000000-16.000000,0.000000-1.000000,17.000000 17.000000,0.000000 0.000000,-1.000000 0.000000,1.000000 0.000000,16.000000 0.000000,0.000000 0.000000,1.000000 0.000000,-1.000000 0.000000,-50.000000 0.000000,1.000000 0.000000,16.000000 0.000000,0.000000 0.000000,-16.000000 0.000000,-1.000000 0.000000,1.000000 0.000000,-1.000000 0.000000,1.000000 17.000000,-1.000000-1.000000,-16.000000-16.000000,0.000000 0.000000,-33.000000 0.000000,0.000000 0.000000,0.000000 0.000000,0.000000 0.000000,16.000000 17.000000,0.000000-1.000000,1.000000-16.000000,-1.000000 0.000000,1.000000 0.000000,-1.000000 0.000000,-16.000000 0.000000,0.000000 0.000000,-17.000000 17.000000,0.000000 0.000000,0.000000-17.000000,1.000000 0.000000,-1.000000 0.000000,0.000000 0.000000,0.000000 0.000000,1.000000 0.000000,-1.000000 0.000000,0.000000 0.000000,-16.000000 16.000000,0.000000 1.000000,16.000000-17.000000,0.000000 0.000000,-16.000000 0.000000,0.000000 0.000000,-1.000000 16.000000,1.000000 1.000000,0.000000-17.000000,-1.000000 0.000000,-16.000000 0.000000,1.000000 0.000000,-18.000000 0.000000,1.000000 0.000000,-1.000000 0.000000,1.000000 0.000000,-1.000000 0.000000,1.000000 0.000000,0.000000 0.000000,-1.000000 0.000000,-16.000000 16.000000,0.000000 1.000000,-16.000000-17.000000,-1.000000 0.000000,-16.000000 17.000000,0.000000-1.000000,16.000000-16.000000,1.000000 0.000000,-1.000000 17.000000</inkml:trace>
</inkml:ink>
</file>

<file path=ppt/ink/ink127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18:52"/>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39062.000000 36332.000000,'33.000000'0.000000,"-17.000000"-17.000000,1.000000 1.000000,-1.000000 16.000000,1.000000 0.000000,16.000000 0.000000,0.000000 0.000000,0.000000 0.000000,1.000000 0.000000,-1.000000-17.000000,0.000000 1.000000,16.000000 16.000000,1.000000 0.000000,16.000000 0.000000,1.000000 0.000000,-1.000000 0.000000,0.000000 0.000000,17.000000 0.000000,0.000000 0.000000,0.000000 0.000000,0.000000 0.000000,16.000000 0.000000,0.000000 0.000000,1.000000 0.000000,-1.000000 0.000000,34.000000 0.000000,-1.000000 0.000000,1.000000 16.000000,-1.000000 1.000000,1.000000-17.000000,-1.000000 0.000000,1.000000 0.000000,-1.000000 0.000000,1.000000 16.000000,-1.000000 1.000000,-16.000000-17.000000,0.000000 0.000000,33.000000 16.000000,1.000000 1.000000,-18.000000-17.000000,1.000000 0.000000,-17.000000 17.000000,-1.000000-1.000000,1.000000-16.000000,0.000000 0.000000,-16.000000 17.000000,-1.000000-1.000000,1.000000-16.000000,-1.000000 0.000000,34.000000 17.000000,-1.000000-1.000000,-16.000000-16.000000,0.000000 0.000000,-17.000000 17.000000,1.000000-1.000000,16.000000-16.000000,0.000000 0.000000,-17.000000 17.000000,0.000000 0.000000,1.000000-17.000000,-1.000000 0.000000,50.000000 16.000000,0.000000 1.000000,-16.000000-1.000000,-1.000000 1.000000,1.000000-17.000000,0.000000 0.000000,-1.000000 16.000000,1.000000 1.000000,-17.000000 0.000000,0.000000-1.000000,16.000000-16.000000,1.000000 0.000000,-1.000000 17.000000,1.000000-1.000000,-17.000000-16.000000,0.000000 0.000000,-17.000000 0.000000,0.000000 0.000000,1.000000 0.000000,-1.000000 0.000000,0.000000 17.000000,1.000000-1.000000,16.000000-16.000000,0.000000 0.000000,0.000000 0.000000,0.000000 0.000000,-17.000000 17.000000,1.000000 0.000000,-1.000000-17.000000,0.000000 0.000000,1.000000 0.000000,-1.000000 0.000000,-16.000000 0.000000,0.000000 0.000000,-17.000000 0.000000,0.000000 0.000000,1.000000 16.000000,-1.000000 1.000000,0.000000-17.000000,0.000000 0.000000,1.000000 0.000000,-1.000000 0.000000,-16.000000 0.000000,-1.000000 0.000000,-32.000000 0.000000,-1.000000 0.000000,1.000000 0.000000,0.000000 0.000000,-1.000000 0.000000,1.000000 0.000000,-34.000000 0.000000,1.000000 0.000000,-34.000000 0.000000,0.000000 0.000000,0.000000-17.000000,1.000000 1.000000,-18.000000 16.000000,1.000000 0.000000,0.000000 0.000000,0.000000 0.000000,-17.000000-17.000000,0.000000 0.000000,0.000000 17.000000,0.000000 0.000000,1.000000 0.000000,-1.000000 0.000000,-17.000000-16.000000,1.000000-1.000000,-17.000000 1.000000,0.000000-1.000000,-50.000000 17.000000,1.000000 0.000000,-18.000000-16.000000,1.000000-1.000000,-17.000000 0.000000,1.000000 1.000000,-18.000000-1.000000,1.000000 1.000000,0.000000-1.000000,-1.000000 1.000000,34.000000 16.000000,0.000000 0.000000,33.000000 0.000000,0.000000 0.000000,-17.000000 0.000000,0.000000 0.000000,1.000000 0.000000,-1.000000 0.000000,0.000000 0.000000,1.000000 0.000000,16.000000-17.000000,-1.000000 0.000000,-15.000000 17.000000,-1.000000 0.000000,-16.000000 0.000000,0.000000 0.000000,16.000000-16.000000,0.000000-1.000000,17.000000 17.000000,0.000000 0.000000,-33.000000 0.000000,0.000000 0.000000,33.000000 0.000000,0.000000 0.000000,-1.000000-16.000000,1.000000-1.000000,17.000000 17.000000,-1.000000 0.000000,34.000000 0.000000,0.000000 0.000000,-1.000000 0.000000,1.000000 0.000000,-1.000000 0.000000,1.000000 0.000000,16.000000 0.000000,0.000000 0.000000,0.000000-16.000000,1.000000-1.000000,15.000000 17.000000,1.000000 0.000000,33.000000 0.000000,0.000000 0.000000,0.000000 0.000000,0.000000 0.000000,-1.000000-16.000000,1.000000-1.000000,50.000000 17.000000,-1.000000 0.000000,34.000000 0.000000,0.000000 0.000000,-34.000000 0.000000,1.000000 0.000000,16.000000 17.000000</inkml:trace>
</inkml:ink>
</file>

<file path=ppt/ink/ink127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18:59"/>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3346.000000 38187.000000,'33.000000'0.000000,"0.000000"0.000000,0.000000 0.000000,-16.000000 0.000000,-1.000000 0.000000,1.000000 0.000000,-1.000000 0.000000,18.000000 0.000000,-1.000000 0.000000,16.000000-16.000000,1.000000-1.000000,0.000000 17.000000,-1.000000 0.000000,1.000000 0.000000,0.000000 0.000000,16.000000-17.000000,0.000000 1.000000,17.000000 16.000000,0.000000 0.000000,0.000000 0.000000,0.000000 0.000000,16.000000-17.000000,1.000000 1.000000,-1.000000 16.000000,0.000000 0.000000,-16.000000 0.000000,0.000000 0.000000,16.000000 0.000000,1.000000 0.000000,-17.000000 0.000000,-1.000000 0.000000,-15.000000 0.000000,-1.000000 0.000000,17.000000 0.000000,0.000000 0.000000,-34.000000 0.000000,1.000000 0.000000,16.000000 0.000000,1.000000 0.000000,15.000000 0.000000,1.000000 0.000000,-17.000000 0.000000,1.000000 0.000000,-1.000000 0.000000,0.000000 0.000000,34.000000-17.000000,-1.000000 1.000000,-33.000000 16.000000,1.000000 0.000000,-1.000000 0.000000,0.000000 0.000000,17.000000 0.000000,0.000000 0.000000,0.000000 0.000000,-1.000000 0.000000,-15.000000 0.000000,-1.000000 0.000000,17.000000 0.000000,0.000000 0.000000,16.000000 0.000000,0.000000 0.000000,-16.000000 0.000000,0.000000 0.000000,16.000000 0.000000,1.000000 0.000000,-17.000000 0.000000,-1.000000 0.000000,-15.000000 0.000000,-1.000000 0.000000,17.000000 0.000000,0.000000 0.000000,-1.000000 0.000000,1.000000 0.000000,-16.000000 0.000000,-1.000000 0.000000,17.000000 0.000000,-1.000000 0.000000,18.000000 0.000000,-1.000000 0.000000,-16.000000 0.000000,0.000000 0.000000,16.000000 0.000000,1.000000 0.000000,-17.000000 0.000000,-1.000000 0.000000,18.000000 0.000000,-1.000000 0.000000,-16.000000 0.000000,0.000000 0.000000,16.000000 16.000000,1.000000 1.000000,-18.000000-17.000000,1.000000 0.000000,17.000000 0.000000,-1.000000 0.000000,0.000000 0.000000,1.000000 0.000000,-17.000000 0.000000,0.000000 0.000000,16.000000 0.000000,0.000000 0.000000,-16.000000 0.000000,0.000000 0.000000,0.000000 0.000000,0.000000 0.000000,33.000000 0.000000,0.000000 0.000000,-17.000000 16.000000,0.000000 1.000000,1.000000-17.000000,-1.000000 0.000000,1.000000 0.000000,-1.000000 0.000000,-16.000000 0.000000,0.000000 0.000000,-17.000000 0.000000,0.000000 0.000000,17.000000 0.000000,0.000000 0.000000,-17.000000 0.000000,0.000000 0.000000,17.000000 0.000000,0.000000 0.000000,0.000000 0.000000,0.000000 0.000000,-17.000000 0.000000,0.000000 0.000000,17.000000 0.000000,0.000000 0.000000,-17.000000 0.000000,0.000000 0.000000,-16.000000 0.000000,0.000000 0.000000,-1.000000-17.000000,1.000000 1.000000,-17.000000 16.000000,0.000000 0.000000,0.000000 0.000000,1.000000 0.000000,-18.000000 0.000000,1.000000 0.000000,-17.000000-17.000000,0.000000 1.000000,16.000000 16.000000,1.000000 0.000000,-34.000000 0.000000,1.000000 0.000000,-1.000000 0.000000,1.000000 0.000000,-1.000000-17.000000,0.000000 1.000000,1.000000 16.000000,-1.000000 0.000000,1.000000 0.000000,-1.000000 0.000000,-16.000000 0.000000,0.000000 0.000000,16.000000 0.000000,1.000000 0.000000,-17.000000 0.000000,0.000000 0.000000,-17.000000 0.000000,0.000000 0.000000,0.000000 0.000000,1.000000 0.000000,-17.000000 0.000000,-1.000000 0.000000,-16.000000-17.000000,1.000000 0.000000,-18.000000 17.000000,1.000000 0.000000,-1.000000 0.000000,1.000000 0.000000,-34.000000 0.000000,1.000000 0.000000,16.000000 0.000000,0.000000 0.000000,0.000000 0.000000,0.000000 0.000000,-16.000000 0.000000,-1.000000 0.000000,1.000000 0.000000,-1.000000 0.000000,17.000000-16.000000,0.000000-1.000000,0.000000 17.000000,0.000000 0.000000,33.000000 0.000000,1.000000 0.000000,-18.000000 0.000000,1.000000 0.000000,-1.000000 0.000000,1.000000 0.000000,16.000000 0.000000,0.000000 0.000000,-16.000000 0.000000,-1.000000 0.000000,1.000000 0.000000,0.000000 0.000000,16.000000 0.000000,0.000000 0.000000,0.000000 0.000000,0.000000 0.000000,1.000000 17.000000,-1.000000-1.000000,0.000000-16.000000,0.000000 0.000000,0.000000 0.000000,0.000000 0.000000,-16.000000 0.000000,0.000000 0.000000,-1.000000 0.000000,1.000000 0.000000,-1.000000 17.000000,1.000000 0.000000,16.000000-17.000000,0.000000 0.000000,-16.000000 0.000000,0.000000 0.000000,-1.000000 0.000000,1.000000 0.000000,-17.000000 0.000000,0.000000 0.000000,0.000000 0.000000,0.000000 0.000000,-17.000000 0.000000,1.000000 0.000000,16.000000 0.000000,0.000000 0.000000,-17.000000 0.000000,1.000000 0.000000,16.000000 0.000000,0.000000 0.000000,0.000000 0.000000,0.000000 0.000000,0.000000 0.000000,0.000000 0.000000,-16.000000 16.000000,-1.000000 1.000000,17.000000-17.000000,0.000000 0.000000,33.000000 0.000000,1.000000 0.000000,-34.000000 0.000000,0.000000 0.000000,33.000000 0.000000,0.000000 0.000000,0.000000 0.000000,0.000000 0.000000,-16.000000 0.000000,0.000000 0.000000,16.000000 0.000000,0.000000 0.000000,17.000000 0.000000,-1.000000 0.000000,1.000000 0.000000,0.000000 0.000000,16.000000 16.000000,0.000000 1.000000,1.000000-17.000000,-1.000000 0.000000,-16.000000 0.000000,-1.000000 0.000000,18.000000 0.000000,-1.000000 0.000000,0.000000 0.000000,1.000000 0.000000,-18.000000 0.000000,1.000000 0.000000,16.000000 0.000000,1.000000 0.000000,-17.000000 0.000000,-1.000000 0.000000,1.000000 16.000000,0.000000 1.000000,16.000000-17.000000,0.000000 0.000000,1.000000 0.000000,-1.000000 0.000000,0.000000 0.000000,1.000000 0.000000,15.000000 0.000000,1.000000 0.000000,0.000000 0.000000,0.000000 0.000000,0.000000 0.000000,0.000000 0.000000,0.000000 0.000000,-1.000000 0.000000,18.000000 0.000000,-1.000000 0.000000,-16.000000 0.000000,0.000000 0.000000,17.000000 0.000000,-1.000000 0.000000,0.000000 0.000000,1.000000 0.000000,32.000000 0.000000,1.000000 0.000000,0.000000 0.000000,-1.000000 0.000000,1.000000 0.000000</inkml:trace>
</inkml:ink>
</file>

<file path=ppt/ink/ink127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19:03"/>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29818.000000 37889.000000,'0.000000'-33.000000,"16.000000"33.000000,1.000000 0.000000,0.000000 0.000000,-1.000000 0.000000,17.000000 0.000000,0.000000 0.000000,1.000000 0.000000,-1.000000 0.000000,33.000000 0.000000,0.000000 0.000000,17.000000 0.000000,0.000000 0.000000,16.000000 0.000000,1.000000 0.000000,-1.000000 16.000000,0.000000 1.000000,17.000000-17.000000,0.000000 0.000000,17.000000 17.000000,-1.000000-1.000000,-16.000000-16.000000,0.000000 0.000000,0.000000 0.000000,0.000000 0.000000,50.000000 17.000000,0.000000-1.000000,-34.000000-16.000000,1.000000 0.000000,-1.000000 0.000000,1.000000 0.000000,16.000000 0.000000,0.000000 0.000000,0.000000 0.000000,0.000000 0.000000,0.000000 0.000000,0.000000 0.000000,0.000000 0.000000,0.000000 0.000000,-33.000000 0.000000,0.000000 0.000000,17.000000 0.000000,-1.000000 0.000000,1.000000-16.000000,-1.000000-1.000000,1.000000 17.000000,0.000000 0.000000,-1.000000 0.000000,1.000000 0.000000,16.000000 0.000000,0.000000 0.000000,-33.000000 0.000000,0.000000 0.000000,0.000000 0.000000,0.000000 0.000000,16.000000 0.000000,1.000000 0.000000,-1.000000 0.000000,1.000000 0.000000,-17.000000 0.000000,0.000000 0.000000,-17.000000 0.000000,0.000000 0.000000,-16.000000 0.000000,0.000000 0.000000,0.000000 0.000000,0.000000 0.000000,16.000000 17.000000,1.000000-1.000000,-18.000000-16.000000,1.000000 0.000000,17.000000 0.000000,-1.000000 0.000000,0.000000 0.000000,1.000000 0.000000,-34.000000 0.000000,0.000000 0.000000,34.000000 0.000000,-1.000000 0.000000,-16.000000 0.000000,0.000000 0.000000,0.000000 0.000000,-1.000000 0.000000,18.000000 17.000000,-1.000000-1.000000,17.000000-16.000000,0.000000 0.000000,-17.000000 0.000000,1.000000 0.000000,-17.000000 0.000000,0.000000 0.000000,16.000000 17.000000,0.000000 0.000000,-16.000000-17.000000,0.000000 0.000000,0.000000 0.000000,0.000000 0.000000,16.000000 0.000000,0.000000 0.000000,17.000000 16.000000,0.000000 1.000000,-16.000000-17.000000,-1.000000 0.000000,1.000000 0.000000,-1.000000 0.000000,-16.000000 0.000000,0.000000 0.000000,-1.000000 16.000000,1.000000 1.000000,0.000000-17.000000,0.000000 0.000000,-17.000000 0.000000,0.000000 0.000000,17.000000 0.000000,0.000000 0.000000,0.000000 16.000000,0.000000 1.000000,-17.000000-17.000000,0.000000 0.000000,17.000000 0.000000,0.000000 0.000000,0.000000 0.000000,0.000000 0.000000,-17.000000 0.000000,0.000000 0.000000,0.000000 0.000000,1.000000 0.000000,15.000000 0.000000,1.000000 0.000000,-16.000000 0.000000,-1.000000 0.000000,0.000000 0.000000,0.000000 0.000000,17.000000 0.000000,0.000000 0.000000,0.000000 0.000000,0.000000 0.000000,-17.000000 0.000000,0.000000 0.000000,17.000000-17.000000,0.000000 1.000000,0.000000 16.000000,0.000000 0.000000,-1.000000-17.000000,1.000000 1.000000,0.000000 16.000000,0.000000 0.000000,16.000000-17.000000,1.000000 1.000000,-1.000000 16.000000,0.000000 0.000000,17.000000 0.000000,0.000000 0.000000,-16.000000 0.000000,-1.000000 0.000000,17.000000 0.000000,0.000000 0.000000,-33.000000 0.000000,0.000000 0.000000,0.000000 16.000000,-1.000000 1.000000,-15.000000-17.000000,-1.000000 0.000000,17.000000 0.000000,0.000000 0.000000,-17.000000 0.000000,0.000000 0.000000,33.000000 0.000000,1.000000 0.000000,-17.000000 0.000000,0.000000 0.000000,-1.000000-17.000000,1.000000 1.000000,0.000000 16.000000,0.000000 0.000000,-17.000000 0.000000,0.000000 0.000000,17.000000-17.000000,0.000000 0.000000,0.000000 17.000000,0.000000 0.000000,16.000000 0.000000,0.000000 0.000000,-16.000000 0.000000,0.000000 0.000000,16.000000 0.000000,1.000000 0.000000,-34.000000 0.000000,0.000000 0.000000,17.000000 0.000000,0.000000 0.000000,-17.000000 0.000000,1.000000 0.000000,-1.000000 0.000000,0.000000 0.000000,0.000000 0.000000,1.000000 0.000000,15.000000 0.000000,1.000000 0.000000,17.000000 0.000000,-1.000000 0.000000,-16.000000 0.000000,0.000000 0.000000,16.000000 0.000000,1.000000 0.000000,-34.000000 17.000000,0.000000 0.000000,0.000000-1.000000,1.000000 1.000000,-1.000000-17.000000,0.000000 0.000000,-16.000000 0.000000,0.000000 0.000000,-1.000000 0.000000,1.000000 0.000000,-17.000000 16.000000,0.000000 1.000000,0.000000-17.000000,0.000000 0.000000,1.000000 0.000000,-1.000000 0.000000,-17.000000 0.000000,1.000000 0.000000,16.000000 0.000000,0.000000 0.000000,0.000000 0.000000,0.000000 0.000000,0.000000 0.000000,1.000000 0.000000,-1.000000 16.000000,0.000000 1.000000,0.000000-1.000000</inkml:trace>
</inkml:ink>
</file>

<file path=ppt/ink/ink127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19:06"/>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1921.000000 40308.000000,'-33.000000'0.000000,"16.000000"0.000000,1.000000 0.000000,-17.000000-17.000000,0.000000 0.000000,16.000000 17.000000,0.000000 0.000000,1.000000 0.000000,-1.000000 0.000000,17.000000-16.000000,0.000000-1.000000,17.000000 17.000000,-1.000000 0.000000,1.000000 0.000000,0.000000 0.000000,16.000000 0.000000,0.000000 0.000000,17.000000 0.000000,-1.000000 0.000000,1.000000 0.000000,0.000000 0.000000,-1.000000 0.000000,1.000000 0.000000,33.000000 0.000000,0.000000 0.000000,0.000000 0.000000,-1.000000 0.000000,18.000000 0.000000,-1.000000 0.000000,34.000000 0.000000,-1.000000 0.000000,50.000000-16.000000,1.000000-1.000000,-1.000000 1.000000,0.000000-1.000000,33.000000 1.000000,1.000000-1.000000,-1.000000 0.000000,1.000000 1.000000,15.000000 16.000000,1.000000 0.000000,-16.000000 0.000000,-1.000000 0.000000,0.000000 0.000000,1.000000 0.000000,-17.000000 0.000000,-1.000000 0.000000,1.000000 16.000000,0.000000 1.000000,-33.000000 0.000000,-1.000000-1.000000,-16.000000-16.000000,0.000000 0.000000,17.000000 17.000000,0.000000-1.000000,-17.000000-16.000000,0.000000 0.000000,-17.000000 0.000000,1.000000 0.000000,-17.000000 0.000000,0.000000 0.000000,-17.000000 0.000000,1.000000 0.000000,-17.000000 0.000000,-1.000000 0.000000,1.000000 0.000000,0.000000 0.000000,-17.000000 0.000000,1.000000 0.000000,-51.000000 0.000000,1.000000 0.000000,-1.000000 0.000000,1.000000 0.000000,-34.000000 0.000000,1.000000 0.000000,-34.000000 0.000000,0.000000 0.000000,-33.000000 0.000000,1.000000 0.000000,-18.000000 0.000000,1.000000 0.000000,-17.000000 0.000000,0.000000 0.000000,17.000000 0.000000,-1.000000 0.000000,-32.000000 0.000000,-1.000000 0.000000,1.000000 0.000000,-1.000000 0.000000,-16.000000 17.000000,0.000000-1.000000,0.000000-16.000000,0.000000 0.000000,-50.000000 0.000000,0.000000 0.000000,-16.000000 0.000000,-1.000000 0.000000,-16.000000 0.000000,1.000000 0.000000,-18.000000 0.000000,1.000000 0.000000,32.000000 0.000000,1.000000 0.000000,-17.000000-16.000000,0.000000-1.000000,17.000000 17.000000,-1.000000 0.000000,51.000000-16.000000,-1.000000-1.000000,-16.000000 17.000000,0.000000 0.000000,-17.000000 0.000000,0.000000 0.000000,33.000000 0.000000,1.000000 0.000000,16.000000 0.000000,-1.000000 0.000000,-15.000000 0.000000,-1.000000 0.000000,34.000000 0.000000,-1.000000 0.000000,50.000000 0.000000,0.000000 0.000000,17.000000 0.000000,0.000000 0.000000,33.000000 17.000000,0.000000-1.000000,49.000000-16.000000,1.000000 0.000000,32.000000 0.000000,1.000000 0.000000,33.000000 0.000000,0.000000 0.000000,16.000000 0.000000,1.000000 0.000000,32.000000 0.000000,1.000000 0.000000,16.000000 0.000000,0.000000 0.000000,-17.000000-16.000000,1.000000-1.000000,33.000000 17.000000,-1.000000 0.000000,1.000000 0.000000,0.000000 0.000000,32.000000-16.000000,1.000000-1.000000,16.000000 0.000000,1.000000 1.000000,49.000000 16.000000,0.000000 0.000000,-17.000000-17.000000,1.000000 1.000000,-1.000000 16.000000,1.000000 0.000000,-17.000000 0.000000,0.000000 0.000000,0.000000 0.000000,0.000000 0.000000,-17.000000 0.000000,0.000000 0.000000,1.000000 0.000000,-1.000000 0.000000,-16.000000 0.000000,0.000000 0.000000,-17.000000 0.000000,0.000000 0.000000,-33.000000 16.000000,0.000000 1.000000,-49.000000-1.000000,-1.000000 1.000000,0.000000-17.000000,1.000000 0.000000,-17.000000 17.000000,-1.000000-1.000000,-48.000000-16.000000,-1.000000 0.000000,-50.000000 0.000000,1.000000 0.000000,-51.000000 0.000000,1.000000 0.000000,0.000000-16.000000,-1.000000-1.000000,-32.000000 17.000000,0.000000 0.000000,-17.000000 0.000000,0.000000 0.000000,0.000000-17.000000,0.000000 1.000000,-17.000000 16.000000,1.000000 0.000000,-34.000000-17.000000,0.000000 1.000000,-16.000000 16.000000,0.000000 0.000000,-17.000000 0.000000,0.000000 0.000000,-16.000000-17.000000,0.000000 1.000000,-67.000000 16.000000,1.000000 0.000000,49.000000 0.000000,0.000000 0.000000,0.000000 0.000000,0.000000 0.000000,0.000000 0.000000,0.000000 0.000000,50.000000 0.000000,0.000000 0.000000,16.000000 0.000000,0.000000 0.000000,17.000000-17.000000,0.000000 0.000000,33.000000 17.000000,0.000000 0.000000,0.000000-16.000000,0.000000-1.000000,50.000000 17.000000,0.000000 0.000000,16.000000 0.000000,0.000000 0.000000,34.000000-16.000000,-1.000000-1.000000,1.000000 17.000000,-1.000000 0.000000,50.000000 0.000000,0.000000 0.000000,0.000000 17.000000,1.000000-1.000000,15.000000-16.000000,1.000000 0.000000,0.000000 17.000000,-1.000000-1.000000,34.000000 1.000000,0.000000 0.000000,0.000000-1.000000,0.000000 1.000000,-34.000000-1.000000</inkml:trace>
</inkml:ink>
</file>

<file path=ppt/ink/ink127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19:31"/>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27432.000000 42726.000000,'67.000000'0.000000,"-51.000000"0.000000,1.000000 0.000000,16.000000 0.000000,0.000000 0.000000,-16.000000 0.000000,-1.000000 0.000000,1.000000 0.000000,-1.000000 0.000000,1.000000 0.000000,-1.000000 0.000000,-16.000000-16.000000,0.000000-1.000000,-16.000000 17.000000,-1.000000 0.000000,-32.000000 0.000000,-1.000000 0.000000,0.000000 0.000000,1.000000 0.000000,-34.000000-16.000000,0.000000-1.000000,-33.000000 17.000000,0.000000 0.000000,0.000000-17.000000,0.000000 1.000000,-16.000000 16.000000,-1.000000 0.000000,-33.000000-17.000000,1.000000 1.000000,16.000000-1.000000,0.000000 1.000000,-17.000000-1.000000,0.000000 0.000000,17.000000 17.000000,0.000000 0.000000,16.000000-16.000000,1.000000-1.000000,49.000000 17.000000,0.000000 0.000000,17.000000 0.000000,0.000000 0.000000,49.000000 0.000000,1.000000 0.000000,32.000000 0.000000,1.000000 0.000000,-1.000000 0.000000,1.000000 0.000000,16.000000 0.000000,0.000000 0.000000,17.000000 0.000000,0.000000 0.000000,-1.000000 0.000000,1.000000 0.000000,33.000000 0.000000,0.000000 0.000000,-1.000000 0.000000,1.000000 0.000000,17.000000 0.000000,-1.000000 0.000000,0.000000 0.000000,1.000000 0.000000,16.000000 0.000000,0.000000 0.000000,-17.000000 0.000000,1.000000 0.000000,32.000000 17.000000,1.000000-1.000000,-34.000000 1.000000,0.000000 0.000000,17.000000-17.000000,0.000000 0.000000,0.000000 16.000000,0.000000 1.000000,-33.000000-1.000000,0.000000 1.000000,-17.000000-17.000000,0.000000 0.000000,-16.000000 16.000000,0.000000 1.000000,0.000000 0.000000,-1.000000-1.000000,-32.000000-16.000000,-1.000000 0.000000,17.000000 0.000000,1.000000 0.000000,-18.000000 17.000000,1.000000-1.000000,-34.000000-16.000000,1.000000 0.000000,-18.000000 0.000000,1.000000 0.000000,-33.000000 0.000000,0.000000 0.000000,-17.000000 0.000000,0.000000 0.000000,-16.000000 0.000000,-1.000000 0.000000,-16.000000-16.000000,0.000000-1.000000,0.000000 17.000000,1.000000 0.000000,15.000000 0.000000,1.000000 0.000000,-17.000000-16.000000,0.000000-1.000000,0.000000 17.000000,0.000000 0.000000,17.000000 0.000000,-1.000000 0.000000,17.000000 0.000000,0.000000 0.000000,1.000000 0.000000,-1.000000 0.000000,17.000000 0.000000,-1.000000 0.000000,1.000000 0.000000,0.000000 0.000000,16.000000 0.000000,0.000000 0.000000,1.000000 0.000000,-1.000000 0.000000,17.000000 0.000000,0.000000 0.000000,-17.000000 0.000000,0.000000 0.000000,17.000000 0.000000,0.000000 0.000000,-17.000000 0.000000,1.000000 0.000000,16.000000 0.000000,-1.000000 0.000000,1.000000 0.000000,0.000000 0.000000,0.000000 0.000000,0.000000 0.000000,16.000000 0.000000,1.000000 0.000000,-1.000000 0.000000,1.000000 0.000000,-1.000000 0.000000,0.000000 0.000000,-16.000000 0.000000,0.000000 0.000000,0.000000 0.000000,0.000000 0.000000,-17.000000-17.000000,1.000000 1.000000,-1.000000 16.000000,0.000000 0.000000,-16.000000-17.000000,0.000000 1.000000,-17.000000 16.000000,0.000000 0.000000,-16.000000 0.000000,-1.000000 0.000000,1.000000-17.000000,-1.000000 1.000000,-16.000000 16.000000,0.000000 0.000000,1.000000 0.000000,-1.000000 0.000000,-34.000000-17.000000,1.000000 0.000000,-16.000000 17.000000,-1.000000 0.000000,17.000000 0.000000,0.000000 0.000000,0.000000 0.000000,0.000000 0.000000,-34.000000 0.000000,1.000000 0.000000,17.000000 0.000000,-1.000000 0.000000,0.000000 0.000000,1.000000 0.000000,-1.000000 0.000000,0.000000 0.000000,34.000000 0.000000,-1.000000 0.000000,-16.000000 0.000000,0.000000 0.000000,17.000000 0.000000,-1.000000 0.000000,34.000000 17.000000,-1.000000 0.000000,17.000000-17.000000,1.000000 0.000000,-18.000000 0.000000,1.000000 0.000000,-1.000000 16.000000,1.000000 1.000000,-17.000000-17.000000,0.000000 0.000000,-16.000000 16.000000,-1.000000 1.000000,17.000000-17.000000,0.000000 0.000000,17.000000 0.000000,-1.000000 0.000000,-16.000000 16.000000,0.000000 1.000000,0.000000-17.000000,0.000000 0.000000,0.000000 17.000000,1.000000-1.000000,-1.000000-16.000000,0.000000 0.000000,0.000000 17.000000,0.000000-1.000000,33.000000-16.000000,0.000000 0.000000,-33.000000 17.000000,0.000000-1.000000,17.000000 1.000000,-1.000000-1.000000,-16.000000-16.000000,0.000000 0.000000,-16.000000 17.000000,-1.000000 0.000000,17.000000-17.000000,0.000000 0.000000,-16.000000 16.000000,-1.000000 1.000000,17.000000-17.000000,0.000000 0.000000,0.000000 0.000000,1.000000 0.000000,-18.000000 0.000000,0.000000 0.000000,1.000000 0.000000,-1.000000 0.000000,17.000000 0.000000,0.000000 0.000000,1.000000 0.000000,-1.000000 0.000000,-17.000000-17.000000,1.000000 1.000000,-1.000000 16.000000,0.000000 0.000000,-16.000000 0.000000,0.000000 0.000000,0.000000-17.000000,0.000000 0.000000,33.000000 17.000000,0.000000 0.000000,-33.000000 0.000000,0.000000 0.000000,0.000000-16.000000,0.000000-1.000000,0.000000 17.000000,0.000000 0.000000,-17.000000-16.000000,0.000000-1.000000,17.000000 17.000000,0.000000 0.000000,-17.000000 0.000000,1.000000 0.000000,-17.000000-16.000000,-1.000000-1.000000,1.000000 17.000000,0.000000 0.000000,33.000000 0.000000,0.000000 0.000000,-33.000000 0.000000,-1.000000 0.000000,-16.000000 0.000000,1.000000 0.000000,32.000000-16.000000,0.000000-1.000000,17.000000 17.000000,0.000000 0.000000,0.000000-17.000000,0.000000 1.000000,0.000000 16.000000,0.000000 0.000000,16.000000 0.000000,1.000000 0.000000,-1.000000 0.000000,1.000000 0.000000,16.000000 0.000000,0.000000 0.000000,16.000000 0.000000,1.000000 0.000000,-34.000000 0.000000,1.000000 0.000000,16.000000 0.000000,0.000000 0.000000,17.000000 16.000000,-1.000000 1.000000,1.000000-17.000000,-1.000000 0.000000,18.000000 17.000000,-1.000000-1.000000,17.000000 1.000000,-1.000000-1.000000,-16.000000-16.000000,1.000000 0.000000,15.000000 17.000000,1.000000-1.000000,0.000000-16.000000,0.000000 0.000000,-17.000000 17.000000,0.000000-1.000000,17.000000-16.000000,-1.000000 0.000000,1.000000 17.000000,0.000000 0.000000,16.000000-17.000000,0.000000 0.000000,1.000000 16.000000,-1.000000 1.000000,17.000000-17.000000,0.000000 0.000000,0.000000 0.000000,0.000000 0.000000,16.000000 0.000000,0.000000 0.000000,34.000000 0.000000,0.000000 0.000000,-1.000000-17.000000,1.000000 1.000000,16.000000 16.000000</inkml:trace>
</inkml:ink>
</file>

<file path=ppt/ink/ink127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19:47"/>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62423.000000 26148.000000,'23.000000'0.000000,"-12.000000"0.000000,0.000000 0.000000,-11.000000 11.000000,0.000000 0.000000,11.000000-11.000000,0.000000 0.000000,0.000000 0.000000,0.000000 0.000000,0.000000 0.000000,0.000000 0.000000,0.000000 0.000000,0.000000 0.000000,11.000000 0.000000,0.000000 0.000000,1.000000 0.000000,-1.000000 0.000000,11.000000 0.000000,0.000000 0.000000,11.000000-11.000000,1.000000 0.000000,-1.000000 11.000000,0.000000 0.000000,11.000000-12.000000,1.000000 1.000000,10.000000 11.000000,0.000000 0.000000,-10.000000-11.000000,-1.000000 0.000000,11.000000 11.000000,1.000000 0.000000,-1.000000 0.000000,0.000000 0.000000,1.000000 0.000000,-1.000000 0.000000,0.000000 0.000000,1.000000 0.000000,-1.000000 0.000000,1.000000 0.000000,-23.000000 0.000000,0.000000 0.000000,0.000000 0.000000,1.000000 0.000000,-12.000000 11.000000,0.000000 0.000000,11.000000-11.000000,0.000000 0.000000,-10.000000 0.000000,-1.000000 0.000000,11.000000 0.000000,0.000000 0.000000,0.000000 0.000000,1.000000 0.000000,-12.000000 0.000000,0.000000 0.000000,11.000000 0.000000,1.000000 0.000000,-12.000000 0.000000,0.000000 0.000000,11.000000 0.000000,0.000000 0.000000,-10.000000 0.000000,-1.000000 0.000000,11.000000 0.000000,0.000000 0.000000,-11.000000 0.000000,1.000000 0.000000,10.000000 0.000000,0.000000 0.000000,0.000000 0.000000,1.000000 0.000000,-1.000000 11.000000,0.000000 1.000000,11.000000-12.000000,1.000000 0.000000,-1.000000 0.000000,0.000000 0.000000,-11.000000 0.000000,1.000000 0.000000,10.000000 0.000000,0.000000 0.000000,-10.000000 0.000000,-1.000000 0.000000,-11.000000 0.000000,0.000000 0.000000,0.000000 0.000000,1.000000 0.000000,-1.000000 11.000000,0.000000 0.000000,0.000000-11.000000,0.000000 0.000000,11.000000 0.000000,1.000000 0.000000,-12.000000 11.000000,0.000000 0.000000,0.000000-11.000000,0.000000 0.000000,12.000000 0.000000,-1.000000 0.000000,-11.000000 0.000000,0.000000 0.000000,0.000000 0.000000,1.000000 0.000000,-12.000000 11.000000,0.000000 0.000000,0.000000-11.000000,0.000000 0.000000,-11.000000 0.000000,0.000000 0.000000,11.000000 0.000000,0.000000 0.000000,-10.000000 0.000000,-1.000000 0.000000,0.000000 0.000000,0.000000 0.000000,0.000000 0.000000,0.000000 0.000000,0.000000 0.000000,0.000000 0.000000,0.000000 11.000000,0.000000 0.000000,0.000000-11.000000,0.000000 0.000000,0.000000 0.000000,0.000000 0.000000,0.000000 0.000000,0.000000 0.000000,1.000000 0.000000,-1.000000 0.000000,0.000000 0.000000,0.000000 0.000000,0.000000 0.000000,0.000000 0.000000,0.000000 0.000000,0.000000 0.000000,11.000000 0.000000,0.000000 0.000000,-11.000000 0.000000,0.000000 0.000000,0.000000 0.000000,0.000000 0.000000,0.000000 0.000000,1.000000 0.000000,-1.000000 0.000000,0.000000 0.000000,0.000000 0.000000,0.000000 0.000000,0.000000 0.000000,0.000000 0.000000,-22.000000 0.000000,0.000000 0.000000,0.000000-11.000000,0.000000 0.000000,0.000000 11.000000,0.000000 0.000000,-12.000000 0.000000,1.000000 0.000000,-11.000000 0.000000,0.000000 0.000000,-11.000000 0.000000,-1.000000 0.000000,1.000000 0.000000,0.000000 0.000000,-22.000000 0.000000,-1.000000 0.000000,-10.000000 0.000000,-1.000000 0.000000,1.000000 0.000000,0.000000 0.000000,-12.000000 0.000000,1.000000 0.000000,10.000000-11.000000,1.000000 0.000000,-1.000000 11.000000,1.000000 0.000000,22.000000 0.000000,-1.000000 0.000000,-10.000000-11.000000,0.000000 0.000000,-1.000000 11.000000,1.000000 0.000000,-1.000000 0.000000,1.000000 0.000000,-11.000000 0.000000,-1.000000 0.000000,23.000000 0.000000,0.000000 0.000000,-12.000000 0.000000,1.000000 0.000000,11.000000 0.000000,-1.000000 0.000000,12.000000 0.000000,0.000000 0.000000,0.000000 0.000000,-1.000000 0.000000,-10.000000 0.000000,0.000000 0.000000,-1.000000 0.000000,1.000000 0.000000,-11.000000 0.000000,-1.000000 0.000000,1.000000-11.000000,0.000000 0.000000,10.000000 11.000000,1.000000 0.000000,-11.000000 0.000000,-1.000000 0.000000,12.000000-12.000000,0.000000 1.000000,0.000000 11.000000,-1.000000 0.000000,1.000000-11.000000,0.000000 0.000000,-1.000000 11.000000,1.000000 0.000000,11.000000 0.000000,0.000000 0.000000,-1.000000-11.000000,1.000000 0.000000,0.000000 11.000000,0.000000 0.000000,10.000000 0.000000,1.000000 0.000000,0.000000 0.000000,0.000000 0.000000,-11.000000 0.000000,-1.000000 0.000000,12.000000 0.000000,0.000000 0.000000,0.000000 0.000000,0.000000 0.000000,-1.000000 0.000000,1.000000 0.000000,0.000000 0.000000,0.000000 0.000000,11.000000 0.000000,0.000000 0.000000,-12.000000 0.000000,1.000000 0.000000,11.000000 0.000000,0.000000 0.000000,0.000000 0.000000,0.000000 0.000000,11.000000 0.000000,0.000000 0.000000,33.000000 11.000000,0.000000 0.000000,0.000000 0.000000,0.000000 0.000000,0.000000-11.000000</inkml:trace>
</inkml:ink>
</file>

<file path=ppt/ink/ink127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20:49"/>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8405.000000 14735.000000,'33.000000'0.000000,"-17.000000"0.000000,1.000000 0.000000,32.000000 0.000000,0.000000 0.000000,0.000000 0.000000,1.000000 0.000000,32.000000 0.000000,0.000000 0.000000,16.000000 0.000000,1.000000 0.000000,-1.000000 0.000000,1.000000 0.000000,16.000000 16.000000,0.000000 1.000000,16.000000-1.000000,0.000000 1.000000,17.000000-17.000000,0.000000 0.000000,32.000000 16.000000,1.000000 0.000000,16.000000 1.000000,0.000000-1.000000,-33.000000-16.000000,0.000000 0.000000,33.000000 17.000000,0.000000-1.000000,33.000000-16.000000,0.000000 0.000000,-33.000000 0.000000,0.000000 0.000000,16.000000 0.000000,1.000000 0.000000,16.000000 0.000000,0.000000 0.000000,-33.000000 0.000000,0.000000 0.000000,0.000000 0.000000,0.000000 0.000000,32.000000 0.000000,1.000000 0.000000,-33.000000 0.000000,0.000000 0.000000,-16.000000 0.000000,-1.000000 0.000000,1.000000 0.000000,0.000000 0.000000,-1.000000 0.000000,1.000000 0.000000,-33.000000 0.000000,-1.000000 0.000000,-15.000000 0.000000,-1.000000 0.000000,-33.000000 0.000000,1.000000 0.000000,-1.000000 0.000000,1.000000 0.000000,-17.000000 0.000000,0.000000 0.000000,-16.000000 0.000000,-1.000000 0.000000,-32.000000 0.000000,0.000000 0.000000,0.000000 0.000000,0.000000 0.000000,-50.000000 0.000000,1.000000 0.000000,-33.000000-16.000000,-1.000000-1.000000,-32.000000 17.000000,0.000000 0.000000,-33.000000 0.000000,0.000000 0.000000,1.000000 0.000000,-1.000000 0.000000,-33.000000 0.000000,0.000000 0.000000,-16.000000-16.000000,0.000000-1.000000,0.000000 17.000000,-1.000000 0.000000,-32.000000 0.000000,0.000000 0.000000,-49.000000 0.000000,0.000000 0.000000,-50.000000 17.000000,1.000000-1.000000,-1.000000 1.000000,1.000000-1.000000,-50.000000 0.000000,0.000000 1.000000,50.000000-1.000000,-1.000000 1.000000,1.000000-1.000000,-1.000000 1.000000,-48.000000-1.000000,-1.000000 0.000000,82.000000 1.000000,1.000000-1.000000,-1.000000-16.000000,0.000000 0.000000,50.000000 0.000000,-1.000000 0.000000,50.000000 0.000000,0.000000 0.000000,16.000000 0.000000,1.000000 0.000000,-1.000000 0.000000,0.000000 0.000000,49.000000 0.000000,1.000000 0.000000,16.000000 0.000000,0.000000 0.000000,33.000000 17.000000,-1.000000-1.000000,17.000000-16.000000,1.000000 0.000000,32.000000 16.000000,0.000000 1.000000,49.000000-1.000000,0.000000 1.000000,33.000000-1.000000,0.000000 1.000000,0.000000-17.000000,0.000000 0.000000,50.000000 16.000000,-1.000000 0.000000,-49.000000 1.000000,0.000000-1.000000,-16.000000-16.000000</inkml:trace>
</inkml:ink>
</file>

<file path=ppt/ink/ink127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20:51"/>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21177.000000 14965.000000,'0.000000'33.000000,"17.000000"-33.000000,-1.000000 0.000000,1.000000 0.000000,-1.000000 0.000000,0.000000 0.000000,1.000000 0.000000,16.000000 0.000000,0.000000 0.000000,-1.000000 0.000000,1.000000 0.000000,-16.000000 0.000000,-1.000000 0.000000,33.000000-17.000000,1.000000 1.000000,-18.000000 16.000000,1.000000 0.000000,17.000000 0.000000,-1.000000 0.000000,0.000000-17.000000,0.000000 1.000000,17.000000 16.000000,0.000000 0.000000,-17.000000 0.000000,0.000000 0.000000,0.000000 0.000000,1.000000 0.000000,-1.000000 0.000000,0.000000 0.000000,17.000000 0.000000,-1.000000 0.000000,1.000000 0.000000,0.000000 0.000000,-1.000000 0.000000,1.000000 0.000000,16.000000 0.000000,0.000000 0.000000,-16.000000 0.000000,0.000000 0.000000,-1.000000 0.000000,1.000000 0.000000,16.000000 0.000000,0.000000 0.000000,0.000000 0.000000,0.000000 0.000000,0.000000 0.000000,0.000000 0.000000,1.000000 0.000000,-1.000000 0.000000,16.000000 0.000000,1.000000 0.000000,-1.000000 0.000000,1.000000 0.000000,-1.000000 16.000000,1.000000 1.000000,-1.000000-17.000000,1.000000 0.000000,-17.000000 0.000000,0.000000 0.000000,0.000000 16.000000,0.000000 1.000000,0.000000-17.000000,0.000000 0.000000,0.000000 0.000000,0.000000 0.000000,0.000000 0.000000,0.000000 0.000000,17.000000 0.000000,-1.000000 0.000000,17.000000 16.000000,0.000000 0.000000,-33.000000-16.000000,0.000000 0.000000,17.000000 0.000000,0.000000 0.000000,-1.000000 0.000000,1.000000 0.000000,-17.000000 17.000000,0.000000-1.000000,0.000000-16.000000,0.000000 0.000000,16.000000 17.000000,1.000000-1.000000,-17.000000-16.000000,0.000000 0.000000,0.000000 0.000000,0.000000 0.000000,0.000000 16.000000,0.000000 1.000000,-16.000000-17.000000,0.000000 0.000000,16.000000 16.000000,0.000000 1.000000,0.000000-17.000000,0.000000 0.000000,-16.000000 16.000000,-1.000000 1.000000,34.000000-17.000000,-1.000000 0.000000,-16.000000 16.000000,1.000000 0.000000,-1.000000-16.000000,0.000000 0.000000,0.000000 17.000000,0.000000-1.000000,-16.000000-16.000000,-1.000000 0.000000,1.000000 17.000000,0.000000-1.000000,-17.000000-16.000000,0.000000 0.000000,17.000000 0.000000,-1.000000 0.000000,1.000000 0.000000,0.000000 0.000000,-1.000000 16.000000,1.000000 1.000000,16.000000-17.000000,0.000000 0.000000,0.000000 0.000000,0.000000 0.000000,-16.000000 0.000000,0.000000 0.000000,-1.000000 0.000000,1.000000 0.000000,0.000000 16.000000,-1.000000 1.000000,-15.000000-17.000000,-1.000000 0.000000,17.000000 16.000000,-1.000000 1.000000,1.000000-17.000000,0.000000 0.000000,-1.000000 16.000000,1.000000 0.000000,16.000000-16.000000,0.000000 0.000000,0.000000 0.000000,0.000000 0.000000,0.000000 17.000000,0.000000-1.000000,17.000000-16.000000,-1.000000 0.000000,-32.000000 0.000000,0.000000 0.000000,16.000000 0.000000,0.000000 0.000000,-16.000000 0.000000,-1.000000 0.000000,1.000000 0.000000,0.000000 0.000000,-1.000000 0.000000,1.000000 0.000000,16.000000 0.000000,0.000000 0.000000,17.000000 0.000000,-1.000000 0.000000,-16.000000-16.000000,0.000000-1.000000,17.000000 17.000000,-1.000000 0.000000,-16.000000-16.000000,0.000000 0.000000,-16.000000 16.000000,0.000000 0.000000,16.000000 0.000000,0.000000 0.000000,-16.000000 0.000000,-1.000000 0.000000,1.000000 0.000000,0.000000 0.000000,16.000000 0.000000,0.000000 0.000000,-17.000000 0.000000,1.000000 0.000000,0.000000 0.000000,-1.000000 0.000000,18.000000 0.000000,-1.000000 0.000000,-17.000000 0.000000,1.000000 0.000000,0.000000 0.000000,-1.000000 0.000000,1.000000 0.000000,0.000000 0.000000,-1.000000 0.000000,1.000000 0.000000,0.000000 0.000000,-1.000000 0.000000,1.000000 0.000000,0.000000 0.000000,-1.000000 0.000000,1.000000 0.000000,0.000000 0.000000,-1.000000 0.000000,1.000000 0.000000,0.000000 0.000000,-1.000000 0.000000,1.000000 0.000000,0.000000 0.000000,-1.000000 0.000000,1.000000 0.000000,0.000000 0.000000,-1.000000 0.000000,1.000000 0.000000,0.000000-17.000000,-1.000000 1.000000,17.000000 16.000000,1.000000 0.000000,-1.000000 0.000000,0.000000 0.000000,0.000000 0.000000,0.000000 0.000000,16.000000 0.000000,1.000000 0.000000,-17.000000 16.000000,0.000000 1.000000,0.000000-17.000000,0.000000 0.000000,-16.000000 0.000000,0.000000 0.000000,-1.000000 16.000000,1.000000 0.000000,0.000000-16.000000,-1.000000 0.000000,-16.000000 0.000000,1.000000 0.000000,15.000000 0.000000,1.000000 0.000000,0.000000 0.000000,-1.000000 0.000000,17.000000 0.000000,1.000000 0.000000,-18.000000 0.000000,1.000000 0.000000,16.000000 0.000000,0.000000 0.000000,0.000000-16.000000,0.000000 0.000000,-16.000000 16.000000,0.000000 0.000000,-1.000000 0.000000,1.000000 0.000000,0.000000 0.000000,-1.000000 0.000000,17.000000-17.000000,0.000000 1.000000,0.000000 16.000000,1.000000 0.000000,-1.000000 0.000000,0.000000 0.000000,0.000000 0.000000,0.000000 0.000000,16.000000 0.000000,1.000000 0.000000,-33.000000-17.000000,-1.000000 1.000000,17.000000 16.000000,0.000000 0.000000,1.000000-17.000000,-1.000000 1.000000,0.000000 16.000000,0.000000 0.000000,16.000000-16.000000,1.000000-1.000000,16.000000 17.000000,0.000000 0.000000,-17.000000-16.000000,1.000000-1.000000,-17.000000 17.000000,0.000000 0.000000,16.000000-16.000000,1.000000 0.000000,-34.000000 16.000000,1.000000 0.000000,0.000000 0.000000,-1.000000 0.000000,18.000000 0.000000,-1.000000 0.000000,0.000000 0.000000,0.000000 0.000000,0.000000 0.000000,0.000000 0.000000,0.000000 0.000000,0.000000 0.000000,17.000000 0.000000,-1.000000 0.000000,-32.000000-17.000000,-1.000000 1.000000,18.000000 16.000000,-1.000000 0.000000,0.000000 0.000000,0.000000 0.000000,-17.000000-17.000000,1.000000 1.000000,0.000000-1.000000,-1.000000 1.000000,1.000000 0.000000,0.000000-1.000000,-17.000000 1.000000,0.000000-1.000000,17.000000 1.000000,0.000000 0.000000,-17.000000-1.000000,0.000000 1.000000,0.000000-1.000000,1.000000 1.000000,-1.000000-1.000000,0.000000 1.000000,0.000000 16.000000,1.000000 0.000000,-17.000000-16.000000,-1.000000-1.000000,1.000000 17.000000,0.000000 0.000000,0.000000-16.000000,0.000000-1.000000,0.000000 17.000000,-1.000000 0.000000,1.000000 0.000000,0.000000 0.000000,0.000000 0.000000,0.000000 0.000000,0.000000-16.000000,-1.000000 0.000000,1.000000 16.000000,0.000000 0.000000,-17.000000 0.000000,1.000000 0.000000,16.000000-17.000000,0.000000 1.000000,-1.000000 16.000000,1.000000 0.000000,-16.000000 0.000000,-1.000000 0.000000,17.000000 0.000000,0.000000 0.000000,0.000000 16.000000,-1.000000 1.000000,-15.000000-1.000000,-1.000000 0.000000,1.000000 1.000000</inkml:trace>
</inkml:ink>
</file>

<file path=ppt/ink/ink127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20:55"/>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35132.000000 18314.000000,'-33.000000'0.000000,"17.000000"0.000000,-1.000000 0.000000,1.000000 0.000000,-1.000000 0.000000,-32.000000 0.000000,0.000000 0.000000,0.000000 0.000000,-1.000000 0.000000,-48.000000 16.000000,-1.000000 1.000000,-32.000000-17.000000,0.000000 0.000000,-34.000000 0.000000,1.000000 0.000000,-33.000000 0.000000,0.000000 0.000000,-49.000000 0.000000,0.000000 0.000000,16.000000 0.000000,0.000000 0.000000,-16.000000 0.000000,0.000000 0.000000,16.000000 0.000000,0.000000 0.000000,17.000000 0.000000,-1.000000 0.000000,50.000000-17.000000,0.000000 1.000000,-17.000000-1.000000,1.000000 1.000000,15.000000 0.000000,1.000000-1.000000,66.000000 17.000000,-1.000000 0.000000,1.000000-16.000000,-1.000000-1.000000,17.000000 17.000000,0.000000 0.000000,16.000000-16.000000,1.000000-1.000000,15.000000 17.000000,1.000000 0.000000,16.000000 0.000000,1.000000 0.000000,48.000000 0.000000,0.000000 0.000000,66.000000 0.000000,1.000000 0.000000,15.000000 0.000000,1.000000 0.000000,15.000000 17.000000,1.000000-1.000000,-49.000000-16.000000</inkml:trace>
</inkml:ink>
</file>

<file path=ppt/ink/ink12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56:58"/>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22600.000000 24770.000000,'-20.000000'0.000000,"20.000000"10.000000,0.000000-1.000000,-11.000000-9.000000,1.000000 0.000000,1.000000 0.000000,-1.000000 0.000000,20.000000 0.000000,-1.000000 0.000000,1.000000 0.000000,1.000000 0.000000,-1.000000 0.000000,0.000000 0.000000,-1.000000 0.000000,1.000000 0.000000,1.000000 0.000000,-1.000000 0.000000,0.000000 0.000000,-1.000000 0.000000,12.000000 0.000000,-1.000000 0.000000,-11.000000 0.000000,1.000000 0.000000,10.000000 0.000000,0.000000 0.000000,-10.000000 0.000000,1.000000 0.000000,9.000000 0.000000,-1.000000 0.000000,1.000000 0.000000,0.000000 0.000000,1.000000 0.000000,-1.000000 0.000000,-1.000000 0.000000,2.000000 0.000000,8.000000 0.000000,2.000000 0.000000,-12.000000 0.000000,2.000000 0.000000,8.000000 11.000000,2.000000-1.000000,-1.000000-10.000000,-1.000000 0.000000,1.000000 0.000000,0.000000 0.000000,-10.000000 0.000000,0.000000 0.000000,1.000000 0.000000,-1.000000 0.000000,10.000000 0.000000,-1.000000 0.000000,-8.000000 0.000000,-1.000000 0.000000,-1.000000 0.000000,2.000000 0.000000,-1.000000 0.000000,0.000000 0.000000,0.000000 10.000000,-1.000000-1.000000,1.000000-9.000000,0.000000 0.000000,1.000000 0.000000,-1.000000 0.000000,-1.000000 0.000000,2.000000 0.000000,8.000000 0.000000,2.000000 0.000000,-12.000000 0.000000,2.000000 0.000000,-1.000000 0.000000,0.000000 0.000000,0.000000 0.000000,-1.000000 0.000000,12.000000 0.000000,-1.000000 0.000000,-10.000000 0.000000,-1.000000 0.000000,1.000000 0.000000,0.000000 0.000000,1.000000 0.000000,-1.000000 0.000000,10.000000 0.000000,-1.000000 0.000000,-8.000000 0.000000,-1.000000 0.000000,-1.000000 10.000000,2.000000 1.000000,8.000000-11.000000,2.000000 0.000000,-22.000000 10.000000,1.000000 0.000000,10.000000 0.000000,0.000000-1.000000,1.000000-9.000000,-1.000000 0.000000,-1.000000 11.000000,2.000000-1.000000,-11.000000-10.000000,-1.000000 0.000000,12.000000 10.000000,-1.000000-1.000000,-11.000000-9.000000,1.000000 0.000000,10.000000 0.000000,0.000000 0.000000,1.000000 0.000000,-1.000000 0.000000,-11.000000 0.000000,1.000000 0.000000,10.000000 0.000000,0.000000 0.000000,-10.000000 0.000000,1.000000 0.000000,9.000000 0.000000,-1.000000 0.000000,-8.000000 0.000000,-1.000000 0.000000,10.000000 0.000000,0.000000 0.000000,0.000000 0.000000,-1.000000 0.000000,1.000000-9.000000,0.000000-1.000000,1.000000 10.000000,-1.000000 0.000000,-1.000000-10.000000,2.000000-1.000000,-1.000000 11.000000,0.000000 0.000000,10.000000 0.000000,0.000000 0.000000,-10.000000-9.000000,0.000000-1.000000,0.000000 10.000000,-1.000000 0.000000,1.000000 0.000000,0.000000 0.000000,1.000000 0.000000,-1.000000 0.000000,-1.000000 0.000000,2.000000 0.000000,-1.000000 0.000000,0.000000 0.000000,0.000000 0.000000,-1.000000 0.000000,1.000000 0.000000,0.000000 0.000000,1.000000 0.000000,-1.000000 0.000000,-1.000000-10.000000,2.000000 0.000000,-1.000000 10.000000,0.000000 0.000000,-10.000000 0.000000,0.000000 0.000000,9.000000 0.000000,2.000000 0.000000,-1.000000 0.000000,0.000000 0.000000,-10.000000 0.000000,0.000000 0.000000,9.000000 0.000000,2.000000 0.000000,-1.000000 0.000000,0.000000 0.000000,-10.000000 0.000000,0.000000 0.000000,20.000000 0.000000,-1.000000 0.000000,-8.000000 0.000000,-1.000000 0.000000,-1.000000 0.000000,2.000000 0.000000,-1.000000 0.000000,0.000000 0.000000,0.000000 0.000000,-1.000000 0.000000,12.000000 0.000000,-1.000000 0.000000,-10.000000 0.000000,-1.000000 0.000000,1.000000 0.000000,0.000000 0.000000,1.000000 0.000000,-1.000000 0.000000,10.000000 0.000000,-1.000000 0.000000,-8.000000-11.000000,-1.000000 1.000000,-1.000000 10.000000,2.000000 0.000000,8.000000 0.000000,2.000000 0.000000,-12.000000 0.000000,2.000000 0.000000,-11.000000 0.000000,-1.000000 0.000000,21.000000 0.000000,0.000000 0.000000,-10.000000 0.000000,0.000000 0.000000,1.000000-9.000000,-1.000000-1.000000,10.000000 10.000000,-1.000000 0.000000,1.000000 0.000000,0.000000 0.000000,1.000000 0.000000,-1.000000 0.000000,0.000000-10.000000,0.000000-1.000000,-1.000000 11.000000,2.000000 0.000000,-1.000000 0.000000,-1.000000 0.000000,1.000000 0.000000,0.000000 0.000000,-10.000000 0.000000,0.000000 0.000000,1.000000 0.000000,-1.000000 0.000000,-1.000000 0.000000,2.000000 0.000000,-1.000000-9.000000,0.000000-1.000000,0.000000 10.000000,-1.000000 0.000000,-8.000000 0.000000,-1.000000 0.000000,10.000000 0.000000,0.000000 0.000000,0.000000 0.000000,-1.000000 0.000000,1.000000 0.000000,0.000000 0.000000,1.000000 0.000000,-1.000000 0.000000,10.000000 0.000000,-1.000000 0.000000,-8.000000-10.000000,-1.000000 0.000000,10.000000 10.000000,-1.000000 0.000000,-8.000000 0.000000,-1.000000 0.000000,10.000000 0.000000,-1.000000 0.000000,-8.000000-11.000000,-1.000000 1.000000,10.000000 10.000000,-1.000000 0.000000,-8.000000 0.000000,-1.000000 0.000000,-1.000000-9.000000,2.000000-1.000000,-1.000000 10.000000,0.000000 0.000000,0.000000 0.000000,-1.000000 0.000000,1.000000 0.000000,0.000000 0.000000,1.000000 0.000000,-1.000000 0.000000,-1.000000 0.000000,2.000000 0.000000,-1.000000-10.000000,0.000000-1.000000,-10.000000 11.000000,0.000000 0.000000,9.000000 0.000000,2.000000 0.000000,-1.000000 0.000000,0.000000 0.000000,0.000000 0.000000,-1.000000 0.000000,1.000000 0.000000,0.000000 0.000000,1.000000 0.000000,-1.000000 0.000000,10.000000 0.000000,-1.000000 0.000000,1.000000 0.000000,0.000000 0.000000,-10.000000 0.000000,0.000000 0.000000,1.000000 0.000000,-1.000000 0.000000,10.000000 0.000000,-1.000000 0.000000,-8.000000 0.000000,-1.000000 0.000000,-11.000000 0.000000,1.000000 0.000000,10.000000 0.000000,0.000000 0.000000,1.000000 0.000000,-1.000000 0.000000,-1.000000 0.000000,2.000000 0.000000,-11.000000 0.000000,-1.000000 0.000000,12.000000 0.000000,-1.000000 0.000000,-11.000000 0.000000,1.000000 0.000000,1.000000 0.000000,-1.000000 0.000000,10.000000 0.000000,0.000000 0.000000,-10.000000 0.000000,0.000000 0.000000,9.000000 0.000000,2.000000 0.000000,-11.000000 0.000000,-1.000000 0.000000,12.000000 0.000000,-1.000000 0.000000,-11.000000 0.000000,1.000000 0.000000,10.000000 0.000000,0.000000 0.000000,1.000000 0.000000,-1.000000 0.000000,-11.000000 0.000000,1.000000 0.000000,10.000000 11.000000,0.000000-1.000000,1.000000-10.000000,-1.000000 0.000000,-1.000000 0.000000,2.000000 0.000000,-1.000000 0.000000,0.000000 0.000000,0.000000 0.000000,-1.000000 0.000000,1.000000 0.000000,0.000000 0.000000,1.000000 0.000000,-1.000000 0.000000,-11.000000 0.000000,1.000000 0.000000,10.000000 0.000000,0.000000 0.000000,-10.000000 0.000000,1.000000 0.000000,9.000000 0.000000,-1.000000 0.000000,-8.000000 0.000000,-1.000000 0.000000,10.000000 0.000000,0.000000 0.000000,-10.000000 0.000000,0.000000 0.000000,9.000000 0.000000,2.000000 0.000000,-11.000000 10.000000,-1.000000-1.000000,1.000000-9.000000,1.000000 0.000000,9.000000 0.000000,-1.000000 0.000000,-8.000000 0.000000,-1.000000 0.000000,0.000000 0.000000,-1.000000 0.000000,1.000000 0.000000,1.000000 0.000000,-1.000000 0.000000,0.000000 0.000000,-1.000000 0.000000,1.000000 0.000000,1.000000 0.000000,-1.000000 0.000000,0.000000 0.000000,-1.000000 0.000000,12.000000 0.000000,-1.000000 0.000000,-11.000000 0.000000,1.000000 0.000000,10.000000 0.000000,0.000000 0.000000,-10.000000 0.000000,1.000000 0.000000,-1.000000 0.000000,0.000000 0.000000,-1.000000 0.000000,1.000000 0.000000,1.000000 0.000000,-1.000000 0.000000,0.000000 0.000000,-1.000000 0.000000,1.000000 0.000000,1.000000 0.000000,-1.000000 0.000000,0.000000 0.000000,-1.000000 0.000000,1.000000 0.000000,-10.000000-9.000000,0.000000-1.000000,-10.000000 10.000000,1.000000 0.000000,-1.000000 0.000000</inkml:trace>
</inkml:ink>
</file>

<file path=ppt/ink/ink128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20:57"/>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47609.000000 18478.000000,'-33.000000'0.000000,"0.000000"0.000000,0.000000 0.000000,17.000000 0.000000,-1.000000 0.000000,-15.000000 0.000000,-1.000000 0.000000,0.000000 0.000000,0.000000 0.000000,0.000000 0.000000,0.000000 0.000000,-16.000000 0.000000,0.000000 0.000000,-33.000000 0.000000,0.000000 0.000000,0.000000 0.000000,0.000000 0.000000,-1.000000 0.000000,1.000000 0.000000,-16.000000 0.000000,-1.000000 0.000000,-16.000000 0.000000,1.000000 0.000000,-1.000000 16.000000,0.000000 1.000000,-33.000000-17.000000,0.000000 0.000000,-32.000000 0.000000,-1.000000 0.000000,-16.000000 0.000000,0.000000 0.000000,-33.000000 0.000000,0.000000 0.000000,-16.000000 0.000000,0.000000 0.000000,0.000000-17.000000,-1.000000 1.000000,-48.000000 16.000000,-1.000000 0.000000,17.000000 0.000000,0.000000 0.000000,16.000000-16.000000,1.000000-1.000000,-34.000000 17.000000,1.000000 0.000000,49.000000 0.000000,-1.000000 0.000000,34.000000 0.000000,-1.000000 0.000000,-48.000000 0.000000,-1.000000 0.000000,66.000000 0.000000,0.000000 0.000000,0.000000 0.000000,0.000000 0.000000,0.000000 0.000000,0.000000 0.000000,49.000000 0.000000,1.000000 0.000000,15.000000 0.000000,1.000000 0.000000,0.000000 0.000000,-1.000000 0.000000,50.000000 0.000000,0.000000 0.000000,0.000000 0.000000,0.000000 0.000000,-17.000000 0.000000,1.000000 0.000000,16.000000 0.000000,0.000000 0.000000,16.000000 0.000000,0.000000 0.000000,17.000000 0.000000,0.000000 0.000000,16.000000 0.000000,0.000000 0.000000,0.000000 0.000000,1.000000 0.000000,15.000000 0.000000,1.000000 0.000000,32.000000 0.000000,1.000000 0.000000,-1.000000 0.000000,0.000000 0.000000,17.000000 0.000000,0.000000 0.000000,0.000000 0.000000,0.000000 0.000000,-17.000000 0.000000,1.000000 0.000000,15.000000-16.000000</inkml:trace>
</inkml:ink>
</file>

<file path=ppt/ink/ink128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20:59"/>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58707.000000 18347.000000,'32.000000'0.000000,"1.000000"0.000000,0.000000 0.000000,16.000000-17.000000,1.000000 1.000000,-18.000000 16.000000,1.000000 0.000000,0.000000 0.000000,0.000000 0.000000,0.000000 0.000000,0.000000 0.000000,-17.000000 0.000000,0.000000 0.000000,-16.000000 16.000000,0.000000 1.000000,0.000000-1.000000,0.000000 0.000000,-16.000000-16.000000,0.000000 0.000000,-1.000000 17.000000,1.000000-1.000000,-1.000000-16.000000,1.000000 0.000000,-17.000000 0.000000,0.000000 0.000000,17.000000 0.000000,-1.000000 0.000000,-15.000000 17.000000,-1.000000-1.000000,0.000000-16.000000,0.000000 0.000000,0.000000 0.000000,0.000000 0.000000,-16.000000 0.000000,0.000000 0.000000,0.000000 0.000000,-1.000000 0.000000,-15.000000 0.000000,-1.000000 0.000000,-32.000000 0.000000,-1.000000 0.000000,-16.000000-16.000000,0.000000-1.000000,-49.000000 1.000000,0.000000-1.000000,-17.000000 1.000000,1.000000 0.000000,16.000000-1.000000,-1.000000 1.000000,-15.000000-1.000000,-1.000000 1.000000,17.000000 0.000000,0.000000-1.000000,-17.000000 1.000000,1.000000-1.000000,-17.000000 1.000000,0.000000-1.000000,49.000000 1.000000,0.000000 0.000000,0.000000-1.000000,1.000000 1.000000,-1.000000-1.000000,0.000000 1.000000,17.000000 0.000000,0.000000-1.000000,16.000000 17.000000,0.000000 0.000000,16.000000-16.000000,1.000000-1.000000,-1.000000 1.000000,1.000000-1.000000,-1.000000 17.000000,1.000000 0.000000,-1.000000-16.000000,1.000000 0.000000,-1.000000 16.000000,1.000000 0.000000,-1.000000-17.000000,1.000000 1.000000,16.000000 16.000000,0.000000 0.000000,-1.000000-17.000000,1.000000 1.000000,17.000000 16.000000,-1.000000 0.000000,-16.000000 0.000000,0.000000 0.000000,16.000000 0.000000,1.000000 0.000000,-18.000000 0.000000,1.000000 0.000000,0.000000 16.000000,0.000000 1.000000,16.000000-17.000000,1.000000 0.000000,16.000000 0.000000,-1.000000 0.000000,-15.000000 0.000000,-1.000000 0.000000,17.000000 0.000000,-1.000000 0.000000,18.000000 0.000000,-1.000000 0.000000,-16.000000 0.000000,-1.000000 0.000000,34.000000 0.000000,-1.000000 0.000000,1.000000 0.000000,0.000000 0.000000,-1.000000 0.000000,1.000000 0.000000,32.000000 0.000000,1.000000 0.000000,-1.000000 0.000000,0.000000 0.000000,1.000000 0.000000,-1.000000 0.000000,34.000000 0.000000,-1.000000 0.000000,-16.000000 0.000000,-1.000000 0.000000,18.000000 0.000000,-1.000000 0.000000,0.000000 0.000000,0.000000 0.000000,1.000000 0.000000,-1.000000 0.000000,17.000000 0.000000,-1.000000 0.000000,17.000000 0.000000,1.000000 0.000000,-18.000000 0.000000,1.000000 0.000000,32.000000 0.000000,1.000000 0.000000,16.000000 0.000000,0.000000 0.000000,16.000000 0.000000,0.000000 0.000000,17.000000 0.000000,0.000000 0.000000,32.000000 0.000000,1.000000 0.000000,0.000000 0.000000,-1.000000 0.000000,-16.000000 0.000000,1.000000 0.000000,-18.000000 0.000000,1.000000 0.000000,0.000000 0.000000,0.000000 0.000000,49.000000 0.000000,0.000000 0.000000,-33.000000 0.000000,0.000000 0.000000,-16.000000 0.000000,-1.000000 0.000000,34.000000 0.000000,0.000000 0.000000,-17.000000 0.000000,0.000000 0.000000,-16.000000 0.000000,-1.000000 0.000000,1.000000 0.000000,0.000000 0.000000,0.000000 0.000000,-1.000000 0.000000,18.000000 0.000000,-1.000000 0.000000,0.000000 0.000000,0.000000 0.000000,-16.000000 0.000000,0.000000 0.000000,-17.000000 0.000000,0.000000 0.000000,33.000000 0.000000,1.000000 0.000000,-18.000000 0.000000,1.000000 0.000000,-17.000000 0.000000,1.000000 0.000000,16.000000 0.000000,-1.000000 0.000000,-15.000000 0.000000,-1.000000 0.000000,0.000000 0.000000,1.000000 0.000000,15.000000-17.000000,1.000000 1.000000,-16.000000 16.000000,-1.000000 0.000000,0.000000 0.000000,1.000000 0.000000,-1.000000 0.000000,0.000000 0.000000,1.000000 0.000000,-1.000000 0.000000,17.000000 0.000000,-1.000000 0.000000,18.000000 0.000000,-1.000000 0.000000,-49.000000 16.000000,0.000000 1.000000,16.000000-17.000000,0.000000 0.000000,1.000000 16.000000,-1.000000 1.000000,0.000000-1.000000,1.000000 0.000000,-1.000000-16.000000,0.000000 0.000000,17.000000 17.000000,0.000000-1.000000,-33.000000 1.000000,0.000000-1.000000,16.000000 1.000000,0.000000-1.000000,1.000000-16.000000,-1.000000 0.000000,0.000000 0.000000,1.000000 0.000000,-34.000000 0.000000,1.000000 0.000000,-1.000000 0.000000,1.000000 0.000000,-17.000000 0.000000,0.000000 0.000000,0.000000 0.000000,0.000000 0.000000,16.000000 0.000000,1.000000 0.000000,-1.000000 16.000000,1.000000 1.000000,-1.000000-17.000000,1.000000 0.000000,16.000000 16.000000,0.000000 1.000000,-33.000000-17.000000,0.000000 0.000000,16.000000 16.000000,1.000000 0.000000,-1.000000 1.000000,1.000000-1.000000,-17.000000-16.000000,0.000000 0.000000,0.000000 17.000000,0.000000-1.000000,0.000000-16.000000,0.000000 0.000000,1.000000 0.000000,-1.000000 0.000000,-17.000000 0.000000,1.000000 0.000000,-17.000000 17.000000,0.000000-1.000000,1.000000-16.000000,-1.000000 0.000000,0.000000 0.000000,0.000000 0.000000,1.000000 0.000000,-1.000000 0.000000,-16.000000 0.000000,0.000000 0.000000,-1.000000 0.000000,1.000000 0.000000,17.000000 0.000000,-1.000000 0.000000,-16.000000 0.000000,-1.000000 0.000000,1.000000 0.000000,0.000000 0.000000,0.000000 0.000000,0.000000 0.000000,0.000000 0.000000,-1.000000 0.000000,18.000000 0.000000,-1.000000 0.000000,0.000000 16.000000,0.000000 1.000000,17.000000 16.000000,0.000000-1.000000,-33.000000-15.000000,-1.000000-1.000000,18.000000 1.000000</inkml:trace>
</inkml:ink>
</file>

<file path=ppt/ink/ink128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21:06"/>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8898.000000 21926.000000,'-33.000000'0.000000,"33.000000"-17.000000,0.000000 1.000000,0.000000-1.000000,0.000000 1.000000,0.000000-1.000000,0.000000 1.000000,16.000000 16.000000,1.000000 0.000000,-1.000000 0.000000,0.000000 0.000000,1.000000 0.000000,-1.000000 0.000000,17.000000 0.000000,0.000000 0.000000,-17.000000 0.000000,1.000000 0.000000,16.000000 0.000000,-1.000000 0.000000,1.000000 0.000000,0.000000 0.000000,0.000000-16.000000,0.000000-1.000000,16.000000 17.000000,0.000000 0.000000,0.000000 0.000000,1.000000 0.000000,15.000000-16.000000,1.000000-1.000000,16.000000 17.000000,0.000000 0.000000,0.000000-16.000000,0.000000 0.000000,17.000000-1.000000,-1.000000 1.000000,1.000000 16.000000,-1.000000 0.000000,1.000000 0.000000,-1.000000 0.000000,1.000000 0.000000,-1.000000 0.000000,1.000000 0.000000,-1.000000 0.000000,-16.000000 0.000000,1.000000 0.000000,31.000000 0.000000,1.000000 0.000000,-16.000000 0.000000,-1.000000 0.000000,1.000000 0.000000,-1.000000 0.000000,-16.000000 0.000000,1.000000 0.000000,-1.000000 16.000000,0.000000 1.000000,0.000000-17.000000,0.000000 0.000000,16.000000 0.000000,1.000000 0.000000,-17.000000 16.000000,0.000000 0.000000,17.000000-16.000000,-1.000000 0.000000,17.000000 0.000000,0.000000 0.000000,-33.000000 0.000000,0.000000 0.000000,0.000000 0.000000,0.000000 0.000000,17.000000 0.000000,-1.000000 0.000000,-32.000000 0.000000,0.000000 0.000000,16.000000 0.000000,0.000000 0.000000,16.000000 0.000000,1.000000 0.000000,-17.000000 0.000000,0.000000 0.000000,-16.000000 0.000000,-1.000000 0.000000,1.000000 17.000000,0.000000-1.000000,-1.000000-16.000000,1.000000 0.000000,0.000000 0.000000,-1.000000 0.000000,1.000000 0.000000,0.000000 0.000000,16.000000 0.000000,0.000000 0.000000,16.000000 0.000000,1.000000 0.000000,16.000000 0.000000,0.000000 0.000000,16.000000 0.000000,0.000000 0.000000,-16.000000 0.000000,0.000000 0.000000,16.000000-16.000000,1.000000-1.000000,-17.000000 17.000000,0.000000 0.000000,0.000000 0.000000,-1.000000 0.000000,18.000000 0.000000,-1.000000 0.000000,-16.000000 0.000000,0.000000 0.000000,0.000000 0.000000,0.000000 0.000000,0.000000 0.000000,0.000000 0.000000,-33.000000 0.000000,0.000000 0.000000,16.000000 0.000000,1.000000 0.000000,32.000000 0.000000,1.000000 0.000000,-34.000000 0.000000,1.000000 0.000000,-1.000000 0.000000,1.000000 0.000000,-17.000000 0.000000,0.000000 0.000000,-17.000000 0.000000,1.000000 0.000000,0.000000 0.000000,-1.000000 0.000000,1.000000 0.000000,0.000000 0.000000,-1.000000 0.000000,1.000000 0.000000,0.000000 0.000000,-1.000000 0.000000,34.000000 0.000000,-1.000000 0.000000,-16.000000 0.000000,1.000000 0.000000,15.000000 0.000000,1.000000 0.000000,-1.000000 0.000000,1.000000 0.000000,-17.000000-16.000000,0.000000 0.000000,16.000000 16.000000,1.000000 0.000000,32.000000 0.000000,0.000000 0.000000,-32.000000 0.000000,-1.000000 0.000000,1.000000 0.000000,-1.000000 0.000000,-32.000000 0.000000,0.000000 0.000000,-1.000000 0.000000,1.000000 0.000000,0.000000 0.000000,-1.000000 0.000000,-15.000000 0.000000,-1.000000 0.000000,17.000000 0.000000,-1.000000 0.000000,1.000000 0.000000,0.000000 0.000000,16.000000 16.000000,0.000000 0.000000,-17.000000-16.000000,1.000000 0.000000,16.000000 0.000000,0.000000 0.000000,17.000000 0.000000,-1.000000 0.000000,-32.000000 0.000000,0.000000 0.000000,-1.000000 0.000000,1.000000 0.000000,0.000000 0.000000,-1.000000 0.000000,1.000000 0.000000,0.000000 0.000000,-17.000000 17.000000,0.000000-1.000000,17.000000-16.000000,-1.000000 0.000000,18.000000 0.000000,-1.000000 0.000000,0.000000 0.000000,0.000000 0.000000,16.000000 0.000000,1.000000 0.000000,-17.000000 0.000000,0.000000 0.000000,0.000000 0.000000,0.000000 0.000000,17.000000 0.000000,-1.000000 0.000000,-32.000000 17.000000,-1.000000-1.000000,18.000000-16.000000,-1.000000 0.000000,0.000000 0.000000,0.000000 0.000000,16.000000 0.000000,1.000000 0.000000,-17.000000 0.000000,0.000000 0.000000,0.000000 16.000000,0.000000 1.000000,0.000000-17.000000,0.000000 0.000000,0.000000 0.000000,0.000000 0.000000,1.000000 0.000000,-1.000000 0.000000,0.000000 16.000000,0.000000 1.000000,0.000000-17.000000,0.000000 0.000000,33.000000 0.000000,0.000000 0.000000,-33.000000 0.000000,0.000000 0.000000,0.000000 16.000000,0.000000 1.000000,17.000000-17.000000,-1.000000 0.000000,-32.000000 0.000000,0.000000 0.000000,-1.000000 0.000000,1.000000 0.000000,16.000000 0.000000,0.000000 0.000000,-16.000000 0.000000,-1.000000 0.000000,1.000000 0.000000,0.000000 0.000000,-1.000000 0.000000,1.000000 0.000000,0.000000 0.000000,-1.000000 0.000000,1.000000 0.000000,0.000000 0.000000,-17.000000 0.000000,0.000000 0.000000,0.000000 0.000000,1.000000 0.000000,-1.000000 0.000000,0.000000 0.000000,17.000000 0.000000,0.000000 0.000000,-34.000000 0.000000,1.000000 0.000000,16.000000 0.000000,1.000000 0.000000,-17.000000 0.000000,-1.000000 0.000000,1.000000 0.000000,0.000000 0.000000,-17.000000 0.000000,1.000000 0.000000,-1.000000 16.000000,1.000000 0.000000,-17.000000 17.000000,0.000000 0.000000,0.000000 0.000000,0.000000 0.000000,-17.000000-17.000000</inkml:trace>
</inkml:ink>
</file>

<file path=ppt/ink/ink128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21:12"/>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8011.000000 25669.000000,'-33.000000'-33.000000,"33.000000"16.000000,0.000000 1.000000,17.000000 16.000000,-1.000000 0.000000,0.000000 0.000000,1.000000 0.000000,-1.000000 0.000000,1.000000 0.000000,-1.000000 0.000000,0.000000 0.000000,17.000000 0.000000,0.000000 0.000000,0.000000-16.000000,0.000000-1.000000,0.000000 17.000000,-1.000000 0.000000,1.000000 0.000000,0.000000 0.000000,0.000000 0.000000,0.000000 0.000000,0.000000 0.000000,-1.000000 0.000000,-15.000000 0.000000,-1.000000 0.000000,17.000000 0.000000,0.000000 0.000000,0.000000 0.000000,0.000000 0.000000,0.000000 0.000000,-1.000000 0.000000,1.000000 0.000000,0.000000 0.000000,0.000000 0.000000,0.000000 0.000000,0.000000 0.000000,-1.000000 0.000000,18.000000 0.000000,-1.000000 0.000000,0.000000 0.000000,0.000000 0.000000,-16.000000 0.000000,0.000000 0.000000,16.000000 0.000000,1.000000 0.000000,15.000000 0.000000,1.000000 0.000000,-17.000000 0.000000,0.000000 0.000000,17.000000 0.000000,0.000000 0.000000,16.000000 0.000000,0.000000 0.000000,0.000000 0.000000,0.000000 0.000000,0.000000 0.000000,0.000000 0.000000,0.000000 0.000000,0.000000 0.000000,-16.000000 0.000000,0.000000 0.000000,16.000000 0.000000,0.000000 0.000000,-16.000000 17.000000,-1.000000-1.000000,1.000000-16.000000,0.000000 0.000000,-1.000000 16.000000,1.000000 1.000000,16.000000-1.000000,0.000000 1.000000,-33.000000-1.000000,1.000000 0.000000,15.000000 1.000000,1.000000-1.000000,-17.000000 1.000000,0.000000-1.000000,1.000000-16.000000,-1.000000 0.000000,-16.000000 17.000000,0.000000-1.000000,16.000000-16.000000,0.000000 0.000000,0.000000 16.000000,1.000000 1.000000,-1.000000-17.000000,0.000000 0.000000,0.000000 0.000000,1.000000 0.000000,-1.000000 0.000000,0.000000 0.000000,0.000000 0.000000,1.000000 0.000000,15.000000-17.000000,1.000000 1.000000,-17.000000 16.000000,0.000000 0.000000,17.000000 0.000000,0.000000 0.000000,-1.000000 0.000000,1.000000 0.000000,-17.000000 0.000000,1.000000 0.000000,15.000000 0.000000,1.000000 0.000000,-17.000000 0.000000,0.000000 0.000000,17.000000 0.000000,0.000000 0.000000,-17.000000 0.000000,0.000000 0.000000,17.000000 0.000000,0.000000 0.000000,16.000000 0.000000,0.000000 0.000000,-17.000000-16.000000,1.000000-1.000000,33.000000 17.000000,-1.000000 0.000000,1.000000 0.000000,-1.000000 0.000000,1.000000 0.000000,-1.000000 0.000000,-16.000000-16.000000,0.000000-1.000000,0.000000 17.000000,0.000000 0.000000,-16.000000 0.000000,0.000000 0.000000,16.000000 0.000000,0.000000 0.000000,0.000000 0.000000,0.000000 0.000000,0.000000-16.000000,0.000000-1.000000,33.000000 17.000000,0.000000 0.000000,0.000000-16.000000,0.000000 0.000000,0.000000 16.000000,0.000000 0.000000,16.000000-17.000000,0.000000 1.000000,-16.000000-1.000000,0.000000 1.000000,33.000000 0.000000,0.000000-1.000000,16.000000 1.000000,0.000000-1.000000,-33.000000 1.000000,1.000000-1.000000,-17.000000 17.000000,0.000000 0.000000,16.000000-16.000000,0.000000 0.000000,-16.000000 16.000000,0.000000 0.000000,17.000000 0.000000,-1.000000 0.000000,17.000000 0.000000,-1.000000 0.000000,-48.000000-17.000000,-1.000000 1.000000,34.000000 16.000000,-1.000000 0.000000,0.000000 0.000000,1.000000 0.000000,15.000000 0.000000,1.000000 0.000000,0.000000-17.000000,0.000000 1.000000,-17.000000 16.000000,0.000000 0.000000,-16.000000 0.000000,0.000000 0.000000,0.000000 0.000000,0.000000 0.000000,16.000000-16.000000,1.000000-1.000000,-17.000000 17.000000,0.000000 0.000000,-33.000000 0.000000,0.000000 0.000000,16.000000 0.000000,1.000000 0.000000,-17.000000 17.000000,0.000000-1.000000,16.000000-16.000000,1.000000 0.000000,-1.000000 16.000000,1.000000 1.000000,-1.000000-17.000000,1.000000 0.000000,-1.000000 16.000000,1.000000 1.000000,16.000000-17.000000,0.000000 0.000000,-33.000000 16.000000,0.000000 0.000000,0.000000-16.000000,0.000000 0.000000,17.000000 0.000000,-1.000000 0.000000,-16.000000 17.000000,0.000000-1.000000,0.000000-16.000000,0.000000 0.000000,17.000000 0.000000,-1.000000 0.000000,1.000000 17.000000,-1.000000-1.000000,-15.000000-16.000000,-1.000000 0.000000,0.000000 0.000000,0.000000 0.000000,0.000000 17.000000,0.000000-1.000000,0.000000-16.000000,0.000000 0.000000,0.000000 0.000000,0.000000 0.000000,17.000000 16.000000,-1.000000 1.000000,-16.000000-17.000000,0.000000 0.000000,1.000000 16.000000,-1.000000 1.000000,-17.000000-17.000000,1.000000 0.000000,16.000000 0.000000,0.000000 0.000000,-16.000000 16.000000,-1.000000 0.000000,1.000000-16.000000,0.000000 0.000000,16.000000 0.000000,0.000000 0.000000,-16.000000 0.000000,-1.000000 0.000000,34.000000 0.000000,-1.000000 0.000000,1.000000 0.000000,-1.000000 0.000000,-16.000000 17.000000,1.000000-1.000000,-1.000000-16.000000,0.000000 0.000000,-17.000000 0.000000,1.000000 0.000000,0.000000 0.000000,-1.000000 0.000000,-15.000000 17.000000,-1.000000-1.000000,17.000000-16.000000,-1.000000 0.000000,1.000000 0.000000,0.000000 0.000000,-17.000000 0.000000,0.000000 0.000000,33.000000 17.000000,0.000000-1.000000,-16.000000-16.000000,0.000000 0.000000,-1.000000 0.000000,1.000000 0.000000,16.000000 0.000000,0.000000 0.000000,-16.000000 0.000000,-1.000000 0.000000,-15.000000 0.000000,-1.000000 0.000000,17.000000 16.000000,-1.000000 1.000000,-16.000000-17.000000,1.000000 0.000000,-1.000000 0.000000,0.000000 0.000000,0.000000 0.000000,1.000000 0.000000,-17.000000 0.000000,-1.000000 0.000000,18.000000 0.000000,-1.000000 0.000000,0.000000 16.000000,0.000000 1.000000,1.000000-17.000000,-1.000000 0.000000,0.000000 0.000000,0.000000 0.000000,-16.000000 0.000000,0.000000 0.000000,16.000000 0.000000,1.000000 0.000000,-18.000000 0.000000,1.000000 0.000000,0.000000 0.000000,0.000000 0.000000,0.000000 0.000000,0.000000 0.000000,-1.000000 0.000000,1.000000 0.000000,0.000000 0.000000,0.000000 0.000000,0.000000 0.000000,0.000000 0.000000,-17.000000 0.000000,0.000000 0.000000,17.000000 0.000000,0.000000 0.000000,0.000000 0.000000,0.000000 0.000000,-17.000000 0.000000,1.000000 0.000000,15.000000 0.000000,1.000000 0.000000,-16.000000 0.000000,-1.000000 0.000000,17.000000 0.000000,0.000000 0.000000,-17.000000 0.000000,1.000000 0.000000,15.000000 0.000000,1.000000 0.000000,-16.000000 0.000000,-1.000000 0.000000,1.000000 0.000000,-1.000000 0.000000,0.000000 0.000000,1.000000 0.000000,-17.000000 16.000000,0.000000 0.000000,-33.000000-16.000000,0.000000 0.000000,0.000000 17.000000</inkml:trace>
</inkml:ink>
</file>

<file path=ppt/ink/ink128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21:34"/>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8503.000000 29018.000000,'99.000000'-33.000000,"-50.000000"33.000000,1.000000 0.000000,15.000000 0.000000,1.000000 0.000000,16.000000 0.000000,0.000000 0.000000,0.000000 0.000000,0.000000 0.000000,33.000000 0.000000,0.000000 0.000000,0.000000 0.000000,0.000000 0.000000,-17.000000 0.000000,1.000000 0.000000,16.000000 0.000000,0.000000 0.000000,0.000000 0.000000,0.000000 0.000000,16.000000-17.000000,0.000000 1.000000,17.000000 16.000000,0.000000 0.000000,-17.000000 0.000000,0.000000 0.000000,1.000000 0.000000,-1.000000 0.000000,0.000000 0.000000,1.000000 0.000000,-1.000000 0.000000,0.000000 0.000000,1.000000 0.000000,-1.000000 0.000000,17.000000-16.000000,0.000000-1.000000,-34.000000 17.000000,1.000000 0.000000,-16.000000 0.000000,-1.000000 0.000000,1.000000 0.000000,-1.000000 0.000000,1.000000 0.000000,-1.000000 0.000000,1.000000 0.000000,-1.000000 0.000000,-15.000000 0.000000,-1.000000 0.000000,-17.000000 0.000000,1.000000 0.000000,0.000000 0.000000,-1.000000 0.000000,-15.000000 0.000000,-1.000000 0.000000,-16.000000 0.000000,-1.000000 0.000000,1.000000 0.000000,0.000000 0.000000,0.000000 0.000000,0.000000 0.000000,0.000000 0.000000,-1.000000 0.000000,1.000000 0.000000,0.000000 0.000000,-16.000000 0.000000,-1.000000 0.000000,17.000000 0.000000,0.000000 0.000000,-1.000000-16.000000,1.000000-1.000000,0.000000 17.000000,0.000000 0.000000,0.000000 0.000000,0.000000 0.000000,16.000000 0.000000,0.000000 0.000000,-16.000000-16.000000,0.000000 0.000000,0.000000 16.000000,-1.000000 0.000000,1.000000-17.000000,0.000000 1.000000,0.000000 16.000000,0.000000 0.000000,0.000000-17.000000,-1.000000 1.000000,1.000000 16.000000,0.000000 0.000000,-16.000000-17.000000,-1.000000 1.000000,17.000000 0.000000,0.000000-1.000000,-17.000000 1.000000,0.000000-1.000000,1.000000 1.000000,-1.000000 0.000000,1.000000-1.000000,-1.000000 1.000000,1.000000-1.000000,-1.000000 1.000000,-16.000000-17.000000,0.000000 0.000000,0.000000 17.000000,0.000000-1.000000,0.000000 1.000000,0.000000 0.000000,0.000000-17.000000,0.000000 0.000000,0.000000 16.000000,0.000000 1.000000,0.000000-17.000000,0.000000 0.000000,0.000000 0.000000,0.000000 1.000000,-16.000000-1.000000,-1.000000 0.000000,1.000000 0.000000,-1.000000 0.000000,1.000000-16.000000,-1.000000 0.000000,1.000000 16.000000,0.000000 0.000000,-17.000000 0.000000,0.000000 0.000000,17.000000-16.000000,-1.000000 0.000000,-16.000000 16.000000,0.000000 0.000000,17.000000 17.000000,0.000000-1.000000,-34.000000-15.000000,1.000000-1.000000,16.000000 0.000000,0.000000 0.000000,-16.000000 17.000000,0.000000-1.000000,-17.000000-16.000000,1.000000 1.000000,-1.000000 15.000000,0.000000 1.000000,1.000000-1.000000,-1.000000 1.000000,-16.000000 16.000000,0.000000 0.000000,0.000000-16.000000,0.000000-1.000000,-17.000000 1.000000,1.000000-1.000000,-17.000000 17.000000,0.000000 0.000000,-17.000000 0.000000,1.000000 0.000000,-17.000000 0.000000,1.000000 0.000000,-1.000000 0.000000,0.000000 0.000000,33.000000 0.000000,0.000000 0.000000,-16.000000-16.000000,0.000000-1.000000,16.000000 17.000000,0.000000 0.000000,0.000000-16.000000,0.000000 0.000000,0.000000 16.000000,0.000000 0.000000,-16.000000 0.000000,-1.000000 0.000000,34.000000 0.000000,-1.000000 0.000000,-16.000000 0.000000,1.000000 0.000000,-18.000000 0.000000,1.000000 0.000000,0.000000 0.000000,-1.000000 0.000000,17.000000 0.000000,0.000000 0.000000,0.000000 0.000000,1.000000 0.000000,15.000000 0.000000,1.000000 0.000000,-1.000000 16.000000,1.000000 0.000000,-1.000000-16.000000,1.000000 0.000000,15.000000 17.000000,1.000000-1.000000,-16.000000-16.000000,-1.000000 0.000000,1.000000 0.000000,-1.000000 0.000000,34.000000 17.000000,-1.000000-1.000000,0.000000 1.000000,1.000000-1.000000,-1.000000-16.000000,0.000000 0.000000,17.000000 16.000000,0.000000 1.000000,16.000000-1.000000,0.000000 1.000000,0.000000-17.000000,0.000000 0.000000,1.000000 16.000000,-1.000000 0.000000,16.000000 1.000000,1.000000-1.000000,0.000000 1.000000,-1.000000-1.000000,1.000000 1.000000,-1.000000-1.000000,1.000000 17.000000,-1.000000 0.000000,17.000000-17.000000,0.000000 0.000000,-16.000000 17.000000,0.000000 0.000000,16.000000 0.000000,0.000000 0.000000,0.000000 0.000000,0.000000-1.000000,0.000000 1.000000,0.000000 0.000000,-17.000000 16.000000,1.000000 1.000000,16.000000-1.000000,0.000000 0.000000,0.000000-16.000000,0.000000 0.000000,0.000000 16.000000,0.000000 0.000000,16.000000-16.000000,1.000000 0.000000,-1.000000 16.000000,0.000000 1.000000,1.000000-18.000000,-1.000000 1.000000,17.000000 0.000000,0.000000 0.000000,0.000000-17.000000,0.000000 1.000000,-1.000000 16.000000,1.000000-1.000000,17.000000-15.000000,-1.000000-1.000000,0.000000 1.000000,0.000000-1.000000,1.000000 0.000000,-1.000000 1.000000,16.000000-17.000000,1.000000 0.000000,16.000000 0.000000,0.000000 0.000000,0.000000 16.000000,1.000000 1.000000,-1.000000-17.000000,0.000000 0.000000,16.000000 0.000000,1.000000 0.000000,-17.000000 0.000000,0.000000 0.000000,0.000000 0.000000,0.000000 0.000000,-16.000000 0.000000,-1.000000 0.000000,1.000000 0.000000,0.000000 0.000000,-17.000000 0.000000,0.000000 0.000000,17.000000 0.000000,0.000000 0.000000,-17.000000 0.000000,0.000000 0.000000,17.000000 0.000000,-1.000000 0.000000,-15.000000 0.000000,-1.000000 0.000000,33.000000 0.000000,0.000000 0.000000,-16.000000 0.000000,-1.000000 0.000000,1.000000 0.000000,0.000000 0.000000,16.000000 0.000000,0.000000 0.000000,0.000000 0.000000,0.000000 0.000000,0.000000 0.000000,0.000000 0.000000,-16.000000 0.000000</inkml:trace>
</inkml:ink>
</file>

<file path=ppt/ink/ink128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21:35"/>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18025.000000 28952.000000,'33.000000'0.000000,"-16.000000"0.000000,-1.000000 0.000000,0.000000 0.000000,1.000000 0.000000,32.000000-16.000000,0.000000-1.000000,17.000000 17.000000,0.000000 0.000000,16.000000-16.000000,0.000000-1.000000,33.000000 17.000000,0.000000 0.000000,49.000000-16.000000,0.000000 0.000000,0.000000-1.000000,0.000000 1.000000,17.000000-1.000000,0.000000 1.000000,32.000000-1.000000,0.000000 1.000000,17.000000 16.000000,0.000000 0.000000,-17.000000-16.000000,1.000000-1.000000,16.000000 17.000000,0.000000 0.000000,-1.000000 0.000000,1.000000 0.000000,-33.000000 0.000000,0.000000 0.000000,-16.000000 17.000000,-1.000000-1.000000,1.000000-16.000000,0.000000 0.000000,-34.000000 0.000000,1.000000 0.000000,-49.000000 16.000000,-1.000000 1.000000,-32.000000-17.000000,-1.000000 0.000000,-32.000000 0.000000,0.000000 0.000000,-16.000000 0.000000,-1.000000 0.000000,-32.000000 0.000000,-1.000000 0.000000,-49.000000 0.000000,1.000000 0.000000,-34.000000 0.000000,1.000000 0.000000,-34.000000 0.000000,1.000000 0.000000,-33.000000-17.000000,0.000000 1.000000,0.000000 16.000000,-1.000000 0.000000,-15.000000 0.000000,-1.000000 0.000000,1.000000-16.000000,-1.000000-1.000000,1.000000 17.000000,-1.000000 0.000000,-33.000000 0.000000,1.000000 0.000000,-33.000000 0.000000,0.000000 0.000000,32.000000 0.000000,1.000000 0.000000,-17.000000 0.000000,0.000000 0.000000,17.000000 0.000000,-1.000000 0.000000,66.000000 0.000000,1.000000 0.000000,-1.000000 0.000000,0.000000 0.000000,0.000000 0.000000,1.000000 0.000000,48.000000 0.000000,1.000000 0.000000,16.000000 0.000000,0.000000 0.000000,-1.000000 0.000000,1.000000 0.000000,33.000000 17.000000,0.000000-1.000000,0.000000-16.000000,-1.000000 0.000000,18.000000 0.000000,-1.000000 0.000000,16.000000 0.000000,1.000000 0.000000,-1.000000 0.000000,1.000000 0.000000,32.000000 0.000000,1.000000 0.000000,16.000000 0.000000,0.000000 0.000000,49.000000 0.000000,0.000000 0.000000,0.000000 0.000000,0.000000 0.000000,16.000000 0.000000,1.000000 0.000000,32.000000 0.000000,1.000000 0.000000,-1.000000 0.000000,0.000000 0.000000,1.000000-16.000000,-1.000000-1.000000,33.000000 17.000000,0.000000 0.000000,17.000000-16.000000,-1.000000-1.000000,17.000000 17.000000,0.000000 0.000000,33.000000 0.000000,0.000000 0.000000,-33.000000 0.000000,0.000000 0.000000,-33.000000 0.000000,0.000000 0.000000,-32.000000 0.000000,-1.000000 0.000000,-32.000000 0.000000,-1.000000 0.000000,-32.000000 0.000000,-1.000000 0.000000,-15.000000 17.000000,-1.000000-1.000000,-82.000000-16.000000,0.000000 0.000000,-49.000000 0.000000,0.000000 0.000000,-49.000000 0.000000,-1.000000 0.000000,-15.000000 0.000000,-1.000000 0.000000,-16.000000 0.000000,0.000000 0.000000,-1.000000 0.000000,1.000000 0.000000,-49.000000 0.000000,-1.000000 0.000000,17.000000 0.000000,0.000000 0.000000,-32.000000 0.000000,-1.000000 0.000000,0.000000 0.000000,0.000000 0.000000,33.000000 0.000000,0.000000 0.000000,49.000000-16.000000,1.000000-1.000000,32.000000 17.000000,0.000000 0.000000,65.000000 0.000000,1.000000 0.000000,33.000000 0.000000,-1.000000 0.000000,50.000000 0.000000,0.000000 0.000000,49.000000 17.000000,0.000000-1.000000,-16.000000-16.000000,0.000000 0.000000,16.000000 17.000000</inkml:trace>
</inkml:ink>
</file>

<file path=ppt/ink/ink128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21:40"/>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23410.000000 28919.000000,'33.000000'-33.000000,"-17.000000"33.000000,1.000000 0.000000,131.000000 0.000000,-1.000000 0.000000,-130.000000 17.000000,-1.000000-1.000000,1.000000-16.000000,-1.000000 0.000000,17.000000 0.000000,0.000000 0.000000,-1.000000 0.000000,1.000000 0.000000,0.000000 0.000000,0.000000 0.000000,16.000000 0.000000,0.000000 0.000000,-16.000000 0.000000,0.000000 0.000000,33.000000-16.000000,-1.000000-1.000000,-15.000000 17.000000,-1.000000 0.000000,17.000000-16.000000,-1.000000 0.000000,1.000000 16.000000,0.000000 0.000000,-1.000000 0.000000,1.000000 0.000000,-17.000000-17.000000,0.000000 1.000000,1.000000 16.000000,-1.000000 0.000000,0.000000 0.000000,0.000000 0.000000,1.000000 0.000000,-1.000000 0.000000,0.000000 0.000000,0.000000 0.000000,1.000000 0.000000,-1.000000 0.000000,0.000000 0.000000,0.000000 0.000000,-16.000000 0.000000,0.000000 0.000000,16.000000 0.000000,1.000000 0.000000,-1.000000 0.000000,0.000000 0.000000,-16.000000 0.000000,0.000000 0.000000,16.000000 0.000000,0.000000 0.000000,1.000000-17.000000,-1.000000 1.000000,0.000000 16.000000,0.000000 0.000000,1.000000 0.000000,-1.000000 0.000000,0.000000 0.000000,0.000000 0.000000,1.000000 0.000000,-1.000000 0.000000,0.000000-17.000000,0.000000 1.000000,17.000000 16.000000,0.000000 0.000000,-33.000000 0.000000,-1.000000 0.000000,18.000000 0.000000,-1.000000 0.000000,0.000000-16.000000,0.000000-1.000000,-16.000000 17.000000,0.000000 0.000000,0.000000 0.000000,0.000000 0.000000,0.000000 0.000000,-1.000000 0.000000,1.000000 0.000000,0.000000 0.000000,0.000000 0.000000,0.000000 0.000000,-17.000000 0.000000,1.000000 0.000000,15.000000 0.000000,1.000000 0.000000,0.000000 0.000000,0.000000 0.000000,-17.000000 0.000000,1.000000 0.000000,16.000000 0.000000,-1.000000 0.000000,1.000000-16.000000,0.000000-1.000000,0.000000 17.000000,0.000000 0.000000,-17.000000 0.000000,1.000000 0.000000,15.000000 0.000000,1.000000 0.000000,0.000000 0.000000,0.000000 0.000000,-17.000000 0.000000,1.000000 0.000000,-1.000000 0.000000,1.000000 0.000000,15.000000 0.000000,1.000000 0.000000,0.000000 0.000000,0.000000 0.000000,-17.000000 0.000000,1.000000 0.000000,16.000000 0.000000,-1.000000 0.000000,1.000000-16.000000,0.000000 0.000000,0.000000 16.000000,0.000000 0.000000,16.000000 0.000000,0.000000 0.000000,-16.000000 0.000000,0.000000 0.000000,16.000000 0.000000,0.000000 0.000000,1.000000 0.000000,-1.000000 0.000000,0.000000 0.000000,0.000000 0.000000,17.000000 0.000000,0.000000 0.000000,-17.000000 0.000000,0.000000 0.000000,0.000000 0.000000,1.000000 0.000000,-17.000000 0.000000,-1.000000 0.000000,18.000000 0.000000,-1.000000 0.000000,0.000000 0.000000,0.000000 0.000000,-16.000000 0.000000,0.000000 0.000000,0.000000 0.000000,0.000000 0.000000,16.000000 0.000000,0.000000 0.000000,-16.000000 0.000000,0.000000 0.000000,16.000000 0.000000,0.000000 0.000000,-16.000000 0.000000,0.000000 0.000000,0.000000 0.000000,0.000000 0.000000,16.000000 0.000000,0.000000 0.000000,-32.000000 16.000000,-1.000000 0.000000,17.000000-16.000000,0.000000 0.000000,0.000000 0.000000,-1.000000 0.000000,1.000000 0.000000,0.000000 0.000000,-17.000000 0.000000,1.000000 0.000000,16.000000 0.000000,0.000000 0.000000,-17.000000 0.000000,0.000000 0.000000,1.000000 0.000000,-1.000000 0.000000,1.000000 0.000000,-1.000000 0.000000,1.000000 0.000000,-1.000000 0.000000,0.000000 0.000000,1.000000 0.000000,-1.000000 0.000000,1.000000 0.000000,-1.000000 0.000000,0.000000 0.000000,1.000000 0.000000,-1.000000 0.000000,1.000000 0.000000,-1.000000 0.000000,1.000000 0.000000,-1.000000 0.000000,0.000000 0.000000,1.000000 0.000000,-1.000000 0.000000,1.000000 0.000000,-1.000000 0.000000,0.000000 0.000000,1.000000 0.000000,-1.000000 0.000000,1.000000 0.000000,-1.000000 0.000000,1.000000 0.000000,-1.000000 0.000000,0.000000 0.000000,1.000000 0.000000,-17.000000 17.000000,0.000000-1.000000,16.000000-16.000000,1.000000 0.000000,-1.000000 0.000000,0.000000 0.000000,1.000000 0.000000,-1.000000 0.000000,1.000000 0.000000,-1.000000 0.000000,1.000000 0.000000,-1.000000 0.000000,0.000000 0.000000,1.000000 0.000000,-1.000000 0.000000,1.000000 0.000000,15.000000 0.000000,1.000000 0.000000,-16.000000 0.000000,-1.000000 0.000000,17.000000 0.000000,0.000000 0.000000,-17.000000 0.000000,1.000000 0.000000,15.000000 0.000000,1.000000 0.000000,0.000000 0.000000,0.000000 0.000000,0.000000 0.000000,0.000000 0.000000,-1.000000 0.000000,1.000000 0.000000,0.000000 0.000000,0.000000 0.000000,0.000000 0.000000,0.000000 0.000000,-1.000000 0.000000,1.000000 0.000000,17.000000 0.000000,-1.000000 0.000000,-33.000000 0.000000,1.000000 0.000000,15.000000 0.000000,1.000000 0.000000,0.000000 0.000000,0.000000 0.000000,0.000000 0.000000,0.000000 0.000000,-1.000000 0.000000,1.000000 0.000000,-16.000000 0.000000,-1.000000 0.000000,17.000000 0.000000,0.000000 0.000000,0.000000 0.000000,-1.000000 0.000000,1.000000 0.000000,0.000000 0.000000,0.000000 0.000000,0.000000 0.000000,-17.000000 0.000000,1.000000 0.000000,15.000000 0.000000,1.000000 0.000000,0.000000 0.000000,0.000000 0.000000,0.000000 0.000000,0.000000 0.000000,-1.000000 0.000000,1.000000 0.000000,-16.000000 17.000000,-1.000000-1.000000,17.000000-16.000000,0.000000 0.000000,0.000000 0.000000,-1.000000 0.000000,1.000000 0.000000,0.000000 0.000000,0.000000 0.000000,0.000000 0.000000,0.000000 0.000000,-1.000000 0.000000,1.000000 0.000000,0.000000 0.000000,0.000000 0.000000,0.000000 0.000000,0.000000 0.000000,-1.000000 0.000000,1.000000 16.000000,0.000000 1.000000,-16.000000-17.000000,-1.000000 0.000000,33.000000 0.000000,0.000000 0.000000,-16.000000 0.000000,0.000000 0.000000,0.000000 0.000000,0.000000 0.000000,16.000000 0.000000,0.000000 0.000000,-16.000000 0.000000,0.000000 0.000000,16.000000 0.000000,0.000000 0.000000,1.000000 16.000000,-1.000000 1.000000,-16.000000-17.000000,0.000000 0.000000,16.000000 0.000000,0.000000 0.000000,0.000000 0.000000,1.000000 0.000000,-18.000000 0.000000,1.000000 0.000000,0.000000 0.000000,0.000000 0.000000,0.000000 0.000000,0.000000 0.000000,-1.000000 0.000000,1.000000 0.000000,0.000000 0.000000,0.000000 0.000000,-17.000000 0.000000,1.000000 0.000000,16.000000 0.000000,0.000000 0.000000,-17.000000 16.000000,0.000000 1.000000,1.000000-17.000000,-1.000000 0.000000,1.000000 0.000000,-1.000000 0.000000,0.000000 0.000000,1.000000 0.000000,-1.000000 0.000000,1.000000 0.000000,-1.000000 0.000000,1.000000 0.000000,-1.000000 0.000000,0.000000 0.000000,1.000000 0.000000,-1.000000 0.000000,1.000000 0.000000,-1.000000 0.000000,0.000000 0.000000,1.000000 0.000000,-1.000000 0.000000,1.000000 0.000000,-1.000000 0.000000,1.000000 0.000000,15.000000 0.000000,1.000000 0.000000,-16.000000 0.000000,-1.000000 0.000000,17.000000 0.000000,0.000000 0.000000,-17.000000 0.000000,1.000000 0.000000,15.000000 0.000000,1.000000 0.000000,0.000000 16.000000,0.000000 0.000000,-17.000000-16.000000,1.000000 0.000000,16.000000 0.000000,-1.000000 0.000000,-15.000000 0.000000,-1.000000 0.000000,17.000000 0.000000,0.000000 0.000000,-17.000000 0.000000,1.000000 0.000000,16.000000 0.000000,-1.000000 0.000000,1.000000 0.000000,0.000000 0.000000,-17.000000 0.000000,1.000000 0.000000,16.000000 0.000000,0.000000 0.000000,-1.000000 17.000000,1.000000-1.000000,0.000000-16.000000,0.000000 0.000000,-17.000000 0.000000,1.000000 0.000000,16.000000 0.000000,-1.000000 0.000000,1.000000 0.000000,0.000000 0.000000,0.000000 0.000000,0.000000 0.000000,0.000000 0.000000,-1.000000 0.000000,18.000000 0.000000,-1.000000 0.000000,-16.000000 0.000000,0.000000 0.000000,-1.000000 17.000000,1.000000-1.000000,16.000000-16.000000,1.000000 0.000000,-17.000000 0.000000,-1.000000 0.000000,18.000000 0.000000,-1.000000 0.000000,0.000000 0.000000,0.000000 0.000000,1.000000 0.000000,-1.000000 0.000000,0.000000 0.000000,0.000000 0.000000,1.000000 16.000000,-1.000000 1.000000,0.000000-17.000000,0.000000 0.000000,1.000000 0.000000,-1.000000 0.000000,0.000000 0.000000,0.000000 0.000000,1.000000 0.000000,-1.000000 0.000000,0.000000 0.000000,0.000000 0.000000,-16.000000 0.000000,0.000000 0.000000,0.000000 0.000000,0.000000 0.000000,16.000000 16.000000,0.000000 1.000000,0.000000-17.000000,1.000000 0.000000,-1.000000 0.000000,0.000000 0.000000,0.000000 0.000000,1.000000 0.000000,15.000000 16.000000,1.000000 1.000000,-17.000000-17.000000,1.000000 0.000000,32.000000 0.000000,0.000000 0.000000,-33.000000 0.000000,0.000000 0.000000,17.000000 0.000000,0.000000 0.000000,-17.000000 0.000000,0.000000 0.000000,0.000000 16.000000,1.000000 0.000000,-1.000000-16.000000,0.000000 0.000000,0.000000 0.000000,1.000000 0.000000,-18.000000 0.000000,1.000000 0.000000,17.000000 0.000000,-1.000000 0.000000,0.000000 0.000000,0.000000 0.000000,-16.000000 0.000000,0.000000 0.000000,16.000000 0.000000,0.000000 0.000000,1.000000 0.000000,-1.000000 0.000000,-16.000000 0.000000,0.000000 0.000000,16.000000 0.000000,0.000000 0.000000,-16.000000 0.000000,0.000000 0.000000,0.000000 0.000000,-1.000000 0.000000,1.000000 0.000000,0.000000 0.000000,0.000000 0.000000,0.000000 0.000000,0.000000 0.000000,-1.000000 0.000000,1.000000 0.000000,0.000000 0.000000,0.000000 0.000000,0.000000 0.000000,0.000000 0.000000,-1.000000 0.000000,18.000000 0.000000,-1.000000 0.000000,-16.000000 0.000000,0.000000 0.000000,16.000000 0.000000,0.000000 0.000000,-16.000000 0.000000,0.000000 0.000000,16.000000 0.000000,0.000000 0.000000,-16.000000 0.000000,0.000000 0.000000,16.000000 0.000000,0.000000 0.000000,-16.000000 0.000000,0.000000 0.000000,0.000000 0.000000,0.000000 0.000000,16.000000 0.000000,0.000000 0.000000,-16.000000 0.000000,0.000000 0.000000,16.000000 0.000000,0.000000 0.000000,-16.000000 0.000000,0.000000 0.000000,16.000000 0.000000,1.000000 0.000000,-1.000000 0.000000,0.000000 0.000000,0.000000 0.000000,1.000000 0.000000,-1.000000 0.000000,0.000000 0.000000,-16.000000 0.000000,0.000000 0.000000,16.000000 0.000000,0.000000 0.000000,-16.000000 0.000000,0.000000 0.000000,0.000000 0.000000,0.000000 0.000000,-1.000000 0.000000,1.000000 0.000000,17.000000 0.000000,-1.000000 0.000000,0.000000 0.000000,0.000000 0.000000,-16.000000 0.000000,0.000000 0.000000,16.000000 0.000000,0.000000 0.000000,1.000000 0.000000,-1.000000 0.000000,0.000000 0.000000,0.000000 0.000000,1.000000 0.000000,-1.000000 0.000000,-16.000000 0.000000,0.000000 0.000000,16.000000 0.000000,0.000000 0.000000,0.000000 0.000000,1.000000 0.000000,-18.000000 0.000000,1.000000 0.000000,0.000000 0.000000,0.000000 0.000000,16.000000 0.000000,1.000000 0.000000,-18.000000 0.000000,1.000000 0.000000,0.000000 0.000000,0.000000 0.000000,0.000000 0.000000,0.000000 0.000000,-17.000000 0.000000,0.000000 0.000000,17.000000 0.000000,0.000000 0.000000,0.000000 0.000000,0.000000 0.000000,-17.000000 0.000000,1.000000 0.000000,-1.000000 0.000000,0.000000 0.000000,1.000000 0.000000,-1.000000 0.000000,1.000000 0.000000,-1.000000 0.000000,0.000000 0.000000,1.000000 0.000000,-1.000000 0.000000,1.000000 0.000000,-1.000000 0.000000,1.000000 0.000000,-1.000000 0.000000,0.000000 0.000000,1.000000 0.000000,-1.000000 0.000000,1.000000 0.000000,-1.000000 0.000000,0.000000 0.000000,1.000000 0.000000,-17.000000-16.000000,0.000000 0.000000,-17.000000 16.000000,1.000000 0.000000,16.000000 16.000000,0.000000 0.000000,0.000000 1.000000</inkml:trace>
</inkml:ink>
</file>

<file path=ppt/ink/ink128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21:47"/>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48167.000000 29051.000000,'-33.000000'-33.000000,"33.000000"16.000000,0.000000 1.000000,-16.000000-1.000000,-1.000000 1.000000,1.000000 0.000000,-1.000000-1.000000,17.000000 1.000000,0.000000-1.000000,17.000000 17.000000,-1.000000 0.000000,1.000000 0.000000,-1.000000 0.000000,1.000000-16.000000,-1.000000 0.000000,17.000000 16.000000,0.000000 0.000000,-1.000000 0.000000,1.000000 0.000000,17.000000 0.000000,-1.000000 0.000000,0.000000 0.000000,0.000000 0.000000,17.000000-17.000000,0.000000 1.000000,16.000000 16.000000,0.000000 0.000000,33.000000 0.000000,0.000000 0.000000,0.000000-17.000000,-1.000000 1.000000,-15.000000 16.000000,-1.000000 0.000000,1.000000 0.000000,-1.000000 0.000000,17.000000 0.000000,0.000000 0.000000,-33.000000 0.000000,0.000000 0.000000,33.000000 0.000000,0.000000 0.000000,0.000000 0.000000,0.000000 0.000000,-16.000000 0.000000,-1.000000 0.000000,17.000000 0.000000,0.000000 0.000000,-17.000000 0.000000,1.000000 0.000000,-17.000000 0.000000,0.000000 0.000000,17.000000 0.000000,-1.000000 0.000000,1.000000 0.000000,-1.000000 0.000000,1.000000 0.000000,-1.000000 0.000000,17.000000 0.000000,0.000000 0.000000,-16.000000 0.000000,-1.000000 0.000000,1.000000 0.000000,-1.000000 0.000000,-16.000000 0.000000,0.000000 0.000000,17.000000 0.000000,-1.000000 0.000000,1.000000 0.000000,-1.000000 0.000000,17.000000 0.000000,0.000000 0.000000,0.000000 0.000000,0.000000 0.000000,-17.000000 0.000000,1.000000 0.000000,-17.000000 0.000000,0.000000 0.000000,17.000000 0.000000,-1.000000 0.000000,-16.000000 0.000000,0.000000 0.000000,0.000000 0.000000,0.000000 0.000000,17.000000 0.000000,-1.000000 0.000000,1.000000 0.000000,-1.000000 0.000000,-16.000000 0.000000,1.000000 0.000000,-1.000000 0.000000,0.000000 0.000000,0.000000 0.000000,0.000000 0.000000,-16.000000-17.000000,-1.000000 1.000000,34.000000 16.000000,-1.000000 0.000000,1.000000 0.000000,-1.000000 0.000000,17.000000 0.000000,0.000000 0.000000,-16.000000 0.000000,-1.000000 0.000000,1.000000 0.000000,-1.000000 0.000000,-16.000000 0.000000,0.000000 0.000000,17.000000 0.000000,-1.000000 0.000000,-16.000000 0.000000,0.000000 0.000000,17.000000 0.000000,-1.000000 0.000000,1.000000 0.000000,-1.000000 0.000000,-15.000000 0.000000,-1.000000 0.000000,16.000000 0.000000,1.000000 0.000000,-17.000000 0.000000,0.000000 0.000000,0.000000 16.000000,0.000000 1.000000,0.000000-17.000000,0.000000 0.000000,17.000000 0.000000,-1.000000 0.000000,1.000000 0.000000,-1.000000 0.000000,1.000000 0.000000,-1.000000 0.000000,-16.000000 16.000000,0.000000 1.000000,0.000000-17.000000,0.000000 0.000000,1.000000 0.000000,-1.000000 0.000000,0.000000 0.000000,0.000000 0.000000,0.000000 16.000000,0.000000 1.000000,0.000000-17.000000,0.000000 0.000000,0.000000 0.000000,0.000000 0.000000,17.000000 0.000000,-1.000000 0.000000,1.000000 16.000000,-1.000000 0.000000,-16.000000-16.000000,0.000000 0.000000,-16.000000 0.000000,0.000000 0.000000,0.000000 0.000000,-1.000000 0.000000,1.000000 0.000000,0.000000 0.000000,-1.000000 0.000000,1.000000 0.000000,0.000000 0.000000,-1.000000 0.000000,17.000000-16.000000,0.000000 0.000000,0.000000 16.000000,1.000000 0.000000,-1.000000 0.000000,0.000000 0.000000,16.000000 0.000000,1.000000 0.000000,-34.000000 0.000000,1.000000 0.000000,0.000000 0.000000,-1.000000 0.000000,1.000000 16.000000,0.000000 0.000000,-1.000000-16.000000,1.000000 0.000000,0.000000 0.000000,-1.000000 0.000000,1.000000 17.000000,0.000000-1.000000,-1.000000-16.000000,1.000000 0.000000,16.000000 0.000000,0.000000 0.000000,0.000000 17.000000,0.000000-1.000000,17.000000-16.000000,-1.000000 0.000000,1.000000 16.000000,-1.000000 1.000000,-16.000000-1.000000,1.000000 1.000000,-1.000000-1.000000,0.000000 1.000000,16.000000-1.000000,1.000000 0.000000,-34.000000 1.000000,1.000000-1.000000,16.000000 1.000000,0.000000-1.000000,-16.000000 0.000000,0.000000 1.000000,-17.000000-17.000000,0.000000 0.000000,-16.000000 0.000000,0.000000 0.000000,16.000000 0.000000,0.000000 0.000000,-16.000000 16.000000,0.000000 1.000000,0.000000-17.000000,0.000000 0.000000,16.000000 0.000000,0.000000 0.000000,-16.000000 0.000000,0.000000 0.000000,16.000000 0.000000,0.000000 0.000000,1.000000 0.000000,-1.000000 0.000000,0.000000 0.000000,0.000000 0.000000,1.000000 0.000000,-1.000000 0.000000,0.000000 0.000000,0.000000 0.000000,1.000000 0.000000,-1.000000 0.000000,0.000000 0.000000,0.000000 0.000000,1.000000 0.000000,-1.000000 0.000000,0.000000 0.000000,0.000000 0.000000,17.000000 0.000000,0.000000 0.000000,-17.000000 0.000000,0.000000 0.000000,17.000000 16.000000,-1.000000 1.000000,-32.000000-17.000000,0.000000 0.000000,16.000000 16.000000,1.000000 0.000000,-18.000000-16.000000,1.000000 0.000000,0.000000 0.000000,0.000000 0.000000,0.000000 0.000000,0.000000 0.000000,-17.000000 0.000000,0.000000 0.000000,1.000000 0.000000,-1.000000 0.000000,17.000000 0.000000,0.000000 0.000000,-17.000000 0.000000,1.000000 0.000000,16.000000 0.000000,-1.000000 0.000000,1.000000 0.000000,0.000000 0.000000,-16.000000 0.000000,-1.000000 0.000000,0.000000 0.000000,1.000000 0.000000,-1.000000-16.000000,1.000000 0.000000,-1.000000 16.000000,0.000000 0.000000,1.000000 0.000000,-1.000000 0.000000,1.000000-17.000000,-1.000000 1.000000,1.000000 16.000000,-1.000000 0.000000,0.000000 0.000000,1.000000 0.000000,16.000000 0.000000,-1.000000 0.000000,1.000000 0.000000,0.000000 0.000000,0.000000 0.000000,0.000000 0.000000,0.000000 16.000000,-1.000000 1.000000,-15.000000-17.000000,-1.000000 0.000000,1.000000 16.000000</inkml:trace>
</inkml:ink>
</file>

<file path=ppt/ink/ink128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30:21"/>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12200.000000 14950.000000,'100.000000'0.000000,"-25.000000"0.000000,0.000000 0.000000,-25.000000 0.000000,0.000000 0.000000,50.000000 0.000000,0.000000 0.000000,50.000000 0.000000,0.000000 0.000000,50.000000 0.000000,0.000000 0.000000,75.000000 25.000000,0.000000 0.000000,0.000000-25.000000,0.000000 0.000000,75.000000 0.000000,0.000000 0.000000,50.000000 0.000000,0.000000 0.000000,-50.000000 0.000000,0.000000 0.000000,50.000000 0.000000,0.000000 0.000000,25.000000 0.000000,0.000000 0.000000,-25.000000 0.000000,0.000000 0.000000,50.000000 0.000000,0.000000 0.000000,-25.000000 0.000000,0.000000 0.000000,0.000000 0.000000,0.000000 0.000000,0.000000-25.000000,0.000000 0.000000,25.000000 25.000000,0.000000 0.000000,-25.000000 0.000000,0.000000 0.000000,-25.000000 0.000000,0.000000 0.000000,0.000000 0.000000,0.000000 0.000000,0.000000 0.000000,0.000000 0.000000,-50.000000 0.000000,0.000000 0.000000,25.000000 25.000000,0.000000 0.000000,-50.000000-25.000000,0.000000 0.000000,-50.000000 0.000000,0.000000 0.000000,-50.000000 0.000000,0.000000 0.000000,-50.000000 0.000000,0.000000 0.000000,-75.000000 25.000000,0.000000 0.000000,-50.000000-25.000000,0.000000 0.000000,-25.000000 0.000000,0.000000 0.000000,-50.000000 0.000000,0.000000 0.000000,-50.000000 0.000000,0.000000 0.000000,-50.000000 0.000000,0.000000 0.000000,-75.000000 0.000000,0.000000 0.000000,0.000000 0.000000,0.000000 0.000000,-50.000000-25.000000,0.000000 0.000000,-50.000000 25.000000,0.000000 0.000000,-50.000000-25.000000,0.000000 0.000000,0.000000 25.000000,0.000000 0.000000,-100.000000 0.000000,0.000000 0.000000,-75.000000-25.000000,0.000000 0.000000,-75.000000 25.000000,0.000000 0.000000,-25.000000 0.000000,0.000000 0.000000,125.000000-25.000000,0.000000 0.000000,25.000000 0.000000,0.000000 0.000000,25.000000 25.000000,0.000000 0.000000,25.000000 0.000000,0.000000 0.000000,25.000000 0.000000,0.000000 0.000000,-75.000000 0.000000,0.000000 0.000000,125.000000 0.000000,0.000000 0.000000,0.000000 0.000000,0.000000 0.000000,0.000000 0.000000,0.000000 0.000000,125.000000 0.000000,0.000000 0.000000,25.000000 25.000000,0.000000 0.000000,50.000000-25.000000,0.000000 0.000000,50.000000 0.000000,0.000000 0.000000,50.000000 25.000000,0.000000 0.000000,25.000000-25.000000,0.000000 0.000000,50.000000 0.000000,0.000000 0.000000,75.000000 0.000000,0.000000 0.000000,25.000000 0.000000,0.000000 0.000000,50.000000 0.000000,0.000000 0.000000,50.000000 0.000000,0.000000 0.000000,50.000000 0.000000,0.000000 0.000000,25.000000-25.000000,0.000000 0.000000,75.000000 0.000000,0.000000 0.000000,0.000000 25.000000,0.000000 0.000000,125.000000-25.000000,0.000000 0.000000,150.000000 0.000000,0.000000 0.000000,0.000000 25.000000,0.000000 0.000000,25.000000 0.000000,0.000000 0.000000,0.000000 0.000000,0.000000 0.000000,-100.000000 0.000000,0.000000 0.000000,0.000000 25.000000,0.000000 0.000000,0.000000 25.000000,0.000000 0.000000,-125.000000-25.000000,0.000000 0.000000,-25.000000 0.000000,0.000000 0.000000,-50.000000 0.000000,0.000000 0.000000,-100.000000 0.000000,0.000000 0.000000,-50.000000 0.000000,0.000000 0.000000,-100.000000 0.000000,0.000000 0.000000,-100.000000-25.000000,0.000000 0.000000,-25.000000 25.000000,0.000000 0.000000,-25.000000-25.000000,0.000000 0.000000,-50.000000 0.000000,0.000000 0.000000,-100.000000 0.000000,0.000000 0.000000,-100.000000-25.000000,0.000000 0.000000,-50.000000 25.000000,0.000000 0.000000,-25.000000-25.000000,0.000000 0.000000,-75.000000 0.000000,0.000000 0.000000,25.000000 0.000000,0.000000 0.000000,-25.000000 0.000000,0.000000 0.000000,-125.000000 0.000000,0.000000 0.000000,-25.000000 25.000000,0.000000 0.000000,0.000000-25.000000,0.000000 0.000000,0.000000 0.000000,0.000000 0.000000,150.000000 0.000000,0.000000 0.000000,0.000000 25.000000,0.000000 0.000000,0.000000-25.000000,0.000000 0.000000,25.000000 25.000000,0.000000 0.000000,-25.000000 0.000000,0.000000 0.000000,25.000000 0.000000,0.000000 0.000000,75.000000 0.000000,0.000000 0.000000,0.000000 0.000000,0.000000 0.000000,50.000000 0.000000,0.000000 0.000000,100.000000 0.000000,0.000000 0.000000,50.000000 0.000000,0.000000 0.000000,0.000000 0.000000,0.000000 0.000000,25.000000 0.000000,0.000000 0.000000,25.000000 25.000000,0.000000 0.000000,0.000000-25.000000,0.000000 0.000000,25.000000 0.000000,0.000000 0.000000,25.000000 0.000000,0.000000 0.000000,25.000000 25.000000,0.000000 0.000000,75.000000-25.000000,0.000000 0.000000,25.000000 0.000000,0.000000 0.000000,-25.000000 0.000000</inkml:trace>
</inkml:ink>
</file>

<file path=ppt/ink/ink128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30:26"/>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32500.000000 15150.000000,'50.000000'0.000000,"-25.000000"0.000000,0.000000 0.000000,0.000000 0.000000,0.000000 0.000000,25.000000 0.000000,0.000000 0.000000,-25.000000 0.000000,0.000000 0.000000,50.000000 0.000000,0.000000 0.000000,-25.000000 0.000000,0.000000 0.000000,25.000000 0.000000,0.000000 0.000000,25.000000 25.000000,0.000000 0.000000,0.000000 0.000000,0.000000 0.000000,50.000000-25.000000,0.000000 0.000000,0.000000 25.000000,0.000000 0.000000,75.000000-25.000000,0.000000 0.000000,-25.000000 0.000000,0.000000 0.000000,25.000000 0.000000,0.000000 0.000000,25.000000 0.000000,0.000000 0.000000,-25.000000 0.000000,0.000000 0.000000,0.000000 0.000000,0.000000 0.000000,0.000000-25.000000,0.000000 0.000000,-50.000000 25.000000,0.000000 0.000000,-25.000000 0.000000,0.000000 0.000000,25.000000 0.000000,0.000000 0.000000,-50.000000 0.000000,0.000000 0.000000,25.000000 0.000000,0.000000 0.000000,25.000000 0.000000,0.000000 0.000000,-25.000000 0.000000,0.000000 0.000000,-25.000000 0.000000,0.000000 0.000000,50.000000-25.000000,0.000000 0.000000,-50.000000 25.000000,0.000000 0.000000,0.000000-25.000000,0.000000 0.000000,0.000000 25.000000,0.000000 0.000000,-25.000000 0.000000,0.000000 0.000000,-50.000000 0.000000,0.000000 0.000000,0.000000-25.000000,0.000000 0.000000,-25.000000 25.000000,0.000000 0.000000,0.000000-25.000000,0.000000 0.000000,0.000000 0.000000,0.000000 0.000000,0.000000-25.000000,0.000000 0.000000,25.000000 25.000000,0.000000 0.000000,-25.000000-25.000000,0.000000 0.000000,25.000000 0.000000,0.000000 0.000000,-25.000000-25.000000,0.000000 0.000000,25.000000 0.000000,0.000000 0.000000,0.000000-25.000000,0.000000 0.000000,0.000000 25.000000,0.000000 0.000000,-25.000000 0.000000,0.000000 0.000000,25.000000 0.000000,0.000000 0.000000,-50.000000 25.000000,0.000000 0.000000,25.000000 0.000000,0.000000 0.000000,-25.000000 0.000000,0.000000 0.000000,0.000000 0.000000,0.000000 0.000000,0.000000 25.000000,0.000000 0.000000,0.000000-25.000000,0.000000 0.000000,-25.000000 25.000000,0.000000 0.000000,-25.000000-25.000000,0.000000 0.000000,0.000000 25.000000,0.000000 0.000000,0.000000-25.000000,0.000000 0.000000,0.000000 25.000000,0.000000 0.000000,-25.000000-25.000000,0.000000 0.000000,0.000000 25.000000,0.000000 0.000000,0.000000 0.000000,0.000000 0.000000,-25.000000 0.000000,0.000000 0.000000,-25.000000 0.000000,0.000000 0.000000,-25.000000-25.000000,0.000000 0.000000,-25.000000 50.000000,0.000000 0.000000,0.000000-50.000000,0.000000 0.000000,25.000000 25.000000,0.000000 0.000000,25.000000 0.000000,0.000000 0.000000,-25.000000 0.000000,0.000000 0.000000,25.000000 0.000000,0.000000 0.000000,0.000000 0.000000,0.000000 0.000000,-50.000000 0.000000,0.000000 0.000000,25.000000 0.000000,0.000000 0.000000,0.000000 25.000000,0.000000 0.000000,25.000000 0.000000,0.000000 0.000000,0.000000 0.000000,0.000000 0.000000,25.000000 0.000000,0.000000 0.000000,-50.000000 0.000000,0.000000 0.000000,25.000000 50.000000,0.000000 0.000000,-50.000000-25.000000,0.000000 0.000000,25.000000 25.000000,0.000000 0.000000,0.000000-25.000000,0.000000 0.000000,25.000000 25.000000,0.000000 0.000000,-25.000000 0.000000,0.000000 0.000000,25.000000-25.000000,0.000000 0.000000,0.000000 25.000000,0.000000 0.000000,-25.000000-25.000000,0.000000 0.000000,25.000000 0.000000,0.000000 0.000000,0.000000 25.000000,0.000000 0.000000,25.000000-25.000000,0.000000 0.000000,0.000000 0.000000,0.000000 0.000000,25.000000 0.000000,0.000000 0.000000,-25.000000 25.000000,0.000000 0.000000,0.000000-25.000000,0.000000 0.000000,0.000000 0.000000,0.000000 0.000000,0.000000 0.000000,0.000000 0.000000,0.000000 0.000000,0.000000 0.000000,0.000000 25.000000,0.000000 0.000000,25.000000-25.000000,0.000000 0.000000,25.000000 25.000000,0.000000 0.000000,0.000000-25.000000,0.000000 0.000000,0.000000 25.000000,0.000000 0.000000,25.000000 0.000000,0.000000 0.000000,0.000000 0.000000,0.000000 0.000000,0.000000 0.000000,0.000000 0.000000,0.000000 0.000000,0.000000 0.000000,0.000000 0.000000,0.000000 0.000000,25.000000 25.000000,0.000000 0.000000,0.000000-25.000000,0.000000 0.000000,0.000000 0.000000,0.000000 0.000000,50.000000 0.000000,0.000000 0.000000,-25.000000-25.000000,0.000000 0.000000,50.000000 25.000000,0.000000 0.000000,-25.000000-25.000000,0.000000 0.000000,25.000000 0.000000,0.000000 0.000000,25.000000 25.000000,0.000000 0.000000,0.000000-25.000000,0.000000 0.000000,0.000000 0.000000,0.000000 0.000000,25.000000-25.000000,0.000000 0.000000,-25.000000 25.000000,0.000000 0.000000,25.000000 0.000000,0.000000 0.000000,0.000000-25.000000,0.000000 0.000000,0.000000 25.000000,0.000000 0.000000,-25.000000-25.000000,0.000000 0.000000,25.000000 25.000000,0.000000 0.000000,0.000000-25.000000,0.000000 0.000000,0.000000 25.000000,0.000000 0.000000,0.000000-25.000000,0.000000 0.000000,0.000000 0.000000,0.000000 0.000000,-25.000000 25.000000,0.000000 0.000000,0.000000-25.000000,0.000000 0.000000,-25.000000 25.000000,0.000000 0.000000,25.000000-25.000000,0.000000 0.000000,0.000000 0.000000,0.000000 0.000000,-25.000000 25.000000,0.000000 0.000000,50.000000-25.000000,0.000000 0.000000,0.000000 0.000000,0.000000 0.000000,0.000000 0.000000,0.000000 0.000000,0.000000 0.000000,0.000000 0.000000,0.000000 0.000000,0.000000 0.000000,0.000000 0.000000,0.000000 0.000000,0.000000 0.000000,0.000000 0.000000,50.000000 0.000000,0.000000 0.000000,0.000000-25.000000,0.000000 0.000000,25.000000 0.000000,0.000000 0.000000,50.000000 25.000000,0.000000 0.000000,-50.000000-25.000000,0.000000 0.000000,25.000000 0.000000,0.000000 0.000000,25.000000 25.000000,0.000000 0.000000,-50.000000 0.000000,0.000000 0.000000,-25.000000 0.000000,0.000000 0.000000,-25.000000 0.000000,0.000000 0.000000,-25.000000 0.000000,0.000000 0.000000,-25.000000 0.000000,0.000000 0.000000,25.000000 0.000000,0.000000 0.000000,0.000000 0.000000,0.000000 0.000000,25.000000 0.000000,0.000000 0.000000,0.000000-25.000000,0.000000 0.000000,-25.000000 25.000000,0.000000 0.000000,0.000000-25.000000,0.000000 0.000000,25.000000 25.000000,0.000000 0.000000,-25.000000 0.000000,0.000000 0.000000,0.000000-25.000000,0.000000 0.000000,25.000000 25.000000,0.000000 0.000000,-25.000000 0.000000,0.000000 0.000000,0.000000 0.000000,0.000000 0.000000,-25.000000 0.000000,0.000000 0.000000,0.000000-25.000000,0.000000 0.000000,0.000000 25.000000,0.000000 0.000000,0.000000 0.000000,0.000000 0.000000,25.000000 0.000000,0.000000 0.000000,25.000000 0.000000,0.000000 0.000000,0.000000-25.000000,0.000000 0.000000,0.000000 25.000000,0.000000 0.000000,-25.000000 0.000000,0.000000 0.000000,0.000000 0.000000,0.000000 0.000000,-25.000000 0.000000,0.000000 0.000000,-25.000000 0.000000,0.000000 0.000000,25.000000 0.000000,0.000000 0.000000,-25.000000 0.000000,0.000000 0.000000,25.000000 0.000000,0.000000 0.000000,25.000000 0.000000,0.000000 0.000000,-25.000000 0.000000,0.000000 0.000000,25.000000 0.000000,0.000000 0.000000,0.000000-25.000000,0.000000 0.000000,0.000000 25.000000,0.000000 0.000000,-25.000000 0.000000,0.000000 0.000000,25.000000 0.000000,0.000000 0.000000,-25.000000 0.000000,0.000000 0.000000,0.000000 0.000000,0.000000 0.000000,25.000000 0.000000,0.000000 0.000000,-25.000000 0.000000,0.000000 0.000000,-25.000000 0.000000,0.000000 0.000000,25.000000 0.000000,0.000000 0.000000,0.000000 0.000000,0.000000 0.000000,0.000000 0.000000,0.000000 0.000000,0.000000 0.000000,0.000000 0.000000,25.000000 0.000000,0.000000 0.000000,0.000000 0.000000,0.000000 0.000000,0.000000 0.000000,0.000000 0.000000,25.000000 0.000000,0.000000 0.000000,-50.000000 25.000000,0.000000 0.000000,25.000000-25.000000,0.000000 0.000000,-50.000000 0.000000,0.000000 0.000000,0.000000 0.000000,0.000000 0.000000,25.000000 0.000000,0.000000 0.000000,-50.000000 0.000000,0.000000 0.000000,25.000000 0.000000,0.000000 0.000000,25.000000 0.000000,0.000000 0.000000,-25.000000 0.000000,0.000000 0.000000,25.000000 0.000000,0.000000 0.000000,0.000000 0.000000,0.000000 0.000000,0.000000 0.000000,0.000000 0.000000,0.000000 25.000000,0.000000 0.000000,0.000000-25.000000,0.000000 0.000000,-25.000000 0.000000,0.000000 0.000000,0.000000 0.000000,0.000000 0.000000,0.000000 0.000000,0.000000 0.000000,0.000000 0.000000,0.000000 0.000000,0.000000 0.000000,0.000000 0.000000,0.000000 25.000000,0.000000 0.000000,0.000000-25.000000,0.000000 0.000000,25.000000 0.000000,0.000000 0.000000,0.000000 0.000000,0.000000 0.000000,-25.000000 0.000000,0.000000 0.000000,50.000000 0.000000,0.000000 0.000000,-50.000000 0.000000,0.000000 0.000000,25.000000 0.000000,0.000000 0.000000,-25.000000 0.000000,0.000000 0.000000,0.000000 0.000000,0.000000 0.000000,0.000000 0.000000,0.000000 0.000000,0.000000 0.000000,0.000000 0.000000,0.000000 0.000000,0.000000 0.000000,25.000000 0.000000,0.000000 0.000000,-25.000000 0.000000,0.000000 0.000000,25.000000 0.000000,0.000000 0.000000,0.000000 0.000000,0.000000 0.000000,25.000000 0.000000,0.000000 0.000000,0.000000 0.000000,0.000000 0.000000,-25.000000 0.000000,0.000000 0.000000,0.000000 0.000000,0.000000 0.000000,0.000000 0.000000,0.000000 0.000000,-25.000000 0.000000,0.000000 0.000000,25.000000 0.000000,0.000000 0.000000,0.000000 0.000000,0.000000 0.000000,0.000000 0.000000,0.000000 0.000000,0.000000 0.000000,0.000000 0.000000,25.000000 0.000000,0.000000 0.000000,-25.000000 0.000000,0.000000 0.000000,25.000000 25.000000,0.000000 0.000000,-25.000000-25.000000,0.000000 0.000000,0.000000 0.000000,0.000000 0.000000,0.000000 0.000000,0.000000 0.000000,-25.000000 0.000000,0.000000 0.000000,0.000000 0.000000,0.000000 0.000000,25.000000 25.000000,0.000000 0.000000,0.000000-25.000000,0.000000 0.000000,0.000000 0.000000,0.000000 0.000000,25.000000 0.000000,0.000000 0.000000,0.000000 25.000000,0.000000 0.000000,-25.000000-25.000000,0.000000 0.000000,25.000000 0.000000,0.000000 0.000000,-25.000000 0.000000,0.000000 0.000000,-25.000000 25.000000,0.000000 0.000000,25.000000-25.000000,0.000000 0.000000,0.000000 0.000000,0.000000 0.000000,0.000000 25.000000,0.000000 0.000000,25.000000-25.000000,0.000000 0.000000,0.000000 0.000000,0.000000 0.000000,0.000000 0.000000,0.000000 0.000000,-25.000000 25.000000,0.000000 0.000000,0.000000-25.000000,0.000000 0.000000,0.000000 0.000000,0.000000 0.000000,0.000000 0.000000,0.000000 0.000000,0.000000 25.000000,0.000000 0.000000,0.000000-25.000000,0.000000 0.000000,0.000000 0.000000,0.000000 0.000000,25.000000 0.000000,0.000000 0.000000,0.000000 0.000000,0.000000 0.000000,-25.000000 0.000000,0.000000 0.000000,0.000000 0.000000,0.000000 0.000000,0.000000 0.000000,0.000000 0.000000,0.000000 0.000000,0.000000 0.000000,0.000000 0.000000,0.000000 0.000000,0.000000 0.000000,0.000000 0.000000,25.000000 0.000000,0.000000 0.000000,-25.000000 0.000000,0.000000 0.000000,0.000000 0.000000,0.000000 0.000000,25.000000 0.000000,0.000000 0.000000,-25.000000 0.000000,0.000000 0.000000,0.000000 0.000000,0.000000 0.000000,0.000000 0.000000,0.000000 0.000000,-25.000000 0.000000,0.000000 0.000000,25.000000 0.000000,0.000000 0.000000,0.000000 0.000000,0.000000 0.000000,-25.000000 0.000000,0.000000 0.000000,25.000000 0.000000,0.000000 0.000000,0.000000 0.000000,0.000000 0.000000,0.000000 0.000000,0.000000 0.000000,-25.000000 0.000000,0.000000 0.000000,0.000000 0.000000,0.000000 0.000000,0.000000 0.000000,0.000000 0.000000,25.000000 0.000000,0.000000 0.000000,-25.000000 0.000000,0.000000 0.000000,0.000000 0.000000,0.000000 0.000000,0.000000 0.000000,0.000000 0.000000,25.000000 0.000000,0.000000 0.000000,-25.000000 0.000000,0.000000 0.000000,25.000000 0.000000,0.000000 0.000000,-25.000000 0.000000,0.000000 0.000000,0.000000 0.000000,0.000000 0.000000,0.000000 0.000000,0.000000 0.000000,0.000000 0.000000,0.000000 0.000000,0.000000 0.000000,0.000000 0.000000,-25.000000 0.000000,0.000000 0.000000,0.000000 0.000000,0.000000 0.000000,0.000000 0.000000,0.000000 0.000000,0.000000 0.000000,0.000000 0.000000,-25.000000-25.000000,0.000000 0.000000,0.000000 25.000000,0.000000 0.000000,0.000000 0.000000,0.000000 0.000000,0.000000 0.000000,0.000000 0.000000,25.000000 0.000000,0.000000 0.000000,0.000000 25.000000,0.000000 0.000000,0.000000 0.000000,0.000000 0.000000,25.000000 0.000000,0.000000 0.000000,-25.000000 25.000000,0.000000 0.000000,-50.000000-25.000000</inkml:trace>
</inkml:ink>
</file>

<file path=ppt/ink/ink12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57:04"/>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22559.000000 25889.000000,'21.000000'0.000000,"-11.000000"0.000000,0.000000 0.000000,-1.000000 0.000000,1.000000 0.000000,10.000000 0.000000,0.000000 0.000000,-10.000000 0.000000,1.000000 0.000000,9.000000 0.000000,-1.000000 0.000000,12.000000 0.000000,-1.000000 0.000000,0.000000 11.000000,0.000000-1.000000,-1.000000-10.000000,2.000000 0.000000,-1.000000 0.000000,-1.000000 0.000000,12.000000 10.000000,-1.000000-1.000000,-11.000000-9.000000,2.000000 0.000000,9.000000 0.000000,0.000000 0.000000,-10.000000 10.000000,0.000000 1.000000,10.000000-11.000000,-1.000000 0.000000,-8.000000 10.000000,-1.000000 0.000000,0.000000-10.000000,0.000000 0.000000,10.000000 0.000000,-1.000000 0.000000,-8.000000 10.000000,-1.000000-1.000000,0.000000-9.000000,0.000000 0.000000,10.000000 0.000000,-1.000000 0.000000,1.000000 0.000000,1.000000 0.000000,-11.000000 0.000000,-1.000000 0.000000,12.000000 11.000000,-1.000000-1.000000,0.000000-10.000000,-1.000000 0.000000,1.000000 0.000000,1.000000 0.000000,-1.000000 0.000000,0.000000 0.000000,-1.000000 10.000000,1.000000-1.000000,-10.000000-9.000000,0.000000 0.000000,1.000000 0.000000,-1.000000 0.000000,9.000000 0.000000,1.000000 0.000000,-10.000000 10.000000,0.000000 1.000000,-10.000000-11.000000,0.000000 0.000000,10.000000 0.000000,0.000000 0.000000,1.000000 0.000000,-1.000000 0.000000,0.000000 0.000000,0.000000 0.000000,-1.000000 0.000000,2.000000 0.000000,9.000000 0.000000,0.000000 0.000000,-1.000000 0.000000,1.000000 0.000000,1.000000 0.000000,-1.000000 0.000000,0.000000 0.000000,-1.000000 0.000000,-8.000000 0.000000,-1.000000 0.000000,9.000000 0.000000,1.000000 0.000000,-10.000000 0.000000,0.000000 0.000000,10.000000 0.000000,1.000000 0.000000,-11.000000 0.000000,-1.000000 0.000000,21.000000 0.000000,0.000000 0.000000,-9.000000 0.000000,-1.000000 0.000000,0.000000 0.000000,-1.000000 0.000000,1.000000 0.000000,1.000000 0.000000,-1.000000 0.000000,0.000000 0.000000,-10.000000 0.000000,0.000000 0.000000,10.000000 0.000000,-1.000000 0.000000,-8.000000 0.000000,-1.000000 0.000000,-10.000000 0.000000,-1.000000 0.000000,12.000000 0.000000,-1.000000 0.000000,0.000000 0.000000,0.000000 0.000000,-1.000000 0.000000,2.000000 0.000000,9.000000 10.000000,0.000000 0.000000,-1.000000-10.000000,1.000000 0.000000,1.000000 0.000000,-1.000000 0.000000,10.000000 0.000000,0.000000 0.000000,-10.000000 0.000000,-1.000000 0.000000,1.000000 0.000000,1.000000 0.000000,-11.000000 0.000000,-1.000000 0.000000,12.000000 0.000000,-1.000000 0.000000,-11.000000 0.000000,2.000000 0.000000,9.000000 0.000000,0.000000 0.000000,-10.000000 0.000000,0.000000 0.000000,10.000000 0.000000,-1.000000 0.000000,1.000000 0.000000,1.000000 0.000000,-1.000000 0.000000,0.000000 0.000000,-1.000000 0.000000,1.000000 0.000000,1.000000 0.000000,-1.000000 0.000000,0.000000 0.000000,-1.000000 0.000000,1.000000 0.000000,1.000000 0.000000,-11.000000 0.000000,-1.000000 0.000000,12.000000 0.000000,-1.000000 0.000000,-11.000000 0.000000,2.000000 0.000000,-1.000000 0.000000,-1.000000 0.000000,12.000000 0.000000,-1.000000 0.000000,0.000000 0.000000,-1.000000 0.000000,1.000000 0.000000,1.000000 0.000000,-1.000000 0.000000,0.000000 0.000000,-1.000000 0.000000,1.000000 0.000000,-10.000000 0.000000,0.000000 0.000000,10.000000 0.000000,1.000000 0.000000,-11.000000 0.000000,-1.000000 0.000000,1.000000 0.000000,0.000000 0.000000,10.000000 0.000000,1.000000 0.000000,-11.000000 0.000000,-1.000000 0.000000,1.000000 0.000000,0.000000 0.000000,10.000000 0.000000,1.000000 0.000000,-11.000000 0.000000,-1.000000 0.000000,12.000000 0.000000,-1.000000 0.000000,0.000000 0.000000,-1.000000 0.000000,-8.000000 0.000000,-1.000000 0.000000,9.000000 0.000000,1.000000 0.000000,-10.000000 0.000000,0.000000 0.000000,1.000000 0.000000,-1.000000 0.000000,0.000000-10.000000,0.000000 0.000000,-1.000000 10.000000,2.000000 0.000000,-1.000000 0.000000,-1.000000 0.000000,1.000000 0.000000,0.000000 0.000000,1.000000 0.000000,-1.000000 0.000000,0.000000 0.000000,0.000000 0.000000,-1.000000-11.000000,2.000000 1.000000,-1.000000 10.000000,-1.000000 0.000000,12.000000 0.000000,-1.000000 0.000000,-11.000000 0.000000,2.000000 0.000000,-1.000000 0.000000,-1.000000 0.000000,1.000000 0.000000,0.000000 0.000000,1.000000 0.000000,-1.000000 0.000000,-10.000000 0.000000,-1.000000 0.000000,12.000000 0.000000,-1.000000 0.000000,-10.000000 0.000000,-1.000000 0.000000,1.000000 0.000000,0.000000 0.000000,1.000000-9.000000,-1.000000-1.000000,-1.000000 10.000000,2.000000 0.000000,-1.000000 0.000000,0.000000 0.000000,0.000000 0.000000,-1.000000 0.000000,1.000000 0.000000,0.000000 0.000000,-10.000000 0.000000,1.000000 0.000000,9.000000 0.000000,-1.000000 0.000000,1.000000 0.000000,0.000000 0.000000,1.000000 0.000000,-1.000000 0.000000,-11.000000 0.000000,1.000000 0.000000,10.000000 0.000000,0.000000 0.000000,-10.000000 0.000000,1.000000 0.000000,9.000000 0.000000,-1.000000 0.000000,-8.000000 0.000000,-1.000000 0.000000,0.000000 0.000000,-1.000000 0.000000,1.000000 0.000000,1.000000 0.000000,-1.000000 0.000000,0.000000 0.000000,-1.000000 0.000000,1.000000 0.000000,1.000000 0.000000,-1.000000 0.000000,0.000000 0.000000,-1.000000 0.000000,1.000000 0.000000,1.000000 0.000000,-11.000000-10.000000,0.000000-1.000000,10.000000 11.000000,0.000000 0.000000,-1.000000 0.000000,1.000000 0.000000,1.000000 0.000000,-1.000000 0.000000,-10.000000-9.000000</inkml:trace>
</inkml:ink>
</file>

<file path=ppt/ink/ink129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30:29"/>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7600.000000 18400.000000,'0.000000'50.000000,"0.000000"-25.000000,0.000000 0.000000,25.000000 0.000000,0.000000 0.000000,0.000000 0.000000,0.000000 0.000000,0.000000-25.000000,0.000000 0.000000,0.000000 0.000000,0.000000 0.000000,0.000000 0.000000,0.000000 0.000000,0.000000 0.000000,0.000000 0.000000,0.000000 25.000000,0.000000 0.000000,0.000000-25.000000,0.000000 0.000000,25.000000 0.000000,0.000000 0.000000,0.000000 0.000000,0.000000 0.000000,-25.000000 25.000000,0.000000 0.000000,25.000000-25.000000,0.000000 0.000000,25.000000 0.000000,0.000000 0.000000,-25.000000 0.000000,0.000000 0.000000,25.000000 0.000000,0.000000 0.000000,25.000000 0.000000,0.000000 0.000000,0.000000 0.000000,0.000000 0.000000,25.000000 0.000000,0.000000 0.000000,0.000000 0.000000,0.000000 0.000000,0.000000 0.000000,0.000000 0.000000,25.000000 0.000000,0.000000 0.000000,-25.000000 0.000000,0.000000 0.000000,-25.000000 0.000000,0.000000 0.000000,25.000000 0.000000,0.000000 0.000000,0.000000 0.000000,0.000000 0.000000,0.000000 0.000000,0.000000 0.000000,25.000000 0.000000,0.000000 0.000000,-25.000000 0.000000,0.000000 0.000000,0.000000-25.000000,0.000000 0.000000,-25.000000 25.000000,0.000000 0.000000,50.000000-25.000000,0.000000 0.000000,-50.000000 0.000000,0.000000 0.000000,50.000000 0.000000,0.000000 0.000000,25.000000 0.000000,0.000000 0.000000,-25.000000 0.000000,0.000000 0.000000,25.000000 0.000000,0.000000 0.000000,0.000000 0.000000,0.000000 0.000000,-25.000000 25.000000,0.000000 0.000000,-25.000000 0.000000,0.000000 0.000000,0.000000 0.000000,0.000000 0.000000,0.000000 0.000000,0.000000 0.000000,0.000000 0.000000,0.000000 0.000000,25.000000 0.000000,0.000000 0.000000,-50.000000 0.000000,0.000000 0.000000,25.000000 25.000000,0.000000 0.000000,0.000000-25.000000,0.000000 0.000000,0.000000 0.000000,0.000000 0.000000,0.000000 0.000000,0.000000 0.000000,25.000000 0.000000,0.000000 0.000000,25.000000 0.000000,0.000000 0.000000,-25.000000 0.000000,0.000000 0.000000,0.000000 0.000000,0.000000 0.000000,-25.000000 0.000000,0.000000 0.000000,0.000000 0.000000,0.000000 0.000000,0.000000 0.000000,0.000000 0.000000,0.000000 0.000000,0.000000 0.000000,25.000000 25.000000,0.000000 0.000000,0.000000-25.000000,0.000000 0.000000,-25.000000 0.000000,0.000000 0.000000,-25.000000 0.000000,0.000000 0.000000,25.000000 0.000000,0.000000 0.000000,-25.000000 0.000000,0.000000 0.000000,25.000000 0.000000,0.000000 0.000000,-25.000000 0.000000,0.000000 0.000000,0.000000 0.000000,0.000000 0.000000,25.000000 0.000000,0.000000 0.000000,-25.000000 0.000000,0.000000 0.000000,0.000000 0.000000,0.000000 0.000000,0.000000 25.000000,0.000000 0.000000,25.000000-25.000000,0.000000 0.000000,-25.000000 0.000000,0.000000 0.000000,25.000000 0.000000,0.000000 0.000000,0.000000 0.000000,0.000000 0.000000,0.000000 0.000000,0.000000 0.000000,25.000000 0.000000,0.000000 0.000000,-25.000000 0.000000,0.000000 0.000000,25.000000 0.000000,0.000000 0.000000,-25.000000 0.000000,0.000000 0.000000,-25.000000 0.000000,0.000000 0.000000,25.000000 0.000000,0.000000 0.000000,0.000000 0.000000,0.000000 0.000000,-25.000000 25.000000,0.000000 0.000000,25.000000-25.000000,0.000000 0.000000,25.000000 0.000000,0.000000 0.000000,-25.000000 0.000000,0.000000 0.000000,0.000000 0.000000,0.000000 0.000000,0.000000 0.000000,0.000000 0.000000,0.000000 0.000000,0.000000 0.000000,0.000000 0.000000,0.000000 0.000000,25.000000 0.000000,0.000000 0.000000,-25.000000 0.000000,0.000000 0.000000,25.000000 0.000000,0.000000 0.000000,0.000000 0.000000,0.000000 0.000000,-50.000000 0.000000,0.000000 0.000000,25.000000 0.000000,0.000000 0.000000,0.000000 0.000000,0.000000 0.000000,-25.000000 0.000000,0.000000 0.000000,0.000000 0.000000,0.000000 0.000000,25.000000 0.000000,0.000000 0.000000,0.000000 0.000000,0.000000 0.000000,0.000000 0.000000,0.000000 0.000000,0.000000 0.000000,0.000000 0.000000,0.000000 0.000000,0.000000 0.000000,0.000000 0.000000,0.000000 0.000000,25.000000 0.000000,0.000000 0.000000,-25.000000 0.000000,0.000000 0.000000,25.000000 25.000000,0.000000 0.000000,0.000000-25.000000,0.000000 0.000000,0.000000 0.000000,0.000000 0.000000,-25.000000 0.000000,0.000000 0.000000,-25.000000 0.000000,0.000000 0.000000,0.000000 0.000000,0.000000 0.000000,-25.000000 25.000000,0.000000 0.000000,25.000000-25.000000,0.000000 0.000000,0.000000 0.000000,0.000000 0.000000,0.000000 0.000000,0.000000 0.000000,25.000000 0.000000,0.000000 0.000000,-25.000000 25.000000,0.000000 0.000000,0.000000-25.000000,0.000000 0.000000,25.000000 0.000000,0.000000 0.000000,-25.000000 0.000000,0.000000 0.000000,0.000000 25.000000,0.000000 0.000000,0.000000-25.000000,0.000000 0.000000,0.000000 0.000000,0.000000 0.000000,0.000000 0.000000,0.000000 0.000000,50.000000 25.000000,0.000000 0.000000,-25.000000-25.000000,0.000000 0.000000,0.000000 0.000000,0.000000 0.000000,0.000000 25.000000,0.000000 0.000000,0.000000-25.000000,0.000000 0.000000,-25.000000 0.000000,0.000000 0.000000,25.000000 0.000000,0.000000 0.000000,0.000000 0.000000,0.000000 0.000000,0.000000 25.000000,0.000000 0.000000,25.000000-25.000000,0.000000 0.000000,-25.000000 0.000000,0.000000 0.000000,25.000000 0.000000,0.000000 0.000000,-25.000000 25.000000,0.000000 0.000000,0.000000-25.000000,0.000000 0.000000,0.000000 25.000000,0.000000 0.000000,25.000000-25.000000,0.000000 0.000000,-25.000000 0.000000,0.000000 0.000000,25.000000 25.000000,0.000000 0.000000,-25.000000-25.000000,0.000000 0.000000,0.000000 25.000000,0.000000 0.000000,0.000000-25.000000,0.000000 0.000000,-25.000000 0.000000,0.000000 0.000000,-25.000000 25.000000,0.000000 0.000000,0.000000-25.000000,0.000000 0.000000,0.000000 0.000000,0.000000 0.000000,0.000000 0.000000,0.000000 0.000000,-25.000000 25.000000,0.000000 0.000000,25.000000-25.000000,0.000000 0.000000,0.000000 0.000000,0.000000 0.000000,-25.000000 0.000000,0.000000 0.000000,0.000000 0.000000,0.000000 0.000000,0.000000 0.000000,0.000000 0.000000,-25.000000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0.000000,25.000000 25.000000,0.000000 0.000000,0.000000-25.000000,0.000000 0.000000,25.000000 25.000000,0.000000 0.000000,-25.000000 0.000000,0.000000 0.000000,25.000000 0.000000,0.000000 0.000000,-25.000000 0.000000</inkml:trace>
</inkml:ink>
</file>

<file path=ppt/ink/ink129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30:40"/>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5800.000000 26000.000000,'0.000000'-50.000000,"0.000000"0.000000,0.000000 0.000000,-25.000000 25.000000,0.000000 0.000000,25.000000-25.000000,0.000000 0.000000,0.000000 25.000000,0.000000 0.000000,50.000000 0.000000,0.000000 0.000000,-25.000000-25.000000,0.000000 0.000000,50.000000 25.000000,0.000000 0.000000,0.000000 0.000000,0.000000 0.000000,0.000000-25.000000,0.000000 0.000000,25.000000 25.000000,0.000000 0.000000,25.000000 0.000000,0.000000 0.000000,0.000000 25.000000,0.000000 0.000000,-25.000000 0.000000,0.000000 0.000000,0.000000 0.000000,0.000000 0.000000,-25.000000 25.000000,0.000000 0.000000,-50.000000 50.000000,0.000000 0.000000,0.000000 0.000000,0.000000 0.000000,-25.000000 0.000000,0.000000 0.000000,-50.000000 0.000000,0.000000 0.000000,0.000000 0.000000,0.000000 0.000000,-25.000000 0.000000,0.000000 0.000000,0.000000-25.000000,0.000000 0.000000,-25.000000 25.000000,0.000000 0.000000,0.000000-25.000000,0.000000 0.000000,0.000000 0.000000,0.000000 0.000000,25.000000 0.000000,0.000000 0.000000,-25.000000-25.000000,0.000000 0.000000,25.000000 0.000000,0.000000 0.000000,0.000000-25.000000,0.000000 0.000000,25.000000-25.000000,0.000000 0.000000,0.000000-50.000000,0.000000 0.000000,25.000000 25.000000,0.000000 0.000000,0.000000-50.000000,0.000000 0.000000,25.000000 25.000000,0.000000 0.000000,0.000000-25.000000,0.000000 0.000000,0.000000 25.000000,0.000000 0.000000,25.000000 0.000000,0.000000 0.000000,25.000000-25.000000,0.000000 0.000000,25.000000 25.000000,0.000000 0.000000,0.000000 25.000000,0.000000 0.000000,25.000000 0.000000,0.000000 0.000000,25.000000 25.000000,0.000000 0.000000,-25.000000 25.000000,0.000000 0.000000,25.000000 0.000000,0.000000 0.000000,-75.000000 75.000000</inkml:trace>
</inkml:ink>
</file>

<file path=ppt/ink/ink129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30:41"/>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6000.000000 30350.000000,'0.000000'-50.000000,"0.000000"25.000000,0.000000 0.000000,25.000000 0.000000,0.000000 0.000000,0.000000 0.000000,0.000000 0.000000,25.000000 0.000000,0.000000 0.000000,0.000000 0.000000,0.000000 0.000000,25.000000 0.000000,0.000000 0.000000,0.000000 25.000000,0.000000 0.000000,25.000000-25.000000,0.000000 0.000000,0.000000 25.000000,0.000000 0.000000,-25.000000 25.000000,0.000000 0.000000,0.000000 0.000000,0.000000 0.000000,-50.000000 25.000000,0.000000 0.000000,0.000000 25.000000,0.000000 0.000000,0.000000 25.000000,0.000000 0.000000,-25.000000-25.000000,0.000000 0.000000,-25.000000 25.000000,0.000000 0.000000,-50.000000 50.000000,0.000000 0.000000,0.000000-25.000000,0.000000 0.000000,0.000000-25.000000,0.000000 0.000000,0.000000-25.000000,0.000000 0.000000,0.000000 0.000000,0.000000 0.000000,0.000000-25.000000,0.000000 0.000000,25.000000-25.000000,0.000000 0.000000,0.000000-25.000000,0.000000 0.000000,0.000000 0.000000,0.000000 0.000000,25.000000-50.000000,0.000000 0.000000,0.000000-25.000000,0.000000 0.000000,0.000000-25.000000,0.000000 0.000000,25.000000-25.000000,0.000000 0.000000,0.000000-25.000000,0.000000 0.000000,0.000000 25.000000,0.000000 0.000000,0.000000 0.000000,0.000000 0.000000,25.000000 25.000000,0.000000 0.000000,25.000000 50.000000,0.000000 0.000000,25.000000 0.000000,0.000000 0.000000,0.000000 25.000000,0.000000 0.000000,0.000000 25.000000,0.000000 0.000000,0.000000 0.000000,0.000000 0.000000,0.000000 25.000000,0.000000 0.000000,-25.000000 25.000000,0.000000 0.000000,0.000000 25.000000,0.000000 0.000000,-25.000000-25.000000,0.000000 0.000000,0.000000 25.000000,0.000000 0.000000,-25.000000 0.000000,0.000000 0.000000,0.000000-25.000000,0.000000 0.000000,0.000000 0.000000,0.000000 0.000000,-25.000000 0.000000,0.000000 0.000000,0.000000 0.000000,0.000000 0.000000,-25.000000 0.000000,0.000000 0.000000,25.000000-25.000000,0.000000 0.000000,25.000000 0.000000,0.000000 0.000000,-50.000000 0.000000</inkml:trace>
</inkml:ink>
</file>

<file path=ppt/ink/ink129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2-01-03T15:39:35"/>
    </inkml:context>
    <inkml:brush xml:id="br0">
      <inkml:brushProperty name="width" value="0.0547619052231312" units="cm"/>
      <inkml:brushProperty name="height" value="0.0547619052231312" units="cm"/>
      <inkml:brushProperty name="color" value="#69DBAA"/>
      <inkml:brushProperty name="ignorePressure" value="0"/>
    </inkml:brush>
  </inkml:definitions>
  <inkml:trace contextRef="#ctx0" brushRef="#br0">5400.000000 1400.000000,'50.000000'0.000000,"-25.000000"-25.000000,0.000000 0.000000,0.000000 25.000000,0.000000 0.000000,0.000000-25.000000,0.000000 0.000000,0.000000 0.000000,0.000000 0.000000,-25.000000 0.000000,0.000000 0.000000,25.000000 25.000000,0.000000 0.000000,-25.000000-25.000000,0.000000 0.000000,25.000000 0.000000,0.000000 0.000000,-25.000000 0.000000,0.000000 0.000000,-50.000000 25.000000,0.000000 0.000000,25.000000 0.000000,0.000000 0.000000,-50.000000 0.000000,0.000000 0.000000,25.000000 0.000000,0.000000 0.000000,-25.000000 25.000000,0.000000 0.000000,-25.000000 0.000000,0.000000 0.000000,25.000000 25.000000,0.000000 0.000000,0.000000-25.000000,0.000000 0.000000,25.000000 0.000000,0.000000 0.000000,25.000000 0.000000,0.000000 0.000000,0.000000-25.000000,0.000000 0.000000,25.000000 25.000000,0.000000 0.000000,25.000000-25.000000,0.000000 0.000000,25.000000 25.000000,0.000000 0.000000,0.000000-25.000000,0.000000 0.000000,25.000000 0.000000,0.000000 0.000000,-25.000000 0.000000,0.000000 0.000000,25.000000 0.000000,0.000000 0.000000,-25.000000 25.000000,0.000000 0.000000,0.000000-25.000000,0.000000 0.000000,0.000000 25.000000,0.000000 0.000000,0.000000-25.000000,0.000000 0.000000,-25.000000 25.000000,0.000000 0.000000,0.000000 0.000000,0.000000 0.000000,0.000000 0.000000,0.000000 0.000000,-25.000000 0.000000,0.000000 0.000000,0.000000 25.000000,0.000000 0.000000,-25.000000-25.000000,0.000000 0.000000,0.000000 25.000000,0.000000 0.000000,-25.000000-25.000000,0.000000 0.000000,0.000000 0.000000,0.000000 0.000000,0.000000 25.000000,0.000000 0.000000,0.000000-25.000000,0.000000 0.000000,-25.000000 0.000000,0.000000 0.000000,25.000000 25.000000,0.000000 0.000000,0.000000-25.000000,0.000000 0.000000,-25.000000 0.000000,0.000000 0.000000,25.000000 0.000000,0.000000 0.000000,25.000000-25.000000,0.000000 0.000000,0.000000 0.000000</inkml:trace>
</inkml:ink>
</file>

<file path=ppt/ink/ink129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2-01-03T15:39:36"/>
    </inkml:context>
    <inkml:brush xml:id="br0">
      <inkml:brushProperty name="width" value="0.0547619052231312" units="cm"/>
      <inkml:brushProperty name="height" value="0.0547619052231312" units="cm"/>
      <inkml:brushProperty name="color" value="#69DBAA"/>
      <inkml:brushProperty name="ignorePressure" value="0"/>
    </inkml:brush>
  </inkml:definitions>
  <inkml:trace contextRef="#ctx0" brushRef="#br0">5750.000000 1500.000000,'50.000000'-50.000000,"-50.000000"25.000000,0.000000 0.000000,25.000000 25.000000,0.000000 0.000000,-25.000000-25.000000,0.000000 0.000000,25.000000 0.000000,0.000000 0.000000,0.000000 25.000000,0.000000 0.000000,-25.000000 25.000000,0.000000 0.000000,0.000000 25.000000,0.000000 0.000000,0.000000 0.000000,0.000000 0.000000,0.000000 25.000000,0.000000 0.000000,0.000000-25.000000,0.000000 0.000000,0.000000 0.000000,0.000000 0.000000,0.000000 25.000000,0.000000 0.000000,0.000000-25.000000,0.000000 0.000000,0.000000 0.000000,0.000000 0.000000,-25.000000-25.000000,0.000000 0.000000,25.000000 25.000000,0.000000 0.000000,0.000000-25.000000,0.000000 0.000000,0.000000-50.000000,0.000000 0.000000,0.000000-25.000000,0.000000 0.000000,0.000000-25.000000,0.000000 0.000000,0.000000 25.000000,0.000000 0.000000,0.000000-50.000000,0.000000 0.000000,0.000000 25.000000,0.000000 0.000000,25.000000 0.000000,0.000000 0.000000,-25.000000 0.000000,0.000000 0.000000,25.000000 25.000000,0.000000 0.000000,-25.000000 0.000000,0.000000 0.000000,0.000000 0.000000,0.000000 0.000000,25.000000 25.000000,0.000000 0.000000,0.000000 25.000000,0.000000 0.000000,0.000000 25.000000,0.000000 0.000000,0.000000 0.000000,0.000000 0.000000,-25.000000 25.000000,0.000000 0.000000,0.000000 0.000000,0.000000 0.000000,25.000000 0.000000,0.000000 0.000000,-25.000000 0.000000,0.000000 0.000000,25.000000 0.000000,0.000000 0.000000,-25.000000-25.000000,0.000000 0.000000,0.000000 25.000000,0.000000 0.000000,0.000000-25.000000,0.000000 0.000000,25.000000 0.000000,0.000000 0.000000,-25.000000 0.000000,0.000000 0.000000,0.000000-50.000000,0.000000 0.000000,0.000000 0.000000,0.000000 0.000000,25.000000-25.000000,0.000000 0.000000,-25.000000 0.000000,0.000000 0.000000,25.000000-25.000000,0.000000 0.000000,-25.000000 25.000000,0.000000 0.000000,25.000000 0.000000,0.000000 0.000000,0.000000 25.000000,0.000000 0.000000,-25.000000-25.000000,0.000000 0.000000,0.000000 25.000000,0.000000 0.000000,25.000000 0.000000,0.000000 0.000000,-25.000000 0.000000,0.000000 0.000000,0.000000 0.000000,0.000000 0.000000,25.000000 25.000000,0.000000 0.000000,0.000000 0.000000,0.000000 0.000000,-25.000000 50.000000,0.000000 0.000000,25.000000-25.000000,0.000000 0.000000,-25.000000 25.000000,0.000000 0.000000,25.000000 0.000000,0.000000 0.000000,0.000000 0.000000,0.000000 0.000000,0.000000 0.000000,0.000000 0.000000,-25.000000 0.000000,0.000000 0.000000,25.000000-25.000000,0.000000 0.000000,0.000000 25.000000,0.000000 0.000000,0.000000-25.000000,0.000000 0.000000,0.000000 0.000000,0.000000 0.000000,-25.000000 0.000000,0.000000 0.000000,0.000000 0.000000,0.000000 0.000000,25.000000-25.000000,0.000000 0.000000,0.000000-25.000000</inkml:trace>
</inkml:ink>
</file>

<file path=ppt/ink/ink129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2-01-03T15:39:36"/>
    </inkml:context>
    <inkml:brush xml:id="br0">
      <inkml:brushProperty name="width" value="0.0547619052231312" units="cm"/>
      <inkml:brushProperty name="height" value="0.0547619052231312" units="cm"/>
      <inkml:brushProperty name="color" value="#69DBAA"/>
      <inkml:brushProperty name="ignorePressure" value="0"/>
    </inkml:brush>
  </inkml:definitions>
  <inkml:trace contextRef="#ctx0" brushRef="#br0">7700.000000 1500.000000,'50.000000'0.000000,"-25.000000"0.000000,0.000000 0.000000,-50.000000 25.000000,0.000000 0.000000,-25.000000 0.000000,0.000000 0.000000,25.000000-25.000000,0.000000 0.000000,0.000000 25.000000,0.000000 0.000000,0.000000 0.000000,0.000000 0.000000,0.000000-25.000000,0.000000 0.000000,0.000000 0.000000,0.000000 0.000000,0.000000 0.000000,0.000000 0.000000,0.000000 0.000000,0.000000 0.000000,25.000000-50.000000,0.000000 0.000000,0.000000 25.000000,0.000000 0.000000,0.000000-25.000000,0.000000 0.000000,0.000000 0.000000,0.000000 0.000000,0.000000 0.000000,0.000000 0.000000,25.000000 0.000000,0.000000 0.000000,0.000000 25.000000,0.000000 0.000000,0.000000 0.000000,0.000000 0.000000,25.000000 25.000000,0.000000 0.000000,0.000000 0.000000,0.000000 0.000000,0.000000 0.000000,0.000000 0.000000,-25.000000 25.000000,0.000000 0.000000,25.000000 25.000000,0.000000 0.000000,-25.000000 0.000000,0.000000 0.000000,25.000000 0.000000,0.000000 0.000000,-50.000000 0.000000,0.000000 0.000000,25.000000 0.000000,0.000000 0.000000,0.000000-25.000000,0.000000 0.000000,-25.000000 0.000000,0.000000 0.000000,25.000000 0.000000,0.000000 0.000000,-25.000000 0.000000,0.000000 0.000000,25.000000-25.000000</inkml:trace>
</inkml:ink>
</file>

<file path=ppt/ink/ink129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2-01-03T15:39:37"/>
    </inkml:context>
    <inkml:brush xml:id="br0">
      <inkml:brushProperty name="width" value="0.0547619052231312" units="cm"/>
      <inkml:brushProperty name="height" value="0.0547619052231312" units="cm"/>
      <inkml:brushProperty name="color" value="#69DBAA"/>
      <inkml:brushProperty name="ignorePressure" value="0"/>
    </inkml:brush>
  </inkml:definitions>
  <inkml:trace contextRef="#ctx0" brushRef="#br0">8350.000000 900.000000,'0.000000'-100.000000,"25.000000"25.000000,0.000000 0.000000,-25.000000 50.000000,0.000000 0.000000,25.000000-25.000000,0.000000 0.000000,-25.000000 0.000000,0.000000 0.000000,0.000000 25.000000,0.000000 0.000000,25.000000 25.000000,0.000000 0.000000,-25.000000 50.000000,0.000000 0.000000,0.000000 25.000000,0.000000 0.000000,0.000000 0.000000,0.000000 0.000000,25.000000 0.000000,0.000000 0.000000,-25.000000 0.000000,0.000000 0.000000,25.000000 0.000000,0.000000 0.000000,0.000000 0.000000,0.000000 0.000000,-25.000000 0.000000,0.000000 0.000000,25.000000-25.000000,0.000000 0.000000,-25.000000 0.000000,0.000000 0.000000,0.000000 0.000000,0.000000 0.000000,0.000000-25.000000,0.000000 0.000000,0.000000 0.000000,0.000000 0.000000,0.000000 0.000000,0.000000 0.000000,25.000000-50.000000</inkml:trace>
</inkml:ink>
</file>

<file path=ppt/ink/ink129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2-01-03T15:39:37"/>
    </inkml:context>
    <inkml:brush xml:id="br0">
      <inkml:brushProperty name="width" value="0.0547619052231312" units="cm"/>
      <inkml:brushProperty name="height" value="0.0547619052231312" units="cm"/>
      <inkml:brushProperty name="color" value="#69DBAA"/>
      <inkml:brushProperty name="ignorePressure" value="0"/>
    </inkml:brush>
  </inkml:definitions>
  <inkml:trace contextRef="#ctx0" brushRef="#br0">9100.000000 900.000000,'0.000000'-50.000000,"25.000000"-25.000000,0.000000 0.000000,0.000000 25.000000,0.000000 0.000000,-25.000000 0.000000,0.000000 0.000000,25.000000 0.000000,0.000000 0.000000,-25.000000 25.000000,0.000000 0.000000,0.000000 50.000000,0.000000 0.000000,0.000000 25.000000,0.000000 0.000000,25.000000 0.000000,0.000000 0.000000,-25.000000 0.000000,0.000000 0.000000,25.000000 25.000000,0.000000 0.000000,-25.000000 0.000000,0.000000 0.000000,25.000000-25.000000,0.000000 0.000000,-25.000000 25.000000,0.000000 0.000000,25.000000-25.000000,0.000000 0.000000,-25.000000 25.000000,0.000000 0.000000,25.000000-25.000000,0.000000 0.000000,-25.000000 0.000000,0.000000 0.000000,25.000000-25.000000,0.000000 0.000000,-25.000000 25.000000,0.000000 0.000000,0.000000-25.000000,0.000000 0.000000,0.000000 0.000000,0.000000 0.000000,25.000000-25.000000</inkml:trace>
</inkml:ink>
</file>

<file path=ppt/ink/ink129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2-01-03T15:39:38"/>
    </inkml:context>
    <inkml:brush xml:id="br0">
      <inkml:brushProperty name="width" value="0.0547619052231312" units="cm"/>
      <inkml:brushProperty name="height" value="0.0547619052231312" units="cm"/>
      <inkml:brushProperty name="color" value="#69DBAA"/>
      <inkml:brushProperty name="ignorePressure" value="0"/>
    </inkml:brush>
  </inkml:definitions>
  <inkml:trace contextRef="#ctx0" brushRef="#br0">11850.000000 1500.000000,'-50.000000'-50.000000,"25.000000"50.000000,0.000000 0.000000,25.000000-25.000000,0.000000 0.000000,-25.000000 25.000000,0.000000 0.000000,0.000000-25.000000,0.000000 0.000000,25.000000 50.000000,0.000000 0.000000,0.000000 0.000000,0.000000 0.000000,0.000000 25.000000,0.000000 0.000000,0.000000-25.000000,0.000000 0.000000,0.000000 25.000000,0.000000 0.000000,0.000000 0.000000,0.000000 0.000000,0.000000 0.000000,0.000000 0.000000,25.000000-25.000000,0.000000 0.000000,-25.000000 25.000000,0.000000 0.000000,0.000000-25.000000,0.000000 0.000000,0.000000 0.000000,0.000000 0.000000,25.000000 0.000000,0.000000 0.000000,-25.000000 0.000000</inkml:trace>
</inkml:ink>
</file>

<file path=ppt/ink/ink129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2-01-03T15:39:38"/>
    </inkml:context>
    <inkml:brush xml:id="br0">
      <inkml:brushProperty name="width" value="0.0547619052231312" units="cm"/>
      <inkml:brushProperty name="height" value="0.0547619052231312" units="cm"/>
      <inkml:brushProperty name="color" value="#69DBAA"/>
      <inkml:brushProperty name="ignorePressure" value="0"/>
    </inkml:brush>
  </inkml:definitions>
  <inkml:trace contextRef="#ctx0" brushRef="#br0">11500.000000 1000.000000,'0.000000'-50.000000,"0.000000"-25.000000,0.000000 0.000000,0.000000 50.000000,0.000000 0.000000,0.000000-25.000000,0.000000 0.000000,0.000000 0.000000,0.000000 0.000000,25.000000 50.000000,0.000000 0.000000,-25.000000-25.000000,0.000000 0.000000,25.000000 25.000000,0.000000 0.000000,0.000000 0.000000,0.000000 0.000000,0.000000 25.000000,0.000000 0.000000,-25.000000 0.000000,0.000000 0.000000,25.000000 0.000000</inkml:trace>
</inkml:ink>
</file>

<file path=ppt/ink/ink1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09:23"/>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23997.000000 11740.000000,'391.000000'-60.000000,"-345.000000"60.000000,-1.000000 0.000000,30.000000 0.000000,0.000000 0.000000,31.000000 0.000000,-1.000000 0.000000,-15.000000 0.000000,1.000000 0.000000,29.000000 0.000000,1.000000 0.000000,14.000000 0.000000,1.000000 0.000000,14.000000 0.000000,1.000000 0.000000,-1.000000 0.000000,1.000000 0.000000,14.000000-15.000000,1.000000 0.000000,0.000000 15.000000,-1.000000 0.000000,1.000000 0.000000,-1.000000 0.000000,1.000000 0.000000,0.000000 0.000000,-16.000000 0.000000,1.000000 0.000000,14.000000 0.000000,1.000000 0.000000,15.000000 0.000000,-1.000000 0.000000,-29.000000 0.000000,-1.000000 0.000000,1.000000 0.000000,-1.000000 0.000000,31.000000 0.000000,0.000000 0.000000,-16.000000 0.000000,1.000000 0.000000,-15.000000 0.000000,-1.000000 0.000000,16.000000 0.000000,-1.000000 0.000000,-14.000000 0.000000,-1.000000 0.000000,16.000000 0.000000,0.000000 0.000000,-1.000000 0.000000,1.000000 0.000000,-16.000000 0.000000,1.000000 0.000000,-16.000000 0.000000,1.000000 0.000000,14.000000 0.000000,1.000000 0.000000,-46.000000 0.000000,1.000000 0.000000,-1.000000 0.000000,1.000000 0.000000,-1.000000 15.000000,0.000000 0.000000,-14.000000 0.000000,-1.000000 0.000000,0.000000-15.000000,1.000000 0.000000,14.000000 15.000000,0.000000 0.000000,-14.000000-15.000000,-1.000000 0.000000,15.000000 0.000000,1.000000 0.000000,-16.000000 15.000000,0.000000 0.000000,1.000000-15.000000,-1.000000 0.000000,0.000000 0.000000,1.000000 0.000000,-1.000000 0.000000,0.000000 0.000000,-29.000000 15.000000,-1.000000 0.000000,15.000000-15.000000,0.000000 0.000000,-14.000000 15.000000,-1.000000 0.000000,-30.000000-15.000000,0.000000 0.000000,0.000000 15.000000,0.000000 0.000000,-15.000000-15.000000,0.000000 0.000000,0.000000 0.000000,1.000000 0.000000,-32.000000 0.000000,1.000000 0.000000,0.000000 0.000000,0.000000 0.000000,0.000000 0.000000,0.000000 0.000000,-15.000000 0.000000,0.000000 0.000000,0.000000 0.000000,0.000000 0.000000,0.000000 0.000000,0.000000 0.000000,14.000000 0.000000,1.000000 0.000000,-15.000000 0.000000,0.000000 0.000000,0.000000 0.000000,0.000000 0.000000,15.000000 0.000000,0.000000 0.000000,-15.000000 0.000000,0.000000 0.000000,0.000000 0.000000,-1.000000 0.000000,-14.000000 0.000000,0.000000 0.000000,15.000000 0.000000,0.000000 0.000000,-30.000000 0.000000,-1.000000 0.000000,16.000000 0.000000,0.000000 0.000000,0.000000 0.000000,0.000000 0.000000,-15.000000 0.000000,-1.000000 0.000000,16.000000 0.000000,0.000000 0.000000,0.000000 0.000000,0.000000 0.000000,-16.000000 0.000000,1.000000 0.000000,15.000000 0.000000,0.000000 0.000000,-15.000000 0.000000,-1.000000 0.000000,1.000000 0.000000,0.000000 0.000000,0.000000 0.000000,0.000000 0.000000,-1.000000 0.000000,1.000000 0.000000,-15.000000 0.000000,0.000000 0.000000,-1.000000 0.000000,1.000000 0.000000,0.000000 0.000000,0.000000 0.000000,-1.000000 0.000000,1.000000 0.000000,15.000000 0.000000,0.000000 0.000000,-16.000000 0.000000,1.000000 0.000000,0.000000 0.000000,-1.000000 0.000000,-14.000000 0.000000,0.000000 0.000000,15.000000 0.000000,-1.000000 0.000000,-14.000000 0.000000,0.000000 0.000000,-16.000000 0.000000,1.000000 0.000000,30.000000 0.000000,-1.000000 0.000000,-29.000000 0.000000,-1.000000 0.000000,1.000000 0.000000,0.000000 0.000000,-1.000000 0.000000,1.000000 0.000000,15.000000 0.000000,-1.000000 0.000000,1.000000 0.000000,0.000000 0.000000,29.000000-15.000000,1.000000 0.000000,0.000000 15.000000,0.000000 0.000000,-16.000000-15.000000,1.000000 0.000000,30.000000 15.000000,0.000000 0.000000,-15.000000 0.000000,-1.000000 0.000000,-14.000000-15.000000,0.000000 0.000000,0.000000 15.000000,-1.000000 0.000000,16.000000 0.000000,0.000000 0.000000,-30.000000 0.000000,-1.000000 0.000000,16.000000 0.000000,0.000000 0.000000,-1.000000-15.000000,1.000000 0.000000,-15.000000 15.000000,-1.000000 0.000000,1.000000 0.000000,0.000000 0.000000,-1.000000 0.000000,1.000000 0.000000,0.000000 0.000000,0.000000 0.000000,-1.000000 0.000000,1.000000 0.000000,-16.000000 0.000000,1.000000 0.000000,15.000000 0.000000,-1.000000 0.000000,1.000000 0.000000,0.000000 0.000000,-1.000000 0.000000,1.000000 0.000000,0.000000 0.000000,-1.000000 0.000000,1.000000 0.000000,0.000000 0.000000,15.000000 0.000000,-1.000000 0.000000,-14.000000 0.000000,0.000000 0.000000,14.000000 0.000000,1.000000 0.000000,15.000000 0.000000,0.000000 0.000000,-31.000000 0.000000,1.000000 0.000000,15.000000 0.000000,-1.000000 0.000000,1.000000 0.000000,0.000000 0.000000,-16.000000 0.000000,1.000000 0.000000,30.000000 0.000000,0.000000 0.000000,-16.000000 0.000000,1.000000 0.000000,0.000000 0.000000,0.000000 0.000000,-1.000000 0.000000,1.000000 0.000000,0.000000 0.000000,0.000000 0.000000,14.000000 0.000000,1.000000 0.000000,0.000000 0.000000,0.000000 0.000000,14.000000 0.000000,1.000000 0.000000,0.000000 0.000000,0.000000 0.000000,0.000000 0.000000,0.000000 0.000000,15.000000 0.000000,-1.000000 0.000000,-14.000000 0.000000,0.000000 0.000000,15.000000 0.000000,0.000000 0.000000,15.000000 0.000000,0.000000 0.000000,-30.000000 0.000000,-1.000000 0.000000,16.000000 0.000000,0.000000 0.000000,0.000000 0.000000,0.000000 0.000000,15.000000 15.000000,0.000000 0.000000,0.000000-15.000000,0.000000 0.000000,-45.000000 15.000000,-1.000000 0.000000,-104.000000 60.000000</inkml:trace>
</inkml:ink>
</file>

<file path=ppt/ink/ink13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57:08"/>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22140.000000 24689.000000,'0.000000'21.000000,"0.000000"-11.000000,0.000000-1.000000,-10.000000-9.000000,-1.000000 0.000000,1.000000 10.000000,1.000000 1.000000,-1.000000-1.000000,0.000000 0.000000,-1.000000 0.000000,1.000000-1.000000,1.000000-9.000000,-1.000000 0.000000,0.000000 11.000000,-1.000000-1.000000,1.000000 0.000000,1.000000-1.000000,-1.000000 1.000000,0.000000 1.000000,-1.000000-1.000000,1.000000 0.000000,1.000000 10.000000,-1.000000 0.000000,0.000000-10.000000,-1.000000-1.000000,1.000000 12.000000,1.000000-1.000000,-1.000000 0.000000,0.000000 0.000000,-1.000000 0.000000,1.000000 0.000000,1.000000-10.000000,-1.000000 0.000000,0.000000 10.000000,-1.000000 0.000000,1.000000 0.000000,1.000000 0.000000,-1.000000-10.000000,0.000000 0.000000,-1.000000 10.000000,1.000000 0.000000,1.000000 0.000000,-1.000000 0.000000,0.000000 10.000000,-1.000000 0.000000,1.000000-10.000000,1.000000 0.000000,-1.000000 10.000000,0.000000 0.000000,-1.000000-10.000000,1.000000 0.000000,10.000000 10.000000,0.000000 0.000000,-9.000000 0.000000,-1.000000 0.000000,10.000000 0.000000,0.000000-1.000000,0.000000 1.000000,0.000000 0.000000,0.000000-10.000000,0.000000 0.000000,0.000000 21.000000,0.000000-1.000000,10.000000-20.000000,-1.000000 0.000000,-9.000000 0.000000,0.000000-1.000000,10.000000 12.000000,1.000000-1.000000,-1.000000-10.000000,0.000000-1.000000,-1.000000-8.000000,1.000000-1.000000,1.000000 10.000000,-1.000000 0.000000,10.000000 0.000000,0.000000-1.000000,-10.000000-8.000000,0.000000-1.000000,9.000000 0.000000,2.000000-1.000000,-1.000000 12.000000,0.000000-1.000000,-10.000000-10.000000,0.000000-1.000000,9.000000 2.000000,2.000000-1.000000,-11.000000 0.000000,-1.000000-1.000000,12.000000 12.000000,-1.000000-1.000000,-1.000000-10.000000,2.000000-1.000000,-11.000000 11.000000,-1.000000 0.000000,12.000000-10.000000,-1.000000 1.000000,-1.000000 9.000000,2.000000-1.000000,-1.000000-8.000000,0.000000-1.000000,10.000000 0.000000,0.000000-1.000000,-10.000000 12.000000,0.000000-1.000000,0.000000-10.000000,-1.000000-1.000000,1.000000 11.000000,0.000000 0.000000,-10.000000-10.000000,1.000000 1.000000,9.000000 9.000000,-1.000000-1.000000,1.000000-8.000000,0.000000-1.000000,-10.000000 0.000000,1.000000-1.000000,9.000000 1.000000,-1.000000 1.000000,-8.000000-11.000000,-1.000000 0.000000,10.000000 10.000000,0.000000 0.000000,0.000000 0.000000,-1.000000-1.000000,-8.000000-9.000000,-1.000000 0.000000,10.000000 11.000000,0.000000-1.000000,-10.000000 0.000000,0.000000-1.000000,9.000000-9.000000,2.000000 0.000000,-11.000000 10.000000,-1.000000 1.000000,12.000000-11.000000,-1.000000 0.000000,-1.000000 10.000000,2.000000 0.000000,-1.000000-10.000000,0.000000 0.000000,0.000000 0.000000,-1.000000 0.000000,1.000000 0.000000,0.000000 0.000000,1.000000 0.000000,-1.000000 0.000000,-1.000000 0.000000,2.000000 0.000000,8.000000 0.000000,2.000000 0.000000,-12.000000 0.000000,2.000000 0.000000,-1.000000 10.000000,0.000000-1.000000,10.000000-9.000000,0.000000 0.000000,-10.000000 0.000000,0.000000 0.000000,0.000000 0.000000,-1.000000 0.000000,1.000000 0.000000,0.000000 0.000000,1.000000 11.000000,-1.000000-1.000000,-11.000000-10.000000,1.000000 0.000000,10.000000 0.000000,0.000000 0.000000,-10.000000 0.000000,1.000000 0.000000,-1.000000 10.000000,0.000000-1.000000,-1.000000-9.000000,1.000000 0.000000,1.000000 0.000000,-1.000000 0.000000,-10.000000 10.000000</inkml:trace>
</inkml:ink>
</file>

<file path=ppt/ink/ink130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2-01-03T15:39:38"/>
    </inkml:context>
    <inkml:brush xml:id="br0">
      <inkml:brushProperty name="width" value="0.0547619052231312" units="cm"/>
      <inkml:brushProperty name="height" value="0.0547619052231312" units="cm"/>
      <inkml:brushProperty name="color" value="#69DBAA"/>
      <inkml:brushProperty name="ignorePressure" value="0"/>
    </inkml:brush>
  </inkml:definitions>
  <inkml:trace contextRef="#ctx0" brushRef="#br0">12250.000000 1200.000000,'-50.000000'0.000000,"50.000000"25.000000,0.000000 0.000000,0.000000 0.000000,0.000000 0.000000,0.000000 25.000000,0.000000 0.000000,0.000000 0.000000,0.000000 0.000000,0.000000 0.000000,0.000000 0.000000,0.000000 0.000000,0.000000 0.000000,0.000000 0.000000,0.000000 0.000000,0.000000 0.000000,0.000000 0.000000,0.000000 0.000000,0.000000 0.000000,0.000000-25.000000,0.000000 0.000000,0.000000 0.000000,0.000000 0.000000,25.000000-25.000000,0.000000 0.000000,-25.000000-25.000000,0.000000 0.000000,0.000000 0.000000,0.000000 0.000000,0.000000-25.000000,0.000000 0.000000,0.000000 0.000000,0.000000 0.000000,0.000000 0.000000,0.000000 0.000000,0.000000-25.000000,0.000000 0.000000,25.000000 25.000000,0.000000 0.000000,-25.000000-25.000000,0.000000 0.000000,25.000000 25.000000,0.000000 0.000000,-25.000000 0.000000,0.000000 0.000000,25.000000 0.000000,0.000000 0.000000,-25.000000 25.000000,0.000000 0.000000,25.000000 0.000000,0.000000 0.000000,0.000000 25.000000,0.000000 0.000000,-25.000000 25.000000,0.000000 0.000000,0.000000 25.000000,0.000000 0.000000,0.000000 0.000000,0.000000 0.000000,0.000000 0.000000,0.000000 0.000000,25.000000 0.000000,0.000000 0.000000,-25.000000 0.000000,0.000000 0.000000,0.000000 0.000000,0.000000 0.000000,0.000000 0.000000,0.000000 0.000000,0.000000-25.000000,0.000000 0.000000,25.000000 25.000000,0.000000 0.000000,-25.000000-25.000000,0.000000 0.000000,0.000000 25.000000,0.000000 0.000000,25.000000-50.000000,0.000000 0.000000,-25.000000 25.000000,0.000000 0.000000,0.000000 0.000000,0.000000 0.000000,25.000000-25.000000,0.000000 0.000000,-25.000000-25.000000,0.000000 0.000000,0.000000 0.000000</inkml:trace>
</inkml:ink>
</file>

<file path=ppt/ink/ink130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2-01-03T15:39:39"/>
    </inkml:context>
    <inkml:brush xml:id="br0">
      <inkml:brushProperty name="width" value="0.0547619052231312" units="cm"/>
      <inkml:brushProperty name="height" value="0.0547619052231312" units="cm"/>
      <inkml:brushProperty name="color" value="#69DBAA"/>
      <inkml:brushProperty name="ignorePressure" value="0"/>
    </inkml:brush>
  </inkml:definitions>
  <inkml:trace contextRef="#ctx0" brushRef="#br0">13650.000000 1250.000000,'50.000000'0.000000,"-25.000000"-25.000000,0.000000 0.000000,0.000000 25.000000,0.000000 0.000000,0.000000-25.000000,0.000000 0.000000,0.000000 0.000000,0.000000 0.000000,0.000000 25.000000,0.000000 0.000000,-25.000000-25.000000,0.000000 0.000000,25.000000 25.000000,0.000000 0.000000,-75.000000 0.000000,0.000000 0.000000,0.000000 0.000000,0.000000 0.000000,0.000000 25.000000,0.000000 0.000000,-25.000000 0.000000,0.000000 0.000000,0.000000-25.000000,0.000000 0.000000,0.000000 25.000000,0.000000 0.000000,25.000000 0.000000,0.000000 0.000000,-25.000000 0.000000,0.000000 0.000000,25.000000-25.000000,0.000000 0.000000,0.000000 0.000000,0.000000 0.000000,25.000000 0.000000,0.000000 0.000000,0.000000 25.000000</inkml:trace>
</inkml:ink>
</file>

<file path=ppt/ink/ink130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2-01-03T15:39:39"/>
    </inkml:context>
    <inkml:brush xml:id="br0">
      <inkml:brushProperty name="width" value="0.0547619052231312" units="cm"/>
      <inkml:brushProperty name="height" value="0.0547619052231312" units="cm"/>
      <inkml:brushProperty name="color" value="#69DBAA"/>
      <inkml:brushProperty name="ignorePressure" value="0"/>
    </inkml:brush>
  </inkml:definitions>
  <inkml:trace contextRef="#ctx0" brushRef="#br0">13200.000000 650.000000,'50.000000'-50.000000,"-25.000000"25.000000,0.000000 0.000000,0.000000 25.000000,0.000000 0.000000,0.000000 25.000000,0.000000 0.000000,-25.000000 25.000000,0.000000 0.000000,0.000000 0.000000,0.000000 0.000000,0.000000 0.000000,0.000000 0.000000,0.000000 25.000000,0.000000 0.000000,0.000000 0.000000,0.000000 0.000000,0.000000-25.000000,0.000000 0.000000,0.000000 0.000000,0.000000 0.000000,0.000000 25.000000,0.000000 0.000000,0.000000-50.000000,0.000000 0.000000,0.000000 25.000000,0.000000 0.000000,-25.000000-25.000000,0.000000 0.000000,25.000000 0.000000,0.000000 0.000000,0.000000 0.000000</inkml:trace>
</inkml:ink>
</file>

<file path=ppt/ink/ink130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2-01-03T15:39:39"/>
    </inkml:context>
    <inkml:brush xml:id="br0">
      <inkml:brushProperty name="width" value="0.0547619052231312" units="cm"/>
      <inkml:brushProperty name="height" value="0.0547619052231312" units="cm"/>
      <inkml:brushProperty name="color" value="#69DBAA"/>
      <inkml:brushProperty name="ignorePressure" value="0"/>
    </inkml:brush>
  </inkml:definitions>
  <inkml:trace contextRef="#ctx0" brushRef="#br0">14100.000000 1000.000000,'0.000000'-50.000000,"25.000000"25.000000,0.000000 0.000000,-25.000000 0.000000,0.000000 0.000000,0.000000 0.000000,0.000000 0.000000,25.000000 25.000000,0.000000 0.000000,-50.000000 50.000000,0.000000 0.000000,25.000000 0.000000,0.000000 0.000000,-25.000000 0.000000,0.000000 0.000000,25.000000 25.000000,0.000000 0.000000,-25.000000-25.000000,0.000000 0.000000,25.000000 25.000000,0.000000 0.000000,0.000000-25.000000,0.000000 0.000000,0.000000 25.000000,0.000000 0.000000,0.000000-25.000000,0.000000 0.000000,0.000000 0.000000,0.000000 0.000000,25.000000-25.000000,0.000000 0.000000,0.000000 0.000000,0.000000 0.000000,25.000000 0.000000,0.000000 0.000000,-25.000000 0.000000,0.000000 0.000000,0.000000-25.000000,0.000000 0.000000,0.000000 0.000000,0.000000 0.000000,0.000000-25.000000,0.000000 0.000000,0.000000 0.000000</inkml:trace>
</inkml:ink>
</file>

<file path=ppt/ink/ink130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2-01-03T15:39:40"/>
    </inkml:context>
    <inkml:brush xml:id="br0">
      <inkml:brushProperty name="width" value="0.0547619052231312" units="cm"/>
      <inkml:brushProperty name="height" value="0.0547619052231312" units="cm"/>
      <inkml:brushProperty name="color" value="#69DBAA"/>
      <inkml:brushProperty name="ignorePressure" value="0"/>
    </inkml:brush>
  </inkml:definitions>
  <inkml:trace contextRef="#ctx0" brushRef="#br0">14150.000000 1250.000000,'0.000000'-50.000000,"0.000000"25.000000,0.000000 0.000000,0.000000-25.000000,0.000000 0.000000,0.000000 25.000000,0.000000 0.000000,0.000000 0.000000,0.000000 0.000000,0.000000 0.000000,0.000000 0.000000,0.000000 0.000000,0.000000 0.000000,25.000000 25.000000,0.000000 0.000000,0.000000-25.000000,0.000000 0.000000,0.000000 25.000000,0.000000 0.000000,25.000000 0.000000,0.000000 0.000000,-25.000000 0.000000,0.000000 0.000000,0.000000 25.000000,0.000000 0.000000,0.000000-25.000000,0.000000 0.000000,0.000000 50.000000,0.000000 0.000000,0.000000-25.000000,0.000000 0.000000,-25.000000 0.000000,0.000000 0.000000,0.000000 25.000000,0.000000 0.000000,0.000000 0.000000,0.000000 0.000000,0.000000-25.000000,0.000000 0.000000,-25.000000 0.000000,0.000000 0.000000,0.000000 0.000000,0.000000 0.000000,0.000000 0.000000,0.000000 0.000000,0.000000 0.000000,0.000000 0.000000,-25.000000-25.000000,0.000000 0.000000,25.000000 25.000000,0.000000 0.000000,0.000000-25.000000,0.000000 0.000000,0.000000 0.000000,0.000000 0.000000,0.000000 0.000000</inkml:trace>
</inkml:ink>
</file>

<file path=ppt/ink/ink130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2-01-03T15:39:40"/>
    </inkml:context>
    <inkml:brush xml:id="br0">
      <inkml:brushProperty name="width" value="0.0547619052231312" units="cm"/>
      <inkml:brushProperty name="height" value="0.0547619052231312" units="cm"/>
      <inkml:brushProperty name="color" value="#69DBAA"/>
      <inkml:brushProperty name="ignorePressure" value="0"/>
    </inkml:brush>
  </inkml:definitions>
  <inkml:trace contextRef="#ctx0" brushRef="#br0">14900.000000 1050.000000,'50.000000'-50.000000,"0.000000"25.000000,0.000000 0.000000,0.000000 0.000000,0.000000 0.000000,-25.000000 0.000000,0.000000 0.000000,-50.000000 25.000000,0.000000 0.000000,-25.000000 0.000000,0.000000 0.000000,25.000000 25.000000,0.000000 0.000000,0.000000 0.000000,0.000000 0.000000,-25.000000 0.000000,0.000000 0.000000,25.000000 0.000000,0.000000 0.000000,25.000000 25.000000,0.000000 0.000000,-25.000000-25.000000,0.000000 0.000000,25.000000 0.000000,0.000000 0.000000,0.000000 0.000000,0.000000 0.000000,-25.000000 0.000000,0.000000 0.000000,25.000000 0.000000,0.000000 0.000000,25.000000 0.000000,0.000000 0.000000,25.000000-25.000000,0.000000 0.000000,-25.000000 25.000000,0.000000 0.000000,25.000000-25.000000,0.000000 0.000000,0.000000 25.000000,0.000000 0.000000,0.000000-25.000000,0.000000 0.000000,-25.000000 25.000000,0.000000 0.000000,0.000000-25.000000,0.000000 0.000000,-25.000000 25.000000,0.000000 0.000000,0.000000 0.000000,0.000000 0.000000,-50.000000-25.000000,0.000000 0.000000,25.000000 0.000000,0.000000 0.000000,-25.000000 25.000000,0.000000 0.000000,0.000000-25.000000,0.000000 0.000000,0.000000 0.000000,0.000000 0.000000,0.000000 25.000000,0.000000 0.000000,25.000000-25.000000,0.000000 0.000000,-25.000000 0.000000,0.000000 0.000000,25.000000 0.000000,0.000000 0.000000,0.000000 0.000000</inkml:trace>
</inkml:ink>
</file>

<file path=ppt/ink/ink130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2-01-03T15:39:40"/>
    </inkml:context>
    <inkml:brush xml:id="br0">
      <inkml:brushProperty name="width" value="0.0547619052231312" units="cm"/>
      <inkml:brushProperty name="height" value="0.0547619052231312" units="cm"/>
      <inkml:brushProperty name="color" value="#69DBAA"/>
      <inkml:brushProperty name="ignorePressure" value="0"/>
    </inkml:brush>
  </inkml:definitions>
  <inkml:trace contextRef="#ctx0" brushRef="#br0">16100.000000 1150.000000,'50.000000'0.000000,"-25.000000"-25.000000,0.000000 0.000000,0.000000 0.000000,0.000000 0.000000,0.000000 25.000000,0.000000 0.000000,-25.000000-25.000000,0.000000 0.000000,-25.000000 25.000000,0.000000 0.000000,-25.000000 0.000000,0.000000 0.000000,0.000000 0.000000,0.000000 0.000000,-25.000000 0.000000,0.000000 0.000000,25.000000 25.000000,0.000000 0.000000,-25.000000 0.000000,0.000000 0.000000,0.000000-25.000000,0.000000 0.000000,0.000000 25.000000,0.000000 0.000000,25.000000-25.000000,0.000000 0.000000,0.000000 25.000000,0.000000 0.000000,25.000000-25.000000,0.000000 0.000000,-25.000000 25.000000</inkml:trace>
</inkml:ink>
</file>

<file path=ppt/ink/ink130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2-01-03T15:39:41"/>
    </inkml:context>
    <inkml:brush xml:id="br0">
      <inkml:brushProperty name="width" value="0.0547619052231312" units="cm"/>
      <inkml:brushProperty name="height" value="0.0547619052231312" units="cm"/>
      <inkml:brushProperty name="color" value="#69DBAA"/>
      <inkml:brushProperty name="ignorePressure" value="0"/>
    </inkml:brush>
  </inkml:definitions>
  <inkml:trace contextRef="#ctx0" brushRef="#br0">15550.000000 600.000000,'50.000000'-50.000000,"-25.000000"50.000000,0.000000 0.000000,0.000000-25.000000,0.000000 0.000000,-25.000000 50.000000,0.000000 0.000000,0.000000 0.000000,0.000000 0.000000,0.000000 25.000000,0.000000 0.000000,0.000000 25.000000,0.000000 0.000000,-25.000000-25.000000,0.000000 0.000000,25.000000 0.000000,0.000000 0.000000,0.000000 25.000000,0.000000 0.000000,0.000000-25.000000,0.000000 0.000000,0.000000 25.000000,0.000000 0.000000,0.000000-25.000000,0.000000 0.000000,0.000000 0.000000,0.000000 0.000000,0.000000-25.000000,0.000000 0.000000,0.000000 0.000000,0.000000 0.000000,0.000000 0.000000,0.000000 0.000000,25.000000-25.000000</inkml:trace>
</inkml:ink>
</file>

<file path=ppt/ink/ink130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2-01-03T15:39:41"/>
    </inkml:context>
    <inkml:brush xml:id="br0">
      <inkml:brushProperty name="width" value="0.0547619052231312" units="cm"/>
      <inkml:brushProperty name="height" value="0.0547619052231312" units="cm"/>
      <inkml:brushProperty name="color" value="#69DBAA"/>
      <inkml:brushProperty name="ignorePressure" value="0"/>
    </inkml:brush>
  </inkml:definitions>
  <inkml:trace contextRef="#ctx0" brushRef="#br0">16300.000000 1050.000000,'50.000000'0.000000,"-25.000000"0.000000,0.000000 0.000000,0.000000 25.000000,0.000000 0.000000,-25.000000 0.000000,0.000000 0.000000,0.000000 0.000000,0.000000 0.000000,0.000000 25.000000,0.000000 0.000000,0.000000 0.000000,0.000000 0.000000,0.000000 0.000000,0.000000 0.000000,0.000000 0.000000,0.000000 0.000000,0.000000-25.000000,0.000000 0.000000,-25.000000 25.000000,0.000000 0.000000,25.000000-25.000000,0.000000 0.000000,0.000000 0.000000</inkml:trace>
</inkml:ink>
</file>

<file path=ppt/ink/ink130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2-01-03T15:39:41"/>
    </inkml:context>
    <inkml:brush xml:id="br0">
      <inkml:brushProperty name="width" value="0.0547619052231312" units="cm"/>
      <inkml:brushProperty name="height" value="0.0547619052231312" units="cm"/>
      <inkml:brushProperty name="color" value="#69DBAA"/>
      <inkml:brushProperty name="ignorePressure" value="0"/>
    </inkml:brush>
  </inkml:definitions>
  <inkml:trace contextRef="#ctx0" brushRef="#br0">16550.000000 500.000000,'0.000000'-50.000000,"0.000000"25.000000,0.000000 0.000000,0.000000 0.000000,0.000000 0.000000,0.000000 0.000000,0.000000 0.000000,25.000000 0.000000,0.000000 0.000000,0.000000 25.000000,0.000000 0.000000,0.000000-25.000000</inkml:trace>
</inkml:ink>
</file>

<file path=ppt/ink/ink13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57:09"/>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23640.000000 26610.000000,'0.000000'-21.000000,"10.000000"21.000000,-1.000000 0.000000,12.000000 0.000000,-1.000000 0.000000,-11.000000 11.000000,1.000000-1.000000,10.000000-10.000000,0.000000 0.000000,1.000000 10.000000,-1.000000-1.000000,-1.000000 1.000000,2.000000 1.000000,8.000000-1.000000,2.000000 0.000000,-12.000000 0.000000,2.000000-1.000000,-1.000000 2.000000,0.000000-1.000000,0.000000-10.000000,-1.000000 0.000000,-8.000000 10.000000,-1.000000-1.000000,0.000000 1.000000,-1.000000 1.000000,1.000000-1.000000,1.000000 0.000000,-11.000000 0.000000,0.000000-1.000000,0.000000 2.000000,0.000000-1.000000,-11.000000-10.000000,1.000000 0.000000,1.000000 10.000000,-1.000000-1.000000,-11.000000 1.000000,2.000000 1.000000,-1.000000-1.000000,-1.000000 0.000000,-8.000000 0.000000,-1.000000 0.000000,10.000000 0.000000,-1.000000 0.000000,1.000000 0.000000,0.000000-1.000000,1.000000 1.000000,-1.000000 1.000000,0.000000-1.000000,0.000000 0.000000,-1.000000 0.000000,2.000000 0.000000,-1.000000 0.000000,-1.000000 0.000000,1.000000 0.000000,0.000000-1.000000,10.000000 1.000000,1.000000 1.000000,-1.000000-1.000000,0.000000 0.000000,-1.000000-10.000000,1.000000 0.000000,1.000000 10.000000,-1.000000 0.000000,0.000000-10.000000,-1.000000 0.000000,11.000000 10.000000,0.000000 0.000000,-10.000000-10.000000,1.000000 0.000000,9.000000-10.000000,0.000000 0.000000,9.000000 0.000000,1.000000 0.000000,-10.000000 0.000000,0.000000 0.000000,0.000000-1.000000,0.000000 1.000000,11.000000 1.000000,-1.000000-1.000000,0.000000-10.000000,-1.000000 0.000000,-9.000000 10.000000,0.000000 0.000000,10.000000-10.000000,1.000000 0.000000,-1.000000 0.000000,0.000000 0.000000,-10.000000 10.000000,0.000000 0.000000,9.000000-10.000000,1.000000 0.000000,-10.000000 0.000000,0.000000 0.000000,11.000000 10.000000,-1.000000 0.000000,-10.000000-10.000000,0.000000 0.000000,10.000000 10.000000,-1.000000-1.000000,-9.000000 2.000000,0.000000-1.000000,10.000000 0.000000</inkml:trace>
</inkml:ink>
</file>

<file path=ppt/ink/ink131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2-01-03T15:39:42"/>
    </inkml:context>
    <inkml:brush xml:id="br0">
      <inkml:brushProperty name="width" value="0.0547619052231312" units="cm"/>
      <inkml:brushProperty name="height" value="0.0547619052231312" units="cm"/>
      <inkml:brushProperty name="color" value="#69DBAA"/>
      <inkml:brushProperty name="ignorePressure" value="0"/>
    </inkml:brush>
  </inkml:definitions>
  <inkml:trace contextRef="#ctx0" brushRef="#br0">16850.000000 700.000000,'0.000000'100.000000,"0.000000"-75.000000,0.000000 0.000000,0.000000 25.000000,0.000000 0.000000,0.000000-25.000000,0.000000 0.000000,0.000000 25.000000,0.000000 0.000000,0.000000-25.000000,0.000000 0.000000,0.000000 25.000000,0.000000 0.000000,0.000000 0.000000,0.000000 0.000000,0.000000 0.000000,0.000000 0.000000,0.000000 0.000000,0.000000 0.000000,0.000000 0.000000,0.000000 0.000000,0.000000-25.000000,0.000000 0.000000,0.000000 0.000000,0.000000 0.000000,0.000000 0.000000,0.000000 0.000000,0.000000 0.000000,0.000000 0.000000,0.000000-50.000000,0.000000 0.000000,0.000000 0.000000,0.000000 0.000000,0.000000-25.000000,0.000000 0.000000,0.000000-25.000000,0.000000 0.000000,0.000000 25.000000,0.000000 0.000000,25.000000-25.000000,0.000000 0.000000,0.000000 0.000000,0.000000 0.000000,-25.000000 0.000000,0.000000 0.000000,25.000000 25.000000,0.000000 0.000000,0.000000 0.000000,0.000000 0.000000,0.000000 25.000000,0.000000 0.000000,0.000000 0.000000,0.000000 0.000000,0.000000 0.000000,0.000000 0.000000,0.000000 25.000000,0.000000 0.000000,0.000000 0.000000,0.000000 0.000000,25.000000 0.000000,0.000000 0.000000,-25.000000 0.000000,0.000000 0.000000,0.000000 50.000000,0.000000 0.000000,0.000000-25.000000,0.000000 0.000000,-25.000000 25.000000,0.000000 0.000000,25.000000 0.000000,0.000000 0.000000,-25.000000 0.000000,0.000000 0.000000,0.000000 25.000000,0.000000 0.000000,0.000000-25.000000,0.000000 0.000000,0.000000 0.000000,0.000000 0.000000,0.000000 0.000000,0.000000 0.000000,-25.000000-25.000000,0.000000 0.000000,0.000000 25.000000,0.000000 0.000000,25.000000-25.000000,0.000000 0.000000,0.000000 0.000000,0.000000 0.000000,-25.000000 0.000000,0.000000 0.000000,50.000000-25.000000</inkml:trace>
</inkml:ink>
</file>

<file path=ppt/ink/ink131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2-01-03T15:39:42"/>
    </inkml:context>
    <inkml:brush xml:id="br0">
      <inkml:brushProperty name="width" value="0.0547619052231312" units="cm"/>
      <inkml:brushProperty name="height" value="0.0547619052231312" units="cm"/>
      <inkml:brushProperty name="color" value="#69DBAA"/>
      <inkml:brushProperty name="ignorePressure" value="0"/>
    </inkml:brush>
  </inkml:definitions>
  <inkml:trace contextRef="#ctx0" brushRef="#br0">18300.000000 900.000000,'0.000000'-50.000000,"0.000000"25.000000,0.000000 0.000000,0.000000 0.000000,0.000000 0.000000,0.000000 0.000000,0.000000 0.000000,0.000000 0.000000,0.000000 0.000000,-25.000000 50.000000,0.000000 0.000000,25.000000 25.000000,0.000000 0.000000,0.000000 0.000000,0.000000 0.000000,-25.000000 0.000000,0.000000 0.000000,25.000000 0.000000,0.000000 0.000000,0.000000 0.000000,0.000000 0.000000,0.000000 0.000000,0.000000 0.000000,0.000000 0.000000,0.000000 0.000000,25.000000 0.000000,0.000000 0.000000,0.000000 0.000000,0.000000 0.000000,25.000000-25.000000,0.000000 0.000000,-25.000000 0.000000,0.000000 0.000000,0.000000 0.000000,0.000000 0.000000,25.000000 0.000000,0.000000 0.000000,-25.000000-25.000000,0.000000 0.000000,0.000000 0.000000,0.000000 0.000000,0.000000 0.000000,0.000000 0.000000,0.000000 0.000000,0.000000 0.000000,0.000000-25.000000,0.000000 0.000000,-50.000000 25.000000,0.000000 0.000000,0.000000 0.000000,0.000000 0.000000,0.000000 0.000000,0.000000 0.000000,0.000000 0.000000,0.000000 0.000000,0.000000 0.000000,0.000000 0.000000,0.000000 0.000000,0.000000 0.000000,0.000000 0.000000,0.000000 0.000000,0.000000 0.000000,0.000000 0.000000,25.000000-25.000000,0.000000 0.000000,0.000000 0.000000,0.000000 0.000000,-25.000000 0.000000,0.000000 0.000000,25.000000-25.000000,0.000000 0.000000,0.000000 25.000000,0.000000 0.000000,0.000000-25.000000,0.000000 0.000000,0.000000 0.000000,0.000000 0.000000,0.000000 0.000000,0.000000 0.000000,25.000000 0.000000,0.000000 0.000000,0.000000 0.000000,0.000000 0.000000,0.000000 25.000000,0.000000 0.000000,0.000000-25.000000,0.000000 0.000000,0.000000 0.000000,0.000000 0.000000,0.000000 25.000000,0.000000 0.000000,0.000000 0.000000,0.000000 0.000000,0.000000 0.000000,0.000000 0.000000,0.000000 25.000000,0.000000 0.000000,0.000000 0.000000,0.000000 0.000000,-25.000000 25.000000,0.000000 0.000000,0.000000 0.000000,0.000000 0.000000,0.000000 0.000000,0.000000 0.000000,0.000000 0.000000,0.000000 0.000000,0.000000 25.000000,0.000000 0.000000,0.000000 0.000000,0.000000 0.000000,0.000000-25.000000,0.000000 0.000000,0.000000 25.000000,0.000000 0.000000,0.000000-25.000000,0.000000 0.000000,0.000000 0.000000,0.000000 0.000000,-25.000000 0.000000,0.000000 0.000000,0.000000 0.000000,0.000000 0.000000,0.000000 0.000000,0.000000 0.000000,0.000000-25.000000,0.000000 0.000000,-25.000000 25.000000,0.000000 0.000000,25.000000-25.000000,0.000000 0.000000,0.000000 0.000000,0.000000 0.000000,0.000000 0.000000,0.000000 0.000000,0.000000 0.000000</inkml:trace>
</inkml:ink>
</file>

<file path=ppt/ink/ink131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2-01-03T15:39:43"/>
    </inkml:context>
    <inkml:brush xml:id="br0">
      <inkml:brushProperty name="width" value="0.0547619052231312" units="cm"/>
      <inkml:brushProperty name="height" value="0.0547619052231312" units="cm"/>
      <inkml:brushProperty name="color" value="#69DBAA"/>
      <inkml:brushProperty name="ignorePressure" value="0"/>
    </inkml:brush>
  </inkml:definitions>
  <inkml:trace contextRef="#ctx0" brushRef="#br0">19600.000000 1350.000000,'50.000000'0.000000,"-25.000000"0.000000,0.000000 0.000000,0.000000 0.000000,0.000000 0.000000,25.000000 0.000000,0.000000 0.000000,-25.000000 25.000000,0.000000 0.000000,-25.000000 0.000000,0.000000 0.000000,-25.000000-25.000000,0.000000 0.000000,0.000000 0.000000,0.000000 0.000000,0.000000 0.000000</inkml:trace>
</inkml:ink>
</file>

<file path=ppt/ink/ink131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2-01-03T15:39:43"/>
    </inkml:context>
    <inkml:brush xml:id="br0">
      <inkml:brushProperty name="width" value="0.0547619052231312" units="cm"/>
      <inkml:brushProperty name="height" value="0.0547619052231312" units="cm"/>
      <inkml:brushProperty name="color" value="#69DBAA"/>
      <inkml:brushProperty name="ignorePressure" value="0"/>
    </inkml:brush>
  </inkml:definitions>
  <inkml:trace contextRef="#ctx0" brushRef="#br0">19750.000000 1000.000000,'0.000000'-50.000000,"0.000000"25.000000,0.000000 0.000000,0.000000 0.000000,0.000000 0.000000,0.000000 0.000000,0.000000 0.000000,0.000000 0.000000,0.000000 0.000000,0.000000 0.000000,0.000000 0.000000,0.000000 0.000000</inkml:trace>
</inkml:ink>
</file>

<file path=ppt/ink/ink131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37:53"/>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18200.000000 3830.000000,'19.000000'0.000000,"-8.000000"0.000000,-1.000000 0.000000,0.000000 0.000000,-1.000000 0.000000,12.000000 0.000000,-1.000000 0.000000,-1.000000 10.000000,2.000000 0.000000,8.000000-10.000000,2.000000 0.000000,9.000000 0.000000,0.000000 0.000000,10.000000 0.000000,0.000000 0.000000,0.000000 0.000000,0.000000 0.000000,20.000000 0.000000,-1.000000 0.000000,12.000000 0.000000,-1.000000 0.000000,-10.000000 0.000000,-1.000000 0.000000,21.000000 10.000000,1.000000 0.000000,-22.000000-10.000000,2.000000 0.000000,19.000000 10.000000,-1.000000 0.000000,1.000000-10.000000,1.000000 0.000000,-11.000000 0.000000,-1.000000 0.000000,12.000000 10.000000,-1.000000 0.000000,-11.000000-10.000000,2.000000 0.000000,9.000000 0.000000,0.000000 0.000000,-1.000000 10.000000,1.000000 0.000000,1.000000-10.000000,-1.000000 0.000000,-20.000000 0.000000,0.000000 0.000000,-10.000000 10.000000,0.000000 0.000000,20.000000-10.000000,-1.000000 0.000000,1.000000 0.000000,0.000000 0.000000,-10.000000 0.000000,0.000000 0.000000,1.000000 0.000000,-1.000000 0.000000,-20.000000 0.000000,0.000000 0.000000,0.000000 0.000000,0.000000 0.000000,-10.000000 0.000000,0.000000 0.000000,-1.000000 0.000000,1.000000 0.000000,1.000000 0.000000,-1.000000 0.000000,-11.000000-10.000000,2.000000 0.000000,-12.000000 10.000000,2.000000 0.000000,-1.000000 0.000000,0.000000 0.000000,-10.000000 0.000000,0.000000 0.000000,-10.000000-10.000000,0.000000 0.000000,9.000000 10.000000,1.000000 0.000000,-20.000000 0.000000,1.000000 0.000000,-11.000000-10.000000,-1.000000 0.000000,-8.000000 10.000000,-1.000000 0.000000,-11.000000 0.000000,1.000000 0.000000,-10.000000-10.000000,0.000000 0.000000,-10.000000 10.000000,1.000000 0.000000,9.000000 0.000000,0.000000 0.000000,-20.000000 0.000000,-1.000000 0.000000,12.000000 0.000000,-1.000000 0.000000,-30.000000 0.000000,-1.000000 0.000000,-9.000000 0.000000,0.000000 0.000000,-9.000000 10.000000,-1.000000 0.000000,10.000000-10.000000,0.000000 0.000000,-10.000000 10.000000,-1.000000 0.000000,11.000000-10.000000,0.000000 0.000000,0.000000 0.000000,0.000000 0.000000,11.000000 10.000000,-1.000000 0.000000,10.000000-10.000000,0.000000 0.000000,0.000000 0.000000,-1.000000 0.000000,12.000000 0.000000,-1.000000 0.000000,9.000000 10.000000,1.000000 0.000000,20.000000-10.000000,1.000000 0.000000,-1.000000 0.000000,0.000000 0.000000,9.000000 0.000000,2.000000 0.000000,-1.000000 0.000000,0.000000 0.000000,10.000000 0.000000,0.000000 0.000000,-1.000000 0.000000,2.000000 0.000000,9.000000 0.000000,0.000000 0.000000,-10.000000 0.000000,0.000000 0.000000,10.000000 0.000000,-1.000000 0.000000,1.000000 0.000000,1.000000 0.000000,-1.000000 0.000000,0.000000 0.000000,-1.000000 0.000000,1.000000 0.000000,1.000000 0.000000,-1.000000 0.000000,10.000000-10.000000</inkml:trace>
</inkml:ink>
</file>

<file path=ppt/ink/ink131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37:57"/>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1200.000000 5170.000000,'19.000000'0.000000,"-8.000000"0.000000,-1.000000 0.000000,0.000000 0.000000,-1.000000 0.000000,1.000000 0.000000,1.000000 0.000000,-1.000000 0.000000,0.000000 0.000000,-1.000000 0.000000,1.000000 0.000000,1.000000 0.000000,-1.000000 0.000000,10.000000-10.000000,0.000000 0.000000,-10.000000 10.000000,0.000000 0.000000,9.000000 0.000000,2.000000 0.000000,-1.000000-10.000000,0.000000 0.000000,0.000000 10.000000,-1.000000 0.000000,1.000000 0.000000,0.000000 0.000000,1.000000 0.000000,-1.000000 0.000000,10.000000 0.000000,-1.000000 0.000000,-8.000000 0.000000,-1.000000 0.000000,-1.000000 0.000000,2.000000 0.000000,8.000000 0.000000,2.000000 0.000000,-1.000000 0.000000,-1.000000 0.000000,-8.000000 0.000000,-1.000000 0.000000,10.000000 0.000000,-1.000000 0.000000,1.000000 0.000000,0.000000 0.000000,10.000000-10.000000,1.000000 0.000000,-11.000000 10.000000,-1.000000 0.000000,1.000000 0.000000,0.000000 0.000000,10.000000 0.000000,1.000000 0.000000,-11.000000 0.000000,-1.000000 0.000000,1.000000-10.000000,0.000000 0.000000,1.000000 10.000000,-1.000000 0.000000,0.000000 0.000000,0.000000 0.000000,-1.000000 0.000000,2.000000 0.000000,-1.000000 0.000000,-1.000000 0.000000,1.000000 0.000000,0.000000 0.000000,10.000000 0.000000,1.000000 0.000000,-11.000000-10.000000,-1.000000 0.000000,12.000000 10.000000,-1.000000 0.000000,10.000000 0.000000,0.000000 0.000000,-21.000000 0.000000,2.000000 0.000000,9.000000 0.000000,0.000000 0.000000,-1.000000 0.000000,1.000000 0.000000,1.000000 0.000000,-1.000000 0.000000,-11.000000 0.000000,2.000000 0.000000,9.000000 0.000000,0.000000 0.000000,-1.000000 0.000000,1.000000 0.000000,-10.000000 0.000000,0.000000 0.000000,20.000000 0.000000,0.000000 0.000000,0.000000 0.000000,0.000000 0.000000,-10.000000 0.000000,1.000000 0.000000,9.000000 0.000000,0.000000 0.000000,-10.000000-10.000000,0.000000 0.000000,-1.000000 10.000000,1.000000 0.000000,1.000000 0.000000,-1.000000 0.000000,-11.000000 0.000000,2.000000 0.000000,9.000000 0.000000,0.000000 0.000000,-1.000000 0.000000,1.000000 0.000000,1.000000 0.000000,-1.000000 0.000000,0.000000 0.000000,-1.000000 0.000000,11.000000 0.000000,0.000000 0.000000,-10.000000 0.000000,1.000000 0.000000,-11.000000-10.000000,-1.000000 0.000000,12.000000 10.000000,-1.000000 0.000000,-11.000000 0.000000,2.000000 0.000000,9.000000 0.000000,0.000000 0.000000,-10.000000 0.000000,0.000000 0.000000,10.000000 0.000000,-1.000000 0.000000,1.000000 0.000000,1.000000 0.000000,-1.000000 0.000000,0.000000 0.000000,-1.000000 0.000000,1.000000 0.000000,1.000000 0.000000,-1.000000 0.000000,0.000000 0.000000,-1.000000 0.000000,-8.000000 0.000000,-1.000000 0.000000,9.000000 0.000000,1.000000 0.000000,-10.000000 0.000000,0.000000 0.000000,1.000000 0.000000,-1.000000 0.000000,0.000000 0.000000,0.000000 0.000000,-1.000000 0.000000,2.000000 0.000000,-12.000000 0.000000,2.000000 0.000000,8.000000 0.000000,2.000000 0.000000,9.000000 0.000000,0.000000 0.000000,-10.000000 0.000000,0.000000 0.000000,10.000000 0.000000,-1.000000 0.000000,-8.000000 0.000000,-1.000000 0.000000,0.000000 0.000000,0.000000 0.000000,10.000000 0.000000,-1.000000 0.000000,-19.000000 0.000000,0.000000 0.000000,10.000000 10.000000,0.000000 0.000000,-10.000000-10.000000,0.000000 0.000000,10.000000 0.000000,0.000000 0.000000,-10.000000 0.000000,0.000000 0.000000,10.000000 0.000000,0.000000 0.000000,1.000000 0.000000,-1.000000 0.000000,-10.000000 0.000000,-1.000000 0.000000,21.000000 0.000000,1.000000 0.000000,-22.000000 10.000000,2.000000 0.000000,19.000000-10.000000,-1.000000 0.000000,-8.000000 0.000000,-1.000000 0.000000,0.000000 0.000000,0.000000 0.000000,-10.000000 0.000000,0.000000 0.000000,10.000000 0.000000,0.000000 0.000000,-1.000000 0.000000,2.000000 0.000000,-12.000000 0.000000,2.000000 0.000000,8.000000 0.000000,2.000000 0.000000,-12.000000 0.000000,2.000000 0.000000,-1.000000 0.000000,0.000000 0.000000,10.000000 10.000000,0.000000 0.000000,-10.000000-10.000000,0.000000 0.000000,10.000000 0.000000,0.000000 0.000000,-10.000000 0.000000,0.000000 0.000000,10.000000 0.000000,0.000000 0.000000,-1.000000 0.000000,2.000000 0.000000,-1.000000 0.000000,-1.000000 0.000000,-8.000000 0.000000,-1.000000 0.000000,10.000000 0.000000,-1.000000 0.000000,1.000000 0.000000,0.000000 0.000000,-10.000000 10.000000,0.000000 0.000000,1.000000-10.000000,-1.000000 0.000000,10.000000 0.000000,-1.000000 0.000000,-8.000000 0.000000,-1.000000 0.000000,-1.000000 0.000000,2.000000 0.000000,8.000000 0.000000,2.000000 0.000000,-12.000000 0.000000,2.000000 0.000000,-1.000000 0.000000,0.000000 0.000000,0.000000 0.000000,-1.000000 0.000000,1.000000 0.000000,0.000000 0.000000,10.000000 0.000000,0.000000 0.000000,-10.000000 0.000000,0.000000 0.000000,10.000000 0.000000,0.000000 0.000000,-10.000000 10.000000,0.000000 0.000000,10.000000-10.000000,0.000000 0.000000,1.000000 0.000000,-1.000000 0.000000,-10.000000 0.000000,-1.000000 0.000000,12.000000 0.000000,-1.000000 0.000000,-10.000000 0.000000,-1.000000 0.000000,1.000000 0.000000,0.000000 0.000000,1.000000 0.000000,-1.000000 0.000000,-1.000000 0.000000,2.000000 0.000000,-11.000000 0.000000,-1.000000 0.000000,12.000000 0.000000,-1.000000 0.000000,-1.000000 0.000000,2.000000 0.000000,-1.000000 0.000000,0.000000 0.000000,0.000000 0.000000,-1.000000 0.000000,1.000000 0.000000,0.000000 0.000000,1.000000 0.000000,-1.000000 0.000000,-1.000000 0.000000,2.000000 0.000000,-1.000000 0.000000,0.000000 0.000000,0.000000 0.000000,-1.000000 0.000000,12.000000 0.000000,-1.000000 0.000000,-10.000000 0.000000,-1.000000 0.000000,1.000000 0.000000,0.000000 0.000000,1.000000 0.000000,-1.000000 0.000000,10.000000 0.000000,-1.000000 0.000000,-19.000000 0.000000,1.000000 0.000000,19.000000 0.000000,0.000000 0.000000,-20.000000-10.000000,-1.000000 0.000000,12.000000 10.000000,-1.000000 0.000000,-1.000000 0.000000,2.000000 0.000000,-11.000000-10.000000,-1.000000 0.000000,1.000000 10.000000,1.000000 0.000000,-1.000000-10.000000,0.000000 0.000000,9.000000 10.000000,2.000000 0.000000,-11.000000-10.000000,-1.000000 0.000000,1.000000 0.000000,1.000000 0.000000,-1.000000 10.000000,0.000000 0.000000,9.000000-10.000000,2.000000 0.000000,-11.000000 10.000000,-1.000000 0.000000,1.000000-10.000000,1.000000 0.000000,-1.000000 0.000000,0.000000 0.000000,-1.000000 0.000000,1.000000 0.000000,1.000000 10.000000,-1.000000 0.000000,0.000000-10.000000,-1.000000 0.000000,-9.000000 0.000000,0.000000 0.000000,10.000000 0.000000,1.000000 0.000000,-11.000000 0.000000,0.000000 0.000000,0.000000 0.000000,0.000000 0.000000,0.000000 0.000000,0.000000 0.000000,0.000000 0.000000,0.000000 0.000000,-11.000000 0.000000,1.000000 0.000000,1.000000 0.000000,-1.000000 0.000000,0.000000 0.000000,-1.000000 0.000000,1.000000 10.000000,1.000000 0.000000,-1.000000-10.000000,0.000000 0.000000,-1.000000 10.000000,1.000000 0.000000,1.000000-10.000000,-1.000000 0.000000,0.000000 0.000000,-1.000000 0.000000,1.000000 0.000000,1.000000 0.000000,-11.000000 10.000000,-1.000000 0.000000,12.000000-10.000000,-1.000000 0.000000,-11.000000 0.000000,2.000000 0.000000,9.000000 0.000000,0.000000 0.000000,-10.000000 10.000000,0.000000 0.000000,10.000000-10.000000,-1.000000 0.000000,-8.000000 0.000000,-1.000000 0.000000,0.000000 0.000000,0.000000 0.000000,-1.000000 0.000000,2.000000 0.000000,-1.000000 0.000000,-1.000000 0.000000,1.000000 0.000000,0.000000 0.000000,-10.000000 0.000000,0.000000 0.000000,10.000000 0.000000,0.000000 0.000000,-10.000000-10.000000,0.000000 0.000000,1.000000 10.000000,-1.000000 0.000000,-1.000000 0.000000,2.000000 0.000000,-1.000000 0.000000,0.000000 0.000000,0.000000 0.000000,-1.000000 0.000000,1.000000 10.000000,0.000000 0.000000,1.000000-10.000000,-1.000000 0.000000,10.000000 0.000000,-1.000000 0.000000,-8.000000 10.000000,-1.000000 0.000000,-1.000000-10.000000,2.000000 0.000000,-1.000000 10.000000,0.000000 0.000000,0.000000-10.000000,-1.000000 0.000000,-8.000000 10.000000,-1.000000 0.000000,10.000000-10.000000,0.000000 0.000000,0.000000 10.000000,-1.000000 0.000000,1.000000 0.000000,0.000000 0.000000,1.000000-10.000000,-1.000000 0.000000,-1.000000 10.000000,2.000000 0.000000,-1.000000 0.000000,0.000000 0.000000,0.000000 0.000000,-1.000000 0.000000,1.000000 0.000000,0.000000 0.000000,-10.000000 0.000000,1.000000 0.000000,9.000000 0.000000,-1.000000 0.000000,1.000000 0.000000,0.000000 0.000000,-10.000000 0.000000,1.000000 0.000000,9.000000 0.000000,-1.000000 0.000000,12.000000 0.000000,-1.000000 0.000000,-20.000000 0.000000,0.000000 0.000000,20.000000 0.000000,-1.000000 0.000000,-8.000000 0.000000,-1.000000 0.000000,-1.000000 0.000000,2.000000 0.000000,-1.000000 0.000000,0.000000 0.000000,0.000000 0.000000,-1.000000 0.000000,-8.000000 0.000000,-1.000000 0.000000,19.000000 10.000000,2.000000 0.000000,-12.000000-10.000000,2.000000 0.000000,-1.000000 0.000000,0.000000 0.000000,10.000000 10.000000,0.000000 0.000000,-1.000000-10.000000,2.000000 0.000000,-12.000000 10.000000,2.000000 0.000000,-1.000000-10.000000,0.000000 0.000000,0.000000 10.000000,-1.000000 0.000000,-8.000000-10.000000,-1.000000 0.000000,10.000000 0.000000,0.000000 0.000000,-10.000000 0.000000,0.000000 0.000000,9.000000 10.000000,2.000000 0.000000,-1.000000-10.000000,0.000000 0.000000,0.000000 0.000000,-1.000000 0.000000,1.000000 0.000000,0.000000 0.000000,10.000000 0.000000,0.000000 0.000000,-10.000000 0.000000,0.000000 0.000000,1.000000 0.000000,-1.000000 0.000000,10.000000 0.000000,-1.000000 0.000000,-8.000000 0.000000,-1.000000 0.000000,-1.000000 0.000000,2.000000 0.000000,-1.000000 0.000000,0.000000 0.000000,0.000000 10.000000,-1.000000 0.000000,1.000000-10.000000,0.000000 0.000000,1.000000 0.000000,-1.000000 0.000000,-11.000000 10.000000,1.000000 0.000000,10.000000 0.000000,0.000000 0.000000,10.000000-10.000000,0.000000 0.000000,-10.000000 10.000000,0.000000 0.000000,10.000000-10.000000,0.000000 0.000000,1.000000 10.000000,-1.000000 0.000000,0.000000 0.000000,0.000000 0.000000,-1.000000 0.000000,2.000000 0.000000,-1.000000 0.000000,-1.000000 0.000000,-8.000000 0.000000,-1.000000 0.000000,10.000000 0.000000,-1.000000 0.000000,1.000000 0.000000,0.000000 0.000000,1.000000 0.000000,-1.000000 0.000000,-10.000000 0.000000,-1.000000 0.000000,12.000000 0.000000,-1.000000 0.000000,0.000000-10.000000,0.000000 0.000000,-1.000000 10.000000,2.000000 0.000000,-1.000000 0.000000,-1.000000 0.000000,12.000000 0.000000,-1.000000 0.000000,-11.000000-10.000000,2.000000 0.000000,9.000000 10.000000,0.000000 0.000000,-10.000000 0.000000,0.000000 0.000000,10.000000 0.000000,-1.000000 0.000000,11.000000 0.000000,0.000000 0.000000,-10.000000 0.000000,1.000000 0.000000,-1.000000 0.000000,0.000000 0.000000,10.000000 0.000000,0.000000 0.000000,-11.000000 0.000000,1.000000 0.000000,10.000000 0.000000,0.000000 0.000000,0.000000 0.000000,0.000000 0.000000,0.000000 0.000000,0.000000 0.000000,0.000000 0.000000,0.000000 0.000000,0.000000 0.000000,0.000000 0.000000,10.000000 0.000000,1.000000 0.000000,-1.000000 0.000000,0.000000 0.000000,-1.000000 0.000000,1.000000 0.000000,1.000000 0.000000,-1.000000 0.000000,10.000000 0.000000,0.000000 0.000000,0.000000 0.000000,-1.000000 0.000000,12.000000 0.000000,-1.000000 0.000000,0.000000-10.000000,0.000000 0.000000,-1.000000 10.000000,2.000000 0.000000,-1.000000-10.000000,-1.000000 0.000000,1.000000 0.000000,0.000000 0.000000,10.000000 10.000000,1.000000 0.000000,-1.000000-10.000000,0.000000 0.000000,-10.000000 0.000000,0.000000 0.000000,10.000000 0.000000,-1.000000 0.000000,-8.000000 0.000000,-1.000000 0.000000,9.000000 0.000000,1.000000 0.000000,-10.000000 0.000000,0.000000 0.000000,10.000000 0.000000,1.000000 0.000000,-1.000000 0.000000,0.000000 0.000000,10.000000 0.000000,0.000000 0.000000,-11.000000 0.000000,1.000000 0.000000,1.000000 10.000000,-1.000000 0.000000,0.000000-10.000000,-1.000000 0.000000,1.000000 0.000000,1.000000 0.000000,-1.000000 0.000000,0.000000 0.000000,10.000000 0.000000,0.000000 0.000000,-11.000000 0.000000,1.000000 0.000000,1.000000 0.000000,-1.000000 0.000000,10.000000 0.000000,0.000000 0.000000,0.000000-10.000000,0.000000 0.000000,0.000000 10.000000,0.000000 0.000000,0.000000 0.000000,0.000000 0.000000,-10.000000 0.000000,-1.000000 0.000000,1.000000-10.000000,1.000000 0.000000,-1.000000 10.000000,0.000000 0.000000,-1.000000 0.000000,1.000000 0.000000,1.000000 0.000000,-1.000000 0.000000,10.000000 0.000000,0.000000 0.000000,0.000000-10.000000,0.000000 0.000000,-10.000000 10.000000,-1.000000 0.000000,11.000000 0.000000,0.000000 0.000000,0.000000 0.000000,0.000000 0.000000,-10.000000 0.000000,1.000000 0.000000,-1.000000 0.000000,0.000000 0.000000,-1.000000 0.000000,1.000000 0.000000,-10.000000 0.000000,0.000000 0.000000,10.000000 0.000000,1.000000 0.000000,-11.000000 0.000000,-1.000000 0.000000,12.000000 0.000000,-1.000000 0.000000,0.000000 10.000000,-1.000000 0.000000,-8.000000-10.000000,-1.000000 0.000000,-10.000000 0.000000,-1.000000 0.000000,12.000000 0.000000,-1.000000 0.000000,-10.000000 0.000000,-1.000000 0.000000,-8.000000 0.000000,-1.000000 0.000000,10.000000 0.000000,0.000000 0.000000,-10.000000 0.000000,0.000000 0.000000,-1.000000 0.000000,1.000000 0.000000,1.000000 0.000000,-1.000000 0.000000,0.000000 0.000000,-1.000000 0.000000,1.000000 0.000000,1.000000 0.000000,-1.000000 0.000000,0.000000 0.000000,-1.000000 0.000000,1.000000 0.000000,-10.000000-10.000000,0.000000 0.000000,11.000000 0.000000,-1.000000 0.000000,0.000000 0.000000</inkml:trace>
</inkml:ink>
</file>

<file path=ppt/ink/ink131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38:00"/>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10580.000000 5330.000000,'0.000000'-20.000000,"10.000000"20.000000,0.000000 0.000000,-1.000000-10.000000,1.000000 0.000000,1.000000 10.000000,-1.000000 0.000000,10.000000-10.000000,0.000000 0.000000,0.000000 10.000000,-1.000000 0.000000,1.000000-10.000000,0.000000 0.000000,1.000000 10.000000,-1.000000 0.000000,10.000000 0.000000,-1.000000 0.000000,-8.000000-10.000000,-1.000000 0.000000,10.000000 10.000000,-1.000000 0.000000,12.000000 0.000000,-1.000000 0.000000,0.000000 0.000000,-1.000000 0.000000,1.000000 0.000000,1.000000 0.000000,18.000000-10.000000,1.000000 0.000000,-10.000000 10.000000,0.000000 0.000000,0.000000 0.000000,0.000000 0.000000,0.000000 0.000000,0.000000 0.000000,0.000000 0.000000,0.000000 0.000000,-10.000000 0.000000,1.000000 0.000000,9.000000 0.000000,0.000000 0.000000,0.000000 0.000000,0.000000 0.000000,0.000000 0.000000,0.000000 0.000000,9.000000 0.000000,1.000000 0.000000,1.000000 0.000000,-1.000000 0.000000,-10.000000 0.000000,0.000000 0.000000,10.000000 0.000000,-1.000000 0.000000,-9.000000 0.000000,0.000000 0.000000,10.000000 0.000000,1.000000 0.000000,-1.000000 10.000000,0.000000 0.000000,-10.000000-10.000000,0.000000 0.000000,9.000000 10.000000,1.000000 0.000000,1.000000-10.000000,-1.000000 0.000000,-20.000000 10.000000,-1.000000 0.000000,11.000000-10.000000,0.000000 0.000000,-10.000000 0.000000,1.000000 0.000000,9.000000 10.000000,0.000000 0.000000,0.000000-10.000000,0.000000 0.000000,9.000000 0.000000,1.000000 0.000000,1.000000 10.000000,-1.000000 0.000000,-10.000000-10.000000,0.000000 0.000000,0.000000 0.000000,0.000000 0.000000,0.000000 0.000000,0.000000 0.000000,0.000000 0.000000,0.000000 0.000000,0.000000 0.000000,0.000000 0.000000,0.000000 0.000000,0.000000 0.000000,10.000000 0.000000,-1.000000 0.000000,1.000000 0.000000,1.000000 0.000000,-11.000000 0.000000,0.000000 0.000000,-11.000000 0.000000,1.000000 0.000000,10.000000 0.000000,0.000000 0.000000,0.000000 0.000000,0.000000 0.000000,-9.000000 0.000000,-1.000000 0.000000,10.000000 0.000000,0.000000 0.000000,10.000000 0.000000,-1.000000 0.000000,1.000000 0.000000,1.000000 0.000000,-1.000000 0.000000,0.000000 0.000000,-10.000000-10.000000,0.000000 0.000000,0.000000 10.000000,0.000000 0.000000,9.000000 0.000000,1.000000 0.000000,-20.000000 0.000000,1.000000 0.000000,18.000000 0.000000,1.000000 0.000000,1.000000 0.000000,-1.000000 0.000000,-10.000000 0.000000,0.000000 0.000000,0.000000 0.000000,0.000000 0.000000,-10.000000 0.000000,-1.000000 0.000000,11.000000 0.000000,0.000000 0.000000,-10.000000 0.000000,1.000000 0.000000,-1.000000 10.000000,0.000000 0.000000,10.000000-10.000000,0.000000 0.000000,0.000000 10.000000,0.000000 0.000000,0.000000-10.000000,0.000000 0.000000,10.000000 10.000000,0.000000 0.000000,-10.000000-10.000000,0.000000 0.000000,-10.000000 0.000000,0.000000 0.000000,-1.000000 0.000000,1.000000 0.000000,1.000000 10.000000,-1.000000 0.000000,-11.000000-10.000000,2.000000 0.000000,9.000000 0.000000,0.000000 0.000000,-1.000000 0.000000,1.000000 0.000000,1.000000 0.000000,-1.000000 0.000000,10.000000 0.000000,0.000000 0.000000,0.000000 0.000000,0.000000 0.000000,-10.000000 0.000000,-1.000000 0.000000,1.000000 0.000000,1.000000 0.000000,-1.000000 0.000000,0.000000 0.000000,-10.000000 0.000000,0.000000 0.000000,10.000000 0.000000,-1.000000 0.000000,1.000000-10.000000,1.000000 0.000000,-11.000000 10.000000,-1.000000 0.000000,12.000000-10.000000,-1.000000 0.000000,10.000000 10.000000,0.000000 0.000000,-10.000000-10.000000,-1.000000 0.000000,1.000000 10.000000,1.000000 0.000000,-1.000000-10.000000,0.000000 0.000000,-1.000000 10.000000,1.000000 0.000000,-10.000000 0.000000,0.000000 0.000000,1.000000-10.000000,-1.000000 0.000000,0.000000 10.000000,0.000000 0.000000,-1.000000 0.000000,2.000000 0.000000,-12.000000 0.000000,2.000000 0.000000,8.000000 0.000000,2.000000 0.000000,-12.000000 0.000000,2.000000 0.000000,-1.000000 0.000000,0.000000 0.000000,0.000000 0.000000,-1.000000 0.000000,1.000000 0.000000,0.000000 0.000000,1.000000 0.000000,-1.000000 0.000000,-11.000000 0.000000,1.000000 0.000000,10.000000 0.000000,0.000000 0.000000,-10.000000 10.000000,1.000000 0.000000,-1.000000-10.000000,0.000000 0.000000,-1.000000 0.000000,1.000000 0.000000,-20.000000 0.000000,1.000000 0.000000,-1.000000-20.000000</inkml:trace>
</inkml:ink>
</file>

<file path=ppt/ink/ink131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38:04"/>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1759.000000 6490.000000,'0.000000'20.000000,"10.000000"-20.000000,1.000000 0.000000,9.000000 0.000000,-1.000000 0.000000,-8.000000 0.000000,-1.000000 0.000000,10.000000 0.000000,0.000000 0.000000,10.000000 0.000000,0.000000 0.000000,-1.000000-10.000000,2.000000 0.000000,-1.000000 0.000000,-1.000000 0.000000,12.000000 10.000000,-1.000000 0.000000,0.000000 0.000000,-1.000000 0.000000,11.000000 0.000000,0.000000 0.000000,-10.000000 0.000000,1.000000 0.000000,9.000000 0.000000,0.000000 0.000000,0.000000 0.000000,0.000000 0.000000,0.000000-10.000000,0.000000 0.000000,9.000000 10.000000,1.000000 0.000000,1.000000 0.000000,-1.000000 0.000000,0.000000 0.000000,-1.000000 0.000000,1.000000 0.000000,1.000000 0.000000,-1.000000 0.000000,0.000000 0.000000,-20.000000 0.000000,0.000000 0.000000,10.000000-10.000000,0.000000 0.000000,0.000000 10.000000,0.000000 0.000000,0.000000 0.000000,0.000000 0.000000,0.000000 0.000000,0.000000 0.000000,0.000000 0.000000,0.000000 0.000000,-11.000000 0.000000,1.000000 0.000000,10.000000 0.000000,0.000000 0.000000,-9.000000 0.000000,-1.000000 0.000000,0.000000 0.000000,-1.000000 0.000000,-8.000000 0.000000,-1.000000 0.000000,9.000000 0.000000,1.000000 0.000000,1.000000 0.000000,-1.000000 0.000000,0.000000 0.000000,-1.000000 0.000000,11.000000 0.000000,0.000000 0.000000,0.000000 0.000000,0.000000 0.000000,-10.000000-10.000000,1.000000 0.000000,-1.000000 10.000000,0.000000 0.000000,10.000000 0.000000,0.000000 0.000000,-20.000000 0.000000,0.000000 0.000000,10.000000 0.000000,-1.000000 0.000000,1.000000 0.000000,1.000000 0.000000,-1.000000 0.000000,0.000000 0.000000,-1.000000 0.000000,1.000000 0.000000,1.000000-10.000000,-1.000000 0.000000,0.000000 10.000000,-1.000000 0.000000,1.000000 0.000000,1.000000 0.000000,9.000000 0.000000,0.000000 0.000000,-20.000000 0.000000,-1.000000 0.000000,12.000000-10.000000,-1.000000 0.000000,0.000000 10.000000,-1.000000 0.000000,-8.000000 0.000000,-1.000000 0.000000,9.000000 0.000000,1.000000 0.000000,1.000000-10.000000,-1.000000 0.000000,0.000000 10.000000,-1.000000 0.000000,1.000000 0.000000,1.000000 0.000000,9.000000-10.000000,0.000000 0.000000,-10.000000 10.000000,0.000000 0.000000,-1.000000 0.000000,1.000000 0.000000,10.000000 0.000000,0.000000 0.000000,-9.000000 0.000000,-1.000000 0.000000,-11.000000 0.000000,2.000000 0.000000,9.000000 0.000000,0.000000 0.000000,-1.000000 0.000000,1.000000 0.000000,1.000000 0.000000,-1.000000 0.000000,0.000000 0.000000,-1.000000 0.000000,1.000000 0.000000,1.000000 0.000000,-1.000000 0.000000,0.000000 0.000000,-1.000000-10.000000,1.000000 0.000000,-10.000000 10.000000,0.000000 0.000000,1.000000 0.000000,-1.000000 0.000000,9.000000 0.000000,1.000000 0.000000,-10.000000 0.000000,0.000000 0.000000,10.000000 0.000000,1.000000 0.000000,-1.000000 0.000000,0.000000 0.000000,-1.000000 0.000000,1.000000 0.000000,1.000000 0.000000,-1.000000 0.000000,10.000000 0.000000,0.000000 0.000000,-10.000000 0.000000,-1.000000 0.000000,1.000000 0.000000,1.000000 0.000000,-1.000000 0.000000,0.000000 0.000000,-10.000000 0.000000,0.000000 0.000000,-1.000000 0.000000,2.000000 0.000000,9.000000 0.000000,0.000000 0.000000,-10.000000 10.000000,0.000000 0.000000,-1.000000-10.000000,2.000000 0.000000,9.000000 0.000000,0.000000 0.000000,-10.000000 0.000000,0.000000 0.000000,10.000000 0.000000,-1.000000 0.000000,-8.000000 0.000000,-1.000000 0.000000,0.000000 0.000000,0.000000 0.000000,10.000000 0.000000,-1.000000 0.000000,-8.000000 0.000000,-1.000000 0.000000,-10.000000 10.000000,-1.000000 0.000000,12.000000-10.000000,-1.000000 0.000000,0.000000 0.000000,0.000000 0.000000,-10.000000 0.000000,0.000000 0.000000,10.000000 0.000000,0.000000 0.000000,-1.000000 0.000000,2.000000 0.000000,-1.000000 10.000000,-1.000000 0.000000,-8.000000-10.000000,-1.000000 0.000000,20.000000 0.000000,0.000000 0.000000,-10.000000 0.000000,0.000000 0.000000,-1.000000 0.000000,2.000000 0.000000,-1.000000 0.000000,-1.000000 0.000000,1.000000 10.000000,0.000000 0.000000,-10.000000-10.000000,0.000000 0.000000,10.000000 0.000000,0.000000 0.000000,-10.000000 0.000000,0.000000 0.000000,10.000000 0.000000,0.000000 0.000000,-10.000000 0.000000,0.000000 0.000000,1.000000 0.000000,-1.000000 0.000000,10.000000 10.000000,-1.000000 0.000000,-8.000000-10.000000,-1.000000 0.000000,10.000000 0.000000,-1.000000 0.000000,1.000000 0.000000,0.000000 0.000000,1.000000 0.000000,-1.000000 0.000000,-10.000000 0.000000,-1.000000 0.000000,12.000000 0.000000,-1.000000 0.000000,0.000000 0.000000,0.000000 0.000000,-1.000000 0.000000,2.000000 0.000000,-12.000000 0.000000,2.000000 0.000000,8.000000 10.000000,2.000000 0.000000,-12.000000-10.000000,2.000000 0.000000,-1.000000 0.000000,0.000000 0.000000,10.000000 0.000000,0.000000 0.000000,-10.000000 0.000000,0.000000 0.000000,0.000000 0.000000,-1.000000 0.000000,1.000000 0.000000,0.000000 0.000000,1.000000 0.000000,-1.000000 0.000000,10.000000 0.000000,-1.000000 0.000000,-8.000000 0.000000,-1.000000 0.000000,-1.000000 0.000000,2.000000 0.000000,8.000000 0.000000,2.000000 0.000000,-1.000000 0.000000,-1.000000 0.000000,1.000000 0.000000,0.000000 0.000000,1.000000 0.000000,-1.000000 0.000000,-10.000000 10.000000,-1.000000 0.000000,12.000000-10.000000,-1.000000 0.000000,0.000000 0.000000,0.000000 0.000000,-10.000000 0.000000,0.000000 0.000000,10.000000 0.000000,0.000000 0.000000,-10.000000 0.000000,0.000000 0.000000,10.000000 0.000000,0.000000 0.000000,-10.000000 0.000000,0.000000 0.000000,0.000000 0.000000,-1.000000 0.000000,12.000000 0.000000,-1.000000 0.000000,-10.000000 0.000000,-1.000000 0.000000,12.000000 0.000000,-1.000000 0.000000,-10.000000 0.000000,-1.000000 0.000000,12.000000 10.000000,-1.000000 0.000000,0.000000-10.000000,0.000000 0.000000,-10.000000 0.000000,0.000000 0.000000,10.000000 0.000000,0.000000 0.000000,-1.000000 0.000000,2.000000 0.000000,-12.000000 0.000000,2.000000 0.000000,-1.000000 10.000000,0.000000 0.000000,10.000000-10.000000,0.000000 0.000000,-10.000000 0.000000,0.000000 0.000000,0.000000 0.000000,-1.000000 0.000000,12.000000 10.000000,-1.000000 0.000000,-10.000000-10.000000,-1.000000 0.000000,1.000000 0.000000,0.000000 0.000000,1.000000 0.000000,-1.000000 0.000000,-1.000000 0.000000,2.000000 0.000000,-1.000000 0.000000,0.000000 0.000000,10.000000 0.000000,0.000000 0.000000,-10.000000 0.000000,0.000000 0.000000,0.000000 10.000000,-1.000000 0.000000,12.000000-10.000000,-1.000000 0.000000,0.000000 0.000000,0.000000 0.000000,-10.000000 0.000000,0.000000 0.000000,10.000000 0.000000,0.000000 0.000000,-10.000000 0.000000,0.000000 0.000000,0.000000 0.000000,-1.000000 0.000000,1.000000 0.000000,0.000000 0.000000,1.000000 0.000000,-1.000000 0.000000,-1.000000 0.000000,2.000000 0.000000,-1.000000 0.000000,0.000000 0.000000,0.000000 10.000000,-1.000000 0.000000,1.000000-10.000000,0.000000 0.000000,1.000000 0.000000,-1.000000 0.000000,-11.000000 0.000000,1.000000 0.000000,10.000000 0.000000,0.000000 0.000000,10.000000 0.000000,0.000000 0.000000,-19.000000 0.000000,-1.000000 0.000000,19.000000 0.000000,2.000000 0.000000,-12.000000 0.000000,2.000000 0.000000,8.000000 0.000000,2.000000 0.000000,-12.000000 0.000000,2.000000 0.000000,-1.000000 0.000000,0.000000 0.000000,10.000000 0.000000,0.000000 0.000000,-10.000000 0.000000,0.000000 0.000000,0.000000 0.000000,-1.000000 0.000000,1.000000 0.000000,0.000000 0.000000,1.000000 0.000000,-1.000000 0.000000,-1.000000 0.000000,2.000000 0.000000,8.000000 0.000000,2.000000 0.000000,-12.000000 0.000000,2.000000 0.000000,-1.000000 0.000000,0.000000 0.000000,0.000000 0.000000,-1.000000 0.000000,1.000000 0.000000,0.000000 0.000000,1.000000 0.000000,-1.000000 0.000000,-1.000000 10.000000,2.000000 0.000000,-1.000000-10.000000,0.000000 0.000000,10.000000 0.000000,0.000000 0.000000,-10.000000 0.000000,0.000000 0.000000,0.000000 0.000000,-1.000000 0.000000,1.000000 0.000000,0.000000 0.000000,1.000000 0.000000,-1.000000 0.000000,-1.000000 0.000000,2.000000 0.000000,8.000000 0.000000,2.000000 0.000000,-12.000000 0.000000,2.000000 0.000000,-11.000000 0.000000,-1.000000 0.000000,12.000000 0.000000,-1.000000 0.000000,-1.000000 0.000000,2.000000 0.000000,-11.000000 0.000000,-1.000000 0.000000,12.000000 0.000000,-1.000000 0.000000,-11.000000 0.000000,1.000000 0.000000,10.000000 0.000000,0.000000 0.000000,1.000000 0.000000,-1.000000 0.000000,-11.000000 0.000000,1.000000 0.000000,1.000000 0.000000,-1.000000 0.000000,10.000000 0.000000,0.000000 0.000000,0.000000 0.000000,-1.000000 0.000000,-8.000000 0.000000,-1.000000 0.000000,10.000000 0.000000,0.000000 0.000000,0.000000 0.000000,-1.000000 0.000000,1.000000 0.000000,0.000000 0.000000,1.000000 0.000000,-1.000000 0.000000,-11.000000 0.000000,1.000000 0.000000,10.000000 0.000000,0.000000 0.000000,10.000000 0.000000,0.000000 0.000000,-10.000000 0.000000,0.000000 0.000000,1.000000 0.000000,-1.000000 0.000000,-11.000000 0.000000,1.000000 0.000000,10.000000 0.000000,0.000000 0.000000,1.000000 0.000000,-1.000000 0.000000,-1.000000 0.000000,2.000000 0.000000,-11.000000 10.000000,-1.000000 0.000000,12.000000-10.000000,-1.000000 0.000000,-1.000000 0.000000,2.000000 0.000000,-11.000000 0.000000,-1.000000 0.000000,12.000000 0.000000,-1.000000 0.000000,-1.000000 0.000000,2.000000 0.000000,-11.000000 0.000000,-1.000000 0.000000,12.000000 0.000000,-1.000000 0.000000,-1.000000 0.000000,2.000000 0.000000,-11.000000 0.000000,-1.000000 0.000000,12.000000 0.000000,-1.000000 0.000000,-1.000000 0.000000,2.000000 0.000000,-11.000000 0.000000,-1.000000 0.000000,12.000000 0.000000,-1.000000 0.000000,-1.000000 0.000000,2.000000 0.000000,-1.000000 0.000000,0.000000 0.000000,0.000000 0.000000,-1.000000 0.000000,1.000000 0.000000,0.000000 0.000000,1.000000 0.000000,-1.000000 0.000000,-1.000000 0.000000,2.000000 0.000000,-1.000000 0.000000,0.000000 0.000000,0.000000 0.000000,-1.000000 0.000000,1.000000 0.000000,0.000000 0.000000,-10.000000 0.000000,1.000000 0.000000,9.000000 0.000000,-1.000000 0.000000,1.000000 0.000000,0.000000 0.000000,1.000000 0.000000,-1.000000 0.000000,-11.000000 0.000000,1.000000 0.000000,10.000000 0.000000,0.000000 0.000000,1.000000 0.000000,-1.000000 0.000000,-1.000000 0.000000,2.000000 0.000000,-1.000000 0.000000,0.000000 0.000000,0.000000-10.000000,-1.000000 0.000000,1.000000 10.000000,0.000000 0.000000,1.000000 0.000000,-1.000000 0.000000,-1.000000 0.000000,2.000000 0.000000,-1.000000 0.000000,0.000000 0.000000,10.000000 0.000000,0.000000 0.000000,-10.000000 0.000000,0.000000 0.000000,10.000000 0.000000,0.000000 0.000000,-10.000000 0.000000,0.000000 0.000000,0.000000 0.000000,-1.000000 0.000000,1.000000 0.000000,0.000000 0.000000,1.000000 0.000000,-1.000000 0.000000,-1.000000 0.000000,2.000000 0.000000,-11.000000 0.000000,-1.000000 0.000000,12.000000 0.000000,-1.000000 0.000000,-11.000000 0.000000,1.000000 0.000000,10.000000 0.000000,0.000000 0.000000,-10.000000-10.000000,1.000000 0.000000,-1.000000 10.000000,0.000000 0.000000,9.000000 0.000000,2.000000 0.000000,-11.000000 0.000000,-1.000000 0.000000,12.000000 0.000000,-1.000000 0.000000,-11.000000 0.000000,1.000000 0.000000,10.000000 0.000000,0.000000 0.000000,-10.000000 0.000000,1.000000 0.000000,9.000000 0.000000,-1.000000 0.000000,1.000000 0.000000,0.000000 0.000000,1.000000 0.000000,-1.000000 0.000000,-1.000000 0.000000,2.000000 0.000000,-1.000000 0.000000,0.000000 0.000000,0.000000 0.000000,-1.000000 0.000000,-8.000000 0.000000,-1.000000 0.000000,10.000000 0.000000,0.000000 0.000000,-10.000000 0.000000,0.000000 0.000000,-1.000000 0.000000,1.000000 0.000000,1.000000 0.000000,-1.000000 0.000000,0.000000 0.000000,-1.000000 0.000000,-9.000000-10.000000,0.000000 0.000000,-20.000000 0.000000</inkml:trace>
</inkml:ink>
</file>

<file path=ppt/ink/ink131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38:06"/>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1419.000000 8030.000000,'0.000000'-20.000000,"20.000000"20.000000,0.000000 0.000000,1.000000 0.000000,-1.000000 0.000000,-1.000000 0.000000,2.000000 0.000000,19.000000 0.000000,-1.000000 0.000000,11.000000 0.000000,0.000000 0.000000,11.000000 0.000000,-1.000000 0.000000,19.000000 0.000000,2.000000 0.000000,-1.000000 0.000000,-1.000000 0.000000,1.000000 0.000000,0.000000 0.000000,10.000000 0.000000,1.000000 0.000000,-22.000000 0.000000,2.000000 0.000000,8.000000 10.000000,2.000000 0.000000,-1.000000-10.000000,-1.000000 0.000000,1.000000 10.000000,0.000000 0.000000,-10.000000-10.000000,0.000000 0.000000,-10.000000 0.000000,1.000000 0.000000,-1.000000 0.000000,0.000000 0.000000,9.000000 10.000000,2.000000 0.000000,-1.000000-10.000000,0.000000 0.000000,0.000000 0.000000,-1.000000 0.000000,1.000000 10.000000,0.000000 0.000000,-20.000000-10.000000,0.000000 0.000000,10.000000 0.000000,1.000000 0.000000,-1.000000 10.000000,0.000000 0.000000,-1.000000-10.000000,1.000000 0.000000,1.000000 0.000000,-1.000000 0.000000,10.000000 0.000000,0.000000 0.000000,-10.000000 0.000000,0.000000 0.000000,-10.000000 0.000000,0.000000 0.000000,9.000000 0.000000,1.000000 0.000000,-10.000000 0.000000,0.000000 0.000000,11.000000 0.000000,-1.000000 0.000000,10.000000 0.000000,0.000000 0.000000,-20.000000 0.000000,0.000000 0.000000,10.000000 0.000000,0.000000 0.000000,-1.000000 0.000000,1.000000 0.000000,-10.000000 0.000000,0.000000 0.000000,0.000000 0.000000,0.000000 0.000000,11.000000 0.000000,-1.000000 0.000000,0.000000 0.000000,-1.000000 0.000000,1.000000 0.000000,1.000000 0.000000,-1.000000 0.000000,0.000000 0.000000,-10.000000 0.000000,0.000000 0.000000,-10.000000 0.000000,0.000000 0.000000,-1.000000 0.000000,1.000000 0.000000,1.000000 0.000000,-1.000000 0.000000,10.000000 0.000000,0.000000 0.000000,0.000000 0.000000,0.000000 0.000000,-10.000000 0.000000,-1.000000 0.000000,11.000000 0.000000,0.000000 0.000000,-10.000000 0.000000,1.000000 0.000000,-1.000000 0.000000,0.000000 0.000000,-10.000000 0.000000,0.000000 0.000000,-1.000000 0.000000,2.000000 0.000000,-1.000000 0.000000,-1.000000 0.000000,-8.000000 0.000000,-1.000000 0.000000,10.000000 0.000000,-1.000000 0.000000,1.000000 0.000000,0.000000 0.000000,-10.000000 0.000000,0.000000 0.000000,10.000000 0.000000,0.000000 0.000000,1.000000 0.000000,-1.000000 0.000000,0.000000 0.000000,0.000000 0.000000,-1.000000 0.000000,2.000000 0.000000,-12.000000 0.000000,2.000000 0.000000,8.000000 0.000000,2.000000 0.000000,-12.000000 0.000000,2.000000 0.000000,8.000000 0.000000,2.000000 0.000000,-12.000000 0.000000,2.000000 0.000000,8.000000 0.000000,2.000000 0.000000,-12.000000 0.000000,2.000000 0.000000,-1.000000 0.000000,0.000000 0.000000,10.000000 0.000000,0.000000 0.000000,-10.000000 0.000000,0.000000 0.000000,0.000000 0.000000,-1.000000 0.000000,12.000000 0.000000,-1.000000 0.000000,0.000000 0.000000,0.000000 0.000000,-10.000000 0.000000,0.000000 0.000000,10.000000 0.000000,0.000000 0.000000,-1.000000-10.000000,2.000000 0.000000,-1.000000 10.000000,-1.000000 0.000000,1.000000-10.000000,0.000000 0.000000,-10.000000 10.000000,0.000000 0.000000,10.000000-10.000000,0.000000 0.000000,1.000000 10.000000,-1.000000 0.000000,-10.000000-10.000000,-1.000000 0.000000,1.000000 0.000000,0.000000 0.000000,1.000000 0.000000,-1.000000 0.000000,-1.000000 0.000000,2.000000 0.000000,-1.000000 0.000000,0.000000 0.000000,0.000000-10.000000,-1.000000 0.000000,1.000000 10.000000,0.000000 0.000000,1.000000 0.000000,-1.000000 0.000000,-1.000000-10.000000,2.000000 0.000000,-11.000000 10.000000,-1.000000 0.000000,12.000000 0.000000,-1.000000 0.000000,-11.000000 0.000000,1.000000 0.000000,1.000000 0.000000,-1.000000 0.000000,0.000000-10.000000,-1.000000 0.000000,1.000000 10.000000,1.000000 0.000000,-1.000000 0.000000,0.000000 0.000000,-10.000000-10.000000,0.000000 0.000000,9.000000 10.000000,1.000000 0.000000,-10.000000-10.000000,0.000000 0.000000,11.000000 10.000000,-1.000000 0.000000,-10.000000-10.000000,0.000000 0.000000,0.000000 10.000000,0.000000 0.000000,0.000000 0.000000,0.000000 0.000000,0.000000-10.000000,0.000000 0.000000,-10.000000 10.000000,-1.000000 0.000000,1.000000 0.000000,1.000000 0.000000,-11.000000 0.000000,-1.000000 0.000000,1.000000 0.000000,0.000000 0.000000,1.000000-10.000000,-1.000000 0.000000,0.000000 20.000000,0.000000 0.000000,-1.000000-10.000000,2.000000 0.000000,-12.000000 0.000000,2.000000 0.000000,8.000000 0.000000,2.000000 0.000000,-12.000000 0.000000,2.000000 0.000000,-1.000000 0.000000,0.000000 0.000000,-10.000000 0.000000,0.000000 0.000000,9.000000 0.000000,2.000000 0.000000,-21.000000-10.000000,0.000000 0.000000,10.000000 20.000000,-1.000000 0.000000,1.000000-20.000000,1.000000 0.000000,-1.000000 10.000000,0.000000 0.000000,-1.000000 0.000000,1.000000 0.000000,1.000000 0.000000,-1.000000 0.000000,0.000000 0.000000,-1.000000 0.000000,12.000000 0.000000,-1.000000 0.000000,-1.000000 10.000000,2.000000 0.000000,-11.000000-10.000000,-1.000000 0.000000,1.000000 0.000000,1.000000 0.000000,-1.000000 10.000000,0.000000 0.000000,-1.000000-10.000000,1.000000 0.000000,-10.000000 10.000000,0.000000 0.000000,0.000000-10.000000,0.000000 0.000000,-10.000000 10.000000,1.000000 0.000000,18.000000 0.000000,1.000000 0.000000,1.000000 0.000000,-1.000000 0.000000,0.000000-10.000000,-1.000000 0.000000,12.000000 10.000000,-1.000000 0.000000,-11.000000 0.000000,1.000000 0.000000,10.000000 0.000000,0.000000 0.000000,-10.000000 0.000000,1.000000 0.000000,9.000000 0.000000,-1.000000 0.000000,-19.000000 0.000000,0.000000 0.000000,11.000000 0.000000,-1.000000 0.000000,-10.000000 0.000000,0.000000 0.000000,10.000000 10.000000,-1.000000 0.000000,1.000000-10.000000,1.000000 0.000000,9.000000 0.000000,-1.000000 0.000000,-8.000000 10.000000,-1.000000 0.000000,10.000000 0.000000,0.000000 0.000000,0.000000-10.000000,-1.000000 0.000000,1.000000 20.000000,0.000000 0.000000,-10.000000-10.000000,1.000000 0.000000,-1.000000 0.000000,0.000000 0.000000,-1.000000 10.000000,1.000000 0.000000,-10.000000 0.000000,0.000000 0.000000,11.000000 0.000000,-1.000000 0.000000,0.000000-10.000000,-1.000000 0.000000,12.000000 10.000000,-1.000000 0.000000,-1.000000-10.000000,2.000000 0.000000,-1.000000 10.000000,0.000000 0.000000,10.000000-10.000000,0.000000 0.000000,-1.000000 0.000000,2.000000 0.000000,-1.000000 10.000000,-1.000000 0.000000,1.000000-10.000000,0.000000 0.000000,1.000000 0.000000,-1.000000 0.000000,9.000000 10.000000,1.000000 0.000000,-10.000000-10.000000,0.000000 0.000000,10.000000 10.000000,1.000000 0.000000,-11.000000 0.000000,-1.000000 0.000000,12.000000 0.000000,-1.000000 0.000000,10.000000 0.000000,0.000000 0.000000,0.000000 0.000000,0.000000 0.000000,0.000000 0.000000,0.000000 0.000000,0.000000 10.000000,0.000000 0.000000,0.000000-10.000000,0.000000 0.000000,20.000000 0.000000,0.000000 0.000000,0.000000-10.000000,-1.000000 0.000000,12.000000 10.000000,-1.000000 0.000000,0.000000 0.000000,0.000000 0.000000,10.000000 0.000000,-1.000000 0.000000,1.000000-10.000000,1.000000 0.000000,-1.000000 0.000000,0.000000 0.000000,10.000000 0.000000,0.000000 0.000000,10.000000 0.000000,0.000000 0.000000,9.000000-10.000000,2.000000 0.000000,8.000000 0.000000,2.000000 0.000000,-1.000000 0.000000,-1.000000 0.000000,-8.000000 0.000000,-1.000000 0.000000,-1.000000 0.000000,2.000000 0.000000,-11.000000-10.000000,-1.000000 0.000000,1.000000 10.000000,1.000000 0.000000,-1.000000-10.000000,0.000000 0.000000,9.000000 10.000000,2.000000 0.000000,-21.000000-10.000000,0.000000 0.000000,0.000000 0.000000,0.000000 0.000000,0.000000 0.000000,0.000000 0.000000,0.000000 0.000000,0.000000 0.000000,-10.000000 10.000000,-1.000000 0.000000,11.000000-10.000000,0.000000 0.000000,0.000000 0.000000,0.000000 0.000000,0.000000 10.000000,0.000000 0.000000,11.000000-10.000000,-1.000000 0.000000,-20.000000 10.000000,-1.000000 0.000000,1.000000 0.000000,1.000000 0.000000,-1.000000 0.000000,0.000000 0.000000,-10.000000 0.000000,0.000000 0.000000,-1.000000 0.000000,2.000000 0.000000,-1.000000 0.000000,-1.000000 0.000000,1.000000 0.000000,0.000000 0.000000,1.000000 10.000000,-1.000000 0.000000,-10.000000-10.000000,-1.000000 0.000000,1.000000 0.000000,0.000000 0.000000,1.000000 10.000000,-1.000000 0.000000,-11.000000-10.000000,1.000000 0.000000,1.000000 10.000000</inkml:trace>
</inkml:ink>
</file>

<file path=ppt/ink/ink131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38:14"/>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18140.000000 44250.000000,'0.000000'-21.000000,"10.000000"21.000000,-1.000000 0.000000,12.000000 0.000000,-1.000000 0.000000,-11.000000-9.000000,1.000000-1.000000,10.000000 10.000000,0.000000 0.000000,10.000000 0.000000,0.000000 0.000000,-10.000000 0.000000,0.000000 0.000000,10.000000 0.000000,0.000000 0.000000,1.000000 0.000000,-1.000000 0.000000,9.000000 0.000000,1.000000 0.000000,1.000000 10.000000,-1.000000-1.000000,0.000000-9.000000,-1.000000 0.000000,1.000000 0.000000,1.000000 0.000000,9.000000 11.000000,0.000000-1.000000,0.000000-10.000000,0.000000 0.000000,-10.000000 0.000000,0.000000 0.000000,10.000000 0.000000,0.000000 0.000000,-11.000000 10.000000,1.000000 0.000000,10.000000-10.000000,0.000000 0.000000,0.000000 0.000000,0.000000 0.000000,10.000000 0.000000,1.000000 0.000000,-11.000000 10.000000,0.000000 0.000000,20.000000-10.000000,-1.000000 0.000000,-19.000000 0.000000,0.000000 0.000000,0.000000 0.000000,0.000000 0.000000,11.000000 0.000000,-1.000000 0.000000,0.000000 10.000000,-1.000000 0.000000,1.000000-10.000000,1.000000 0.000000,19.000000 0.000000,0.000000 0.000000,-20.000000 0.000000,-1.000000 0.000000,1.000000 10.000000,1.000000-1.000000,-1.000000-9.000000,0.000000 0.000000,-10.000000 0.000000,0.000000 0.000000,0.000000 0.000000,0.000000 0.000000,19.000000 0.000000,2.000000 0.000000,-11.000000 0.000000,-1.000000 0.000000,1.000000 0.000000,1.000000 0.000000,-1.000000 0.000000,0.000000 0.000000,-10.000000 11.000000,0.000000-1.000000,0.000000-10.000000,0.000000 0.000000,9.000000 0.000000,1.000000 0.000000,-10.000000 0.000000,0.000000 0.000000,11.000000 10.000000,-1.000000 0.000000,0.000000-10.000000,-1.000000 0.000000,1.000000 0.000000,1.000000 0.000000,-11.000000 0.000000,0.000000 0.000000,10.000000 0.000000,0.000000 0.000000,-10.000000 10.000000,0.000000 0.000000,9.000000-10.000000,1.000000 0.000000,10.000000 0.000000,0.000000 0.000000,-10.000000 0.000000,1.000000 0.000000,-1.000000 0.000000,0.000000 0.000000,-1.000000 0.000000,1.000000 0.000000,-10.000000 0.000000,0.000000 0.000000,0.000000 0.000000,0.000000 0.000000,0.000000 0.000000,0.000000 0.000000,0.000000 0.000000,0.000000 0.000000,11.000000 10.000000,-1.000000 0.000000,-10.000000-10.000000,0.000000 0.000000,-10.000000 0.000000,-1.000000 0.000000,1.000000 0.000000,1.000000 0.000000,9.000000 10.000000,0.000000-1.000000,-20.000000-9.000000,-1.000000 0.000000,12.000000 0.000000,-1.000000 0.000000,0.000000 0.000000,-1.000000 0.000000,-8.000000 0.000000,-1.000000 0.000000,9.000000 0.000000,1.000000 0.000000,1.000000 0.000000,-1.000000 0.000000,-11.000000 0.000000,2.000000 0.000000,9.000000 0.000000,0.000000 0.000000,-10.000000 0.000000,0.000000 0.000000,-1.000000 0.000000,2.000000 0.000000,9.000000 0.000000,0.000000 0.000000,-10.000000-9.000000,0.000000-1.000000,-1.000000 10.000000,2.000000 0.000000,-12.000000 0.000000,2.000000 0.000000,19.000000 0.000000,-1.000000 0.000000,-19.000000-10.000000,0.000000 0.000000,10.000000 0.000000,0.000000 0.000000,1.000000 10.000000,-1.000000 0.000000,-10.000000-10.000000,-1.000000 0.000000,1.000000 0.000000,0.000000-1.000000,1.000000 2.000000,-1.000000-1.000000,-11.000000-10.000000,1.000000 0.000000,1.000000 10.000000,-1.000000 0.000000,0.000000-10.000000,-1.000000 0.000000,1.000000 10.000000,1.000000 0.000000,-1.000000-10.000000,0.000000 0.000000,-1.000000 0.000000,1.000000 0.000000,10.000000-10.000000,0.000000 0.000000,-10.000000 10.000000,1.000000 0.000000,-1.000000-10.000000,0.000000 0.000000,-1.000000 0.000000,1.000000 0.000000,-10.000000 10.000000,0.000000 0.000000,11.000000-10.000000,-1.000000 0.000000,-10.000000 10.000000,0.000000 0.000000,0.000000 0.000000,0.000000 0.000000,0.000000 0.000000,0.000000 0.000000,-10.000000 0.000000,-1.000000-1.000000,11.000000 2.000000,0.000000-1.000000,-19.000000 0.000000,-1.000000 0.000000,9.000000 0.000000,1.000000 0.000000,1.000000 10.000000,-1.000000 0.000000,0.000000-10.000000,-1.000000 0.000000,-8.000000 0.000000,-1.000000 0.000000,0.000000 10.000000,0.000000 0.000000,-10.000000-10.000000,0.000000 0.000000,0.000000 0.000000,-1.000000 0.000000,-8.000000 10.000000,-1.000000 0.000000,-10.000000-10.000000,0.000000 0.000000,0.000000 0.000000,0.000000 0.000000,0.000000 10.000000,0.000000 0.000000,0.000000 0.000000,0.000000 0.000000,10.000000 0.000000,-1.000000 0.000000,-9.000000 10.000000,0.000000 0.000000,0.000000 0.000000,0.000000 0.000000,-9.000000 0.000000,-1.000000 0.000000,-11.000000 0.000000,2.000000 0.000000,9.000000 0.000000,0.000000 0.000000,-1.000000 0.000000,1.000000 0.000000,1.000000 0.000000,-1.000000 0.000000,10.000000 0.000000,0.000000 0.000000,-10.000000 10.000000,-1.000000 0.000000,1.000000-10.000000,1.000000 0.000000,-1.000000 10.000000,0.000000 0.000000,-1.000000 0.000000,1.000000 0.000000,10.000000-10.000000,0.000000 0.000000,0.000000 10.000000,0.000000-1.000000,21.000000 2.000000,-1.000000-1.000000,-11.000000 0.000000,1.000000 0.000000,21.000000 0.000000,-1.000000 0.000000,0.000000-10.000000,0.000000 0.000000,-10.000000 10.000000,0.000000 0.000000,10.000000 10.000000,0.000000 0.000000,-1.000000-10.000000,2.000000 0.000000,-1.000000 0.000000,-1.000000 0.000000,-8.000000 0.000000,-1.000000 0.000000,10.000000 10.000000,-1.000000 0.000000,-8.000000-10.000000,-1.000000 0.000000,10.000000 0.000000,-1.000000 0.000000,1.000000 10.000000,0.000000-1.000000,10.000000-8.000000,1.000000-1.000000,-1.000000 10.000000,0.000000 0.000000,-1.000000-10.000000,1.000000 0.000000,10.000000 20.000000,0.000000 0.000000,0.000000-10.000000,0.000000 0.000000,0.000000 0.000000,0.000000 0.000000,0.000000 0.000000,0.000000 0.000000,10.000000 0.000000,1.000000-1.000000,-11.000000 2.000000,0.000000-1.000000,20.000000 10.000000,-1.000000-1.000000,1.000000-8.000000,0.000000-1.000000,1.000000 0.000000,-1.000000 0.000000,-1.000000 0.000000,2.000000 0.000000,19.000000-10.000000,-1.000000 0.000000,1.000000 10.000000,1.000000 0.000000,-1.000000-10.000000,0.000000-1.000000,10.000000 12.000000,0.000000-1.000000,-11.000000-10.000000,1.000000 0.000000,10.000000 0.000000,0.000000 0.000000,0.000000-10.000000,0.000000 0.000000,10.000000 10.000000,1.000000-1.000000,-11.000000-9.000000,0.000000 0.000000,20.000000 11.000000,-1.000000-1.000000,1.000000-10.000000,0.000000 0.000000,1.000000 0.000000,-1.000000 0.000000,-1.000000 10.000000,2.000000 0.000000,-1.000000-10.000000,0.000000 0.000000,-10.000000 0.000000,0.000000 0.000000,9.000000 10.000000,2.000000 0.000000,-1.000000-10.000000,0.000000 0.000000,0.000000 0.000000,-1.000000 0.000000,1.000000 0.000000,0.000000 0.000000,1.000000 0.000000,-1.000000 0.000000,-11.000000 0.000000,1.000000 0.000000,10.000000 0.000000,0.000000 0.000000,1.000000 0.000000,-1.000000 0.000000,10.000000 0.000000,-1.000000 0.000000,-8.000000 0.000000,-1.000000 0.000000,-11.000000 0.000000,1.000000 0.000000,21.000000 0.000000,-1.000000 0.000000,0.000000 0.000000,0.000000 0.000000,10.000000 0.000000,-1.000000 0.000000,1.000000 10.000000,1.000000 0.000000,-1.000000-10.000000,0.000000 0.000000,-1.000000 0.000000,1.000000 0.000000,10.000000 0.000000,0.000000 0.000000,0.000000 10.000000,0.000000-1.000000,0.000000-9.000000,0.000000 0.000000,0.000000 0.000000,0.000000 0.000000,0.000000 0.000000,0.000000 0.000000,0.000000 11.000000,0.000000-1.000000,0.000000 0.000000,0.000000 0.000000,-9.000000-10.000000,-1.000000 0.000000,0.000000 10.000000,-1.000000 0.000000,22.000000-10.000000,-1.000000 0.000000,-20.000000 10.000000,-1.000000 0.000000,-8.000000-10.000000,-1.000000 0.000000,9.000000 10.000000,1.000000-1.000000,1.000000-9.000000,-1.000000 0.000000,0.000000 0.000000,-1.000000 0.000000,-8.000000 0.000000,-1.000000 0.000000,0.000000 0.000000,0.000000 0.000000,-10.000000 0.000000,0.000000 0.000000,19.000000 0.000000,1.000000 0.000000,-19.000000 0.000000,-1.000000 0.000000,10.000000 0.000000,-1.000000 0.000000,-19.000000 0.000000,1.000000 0.000000,-11.000000 0.000000,0.000000 0.000000,10.000000 0.000000,0.000000 0.000000,-10.000000 11.000000,0.000000-1.000000,0.000000-10.000000,0.000000 0.000000,9.000000 0.000000,1.000000 0.000000,-29.000000 0.000000,-1.000000 0.000000,0.000000 0.000000,0.000000 0.000000,-1.000000 10.000000,2.000000 0.000000,-22.000000-10.000000,1.000000 0.000000,1.000000 0.000000,-1.000000 0.000000,-10.000000-10.000000,0.000000 0.000000,-10.000000 10.000000,-1.000000 0.000000,1.000000-10.000000</inkml:trace>
</inkml:ink>
</file>

<file path=ppt/ink/ink13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57:11"/>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24440.000000 26850.000000,'19.000000'0.000000,"-19.000000"-11.000000,0.000000 1.000000,0.000000 1.000000,0.000000-1.000000,10.000000 10.000000,1.000000 0.000000,-11.000000 10.000000,0.000000-1.000000,-11.000000 12.000000,1.000000-1.000000,10.000000 0.000000,0.000000 0.000000,0.000000 0.000000,0.000000 0.000000,-9.000000 10.000000,-1.000000 0.000000,10.000000-10.000000,0.000000 0.000000,-10.000000 10.000000,-1.000000 0.000000,11.000000 0.000000,0.000000 0.000000,-10.000000 0.000000,1.000000-1.000000,9.000000-8.000000,0.000000-1.000000,0.000000 0.000000,0.000000 0.000000,-10.000000 0.000000,0.000000 0.000000,10.000000-10.000000,0.000000 0.000000,0.000000 0.000000,0.000000 0.000000,0.000000 0.000000,0.000000 0.000000,0.000000-20.000000,0.000000 0.000000,0.000000-10.000000,0.000000 0.000000,0.000000 9.000000,0.000000 1.000000,0.000000-9.000000,0.000000-1.000000,0.000000 0.000000,0.000000 0.000000,0.000000-10.000000,0.000000 0.000000,0.000000 0.000000,0.000000-1.000000,10.000000 12.000000,0.000000-1.000000,-10.000000-10.000000,0.000000-1.000000,9.000000 2.000000,1.000000-1.000000,1.000000 10.000000,-1.000000-1.000000,0.000000-8.000000,-1.000000-1.000000,-9.000000 10.000000,0.000000-1.000000,10.000000 1.000000,1.000000 0.000000,-1.000000 11.000000,0.000000-1.000000,-1.000000 0.000000,1.000000 0.000000,1.000000 10.000000,-1.000000 0.000000,0.000000-11.000000,-1.000000 1.000000,1.000000 10.000000,1.000000 0.000000,-1.000000 0.000000,0.000000 0.000000,9.000000 0.000000,2.000000 0.000000,-11.000000 0.000000,-1.000000 0.000000,1.000000 0.000000,1.000000 0.000000,-1.000000 10.000000,0.000000 1.000000,-1.000000-11.000000,1.000000 0.000000,1.000000 10.000000,-1.000000 0.000000,-10.000000 0.000000,0.000000-1.000000,10.000000 11.000000,-1.000000 0.000000,-9.000000-10.000000,0.000000 1.000000,0.000000-1.000000,0.000000 0.000000,-9.000000 10.000000,-1.000000 0.000000,0.000000-10.000000,-1.000000-1.000000,1.000000 12.000000,1.000000-1.000000,-1.000000-10.000000,0.000000 0.000000,-1.000000 0.000000,1.000000 0.000000,-10.000000 10.000000,0.000000 0.000000,10.000000-10.000000,1.000000 0.000000,-11.000000 0.000000,-1.000000 0.000000,1.000000 0.000000,0.000000 0.000000,10.000000 0.000000,1.000000-1.000000,-1.000000-9.000000,0.000000 0.000000,-1.000000 0.000000</inkml:trace>
</inkml:ink>
</file>

<file path=ppt/ink/ink132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38:16"/>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18119.000000 45550.000000,'0.000000'-21.000000,"11.000000"12.000000,-1.000000-1.000000,0.000000 10.000000,-1.000000 0.000000,1.000000-10.000000,1.000000 0.000000,9.000000 10.000000,-1.000000 0.000000,1.000000 0.000000,0.000000 0.000000,10.000000 0.000000,0.000000 0.000000,1.000000 0.000000,-1.000000 0.000000,0.000000 0.000000,0.000000 0.000000,-1.000000 0.000000,2.000000 0.000000,9.000000 0.000000,0.000000 0.000000,10.000000 0.000000,0.000000 0.000000,0.000000 0.000000,0.000000 0.000000,0.000000 0.000000,0.000000 0.000000,0.000000 0.000000,0.000000 0.000000,0.000000 0.000000,0.000000 0.000000,0.000000 10.000000,0.000000 0.000000,-11.000000-10.000000,1.000000 0.000000,20.000000 0.000000,1.000000 0.000000,-1.000000 0.000000,0.000000 0.000000,9.000000 10.000000,2.000000-1.000000,8.000000-9.000000,2.000000 0.000000,-12.000000 0.000000,2.000000 0.000000,-1.000000 0.000000,0.000000 0.000000,19.000000 0.000000,1.000000 0.000000,-10.000000 0.000000,0.000000 0.000000,10.000000 0.000000,1.000000 0.000000,-22.000000 0.000000,2.000000 0.000000,-1.000000 0.000000,0.000000 0.000000,0.000000 0.000000,-1.000000 0.000000,-8.000000 0.000000,-1.000000 0.000000,10.000000 0.000000,0.000000 0.000000,0.000000 0.000000,-1.000000 0.000000,-8.000000 0.000000,-1.000000 0.000000,0.000000 0.000000,-1.000000 0.000000,1.000000 0.000000,1.000000 0.000000,-1.000000-9.000000,0.000000-1.000000,9.000000 10.000000,2.000000 0.000000,-1.000000 0.000000,0.000000 0.000000,0.000000 0.000000,-1.000000 0.000000,1.000000 0.000000,0.000000 0.000000,1.000000 0.000000,-1.000000 0.000000,-11.000000 0.000000,1.000000 0.000000,21.000000 0.000000,-1.000000 0.000000,9.000000 0.000000,1.000000 0.000000,-10.000000 0.000000,0.000000 0.000000,10.000000 0.000000,1.000000 0.000000,9.000000 0.000000,0.000000 0.000000,0.000000 10.000000,0.000000-1.000000,0.000000-9.000000,0.000000 0.000000,9.000000 11.000000,1.000000-1.000000,-10.000000-10.000000,0.000000 0.000000,0.000000 10.000000,0.000000 0.000000,11.000000 0.000000,-1.000000 0.000000,-10.000000 0.000000,0.000000 0.000000,-10.000000-10.000000,-1.000000 0.000000,11.000000 10.000000,0.000000-1.000000,-10.000000 2.000000,1.000000-1.000000,9.000000-10.000000,0.000000 0.000000,-10.000000 10.000000,0.000000 0.000000,-20.000000-10.000000,-1.000000 0.000000,21.000000 10.000000,1.000000 0.000000,9.000000 0.000000,0.000000 0.000000,-31.000000-10.000000,2.000000 0.000000,-1.000000 0.000000,0.000000 0.000000,0.000000 10.000000,-1.000000-1.000000,1.000000-9.000000,0.000000 0.000000,21.000000 0.000000,-1.000000 0.000000,-11.000000 0.000000,2.000000 0.000000,-12.000000 0.000000,2.000000 0.000000,8.000000 0.000000,2.000000 0.000000,-1.000000 0.000000,-1.000000 0.000000,12.000000 0.000000,-1.000000 0.000000,0.000000 0.000000,-1.000000 0.000000,-8.000000 0.000000,-1.000000 0.000000,0.000000 0.000000,0.000000 0.000000,10.000000 0.000000,-1.000000 0.000000,11.000000 0.000000,0.000000 0.000000,-10.000000 0.000000,1.000000 0.000000,-1.000000 0.000000,0.000000 0.000000,-1.000000 11.000000,1.000000-1.000000,10.000000-10.000000,0.000000 0.000000,0.000000 10.000000,0.000000 0.000000,0.000000-10.000000,0.000000 0.000000,-20.000000 10.000000,0.000000 0.000000,20.000000-10.000000,0.000000 0.000000,0.000000 10.000000,0.000000 0.000000,-10.000000-10.000000,1.000000 0.000000,-11.000000 0.000000,-1.000000 0.000000,12.000000 10.000000,-1.000000-1.000000,-11.000000-9.000000,2.000000 0.000000,-1.000000 0.000000,-1.000000 0.000000,1.000000 0.000000,0.000000 0.000000,-19.000000 0.000000,-1.000000 0.000000,0.000000 0.000000,-1.000000 0.000000,12.000000 0.000000,-1.000000 0.000000,-11.000000 0.000000,1.000000 0.000000,10.000000 0.000000,0.000000 0.000000,1.000000 0.000000,-1.000000 0.000000,-20.000000 0.000000,0.000000 0.000000,-10.000000 0.000000,0.000000 0.000000,-1.000000 11.000000,1.000000-1.000000,-10.000000-10.000000,0.000000 0.000000,-10.000000 0.000000,0.000000 0.000000,-10.000000 0.000000,1.000000 0.000000,-1.000000 0.000000,0.000000 0.000000,-20.000000 0.000000,0.000000 0.000000,-10.000000 0.000000,0.000000 0.000000,-1.000000-10.000000,2.000000-1.000000,-1.000000 11.000000,-1.000000 0.000000,-8.000000-9.000000,-1.000000-1.000000,-1.000000 0.000000,2.000000 0.000000,-1.000000 0.000000,0.000000 0.000000,-10.000000 0.000000,0.000000 0.000000,20.000000 0.000000,-1.000000-1.000000,-8.000000 2.000000,-1.000000-1.000000,10.000000 10.000000,-1.000000 0.000000,1.000000-10.000000,0.000000 0.000000,10.000000 10.000000,1.000000 0.000000,-1.000000-10.000000</inkml:trace>
</inkml:ink>
</file>

<file path=ppt/ink/ink132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38:31"/>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34100.000000 5130.000000,'19.000000'0.000000,"-8.000000"0.000000,-1.000000 0.000000,10.000000 0.000000,0.000000 0.000000,0.000000 0.000000,-1.000000 0.000000,1.000000 0.000000,0.000000 0.000000,10.000000 0.000000,0.000000 0.000000,10.000000 0.000000,1.000000 0.000000,-1.000000 0.000000,0.000000 0.000000,-1.000000 0.000000,1.000000 0.000000,1.000000 0.000000,-1.000000 0.000000,0.000000 0.000000,-1.000000 0.000000,11.000000 0.000000,0.000000 0.000000,0.000000 0.000000,0.000000 0.000000,11.000000 0.000000,-1.000000 0.000000,0.000000 0.000000,-1.000000 0.000000,12.000000 0.000000,-1.000000 0.000000,-11.000000 0.000000,1.000000 0.000000,1.000000 0.000000,-1.000000 0.000000,0.000000 0.000000,-1.000000 0.000000,1.000000 0.000000,1.000000 0.000000,9.000000 0.000000,-1.000000 0.000000,1.000000 0.000000,0.000000 0.000000,1.000000 0.000000,-1.000000 0.000000,10.000000 10.000000,-1.000000 0.000000,-19.000000-10.000000,1.000000 0.000000,-1.000000 10.000000,0.000000 0.000000,9.000000 0.000000,2.000000 0.000000,-1.000000-10.000000,0.000000 0.000000,-10.000000 10.000000,0.000000 0.000000,-1.000000 0.000000,1.000000 0.000000,-10.000000-10.000000,0.000000 0.000000,0.000000 0.000000,0.000000 0.000000,0.000000 10.000000,0.000000 0.000000,11.000000-10.000000,-1.000000 0.000000,0.000000 0.000000,-1.000000 0.000000,12.000000 0.000000,-1.000000 0.000000,-20.000000 0.000000,0.000000 0.000000,9.000000 0.000000,1.000000 0.000000,-10.000000 0.000000,0.000000 0.000000,11.000000 0.000000,-1.000000 0.000000,-10.000000 0.000000,0.000000 0.000000,20.000000 0.000000,0.000000 0.000000,-10.000000 0.000000,0.000000 0.000000,-1.000000-10.000000,1.000000 0.000000,1.000000 10.000000,-1.000000 0.000000,-10.000000 0.000000,0.000000 0.000000,0.000000-10.000000,0.000000 0.000000,10.000000 10.000000,-1.000000 0.000000,1.000000 0.000000,1.000000 0.000000,9.000000 0.000000,-1.000000 0.000000,1.000000-10.000000,0.000000 0.000000,-20.000000 10.000000,0.000000 0.000000,10.000000 0.000000,1.000000 0.000000,-1.000000 0.000000,0.000000 0.000000,-10.000000 0.000000,0.000000 0.000000,9.000000 0.000000,1.000000 0.000000,21.000000 0.000000,-1.000000 0.000000,-20.000000 0.000000,0.000000 0.000000,-1.000000 0.000000,1.000000 0.000000,1.000000 0.000000,-1.000000 0.000000,-10.000000 0.000000,0.000000 0.000000,10.000000 0.000000,-1.000000 0.000000,1.000000 0.000000,1.000000 0.000000,-1.000000 0.000000,0.000000 0.000000,-1.000000 0.000000,1.000000 0.000000,-10.000000 0.000000,0.000000 0.000000,0.000000 0.000000,0.000000 0.000000,0.000000 0.000000,0.000000 0.000000,0.000000 0.000000,0.000000 0.000000,0.000000 0.000000,0.000000 0.000000,11.000000 0.000000,-1.000000 0.000000,10.000000 0.000000,0.000000 0.000000,-10.000000 0.000000,0.000000 0.000000,-1.000000 0.000000,1.000000 0.000000,1.000000-10.000000,-1.000000 0.000000,-10.000000 10.000000,0.000000 0.000000,20.000000 0.000000,0.000000 0.000000,0.000000-10.000000,-1.000000 0.000000,1.000000 10.000000,0.000000 0.000000,1.000000 0.000000,-1.000000 0.000000,-11.000000 0.000000,1.000000 0.000000,1.000000-10.000000,-1.000000 0.000000,10.000000 10.000000,0.000000 0.000000,10.000000 0.000000,0.000000 0.000000,-1.000000 0.000000,2.000000 0.000000,-1.000000 0.000000,-1.000000 0.000000,-8.000000 0.000000,-1.000000 0.000000,-1.000000 0.000000,2.000000 0.000000,19.000000 0.000000,-1.000000 0.000000,-8.000000 0.000000,-1.000000 0.000000,-10.000000 0.000000,-1.000000 0.000000,1.000000 10.000000,0.000000 0.000000,1.000000-10.000000,-1.000000 0.000000,-11.000000 0.000000,1.000000 0.000000,10.000000 10.000000,0.000000 0.000000,10.000000-10.000000,0.000000 0.000000,-19.000000 10.000000,-1.000000 0.000000,-10.000000-10.000000,0.000000 0.000000,0.000000 0.000000,0.000000 0.000000,-10.000000 10.000000,-1.000000 0.000000,-8.000000-10.000000,-1.000000 0.000000,0.000000 0.000000,0.000000 0.000000,-1.000000 0.000000,2.000000 0.000000,-1.000000 0.000000,-1.000000 0.000000,1.000000 0.000000,0.000000 0.000000,-10.000000 0.000000,0.000000 0.000000,1.000000 0.000000,-1.000000 0.000000,-1.000000 0.000000,2.000000 0.000000,-11.000000 0.000000,-1.000000 0.000000,1.000000-10.000000,1.000000 0.000000,-1.000000 10.000000,0.000000 0.000000,-10.000000-10.000000,0.000000 0.000000,-10.000000 10.000000</inkml:trace>
</inkml:ink>
</file>

<file path=ppt/ink/ink132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38:34"/>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28580.000000 6530.000000,'0.000000'20.000000,"10.000000"-20.000000,0.000000 0.000000,-1.000000 0.000000,1.000000 0.000000,1.000000 0.000000,-1.000000 0.000000,0.000000 0.000000,-1.000000 0.000000,1.000000 0.000000,1.000000 0.000000,-1.000000 0.000000,0.000000 0.000000,-1.000000 0.000000,1.000000 0.000000,1.000000 0.000000,-1.000000 0.000000,0.000000 0.000000,-1.000000 0.000000,1.000000 0.000000,1.000000 0.000000,9.000000-10.000000,-1.000000 0.000000,1.000000 10.000000,0.000000 0.000000,1.000000 0.000000,-1.000000 0.000000,-1.000000 0.000000,2.000000 0.000000,8.000000 0.000000,2.000000 0.000000,-1.000000-10.000000,-1.000000 0.000000,12.000000 10.000000,-1.000000 0.000000,0.000000 0.000000,-1.000000 0.000000,11.000000 0.000000,0.000000 0.000000,11.000000 0.000000,-1.000000 0.000000,-10.000000 0.000000,0.000000 0.000000,0.000000 0.000000,0.000000 0.000000,10.000000 0.000000,-1.000000 0.000000,-9.000000 0.000000,0.000000 0.000000,0.000000-10.000000,0.000000 0.000000,21.000000 10.000000,-1.000000 0.000000,-20.000000 0.000000,0.000000 0.000000,9.000000 0.000000,1.000000 0.000000,1.000000 0.000000,-1.000000 0.000000,-10.000000 0.000000,0.000000 0.000000,0.000000 0.000000,0.000000 0.000000,10.000000 0.000000,-1.000000 0.000000,1.000000 0.000000,1.000000 0.000000,-1.000000 0.000000,0.000000 0.000000,-1.000000 0.000000,1.000000 0.000000,-10.000000 0.000000,0.000000 0.000000,0.000000 0.000000,0.000000 0.000000,0.000000 0.000000,0.000000 0.000000,-10.000000 0.000000,1.000000 0.000000,9.000000 0.000000,0.000000 0.000000,9.000000 0.000000,1.000000 0.000000,-10.000000 0.000000,0.000000 0.000000,0.000000 0.000000,0.000000 0.000000,11.000000 0.000000,-1.000000 0.000000,-10.000000 0.000000,0.000000 0.000000,0.000000 0.000000,0.000000 0.000000,0.000000 0.000000,0.000000 0.000000,0.000000 0.000000,0.000000 0.000000,10.000000 0.000000,-1.000000 0.000000,1.000000 0.000000,1.000000 0.000000,9.000000 0.000000,-1.000000 0.000000,-8.000000 0.000000,-1.000000 0.000000,0.000000 0.000000,-1.000000 0.000000,-9.000000 0.000000,0.000000 0.000000,10.000000 0.000000,1.000000 0.000000,-1.000000 0.000000,0.000000 0.000000,-1.000000 0.000000,1.000000 0.000000,1.000000 10.000000,-1.000000 0.000000,-10.000000-10.000000,0.000000 0.000000,-10.000000 0.000000,-1.000000 0.000000,11.000000 0.000000,0.000000 0.000000,0.000000 0.000000,0.000000 0.000000,-10.000000 0.000000,1.000000 0.000000,9.000000 0.000000,0.000000 0.000000,9.000000 10.000000,1.000000 0.000000,-10.000000-10.000000,0.000000 0.000000,0.000000 0.000000,0.000000 0.000000,0.000000 0.000000,0.000000 0.000000,0.000000 10.000000,0.000000 0.000000,-10.000000-10.000000,1.000000 0.000000,-1.000000 0.000000,0.000000 0.000000,-1.000000 0.000000,1.000000 0.000000,10.000000 0.000000,0.000000 0.000000,0.000000 0.000000,0.000000 0.000000,-9.000000 10.000000,-1.000000 0.000000,10.000000-10.000000,0.000000 0.000000,-10.000000 0.000000,-1.000000 0.000000,-8.000000 0.000000,-1.000000 0.000000,0.000000 0.000000,0.000000 0.000000,-1.000000 0.000000,2.000000 0.000000,-1.000000 10.000000,-1.000000 0.000000,12.000000-10.000000,-1.000000 0.000000,-11.000000 0.000000,2.000000 0.000000,9.000000 0.000000,0.000000 0.000000,-10.000000 0.000000,0.000000 0.000000,10.000000 0.000000,-1.000000 0.000000,1.000000 10.000000,1.000000 0.000000,-1.000000-10.000000,0.000000 0.000000,-10.000000 0.000000,0.000000 0.000000,-1.000000 0.000000,2.000000 0.000000,9.000000 0.000000,0.000000 0.000000,-10.000000 0.000000,0.000000 0.000000,10.000000 0.000000,-1.000000 0.000000,1.000000 0.000000,1.000000 0.000000,-1.000000 0.000000,0.000000 0.000000,-1.000000 0.000000,1.000000 0.000000,10.000000 0.000000,0.000000 0.000000,-9.000000 10.000000,-1.000000 0.000000,0.000000-10.000000,-1.000000 0.000000,1.000000 0.000000,1.000000 0.000000,-11.000000 0.000000,-1.000000 0.000000,1.000000 0.000000,0.000000 0.000000,1.000000 0.000000,-1.000000 0.000000,-10.000000 0.000000,-1.000000 0.000000,12.000000 0.000000,-1.000000 0.000000,0.000000 10.000000,0.000000 0.000000,-1.000000-10.000000,2.000000 0.000000,-1.000000 0.000000,-1.000000 0.000000,1.000000 0.000000,0.000000 0.000000,10.000000 0.000000,1.000000 0.000000,-11.000000 0.000000,-1.000000 0.000000,12.000000 0.000000,-1.000000 0.000000,-11.000000 0.000000,2.000000 0.000000,-1.000000 0.000000,-1.000000 0.000000,1.000000 0.000000,0.000000 0.000000,10.000000 0.000000,1.000000 0.000000,-11.000000 0.000000,-1.000000 0.000000,12.000000 0.000000,-1.000000 0.000000,-11.000000 0.000000,2.000000 0.000000,9.000000 0.000000,0.000000 0.000000,10.000000 0.000000,0.000000 0.000000,-11.000000 0.000000,1.000000 0.000000,1.000000 10.000000,-1.000000 0.000000,10.000000-10.000000,0.000000 0.000000,-10.000000 0.000000,-1.000000 0.000000,1.000000 0.000000,1.000000 0.000000,9.000000 0.000000,0.000000 0.000000,-10.000000 10.000000,0.000000 0.000000,10.000000-10.000000,0.000000 0.000000,10.000000 0.000000,0.000000 0.000000,-10.000000 10.000000,0.000000 0.000000,-10.000000-10.000000,0.000000 0.000000,20.000000 10.000000,0.000000 0.000000,-20.000000-10.000000,0.000000 0.000000,-1.000000 10.000000,1.000000 0.000000,10.000000 0.000000,0.000000 0.000000,-9.000000-10.000000,-1.000000 0.000000,0.000000 0.000000,-1.000000 0.000000,11.000000 10.000000,0.000000 0.000000,-10.000000-10.000000,1.000000 0.000000,9.000000 10.000000,0.000000 0.000000,-10.000000-10.000000,0.000000 0.000000,-10.000000 10.000000,0.000000 0.000000,-1.000000-10.000000,2.000000 0.000000,9.000000 0.000000,0.000000 0.000000,-10.000000 10.000000,0.000000 0.000000,-1.000000-10.000000,2.000000 0.000000,9.000000 0.000000,0.000000 0.000000,-1.000000 0.000000,1.000000 0.000000,1.000000 0.000000,-1.000000 0.000000,10.000000 0.000000,0.000000 0.000000,0.000000 0.000000,0.000000 0.000000,-10.000000 0.000000,-1.000000 0.000000,1.000000 0.000000,1.000000 0.000000,-11.000000 0.000000,-1.000000 0.000000,12.000000 0.000000,-1.000000 0.000000,0.000000 0.000000,-1.000000 0.000000,-8.000000-10.000000,-1.000000 0.000000,9.000000 10.000000,1.000000 0.000000,1.000000 0.000000,-1.000000 0.000000,0.000000-10.000000,-1.000000 0.000000,1.000000 10.000000,1.000000 0.000000,9.000000 0.000000,0.000000 0.000000,-20.000000 0.000000,-1.000000 0.000000,12.000000-10.000000,-1.000000 0.000000,0.000000 10.000000,-1.000000 0.000000,-8.000000 0.000000,-1.000000 0.000000,0.000000 0.000000,0.000000 0.000000,-1.000000 0.000000,2.000000 0.000000,-1.000000-10.000000,-1.000000 0.000000,12.000000 10.000000,-1.000000 0.000000,-11.000000 0.000000,2.000000 0.000000,9.000000-10.000000,0.000000 0.000000,-1.000000 10.000000,1.000000 0.000000,1.000000-10.000000,-1.000000 0.000000,-11.000000 10.000000,2.000000 0.000000,9.000000 0.000000,0.000000 0.000000,-10.000000 0.000000,0.000000 0.000000,-1.000000-10.000000,2.000000 0.000000,-1.000000 10.000000,-1.000000 0.000000,1.000000-10.000000,0.000000 0.000000,1.000000 10.000000,-1.000000 0.000000,0.000000-10.000000,0.000000 0.000000,20.000000 10.000000,0.000000 0.000000,-10.000000-10.000000,-1.000000 0.000000,11.000000 10.000000,0.000000 0.000000,-10.000000-10.000000,1.000000 0.000000,9.000000 10.000000,0.000000 0.000000,-10.000000-10.000000,0.000000 0.000000,10.000000 10.000000,0.000000 0.000000,-11.000000-10.000000,1.000000 0.000000,1.000000 10.000000,-1.000000 0.000000,10.000000 0.000000,0.000000 0.000000,-10.000000-10.000000,-1.000000 0.000000,11.000000 10.000000,0.000000 0.000000,11.000000 0.000000,-1.000000 0.000000,-10.000000 0.000000,0.000000 0.000000,0.000000-10.000000,0.000000 0.000000,0.000000 10.000000,0.000000 0.000000,0.000000 0.000000,0.000000 0.000000,0.000000 0.000000,0.000000 0.000000,0.000000 0.000000,0.000000 0.000000,10.000000 0.000000,-1.000000 0.000000,12.000000 0.000000,-1.000000 0.000000,-20.000000 0.000000,0.000000 0.000000,0.000000 0.000000,0.000000 0.000000,0.000000 0.000000,0.000000 0.000000,0.000000 0.000000,0.000000 0.000000,0.000000 0.000000,0.000000 0.000000,19.000000 0.000000,2.000000 0.000000,-21.000000 0.000000,0.000000 0.000000,0.000000 0.000000,0.000000 0.000000,0.000000 0.000000,0.000000 0.000000,-21.000000 0.000000,2.000000 0.000000,-12.000000 0.000000,2.000000 0.000000,8.000000 0.000000,2.000000 0.000000,-12.000000 0.000000,2.000000 0.000000,-11.000000 0.000000,-1.000000 0.000000,12.000000 0.000000,-1.000000 0.000000,-11.000000-10.000000,1.000000 0.000000,-10.000000 0.000000,0.000000 0.000000,-10.000000 0.000000,1.000000 0.000000,-11.000000 10.000000,-1.000000 0.000000,-8.000000 0.000000,-1.000000 0.000000,10.000000-10.000000</inkml:trace>
</inkml:ink>
</file>

<file path=ppt/ink/ink132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38:37"/>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28480.000000 8070.000000,'-21.000000'0.000000,"12.000000"0.000000,-1.000000 0.000000,0.000000 0.000000,-1.000000 0.000000,1.000000 0.000000,1.000000 0.000000,-1.000000 0.000000,0.000000 0.000000,-1.000000 0.000000,1.000000 0.000000,20.000000 0.000000,1.000000 0.000000,-1.000000 0.000000,0.000000 0.000000,-1.000000-10.000000,1.000000 0.000000,1.000000 10.000000,-1.000000 0.000000,0.000000 0.000000,-1.000000 0.000000,1.000000 0.000000,1.000000 0.000000,-1.000000 0.000000,0.000000 0.000000,9.000000-10.000000,2.000000 0.000000,-1.000000 10.000000,0.000000 0.000000,0.000000 0.000000,-1.000000 0.000000,1.000000 0.000000,0.000000 0.000000,1.000000-10.000000,-1.000000 0.000000,10.000000 10.000000,-1.000000 0.000000,1.000000-10.000000,0.000000 0.000000,10.000000 10.000000,1.000000 0.000000,-1.000000 0.000000,0.000000 0.000000,-10.000000-10.000000,0.000000 0.000000,10.000000 10.000000,-1.000000 0.000000,1.000000 0.000000,1.000000 0.000000,-11.000000 0.000000,-1.000000 0.000000,1.000000 0.000000,0.000000 0.000000,10.000000 0.000000,1.000000 0.000000,-22.000000 0.000000,2.000000 0.000000,8.000000 0.000000,2.000000 0.000000,-1.000000 10.000000,-1.000000 0.000000,-8.000000-10.000000,-1.000000 0.000000,-1.000000 0.000000,2.000000 0.000000,8.000000 10.000000,2.000000 0.000000,-1.000000-10.000000,-1.000000 0.000000,1.000000 10.000000,0.000000 0.000000,1.000000-10.000000,-1.000000 0.000000,9.000000 0.000000,1.000000 0.000000,1.000000 0.000000,-1.000000 0.000000,0.000000 0.000000,-1.000000 0.000000,11.000000 0.000000,0.000000 0.000000,-10.000000 0.000000,1.000000 0.000000,9.000000 0.000000,0.000000 0.000000,-20.000000 0.000000,-1.000000 0.000000,21.000000 0.000000,0.000000 0.000000,-9.000000 0.000000,-1.000000 0.000000,0.000000 0.000000,-1.000000 0.000000,11.000000 0.000000,0.000000 0.000000,0.000000 0.000000,0.000000 0.000000,-10.000000 0.000000,1.000000 0.000000,9.000000 0.000000,0.000000 0.000000,0.000000-10.000000,0.000000 0.000000,-10.000000 10.000000,0.000000 0.000000,10.000000 0.000000,0.000000 0.000000,-11.000000 0.000000,1.000000 0.000000,1.000000 0.000000,-1.000000 0.000000,0.000000 0.000000,-1.000000 0.000000,11.000000 0.000000,0.000000 0.000000,-10.000000 0.000000,1.000000 0.000000,-1.000000 0.000000,0.000000 0.000000,-1.000000 0.000000,1.000000 0.000000,1.000000 0.000000,-1.000000 0.000000,-11.000000 0.000000,2.000000 0.000000,-1.000000 0.000000,-1.000000 0.000000,12.000000 0.000000,-1.000000 0.000000,-11.000000 0.000000,2.000000 0.000000,-1.000000 0.000000,-1.000000 0.000000,12.000000 0.000000,-1.000000 0.000000,-11.000000 0.000000,2.000000 0.000000,19.000000 0.000000,0.000000 0.000000,-20.000000 0.000000,-1.000000 0.000000,12.000000 0.000000,-1.000000 0.000000,0.000000 0.000000,-1.000000 0.000000,-8.000000 0.000000,-1.000000 0.000000,0.000000 0.000000,0.000000 0.000000,10.000000 0.000000,-1.000000 0.000000,-8.000000 0.000000,-1.000000 0.000000,0.000000 0.000000,0.000000 0.000000,10.000000 0.000000,-1.000000 0.000000,1.000000 0.000000,1.000000 0.000000,-11.000000 0.000000,-1.000000 0.000000,21.000000 10.000000,0.000000 0.000000,-9.000000-10.000000,-1.000000 0.000000,-11.000000 0.000000,2.000000 0.000000,9.000000 0.000000,0.000000 0.000000,-10.000000 10.000000,0.000000 0.000000,-1.000000-10.000000,2.000000 0.000000,-1.000000 0.000000,-1.000000 0.000000,12.000000 0.000000,-1.000000 0.000000,-11.000000 0.000000,2.000000 0.000000,9.000000 10.000000,0.000000 0.000000,-1.000000-10.000000,1.000000 0.000000,10.000000 0.000000,0.000000 0.000000,0.000000 0.000000,0.000000 0.000000,0.000000 0.000000,0.000000 0.000000,-9.000000 0.000000,-1.000000 0.000000,10.000000 0.000000,0.000000 0.000000,-10.000000 0.000000,-1.000000 0.000000,1.000000 0.000000,1.000000 0.000000,-1.000000 10.000000,0.000000 0.000000,-1.000000-10.000000,1.000000 0.000000,10.000000 0.000000,0.000000 0.000000,-9.000000 0.000000,-1.000000 0.000000,10.000000 10.000000,0.000000 0.000000,0.000000-10.000000,0.000000 0.000000,-10.000000 0.000000,-1.000000 0.000000,1.000000 0.000000,1.000000 0.000000,-1.000000 0.000000,0.000000 0.000000,-1.000000 10.000000,1.000000 0.000000,1.000000-10.000000,-1.000000 0.000000,10.000000 0.000000,0.000000 0.000000,-10.000000 0.000000,-1.000000 0.000000,11.000000 0.000000,0.000000 0.000000,11.000000 10.000000,-1.000000 0.000000,-20.000000-10.000000,-1.000000 0.000000,1.000000 0.000000,1.000000 0.000000,-1.000000 0.000000,0.000000 0.000000,-10.000000 0.000000,0.000000 0.000000,10.000000 0.000000,-1.000000 0.000000,-8.000000 10.000000,-1.000000 0.000000,9.000000-10.000000,1.000000 0.000000,1.000000 0.000000,-1.000000 0.000000,10.000000 0.000000,0.000000 0.000000,-10.000000 0.000000,-1.000000 0.000000,1.000000 0.000000,1.000000 0.000000,-1.000000 0.000000,0.000000 0.000000,-1.000000 0.000000,1.000000 0.000000,-10.000000 0.000000,0.000000 0.000000,1.000000 0.000000,-1.000000 0.000000,0.000000 0.000000,0.000000 0.000000,10.000000 0.000000,-1.000000 0.000000,-8.000000 0.000000,-1.000000 0.000000,9.000000 0.000000,1.000000 0.000000,10.000000 0.000000,0.000000 0.000000,-9.000000 0.000000,-1.000000 0.000000,10.000000-10.000000,0.000000 0.000000,-10.000000 10.000000,-1.000000 0.000000,1.000000 0.000000,1.000000 0.000000,-11.000000 0.000000,-1.000000 0.000000,12.000000 0.000000,-1.000000 0.000000,-11.000000 0.000000,2.000000 0.000000,-1.000000 0.000000,-1.000000 0.000000,1.000000 0.000000,0.000000 0.000000,10.000000 0.000000,1.000000 0.000000,-1.000000 0.000000,0.000000 0.000000,-10.000000 0.000000,0.000000 0.000000,10.000000 0.000000,-1.000000 0.000000,-8.000000 0.000000,-1.000000 0.000000,0.000000 0.000000,0.000000 0.000000,-1.000000 0.000000,2.000000 0.000000,-12.000000 0.000000,2.000000 0.000000,8.000000 0.000000,2.000000 0.000000,-1.000000 0.000000,-1.000000 0.000000,-8.000000 0.000000,-1.000000 0.000000,10.000000 0.000000,-1.000000 0.000000,12.000000 0.000000,-1.000000 0.000000,-11.000000 0.000000,2.000000 0.000000,9.000000 0.000000,0.000000 0.000000,-1.000000 0.000000,1.000000 0.000000,1.000000 0.000000,-1.000000 0.000000,0.000000 0.000000,-1.000000 0.000000,1.000000 0.000000,1.000000 0.000000,-11.000000 0.000000,-1.000000 0.000000,1.000000 0.000000,0.000000 0.000000,1.000000 10.000000,-1.000000 0.000000,0.000000-10.000000,0.000000 0.000000,-10.000000 0.000000,0.000000 0.000000,10.000000 0.000000,0.000000 0.000000,-1.000000 0.000000,2.000000 0.000000,-1.000000 0.000000,-1.000000 0.000000,12.000000 0.000000,-1.000000 0.000000,-11.000000 10.000000,2.000000 0.000000,-1.000000-10.000000,-1.000000 0.000000,1.000000 0.000000,0.000000 0.000000,1.000000 0.000000,-1.000000 0.000000,0.000000 0.000000,0.000000 0.000000,-1.000000 0.000000,2.000000 0.000000,-1.000000 0.000000,-1.000000 0.000000,1.000000 0.000000,0.000000 0.000000,1.000000 0.000000,-1.000000 0.000000,0.000000 0.000000,0.000000 0.000000,-1.000000 0.000000,2.000000 0.000000,9.000000 0.000000,0.000000 0.000000,10.000000 0.000000,0.000000 0.000000,-11.000000 0.000000,1.000000 0.000000,10.000000 0.000000,0.000000 0.000000,0.000000 0.000000,0.000000 0.000000,-9.000000 0.000000,-1.000000 0.000000,10.000000 0.000000,0.000000 0.000000,-10.000000 0.000000,-1.000000 0.000000,11.000000 0.000000,0.000000 0.000000,0.000000 0.000000,0.000000 0.000000,0.000000 0.000000,0.000000 0.000000,-10.000000 0.000000,1.000000 0.000000,9.000000 10.000000,0.000000 0.000000,0.000000-10.000000,0.000000 0.000000,-10.000000 0.000000,0.000000 0.000000,-1.000000 0.000000,1.000000 0.000000,1.000000 0.000000,-1.000000 0.000000,0.000000 0.000000,-1.000000 0.000000,-8.000000 0.000000,-1.000000 0.000000,9.000000 0.000000,1.000000 0.000000,10.000000 0.000000,0.000000 0.000000,0.000000 10.000000,0.000000 0.000000,-9.000000-10.000000,-1.000000 0.000000,0.000000 0.000000,-1.000000 0.000000,1.000000 0.000000,1.000000 0.000000,-1.000000 0.000000,0.000000 0.000000,-1.000000 10.000000,1.000000 0.000000,1.000000-10.000000,-1.000000 0.000000,-11.000000 0.000000,2.000000 0.000000,19.000000 0.000000,0.000000 0.000000,-10.000000 0.000000,0.000000 0.000000,-1.000000 0.000000,1.000000 0.000000,10.000000 0.000000,0.000000 0.000000,-9.000000 0.000000,-1.000000 0.000000,0.000000 0.000000,-1.000000 0.000000,1.000000 0.000000,1.000000 0.000000,-11.000000 0.000000,-1.000000 0.000000,1.000000 10.000000,0.000000 0.000000,10.000000-10.000000,1.000000 0.000000,-11.000000 0.000000,-1.000000 0.000000,1.000000 0.000000,0.000000 0.000000,10.000000 0.000000,1.000000 0.000000,-11.000000 0.000000,-1.000000 0.000000,12.000000 0.000000,-1.000000 0.000000,-11.000000 0.000000,2.000000 0.000000,-1.000000 0.000000,-1.000000 0.000000,1.000000 0.000000,0.000000 0.000000,1.000000 0.000000,-1.000000 0.000000,0.000000 0.000000,0.000000 0.000000,-1.000000 0.000000,2.000000 0.000000,-1.000000 0.000000,-1.000000 0.000000,1.000000 0.000000,0.000000 0.000000,1.000000 0.000000,-1.000000 0.000000,0.000000 0.000000,0.000000 0.000000,-1.000000 0.000000,2.000000 0.000000,9.000000 0.000000,0.000000 0.000000,-10.000000 0.000000,0.000000 0.000000,-1.000000 0.000000,2.000000 0.000000,-1.000000 0.000000,-1.000000 0.000000,1.000000 0.000000,0.000000 0.000000,1.000000-10.000000,-1.000000 0.000000,-10.000000 10.000000,-1.000000 0.000000,12.000000 0.000000,-1.000000 0.000000,-10.000000 0.000000,-1.000000 0.000000,1.000000 0.000000,0.000000 0.000000,1.000000 0.000000,-1.000000 0.000000,-1.000000 0.000000,2.000000 0.000000,-1.000000 0.000000,0.000000 0.000000,0.000000-10.000000,-1.000000 0.000000,-8.000000 10.000000,-1.000000 0.000000,10.000000 0.000000,0.000000 0.000000,0.000000 0.000000,-1.000000 0.000000,1.000000 0.000000,0.000000 0.000000,-10.000000 0.000000,1.000000 0.000000,9.000000 0.000000,-1.000000 0.000000,-8.000000 0.000000,-1.000000 0.000000,10.000000 0.000000,0.000000 0.000000,0.000000 0.000000,-1.000000 0.000000,-8.000000-10.000000,-1.000000 0.000000,10.000000 10.000000,0.000000 0.000000,-10.000000 0.000000,0.000000 0.000000,9.000000 0.000000,2.000000 0.000000,-11.000000 0.000000,-1.000000 0.000000,12.000000 0.000000,-1.000000 0.000000,-11.000000 0.000000,1.000000 0.000000,1.000000 0.000000,-1.000000 0.000000,10.000000 0.000000,0.000000 0.000000,-10.000000 0.000000,0.000000 0.000000,-1.000000 0.000000,1.000000 0.000000,10.000000 0.000000,0.000000 0.000000,-10.000000 0.000000,1.000000 0.000000,-1.000000 0.000000,0.000000 0.000000,-1.000000 0.000000,1.000000 0.000000,1.000000 0.000000,-1.000000 0.000000,0.000000 0.000000,-1.000000 0.000000,1.000000 0.000000,1.000000 0.000000,-1.000000 0.000000,0.000000 0.000000,-1.000000 0.000000,1.000000 0.000000,1.000000 0.000000,-1.000000 0.000000,0.000000 0.000000,-1.000000 0.000000,1.000000 0.000000,1.000000 0.000000,-1.000000 0.000000,0.000000 0.000000,-1.000000 0.000000,1.000000 0.000000,1.000000 0.000000,-1.000000 0.000000,10.000000 0.000000,0.000000 0.000000,-10.000000 0.000000,0.000000 0.000000,9.000000 0.000000,2.000000 0.000000,-11.000000 0.000000,-1.000000 0.000000,12.000000 0.000000,-1.000000 0.000000,-1.000000-10.000000,2.000000 0.000000,-1.000000 10.000000,0.000000 0.000000,0.000000 0.000000,-1.000000 0.000000,1.000000 0.000000,0.000000 0.000000,10.000000 0.000000,0.000000 0.000000,-10.000000 0.000000,0.000000 0.000000,1.000000 0.000000,-1.000000 0.000000,-1.000000 0.000000,2.000000 0.000000,-1.000000 0.000000,0.000000 0.000000,0.000000 0.000000,-1.000000 0.000000,1.000000 0.000000,0.000000 0.000000,-10.000000 0.000000,1.000000 0.000000,9.000000 0.000000,-1.000000 0.000000,-8.000000 0.000000,-1.000000 0.000000,0.000000 0.000000,-1.000000 0.000000,1.000000 0.000000,1.000000 0.000000,-1.000000 0.000000,0.000000 0.000000,-1.000000-10.000000,1.000000 0.000000,1.000000 10.000000,-1.000000 0.000000,0.000000-10.000000,-1.000000 0.000000,-18.000000 0.000000</inkml:trace>
</inkml:ink>
</file>

<file path=ppt/ink/ink132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38:41"/>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28619.000000 9370.000000,'-19.000000'0.000000,"9.000000"0.000000,0.000000 0.000000,20.000000 10.000000,0.000000 0.000000,-1.000000-10.000000,1.000000 0.000000,10.000000 0.000000,0.000000 0.000000,-10.000000 10.000000,1.000000 0.000000,9.000000-10.000000,-1.000000 0.000000,1.000000 0.000000,0.000000 0.000000,10.000000 0.000000,0.000000 0.000000,1.000000 0.000000,-1.000000 0.000000,9.000000 0.000000,1.000000 0.000000,10.000000 0.000000,0.000000 0.000000,0.000000 0.000000,0.000000 0.000000,10.000000-10.000000,1.000000 0.000000,-1.000000 10.000000,0.000000 0.000000,-10.000000-10.000000,0.000000 0.000000,0.000000 0.000000,0.000000 0.000000,9.000000 10.000000,1.000000 0.000000,-20.000000-10.000000,1.000000 0.000000,9.000000 10.000000,0.000000 0.000000,0.000000-10.000000,0.000000 0.000000,0.000000 10.000000,0.000000 0.000000,0.000000 0.000000,0.000000 0.000000,0.000000 0.000000,0.000000 0.000000,0.000000-10.000000,0.000000 0.000000,-10.000000 10.000000,0.000000 0.000000,10.000000 0.000000,0.000000 0.000000,-11.000000-10.000000,1.000000 0.000000,1.000000 10.000000,-1.000000 0.000000,0.000000 0.000000,-1.000000 0.000000,1.000000 0.000000,1.000000 0.000000,9.000000 0.000000,0.000000 0.000000,0.000000 0.000000,0.000000 0.000000,-10.000000-10.000000,0.000000 0.000000,-1.000000 10.000000,1.000000 0.000000,10.000000 0.000000,0.000000 0.000000,-9.000000 0.000000,-1.000000 0.000000,0.000000-10.000000,-1.000000 0.000000,1.000000 10.000000,1.000000 0.000000,9.000000 0.000000,0.000000 0.000000,-10.000000 0.000000,0.000000 0.000000,10.000000 0.000000,0.000000 0.000000,-11.000000 0.000000,1.000000 0.000000,1.000000 0.000000,-1.000000 0.000000,0.000000 10.000000,-1.000000 0.000000,-8.000000-10.000000,-1.000000 0.000000,0.000000 0.000000,0.000000 0.000000,10.000000 0.000000,-1.000000 0.000000,-8.000000 0.000000,-1.000000 0.000000,9.000000 0.000000,1.000000 0.000000,10.000000 10.000000,0.000000 0.000000,-9.000000-10.000000,-1.000000 0.000000,10.000000 0.000000,0.000000 0.000000,-10.000000 0.000000,-1.000000 0.000000,11.000000 10.000000,0.000000 0.000000,-10.000000-10.000000,1.000000 0.000000,-1.000000 0.000000,0.000000 0.000000,-1.000000 0.000000,1.000000 0.000000,1.000000 0.000000,-1.000000 0.000000,20.000000 0.000000,-1.000000 0.000000,1.000000 0.000000,1.000000 0.000000,-1.000000 0.000000,0.000000 0.000000,-1.000000 0.000000,1.000000 0.000000,1.000000 0.000000,-1.000000 0.000000,0.000000 0.000000,-1.000000 0.000000,-9.000000 0.000000,0.000000 0.000000,0.000000 0.000000,0.000000 0.000000,0.000000 0.000000,0.000000 0.000000,0.000000 0.000000,0.000000 0.000000,0.000000 0.000000,0.000000 0.000000,0.000000 0.000000,0.000000 0.000000,-9.000000 0.000000,-1.000000 0.000000,0.000000 0.000000,-1.000000 0.000000,11.000000 0.000000,0.000000 0.000000,-10.000000 0.000000,1.000000 0.000000,-1.000000 0.000000,0.000000 0.000000,20.000000 0.000000,0.000000 0.000000,-10.000000 0.000000,0.000000 0.000000,0.000000 10.000000,0.000000 0.000000,0.000000-10.000000,0.000000 0.000000,0.000000 0.000000,0.000000 0.000000,-10.000000 0.000000,0.000000 0.000000,-1.000000 10.000000,1.000000 0.000000,1.000000-10.000000,-1.000000 0.000000,10.000000 0.000000,0.000000 0.000000,0.000000 0.000000,0.000000 0.000000,0.000000 0.000000,0.000000 0.000000,-10.000000 0.000000,-1.000000 0.000000,22.000000 0.000000,-1.000000 0.000000,-20.000000 0.000000,-1.000000 0.000000,11.000000 0.000000,0.000000 0.000000,0.000000-10.000000,0.000000 0.000000,0.000000 10.000000,0.000000 0.000000,11.000000 0.000000,-1.000000 0.000000,10.000000 0.000000,0.000000 0.000000,-10.000000-10.000000,0.000000 0.000000,-1.000000 10.000000,1.000000 0.000000,-10.000000 0.000000,0.000000 0.000000,0.000000-10.000000,0.000000 0.000000,0.000000 10.000000,0.000000 0.000000,0.000000 0.000000,0.000000 0.000000,11.000000 0.000000,-1.000000 0.000000,-10.000000 0.000000,0.000000 0.000000,10.000000 0.000000,-1.000000 0.000000,-9.000000 0.000000,0.000000 0.000000,0.000000 0.000000,0.000000 0.000000,0.000000 0.000000,0.000000 0.000000,0.000000 0.000000,0.000000 0.000000,0.000000 0.000000,0.000000 0.000000,10.000000 0.000000,1.000000 0.000000,-1.000000 0.000000,0.000000 0.000000,-10.000000 0.000000,0.000000 0.000000,0.000000 0.000000,0.000000 0.000000,-10.000000 0.000000,0.000000 0.000000,-10.000000 0.000000,0.000000 0.000000,10.000000-10.000000,-1.000000 0.000000,-8.000000 10.000000,-1.000000 0.000000,0.000000 0.000000,0.000000 0.000000,-1.000000 0.000000,2.000000 0.000000,-1.000000 0.000000,-1.000000 0.000000,1.000000 0.000000,0.000000 0.000000,10.000000 0.000000,1.000000 0.000000,-11.000000 0.000000,-1.000000 0.000000,-8.000000 0.000000,-1.000000 0.000000,10.000000 0.000000,-1.000000 0.000000,-8.000000 0.000000,-1.000000 0.000000,-1.000000 0.000000,2.000000 0.000000,8.000000 0.000000,2.000000 0.000000,-12.000000 0.000000,2.000000 0.000000,-1.000000 0.000000,0.000000 0.000000,0.000000 0.000000,-1.000000 0.000000,12.000000 0.000000,-1.000000 0.000000,0.000000 0.000000,0.000000 0.000000,-1.000000 0.000000,2.000000 0.000000,-1.000000 0.000000,-1.000000 0.000000,12.000000 0.000000,-1.000000 0.000000,0.000000 0.000000,-1.000000 0.000000,-8.000000 0.000000,-1.000000 0.000000,9.000000 0.000000,1.000000 0.000000,-10.000000 0.000000,0.000000 0.000000,1.000000 0.000000,-1.000000 0.000000,0.000000 0.000000,0.000000 0.000000,-1.000000 0.000000,2.000000 0.000000,-1.000000 0.000000,-1.000000 0.000000,1.000000 0.000000,0.000000 0.000000,-10.000000 0.000000,0.000000 0.000000,10.000000 0.000000,0.000000 0.000000,-10.000000 0.000000,0.000000 0.000000,10.000000 0.000000,0.000000 0.000000,1.000000 10.000000,-1.000000 0.000000,0.000000-10.000000,0.000000 0.000000,-1.000000 0.000000,2.000000 0.000000,-12.000000 0.000000,2.000000 0.000000,8.000000 0.000000,2.000000 0.000000,-12.000000 0.000000,2.000000 0.000000,-1.000000 0.000000,0.000000 0.000000,0.000000 0.000000,-1.000000 0.000000,1.000000 0.000000,0.000000 0.000000,1.000000 0.000000,-1.000000 0.000000,-1.000000 0.000000,2.000000 0.000000,-1.000000 0.000000,0.000000 0.000000,-10.000000 10.000000,0.000000 0.000000,9.000000-10.000000,2.000000 0.000000,8.000000 0.000000,2.000000 0.000000,-12.000000 0.000000,2.000000 0.000000,-1.000000 0.000000,0.000000 0.000000,10.000000 0.000000,0.000000 0.000000,-1.000000 0.000000,2.000000 0.000000,-1.000000 0.000000,-1.000000 0.000000,1.000000 0.000000,0.000000 0.000000,10.000000 0.000000,1.000000 0.000000,-11.000000 0.000000,-1.000000 0.000000,1.000000 0.000000,0.000000 0.000000,1.000000 0.000000,-1.000000 0.000000,9.000000 0.000000,1.000000 0.000000,-10.000000 0.000000,0.000000 0.000000,1.000000 0.000000,-1.000000 0.000000,9.000000 0.000000,1.000000 0.000000,-10.000000 0.000000,0.000000 0.000000,10.000000 0.000000,1.000000 0.000000,9.000000 10.000000,0.000000 0.000000,-10.000000-10.000000,0.000000 0.000000,-1.000000 0.000000,1.000000 0.000000,1.000000 0.000000,-1.000000 0.000000,-11.000000 0.000000,2.000000 0.000000,9.000000 10.000000,0.000000 0.000000,-10.000000-10.000000,0.000000 0.000000,-1.000000 0.000000,2.000000 0.000000,-1.000000 0.000000,-1.000000 0.000000,1.000000 0.000000,0.000000 0.000000,10.000000 10.000000,1.000000 0.000000,-11.000000-10.000000,-1.000000 0.000000,21.000000 0.000000,0.000000 0.000000,-20.000000 0.000000,0.000000 0.000000,10.000000 0.000000,1.000000 0.000000,-1.000000 0.000000,0.000000 0.000000,-10.000000 0.000000,0.000000 0.000000,10.000000 0.000000,-1.000000 0.000000,-8.000000 0.000000,-1.000000 0.000000,0.000000 0.000000,0.000000 0.000000,10.000000 0.000000,-1.000000 0.000000,1.000000 0.000000,1.000000 0.000000,-11.000000 0.000000,-1.000000 0.000000,12.000000 0.000000,-1.000000 0.000000,10.000000 0.000000,0.000000 0.000000,-10.000000 0.000000,-1.000000 0.000000,11.000000 0.000000,0.000000 0.000000,-10.000000 0.000000,1.000000 0.000000,-1.000000 0.000000,0.000000 0.000000,-1.000000 0.000000,1.000000 0.000000,1.000000 0.000000,-1.000000 0.000000,10.000000 0.000000,0.000000 0.000000,-10.000000 0.000000,-1.000000 0.000000,22.000000 0.000000,-1.000000 0.000000,-10.000000 0.000000,0.000000 0.000000,0.000000 0.000000,0.000000 0.000000,0.000000 0.000000,0.000000 0.000000,-10.000000 0.000000,-1.000000 0.000000,1.000000 0.000000,1.000000 0.000000,9.000000 0.000000,0.000000 0.000000,-10.000000 0.000000,0.000000 0.000000,-1.000000 0.000000,1.000000 0.000000,1.000000 0.000000,-1.000000 0.000000,0.000000 0.000000,-1.000000 0.000000,1.000000 0.000000,1.000000 0.000000,-11.000000 0.000000,-1.000000 0.000000,1.000000 0.000000,0.000000 0.000000,1.000000 0.000000,-1.000000 0.000000,0.000000 0.000000,0.000000 0.000000,-1.000000 0.000000,2.000000 0.000000,-1.000000 0.000000,-1.000000 0.000000,1.000000 0.000000,0.000000 0.000000,1.000000 0.000000,-1.000000 0.000000,0.000000 0.000000,0.000000 0.000000,10.000000 0.000000,-1.000000 0.000000,1.000000 0.000000,1.000000 0.000000,-1.000000 0.000000,0.000000 0.000000,-1.000000 0.000000,1.000000 0.000000,1.000000 0.000000,-1.000000 0.000000,0.000000 0.000000,-1.000000 0.000000,1.000000 0.000000,1.000000 0.000000,-1.000000 0.000000,0.000000 0.000000,-1.000000 0.000000,1.000000 0.000000,10.000000 0.000000,0.000000 0.000000,-9.000000 0.000000,-1.000000 0.000000,0.000000 0.000000,-1.000000 0.000000,11.000000 10.000000,0.000000 0.000000,-19.000000-10.000000,-1.000000 0.000000,9.000000 0.000000,1.000000 0.000000,-10.000000 0.000000,0.000000 0.000000,1.000000 10.000000,-1.000000 0.000000,0.000000-10.000000,0.000000 0.000000,-10.000000 0.000000,0.000000 0.000000,10.000000 0.000000,0.000000 0.000000,-10.000000 0.000000,0.000000 0.000000,10.000000 0.000000,0.000000 0.000000,-10.000000 0.000000,0.000000 0.000000,0.000000 10.000000,-1.000000 0.000000,1.000000-10.000000,0.000000 0.000000,1.000000 0.000000,-1.000000 0.000000,-1.000000 0.000000,2.000000 0.000000,-1.000000 0.000000,0.000000 0.000000,0.000000 0.000000,-1.000000 0.000000,-8.000000 0.000000,-1.000000 0.000000,10.000000 0.000000,0.000000 0.000000,0.000000 0.000000,-1.000000 0.000000,-8.000000 0.000000,-1.000000 0.000000,10.000000 0.000000,0.000000 0.000000,-10.000000 0.000000,0.000000 0.000000,9.000000 0.000000,2.000000 0.000000,-11.000000 0.000000,-1.000000 0.000000,1.000000 0.000000,1.000000 0.000000,-1.000000 0.000000,0.000000 0.000000,-1.000000 0.000000,1.000000 0.000000,1.000000 0.000000,-1.000000 0.000000,0.000000 0.000000,-1.000000 0.000000,1.000000 0.000000,1.000000 0.000000,-1.000000 0.000000,0.000000 0.000000,-1.000000 0.000000,1.000000 0.000000,1.000000 0.000000,-1.000000 0.000000,0.000000 0.000000,-1.000000 0.000000,1.000000 0.000000,1.000000 0.000000,-1.000000 0.000000,0.000000 0.000000,-1.000000 0.000000</inkml:trace>
</inkml:ink>
</file>

<file path=ppt/ink/ink132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38:51"/>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37280.000000 44170.000000,'0.000000'20.000000,"0.000000"-10.000000,0.000000 0.000000,-11.000000-10.000000,1.000000 0.000000,10.000000 10.000000,0.000000 0.000000,0.000000 0.000000,0.000000 0.000000,10.000000-10.000000,1.000000 0.000000,9.000000 0.000000,-1.000000 0.000000,12.000000 0.000000,-1.000000 0.000000,9.000000 0.000000,1.000000 0.000000,20.000000 0.000000,1.000000 0.000000,9.000000 0.000000,-1.000000 0.000000,31.000000 0.000000,0.000000 0.000000,-10.000000-10.000000,1.000000 0.000000,18.000000 10.000000,1.000000 0.000000,21.000000 0.000000,-1.000000 0.000000,-10.000000 0.000000,-1.000000 0.000000,-8.000000 0.000000,-1.000000 0.000000,10.000000 0.000000,0.000000 0.000000,0.000000 10.000000,-1.000000 0.000000,1.000000-10.000000,0.000000 0.000000,1.000000 10.000000,-1.000000 0.000000,-11.000000 0.000000,1.000000 0.000000,10.000000-10.000000,0.000000 0.000000,10.000000 10.000000,0.000000 0.000000,-40.000000 0.000000,1.000000 0.000000,9.000000-10.000000,0.000000 0.000000,9.000000 10.000000,1.000000 0.000000,-29.000000-10.000000,-1.000000 0.000000,-10.000000 10.000000,-1.000000 0.000000,1.000000-10.000000,0.000000 0.000000,1.000000 0.000000,-1.000000 0.000000,-1.000000 10.000000,2.000000 0.000000,-11.000000-10.000000,-1.000000 0.000000,-9.000000 0.000000,0.000000 0.000000,0.000000 0.000000,0.000000 0.000000,-9.000000 0.000000,-1.000000 0.000000,-11.000000 0.000000,2.000000 0.000000,9.000000-10.000000,0.000000 0.000000,-10.000000 10.000000,0.000000 0.000000,-1.000000 0.000000,2.000000 0.000000,-1.000000-10.000000,-1.000000 0.000000,1.000000 10.000000,0.000000 0.000000,-10.000000-10.000000,0.000000 0.000000,1.000000 10.000000,-1.000000 0.000000,-1.000000 0.000000,2.000000 0.000000,-11.000000-10.000000,-1.000000 0.000000,1.000000 10.000000,1.000000 0.000000,-1.000000 0.000000,0.000000 0.000000,-1.000000 0.000000,1.000000 0.000000,-10.000000-10.000000,0.000000 0.000000,11.000000 10.000000,-1.000000 0.000000,-20.000000 0.000000,-1.000000 0.000000,1.000000 0.000000,1.000000 0.000000,-11.000000 0.000000,-1.000000 0.000000,1.000000 10.000000,0.000000 0.000000,-19.000000-10.000000,-1.000000 0.000000,0.000000 10.000000,-1.000000 0.000000,-9.000000-10.000000,0.000000 0.000000,0.000000 10.000000,0.000000 0.000000,0.000000 0.000000,0.000000 0.000000,-9.000000-10.000000,-1.000000 0.000000,10.000000 10.000000,0.000000 0.000000,-21.000000-10.000000,2.000000 0.000000,-1.000000 0.000000,-1.000000 0.000000,1.000000 0.000000,0.000000 0.000000,1.000000 0.000000,-1.000000 0.000000,9.000000 0.000000,1.000000 0.000000,1.000000 0.000000,-1.000000 0.000000,10.000000-10.000000,0.000000 0.000000,0.000000 0.000000,0.000000 0.000000,10.000000-10.000000,-1.000000 0.000000,1.000000 0.000000,1.000000 0.000000,9.000000 0.000000,-1.000000 0.000000,1.000000-10.000000,0.000000 0.000000,10.000000 0.000000,0.000000 0.000000,10.000000 0.000000,1.000000 0.000000,9.000000-10.000000,0.000000 0.000000,0.000000 0.000000,0.000000 0.000000,0.000000-10.000000,0.000000 0.000000,9.000000 0.000000,1.000000 0.000000,10.000000 10.000000,0.000000 0.000000,21.000000 0.000000,-1.000000 0.000000,0.000000 0.000000,-1.000000 0.000000,11.000000 10.000000,0.000000 0.000000,0.000000 0.000000,0.000000 0.000000,11.000000 0.000000,-1.000000 0.000000,-10.000000 0.000000,0.000000 0.000000,10.000000 10.000000,-1.000000 0.000000,12.000000 0.000000,-1.000000 0.000000,10.000000 0.000000,-1.000000 0.000000,1.000000 10.000000,0.000000 0.000000,10.000000 0.000000,1.000000 0.000000,-22.000000 10.000000,2.000000 0.000000,-1.000000 0.000000,0.000000 0.000000,19.000000 10.000000,1.000000 0.000000,-19.000000 10.000000,-1.000000 0.000000,-1.000000 10.000000,2.000000 0.000000,-11.000000 0.000000,-1.000000 0.000000,-18.000000 0.000000,-1.000000 0.000000,0.000000 0.000000,-1.000000 0.000000,-8.000000 0.000000,-1.000000 0.000000,-10.000000-10.000000,-1.000000 0.000000,-8.000000 0.000000,-1.000000 0.000000,0.000000 10.000000,-1.000000 0.000000,1.000000-10.000000,1.000000 0.000000,-11.000000 10.000000,0.000000 0.000000,-11.000000 0.000000,1.000000 0.000000,-10.000000 0.000000,0.000000 0.000000,-10.000000 0.000000,0.000000 0.000000,-10.000000 10.000000,1.000000 0.000000,-1.000000 0.000000,0.000000 0.000000,-1.000000 0.000000,1.000000 0.000000,-20.000000 0.000000,1.000000 0.000000,9.000000-20.000000,0.000000 0.000000,0.000000 0.000000,0.000000 0.000000,0.000000 0.000000,0.000000 0.000000,-10.000000-10.000000,0.000000 0.000000,10.000000-10.000000,0.000000 0.000000,0.000000 10.000000,0.000000 0.000000,0.000000-10.000000,0.000000 0.000000,10.000000 0.000000,0.000000 0.000000,-10.000000 0.000000,0.000000 0.000000,0.000000 10.000000,0.000000 0.000000,9.000000-10.000000,1.000000 0.000000,-10.000000 0.000000,0.000000 0.000000,20.000000 0.000000,0.000000 0.000000,10.000000 0.000000,0.000000 0.000000,1.000000 0.000000,-1.000000 0.000000,9.000000 0.000000,1.000000 0.000000,20.000000 0.000000,1.000000 0.000000,-1.000000 0.000000,0.000000 0.000000,9.000000 0.000000,2.000000 0.000000,8.000000 0.000000,2.000000 0.000000,-1.000000 0.000000,-1.000000 0.000000,12.000000-10.000000,-1.000000 0.000000,10.000000 10.000000,0.000000 0.000000,0.000000 0.000000,0.000000 0.000000,0.000000-10.000000,0.000000 0.000000,10.000000 10.000000,-1.000000 0.000000,21.000000-10.000000,0.000000 0.000000,1.000000 0.000000,-1.000000 0.000000,30.000000 10.000000,0.000000 0.000000,-1.000000-10.000000,1.000000 0.000000,-10.000000 0.000000,0.000000 0.000000,11.000000 10.000000,-1.000000 0.000000,19.000000 0.000000,2.000000 0.000000,-22.000000-10.000000,1.000000 0.000000,1.000000 10.000000,-1.000000 0.000000,19.000000-10.000000,2.000000 0.000000,-12.000000 10.000000,2.000000 0.000000,-1.000000 0.000000,0.000000 0.000000,0.000000 0.000000,-1.000000 0.000000,1.000000 0.000000,0.000000 0.000000,1.000000 0.000000,-1.000000 0.000000,-1.000000 0.000000,2.000000 0.000000,-1.000000 10.000000,0.000000 0.000000,10.000000 0.000000,0.000000 0.000000,-20.000000 0.000000,-1.000000 0.000000,-9.000000 0.000000,0.000000 0.000000,10.000000 0.000000,1.000000 0.000000,-11.000000 0.000000,0.000000 0.000000,-20.000000 0.000000,0.000000 0.000000,-10.000000-10.000000,0.000000 0.000000,10.000000 10.000000,0.000000 0.000000,-10.000000 0.000000,0.000000 0.000000,0.000000 0.000000,-1.000000 0.000000,-19.000000 0.000000,0.000000 0.000000,0.000000-10.000000,0.000000 0.000000,-19.000000 0.000000,-1.000000 0.000000,9.000000 0.000000,1.000000 0.000000,-19.000000 0.000000,-1.000000 0.000000,-1.000000 0.000000,2.000000 0.000000,-11.000000 0.000000,-1.000000 0.000000,-29.000000-10.000000,0.000000 0.000000,-10.000000 0.000000,0.000000 0.000000,-10.000000 10.000000,1.000000 0.000000,-11.000000-10.000000,0.000000 0.000000,10.000000 10.000000,0.000000 0.000000,-1.000000-10.000000</inkml:trace>
</inkml:ink>
</file>

<file path=ppt/ink/ink132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38:53"/>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37419.000000 45990.000000,'21.000000'0.000000,"-11.000000"0.000000,-1.000000 0.000000,12.000000 0.000000,-1.000000 0.000000,10.000000 0.000000,-1.000000 0.000000,12.000000 0.000000,-1.000000 0.000000,0.000000 0.000000,-1.000000 0.000000,22.000000-10.000000,-1.000000 0.000000,10.000000 10.000000,0.000000 0.000000,10.000000 0.000000,0.000000 0.000000,-1.000000-10.000000,2.000000 0.000000,28.000000 10.000000,1.000000 0.000000,10.000000 0.000000,0.000000 0.000000,1.000000 0.000000,-1.000000 0.000000,30.000000-10.000000,0.000000 0.000000,0.000000 10.000000,0.000000 0.000000,9.000000-10.000000,1.000000 0.000000,30.000000 10.000000,1.000000 0.000000,-11.000000-10.000000,-1.000000 0.000000,1.000000 10.000000,0.000000 0.000000,10.000000-10.000000,1.000000 0.000000,-11.000000 0.000000,-1.000000 0.000000,12.000000 10.000000,-1.000000 0.000000,-11.000000 0.000000,2.000000 0.000000,-12.000000-10.000000,2.000000 0.000000,-1.000000 10.000000,0.000000 0.000000,0.000000 0.000000,-1.000000 0.000000,1.000000-10.000000,0.000000 0.000000,-20.000000 0.000000,0.000000 0.000000,0.000000 10.000000,0.000000 0.000000,-9.000000-10.000000,-1.000000 0.000000,-30.000000 10.000000,-1.000000 0.000000,12.000000 0.000000,-1.000000 0.000000,-11.000000 0.000000,1.000000 0.000000,-10.000000 0.000000,0.000000 0.000000,-19.000000 0.000000,-1.000000 0.000000,-10.000000 10.000000,-1.000000 0.000000,12.000000 0.000000,-1.000000 0.000000,-10.000000 0.000000,-1.000000 0.000000,1.000000 0.000000,0.000000 0.000000,-20.000000-10.000000,0.000000 0.000000,-9.000000 10.000000,-1.000000 0.000000,-11.000000-10.000000,2.000000 0.000000,-1.000000 10.000000,-1.000000 0.000000,-8.000000-10.000000,-1.000000 0.000000,-11.000000 10.000000,1.000000 0.000000,1.000000-10.000000,-1.000000 0.000000,-20.000000 0.000000,-1.000000 0.000000,-8.000000 0.000000,-1.000000 0.000000,-20.000000 0.000000,0.000000 0.000000,-10.000000 0.000000,0.000000 0.000000,0.000000 0.000000,0.000000 0.000000,-31.000000 0.000000,2.000000 0.000000,-11.000000 0.000000,-1.000000 0.000000,-9.000000-10.000000,0.000000 0.000000,10.000000 10.000000,1.000000 0.000000,-41.000000-10.000000,-1.000000 0.000000,-8.000000 10.000000,-1.000000 0.000000,-10.000000-10.000000,0.000000 0.000000,-21.000000 0.000000,2.000000 0.000000,9.000000 0.000000,0.000000 0.000000,-1.000000 10.000000,1.000000 0.000000,-10.000000-10.000000,0.000000 0.000000,10.000000 10.000000,1.000000 0.000000,-1.000000-10.000000,0.000000 0.000000,-30.000000 10.000000,0.000000 0.000000,40.000000 0.000000,0.000000 0.000000,-10.000000 0.000000,0.000000 0.000000,-10.000000 0.000000,0.000000 0.000000,40.000000 0.000000,0.000000 0.000000,-20.000000 0.000000,0.000000 0.000000,0.000000 0.000000,0.000000 0.000000,30.000000 10.000000,0.000000 0.000000,-30.000000-10.000000,0.000000 0.000000,10.000000 10.000000,-1.000000 0.000000,21.000000 0.000000,0.000000 0.000000,-10.000000 0.000000,0.000000 0.000000,-10.000000 0.000000,1.000000 0.000000,39.000000 0.000000,0.000000 0.000000,10.000000 0.000000,0.000000 0.000000,-20.000000 0.000000,0.000000 0.000000,30.000000 0.000000,-1.000000 0.000000,12.000000 10.000000,-1.000000 0.000000,0.000000-10.000000,0.000000 0.000000,20.000000 10.000000,0.000000 0.000000,0.000000-10.000000,0.000000 0.000000,-10.000000 10.000000,-1.000000 0.000000,11.000000-10.000000,0.000000 0.000000,11.000000 0.000000,-1.000000 0.000000,10.000000 0.000000,0.000000 0.000000,10.000000-10.000000,0.000000 0.000000,-1.000000 10.000000,2.000000 0.000000,-1.000000-10.000000,-1.000000 0.000000,31.000000 0.000000,1.000000 0.000000,9.000000 0.000000,-1.000000 0.000000,12.000000 0.000000,-1.000000 0.000000,9.000000 0.000000,1.000000 0.000000,20.000000-10.000000,1.000000 0.000000,-1.000000 0.000000,0.000000 0.000000,20.000000-10.000000,-1.000000 0.000000,1.000000 10.000000,0.000000 0.000000,10.000000 0.000000,1.000000 0.000000,28.000000-10.000000,2.000000 0.000000,29.000000 10.000000,0.000000 0.000000,20.000000 0.000000,0.000000 0.000000,10.000000 0.000000,0.000000 0.000000,-1.000000 10.000000,2.000000 0.000000,-1.000000-10.000000,-1.000000 0.000000,1.000000 10.000000,0.000000 0.000000,1.000000-10.000000,-1.000000 0.000000,9.000000 10.000000,1.000000 0.000000,-10.000000 0.000000,0.000000 0.000000,10.000000-10.000000,1.000000 0.000000,-22.000000 10.000000,2.000000 0.000000,8.000000 0.000000,2.000000 0.000000,9.000000 0.000000,0.000000 0.000000,-30.000000 0.000000,0.000000 0.000000,20.000000 0.000000,-1.000000 0.000000,-19.000000 10.000000,1.000000 0.000000,-11.000000 0.000000,0.000000 0.000000,10.000000 0.000000,0.000000 0.000000,-30.000000 0.000000,-1.000000 0.000000,1.000000 0.000000,0.000000 0.000000,1.000000 0.000000,-1.000000 0.000000,-30.000000 0.000000,0.000000 0.000000,-11.000000 0.000000,1.000000 0.000000,10.000000 0.000000,0.000000 0.000000,-20.000000 0.000000,0.000000 0.000000,-10.000000 10.000000,0.000000 0.000000,-20.000000-10.000000,0.000000 0.000000,-9.000000 0.000000,-1.000000 0.000000,-20.000000 0.000000,0.000000 0.000000,0.000000 0.000000,-1.000000 0.000000,-8.000000-10.000000,-1.000000 0.000000,-20.000000 0.000000,-1.000000 0.000000,-8.000000 0.000000,-1.000000 0.000000,-10.000000 0.000000,-1.000000 0.000000,12.000000-10.000000,-1.000000 0.000000,-10.000000 0.000000,-1.000000 0.000000,12.000000 0.000000,-1.000000 0.000000,0.000000 0.000000</inkml:trace>
</inkml:ink>
</file>

<file path=ppt/ink/ink132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38:59"/>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31229.000000 44234.000000,'27.000000'0.000000,"-13.000000"0.000000,0.000000 0.000000,-1.000000 0.000000,1.000000 0.000000,-1.000000 0.000000,1.000000 0.000000,0.000000 0.000000,-1.000000 0.000000,1.000000 0.000000,-1.000000 0.000000,1.000000 0.000000,0.000000 0.000000,-1.000000 0.000000,1.000000 0.000000,-1.000000 0.000000,1.000000 0.000000,-28.000000 0.000000,1.000000 0.000000,-14.000000 0.000000,-1.000000 0.000000,1.000000 14.000000,0.000000-1.000000,0.000000 1.000000,0.000000-1.000000,-1.000000 1.000000,1.000000 0.000000,0.000000-14.000000,0.000000 0.000000,-14.000000 13.000000,0.000000 1.000000,1.000000-14.000000,-1.000000 0.000000,0.000000 13.000000,0.000000 1.000000,1.000000-1.000000,-1.000000 1.000000,-27.000000-14.000000,0.000000 0.000000,0.000000 14.000000,0.000000-1.000000,-14.000000 1.000000,1.000000-1.000000,-14.000000 1.000000,0.000000 0.000000,13.000000-14.000000,1.000000 0.000000,-1.000000 13.000000,0.000000 1.000000,42.000000-14.000000,-1.000000 0.000000,0.000000 0.000000,0.000000 0.000000,1.000000 0.000000,-1.000000 0.000000,27.000000-14.000000,1.000000 1.000000,-14.000000 13.000000,-1.000000 0.000000,15.000000-14.000000,-1.000000 0.000000,-13.000000 1.000000,0.000000-1.000000,13.000000 14.000000,1.000000 0.000000,-15.000000-13.000000,1.000000-1.000000,-14.000000 0.000000,1.000000 1.000000,-1.000000 13.000000,0.000000 0.000000,0.000000-14.000000,1.000000 1.000000,-1.000000 13.000000,0.000000 0.000000,-13.000000 0.000000,-1.000000 0.000000,15.000000-14.000000,-1.000000 1.000000,14.000000 13.000000,-1.000000 0.000000,-12.000000-14.000000,-1.000000 0.000000,14.000000 14.000000,0.000000 0.000000,-14.000000-13.000000,0.000000-1.000000,14.000000 14.000000,0.000000 0.000000,-1.000000-13.000000,1.000000-1.000000,0.000000 14.000000,0.000000 0.000000,0.000000-14.000000,0.000000 1.000000,-14.000000 13.000000,0.000000 0.000000,14.000000-14.000000,0.000000 1.000000,0.000000 13.000000,-1.000000 0.000000,-12.000000-14.000000,-1.000000 0.000000,0.000000 1.000000,0.000000-1.000000,0.000000 14.000000,1.000000 0.000000,13.000000-13.000000,-1.000000-1.000000,-12.000000 1.000000,-1.000000-1.000000,27.000000 0.000000,1.000000 1.000000,-1.000000-1.000000,0.000000 1.000000,1.000000-1.000000,-1.000000 0.000000,14.000000 1.000000,0.000000-1.000000,0.000000 1.000000,0.000000-1.000000,0.000000 0.000000,0.000000 1.000000,14.000000-14.000000,-1.000000-1.000000,15.000000 15.000000,-1.000000-1.000000,0.000000 1.000000,0.000000-1.000000,0.000000-13.000000,1.000000 0.000000,26.000000 0.000000,0.000000-1.000000,-13.000000 1.000000,0.000000 0.000000,13.000000 0.000000,1.000000 0.000000,12.000000-1.000000,1.000000 1.000000,-13.000000 0.000000,-1.000000 0.000000,14.000000 0.000000,0.000000 0.000000,0.000000-1.000000,0.000000 1.000000,-14.000000 14.000000,1.000000-1.000000,13.000000-13.000000,0.000000 0.000000,13.000000 13.000000,1.000000 1.000000,-14.000000-1.000000,0.000000 0.000000,27.000000 14.000000,0.000000 0.000000,-27.000000-13.000000,0.000000-1.000000,0.000000 14.000000,0.000000 0.000000,0.000000-13.000000,-1.000000-1.000000,1.000000 14.000000,0.000000 0.000000,-13.000000 0.000000,-1.000000 0.000000,28.000000 0.000000,-1.000000 0.000000,-13.000000 0.000000,0.000000 0.000000,14.000000 0.000000,-1.000000 0.000000,1.000000 0.000000,-1.000000 0.000000,-13.000000 14.000000,0.000000-1.000000,-13.000000-13.000000,-1.000000 0.000000,0.000000 14.000000,1.000000-1.000000,-15.000000 1.000000,1.000000 0.000000,0.000000-1.000000,0.000000 1.000000,-1.000000-1.000000,1.000000 1.000000,-14.000000 13.000000,1.000000 0.000000,-1.000000-13.000000,0.000000-1.000000,0.000000 15.000000,0.000000-1.000000,0.000000 0.000000,1.000000 0.000000,-15.000000 14.000000,1.000000 0.000000,-1.000000-14.000000,1.000000 0.000000,0.000000 0.000000,-1.000000 0.000000,-13.000000 14.000000,0.000000 0.000000,0.000000-14.000000,0.000000 0.000000,0.000000 14.000000,0.000000 0.000000,0.000000-14.000000,0.000000 0.000000,-13.000000 14.000000,-1.000000 0.000000,0.000000-14.000000,1.000000 0.000000,-1.000000 14.000000,1.000000 0.000000,-15.000000-14.000000,1.000000 0.000000,14.000000-13.000000,-1.000000-1.000000,-13.000000 14.000000,0.000000 1.000000,0.000000-15.000000,-1.000000 1.000000,1.000000-1.000000,0.000000 1.000000,0.000000-1.000000,0.000000 1.000000,-1.000000 0.000000,1.000000-1.000000,0.000000-13.000000,0.000000 0.000000,0.000000 14.000000,0.000000-1.000000,-14.000000 1.000000,0.000000 0.000000,14.000000-14.000000,0.000000 0.000000,0.000000 0.000000,-1.000000 0.000000,-12.000000 0.000000,-1.000000 0.000000,14.000000 0.000000,-1.000000 0.000000,-12.000000 0.000000,-1.000000 0.000000,0.000000 0.000000,0.000000 0.000000,1.000000 0.000000,-1.000000 0.000000,0.000000-14.000000,0.000000 0.000000,1.000000 14.000000,-1.000000 0.000000,14.000000 0.000000,-1.000000 0.000000,1.000000-13.000000,0.000000-1.000000,-14.000000 14.000000,0.000000 0.000000,28.000000-13.000000</inkml:trace>
</inkml:ink>
</file>

<file path=ppt/ink/ink132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39:08"/>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62133.000000 18957.000000,'163.000000'0.000000,"-68.000000"0.000000,0.000000 0.000000,0.000000 0.000000,1.000000 0.000000,94.000000 0.000000,0.000000 0.000000,0.000000 0.000000,1.000000 0.000000,40.000000 0.000000,0.000000 0.000000,-14.000000 27.000000,1.000000 0.000000,-1.000000-13.000000,0.000000-1.000000,1.000000 14.000000,-1.000000 1.000000,-40.000000-1.000000,0.000000 0.000000,-1.000000 0.000000,1.000000 0.000000,-28.000000-13.000000,1.000000-1.000000,-41.000000 1.000000,-1.000000 0.000000,-53.000000-1.000000,-1.000000 1.000000,-27.000000-1.000000,0.000000 1.000000,-13.000000-14.000000,0.000000 0.000000,-42.000000 0.000000,1.000000 0.000000,-27.000000 0.000000,0.000000 0.000000,-42.000000 0.000000,1.000000 0.000000,-27.000000 0.000000,0.000000 0.000000,-55.000000-14.000000,0.000000 1.000000,-13.000000-1.000000,0.000000 1.000000,13.000000-15.000000,1.000000 1.000000,-15.000000 14.000000,1.000000-1.000000,-14.000000-13.000000,0.000000 0.000000,-13.000000 13.000000,-1.000000 1.000000,-26.000000-1.000000,-1.000000 0.000000,-13.000000-13.000000,0.000000 0.000000,27.000000 13.000000,0.000000 1.000000,13.000000 13.000000,1.000000 0.000000,27.000000-14.000000,-1.000000 1.000000,28.000000 13.000000,0.000000 0.000000,27.000000-14.000000,0.000000 0.000000,28.000000 14.000000,-1.000000 0.000000,41.000000 0.000000,0.000000 0.000000,27.000000 0.000000,0.000000 0.000000,1.000000 0.000000,-1.000000 0.000000,54.000000 14.000000,1.000000 0.000000,27.000000-14.000000,0.000000 0.000000,40.000000 13.000000,1.000000 1.000000,-1.000000-14.000000,1.000000 0.000000,40.000000 0.000000,0.000000 0.000000,28.000000 0.000000,-1.000000 0.000000,14.000000 0.000000,1.000000 0.000000,-1.000000 0.000000,0.000000 0.000000,13.000000 0.000000,1.000000 0.000000,40.000000 0.000000,1.000000 0.000000,-14.000000-14.000000,0.000000 1.000000,-1.000000 13.000000,1.000000 0.000000,14.000000 0.000000,-1.000000 0.000000,-40.000000 0.000000,0.000000 0.000000,-42.000000 0.000000,1.000000 0.000000,-13.000000 0.000000,-1.000000 0.000000,-40.000000 13.000000,-1.000000 1.000000,-54.000000-14.000000,0.000000 0.000000,-13.000000 0.000000,0.000000 0.000000,-42.000000 13.000000,1.000000 1.000000,-41.000000-14.000000,0.000000 0.000000,-54.000000 0.000000,0.000000 0.000000,-28.000000 0.000000,1.000000 0.000000,-14.000000 0.000000,0.000000 0.000000,-41.000000 0.000000,0.000000 0.000000,0.000000 0.000000,0.000000 0.000000,-27.000000 0.000000,0.000000 0.000000,-68.000000 0.000000,0.000000 0.000000,27.000000 14.000000,1.000000-1.000000,-15.000000-13.000000,1.000000 0.000000,13.000000 0.000000,0.000000 0.000000,68.000000 0.000000,0.000000 0.000000,28.000000 0.000000,-1.000000 0.000000,41.000000 0.000000,0.000000 0.000000,68.000000 0.000000,0.000000 0.000000,28.000000 0.000000,-1.000000 0.000000,27.000000 14.000000,1.000000-1.000000,40.000000 1.000000,0.000000 0.000000,27.000000-14.000000,1.000000 0.000000,40.000000 0.000000,0.000000 0.000000,41.000000 0.000000,0.000000 0.000000,41.000000-14.000000,-1.000000 0.000000,1.000000-13.000000,0.000000 0.000000,13.000000 13.000000,0.000000 1.000000,41.000000-1.000000,0.000000 1.000000,0.000000-1.000000,0.000000 0.000000,14.000000 1.000000,-1.000000-1.000000,15.000000 1.000000,-1.000000-1.000000,-54.000000 0.000000,0.000000 1.000000,-14.000000 13.000000,0.000000 0.000000,0.000000-14.000000,1.000000 1.000000,-69.000000 13.000000,0.000000 0.000000,-13.000000 13.000000,0.000000 1.000000,-28.000000-1.000000,1.000000 1.000000,-42.000000 27.000000,1.000000 0.000000,-14.000000-14.000000,1.000000 0.000000,-1.000000 14.000000</inkml:trace>
</inkml:ink>
</file>

<file path=ppt/ink/ink132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39:11"/>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55012.000000 16592.000000,'0.000000'-27.000000,"13.000000"13.000000,1.000000 1.000000,13.000000 13.000000,0.000000 0.000000,-13.000000 0.000000,0.000000 0.000000,13.000000 0.000000,0.000000 0.000000,0.000000 0.000000,0.000000 0.000000,14.000000 0.000000,0.000000 0.000000,0.000000 0.000000,-1.000000 0.000000,15.000000 0.000000,-1.000000 0.000000,0.000000 0.000000,1.000000 0.000000,13.000000 0.000000,0.000000 0.000000,0.000000 0.000000,0.000000 0.000000,0.000000 0.000000,-1.000000 0.000000,15.000000-14.000000,0.000000 0.000000,-1.000000 14.000000,1.000000 0.000000,-1.000000 0.000000,1.000000 0.000000,13.000000-13.000000,0.000000-1.000000,14.000000 14.000000,-1.000000 0.000000,1.000000 0.000000,0.000000 0.000000,13.000000 0.000000,0.000000 0.000000,1.000000 0.000000,-1.000000 0.000000,0.000000 0.000000,1.000000 0.000000,40.000000 0.000000,0.000000 0.000000,-14.000000-13.000000,1.000000-1.000000,-1.000000 14.000000,1.000000 0.000000,26.000000 0.000000,1.000000 0.000000,-14.000000-14.000000,0.000000 1.000000,0.000000 13.000000,0.000000 0.000000,28.000000 0.000000,-1.000000 0.000000,-13.000000 0.000000,-1.000000 0.000000,-13.000000-14.000000,1.000000 1.000000,12.000000 13.000000,1.000000 0.000000,0.000000 0.000000,-1.000000 0.000000,-13.000000 0.000000,0.000000 0.000000,14.000000 0.000000,0.000000 0.000000,-14.000000 0.000000,0.000000 0.000000,0.000000 0.000000,0.000000 0.000000,0.000000 0.000000,0.000000 0.000000,0.000000 0.000000,0.000000 0.000000,14.000000 0.000000,0.000000 0.000000,-14.000000 0.000000,0.000000 0.000000,-14.000000 0.000000,1.000000 0.000000,26.000000 0.000000,1.000000 0.000000,13.000000 0.000000,1.000000 0.000000,-15.000000 0.000000,1.000000 0.000000,40.000000 0.000000,1.000000 0.000000,-1.000000 13.000000,1.000000 1.000000,-1.000000-14.000000,1.000000 0.000000,26.000000 0.000000,1.000000 0.000000,0.000000 13.000000,-1.000000 1.000000,1.000000-14.000000,-1.000000 0.000000,1.000000 14.000000,0.000000-1.000000,13.000000-13.000000,0.000000 0.000000,0.000000 14.000000,0.000000-1.000000,14.000000 1.000000,0.000000 0.000000,-27.000000-14.000000,-1.000000 0.000000,14.000000 13.000000,1.000000 1.000000,12.000000-1.000000,1.000000 1.000000,-41.000000 0.000000,0.000000-1.000000,41.000000 1.000000,0.000000-1.000000,-14.000000 1.000000,0.000000-1.000000,-27.000000 1.000000,0.000000 0.000000,14.000000-14.000000,0.000000 0.000000,-1.000000 0.000000,1.000000 0.000000,-28.000000 0.000000,1.000000 0.000000,-14.000000 0.000000,-1.000000 0.000000,29.000000 0.000000,-1.000000 0.000000,-41.000000 0.000000,0.000000 0.000000,-27.000000 0.000000,0.000000 0.000000,41.000000 0.000000,0.000000 0.000000,-55.000000 0.000000,1.000000 0.000000,-14.000000 0.000000,0.000000 0.000000,0.000000-14.000000,0.000000 0.000000,-1.000000 14.000000,1.000000 0.000000,-13.000000-13.000000,-1.000000-1.000000,0.000000 14.000000,1.000000 0.000000,-42.000000-13.000000,1.000000-1.000000,13.000000 14.000000,0.000000 0.000000,0.000000 0.000000,0.000000 0.000000,-27.000000 0.000000,0.000000 0.000000,0.000000 0.000000,0.000000 0.000000,-27.000000 0.000000,-1.000000 0.000000,1.000000 0.000000,0.000000 0.000000,-14.000000 0.000000,0.000000 0.000000,-13.000000 14.000000,0.000000-1.000000,-1.000000 14.000000,1.000000 1.000000,-1.000000-1.000000,1.000000 0.000000,-14.000000-13.000000,0.000000-1.000000,14.000000 1.000000</inkml:trace>
</inkml:ink>
</file>

<file path=ppt/ink/ink13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57:12"/>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24840.000000 26990.000000,'-21.000000'0.000000,"11.000000"0.000000,1.000000 0.000000,-1.000000 0.000000,0.000000 0.000000,-1.000000 0.000000,1.000000 0.000000,1.000000 0.000000,-1.000000 0.000000,30.000000 0.000000,0.000000 0.000000,-10.000000 10.000000,0.000000 0.000000,-1.000000-10.000000,1.000000 0.000000,1.000000 10.000000,-1.000000-1.000000,10.000000 12.000000,0.000000-1.000000,-10.000000 0.000000,0.000000 0.000000,-1.000000-10.000000,1.000000-1.000000,1.000000 12.000000,-1.000000-1.000000,0.000000 0.000000,-1.000000 0.000000,-9.000000 0.000000,0.000000 0.000000,0.000000 0.000000,0.000000 0.000000,0.000000 0.000000,0.000000-1.000000,0.000000-9.000000,0.000000 1.000000,0.000000-1.000000,0.000000 0.000000,-9.000000 0.000000,-1.000000 0.000000,0.000000 0.000000,-1.000000 0.000000,1.000000-10.000000,1.000000 0.000000,-1.000000 0.000000,0.000000 0.000000,-1.000000-10.000000,1.000000 0.000000,10.000000-10.000000,0.000000 0.000000,0.000000 9.000000,0.000000 1.000000,0.000000-9.000000,0.000000-1.000000,0.000000 0.000000,0.000000 0.000000,10.000000 0.000000,1.000000 0.000000,-1.000000-10.000000,0.000000 0.000000,-1.000000 10.000000,1.000000 0.000000,10.000000-10.000000,0.000000 0.000000,1.000000 10.000000,-1.000000 0.000000,-1.000000 0.000000,2.000000 0.000000,-11.000000 0.000000,-1.000000-1.000000,12.000000 2.000000,-1.000000-1.000000,-1.000000 10.000000,2.000000 0.000000,-1.000000 10.000000,0.000000 0.000000,-10.000000-10.000000,0.000000 0.000000,-1.000000 10.000000</inkml:trace>
</inkml:ink>
</file>

<file path=ppt/ink/ink133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39:13"/>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54006.000000 28497.000000,'0.000000'-27.000000,"0.000000"13.000000,0.000000 0.000000,14.000000 1.000000,-1.000000-1.000000,1.000000 14.000000,0.000000 0.000000,-1.000000-13.000000,1.000000-1.000000,-1.000000 14.000000,1.000000 0.000000,13.000000 0.000000,0.000000 0.000000,0.000000-14.000000,1.000000 1.000000,12.000000 13.000000,1.000000 0.000000,0.000000-14.000000,0.000000 1.000000,13.000000 13.000000,0.000000 0.000000,14.000000-14.000000,0.000000 1.000000,-13.000000 13.000000,-1.000000 0.000000,28.000000-14.000000,-1.000000 0.000000,-13.000000 14.000000,0.000000 0.000000,0.000000 0.000000,0.000000 0.000000,13.000000 0.000000,1.000000 0.000000,13.000000-13.000000,0.000000-1.000000,0.000000 14.000000,0.000000 0.000000,28.000000 0.000000,-1.000000 0.000000,-13.000000 0.000000,0.000000 0.000000,-1.000000 0.000000,1.000000 0.000000,13.000000 0.000000,1.000000 0.000000,-1.000000 0.000000,0.000000 0.000000,28.000000 0.000000,-1.000000 0.000000,-40.000000 0.000000,0.000000 0.000000,13.000000 0.000000,0.000000 0.000000,28.000000 0.000000,-1.000000 0.000000,-13.000000 0.000000,0.000000 0.000000,14.000000 14.000000,-1.000000-1.000000,1.000000-13.000000,-1.000000 0.000000,-13.000000 0.000000,0.000000 0.000000,13.000000 14.000000,1.000000 0.000000,-14.000000-1.000000,0.000000 1.000000,-14.000000-14.000000,0.000000 0.000000,1.000000 13.000000,-1.000000 1.000000,27.000000-1.000000,1.000000 1.000000,-28.000000-14.000000,0.000000 0.000000,-13.000000 14.000000,0.000000-1.000000,27.000000-13.000000,0.000000 0.000000,0.000000 14.000000,-1.000000-1.000000,1.000000-13.000000,0.000000 0.000000,14.000000 14.000000,-1.000000 0.000000,-26.000000-14.000000,-1.000000 0.000000,14.000000 0.000000,0.000000 0.000000,13.000000 13.000000,1.000000 1.000000,-28.000000-14.000000,0.000000 0.000000,28.000000 13.000000,-1.000000 1.000000,14.000000-14.000000,0.000000 0.000000,0.000000 14.000000,1.000000-1.000000,-15.000000-13.000000,1.000000 0.000000,13.000000 14.000000,0.000000-1.000000,0.000000-13.000000,0.000000 0.000000,0.000000 14.000000,0.000000 0.000000,-13.000000-1.000000,-1.000000 1.000000,-13.000000-14.000000,0.000000 0.000000,13.000000 13.000000,1.000000 1.000000,-1.000000-1.000000,1.000000 1.000000,-28.000000-14.000000,0.000000 0.000000,14.000000 0.000000,0.000000 0.000000,14.000000 0.000000,-1.000000 0.000000,-27.000000 14.000000,1.000000-1.000000,-1.000000-13.000000,0.000000 0.000000,1.000000 0.000000,-1.000000 0.000000,0.000000 0.000000,1.000000 0.000000,-15.000000 0.000000,1.000000 0.000000,-14.000000 0.000000,0.000000 0.000000,-13.000000 0.000000,-1.000000 0.000000,15.000000 0.000000,-1.000000 0.000000,0.000000 14.000000,0.000000-1.000000,-14.000000-13.000000,1.000000 0.000000,-14.000000 0.000000,0.000000 0.000000,0.000000 0.000000,0.000000 0.000000,-14.000000 0.000000,1.000000 0.000000,-1.000000 0.000000,0.000000 0.000000,1.000000 0.000000,-1.000000 0.000000,0.000000 0.000000,1.000000 0.000000,-1.000000 0.000000,0.000000 0.000000,1.000000 0.000000,-1.000000 0.000000,-13.000000 0.000000,0.000000 0.000000,-1.000000 0.000000,1.000000 0.000000,0.000000 0.000000,0.000000 0.000000,0.000000 0.000000,-1.000000 0.000000,-13.000000-13.000000,1.000000-1.000000,-1.000000 14.000000,0.000000 0.000000,0.000000 0.000000,0.000000 0.000000,-13.000000-13.000000,0.000000-1.000000,-1.000000 14.000000,1.000000 0.000000,-1.000000 0.000000,1.000000 0.000000,0.000000 0.000000,-1.000000 0.000000,1.000000 0.000000,-1.000000 0.000000,-13.000000-14.000000,0.000000 1.000000,14.000000 13.000000,-1.000000 0.000000,-13.000000 13.000000,0.000000 1.000000,-13.000000-14.000000</inkml:trace>
</inkml:ink>
</file>

<file path=ppt/ink/ink133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39:17"/>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54523.000000 30970.000000,'-28.000000'0.000000,"15.000000"-13.000000,-1.000000-1.000000,1.000000 14.000000,-1.000000 0.000000,0.000000-14.000000,1.000000 1.000000,-1.000000 13.000000,1.000000 0.000000,26.000000 0.000000,1.000000 0.000000,-1.000000 0.000000,1.000000 0.000000,0.000000 13.000000,-1.000000 1.000000,1.000000-14.000000,-1.000000 0.000000,15.000000 0.000000,-1.000000 0.000000,-14.000000 0.000000,1.000000 0.000000,27.000000 14.000000,-1.000000-1.000000,1.000000-13.000000,0.000000 0.000000,0.000000 0.000000,0.000000 0.000000,13.000000 0.000000,0.000000 0.000000,1.000000 0.000000,-1.000000 0.000000,14.000000 0.000000,0.000000 0.000000,27.000000-13.000000,0.000000-1.000000,0.000000 14.000000,0.000000 0.000000,14.000000-14.000000,0.000000 1.000000,13.000000 13.000000,0.000000 0.000000,-13.000000 0.000000,0.000000 0.000000,0.000000 0.000000,-1.000000 0.000000,15.000000 0.000000,-1.000000 0.000000,0.000000 13.000000,1.000000 1.000000,-28.000000 0.000000,0.000000-1.000000,0.000000-13.000000,0.000000 0.000000,-27.000000 14.000000,0.000000-1.000000,0.000000-13.000000,0.000000 0.000000,-14.000000 0.000000,1.000000 0.000000,-15.000000 14.000000,1.000000 0.000000,0.000000-14.000000,0.000000 0.000000,-1.000000 0.000000,1.000000 0.000000,-14.000000 0.000000,1.000000 0.000000,-15.000000 0.000000,1.000000 0.000000,13.000000 0.000000,0.000000 0.000000,-13.000000 0.000000,-1.000000 0.000000,1.000000 0.000000,0.000000 0.000000,-1.000000 0.000000,1.000000 0.000000,13.000000 0.000000,0.000000 0.000000,-13.000000 0.000000,-1.000000 0.000000,28.000000 0.000000,0.000000 0.000000,0.000000 0.000000,-1.000000 0.000000,1.000000 0.000000,0.000000 0.000000,27.000000 0.000000,0.000000 0.000000,-14.000000-14.000000,0.000000 0.000000,28.000000 14.000000,0.000000 0.000000,26.000000 0.000000,1.000000 0.000000,-27.000000 0.000000,-1.000000 0.000000,14.000000 0.000000,0.000000 0.000000,-13.000000 0.000000,-1.000000 0.000000,1.000000 0.000000,-1.000000 0.000000,-13.000000 0.000000,0.000000 0.000000,0.000000 14.000000,0.000000 0.000000,-13.000000-14.000000,-1.000000 0.000000,0.000000 13.000000,1.000000 1.000000,-1.000000-14.000000,0.000000 0.000000,-26.000000 13.000000,-1.000000 1.000000,-14.000000-14.000000,1.000000 0.000000,-14.000000 13.000000,0.000000 1.000000,-14.000000-14.000000,1.000000 0.000000,-14.000000 0.000000,-1.000000 0.000000,-12.000000 0.000000,-1.000000 0.000000,-13.000000 0.000000,-1.000000 0.000000,-26.000000 14.000000,-1.000000-1.000000,14.000000-13.000000,0.000000 0.000000,-13.000000 0.000000,-1.000000 0.000000,-13.000000 0.000000,0.000000 0.000000,0.000000 14.000000,0.000000-1.000000,-28.000000-13.000000,1.000000 0.000000,-28.000000 0.000000,1.000000 0.000000,0.000000 0.000000,-1.000000 0.000000,1.000000-13.000000,-1.000000-1.000000,-40.000000 1.000000,0.000000-1.000000,26.000000 0.000000,1.000000 1.000000,0.000000 13.000000,0.000000 0.000000,0.000000-14.000000,0.000000 1.000000,14.000000-1.000000,-1.000000 1.000000,14.000000-1.000000,0.000000 0.000000,14.000000 14.000000,0.000000 0.000000,27.000000-13.000000,-1.000000-1.000000,1.000000 14.000000,0.000000 0.000000,14.000000 0.000000,-1.000000 0.000000,28.000000 0.000000,-1.000000 0.000000,42.000000-13.000000,-1.000000-1.000000,1.000000 14.000000,-1.000000 0.000000,28.000000 0.000000,-1.000000 0.000000,28.000000 0.000000,0.000000 0.000000,27.000000 14.000000,0.000000-1.000000,13.000000-13.000000,1.000000 0.000000,13.000000 0.000000,0.000000 0.000000,0.000000 0.000000,0.000000 0.000000,0.000000 14.000000,0.000000-1.000000,1.000000-13.000000,-1.000000 0.000000,27.000000 0.000000,0.000000 0.000000,-13.000000 0.000000,0.000000 0.000000,13.000000 14.000000,0.000000 0.000000,1.000000-14.000000,-1.000000 0.000000,0.000000 0.000000,1.000000 0.000000,13.000000 13.000000,-1.000000 1.000000,1.000000-14.000000,0.000000 0.000000,-27.000000 13.000000,0.000000 1.000000,-1.000000-14.000000,1.000000 0.000000,-14.000000 13.000000,0.000000 1.000000,0.000000-14.000000,1.000000 0.000000,-1.000000 14.000000,0.000000-1.000000,-41.000000-13.000000,1.000000 0.000000,-15.000000 14.000000,1.000000-1.000000,-14.000000-13.000000,1.000000 0.000000,-42.000000 0.000000,0.000000 0.000000,-13.000000-13.000000,0.000000-1.000000,-14.000000 14.000000,0.000000 0.000000,-27.000000-13.000000,1.000000-1.000000,-29.000000 0.000000,1.000000 1.000000,0.000000 13.000000,0.000000 0.000000,-27.000000-14.000000,-1.000000 1.000000,15.000000-1.000000,-1.000000 1.000000,-13.000000-1.000000,-1.000000 0.000000,-40.000000 1.000000,0.000000-1.000000,0.000000 1.000000,0.000000-1.000000,0.000000 0.000000,0.000000 1.000000,0.000000 13.000000,0.000000 0.000000,13.000000-14.000000,1.000000 1.000000,13.000000 13.000000,0.000000 0.000000,27.000000 0.000000,0.000000 0.000000,28.000000 0.000000,-1.000000 0.000000,1.000000 0.000000,-1.000000 0.000000,1.000000 0.000000,-1.000000 0.000000,41.000000 0.000000,1.000000 0.000000,13.000000 0.000000,-1.000000 0.000000,15.000000 0.000000,-1.000000 0.000000,28.000000 0.000000,-1.000000 0.000000,28.000000 0.000000,0.000000 0.000000,27.000000 13.000000,0.000000 1.000000,13.000000-14.000000,1.000000 0.000000,13.000000 0.000000,0.000000 0.000000,27.000000 0.000000,1.000000 0.000000,-28.000000 0.000000,0.000000 0.000000,27.000000 0.000000,1.000000 0.000000,26.000000 0.000000,1.000000 0.000000,-28.000000 0.000000,0.000000 0.000000,28.000000 0.000000,-1.000000 0.000000,-13.000000 0.000000,0.000000 0.000000,0.000000 0.000000,0.000000 0.000000,-14.000000 0.000000,0.000000 0.000000,-26.000000 13.000000,-1.000000 1.000000,-14.000000 0.000000,1.000000-1.000000,-28.000000-13.000000,0.000000 0.000000,1.000000 0.000000,-1.000000 0.000000,-13.000000 0.000000,0.000000 0.000000,-14.000000 14.000000,0.000000-1.000000,0.000000-13.000000,0.000000 0.000000,-54.000000 0.000000,0.000000 0.000000,-14.000000 0.000000,1.000000 0.000000,-15.000000-13.000000,1.000000-1.000000,-14.000000 14.000000,0.000000 0.000000,-14.000000 0.000000,1.000000 0.000000,-14.000000 0.000000,0.000000 0.000000,-1.000000 0.000000,1.000000 0.000000,-13.000000 0.000000,-1.000000 0.000000,-27.000000 0.000000,0.000000 0.000000,0.000000 0.000000,0.000000 0.000000,0.000000 0.000000,0.000000 0.000000,-13.000000 0.000000,0.000000 0.000000,13.000000 0.000000,0.000000 0.000000,0.000000 0.000000,0.000000 0.000000,27.000000 0.000000,0.000000 0.000000,14.000000 0.000000,0.000000 0.000000,0.000000 0.000000,0.000000 0.000000,13.000000-13.000000,1.000000-1.000000,13.000000 14.000000,0.000000 0.000000,27.000000-14.000000,0.000000 1.000000,14.000000-1.000000,0.000000 1.000000,68.000000 13.000000,0.000000 0.000000,13.000000 0.000000,0.000000 0.000000,41.000000 0.000000,1.000000 0.000000,26.000000-14.000000,0.000000 0.000000,-13.000000 14.000000,0.000000 0.000000,27.000000-13.000000,-1.000000-1.000000,1.000000 14.000000,0.000000 0.000000,14.000000-13.000000,-1.000000-1.000000,14.000000 14.000000,0.000000 0.000000,0.000000 0.000000,1.000000 0.000000,-1.000000 0.000000,0.000000 0.000000,-14.000000 0.000000,1.000000 0.000000,-1.000000 0.000000,1.000000 0.000000,-28.000000 0.000000,0.000000 0.000000,-13.000000 0.000000,0.000000 0.000000,-1.000000 0.000000,1.000000 0.000000,-27.000000 14.000000,-1.000000-1.000000,-26.000000-13.000000,-1.000000 0.000000,0.000000 14.000000,1.000000-1.000000,-28.000000-13.000000,0.000000 0.000000,0.000000 0.000000,0.000000 0.000000,-13.000000 14.000000,0.000000 0.000000,-28.000000-14.000000,0.000000 0.000000,-13.000000 0.000000,0.000000 0.000000,0.000000 13.000000,0.000000 1.000000,-14.000000-1.000000,0.000000 1.000000,0.000000 13.000000,1.000000 0.000000,26.000000-27.000000,0.000000 0.000000,-13.000000 14.000000</inkml:trace>
</inkml:ink>
</file>

<file path=ppt/ink/ink133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39:17"/>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63030.000000 30889.000000,'27.000000'-28.000000,"14.000000"1.000000,0.000000 0.000000,13.000000 0.000000,0.000000 0.000000,1.000000 27.000000,-1.000000 0.000000,28.000000 0.000000,-1.000000 0.000000,28.000000 0.000000,0.000000 0.000000,-1.000000-14.000000,1.000000 1.000000,13.000000 13.000000,1.000000 0.000000,26.000000 0.000000,1.000000 0.000000,-14.000000-14.000000,-1.000000 0.000000,29.000000 14.000000,-1.000000 0.000000,-14.000000 0.000000,1.000000 0.000000,-1.000000 0.000000,1.000000 0.000000,13.000000 0.000000,0.000000 0.000000,13.000000 0.000000,1.000000 0.000000,-27.000000 0.000000,-1.000000 0.000000,14.000000 0.000000,0.000000 0.000000,27.000000 14.000000,1.000000 0.000000,-28.000000-14.000000,0.000000 0.000000,0.000000 0.000000,0.000000 0.000000,27.000000 0.000000,1.000000 0.000000,-28.000000 13.000000,0.000000 1.000000,13.000000-14.000000,1.000000 0.000000,40.000000 0.000000,1.000000 0.000000,-28.000000 13.000000,0.000000 1.000000,14.000000-14.000000,0.000000 0.000000,27.000000 13.000000,0.000000 1.000000,-41.000000 0.000000,1.000000-1.000000,-15.000000 1.000000,1.000000-1.000000,0.000000 1.000000,-1.000000 0.000000,-26.000000 13.000000,-1.000000 0.000000,-26.000000-27.000000,-1.000000 0.000000,27.000000 14.000000,1.000000-1.000000,-14.000000 1.000000,0.000000-1.000000,-14.000000-13.000000,0.000000 0.000000,-13.000000 0.000000,0.000000 0.000000,0.000000 14.000000,-1.000000 0.000000,1.000000-14.000000,0.000000 0.000000,13.000000 0.000000,0.000000 0.000000,-40.000000 0.000000,-1.000000 0.000000,1.000000 13.000000,-1.000000 1.000000,-26.000000-14.000000,-1.000000 0.000000,-13.000000 0.000000,0.000000 0.000000,-14.000000 0.000000,0.000000 0.000000,0.000000 0.000000,0.000000 0.000000,-27.000000 13.000000,0.000000 1.000000,-27.000000-1.000000,0.000000 1.000000,-27.000000 0.000000,-1.000000-1.000000,15.000000-13.000000,-1.000000 0.000000,0.000000 14.000000</inkml:trace>
</inkml:ink>
</file>

<file path=ppt/ink/ink133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39:19"/>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54495.000000 33145.000000,'28.000000'27.000000,"-15.000000"-27.000000,1.000000 0.000000,-1.000000 0.000000,1.000000 0.000000,0.000000 0.000000,-1.000000 0.000000,14.000000 0.000000,0.000000 0.000000,1.000000 0.000000,-1.000000 0.000000,0.000000 0.000000,0.000000 0.000000,0.000000 0.000000,1.000000 0.000000,26.000000 0.000000,0.000000 0.000000,-13.000000 0.000000,0.000000 0.000000,27.000000 0.000000,0.000000 0.000000,0.000000-14.000000,0.000000 1.000000,27.000000-1.000000,0.000000 0.000000,0.000000 14.000000,0.000000 0.000000,27.000000-13.000000,1.000000-1.000000,-1.000000 1.000000,0.000000-1.000000,1.000000 14.000000,-1.000000 0.000000,27.000000-14.000000,1.000000 1.000000,-1.000000 13.000000,1.000000 0.000000,-1.000000 0.000000,1.000000 0.000000,-14.000000 0.000000,0.000000 0.000000,13.000000 0.000000,1.000000 0.000000,13.000000 0.000000,0.000000 0.000000,-14.000000 0.000000,1.000000 0.000000,13.000000 0.000000,0.000000 0.000000,0.000000 0.000000,0.000000 0.000000,14.000000 0.000000,0.000000 0.000000,-14.000000 0.000000,0.000000 0.000000,-14.000000 0.000000,1.000000 0.000000,26.000000 0.000000,1.000000 0.000000,-14.000000 0.000000,0.000000 0.000000,-13.000000 0.000000,-1.000000 0.000000,14.000000 0.000000,0.000000 0.000000,0.000000 0.000000,0.000000 0.000000,-27.000000 0.000000,0.000000 0.000000,0.000000 0.000000,0.000000 0.000000,14.000000 0.000000,-1.000000 0.000000,1.000000 0.000000,-1.000000 0.000000,-13.000000 0.000000,0.000000 0.000000,13.000000 0.000000,1.000000 0.000000,13.000000 0.000000,0.000000 0.000000,-14.000000 0.000000,1.000000 0.000000,-14.000000 0.000000,0.000000 0.000000,0.000000 0.000000,0.000000 0.000000,-1.000000 0.000000,1.000000 0.000000,0.000000 0.000000,0.000000 0.000000,-27.000000 0.000000,0.000000 0.000000,-1.000000 0.000000,1.000000 0.000000,13.000000 0.000000,1.000000 0.000000,-1.000000 0.000000,0.000000 0.000000,1.000000 13.000000,-1.000000 1.000000,-27.000000-14.000000,0.000000 0.000000,0.000000 0.000000,0.000000 0.000000,1.000000 14.000000,-1.000000-1.000000,-14.000000-13.000000,1.000000 0.000000,-1.000000 0.000000,1.000000 0.000000,-1.000000 14.000000,1.000000-1.000000,-28.000000-13.000000,1.000000 0.000000,-1.000000 0.000000,0.000000 0.000000,1.000000 0.000000,-1.000000 0.000000,-13.000000 0.000000,0.000000 0.000000,13.000000 0.000000,0.000000 0.000000,14.000000 14.000000,0.000000 0.000000,-13.000000-14.000000,-1.000000 0.000000,0.000000 0.000000,1.000000 0.000000,-15.000000 0.000000,1.000000 0.000000,-27.000000 0.000000,-1.000000 0.000000,1.000000 0.000000,0.000000 0.000000,-14.000000 13.000000,0.000000 1.000000,13.000000-14.000000,1.000000 0.000000,-14.000000 13.000000,0.000000 1.000000,13.000000 0.000000,1.000000-1.000000,-1.000000 1.000000</inkml:trace>
</inkml:ink>
</file>

<file path=ppt/ink/ink133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41:19"/>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60910.000000 26322.000000,'-27.000000'-27.000000,"13.000000"14.000000,1.000000-1.000000,-1.000000 14.000000,0.000000 0.000000,1.000000 0.000000,-1.000000 0.000000,14.000000 14.000000,0.000000-1.000000,0.000000 1.000000,0.000000-1.000000,0.000000 15.000000,0.000000-1.000000,0.000000-14.000000,0.000000 1.000000,0.000000 13.000000,0.000000 0.000000,14.000000-13.000000,-1.000000-1.000000,1.000000 15.000000,0.000000-1.000000,-1.000000-14.000000,1.000000 1.000000,13.000000 0.000000,0.000000-1.000000,0.000000-13.000000,0.000000 0.000000,-13.000000 14.000000,0.000000-1.000000,13.000000-13.000000,0.000000 0.000000,0.000000 0.000000,0.000000 0.000000,0.000000-13.000000,1.000000-1.000000,-15.000000 1.000000,1.000000-1.000000,13.000000 0.000000,0.000000 1.000000,-13.000000-14.000000,-1.000000-1.000000,1.000000 1.000000,0.000000 0.000000,-14.000000 0.000000,0.000000 0.000000,0.000000 0.000000,0.000000-1.000000,13.000000 1.000000,1.000000 0.000000,-14.000000 0.000000,0.000000 0.000000,0.000000-1.000000,0.000000 1.000000,-14.000000 14.000000,1.000000-1.000000,13.000000 1.000000,0.000000-1.000000,-14.000000 0.000000,0.000000 1.000000,1.000000-1.000000,-1.000000 1.000000,1.000000 13.000000,-1.000000 0.000000,0.000000 0.000000,1.000000 0.000000,-14.000000 0.000000,-1.000000 0.000000,1.000000 0.000000,0.000000 0.000000,0.000000 13.000000,0.000000 1.000000,-14.000000-1.000000,0.000000 1.000000,14.000000 13.000000,0.000000 0.000000,-14.000000-13.000000,0.000000-1.000000,1.000000 15.000000,-1.000000-1.000000,0.000000-14.000000,0.000000 1.000000,0.000000 0.000000,1.000000-1.000000,-1.000000 1.000000,0.000000-1.000000,0.000000 1.000000,1.000000 0.000000,12.000000-1.000000,1.000000 1.000000,0.000000-14.000000,0.000000 0.000000,0.000000 0.000000,0.000000 0.000000,13.000000 0.000000,0.000000 0.000000,1.000000 0.000000,-1.000000 0.000000,14.000000-14.000000,0.000000 1.000000,0.000000-1.000000,0.000000 0.000000,0.000000 1.000000,0.000000-1.000000,0.000000 1.000000,0.000000-1.000000,0.000000 0.000000,0.000000 1.000000,0.000000-1.000000,0.000000 1.000000,0.000000-1.000000,0.000000 0.000000,0.000000 1.000000,0.000000-1.000000,0.000000 1.000000,0.000000-1.000000,-13.000000 14.000000,-1.000000 0.000000,0.000000 0.000000,1.000000 0.000000,-14.000000 0.000000,-1.000000 0.000000,1.000000 14.000000,0.000000-1.000000,0.000000 1.000000,0.000000-1.000000,-14.000000-13.000000,0.000000 0.000000,0.000000 14.000000,1.000000 0.000000,12.000000-1.000000,1.000000 1.000000,-13.000000-1.000000,-1.000000 1.000000,14.000000 0.000000,-1.000000-1.000000,15.000000-13.000000,-1.000000 0.000000,-13.000000 14.000000,0.000000-1.000000,13.000000-13.000000,1.000000 0.000000,-1.000000 14.000000</inkml:trace>
</inkml:ink>
</file>

<file path=ppt/ink/ink133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41:19"/>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60230.000000 25724.000000,'-27.000000'0.000000,"14.000000"-13.000000,-1.000000-1.000000,0.000000 14.000000,1.000000 0.000000,-14.000000 0.000000,-1.000000 0.000000,1.000000 0.000000,0.000000 0.000000,0.000000 0.000000,0.000000 0.000000,0.000000 14.000000,-1.000000-1.000000,-12.000000 1.000000,-1.000000 0.000000,27.000000-1.000000,1.000000 1.000000,-15.000000-1.000000</inkml:trace>
</inkml:ink>
</file>

<file path=ppt/ink/ink133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41:19"/>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59660.000000 26159.000000,'-28.000000'0.000000,"28.000000"14.000000,0.000000-1.000000,-13.000000-13.000000,-1.000000 0.000000,1.000000 14.000000,-1.000000 0.000000,0.000000-14.000000,1.000000 0.000000,-1.000000 13.000000,1.000000 1.000000,-14.000000-1.000000,-1.000000 1.000000,15.000000-14.000000,-1.000000 0.000000,1.000000 14.000000,-1.000000-1.000000,-13.000000-13.000000,0.000000 0.000000,13.000000 0.000000,0.000000 0.000000,1.000000 14.000000,-1.000000-1.000000,1.000000-13.000000,-1.000000 0.000000,0.000000 0.000000,1.000000 0.000000,-1.000000-13.000000,1.000000-1.000000,-1.000000 1.000000,1.000000-1.000000,13.000000 0.000000,0.000000 1.000000,0.000000-1.000000,0.000000 1.000000,-14.000000 13.000000,0.000000 0.000000,14.000000-14.000000,0.000000 0.000000,-13.000000 14.000000,-1.000000 0.000000,1.000000 0.000000,-1.000000 0.000000,0.000000 0.000000,1.000000 0.000000,-1.000000 0.000000,1.000000 0.000000,-1.000000 0.000000,0.000000 0.000000,1.000000 0.000000,-1.000000 0.000000,1.000000 0.000000,-1.000000 0.000000,-13.000000 14.000000,0.000000 0.000000,13.000000-1.000000,1.000000 1.000000,-15.000000-14.000000,1.000000 0.000000,14.000000 0.000000,-1.000000 0.000000,-13.000000 13.000000,0.000000 1.000000,13.000000-14.000000,0.000000 0.000000,1.000000 0.000000,-1.000000 0.000000,1.000000 0.000000,-1.000000 0.000000,1.000000 0.000000,-1.000000 0.000000,0.000000 0.000000,1.000000 0.000000,13.000000-14.000000,0.000000 1.000000,-14.000000-14.000000,1.000000-1.000000,13.000000 15.000000,0.000000-1.000000,0.000000-26.000000,0.000000-1.000000,0.000000 14.000000,0.000000-1.000000,-14.000000-12.000000,0.000000-1.000000,14.000000 14.000000,0.000000 0.000000,0.000000-1.000000,0.000000 1.000000,-13.000000 0.000000,-1.000000 0.000000,14.000000 13.000000,0.000000 1.000000,0.000000-1.000000,0.000000 0.000000,0.000000 1.000000</inkml:trace>
</inkml:ink>
</file>

<file path=ppt/ink/ink133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41:20"/>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58980.000000 25616.000000,'-27.000000'-27.000000</inkml:trace>
</inkml:ink>
</file>

<file path=ppt/ink/ink133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41:20"/>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57920.000000 25942.000000,'-27.000000'0.000000,"27.000000"-14.000000,0.000000 1.000000,-14.000000-1.000000,1.000000 1.000000,-1.000000-1.000000,1.000000 0.000000,-1.000000 1.000000,0.000000-1.000000,14.000000 28.000000,0.000000-1.000000,0.000000 1.000000,0.000000 0.000000,0.000000-1.000000,0.000000 1.000000,14.000000 13.000000,0.000000 0.000000,-14.000000-13.000000,0.000000-1.000000,13.000000 1.000000,1.000000-1.000000,-14.000000 1.000000,0.000000 0.000000,13.000000 13.000000,1.000000 0.000000,-1.000000-27.000000,1.000000 0.000000,-14.000000 27.000000,0.000000 0.000000,14.000000-13.000000,-1.000000-1.000000,-13.000000 1.000000,0.000000 0.000000,-27.000000-1.000000,0.000000 1.000000,13.000000-14.000000,1.000000 0.000000,-28.000000 0.000000,0.000000 0.000000,0.000000 0.000000,1.000000 0.000000,-1.000000 0.000000,0.000000 0.000000,0.000000 13.000000,1.000000 1.000000,-15.000000-14.000000,1.000000 0.000000,13.000000 0.000000,0.000000 0.000000,1.000000 0.000000,-1.000000 0.000000,0.000000 14.000000,0.000000-1.000000,28.000000-13.000000,-1.000000 0.000000,0.000000 0.000000</inkml:trace>
</inkml:ink>
</file>

<file path=ppt/ink/ink133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41:21"/>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57458.000000 25616.000000,'0.000000'-27.000000,"0.000000"13.000000,0.000000 0.000000,0.000000 1.000000,0.000000-1.000000,0.000000 1.000000,0.000000-1.000000,0.000000 0.000000,0.000000 1.000000,0.000000-1.000000,0.000000 1.000000,0.000000-1.000000,0.000000 0.000000,0.000000 1.000000,0.000000-1.000000,0.000000 1.000000,0.000000-1.000000,0.000000 0.000000,0.000000 1.000000,14.000000-1.000000,-1.000000 1.000000,1.000000 13.000000,-1.000000 0.000000,1.000000 13.000000,0.000000 1.000000,-1.000000-1.000000,1.000000 1.000000,13.000000 0.000000,0.000000-1.000000,0.000000 1.000000,0.000000-1.000000,1.000000 15.000000,-1.000000-1.000000,0.000000-14.000000,0.000000 1.000000,0.000000 13.000000,1.000000 0.000000,-15.000000-13.000000,1.000000 0.000000,-1.000000-1.000000</inkml:trace>
</inkml:ink>
</file>

<file path=ppt/ink/ink13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57:13"/>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25280.000000 26950.000000,'20.000000'0.000000,"-20.000000"10.000000,0.000000 0.000000,9.000000-10.000000,1.000000 0.000000,1.000000 10.000000,-1.000000 0.000000,0.000000 0.000000,-1.000000 0.000000,1.000000-10.000000,1.000000 0.000000,-1.000000 10.000000,0.000000-1.000000,-10.000000 1.000000,0.000000 1.000000,9.000000 9.000000,1.000000 0.000000,-10.000000-10.000000,0.000000 0.000000,0.000000 10.000000,0.000000 0.000000,0.000000-10.000000,0.000000 0.000000,0.000000 0.000000,0.000000 0.000000,0.000000 10.000000,0.000000-1.000000,0.000000-9.000000,0.000000 1.000000,-19.000000 9.000000,-1.000000 0.000000,9.000000-20.000000,1.000000 0.000000,1.000000 20.000000,-1.000000-1.000000,0.000000-19.000000,-1.000000 0.000000,1.000000 0.000000,1.000000 0.000000,-1.000000 10.000000,0.000000 1.000000,-1.000000-11.000000,1.000000 0.000000,1.000000 0.000000,-1.000000 0.000000,0.000000-11.000000,-1.000000 1.000000,11.000000 1.000000,0.000000-1.000000,-10.000000 0.000000,1.000000 0.000000,9.000000-10.000000,0.000000 0.000000,0.000000 0.000000,0.000000 0.000000,0.000000 0.000000,0.000000 0.000000,0.000000 0.000000,0.000000-1.000000,9.000000 2.000000,1.000000-1.000000,1.000000 0.000000,-1.000000 0.000000,10.000000 0.000000,0.000000 0.000000,0.000000 0.000000,-1.000000 0.000000,1.000000 0.000000,0.000000-1.000000,1.000000 12.000000,-1.000000-1.000000,-1.000000 0.000000,2.000000 0.000000,-1.000000 0.000000</inkml:trace>
</inkml:ink>
</file>

<file path=ppt/ink/ink134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41:21"/>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57050.000000 26214.000000,'0.000000'27.000000,"14.000000"-14.000000,-1.000000 1.000000,-13.000000 0.000000,0.000000-1.000000,0.000000 1.000000,0.000000-1.000000,0.000000 1.000000,0.000000 0.000000,0.000000 13.000000,0.000000 0.000000,-13.000000-13.000000,-1.000000-1.000000,1.000000 1.000000,-1.000000-1.000000,1.000000 14.000000,-1.000000 1.000000,-13.000000-15.000000,0.000000 1.000000,-1.000000 13.000000,1.000000 0.000000,-14.000000-13.000000,1.000000-1.000000,26.000000 1.000000,1.000000 0.000000,-1.000000-14.000000,0.000000 0.000000,-13.000000 0.000000</inkml:trace>
</inkml:ink>
</file>

<file path=ppt/ink/ink134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41:22"/>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56181.000000 26078.000000,'27.000000'-27.000000,"-14.000000"13.000000,1.000000 0.000000,-1.000000 1.000000,1.000000-1.000000,0.000000 1.000000,-1.000000-1.000000,1.000000 14.000000,-1.000000 0.000000,15.000000 0.000000,-1.000000 0.000000,-14.000000 0.000000,1.000000 0.000000,0.000000 0.000000,-1.000000 0.000000,1.000000 27.000000,-1.000000 0.000000,-13.000000 1.000000,0.000000-1.000000,0.000000 0.000000,0.000000 0.000000,0.000000 0.000000,0.000000 0.000000,0.000000-13.000000,0.000000 0.000000,0.000000 13.000000,0.000000 0.000000,-13.000000-13.000000,-1.000000-1.000000,1.000000 1.000000,-1.000000-1.000000,-13.000000 1.000000,0.000000 0.000000,13.000000-1.000000,0.000000 1.000000,1.000000-14.000000,-1.000000 0.000000,-13.000000 0.000000,0.000000 0.000000,13.000000 13.000000,1.000000 1.000000,-1.000000-14.000000,1.000000 0.000000,-1.000000 0.000000,0.000000 0.000000,1.000000-14.000000,-1.000000 1.000000,14.000000-1.000000,0.000000 1.000000,-13.000000-1.000000,-1.000000 0.000000,14.000000 1.000000,0.000000-1.000000,0.000000-13.000000,0.000000 0.000000,0.000000 0.000000,0.000000-1.000000,0.000000 1.000000,0.000000 0.000000,14.000000 0.000000,-1.000000 0.000000,1.000000 13.000000,-1.000000 1.000000,1.000000-15.000000,0.000000 1.000000,-1.000000 14.000000,1.000000-1.000000,13.000000 0.000000,0.000000 1.000000,0.000000 13.000000,0.000000 0.000000,-13.000000-14.000000</inkml:trace>
</inkml:ink>
</file>

<file path=ppt/ink/ink134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2-01-03T16:04:04"/>
    </inkml:context>
    <inkml:brush xml:id="br0">
      <inkml:brushProperty name="width" value="0.0547619052231312" units="cm"/>
      <inkml:brushProperty name="height" value="0.0547619052231312" units="cm"/>
      <inkml:brushProperty name="color" value="#69DBAA"/>
      <inkml:brushProperty name="ignorePressure" value="0"/>
    </inkml:brush>
  </inkml:definitions>
  <inkml:trace contextRef="#ctx0" brushRef="#br0">620.000000 24370.000000,'0.000000'-20.000000,"0.000000"0.000000,0.000000 0.000000,0.000000 10.000000,0.000000 0.000000,0.000000 0.000000,0.000000 0.000000,0.000000 0.000000,0.000000 0.000000,-11.000000 10.000000,2.000000 0.000000,9.000000-10.000000,0.000000 0.000000,-10.000000 20.000000,-1.000000 0.000000,11.000000 0.000000,0.000000 0.000000,0.000000 10.000000,0.000000 0.000000,0.000000 10.000000,0.000000 0.000000,11.000000 10.000000,-1.000000 0.000000,-1.000000 10.000000,2.000000 0.000000,9.000000 0.000000,-1.000000 0.000000,-9.000000 10.000000,0.000000 0.000000,11.000000 0.000000,-1.000000 0.000000,-10.000000-10.000000,0.000000 0.000000,9.000000 10.000000,1.000000 0.000000,-9.000000-20.000000,-1.000000 0.000000,-10.000000-10.000000,0.000000 0.000000,9.000000 0.000000,2.000000 0.000000,-11.000000-20.000000,0.000000 0.000000,-11.000000-10.000000,2.000000 0.000000,-1.000000-10.000000,-1.000000 0.000000,1.000000-10.000000,0.000000 0.000000,1.000000-10.000000,-1.000000 0.000000,-10.000000 0.000000,0.000000 0.000000,10.000000 0.000000,-1.000000 0.000000,1.000000 0.000000,0.000000 0.000000,-9.000000 0.000000,-1.000000 0.000000,0.000000 0.000000,-1.000000 0.000000,11.000000-10.000000,0.000000 0.000000,-9.000000 0.000000,-1.000000 0.000000,0.000000 0.000000,-1.000000 0.000000,11.000000 0.000000,0.000000 0.000000,-9.000000 10.000000,-1.000000 0.000000,9.000000 10.000000,2.000000 0.000000,9.000000 0.000000,0.000000 0.000000,-10.000000 10.000000,-1.000000 0.000000,11.000000 0.000000,0.000000 0.000000,0.000000 0.000000,0.000000 0.000000,11.000000 0.000000,-1.000000 0.000000,10.000000 10.000000,0.000000 0.000000,-1.000000 0.000000,1.000000 0.000000,10.000000-10.000000,1.000000 0.000000,9.000000 0.000000,0.000000 0.000000,-10.000000 0.000000,-1.000000 0.000000,21.000000-10.000000,0.000000 0.000000,0.000000 0.000000,0.000000 0.000000,0.000000 0.000000,0.000000 0.000000,0.000000 10.000000,0.000000 0.000000,0.000000-10.000000,0.000000 0.000000,-29.000000 10.000000,-1.000000 0.000000,-10.000000 10.000000,0.000000 0.000000,-10.000000-10.000000,0.000000 0.000000,-31.000000 20.000000,1.000000 0.000000,-20.000000 30.000000,0.000000 0.000000,-10.000000 10.000000,0.000000 0.000000,-9.000000 30.000000,-1.000000 0.000000,0.000000 0.000000,-1.000000 0.000000,-8.000000 20.000000,-1.000000 0.000000,-10.000000 0.000000,0.000000 0.000000,-10.000000 0.000000,0.000000 0.000000,40.000000-20.000000,0.000000 0.000000,31.000000-40.000000,-2.000000 0.000000,21.000000-30.000000,1.000000 0.000000,9.000000-20.000000,0.000000 0.000000,19.000000-20.000000,1.000000 0.000000,9.000000-20.000000,2.000000 0.000000,-1.000000-20.000000,0.000000 0.000000,20.000000-10.000000,0.000000 0.000000,-10.000000-20.000000,-1.000000 0.000000,1.000000-10.000000,0.000000 0.000000,1.000000-40.000000,-1.000000 0.000000,10.000000 10.000000,0.000000 0.000000,-10.000000 10.000000,0.000000 0.000000,-1.000000 20.000000,2.000000 0.000000,-12.000000 50.000000,1.000000 0.000000,-20.000000 30.000000,0.000000 0.000000,1.000000 20.000000,-1.000000 0.000000,-10.000000 20.000000,0.000000 0.000000,0.000000 20.000000,0.000000 0.000000,-10.000000 20.000000,-1.000000 0.000000,1.000000 20.000000,0.000000 0.000000,1.000000 20.000000,-1.000000 0.000000,0.000000 20.000000,0.000000 0.000000,-1.000000-10.000000,2.000000 0.000000,-1.000000 10.000000,-1.000000 0.000000,11.000000 20.000000,0.000000 0.000000,0.000000-30.000000,0.000000 0.000000,0.000000-20.000000,0.000000 0.000000,11.000000 0.000000,-1.000000 0.000000,-1.000000-10.000000,2.000000 0.000000,9.000000-20.000000,-1.000000 0.000000,1.000000-10.000000,1.000000 0.000000,-12.000000-20.000000,2.000000 0.000000,9.000000 0.000000,-1.000000 0.000000,1.000000 0.000000,1.000000 0.000000,-12.000000-10.000000,2.000000 0.000000,9.000000 0.000000,-1.000000 0.000000,-9.000000-10.000000,0.000000 0.000000,-10.000000-10.000000,0.000000 0.000000,-10.000000 0.000000,0.000000 0.000000,-9.000000 10.000000,-1.000000 0.000000,9.000000 0.000000</inkml:trace>
</inkml:ink>
</file>

<file path=ppt/ink/ink134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2-01-03T16:04:09"/>
    </inkml:context>
    <inkml:brush xml:id="br0">
      <inkml:brushProperty name="width" value="0.0547619052231312" units="cm"/>
      <inkml:brushProperty name="height" value="0.0547619052231312" units="cm"/>
      <inkml:brushProperty name="color" value="#69DBAA"/>
      <inkml:brushProperty name="ignorePressure" value="0"/>
    </inkml:brush>
  </inkml:definitions>
  <inkml:trace contextRef="#ctx0" brushRef="#br0">659.000000 17330.000000,'0.000000'-20.000000,"-9.000000"20.000000,-1.000000 0.000000,0.000000 0.000000,0.000000 0.000000,10.000000 30.000000,0.000000 0.000000,10.000000 10.000000,0.000000 0.000000,0.000000 10.000000,-1.000000 0.000000,11.000000 10.000000,1.000000 0.000000,-1.000000 20.000000,0.000000 0.000000,-1.000000-20.000000,1.000000 0.000000,1.000000 0.000000,-1.000000 0.000000,0.000000-10.000000,-1.000000 0.000000,-19.000000-10.000000,0.000000 0.000000,10.000000-20.000000,0.000000 0.000000,-10.000000 0.000000,0.000000 0.000000,-10.000000-30.000000,0.000000 0.000000,1.000000-10.000000,-1.000000 0.000000,-10.000000-30.000000,0.000000 0.000000,-10.000000-10.000000,0.000000 0.000000,10.000000-10.000000,0.000000 0.000000,-10.000000-10.000000,0.000000 0.000000,10.000000-10.000000,0.000000 0.000000,-1.000000 30.000000,1.000000 0.000000,1.000000 10.000000,-1.000000 0.000000,9.000000 30.000000,2.000000 0.000000,9.000000 30.000000,0.000000 0.000000,9.000000 0.000000,2.000000 0.000000,9.000000 0.000000,-1.000000 0.000000,12.000000-10.000000,-1.000000 0.000000,9.000000-10.000000,2.000000 0.000000,-1.000000-20.000000,-1.000000 0.000000,11.000000-10.000000,0.000000 0.000000,11.000000 0.000000,-1.000000 0.000000,-1.000000-20.000000,2.000000 0.000000,-11.000000 10.000000,0.000000 0.000000,-20.000000 20.000000,-1.000000 0.000000,-18.000000 20.000000,-1.000000 0.000000,-10.000000 20.000000,0.000000 0.000000,-10.000000 30.000000,-1.000000 0.000000,-28.000000 30.000000,-1.000000 0.000000,-20.000000 10.000000,-1.000000 0.000000,1.000000 20.000000,0.000000 0.000000,-20.000000 20.000000,1.000000 0.000000,-1.000000 30.000000,0.000000 0.000000,-10.000000-10.000000,-1.000000 0.000000,22.000000-10.000000,-1.000000 0.000000,9.000000-40.000000,2.000000 0.000000,38.000000-60.000000,1.000000 0.000000,20.000000-60.000000,0.000000 0.000000,20.000000-20.000000,1.000000 0.000000,-1.000000-40.000000,0.000000 0.000000,10.000000-20.000000,0.000000 0.000000,-10.000000-10.000000,0.000000 0.000000,-10.000000-30.000000,-1.000000 0.000000,11.000000-30.000000,1.000000 0.000000,8.000000 0.000000,1.000000 0.000000,11.000000 20.000000,-1.000000 0.000000,-10.000000 60.000000,0.000000 0.000000,-10.000000 80.000000,0.000000 0.000000,-20.000000 40.000000,0.000000 0.000000,0.000000 20.000000,0.000000 0.000000,10.000000 10.000000,-1.000000 0.000000,-9.000000 0.000000,0.000000 0.000000,10.000000 20.000000,0.000000 0.000000,1.000000 20.000000,-1.000000 0.000000,-1.000000 0.000000,2.000000 0.000000,-1.000000 0.000000,0.000000 0.000000,9.000000 10.000000,1.000000 0.000000,1.000000-10.000000,-1.000000 0.000000,10.000000 0.000000,-1.000000 0.000000,-8.000000-20.000000,-1.000000 0.000000,0.000000-30.000000,-1.000000 0.000000,1.000000-20.000000,1.000000 0.000000,-1.000000 0.000000,0.000000 0.000000,-10.000000-10.000000,-1.000000 0.000000,1.000000 0.000000,0.000000 0.000000,-10.000000 0.000000,0.000000 0.000000,0.000000 0.000000,0.000000 0.000000,-10.000000 0.000000,0.000000 0.000000,-9.000000-10.000000,-1.000000 0.000000,0.000000 10.000000,-1.000000 0.000000,1.000000 0.000000,1.000000 0.000000,-1.000000 0.000000</inkml:trace>
</inkml:ink>
</file>

<file path=ppt/ink/ink134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48:55"/>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42642.000000 31034.000000,'0.000000'-38.000000,"19.000000"38.000000,0.000000 0.000000,-19.000000-19.000000,0.000000 0.000000,18.000000 19.000000,1.000000 0.000000,0.000000-19.000000,0.000000 1.000000,19.000000 18.000000,0.000000 0.000000,-1.000000 0.000000,1.000000 0.000000,19.000000-19.000000,-1.000000 0.000000,1.000000 19.000000,-1.000000 0.000000,20.000000 0.000000,-1.000000 0.000000,-18.000000 0.000000,0.000000 0.000000,18.000000 0.000000,1.000000 0.000000,-20.000000 0.000000,1.000000 0.000000,-1.000000 0.000000,1.000000 0.000000,0.000000 0.000000,-1.000000 0.000000,-18.000000 19.000000,0.000000 0.000000,-1.000000-1.000000,1.000000 1.000000,0.000000 0.000000,0.000000 0.000000,-1.000000 0.000000,1.000000 0.000000,19.000000-19.000000,-1.000000 0.000000,-18.000000 19.000000,0.000000 0.000000,-1.000000-1.000000,1.000000 1.000000,0.000000-19.000000,0.000000 0.000000,-1.000000 19.000000,1.000000 0.000000,19.000000-19.000000,-1.000000 0.000000,-18.000000 0.000000,0.000000 0.000000,37.000000 19.000000,1.000000 0.000000,-20.000000-19.000000,1.000000 0.000000,0.000000 0.000000,-1.000000 0.000000,20.000000 0.000000,-1.000000 0.000000,1.000000-19.000000,-1.000000 0.000000,1.000000 19.000000,-1.000000 0.000000,1.000000-19.000000,-1.000000 0.000000,0.000000 19.000000,1.000000 0.000000,-19.000000-19.000000,-1.000000 1.000000,20.000000-1.000000,-1.000000 0.000000,1.000000 19.000000,-1.000000 0.000000,19.000000-19.000000,1.000000 0.000000,-20.000000 19.000000,1.000000 0.000000,-1.000000-19.000000,1.000000 0.000000,-1.000000 19.000000,1.000000 0.000000,-20.000000 0.000000,1.000000 0.000000,18.000000-19.000000,1.000000 1.000000,-20.000000 18.000000,1.000000 0.000000,0.000000 0.000000,-1.000000 0.000000,-18.000000 0.000000,0.000000 0.000000,18.000000 0.000000,1.000000 0.000000,-1.000000 0.000000,1.000000 0.000000,0.000000 0.000000,-1.000000 0.000000,1.000000 0.000000,-1.000000 0.000000,1.000000 0.000000,0.000000 0.000000,-1.000000 0.000000,1.000000 0.000000,-19.000000 0.000000,-1.000000 0.000000,20.000000 0.000000,0.000000 0.000000,-20.000000 0.000000,1.000000 0.000000,19.000000 0.000000,-1.000000 0.000000,-18.000000 18.000000,0.000000 1.000000,-1.000000-19.000000,1.000000 0.000000,0.000000 0.000000,0.000000 0.000000,18.000000 19.000000,1.000000 0.000000,-19.000000-19.000000,-1.000000 0.000000,20.000000 0.000000,0.000000 0.000000,-20.000000 19.000000,1.000000 0.000000,19.000000-19.000000,-1.000000 0.000000,1.000000 0.000000,-1.000000 0.000000,1.000000 0.000000,0.000000 0.000000,-1.000000 19.000000,1.000000 0.000000,18.000000-19.000000,1.000000 0.000000,-1.000000 0.000000,1.000000 0.000000,-1.000000 0.000000,1.000000 0.000000,-1.000000 0.000000,1.000000 0.000000,-20.000000 0.000000,1.000000 0.000000,18.000000 0.000000,1.000000 0.000000,-20.000000 0.000000,1.000000 0.000000,0.000000 0.000000,-1.000000 0.000000,20.000000 0.000000,-1.000000 0.000000,-18.000000-19.000000,-1.000000 0.000000,1.000000 19.000000,0.000000 0.000000,-1.000000-19.000000,1.000000 0.000000,18.000000 19.000000,1.000000 0.000000,-20.000000 0.000000,1.000000 0.000000,0.000000 0.000000,-1.000000 0.000000,1.000000 0.000000,-1.000000 0.000000,1.000000-19.000000,0.000000 0.000000,-1.000000 19.000000,1.000000 0.000000,-19.000000 0.000000,-1.000000 0.000000,20.000000 0.000000,0.000000 0.000000,-20.000000 0.000000,1.000000 0.000000,19.000000 0.000000,-1.000000 0.000000,-18.000000 0.000000,0.000000 0.000000,18.000000 19.000000,1.000000 0.000000,18.000000-19.000000,1.000000 0.000000,-20.000000 0.000000,1.000000 0.000000,18.000000 0.000000,1.000000 0.000000,18.000000 0.000000,1.000000 0.000000,-20.000000 0.000000,1.000000 0.000000,-1.000000 0.000000,1.000000 0.000000,18.000000 0.000000,0.000000 0.000000,-18.000000 0.000000,-1.000000 0.000000,20.000000 0.000000,-1.000000 0.000000,0.000000 0.000000,1.000000 0.000000,-1.000000-19.000000,0.000000 0.000000,1.000000 0.000000,-1.000000 1.000000,38.000000-1.000000,0.000000 0.000000,-38.000000 19.000000,1.000000 0.000000,-1.000000-19.000000,0.000000 0.000000,1.000000 0.000000,-1.000000 0.000000,-18.000000 1.000000,-1.000000-1.000000,1.000000 19.000000,-1.000000 0.000000,19.000000 0.000000,1.000000 0.000000,-20.000000-19.000000,1.000000 0.000000,18.000000 19.000000,0.000000 0.000000,1.000000 0.000000,-1.000000 0.000000,0.000000 0.000000,1.000000 0.000000,-39.000000 0.000000,1.000000 0.000000,18.000000 0.000000,1.000000 0.000000,-1.000000 0.000000,1.000000 0.000000,-20.000000 0.000000,1.000000 0.000000,0.000000 0.000000,-1.000000 0.000000,20.000000 0.000000,-1.000000 0.000000,-18.000000 0.000000,-1.000000 0.000000,20.000000 0.000000,-1.000000 0.000000,1.000000 0.000000,-1.000000 0.000000,1.000000 0.000000,-1.000000 0.000000,1.000000 0.000000,-1.000000 0.000000,-18.000000 0.000000,-1.000000 0.000000,1.000000 0.000000,0.000000 0.000000,18.000000 0.000000,1.000000 0.000000,-39.000000 0.000000,1.000000 0.000000,19.000000 0.000000,-1.000000 0.000000,-18.000000 0.000000,0.000000 0.000000,18.000000 0.000000,1.000000 0.000000,-19.000000 19.000000,-1.000000 0.000000,20.000000-19.000000,0.000000 0.000000,-1.000000 0.000000,1.000000 0.000000,-19.000000 0.000000,-1.000000 0.000000,39.000000 0.000000,-1.000000 0.000000,-37.000000 0.000000,0.000000 0.000000,18.000000 0.000000,1.000000 0.000000,-1.000000 0.000000,1.000000 0.000000,0.000000 0.000000,-1.000000 0.000000,-18.000000 0.000000,0.000000 0.000000,0.000000 0.000000,-1.000000 0.000000,1.000000 0.000000,0.000000 0.000000,-1.000000 0.000000,1.000000 0.000000,0.000000 19.000000,0.000000-1.000000,-1.000000-18.000000,1.000000 0.000000,0.000000 0.000000,0.000000 0.000000,-1.000000 0.000000,1.000000 0.000000,0.000000 0.000000,0.000000 0.000000,-1.000000 0.000000,1.000000 0.000000,0.000000 0.000000,0.000000 0.000000,-1.000000 19.000000,1.000000 0.000000,19.000000-19.000000,-1.000000 0.000000,-18.000000 0.000000,0.000000 0.000000,18.000000 0.000000,1.000000 0.000000,-19.000000 0.000000,-1.000000 0.000000,1.000000 0.000000,0.000000 0.000000,0.000000 0.000000,-1.000000 0.000000,1.000000 0.000000,0.000000 0.000000,0.000000 0.000000,-1.000000 0.000000,1.000000 0.000000,0.000000 0.000000,-1.000000 19.000000,1.000000 0.000000,-19.000000-19.000000,0.000000 0.000000,19.000000 0.000000,-1.000000 0.000000,1.000000 0.000000,0.000000 0.000000,-19.000000 0.000000,0.000000 0.000000,18.000000 0.000000,1.000000 0.000000,0.000000 0.000000,0.000000 0.000000,-20.000000 19.000000,1.000000 0.000000,19.000000-19.000000,0.000000 0.000000,-19.000000 0.000000,-1.000000 0.000000,20.000000 0.000000,0.000000 0.000000,0.000000 0.000000,-1.000000 0.000000,-18.000000 0.000000,0.000000 0.000000,19.000000 0.000000,0.000000 0.000000,-1.000000 18.000000,1.000000 1.000000,0.000000-19.000000,0.000000 0.000000,-1.000000 0.000000,1.000000 0.000000,-19.000000 0.000000,0.000000 0.000000,19.000000 0.000000,-1.000000 0.000000,-18.000000 19.000000,0.000000 0.000000,19.000000-19.000000,-1.000000 0.000000,-18.000000 0.000000,0.000000 0.000000,0.000000 0.000000,0.000000 0.000000,0.000000 0.000000,0.000000 0.000000,0.000000 0.000000,-1.000000 0.000000,1.000000 0.000000,0.000000 0.000000,0.000000 0.000000,0.000000 0.000000,0.000000 0.000000,0.000000 0.000000,0.000000 0.000000,-1.000000 0.000000,1.000000 0.000000,0.000000 0.000000,0.000000 0.000000,0.000000 0.000000,0.000000 0.000000,0.000000 0.000000,-1.000000 0.000000,1.000000 0.000000,0.000000 0.000000,0.000000 0.000000,0.000000 0.000000,0.000000 0.000000,19.000000 0.000000,-1.000000 0.000000,-18.000000 0.000000,0.000000 0.000000,19.000000 0.000000,-1.000000 0.000000,1.000000 0.000000,0.000000 0.000000,0.000000 0.000000,-1.000000 0.000000,20.000000 0.000000,0.000000 0.000000,-1.000000 0.000000,1.000000 0.000000,-1.000000 0.000000,1.000000 0.000000,0.000000 19.000000,-1.000000 0.000000,20.000000-19.000000,-1.000000 0.000000,-18.000000 0.000000,-1.000000 0.000000,1.000000 0.000000,0.000000 0.000000,18.000000 19.000000,1.000000 0.000000,-20.000000-19.000000,1.000000 0.000000,-1.000000 0.000000,1.000000 0.000000,18.000000 18.000000,1.000000 1.000000,-19.000000-19.000000,-1.000000 0.000000,20.000000 0.000000,-1.000000 0.000000,1.000000 0.000000,-1.000000 0.000000,-18.000000 0.000000,-1.000000 0.000000,20.000000 0.000000,-1.000000 0.000000,1.000000 0.000000,-1.000000 0.000000,1.000000 0.000000,-1.000000 0.000000,-18.000000 0.000000,-1.000000 0.000000,20.000000 0.000000,-1.000000 0.000000,-18.000000 0.000000,-1.000000 0.000000,1.000000 0.000000,0.000000 0.000000,18.000000 0.000000,1.000000 0.000000,-20.000000 0.000000,1.000000 0.000000,18.000000 0.000000,1.000000 0.000000,18.000000-19.000000,0.000000 1.000000,1.000000 18.000000,-1.000000 0.000000,0.000000-19.000000,1.000000 0.000000,-1.000000 19.000000,1.000000 0.000000,-20.000000-19.000000,0.000000 0.000000,20.000000 19.000000,-1.000000 0.000000,-18.000000-19.000000,-1.000000 0.000000,1.000000 19.000000,-1.000000 0.000000,19.000000-19.000000,1.000000 1.000000,-1.000000 18.000000,0.000000 0.000000,1.000000 0.000000,-1.000000 0.000000,19.000000 0.000000,1.000000 0.000000,-20.000000 0.000000,0.000000 0.000000,1.000000 0.000000,-1.000000 0.000000,-19.000000 0.000000,1.000000 0.000000,-1.000000 0.000000,1.000000 0.000000,-1.000000-19.000000,1.000000 0.000000,18.000000 19.000000,0.000000 0.000000,1.000000 0.000000,-1.000000 0.000000,-18.000000 0.000000,-1.000000 0.000000,38.000000 0.000000,0.000000 0.000000,-37.000000 0.000000,-1.000000 0.000000,20.000000 0.000000,-1.000000 0.000000,0.000000 0.000000,1.000000 0.000000,-20.000000 0.000000,1.000000 0.000000,18.000000-19.000000,0.000000 0.000000,20.000000 19.000000,-1.000000 0.000000,-19.000000 0.000000,0.000000 0.000000,20.000000-19.000000,-1.000000 0.000000,19.000000 19.000000,0.000000 0.000000,-38.000000-18.000000,1.000000-1.000000,-1.000000 19.000000,0.000000 0.000000,1.000000 0.000000,-1.000000 0.000000,0.000000-19.000000,1.000000 0.000000,-1.000000 19.000000,0.000000 0.000000,20.000000-19.000000,-1.000000 0.000000,0.000000 19.000000,0.000000 0.000000,-18.000000 0.000000,-1.000000 0.000000,0.000000 0.000000,1.000000 0.000000,-1.000000 0.000000,0.000000 0.000000,-18.000000 0.000000,-1.000000 0.000000,20.000000 0.000000,-1.000000 0.000000,-19.000000 0.000000,1.000000 0.000000,18.000000 0.000000,1.000000 0.000000,-1.000000 0.000000,0.000000 0.000000,-18.000000 0.000000,-1.000000 0.000000,1.000000 0.000000,-1.000000 0.000000,20.000000 0.000000,-1.000000 0.000000,-38.000000 0.000000,1.000000 0.000000,0.000000 0.000000,-1.000000 0.000000,20.000000 0.000000,-1.000000 0.000000,-18.000000 19.000000,-1.000000 0.000000,1.000000-19.000000,0.000000 0.000000,18.000000 0.000000,1.000000 0.000000,-20.000000 0.000000,1.000000 0.000000,18.000000 0.000000,1.000000 0.000000,-1.000000 0.000000,1.000000 0.000000,-20.000000 0.000000,1.000000 0.000000,0.000000 0.000000,-1.000000 0.000000,1.000000 0.000000,-1.000000 0.000000,1.000000 0.000000,0.000000 0.000000,-1.000000 0.000000,1.000000 0.000000,-1.000000-19.000000,1.000000 0.000000,-19.000000 19.000000,-1.000000 0.000000,20.000000 0.000000,0.000000 0.000000,-1.000000-19.000000,1.000000 0.000000,-19.000000 19.000000,-1.000000 0.000000,20.000000-18.000000,0.000000-1.000000,-1.000000 19.000000,1.000000 0.000000,-19.000000-19.000000,-1.000000 0.000000,1.000000 19.000000,0.000000 0.000000,-19.000000 0.000000,-1.000000 0.000000,1.000000 0.000000,0.000000 0.000000,0.000000 38.000000,0.000000-1.000000,-19.000000 1.000000</inkml:trace>
</inkml:ink>
</file>

<file path=ppt/ink/ink134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49:03"/>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2566.000000 34053.000000,'37.000000'0.000000,"-37.000000"-19.000000,0.000000 0.000000,19.000000 0.000000,0.000000 0.000000,0.000000 0.000000,0.000000 1.000000,19.000000-1.000000,-1.000000 0.000000,1.000000 19.000000,0.000000 0.000000,-1.000000-19.000000,1.000000 0.000000,19.000000 19.000000,-1.000000 0.000000,1.000000 0.000000,0.000000 0.000000,-1.000000 0.000000,1.000000 0.000000,-1.000000 0.000000,1.000000 0.000000,0.000000 0.000000,-1.000000 0.000000,1.000000 19.000000,-1.000000 0.000000,20.000000 0.000000,-1.000000 0.000000,-18.000000-1.000000,0.000000 1.000000,18.000000 0.000000,1.000000 0.000000,-20.000000 0.000000,1.000000 0.000000,18.000000 18.000000,1.000000 1.000000,-20.000000-19.000000,1.000000 0.000000,0.000000-19.000000,-1.000000 0.000000,20.000000 19.000000,-1.000000 0.000000,1.000000 0.000000,-1.000000-1.000000,1.000000-18.000000,-1.000000 0.000000,0.000000 19.000000,1.000000 0.000000,18.000000-19.000000,1.000000 0.000000,-1.000000 0.000000,0.000000 0.000000,20.000000 0.000000,-1.000000 0.000000,-19.000000 0.000000,0.000000 0.000000,1.000000 0.000000,-1.000000 0.000000,0.000000-19.000000,1.000000 0.000000,-1.000000 1.000000,0.000000-1.000000,1.000000 0.000000,-1.000000 0.000000,0.000000 0.000000,1.000000 0.000000,-1.000000 0.000000,1.000000 0.000000,18.000000 1.000000,0.000000-1.000000,0.000000 19.000000,0.000000 0.000000,-37.000000 0.000000,-1.000000 0.000000,20.000000 0.000000,-1.000000 0.000000,0.000000 0.000000,1.000000 0.000000,-20.000000 0.000000,1.000000 0.000000,18.000000 0.000000,0.000000 0.000000,20.000000 0.000000,-1.000000 0.000000,-19.000000 0.000000,0.000000 0.000000,20.000000 0.000000,-1.000000 0.000000,-19.000000 0.000000,0.000000 0.000000,1.000000 0.000000,-1.000000 0.000000,1.000000 0.000000,-1.000000 0.000000,0.000000 19.000000,1.000000-1.000000,-1.000000-18.000000,0.000000 0.000000,1.000000 19.000000,-1.000000 0.000000,38.000000-19.000000,0.000000 0.000000,0.000000 19.000000,0.000000 0.000000,-19.000000-19.000000,1.000000 0.000000,18.000000 0.000000,0.000000 0.000000,-19.000000 0.000000,0.000000 0.000000,19.000000 0.000000,0.000000 0.000000,38.000000 0.000000,0.000000 0.000000,-38.000000 0.000000,0.000000 0.000000,-19.000000 0.000000,1.000000 0.000000,18.000000 0.000000,0.000000 0.000000,-19.000000 0.000000,0.000000 0.000000,0.000000 0.000000,1.000000 0.000000,18.000000 0.000000,0.000000 0.000000,-19.000000 19.000000,0.000000 0.000000,0.000000-19.000000,1.000000 0.000000,-1.000000 19.000000,0.000000-1.000000,-19.000000-18.000000,1.000000 0.000000,-1.000000 19.000000,0.000000 0.000000,20.000000-19.000000,-1.000000 0.000000,0.000000 19.000000,0.000000 0.000000,0.000000-19.000000,1.000000 0.000000,-1.000000 19.000000,0.000000 0.000000,0.000000-19.000000,0.000000 0.000000,-18.000000 0.000000,-1.000000 0.000000,19.000000 0.000000,1.000000 0.000000,-1.000000 0.000000,0.000000 0.000000,0.000000 0.000000,0.000000 0.000000,19.000000-19.000000,1.000000 0.000000,-1.000000 0.000000,0.000000 0.000000,-19.000000 0.000000,0.000000 0.000000,0.000000 1.000000,1.000000-1.000000,-1.000000 19.000000,0.000000 0.000000,19.000000-38.000000,0.000000 0.000000,19.000000 38.000000,0.000000 0.000000,-19.000000-19.000000,0.000000 0.000000,19.000000 1.000000,0.000000-1.000000,-19.000000 0.000000,0.000000 0.000000,-19.000000 19.000000,1.000000 0.000000,37.000000-19.000000,0.000000 0.000000,-19.000000 19.000000,0.000000 0.000000,0.000000 0.000000,0.000000 0.000000,-19.000000 0.000000,0.000000 0.000000,0.000000 0.000000,1.000000 0.000000,-20.000000 0.000000,0.000000 0.000000,20.000000 0.000000,-1.000000 0.000000,0.000000 0.000000,0.000000 0.000000,19.000000 19.000000,0.000000 0.000000,-18.000000-19.000000,-1.000000 0.000000,0.000000 19.000000,0.000000 0.000000,-18.000000-19.000000,-1.000000 0.000000,19.000000 0.000000,0.000000 0.000000,1.000000 19.000000,-1.000000-1.000000,0.000000 1.000000,0.000000 0.000000,0.000000-19.000000,1.000000 0.000000,18.000000 19.000000,0.000000 0.000000,-38.000000 0.000000,0.000000 0.000000,20.000000-19.000000,-1.000000 0.000000,-19.000000 19.000000,1.000000-1.000000,18.000000-18.000000,0.000000 0.000000,0.000000 0.000000,0.000000 0.000000,38.000000 0.000000,0.000000 0.000000,-38.000000 0.000000,1.000000 0.000000,18.000000 0.000000,0.000000 0.000000,-19.000000 0.000000,0.000000 0.000000,0.000000 0.000000,1.000000 0.000000,18.000000 0.000000,0.000000 0.000000,0.000000 0.000000,0.000000 0.000000,0.000000 0.000000,0.000000 0.000000,0.000000-18.000000,0.000000-1.000000,-19.000000 19.000000,1.000000 0.000000,-1.000000-19.000000,0.000000 0.000000,38.000000 0.000000,0.000000 0.000000,0.000000 19.000000,0.000000 0.000000,-19.000000-19.000000,0.000000 0.000000,19.000000 1.000000,0.000000-1.000000,-19.000000 19.000000,0.000000 0.000000,0.000000-19.000000,0.000000 0.000000,19.000000 19.000000,0.000000 0.000000,-19.000000-19.000000,0.000000 0.000000,0.000000 19.000000,0.000000 0.000000,1.000000-19.000000,-1.000000 1.000000,-19.000000 18.000000,0.000000 0.000000,0.000000-19.000000,0.000000 0.000000,38.000000 0.000000,0.000000 0.000000,-37.000000 0.000000,-1.000000 0.000000,0.000000 0.000000,0.000000 1.000000,0.000000-1.000000,1.000000 0.000000,-58.000000 19.000000,1.000000 0.000000,18.000000-19.000000,1.000000 0.000000,-38.000000 19.000000,-1.000000 0.000000,1.000000 0.000000,0.000000 0.000000,-19.000000 0.000000,-1.000000 0.000000,20.000000 0.000000,0.000000 0.000000,-19.000000 19.000000</inkml:trace>
</inkml:ink>
</file>

<file path=ppt/ink/ink134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50:02"/>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34000.000000 34090.000000,'0.000000'-37.000000,"19.000000"18.000000,0.000000 0.000000,0.000000 19.000000,0.000000 0.000000,0.000000-19.000000,-1.000000 0.000000,1.000000 19.000000,0.000000 0.000000,19.000000-19.000000,0.000000 1.000000,-1.000000 18.000000,1.000000 0.000000,0.000000 0.000000,0.000000 0.000000,18.000000 0.000000,1.000000 0.000000,-1.000000 0.000000,1.000000 0.000000,0.000000 0.000000,-1.000000 0.000000,-18.000000 0.000000,0.000000 0.000000,18.000000 0.000000,1.000000 0.000000,-19.000000 0.000000,-1.000000 0.000000,1.000000 0.000000,0.000000 0.000000,0.000000 0.000000,-1.000000 0.000000,1.000000 0.000000,0.000000 0.000000,-1.000000 0.000000,1.000000 0.000000,0.000000 0.000000,0.000000 0.000000,-1.000000 0.000000,1.000000 0.000000,0.000000 18.000000,0.000000 1.000000,18.000000-19.000000,1.000000 0.000000,-19.000000 0.000000,-1.000000 0.000000,1.000000 0.000000,0.000000 0.000000,18.000000 19.000000,1.000000 0.000000,0.000000-19.000000,-1.000000 0.000000,1.000000 0.000000,-1.000000 0.000000,20.000000 0.000000,-1.000000 0.000000,-18.000000 19.000000,0.000000 0.000000,-1.000000-19.000000,1.000000 0.000000,-1.000000 0.000000,1.000000 0.000000,0.000000 0.000000,-1.000000 0.000000,-18.000000 0.000000,0.000000 0.000000,18.000000 0.000000,1.000000 0.000000,-19.000000 0.000000,-1.000000 0.000000,1.000000 0.000000,0.000000 0.000000,0.000000 0.000000,-1.000000 0.000000,1.000000 0.000000,0.000000 0.000000,0.000000 0.000000,-1.000000 0.000000,20.000000 0.000000,-1.000000 0.000000,-18.000000 0.000000,0.000000 0.000000,19.000000 0.000000,-1.000000 0.000000,1.000000 19.000000,-1.000000-1.000000,1.000000-18.000000,0.000000 0.000000,-1.000000 0.000000,1.000000 0.000000,-1.000000 0.000000,1.000000 0.000000,0.000000-18.000000,-1.000000-1.000000,1.000000 19.000000,-1.000000 0.000000,1.000000-19.000000,0.000000 0.000000,-1.000000 19.000000,1.000000 0.000000,-1.000000-19.000000,1.000000 0.000000,0.000000 19.000000,-1.000000 0.000000,1.000000 0.000000,-1.000000 0.000000,-18.000000 0.000000,0.000000 0.000000,37.000000 0.000000,1.000000 0.000000,-19.000000 0.000000,-1.000000 0.000000,1.000000 0.000000,-1.000000 0.000000,20.000000 0.000000,-1.000000 0.000000,1.000000 0.000000,-1.000000 0.000000,1.000000 19.000000,-1.000000 0.000000,1.000000-19.000000,-1.000000 0.000000,1.000000 19.000000,-1.000000 0.000000,1.000000-19.000000,-1.000000 0.000000,0.000000 0.000000,1.000000 0.000000,-1.000000 0.000000,1.000000 0.000000,-1.000000 0.000000,1.000000 0.000000,-1.000000 0.000000,1.000000 0.000000,-1.000000 0.000000,1.000000 0.000000,18.000000 0.000000,0.000000 0.000000,-18.000000 0.000000,-1.000000 0.000000,1.000000 0.000000,-1.000000 0.000000,1.000000 0.000000,-1.000000 0.000000,1.000000 0.000000,-1.000000 0.000000,-18.000000-19.000000,-1.000000 0.000000,1.000000 19.000000,0.000000 0.000000,18.000000 0.000000,1.000000 0.000000,-20.000000-19.000000,1.000000 0.000000,18.000000 19.000000,1.000000 0.000000,-1.000000-19.000000,1.000000 1.000000,-20.000000 18.000000,1.000000 0.000000,18.000000 0.000000,1.000000 0.000000,-20.000000-19.000000,1.000000 0.000000,0.000000 19.000000,-1.000000 0.000000,1.000000 0.000000,-1.000000 0.000000,1.000000 0.000000,0.000000 0.000000,-20.000000 0.000000,1.000000 0.000000,19.000000 0.000000,-1.000000 0.000000,-18.000000 0.000000,0.000000 0.000000,18.000000 0.000000,1.000000 0.000000,-19.000000 0.000000,0.000000 0.000000,18.000000 0.000000,1.000000 0.000000,-20.000000 0.000000,1.000000 0.000000,19.000000 0.000000,-1.000000 0.000000,1.000000 0.000000,0.000000 0.000000,-1.000000 0.000000,1.000000 0.000000,-1.000000 0.000000,1.000000 0.000000,0.000000 0.000000,-1.000000 0.000000,-18.000000 19.000000,0.000000 0.000000,18.000000-19.000000,1.000000 0.000000,-19.000000 0.000000,-1.000000 0.000000,1.000000 0.000000,0.000000 0.000000,18.000000 0.000000,1.000000 0.000000,-19.000000 0.000000,0.000000 0.000000,-1.000000 0.000000,1.000000 0.000000,19.000000 0.000000,-1.000000 0.000000,-18.000000 0.000000,0.000000 0.000000,-1.000000 0.000000,1.000000 0.000000,19.000000 0.000000,-1.000000 0.000000,-18.000000 0.000000,0.000000 0.000000,0.000000 0.000000,-1.000000 0.000000,20.000000 0.000000,0.000000 0.000000,-20.000000 0.000000,1.000000 0.000000,19.000000 0.000000,-1.000000 0.000000,-18.000000 0.000000,0.000000 0.000000,-1.000000 0.000000,1.000000 0.000000,0.000000-19.000000,0.000000 0.000000,-1.000000 19.000000,1.000000 0.000000,0.000000 0.000000,0.000000 0.000000,-1.000000 0.000000,1.000000 0.000000,-19.000000 0.000000,0.000000 0.000000,19.000000 0.000000,-1.000000 0.000000,-18.000000 0.000000,0.000000 0.000000,19.000000 0.000000,-1.000000 0.000000,1.000000 0.000000,0.000000 0.000000,-19.000000 0.000000,0.000000 0.000000,18.000000 0.000000,1.000000 0.000000,-19.000000 0.000000,0.000000 0.000000,19.000000 0.000000,-1.000000 0.000000,1.000000 0.000000,0.000000 0.000000,-19.000000 0.000000,0.000000 0.000000,18.000000-19.000000,1.000000 0.000000,0.000000 19.000000,0.000000 0.000000,-1.000000 0.000000,1.000000 0.000000,0.000000 0.000000,-1.000000 0.000000,1.000000 0.000000,0.000000 0.000000,0.000000 0.000000,-1.000000 0.000000,-18.000000 0.000000,0.000000 0.000000,38.000000 0.000000,-1.000000 0.000000,-18.000000 0.000000,0.000000 0.000000,-19.000000 0.000000,0.000000 0.000000,37.000000 0.000000,1.000000 0.000000,-19.000000 0.000000,-1.000000 0.000000,1.000000 0.000000,0.000000 0.000000,18.000000 0.000000,1.000000 0.000000,-19.000000 19.000000,-1.000000 0.000000,1.000000-19.000000,0.000000 0.000000,0.000000 0.000000,-1.000000 0.000000,1.000000 0.000000,0.000000 0.000000,0.000000 0.000000,-1.000000 0.000000,20.000000 19.000000,0.000000 0.000000,-20.000000-19.000000,1.000000 0.000000,0.000000 0.000000,-1.000000 0.000000,20.000000 0.000000,0.000000 0.000000,-20.000000 0.000000,1.000000 0.000000,0.000000 0.000000,0.000000 0.000000,-1.000000 18.000000,1.000000 1.000000,0.000000-19.000000,0.000000 0.000000,-1.000000 0.000000,1.000000 0.000000,19.000000 0.000000,-1.000000 0.000000,-37.000000 0.000000,0.000000 0.000000,19.000000 0.000000,-1.000000 0.000000,1.000000 0.000000,0.000000 0.000000,0.000000 0.000000,-1.000000 0.000000,-18.000000 0.000000,0.000000 0.000000,19.000000 0.000000,0.000000 0.000000,-1.000000 19.000000,1.000000 0.000000,-19.000000-19.000000,0.000000 0.000000,19.000000 0.000000,-1.000000 0.000000,1.000000 0.000000,0.000000 0.000000,0.000000 0.000000,-1.000000 0.000000,1.000000 0.000000,0.000000 0.000000,-19.000000 0.000000,-1.000000 0.000000,39.000000 0.000000,0.000000 0.000000,-20.000000 0.000000,1.000000 0.000000,0.000000 0.000000,0.000000 0.000000,-1.000000 0.000000,1.000000 0.000000,0.000000 0.000000,0.000000 0.000000,-1.000000 0.000000,1.000000 0.000000,0.000000 0.000000,0.000000 0.000000,-1.000000 0.000000,1.000000 0.000000,-19.000000 0.000000,0.000000 0.000000,0.000000 0.000000,-1.000000 0.000000,20.000000 0.000000,0.000000 0.000000,-19.000000 0.000000,0.000000 0.000000,0.000000 0.000000,-1.000000 0.000000,1.000000 0.000000,0.000000 0.000000,0.000000 0.000000,0.000000 0.000000,0.000000 0.000000,0.000000 0.000000,-1.000000 0.000000,1.000000 0.000000,0.000000 0.000000,0.000000 0.000000,0.000000 0.000000,0.000000 0.000000,0.000000 0.000000,0.000000 0.000000,-1.000000 0.000000,1.000000 0.000000,0.000000 0.000000,0.000000 0.000000,0.000000 0.000000,0.000000 0.000000,0.000000 0.000000,0.000000 0.000000,18.000000 0.000000,1.000000 0.000000,-19.000000 0.000000,0.000000 0.000000,0.000000 0.000000,-1.000000 0.000000,20.000000 0.000000,0.000000 0.000000,0.000000 0.000000,-1.000000 0.000000,20.000000 0.000000,0.000000 0.000000,-1.000000 0.000000,1.000000 0.000000,-19.000000 19.000000,-1.000000 0.000000,39.000000-19.000000,-1.000000 0.000000,-18.000000 0.000000,-1.000000 0.000000,1.000000 0.000000,0.000000 0.000000,18.000000 19.000000,1.000000-1.000000,-20.000000-18.000000,1.000000 0.000000,18.000000 0.000000,1.000000 0.000000,-20.000000 0.000000,1.000000 0.000000,0.000000 19.000000,-1.000000 0.000000,1.000000-19.000000,-1.000000 0.000000,20.000000 0.000000,-1.000000 0.000000,1.000000 0.000000,-1.000000 0.000000,1.000000 0.000000,-1.000000 0.000000,1.000000 0.000000,-1.000000 0.000000,1.000000 0.000000,-1.000000 0.000000,19.000000-19.000000,1.000000 0.000000,-20.000000 19.000000,1.000000 0.000000,18.000000 0.000000,0.000000 0.000000,-18.000000-18.000000,-1.000000-1.000000,20.000000 19.000000,-1.000000 0.000000,-18.000000-19.000000,-1.000000 0.000000,19.000000 19.000000,1.000000 0.000000,18.000000-19.000000,0.000000 0.000000,-37.000000 19.000000,-1.000000 0.000000,1.000000-19.000000,-1.000000 1.000000,19.000000 18.000000,1.000000 0.000000,-20.000000-19.000000,1.000000 0.000000,-1.000000 19.000000,1.000000 0.000000,-1.000000-19.000000,1.000000 0.000000,-1.000000 19.000000,0.000000 0.000000,1.000000 0.000000,-1.000000 0.000000,20.000000 0.000000,-1.000000 0.000000,-18.000000-19.000000,-1.000000 0.000000,1.000000 19.000000,-1.000000 0.000000,19.000000 0.000000,1.000000 0.000000,-39.000000 0.000000,1.000000 0.000000,18.000000 0.000000,1.000000 0.000000,-20.000000 0.000000,1.000000 0.000000,19.000000 0.000000,-1.000000 0.000000,-18.000000 0.000000,-1.000000 0.000000,20.000000 0.000000,-1.000000 0.000000,-18.000000 0.000000,-1.000000 0.000000,20.000000 0.000000,-1.000000 0.000000,20.000000 0.000000,-1.000000 0.000000,-37.000000 0.000000,-1.000000 0.000000,20.000000 0.000000,-1.000000 0.000000,-18.000000 0.000000,-1.000000 0.000000,1.000000 0.000000,0.000000 0.000000,-1.000000 19.000000,1.000000 0.000000,-1.000000-19.000000,1.000000 0.000000,-19.000000 19.000000,-1.000000 0.000000,20.000000-19.000000,0.000000 0.000000,18.000000 19.000000,1.000000 0.000000,-20.000000-19.000000,1.000000 0.000000,-1.000000 0.000000,1.000000 0.000000,19.000000 0.000000,-1.000000 0.000000,-18.000000 0.000000,-1.000000 0.000000,1.000000 0.000000,-1.000000 0.000000,1.000000 0.000000,0.000000 0.000000,-20.000000 0.000000,1.000000 0.000000,19.000000 0.000000,-1.000000 0.000000,-18.000000 0.000000,0.000000 0.000000,18.000000 0.000000,1.000000 0.000000,-19.000000-19.000000,-1.000000 0.000000,20.000000 19.000000,0.000000 0.000000,-20.000000-19.000000,1.000000 0.000000,38.000000 19.000000,-1.000000 0.000000,-18.000000 0.000000,-1.000000 0.000000,20.000000-19.000000,-1.000000 0.000000,1.000000 19.000000,-1.000000 0.000000,1.000000 0.000000,-1.000000 0.000000,1.000000 0.000000,-1.000000 0.000000,1.000000-19.000000,-1.000000 1.000000,0.000000 18.000000,1.000000 0.000000,-19.000000 0.000000,-1.000000 0.000000,20.000000-19.000000,-1.000000 0.000000,1.000000 19.000000,-1.000000 0.000000,-18.000000 0.000000,-1.000000 0.000000,20.000000 0.000000,-1.000000 0.000000,1.000000-19.000000,-1.000000 0.000000,1.000000 19.000000,-1.000000 0.000000,1.000000 0.000000,-1.000000 0.000000,1.000000 0.000000,-1.000000 0.000000,-18.000000 0.000000,-1.000000 0.000000,1.000000 0.000000,-1.000000 0.000000,1.000000 0.000000,0.000000 0.000000,-1.000000 0.000000,1.000000 0.000000,-19.000000 0.000000,-1.000000 0.000000,1.000000 0.000000,0.000000 0.000000,18.000000 0.000000,1.000000 0.000000,-19.000000 0.000000,-1.000000 0.000000,1.000000 0.000000,0.000000 0.000000,19.000000 0.000000,-1.000000 0.000000,-18.000000 0.000000,0.000000 0.000000,18.000000 0.000000,1.000000 0.000000,-1.000000 0.000000,1.000000 0.000000,0.000000 0.000000,-1.000000 0.000000,-18.000000 0.000000,0.000000 0.000000,18.000000 0.000000,1.000000 0.000000,0.000000 0.000000,-1.000000 0.000000,-18.000000 0.000000,0.000000 0.000000,-1.000000 0.000000,1.000000 0.000000,0.000000 0.000000,0.000000 0.000000,-1.000000 0.000000,1.000000 0.000000,0.000000 0.000000,0.000000 0.000000,18.000000 0.000000,1.000000 0.000000,-38.000000 0.000000,-1.000000 0.000000,39.000000 19.000000,0.000000 0.000000,-20.000000-19.000000,1.000000 0.000000,0.000000 0.000000,0.000000 0.000000,-1.000000 0.000000,1.000000 0.000000,19.000000 0.000000,-1.000000 0.000000,-18.000000 0.000000,0.000000 0.000000,0.000000 0.000000,-1.000000 0.000000,20.000000 0.000000,-1.000000 0.000000,-18.000000 0.000000,0.000000 0.000000,0.000000 0.000000,-1.000000 0.000000,1.000000 0.000000,0.000000 0.000000,0.000000 0.000000,-1.000000 0.000000,1.000000 0.000000,0.000000 0.000000,0.000000 0.000000,-1.000000 0.000000,1.000000 0.000000,0.000000 0.000000,-19.000000 0.000000,0.000000 0.000000,18.000000 0.000000,1.000000 0.000000,0.000000 0.000000,-1.000000 0.000000,-18.000000 0.000000,0.000000 0.000000,19.000000 0.000000,0.000000 0.000000,-19.000000 0.000000,-1.000000 0.000000,20.000000 0.000000,0.000000 0.000000,0.000000 0.000000,-1.000000 0.000000,-18.000000 0.000000,0.000000 0.000000,19.000000 0.000000,0.000000 0.000000,-1.000000 0.000000,1.000000 0.000000,-19.000000 0.000000,0.000000 0.000000,19.000000 0.000000,-1.000000 0.000000,1.000000 0.000000,0.000000 0.000000,-1.000000 0.000000,1.000000 0.000000,-19.000000 0.000000,0.000000 0.000000,19.000000 0.000000,-1.000000 0.000000,1.000000 0.000000,0.000000 0.000000,-19.000000 0.000000,0.000000 0.000000,18.000000 0.000000,1.000000 0.000000,-19.000000 0.000000,0.000000 0.000000,19.000000 0.000000,-1.000000 0.000000,-18.000000 0.000000,0.000000 0.000000,0.000000 0.000000,0.000000 0.000000,19.000000 0.000000,-1.000000 0.000000,-18.000000 0.000000,0.000000 0.000000,0.000000 0.000000,0.000000 0.000000,18.000000 0.000000,1.000000 0.000000,-19.000000-19.000000,0.000000 0.000000,0.000000 19.000000,0.000000 0.000000,0.000000 0.000000,-1.000000 0.000000,1.000000 0.000000,0.000000 0.000000,0.000000 0.000000,0.000000 0.000000,0.000000 0.000000,0.000000 0.000000,-1.000000 0.000000,1.000000 0.000000,0.000000-19.000000,0.000000 0.000000,0.000000 19.000000,0.000000 0.000000,0.000000-18.000000,0.000000-1.000000,-1.000000 19.000000,1.000000 0.000000,0.000000-19.000000</inkml:trace>
</inkml:ink>
</file>

<file path=ppt/ink/ink134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50:11"/>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19660.000000 40204.000000,'38.000000'0.000000,"0.000000"-19.000000,-1.000000 0.000000,1.000000 0.000000,0.000000 0.000000,19.000000 0.000000,-1.000000 1.000000,-18.000000-1.000000,0.000000 0.000000,18.000000 19.000000,1.000000 0.000000,-1.000000 0.000000,1.000000 0.000000,0.000000 0.000000,-1.000000 0.000000,-18.000000-19.000000,0.000000 0.000000,18.000000 19.000000,1.000000 0.000000,0.000000-19.000000,-1.000000 0.000000,1.000000 19.000000,-1.000000 0.000000,1.000000 0.000000,0.000000 0.000000,18.000000-18.000000,1.000000-1.000000,-1.000000 19.000000,0.000000 0.000000,1.000000 0.000000,-1.000000 0.000000,1.000000 19.000000,-1.000000-1.000000,1.000000-18.000000,-1.000000 0.000000,1.000000 19.000000,-1.000000 0.000000,20.000000 0.000000,-1.000000 0.000000,-37.000000-19.000000,-1.000000 0.000000,20.000000 0.000000,-1.000000 0.000000,1.000000 0.000000,-1.000000 0.000000,1.000000 0.000000,-1.000000 0.000000,0.000000-19.000000,1.000000 0.000000,18.000000-19.000000,1.000000 1.000000,-1.000000-1.000000,0.000000 0.000000,1.000000 0.000000,-1.000000 1.000000,0.000000-1.000000,1.000000 0.000000,-20.000000 0.000000,1.000000 1.000000,18.000000 18.000000,0.000000 0.000000,-18.000000 0.000000,-1.000000 0.000000,1.000000 0.000000,-1.000000 1.000000,20.000000-1.000000,-1.000000 0.000000,0.000000 19.000000,1.000000 0.000000,-20.000000 0.000000,1.000000 0.000000,18.000000-19.000000,0.000000 0.000000,-18.000000 19.000000,-1.000000 0.000000,-18.000000 0.000000,-1.000000 0.000000,20.000000 0.000000,-1.000000 0.000000,-37.000000 0.000000,0.000000 0.000000,18.000000 0.000000,1.000000 0.000000,0.000000 0.000000,-1.000000 0.000000,1.000000 19.000000,-1.000000 0.000000,-18.000000-19.000000,0.000000 0.000000,37.000000 19.000000,1.000000 0.000000,-20.000000-1.000000,1.000000 1.000000,0.000000-19.000000,-1.000000 0.000000,20.000000 19.000000,-1.000000 0.000000,-18.000000-19.000000,-1.000000 0.000000,1.000000 0.000000,0.000000 0.000000,-1.000000 0.000000,1.000000 0.000000,-1.000000 19.000000,1.000000 0.000000,0.000000-19.000000,-1.000000 0.000000,1.000000 0.000000,-1.000000 0.000000,1.000000 0.000000,0.000000 0.000000,-1.000000-19.000000,1.000000 0.000000,18.000000 19.000000,1.000000 0.000000,-20.000000 0.000000,1.000000 0.000000,18.000000 0.000000,1.000000 0.000000,-1.000000 0.000000,1.000000 0.000000,-19.000000 0.000000,-1.000000 0.000000,1.000000 0.000000,-1.000000 0.000000,1.000000-19.000000,0.000000 0.000000,-1.000000 19.000000,1.000000 0.000000,-20.000000 0.000000,1.000000 0.000000,19.000000 0.000000,-1.000000 0.000000,-18.000000 0.000000,0.000000 0.000000,0.000000 0.000000,-1.000000 0.000000,1.000000 0.000000,0.000000 0.000000,0.000000 0.000000,-1.000000 0.000000,20.000000 0.000000,0.000000 0.000000,-1.000000 0.000000,1.000000 0.000000,-20.000000 0.000000,1.000000 0.000000,19.000000 0.000000,-1.000000 0.000000,20.000000 0.000000,-1.000000 0.000000,-18.000000 0.000000,0.000000 0.000000,-1.000000 0.000000,1.000000 0.000000,18.000000 0.000000,1.000000 0.000000,-20.000000 0.000000,1.000000 0.000000,0.000000 0.000000,-1.000000 0.000000,1.000000 0.000000,-1.000000 0.000000,1.000000 0.000000,0.000000 0.000000,-1.000000 0.000000,1.000000 0.000000,-1.000000 0.000000,1.000000 0.000000,0.000000 0.000000,-1.000000 0.000000,1.000000 0.000000,-1.000000 0.000000,20.000000 0.000000,-1.000000 0.000000,-18.000000 0.000000,0.000000 0.000000,18.000000 0.000000,1.000000 0.000000,-1.000000 0.000000,0.000000 0.000000,1.000000 0.000000,-1.000000 0.000000,1.000000 0.000000,-1.000000 0.000000,1.000000 0.000000,-1.000000 0.000000,-18.000000 0.000000,0.000000 0.000000,18.000000 0.000000,0.000000 0.000000,-18.000000 0.000000,0.000000 0.000000,18.000000 19.000000,1.000000 0.000000,-20.000000-19.000000,1.000000 0.000000,18.000000 0.000000,1.000000 0.000000,-20.000000 0.000000,1.000000 0.000000,18.000000 0.000000,1.000000 0.000000,-19.000000 0.000000,-1.000000 0.000000,1.000000 19.000000,-1.000000 0.000000,-18.000000-19.000000,0.000000 0.000000,18.000000 0.000000,1.000000 0.000000,0.000000 0.000000,-1.000000 0.000000,1.000000 0.000000,-1.000000 0.000000,1.000000 0.000000,0.000000 0.000000,-20.000000 0.000000,1.000000 0.000000,19.000000 0.000000,-1.000000 0.000000,1.000000 0.000000,0.000000 0.000000,-1.000000 0.000000,1.000000 0.000000,-1.000000 0.000000,1.000000 0.000000,0.000000 0.000000,-1.000000 0.000000,1.000000 0.000000,-1.000000 0.000000,1.000000 0.000000,0.000000 0.000000,-1.000000 0.000000,1.000000 0.000000,-1.000000 0.000000,1.000000 0.000000,0.000000-19.000000,-1.000000 0.000000,-18.000000 19.000000,0.000000 0.000000,18.000000 0.000000,1.000000 0.000000,-19.000000 0.000000,-1.000000 0.000000,20.000000 0.000000,0.000000 0.000000,-1.000000-19.000000,1.000000 0.000000,-19.000000 19.000000,-1.000000 0.000000,39.000000 0.000000,-1.000000 0.000000,-18.000000 0.000000,-1.000000 0.000000,20.000000 0.000000,-1.000000 0.000000,1.000000 0.000000,-1.000000 0.000000,1.000000 0.000000,-1.000000 0.000000,-18.000000 0.000000,-1.000000 0.000000,1.000000 0.000000,0.000000 0.000000,-1.000000-19.000000,1.000000 1.000000,0.000000 18.000000,-1.000000 0.000000,-18.000000 0.000000,0.000000 0.000000,18.000000-19.000000,1.000000 0.000000,-1.000000 19.000000,1.000000 0.000000,0.000000 0.000000,-1.000000 0.000000,1.000000 0.000000,-1.000000 0.000000,20.000000 0.000000,-1.000000 0.000000,-18.000000 0.000000,0.000000 0.000000,18.000000 0.000000,1.000000 0.000000,-20.000000-19.000000,1.000000 0.000000,-1.000000 19.000000,1.000000 0.000000,0.000000 0.000000,-1.000000 0.000000,1.000000-19.000000,-1.000000 0.000000,-18.000000 19.000000,0.000000 0.000000,0.000000 0.000000,-1.000000 0.000000,1.000000 0.000000,0.000000 0.000000,0.000000 0.000000,-1.000000 0.000000,20.000000 0.000000,-1.000000 0.000000,-18.000000 0.000000,0.000000 0.000000,0.000000 0.000000,-1.000000 0.000000,1.000000 0.000000,0.000000 0.000000,19.000000 0.000000,-1.000000 0.000000,-18.000000 0.000000,0.000000 0.000000,-1.000000 0.000000,1.000000 0.000000,0.000000 0.000000,0.000000 0.000000,18.000000 0.000000,1.000000 0.000000,-20.000000 0.000000,1.000000 0.000000,0.000000 0.000000,0.000000 0.000000,-1.000000 0.000000,1.000000 0.000000,0.000000 0.000000,0.000000 0.000000,-1.000000 0.000000,1.000000 0.000000,0.000000 19.000000,0.000000 0.000000,-1.000000-19.000000,1.000000 0.000000,0.000000 0.000000,0.000000 0.000000,-1.000000 0.000000,1.000000 0.000000,-19.000000 19.000000,0.000000 0.000000,18.000000-19.000000,1.000000 0.000000,0.000000 0.000000,0.000000 0.000000,-1.000000 0.000000,1.000000 0.000000,0.000000 0.000000,0.000000 0.000000,-1.000000 19.000000,1.000000 0.000000,0.000000-19.000000,0.000000 0.000000,18.000000 0.000000,1.000000 0.000000,-19.000000 0.000000,-1.000000 0.000000,20.000000 0.000000,-1.000000 0.000000,1.000000 18.000000,0.000000 1.000000,-1.000000-19.000000,1.000000 0.000000,-1.000000 19.000000,1.000000 0.000000,0.000000-19.000000,-1.000000 0.000000,1.000000 0.000000,0.000000 0.000000,-20.000000 0.000000,1.000000 0.000000,0.000000 19.000000,-1.000000 0.000000,1.000000-19.000000,0.000000 0.000000,0.000000 19.000000,-1.000000-1.000000,1.000000-18.000000,0.000000 0.000000,-19.000000 0.000000,0.000000 0.000000,18.000000 0.000000,1.000000 0.000000,0.000000 0.000000,0.000000 0.000000,-1.000000 0.000000,1.000000 0.000000,0.000000 19.000000,0.000000 0.000000,18.000000-19.000000,1.000000 0.000000,-20.000000 19.000000,1.000000 0.000000,0.000000-19.000000,0.000000 0.000000,-1.000000 19.000000,1.000000 0.000000,0.000000 0.000000,0.000000-1.000000,-1.000000 1.000000,1.000000 0.000000,0.000000 0.000000,0.000000 0.000000,-1.000000 0.000000,1.000000 0.000000,0.000000 0.000000,0.000000-1.000000,-1.000000-18.000000,1.000000 0.000000,19.000000 19.000000,-1.000000 0.000000,-18.000000 0.000000,0.000000 0.000000,-1.000000-19.000000,1.000000 0.000000,0.000000 0.000000,0.000000 0.000000,-1.000000 0.000000,1.000000 0.000000,0.000000 0.000000,0.000000 0.000000,-1.000000 0.000000,1.000000 0.000000,0.000000 0.000000,0.000000 0.000000,-1.000000 0.000000,1.000000 0.000000,0.000000-19.000000,-1.000000 0.000000,20.000000 19.000000,0.000000 0.000000,-1.000000-19.000000,1.000000 0.000000,-1.000000 1.000000,1.000000-1.000000,0.000000 19.000000,-1.000000 0.000000,1.000000 0.000000,0.000000 0.000000,-1.000000-19.000000,1.000000 0.000000,-20.000000 19.000000,1.000000 0.000000,19.000000 0.000000,-1.000000 0.000000,-18.000000-19.000000,0.000000 0.000000,0.000000 19.000000,-1.000000 0.000000,1.000000-19.000000,0.000000 0.000000,0.000000 19.000000,-1.000000 0.000000,1.000000 0.000000,0.000000 0.000000,-1.000000-18.000000,1.000000-1.000000,-19.000000 19.000000,0.000000 0.000000,19.000000 0.000000,-1.000000 0.000000,1.000000 0.000000,0.000000 0.000000,19.000000 0.000000,-1.000000 0.000000,-18.000000 0.000000,0.000000 0.000000,18.000000 0.000000,1.000000 0.000000,-19.000000 0.000000,-1.000000 0.000000,1.000000 0.000000,0.000000 0.000000,-1.000000 0.000000,1.000000 0.000000,0.000000 0.000000,0.000000 0.000000,-1.000000 0.000000,1.000000 0.000000,0.000000 0.000000,0.000000 0.000000,-1.000000 0.000000,1.000000 0.000000,-19.000000 19.000000,0.000000-1.000000,19.000000-18.000000,-1.000000 0.000000,1.000000 0.000000,0.000000 0.000000,0.000000 19.000000,-1.000000 0.000000,1.000000-19.000000,0.000000 0.000000,-1.000000 19.000000,1.000000 0.000000,0.000000-19.000000,0.000000 0.000000,-19.000000 0.000000,-1.000000 0.000000,1.000000 19.000000,0.000000 0.000000,19.000000-19.000000,0.000000 0.000000,-1.000000 0.000000,1.000000 0.000000,0.000000 19.000000,0.000000-1.000000,-1.000000 1.000000,1.000000 0.000000,0.000000-19.000000,0.000000 0.000000,18.000000 0.000000,1.000000 0.000000,-1.000000 0.000000,1.000000 0.000000,0.000000 0.000000,-1.000000 0.000000,1.000000 0.000000,-1.000000 0.000000,1.000000 0.000000,0.000000 0.000000,-20.000000 0.000000,1.000000 0.000000,19.000000 0.000000,-1.000000 0.000000,1.000000 0.000000,-1.000000 0.000000,1.000000 0.000000,0.000000 0.000000,-20.000000 0.000000,1.000000 0.000000,19.000000 0.000000,-1.000000 0.000000,-18.000000 0.000000,0.000000 0.000000,18.000000 0.000000,1.000000 0.000000,0.000000 0.000000,-1.000000 0.000000,-18.000000-19.000000,0.000000 0.000000,18.000000 19.000000,1.000000 0.000000,0.000000 0.000000,-1.000000 0.000000,-18.000000 0.000000,0.000000 0.000000,-1.000000 0.000000,1.000000 0.000000,0.000000 0.000000,0.000000 0.000000,-1.000000 0.000000,1.000000 0.000000,0.000000 0.000000,0.000000 0.000000,-20.000000 0.000000,1.000000 0.000000,19.000000 0.000000,0.000000 0.000000,-1.000000 19.000000,1.000000 0.000000,-19.000000-19.000000,0.000000 0.000000,0.000000 0.000000,0.000000 0.000000,18.000000 19.000000,1.000000 0.000000,0.000000-19.000000,0.000000 0.000000,-20.000000 0.000000,1.000000 0.000000,19.000000 19.000000,0.000000 0.000000,0.000000-1.000000,-1.000000 1.000000,1.000000-19.000000,0.000000 0.000000,0.000000 19.000000,-1.000000 0.000000,20.000000-19.000000,-1.000000 0.000000,-18.000000 0.000000,0.000000 0.000000,19.000000 19.000000,-1.000000 0.000000,20.000000-19.000000,-1.000000 0.000000,-18.000000 0.000000,-1.000000 0.000000,20.000000 0.000000,-1.000000 0.000000,-18.000000 0.000000,-1.000000 0.000000,20.000000 0.000000,-1.000000 0.000000,-18.000000 0.000000,0.000000 0.000000,-1.000000 0.000000,1.000000 0.000000,-19.000000 0.000000,-1.000000 0.000000,1.000000 0.000000,0.000000 0.000000,18.000000 0.000000,1.000000 0.000000,-38.000000-19.000000,0.000000 0.000000,18.000000 19.000000,1.000000 0.000000,0.000000 0.000000,0.000000 0.000000,-1.000000 0.000000,1.000000 0.000000,0.000000 0.000000,0.000000 0.000000,-1.000000 0.000000,1.000000 0.000000,0.000000 0.000000,0.000000 0.000000,-20.000000 19.000000</inkml:trace>
</inkml:ink>
</file>

<file path=ppt/ink/ink134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50:33"/>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13400.000000 44100.000000,'0.000000'-50.000000,"0.000000"25.000000,0.000000 0.000000,25.000000 0.000000,0.000000 0.000000,-25.000000 0.000000,0.000000 0.000000,50.000000 0.000000,0.000000 0.000000,-25.000000 0.000000,0.000000 0.000000,25.000000-25.000000,0.000000 0.000000,0.000000 25.000000,0.000000 0.000000,25.000000 0.000000,0.000000 0.000000,-25.000000 25.000000,0.000000 0.000000,0.000000 0.000000,0.000000 0.000000,25.000000 0.000000,0.000000 0.000000,-25.000000 0.000000,0.000000 0.000000,0.000000 0.000000,0.000000 0.000000,25.000000 25.000000,0.000000 0.000000,-25.000000-25.000000,0.000000 0.000000,0.000000 25.000000,0.000000 0.000000,25.000000-25.000000,0.000000 0.000000,0.000000 0.000000,0.000000 0.000000,0.000000 25.000000,0.000000 0.000000,25.000000-25.000000,0.000000 0.000000,0.000000 0.000000,0.000000 0.000000,0.000000 0.000000,0.000000 0.000000,25.000000 0.000000,0.000000 0.000000,0.000000 0.000000,0.000000 0.000000,0.000000-25.000000,0.000000 0.000000,0.000000 25.000000,0.000000 0.000000,0.000000-25.000000,0.000000 0.000000,0.000000 0.000000,0.000000 0.000000,25.000000 0.000000,0.000000 0.000000,0.000000-25.000000,0.000000 0.000000,0.000000 50.000000,0.000000 0.000000,-25.000000-25.000000,0.000000 0.000000,0.000000 25.000000,0.000000 0.000000,-25.000000 0.000000,0.000000 0.000000,25.000000 0.000000,0.000000 0.000000,0.000000-25.000000,0.000000 0.000000,0.000000 25.000000,0.000000 0.000000,0.000000 0.000000,0.000000 0.000000,0.000000 0.000000,0.000000 0.000000,-25.000000 0.000000,0.000000 0.000000,25.000000 0.000000,0.000000 0.000000,-25.000000 25.000000,0.000000 0.000000,-25.000000 0.000000,0.000000 0.000000,0.000000-25.000000,0.000000 0.000000,0.000000 0.000000,0.000000 0.000000,25.000000 25.000000,0.000000 0.000000,-25.000000-25.000000,0.000000 0.000000,25.000000 0.000000,0.000000 0.000000,-25.000000 25.000000,0.000000 0.000000,0.000000 0.000000,0.000000 0.000000,0.000000 0.000000,0.000000 0.000000,0.000000-25.000000,0.000000 0.000000,-25.000000 25.000000,0.000000 0.000000,0.000000-25.000000,0.000000 0.000000,25.000000 0.000000,0.000000 0.000000,-25.000000 0.000000,0.000000 0.000000,0.000000 0.000000,0.000000 0.000000,0.000000-25.000000,0.000000 0.000000,0.000000 0.000000,0.000000 0.000000,25.000000 0.000000,0.000000 0.000000,0.000000 25.000000,0.000000 0.000000,0.000000-25.000000,0.000000 0.000000,0.000000 0.000000,0.000000 0.000000,0.000000 0.000000,0.000000 0.000000,25.000000 25.000000,0.000000 0.000000,-25.000000-25.000000,0.000000 0.000000,-25.000000 0.000000,0.000000 0.000000,25.000000 25.000000,0.000000 0.000000,0.000000 0.000000,0.000000 0.000000,-25.000000 0.000000,0.000000 0.000000,0.000000 0.000000,0.000000 0.000000,0.000000-25.000000,0.000000 0.000000,0.000000 25.000000,0.000000 0.000000,0.000000 0.000000,0.000000 0.000000,-25.000000 0.000000,0.000000 0.000000,25.000000 0.000000,0.000000 0.000000,0.000000 0.000000,0.000000 0.000000,0.000000 0.000000,0.000000 0.000000,0.000000 0.000000,0.000000 0.000000,0.000000 0.000000,0.000000 0.000000,0.000000 0.000000,0.000000 0.000000,0.000000 0.000000,0.000000 0.000000,25.000000 0.000000,0.000000 0.000000,-25.000000 0.000000,0.000000 0.000000,0.000000 0.000000,0.000000 0.000000,25.000000 0.000000,0.000000 0.000000,-25.000000 0.000000,0.000000 0.000000,-25.000000 0.000000,0.000000 0.000000,25.000000 0.000000,0.000000 0.000000,-25.000000 0.000000,0.000000 0.000000,25.000000 0.000000,0.000000 0.000000,-25.000000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25.000000,0.000000 0.000000,0.000000-25.000000,0.000000 0.000000,0.000000 0.000000</inkml:trace>
</inkml:ink>
</file>

<file path=ppt/ink/ink134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51:03"/>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29053.000000 16715.000000,'88.000000'-88.000000,"-44.000000"66.000000,0.000000 0.000000,0.000000-22.000000,0.000000 0.000000,0.000000 22.000000,0.000000 0.000000,-22.000000 0.000000,0.000000 0.000000,22.000000 0.000000,0.000000 0.000000,-22.000000 22.000000,0.000000 0.000000,-66.000000 22.000000,0.000000 0.000000,0.000000 0.000000,0.000000 0.000000,-22.000000 22.000000,0.000000 0.000000,0.000000 0.000000,0.000000 0.000000,0.000000 22.000000,0.000000 0.000000,-22.000000-22.000000,1.000000-1.000000,-1.000000 23.000000,0.000000 0.000000,0.000000 0.000000,0.000000 0.000000,0.000000 0.000000,0.000000 0.000000,0.000000 0.000000,0.000000 0.000000,0.000000-22.000000,0.000000 0.000000,44.000000 0.000000,1.000000 0.000000,-23.000000 0.000000,0.000000 0.000000,22.000000-22.000000,0.000000 0.000000,22.000000 0.000000,0.000000 0.000000,0.000000 0.000000,0.000000 0.000000,0.000000-22.000000,0.000000 0.000000,0.000000 0.000000,0.000000 0.000000,0.000000 0.000000,0.000000 0.000000,0.000000-22.000000,0.000000 0.000000,22.000000-22.000000,0.000000 0.000000,-22.000000 22.000000,0.000000 0.000000,0.000000 0.000000,0.000000 0.000000,22.000000 0.000000,0.000000 0.000000,-22.000000 0.000000,0.000000 0.000000,0.000000-22.000000,0.000000 0.000000,22.000000 22.000000,0.000000 0.000000,0.000000 0.000000,0.000000 0.000000,0.000000 0.000000</inkml:trace>
</inkml:ink>
</file>

<file path=ppt/ink/ink13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57:13"/>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25980.000000 26910.000000,'20.000000'0.000000,"-40.000000"0.000000,-1.000000 0.000000,12.000000 0.000000,-1.000000 0.000000,-11.000000 0.000000,2.000000 0.000000,-12.000000 10.000000,2.000000-1.000000,-1.000000-9.000000,0.000000 0.000000,0.000000 10.000000,-1.000000 1.000000,1.000000-11.000000,0.000000 0.000000,1.000000 10.000000,-1.000000 0.000000,10.000000-10.000000,-1.000000 0.000000,12.000000 0.000000,-1.000000 0.000000,0.000000 0.000000</inkml:trace>
</inkml:ink>
</file>

<file path=ppt/ink/ink135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51:07"/>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35998.000000 20978.000000,'-44.000000'0.000000,"22.000000"0.000000,0.000000 0.000000,66.000000-22.000000,0.000000 0.000000,0.000000 22.000000,0.000000 0.000000,22.000000 0.000000,0.000000 0.000000,22.000000-22.000000,0.000000 0.000000,0.000000 22.000000,-1.000000 0.000000,23.000000-22.000000,0.000000 0.000000,22.000000 22.000000,0.000000 0.000000,-22.000000 0.000000,0.000000 0.000000,22.000000-22.000000,-1.000000 0.000000,-21.000000 22.000000,0.000000 0.000000,-22.000000 0.000000,0.000000 0.000000,0.000000 0.000000,0.000000 0.000000,0.000000 0.000000,0.000000 0.000000,-44.000000 0.000000,0.000000 0.000000,22.000000 0.000000,-1.000000 0.000000,-43.000000 0.000000,0.000000 0.000000,0.000000 0.000000,0.000000 0.000000,0.000000 0.000000,0.000000 0.000000,0.000000 0.000000,0.000000 0.000000,0.000000 0.000000,0.000000 0.000000,22.000000 0.000000,0.000000 0.000000,22.000000 22.000000,0.000000 0.000000,-22.000000-22.000000</inkml:trace>
</inkml:ink>
</file>

<file path=ppt/ink/ink135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51:08"/>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40965.000000 20890.000000,'-44.000000'0.000000,"88.000000"-22.000000,0.000000 0.000000,0.000000 22.000000,0.000000 0.000000,44.000000 0.000000,0.000000 0.000000,0.000000-22.000000,-1.000000 0.000000,23.000000 22.000000,0.000000 0.000000,0.000000 0.000000,0.000000 0.000000,44.000000-22.000000,0.000000 0.000000,-22.000000 22.000000,-1.000000 0.000000,-21.000000 0.000000,0.000000 0.000000,-22.000000 0.000000,0.000000 0.000000,-22.000000 0.000000,0.000000 0.000000,0.000000 0.000000,0.000000 0.000000,-22.000000 0.000000,0.000000 0.000000,0.000000 22.000000,0.000000 0.000000,-23.000000-22.000000,1.000000 0.000000,44.000000 0.000000,0.000000 0.000000,-22.000000 22.000000</inkml:trace>
</inkml:ink>
</file>

<file path=ppt/ink/ink135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51:09"/>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46503.000000 20802.000000,'0.000000'-44.000000,"22.000000"44.000000,0.000000 0.000000,0.000000 0.000000,0.000000 0.000000,0.000000 0.000000,0.000000 0.000000,22.000000-22.000000,0.000000 0.000000,22.000000 22.000000,0.000000 0.000000,0.000000 0.000000,0.000000 0.000000,44.000000 0.000000,-1.000000 0.000000,23.000000-22.000000,0.000000 1.000000,22.000000-1.000000,0.000000 0.000000,44.000000 0.000000,-1.000000 0.000000,23.000000 0.000000,0.000000 0.000000,-22.000000 22.000000,0.000000 0.000000,-1.000000-22.000000,1.000000 0.000000,22.000000 22.000000,0.000000 0.000000,-44.000000-22.000000,-1.000000 0.000000,1.000000 22.000000,0.000000 0.000000,-44.000000 0.000000,0.000000 0.000000,22.000000 0.000000,-1.000000 0.000000,1.000000 0.000000,0.000000 0.000000,-22.000000 0.000000,0.000000 0.000000,22.000000 0.000000,-1.000000 0.000000,-43.000000 0.000000,0.000000 0.000000,0.000000 0.000000,0.000000 0.000000,-44.000000 0.000000,0.000000 0.000000,0.000000-22.000000,0.000000 0.000000,0.000000 22.000000,0.000000 0.000000,-22.000000 0.000000,0.000000 0.000000,21.000000 0.000000,1.000000 0.000000,0.000000-22.000000,0.000000 0.000000,-22.000000 22.000000,0.000000 0.000000,0.000000 0.000000,0.000000 0.000000,0.000000 0.000000,0.000000 0.000000,0.000000 0.000000,0.000000 0.000000,0.000000 0.000000,0.000000 0.000000,-22.000000 0.000000,0.000000 0.000000,0.000000 0.000000,0.000000 0.000000,0.000000-22.000000</inkml:trace>
</inkml:ink>
</file>

<file path=ppt/ink/ink135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51:10"/>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60129.000000 20627.000000,'-44.000000'0.000000,"22.000000"0.000000,0.000000 0.000000,0.000000 0.000000,0.000000 0.000000,0.000000 0.000000,0.000000 0.000000,22.000000-22.000000,0.000000 0.000000,22.000000 22.000000,0.000000 0.000000,0.000000 0.000000,0.000000 0.000000,0.000000 0.000000,0.000000 0.000000,22.000000 0.000000,0.000000 0.000000,22.000000 0.000000,0.000000 0.000000,0.000000 0.000000,0.000000 0.000000,22.000000-22.000000,0.000000 0.000000,21.000000 22.000000,1.000000 0.000000,0.000000 0.000000,0.000000 0.000000,44.000000 0.000000,0.000000 0.000000,0.000000 0.000000,-1.000000 0.000000,1.000000-22.000000,0.000000 0.000000,0.000000 22.000000,0.000000 0.000000,22.000000 0.000000,-1.000000 0.000000,-43.000000 0.000000,0.000000 0.000000,-22.000000 0.000000,0.000000 0.000000,0.000000 0.000000,0.000000 0.000000,-22.000000 0.000000,0.000000 0.000000,-45.000000 0.000000,1.000000 0.000000,22.000000 0.000000,0.000000 0.000000,-22.000000 0.000000,0.000000 0.000000,-22.000000 0.000000,0.000000 0.000000,22.000000 0.000000,0.000000 0.000000,-22.000000 0.000000,0.000000 0.000000,0.000000 0.000000,0.000000 0.000000,0.000000 0.000000,0.000000 0.000000,0.000000 0.000000,0.000000 0.000000,0.000000 0.000000,0.000000 0.000000,0.000000 0.000000,0.000000 0.000000,0.000000 0.000000,0.000000 0.000000,0.000000 0.000000,0.000000 0.000000,22.000000 22.000000</inkml:trace>
</inkml:ink>
</file>

<file path=ppt/ink/ink135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51:11"/>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68656.000000 20758.000000,'-44.000000'0.000000,"22.000000"-22.000000,0.000000 0.000000,0.000000 22.000000,0.000000 0.000000,44.000000 0.000000,0.000000 0.000000,22.000000 0.000000,0.000000 0.000000,0.000000 0.000000,0.000000 0.000000,22.000000 0.000000,0.000000 0.000000,0.000000 0.000000,0.000000 0.000000,22.000000 0.000000,0.000000 0.000000,0.000000 0.000000,-1.000000 0.000000,23.000000 0.000000,0.000000 0.000000,22.000000 0.000000,0.000000 0.000000,22.000000 0.000000,0.000000 0.000000,-1.000000 0.000000,1.000000 0.000000,-22.000000 0.000000,0.000000 0.000000,0.000000 22.000000,0.000000 0.000000,0.000000-22.000000,-1.000000 0.000000,23.000000 0.000000,0.000000 0.000000,0.000000 0.000000,0.000000 0.000000,-22.000000 22.000000,0.000000 0.000000,21.000000-22.000000,1.000000 0.000000,-44.000000 0.000000,0.000000 0.000000,0.000000 0.000000,0.000000 0.000000,22.000000 0.000000,-1.000000 0.000000,-21.000000 22.000000,0.000000 0.000000,0.000000-22.000000,0.000000 0.000000,0.000000 0.000000,0.000000 0.000000,-44.000000 0.000000,0.000000 0.000000,0.000000 0.000000,0.000000 0.000000,-23.000000 0.000000,1.000000 0.000000,-22.000000 0.000000,0.000000 0.000000,0.000000 0.000000,0.000000 0.000000,0.000000 0.000000,0.000000 0.000000,-22.000000 22.000000,0.000000 0.000000,22.000000-22.000000,0.000000 0.000000,0.000000 22.000000,0.000000 0.000000,0.000000 22.000000</inkml:trace>
</inkml:ink>
</file>

<file path=ppt/ink/ink135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51:19"/>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3110.000000 23480.000000,'-28.000000'0.000000,"13.000000"0.000000,1.000000 0.000000,-28.000000 0.000000,-1.000000 0.000000,29.000000 0.000000,0.000000 0.000000,-14.000000 0.000000,0.000000 0.000000,-1.000000 0.000000,1.000000 0.000000,14.000000 0.000000,0.000000 0.000000,0.000000 0.000000,-1.000000 0.000000,30.000000 0.000000,-1.000000 0.000000,0.000000 0.000000,0.000000 0.000000,14.000000 0.000000,1.000000 0.000000,13.000000 0.000000,0.000000 0.000000,1.000000 0.000000,-1.000000 0.000000,15.000000 0.000000,-1.000000 0.000000,1.000000 0.000000,-1.000000 0.000000,29.000000 0.000000,0.000000 0.000000,14.000000 0.000000,0.000000 0.000000,28.000000 0.000000,0.000000 0.000000,43.000000-14.000000,0.000000 0.000000,14.000000 0.000000,-1.000000 0.000000,-13.000000 0.000000,0.000000-1.000000,13.000000 1.000000,1.000000 0.000000,-14.000000 14.000000,0.000000 0.000000,-43.000000-14.000000,0.000000 0.000000,-14.000000 14.000000,0.000000 0.000000,0.000000 0.000000,0.000000 0.000000,-14.000000 0.000000,0.000000 0.000000,-14.000000 0.000000,0.000000 0.000000,0.000000 0.000000,0.000000 0.000000,-29.000000 0.000000,1.000000 0.000000,-29.000000 0.000000,0.000000 0.000000,15.000000 0.000000,-1.000000 0.000000,-14.000000 0.000000,1.000000 0.000000,-1.000000 0.000000,0.000000 0.000000,-14.000000 0.000000,1.000000 0.000000,-1.000000 0.000000</inkml:trace>
</inkml:ink>
</file>

<file path=ppt/ink/ink135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51:19"/>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13543.000000 23395.000000,'29.000000'0.000000,"-1.000000"0.000000,0.000000 0.000000,15.000000 0.000000,-1.000000 0.000000,15.000000 0.000000,-1.000000 0.000000,1.000000-14.000000,-1.000000 0.000000,15.000000 14.000000,0.000000 0.000000,13.000000 0.000000,1.000000 0.000000,14.000000 0.000000,0.000000 0.000000,43.000000-14.000000,-1.000000 0.000000,0.000000 14.000000,1.000000 0.000000,13.000000-14.000000,1.000000 0.000000,13.000000 14.000000,1.000000 0.000000,0.000000-15.000000,-1.000000 1.000000,15.000000 14.000000,0.000000 0.000000,14.000000 0.000000,0.000000 0.000000,14.000000-14.000000,0.000000 0.000000,0.000000 14.000000,0.000000 0.000000,14.000000-14.000000,0.000000 0.000000,15.000000 0.000000,-1.000000-1.000000,0.000000 15.000000,1.000000 0.000000,-1.000000-14.000000,0.000000 0.000000,1.000000 14.000000,-1.000000 0.000000,1.000000 0.000000,-1.000000 0.000000,28.000000 0.000000,1.000000 0.000000,-43.000000 0.000000,0.000000 0.000000,15.000000 0.000000,-1.000000 0.000000,1.000000 0.000000,-1.000000 0.000000,-42.000000 0.000000,0.000000 0.000000,28.000000 0.000000,0.000000 0.000000,-42.000000 0.000000,0.000000 0.000000,-29.000000 14.000000,1.000000 0.000000,13.000000-14.000000,1.000000 0.000000,-14.000000 15.000000,-1.000000-1.000000,-42.000000-14.000000,0.000000 0.000000,-14.000000 0.000000,0.000000 0.000000,-14.000000 14.000000,0.000000 0.000000,-29.000000-14.000000,1.000000 0.000000,-1.000000 14.000000,1.000000 0.000000,-15.000000-14.000000,1.000000 0.000000,-29.000000 0.000000,0.000000 0.000000,-14.000000 14.000000,0.000000 1.000000,-14.000000-15.000000</inkml:trace>
</inkml:ink>
</file>

<file path=ppt/ink/ink135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51:29"/>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2516.000000 27099.000000,'0.000000'-28.000000,"14.000000"28.000000,0.000000 0.000000,15.000000 0.000000,-1.000000 0.000000,28.000000 0.000000,1.000000 0.000000,28.000000 0.000000,0.000000 0.000000,14.000000 0.000000,0.000000 0.000000,14.000000 14.000000,0.000000 0.000000,28.000000 1.000000,0.000000-1.000000,15.000000-14.000000,-1.000000 0.000000,15.000000 14.000000,0.000000 0.000000,28.000000-14.000000,0.000000 0.000000,-15.000000 0.000000,1.000000 0.000000,42.000000 0.000000,1.000000 0.000000,-1.000000 0.000000,0.000000 0.000000,0.000000 0.000000,0.000000 0.000000,29.000000 0.000000,-1.000000 0.000000,1.000000 0.000000,-1.000000 0.000000,15.000000 0.000000,0.000000 0.000000,-1.000000 14.000000,1.000000 0.000000,14.000000-14.000000,-1.000000 0.000000,-27.000000 0.000000,-1.000000 0.000000,29.000000 14.000000,0.000000 1.000000,-57.000000-1.000000,0.000000 0.000000,29.000000 0.000000,-1.000000 0.000000,29.000000 0.000000,0.000000 0.000000,-43.000000 0.000000,0.000000 1.000000,43.000000-1.000000,0.000000 0.000000,-15.000000 0.000000,1.000000 0.000000,0.000000-14.000000,-1.000000 0.000000,-27.000000 14.000000,-1.000000 0.000000,14.000000 1.000000,1.000000-1.000000,-43.000000-14.000000,0.000000 0.000000,-28.000000 0.000000,0.000000 0.000000,-15.000000 0.000000,1.000000 0.000000,-29.000000 0.000000,1.000000 0.000000,-43.000000 14.000000,0.000000 0.000000,-29.000000-14.000000,1.000000 0.000000,-29.000000 0.000000,1.000000 0.000000,-15.000000 0.000000,0.000000 0.000000,-13.000000 0.000000,-1.000000 0.000000,-43.000000-14.000000,1.000000 0.000000,-28.000000 0.000000,-1.000000-1.000000,-28.000000 1.000000,0.000000 0.000000,-28.000000 14.000000,0.000000 0.000000,-42.000000-14.000000,-1.000000 0.000000,1.000000 0.000000,-1.000000 0.000000,-28.000000-1.000000,1.000000 1.000000,-15.000000 0.000000,0.000000 0.000000,0.000000 0.000000,0.000000 0.000000,-28.000000 14.000000,-1.000000 0.000000,-69.000000-28.000000,-1.000000-1.000000,28.000000 29.000000,0.000000 0.000000,-27.000000-28.000000,-1.000000 0.000000,-29.000000 28.000000,1.000000 0.000000,43.000000-14.000000,-1.000000-1.000000,-28.000000 1.000000,0.000000 0.000000,-43.000000 0.000000,1.000000 0.000000,42.000000 14.000000,0.000000 0.000000,-29.000000 0.000000,1.000000 0.000000,-14.000000 0.000000,-1.000000 0.000000,43.000000 0.000000,0.000000 0.000000,14.000000 14.000000,0.000000 0.000000,-14.000000 0.000000,0.000000 0.000000,71.000000 1.000000,0.000000-1.000000,-1.000000 0.000000,1.000000 0.000000,14.000000 0.000000,0.000000 0.000000,56.000000 0.000000,0.000000 1.000000,-13.000000-1.000000,-1.000000 0.000000,42.000000 0.000000,1.000000 0.000000,42.000000 0.000000,0.000000 0.000000,0.000000 0.000000,0.000000 1.000000,28.000000-15.000000,1.000000 0.000000,27.000000 14.000000,1.000000 0.000000,14.000000-14.000000,-1.000000 0.000000,44.000000 0.000000,-1.000000 0.000000,28.000000 14.000000,0.000000 0.000000,29.000000-14.000000,0.000000 0.000000,28.000000 0.000000,0.000000 0.000000,14.000000 0.000000,0.000000 0.000000,28.000000 0.000000,1.000000 0.000000,27.000000-14.000000,1.000000 0.000000,42.000000 0.000000,0.000000 0.000000,14.000000-15.000000,1.000000 1.000000,41.000000 14.000000,1.000000 0.000000,84.000000-29.000000,1.000000 1.000000,84.000000 0.000000,0.000000-1.000000,15.000000 1.000000,-1.000000-1.000000,-14.000000 1.000000,1.000000 0.000000,-1.000000 13.000000,0.000000 1.000000,-42.000000 14.000000,0.000000 0.000000,0.000000 0.000000,0.000000-1.000000,-29.000000 1.000000,1.000000 0.000000,-15.000000 14.000000,1.000000 0.000000,-58.000000 0.000000,1.000000 0.000000,0.000000 0.000000,0.000000 0.000000,-71.000000 0.000000,1.000000 0.000000,-15.000000 14.000000,0.000000 0.000000,-43.000000 1.000000,1.000000-1.000000,-57.000000 0.000000,0.000000 0.000000,-42.000000 0.000000,0.000000 0.000000,-29.000000 0.000000,0.000000 1.000000,-13.000000-1.000000,-1.000000 0.000000,-42.000000-14.000000,0.000000 0.000000,-15.000000 0.000000,1.000000 0.000000,-28.000000 14.000000,-1.000000 0.000000,-14.000000-14.000000,1.000000 0.000000,41.000000 0.000000,1.000000 0.000000,-14.000000 0.000000</inkml:trace>
</inkml:ink>
</file>

<file path=ppt/ink/ink135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51:30"/>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6079.000000 29701.000000,'28.000000'0.000000,"-14.000000"0.000000,0.000000 0.000000,0.000000 0.000000,1.000000 0.000000,13.000000 0.000000,0.000000 0.000000,-14.000000 0.000000,0.000000 0.000000,29.000000 0.000000,-1.000000 0.000000,-14.000000-14.000000,1.000000-1.000000,27.000000 15.000000,1.000000 0.000000,-15.000000-14.000000,1.000000 0.000000,13.000000 14.000000,1.000000 0.000000,-1.000000 0.000000,1.000000 0.000000,14.000000-14.000000,-1.000000 0.000000,1.000000 14.000000,0.000000 0.000000,-1.000000 0.000000,1.000000 0.000000,28.000000 0.000000,0.000000 0.000000,14.000000 0.000000,0.000000 0.000000,0.000000 0.000000,0.000000 0.000000,29.000000 0.000000,-1.000000 0.000000,-28.000000 0.000000,0.000000 0.000000,43.000000 14.000000,-1.000000 0.000000,29.000000-14.000000,0.000000 0.000000,-29.000000 14.000000,1.000000 0.000000,28.000000-14.000000,-1.000000 0.000000,15.000000 0.000000,0.000000 0.000000,-14.000000-14.000000,0.000000 0.000000,-14.000000 14.000000,-1.000000 0.000000,29.000000-14.000000,0.000000 0.000000,-42.000000 14.000000,-1.000000 0.000000,1.000000 0.000000,-1.000000 0.000000,-13.000000-14.000000,-1.000000 0.000000,0.000000 14.000000,1.000000 0.000000,-29.000000 0.000000,0.000000 0.000000,0.000000 0.000000,0.000000 0.000000,-42.000000 0.000000,-1.000000 0.000000,1.000000 0.000000,0.000000 0.000000,-15.000000 0.000000,1.000000 0.000000,-15.000000 0.000000,1.000000 0.000000,-15.000000 0.000000,0.000000 0.000000,-14.000000 0.000000,1.000000 0.000000,-30.000000 0.000000,1.000000 0.000000,0.000000 0.000000,0.000000 0.000000,0.000000 0.000000,0.000000 0.000000,0.000000 0.000000,-1.000000 0.000000,1.000000 0.000000,0.000000 0.000000,0.000000 0.000000,0.000000 0.000000,14.000000-14.000000</inkml:trace>
</inkml:ink>
</file>

<file path=ppt/ink/ink135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51:33"/>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15777.000000 29588.000000,'28.000000'0.000000,"-13.000000"0.000000,-1.000000 0.000000,0.000000-14.000000,0.000000-1.000000,0.000000 15.000000,0.000000 0.000000,0.000000-14.000000,1.000000 0.000000,-1.000000 14.000000,0.000000 0.000000,14.000000-14.000000,0.000000 0.000000,-14.000000 14.000000,1.000000 0.000000,13.000000 0.000000,0.000000 0.000000,-14.000000 0.000000,0.000000 0.000000,1.000000 0.000000,-1.000000 0.000000,14.000000 0.000000,0.000000 0.000000,-14.000000 0.000000,1.000000 0.000000,13.000000 0.000000,0.000000 0.000000,0.000000 0.000000,1.000000 0.000000,-15.000000 0.000000,0.000000 0.000000,28.000000 0.000000,1.000000 0.000000,-15.000000 0.000000,0.000000 0.000000,15.000000 0.000000,-1.000000 0.000000,15.000000 0.000000,-1.000000 0.000000,1.000000 0.000000,-1.000000 0.000000,15.000000 0.000000,0.000000 0.000000,14.000000 0.000000,-1.000000 0.000000,-13.000000 0.000000,0.000000 0.000000,14.000000 0.000000,-1.000000 0.000000,1.000000 0.000000,0.000000 0.000000,-14.000000 0.000000,-1.000000 0.000000,15.000000 0.000000,0.000000 0.000000,0.000000 0.000000,0.000000 0.000000,14.000000 0.000000,0.000000 0.000000,14.000000 0.000000,0.000000 0.000000,-14.000000 0.000000,0.000000 0.000000,0.000000 0.000000,0.000000 0.000000,0.000000 0.000000,0.000000 0.000000,0.000000 0.000000,0.000000 0.000000,14.000000 0.000000,0.000000 0.000000,0.000000 0.000000,0.000000 0.000000,-14.000000 0.000000,0.000000 0.000000,0.000000 0.000000,0.000000 0.000000,-14.000000 0.000000,-1.000000 0.000000,15.000000 0.000000,0.000000 0.000000,-14.000000 0.000000,0.000000 0.000000,14.000000 0.000000,0.000000 0.000000,-14.000000 0.000000,0.000000 0.000000,-1.000000 0.000000,1.000000 0.000000,0.000000 0.000000,0.000000 0.000000,-14.000000 14.000000,-1.000000 0.000000,1.000000-14.000000,0.000000 0.000000,28.000000 0.000000,0.000000 0.000000,-15.000000 0.000000,1.000000 0.000000,-14.000000 0.000000,0.000000 0.000000,13.000000 14.000000,1.000000 0.000000,-14.000000-14.000000,0.000000 0.000000,-1.000000 0.000000,1.000000 0.000000,14.000000 0.000000,0.000000 0.000000,-15.000000 0.000000,1.000000 0.000000,14.000000 15.000000,0.000000-1.000000,0.000000-14.000000,-1.000000 0.000000,-13.000000 0.000000,0.000000 0.000000,-1.000000 0.000000,1.000000 0.000000,14.000000 0.000000,0.000000 0.000000,-15.000000 0.000000,1.000000 0.000000,14.000000 0.000000,0.000000 0.000000,14.000000 0.000000,0.000000 0.000000,-14.000000 0.000000,-1.000000 0.000000,1.000000 0.000000,0.000000 0.000000,14.000000 0.000000,0.000000 0.000000,-28.000000 0.000000,-1.000000 0.000000,15.000000 0.000000,0.000000 0.000000,14.000000 0.000000,0.000000 0.000000,0.000000 14.000000,0.000000 0.000000,0.000000-14.000000,0.000000 0.000000,0.000000 0.000000,0.000000 0.000000,-14.000000 0.000000,-1.000000 0.000000,1.000000 14.000000,0.000000 0.000000,14.000000-14.000000,0.000000 0.000000,-14.000000 0.000000,0.000000 0.000000,14.000000 0.000000,0.000000 0.000000,-15.000000 0.000000,1.000000 0.000000,0.000000 0.000000,0.000000 0.000000,-14.000000 0.000000,-1.000000 0.000000,29.000000 0.000000,0.000000 0.000000,-14.000000 0.000000,0.000000 0.000000,14.000000 0.000000,0.000000 0.000000,0.000000 0.000000,0.000000 0.000000,-15.000000 0.000000,1.000000 0.000000,0.000000 0.000000,0.000000 0.000000,14.000000 0.000000,0.000000 0.000000,0.000000 0.000000,0.000000 0.000000,0.000000 0.000000,0.000000 0.000000,14.000000 0.000000,0.000000 0.000000,-28.000000 0.000000,0.000000 0.000000,-1.000000 0.000000,1.000000 0.000000,14.000000 0.000000,0.000000 0.000000,-14.000000 0.000000,0.000000 0.000000,14.000000-14.000000,0.000000 0.000000,0.000000 14.000000,0.000000 0.000000,-15.000000 0.000000,1.000000 0.000000,0.000000 0.000000,0.000000 0.000000,-14.000000 0.000000,-1.000000 0.000000,1.000000 0.000000,0.000000 0.000000,-15.000000 0.000000,1.000000 0.000000,14.000000 0.000000,-1.000000 0.000000,-13.000000 0.000000,-1.000000 0.000000,-13.000000 0.000000,-1.000000 0.000000,1.000000 0.000000,-1.000000 0.000000,-14.000000 0.000000,1.000000 0.000000,-29.000000-14.000000,0.000000 0.000000,14.000000 14.000000,0.000000 0.000000,-28.000000-14.000000,0.000000-1.000000,-1.000000-13.000000</inkml:trace>
</inkml:ink>
</file>

<file path=ppt/ink/ink13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57:13"/>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25719.000000 26810.000000,'0.000000'-21.000000,"11.000000"21.000000,-1.000000 0.000000,-10.000000 11.000000,0.000000-1.000000,10.000000 0.000000,-1.000000-1.000000,-9.000000 12.000000,0.000000-1.000000,0.000000 0.000000,0.000000 0.000000,0.000000 0.000000,0.000000 0.000000,0.000000 0.000000,0.000000 0.000000,0.000000 10.000000,0.000000 0.000000,0.000000-10.000000,0.000000 0.000000,0.000000 0.000000,0.000000-1.000000,0.000000 12.000000,0.000000-1.000000,0.000000-10.000000,0.000000-1.000000,0.000000-9.000000,0.000000 1.000000,0.000000 9.000000,0.000000 0.000000,-9.000000-10.000000,-1.000000 0.000000,10.000000 0.000000,0.000000-1.000000,0.000000 1.000000,0.000000 1.000000,0.000000-22.000000</inkml:trace>
</inkml:ink>
</file>

<file path=ppt/ink/ink136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51:42"/>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4297.000000 31708.000000,'0.000000'-28.000000,"0.000000"14.000000,0.000000 0.000000,0.000000 0.000000,0.000000-1.000000,0.000000 1.000000,0.000000 0.000000,-28.000000 14.000000,0.000000 0.000000,0.000000 28.000000,-1.000000 1.000000,-27.000000-1.000000,-1.000000 0.000000,15.000000 15.000000,-1.000000-1.000000,-27.000000 1.000000,-1.000000-1.000000,0.000000 15.000000,1.000000-1.000000,13.000000-14.000000,0.000000 1.000000,-13.000000-1.000000,-1.000000 1.000000,15.000000-1.000000,-1.000000 1.000000,0.000000-15.000000,1.000000 0.000000,13.000000 15.000000,1.000000-1.000000,-14.000000-14.000000,-1.000000 0.000000,29.000000 1.000000,-1.000000-1.000000,1.000000-14.000000,0.000000 0.000000,14.000000 0.000000,0.000000 1.000000,-1.000000-15.000000,1.000000 0.000000,0.000000 0.000000,0.000000 0.000000,14.000000-29.000000,0.000000 1.000000,0.000000 0.000000,0.000000-1.000000,0.000000-13.000000,0.000000 0.000000,0.000000 13.000000,0.000000 1.000000,0.000000 0.000000,0.000000 0.000000,-14.000000-1.000000,0.000000 1.000000,14.000000 0.000000,0.000000-1.000000,0.000000 1.000000,0.000000 0.000000,-14.000000 14.000000,-1.000000 0.000000,15.000000-1.000000,0.000000 1.000000,-14.000000 14.000000</inkml:trace>
</inkml:ink>
</file>

<file path=ppt/ink/ink136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51:46"/>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16314.000000 35610.000000,'29.000000'0.000000,"-1.000000"0.000000,0.000000 0.000000,0.000000 0.000000,1.000000 0.000000,27.000000 0.000000,1.000000 0.000000,14.000000 0.000000,-1.000000 0.000000,29.000000 14.000000,0.000000 1.000000,28.000000-1.000000,1.000000 0.000000,13.000000 0.000000,0.000000 0.000000,29.000000-14.000000,0.000000 0.000000,42.000000 14.000000,0.000000 0.000000,0.000000 1.000000,0.000000-1.000000,42.000000-14.000000,1.000000 0.000000,28.000000 14.000000,-1.000000 0.000000,-13.000000-14.000000,0.000000 0.000000,28.000000 14.000000,-1.000000 0.000000,-13.000000 0.000000,0.000000 1.000000,0.000000-1.000000,-1.000000 0.000000,-27.000000 0.000000,-1.000000 0.000000,15.000000 14.000000,0.000000 1.000000,-57.000000-15.000000,0.000000 0.000000,-14.000000 14.000000,0.000000 0.000000,-15.000000 1.000000,1.000000-1.000000,-42.000000 0.000000,-1.000000 1.000000,-28.000000-15.000000,0.000000 0.000000,-28.000000 0.000000,0.000000 0.000000,-15.000000 0.000000,1.000000 0.000000,-43.000000-14.000000,1.000000 0.000000,-43.000000 0.000000,-1.000000 0.000000,-41.000000 0.000000,-1.000000 0.000000,-27.000000-14.000000,-1.000000 0.000000,-28.000000 0.000000,-1.000000 0.000000,-41.000000-14.000000,-1.000000-1.000000,1.000000 1.000000,-1.000000 0.000000,-27.000000-1.000000,-1.000000 1.000000,-28.000000 0.000000,0.000000 0.000000,0.000000-1.000000,0.000000 1.000000,-29.000000 0.000000,1.000000 0.000000,-57.000000-1.000000,0.000000 1.000000,0.000000 28.000000,0.000000 0.000000,-14.000000-14.000000,0.000000 0.000000,-28.000000 14.000000,0.000000 0.000000,56.000000 0.000000,0.000000 0.000000,-14.000000 0.000000,0.000000 0.000000,-14.000000 14.000000,0.000000 0.000000,71.000000-14.000000,0.000000 0.000000,28.000000 14.000000,0.000000 0.000000,-1.000000 0.000000,1.000000 1.000000,71.000000-15.000000,0.000000 0.000000,42.000000 14.000000,0.000000 0.000000,28.000000-14.000000,0.000000 0.000000,43.000000 0.000000,0.000000 0.000000,70.000000 0.000000,1.000000 0.000000,41.000000 0.000000,1.000000 0.000000,43.000000-14.000000,-1.000000 0.000000,42.000000-1.000000,1.000000 1.000000,28.000000-14.000000,0.000000 0.000000,56.000000 14.000000,1.000000-1.000000,-1.000000 1.000000,1.000000 0.000000,28.000000-14.000000,-1.000000 0.000000,114.000000 13.000000,0.000000 1.000000,14.000000 0.000000,0.000000 0.000000,14.000000 14.000000,0.000000 0.000000,29.000000 0.000000,-1.000000 0.000000,-70.000000 0.000000,0.000000 0.000000,-29.000000 0.000000,0.000000 0.000000,15.000000 0.000000,0.000000 0.000000,-100.000000 14.000000,1.000000 0.000000,-15.000000 0.000000,1.000000 1.000000,-57.000000-1.000000,0.000000 0.000000,-71.000000 14.000000,0.000000 0.000000,-28.000000-13.000000,0.000000-1.000000,-57.000000 0.000000,1.000000 0.000000,-43.000000 0.000000,0.000000 0.000000,-71.000000-14.000000,0.000000 0.000000,-56.000000 0.000000,0.000000 0.000000,-57.000000 0.000000,0.000000 0.000000,-70.000000 0.000000,-1.000000 0.000000,-41.000000-14.000000,-1.000000 0.000000,0.000000 0.000000,0.000000 0.000000,-14.000000 0.000000,0.000000-1.000000,-85.000000 1.000000,0.000000 0.000000,-14.000000 0.000000,0.000000 0.000000,-28.000000 14.000000,0.000000 0.000000,28.000000 0.000000,0.000000 0.000000,56.000000 0.000000,1.000000 0.000000,28.000000 14.000000,-1.000000 0.000000,58.000000 0.000000,-1.000000 0.000000,43.000000 1.000000,0.000000-1.000000,56.000000 0.000000,0.000000 0.000000,71.000000-14.000000,1.000000 0.000000,55.000000 0.000000,1.000000 0.000000,28.000000 0.000000,-1.000000 0.000000,30.000000 0.000000,-1.000000 0.000000,56.000000 0.000000,1.000000 0.000000,28.000000 0.000000,0.000000 0.000000,71.000000-28.000000,-1.000000-1.000000,29.000000 15.000000,0.000000 0.000000,43.000000 0.000000,-1.000000 0.000000,28.000000 0.000000,1.000000 0.000000,0.000000-15.000000,-1.000000 1.000000,29.000000 28.000000,0.000000 0.000000,42.000000-14.000000,1.000000 0.000000,-15.000000 14.000000,0.000000 0.000000,-28.000000 0.000000,0.000000 0.000000,-43.000000 0.000000,1.000000 0.000000,-43.000000 0.000000,0.000000 0.000000,-57.000000 14.000000,1.000000 0.000000,-57.000000 0.000000,0.000000 0.000000,-57.000000 0.000000,1.000000 1.000000,-43.000000-1.000000,0.000000 0.000000,-29.000000 0.000000,1.000000 0.000000,-57.000000 0.000000,0.000000 0.000000,-70.000000-14.000000,-1.000000 0.000000,-84.000000 15.000000,0.000000-1.000000,-15.000000-14.000000,1.000000 0.000000,-57.000000 0.000000,0.000000 0.000000,14.000000 14.000000,0.000000 0.000000,-71.000000-14.000000,1.000000 0.000000,-57.000000 0.000000,0.000000 0.000000,56.000000 0.000000,0.000000 0.000000,43.000000 0.000000,0.000000 0.000000,28.000000 14.000000,0.000000 0.000000,85.000000-14.000000,0.000000 0.000000,14.000000 0.000000,0.000000 0.000000,43.000000 14.000000,-1.000000 1.000000,57.000000-15.000000,0.000000 0.000000,29.000000 0.000000,-1.000000 0.000000,29.000000 0.000000,-1.000000 0.000000,43.000000 14.000000,0.000000 0.000000,28.000000-14.000000,1.000000 0.000000,41.000000 0.000000,1.000000 0.000000,28.000000 0.000000,0.000000 0.000000,-28.000000-14.000000</inkml:trace>
</inkml:ink>
</file>

<file path=ppt/ink/ink136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51:54"/>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38058.000000 35582.000000,'28.000000'0.000000,"-13.000000"0.000000,-1.000000 0.000000,0.000000 0.000000,0.000000 0.000000,14.000000 0.000000,0.000000 0.000000,1.000000 0.000000,-1.000000 0.000000,0.000000 0.000000,1.000000 0.000000,-1.000000 0.000000,0.000000 0.000000,0.000000 0.000000,1.000000 0.000000,13.000000 0.000000,1.000000 0.000000,-15.000000 0.000000,0.000000 0.000000,14.000000 0.000000,1.000000 0.000000,-1.000000 0.000000,1.000000 0.000000,-1.000000 0.000000,1.000000 0.000000,-1.000000 0.000000,0.000000 0.000000,15.000000 0.000000,-1.000000 0.000000,1.000000 0.000000,0.000000 0.000000,-1.000000 0.000000,1.000000 0.000000,13.000000 0.000000,1.000000 0.000000,0.000000 0.000000,-1.000000 0.000000,1.000000 14.000000,0.000000 0.000000,-1.000000-14.000000,1.000000 0.000000,0.000000 0.000000,0.000000 0.000000,-1.000000 0.000000,1.000000 0.000000,14.000000 0.000000,0.000000 0.000000,-1.000000 14.000000,1.000000 1.000000,0.000000-15.000000,0.000000 0.000000,-14.000000 0.000000,-1.000000 0.000000,15.000000 0.000000,0.000000 0.000000,-29.000000 0.000000,1.000000 0.000000,14.000000 0.000000,-1.000000 0.000000,1.000000 0.000000,0.000000 0.000000,-1.000000 0.000000,1.000000 0.000000,14.000000 0.000000,0.000000 0.000000,0.000000 0.000000,-1.000000 0.000000,1.000000 0.000000,0.000000 0.000000,-14.000000 0.000000,-1.000000 0.000000,15.000000 0.000000,0.000000 0.000000,-14.000000 0.000000,0.000000 0.000000,13.000000 0.000000,1.000000 0.000000,0.000000-15.000000,0.000000 1.000000,0.000000 14.000000,-1.000000 0.000000,15.000000 0.000000,0.000000 0.000000,-14.000000 0.000000,0.000000 0.000000,-14.000000 0.000000,-1.000000 0.000000,15.000000 0.000000,0.000000 0.000000,-14.000000 0.000000,-1.000000 0.000000,15.000000 0.000000,0.000000 0.000000,14.000000 0.000000,0.000000 0.000000,-14.000000 0.000000,0.000000 0.000000,0.000000 0.000000,-1.000000 0.000000,1.000000 0.000000,0.000000 0.000000,-14.000000 14.000000,-1.000000 1.000000,1.000000-15.000000,0.000000 0.000000,-1.000000 0.000000,1.000000 0.000000,14.000000 14.000000,0.000000 0.000000,-15.000000-14.000000,1.000000 0.000000,0.000000 0.000000,0.000000 0.000000,-1.000000 14.000000,1.000000 0.000000,-15.000000-14.000000,1.000000 0.000000,0.000000 14.000000,-1.000000 0.000000,1.000000-14.000000,-1.000000 0.000000,1.000000 0.000000,-1.000000 0.000000,1.000000 15.000000,-1.000000-1.000000,1.000000-14.000000,0.000000 0.000000,13.000000 0.000000,1.000000 0.000000,-15.000000 0.000000,1.000000 0.000000,14.000000 14.000000,-1.000000 0.000000,1.000000-14.000000,0.000000 0.000000,-15.000000 0.000000,1.000000 0.000000,-1.000000 0.000000,1.000000 0.000000,14.000000 0.000000,-1.000000 0.000000,1.000000 0.000000,0.000000 0.000000,-1.000000 0.000000,1.000000 0.000000,28.000000 0.000000,0.000000 0.000000,-14.000000 0.000000,0.000000 0.000000,-15.000000 0.000000,1.000000 0.000000,28.000000 0.000000,0.000000 0.000000,-28.000000 14.000000,-1.000000 0.000000,15.000000-14.000000,0.000000 0.000000,14.000000 0.000000,0.000000 0.000000,-14.000000 0.000000,0.000000 0.000000,-1.000000 14.000000,1.000000 1.000000,14.000000-15.000000,0.000000 0.000000,-28.000000 0.000000,0.000000 0.000000,-1.000000 14.000000,1.000000 0.000000,28.000000-14.000000,0.000000 0.000000,-14.000000 0.000000,-1.000000 0.000000,15.000000 14.000000,0.000000 0.000000,0.000000-14.000000,0.000000 0.000000,-14.000000 0.000000,0.000000 0.000000,0.000000 14.000000,0.000000 0.000000,14.000000-14.000000,0.000000 0.000000,0.000000 0.000000,-1.000000 0.000000,16.000000 0.000000,-1.000000 0.000000,0.000000 0.000000,0.000000 0.000000,-14.000000 14.000000,0.000000 1.000000,0.000000-15.000000,0.000000 0.000000,28.000000 0.000000,0.000000 0.000000,-14.000000 0.000000,0.000000 0.000000,1.000000 0.000000,-1.000000 0.000000,14.000000 14.000000,0.000000 0.000000,-42.000000-14.000000,0.000000 0.000000,28.000000 0.000000,0.000000 0.000000,0.000000 0.000000,0.000000 0.000000,0.000000 14.000000,0.000000 0.000000,-14.000000-14.000000,0.000000 0.000000,14.000000 14.000000,0.000000 0.000000,-28.000000-14.000000,0.000000 0.000000,28.000000 0.000000,0.000000 0.000000,15.000000 15.000000,-1.000000-1.000000,-14.000000-14.000000,0.000000 0.000000,-14.000000 0.000000,0.000000 0.000000,14.000000 0.000000,0.000000 0.000000,-14.000000 0.000000,0.000000 0.000000,14.000000 0.000000,0.000000 0.000000,15.000000 0.000000,-1.000000 0.000000,-14.000000 0.000000,0.000000 0.000000,0.000000 0.000000,0.000000 0.000000,0.000000 0.000000,0.000000 0.000000,0.000000 0.000000,1.000000 0.000000,13.000000 0.000000,0.000000 0.000000,0.000000 0.000000,1.000000 0.000000,-30.000000 0.000000,1.000000 0.000000,0.000000 0.000000,0.000000 0.000000,14.000000 0.000000,1.000000 0.000000,-1.000000 0.000000,0.000000 0.000000,-14.000000 14.000000,0.000000 0.000000,0.000000-14.000000,0.000000 0.000000,-15.000000 0.000000,1.000000 0.000000,0.000000 0.000000,0.000000 0.000000,14.000000 0.000000,0.000000 0.000000,-14.000000 0.000000,0.000000 0.000000,13.000000 0.000000,1.000000 0.000000,-14.000000 0.000000,0.000000 0.000000,-14.000000 0.000000,-1.000000 0.000000,15.000000 0.000000,0.000000 0.000000,-14.000000 0.000000,0.000000 0.000000,-1.000000 0.000000,1.000000 0.000000,14.000000 0.000000,0.000000 0.000000,-1.000000 0.000000,1.000000 0.000000,-14.000000 0.000000,0.000000 0.000000,-15.000000-14.000000,1.000000 0.000000,13.000000 14.000000,1.000000 0.000000,-29.000000-14.000000,1.000000-1.000000,13.000000 15.000000,1.000000 0.000000,-15.000000 0.000000,1.000000 0.000000,13.000000-14.000000,1.000000 0.000000,-15.000000 14.000000,1.000000 0.000000,-1.000000 0.000000,1.000000 0.000000,-1.000000-14.000000,0.000000 0.000000,-13.000000 14.000000,-1.000000 0.000000,-14.000000 0.000000,0.000000 0.000000,0.000000 0.000000,0.000000 0.000000,-14.000000-14.000000</inkml:trace>
</inkml:ink>
</file>

<file path=ppt/ink/ink136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51:55"/>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63873.000000 35780.000000,'0.000000'-28.000000,"15.000000"14.000000,-1.000000-1.000000,28.000000 15.000000,1.000000 0.000000,13.000000 0.000000,1.000000 0.000000,28.000000 0.000000,-1.000000 0.000000,44.000000 0.000000,-1.000000 0.000000,28.000000 0.000000,1.000000 0.000000,-1.000000 0.000000,1.000000 0.000000,14.000000-14.000000,-1.000000 0.000000,29.000000 14.000000,0.000000 0.000000,-14.000000 0.000000,0.000000 0.000000,-1.000000 0.000000,1.000000 0.000000,0.000000-14.000000,0.000000 0.000000,14.000000 14.000000,0.000000 0.000000,0.000000 0.000000,-1.000000 0.000000,-13.000000 0.000000,0.000000 0.000000,28.000000 14.000000,0.000000 0.000000,-28.000000-14.000000,0.000000 0.000000,-15.000000 14.000000,1.000000 0.000000,14.000000 1.000000,0.000000-1.000000,-29.000000-14.000000,1.000000 0.000000,-57.000000 0.000000,0.000000 0.000000,-29.000000 14.000000,1.000000 0.000000,0.000000-14.000000,-1.000000 0.000000,-41.000000 0.000000,-1.000000 0.000000,-14.000000 0.000000,0.000000 0.000000,-28.000000 0.000000,0.000000 0.000000,0.000000 0.000000,0.000000 0.000000,-15.000000 0.000000,1.000000 0.000000,0.000000 0.000000,0.000000 0.000000,-15.000000 0.000000,1.000000 0.000000,-15.000000 0.000000,1.000000 0.000000,13.000000 0.000000,1.000000 0.000000,14.000000 0.000000,-1.000000 0.000000,1.000000 0.000000</inkml:trace>
</inkml:ink>
</file>

<file path=ppt/ink/ink136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52:00"/>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2516.000000 38551.000000,'28.000000'0.000000,"-14.000000"0.000000,1.000000 0.000000,13.000000 0.000000,0.000000 0.000000,-14.000000 0.000000,0.000000 0.000000,1.000000 0.000000,-1.000000 0.000000,0.000000 0.000000,0.000000 0.000000,14.000000 0.000000,0.000000 0.000000,1.000000 0.000000,-1.000000 0.000000,0.000000 0.000000,1.000000 0.000000,13.000000 0.000000,0.000000 0.000000,1.000000-14.000000,-1.000000 0.000000,1.000000 14.000000,-1.000000 0.000000,0.000000 0.000000,1.000000 0.000000,-1.000000 0.000000,1.000000 0.000000,13.000000-14.000000,1.000000-1.000000,-15.000000 15.000000,1.000000 0.000000,-1.000000-14.000000,0.000000 0.000000,15.000000 14.000000,0.000000 0.000000,-1.000000 0.000000,1.000000 0.000000,-1.000000-14.000000,1.000000 0.000000,-1.000000 14.000000,1.000000 0.000000,14.000000 0.000000,-1.000000 0.000000,1.000000-14.000000,0.000000 0.000000,-1.000000 14.000000,1.000000 0.000000,-14.000000 0.000000,-1.000000 0.000000,15.000000-15.000000,-1.000000 1.000000,-13.000000 14.000000,0.000000 0.000000,13.000000 0.000000,1.000000 0.000000,-14.000000 0.000000,-1.000000 0.000000,15.000000 0.000000,-1.000000 0.000000,1.000000 0.000000,0.000000 0.000000,0.000000 0.000000,-1.000000 0.000000,-13.000000 0.000000,-1.000000 0.000000,1.000000 0.000000,-1.000000 0.000000,1.000000 0.000000,-1.000000 0.000000,1.000000 0.000000,0.000000 0.000000,-15.000000 0.000000,0.000000 0.000000,15.000000 0.000000,0.000000 0.000000,-1.000000-14.000000,1.000000 0.000000,13.000000 14.000000,1.000000 0.000000,-14.000000-14.000000,-1.000000 0.000000,15.000000 14.000000,-1.000000 0.000000,1.000000-14.000000,0.000000-1.000000,-29.000000 15.000000,1.000000 0.000000,13.000000 0.000000,1.000000 0.000000,-15.000000 0.000000,1.000000 0.000000,-1.000000 0.000000,0.000000 0.000000,1.000000 0.000000,-1.000000 0.000000,1.000000 0.000000,-1.000000 0.000000,1.000000 0.000000,-1.000000 0.000000,0.000000 0.000000,1.000000 0.000000,-1.000000 0.000000,1.000000 0.000000,13.000000 0.000000,1.000000 0.000000,-1.000000 0.000000,1.000000 0.000000,-15.000000 0.000000,1.000000 0.000000,13.000000 0.000000,1.000000 0.000000,-1.000000 0.000000,1.000000 0.000000,-15.000000 0.000000,1.000000 0.000000,13.000000 0.000000,1.000000 0.000000,-1.000000 0.000000,1.000000 0.000000,-15.000000 0.000000,1.000000 0.000000,27.000000 0.000000,1.000000 0.000000,-14.000000 0.000000,-1.000000 0.000000,1.000000 0.000000,-1.000000 0.000000,15.000000 0.000000,0.000000 0.000000,-15.000000 0.000000,1.000000 0.000000,-15.000000 0.000000,1.000000 0.000000,13.000000 0.000000,1.000000 0.000000,-1.000000 15.000000,1.000000-1.000000,-15.000000-14.000000,1.000000 0.000000,27.000000 0.000000,1.000000 0.000000,-29.000000 14.000000,1.000000 0.000000,27.000000-14.000000,1.000000 0.000000,0.000000 0.000000,0.000000 0.000000,-15.000000 0.000000,1.000000 0.000000,13.000000 14.000000,1.000000 0.000000,-14.000000-14.000000,-1.000000 0.000000,1.000000 0.000000,-1.000000 0.000000,1.000000 0.000000,-1.000000 0.000000,1.000000 0.000000,-1.000000 0.000000,-13.000000 0.000000,-1.000000 0.000000,15.000000 0.000000,-1.000000 0.000000,15.000000 0.000000,0.000000 0.000000,-15.000000 0.000000,1.000000 0.000000,13.000000 0.000000,1.000000 0.000000,14.000000 0.000000,0.000000 0.000000,-29.000000 0.000000,1.000000 0.000000,14.000000 0.000000,-1.000000 0.000000,-13.000000 0.000000,-1.000000 0.000000,1.000000 0.000000,0.000000 0.000000,-1.000000 0.000000,1.000000 0.000000,13.000000 0.000000,1.000000 0.000000,0.000000 0.000000,-1.000000 0.000000,15.000000 0.000000,0.000000 0.000000,-14.000000 0.000000,-1.000000 0.000000,15.000000 0.000000,0.000000 0.000000,-14.000000 0.000000,-1.000000 0.000000,15.000000 0.000000,0.000000 0.000000,0.000000 0.000000,0.000000 0.000000,14.000000 0.000000,0.000000 0.000000,14.000000 0.000000,0.000000 0.000000,-14.000000 0.000000,0.000000 0.000000,-14.000000 0.000000,-1.000000 0.000000,1.000000 0.000000,0.000000 0.000000,0.000000 0.000000,0.000000 0.000000,0.000000 0.000000,-1.000000 0.000000,15.000000 0.000000,0.000000 0.000000,-14.000000 0.000000,0.000000 0.000000,0.000000 0.000000,0.000000 0.000000,-1.000000 0.000000,1.000000 0.000000,0.000000 0.000000,0.000000 0.000000,-14.000000 14.000000,-1.000000 1.000000,29.000000-15.000000,0.000000 0.000000,0.000000 0.000000,0.000000 0.000000,0.000000 0.000000,0.000000 0.000000,0.000000 0.000000,0.000000 0.000000,-14.000000 0.000000,0.000000 0.000000,-1.000000 0.000000,1.000000 0.000000,14.000000 0.000000,0.000000 0.000000,0.000000 0.000000,0.000000 0.000000,-14.000000 0.000000,0.000000 0.000000,14.000000 0.000000,0.000000 0.000000,-29.000000 0.000000,1.000000 0.000000,0.000000 0.000000,0.000000 0.000000,13.000000 0.000000,1.000000 0.000000,0.000000 0.000000,0.000000 0.000000,14.000000 0.000000,0.000000 0.000000,0.000000 0.000000,0.000000 0.000000,-29.000000 14.000000,1.000000 0.000000,14.000000-14.000000,0.000000 0.000000,0.000000 0.000000,-1.000000 0.000000,-13.000000 14.000000,0.000000 0.000000,14.000000-14.000000,-1.000000 0.000000,1.000000 0.000000,0.000000 0.000000,0.000000 0.000000,0.000000 0.000000,-15.000000 0.000000,1.000000 0.000000,14.000000 0.000000,0.000000 0.000000,-29.000000 0.000000,1.000000 0.000000,28.000000 0.000000,-1.000000 0.000000,1.000000 0.000000,0.000000 0.000000,14.000000 0.000000,0.000000 0.000000,-14.000000 0.000000,0.000000 0.000000,14.000000 0.000000,0.000000 0.000000,-29.000000 0.000000,1.000000 0.000000,0.000000 14.000000,-1.000000 0.000000,1.000000-14.000000,0.000000 0.000000,-15.000000 0.000000,1.000000 0.000000,-1.000000 0.000000,1.000000 0.000000,14.000000 0.000000,-1.000000 0.000000,-13.000000 15.000000,-1.000000-1.000000,15.000000-14.000000,0.000000 0.000000,14.000000 0.000000,-1.000000 0.000000,-13.000000 0.000000,0.000000 0.000000,0.000000 0.000000,-1.000000 0.000000,15.000000 0.000000,0.000000 0.000000,0.000000 0.000000,0.000000 0.000000,13.000000 0.000000,1.000000 0.000000,0.000000 0.000000,0.000000 0.000000,0.000000 0.000000,0.000000 0.000000,0.000000 0.000000,0.000000 0.000000,0.000000 0.000000,0.000000 0.000000,0.000000 0.000000,0.000000 0.000000,28.000000 0.000000,1.000000 0.000000,-15.000000 0.000000,0.000000 0.000000,0.000000 0.000000,0.000000 0.000000,14.000000 0.000000,0.000000 0.000000,-13.000000 0.000000,-1.000000 0.000000,28.000000 0.000000,0.000000 0.000000,1.000000 0.000000,-1.000000 0.000000,-28.000000 0.000000,0.000000 0.000000,15.000000 0.000000,-1.000000 0.000000,14.000000 0.000000,1.000000 0.000000,-15.000000 0.000000,0.000000 0.000000,14.000000 0.000000,1.000000 0.000000,-15.000000 0.000000,0.000000 0.000000,-14.000000 0.000000,1.000000 0.000000,13.000000 0.000000,0.000000 0.000000,0.000000 0.000000,0.000000 0.000000,-28.000000 0.000000,0.000000 0.000000,-14.000000 0.000000,0.000000 0.000000,0.000000 0.000000,0.000000 0.000000,0.000000 0.000000,-1.000000 0.000000,1.000000 0.000000,0.000000 0.000000,14.000000 0.000000,0.000000 0.000000,-28.000000 0.000000,-1.000000 0.000000,1.000000 0.000000,0.000000 0.000000,-15.000000 0.000000,1.000000 0.000000,-1.000000 0.000000,1.000000 0.000000,-15.000000 0.000000,1.000000 0.000000,-1.000000 0.000000,1.000000 0.000000,-1.000000 0.000000,0.000000 0.000000,1.000000 0.000000,-1.000000 0.000000,-14.000000 0.000000,1.000000 0.000000,-1.000000-14.000000,0.000000-1.000000,-14.000000 15.000000,1.000000 0.000000,-1.000000 0.000000,0.000000 0.000000,0.000000-14.000000</inkml:trace>
</inkml:ink>
</file>

<file path=ppt/ink/ink136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52:01"/>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33789.000000 37844.000000,'-29.000000'0.000000,"1.000000"0.000000,0.000000 0.000000,14.000000-14.000000,-1.000000 0.000000,-13.000000 14.000000,0.000000 0.000000,14.000000-14.000000,0.000000 0.000000,-1.000000 14.000000,1.000000 0.000000,0.000000-15.000000,0.000000 1.000000,0.000000 14.000000,0.000000 0.000000,28.000000 0.000000,0.000000 0.000000,14.000000 0.000000,1.000000 0.000000,-1.000000 0.000000,0.000000 0.000000,15.000000 0.000000,-1.000000 0.000000,15.000000 0.000000,-1.000000 0.000000,1.000000 0.000000,-1.000000 0.000000,1.000000 0.000000,-1.000000 0.000000,15.000000 0.000000,0.000000 0.000000,-1.000000-14.000000,1.000000 0.000000,-14.000000 14.000000,-1.000000 0.000000,1.000000 0.000000,-1.000000 0.000000,1.000000-14.000000,-1.000000 0.000000,-13.000000 14.000000,-1.000000 0.000000,1.000000 0.000000,-1.000000 0.000000,-28.000000-14.000000,0.000000-1.000000,0.000000 15.000000,1.000000 0.000000,-1.000000 0.000000,0.000000 0.000000,-28.000000 0.000000,0.000000 0.000000,-1.000000 0.000000,1.000000 0.000000,0.000000 0.000000,0.000000 0.000000,0.000000 0.000000</inkml:trace>
</inkml:ink>
</file>

<file path=ppt/ink/ink136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52:01"/>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34722.000000 37533.000000,'56.000000'0.000000,"-13.000000"-14.000000,-1.000000 0.000000,0.000000 14.000000,1.000000 0.000000,13.000000-14.000000,1.000000-1.000000,-1.000000 15.000000,1.000000 0.000000,0.000000 0.000000,-1.000000 0.000000,1.000000-14.000000,-1.000000 0.000000,-13.000000 14.000000,-1.000000 0.000000,-14.000000 0.000000,1.000000 0.000000,-1.000000 0.000000,0.000000 0.000000,-14.000000 0.000000,0.000000 0.000000,-28.000000 0.000000,0.000000 0.000000,-14.000000 28.000000,0.000000 1.000000,-1.000000-15.000000,1.000000 0.000000,0.000000 14.000000,-1.000000 1.000000,-13.000000-1.000000,0.000000 0.000000,-1.000000 0.000000,1.000000 1.000000,-15.000000-1.000000,1.000000 0.000000,13.000000 15.000000,1.000000-1.000000,-15.000000-14.000000,1.000000 1.000000,13.000000 13.000000,1.000000 0.000000,-15.000000-13.000000,1.000000-1.000000,13.000000 0.000000,1.000000 1.000000,0.000000-1.000000,-1.000000 0.000000,15.000000-14.000000,0.000000 0.000000,28.000000 1.000000,0.000000-1.000000,0.000000-28.000000,0.000000-1.000000,14.000000-13.000000,0.000000 0.000000,14.000000 0.000000,1.000000-1.000000,-15.000000 1.000000,0.000000 0.000000,14.000000-15.000000,0.000000 1.000000,-14.000000-1.000000,1.000000 1.000000,13.000000 14.000000,0.000000 0.000000,-14.000000-15.000000,0.000000 1.000000,1.000000 13.000000,-1.000000 1.000000,-14.000000 0.000000,0.000000 0.000000,14.000000 13.000000,0.000000 1.000000,-14.000000-14.000000,0.000000 0.000000,0.000000 14.000000,0.000000-1.000000,-14.000000 1.000000</inkml:trace>
</inkml:ink>
</file>

<file path=ppt/ink/ink136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52:03"/>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36503.000000 37137.000000,'0.000000'-28.000000,"0.000000"14.000000,0.000000 0.000000,-14.000000 14.000000,0.000000 0.000000,-15.000000 0.000000,1.000000 0.000000,-14.000000 28.000000,-1.000000 0.000000,1.000000 0.000000,-1.000000 1.000000,1.000000 13.000000,0.000000 1.000000,-15.000000-1.000000,1.000000 0.000000,27.000000 1.000000,1.000000-1.000000,0.000000-14.000000,-1.000000 1.000000,15.000000 13.000000,0.000000 1.000000,14.000000-15.000000,0.000000 0.000000,0.000000-14.000000,0.000000 0.000000,28.000000 15.000000,1.000000-1.000000,-1.000000-28.000000,0.000000 0.000000,1.000000 14.000000,-1.000000 0.000000,14.000000-14.000000,1.000000 0.000000,-15.000000 0.000000,0.000000 0.000000,0.000000 14.000000,1.000000 1.000000,13.000000-15.000000,1.000000 0.000000,-15.000000 0.000000,0.000000 0.000000,0.000000 14.000000,1.000000 0.000000,-1.000000 0.000000,0.000000 0.000000,-14.000000 0.000000,1.000000 0.000000,-15.000000 0.000000,0.000000 1.000000,0.000000-1.000000,0.000000 0.000000,0.000000 0.000000,0.000000 0.000000,-29.000000 14.000000,1.000000 1.000000,-14.000000-15.000000,-1.000000 0.000000,1.000000 0.000000,-1.000000 0.000000,-13.000000 0.000000,-1.000000 1.000000,15.000000-1.000000,-1.000000 0.000000,1.000000 0.000000,0.000000 0.000000,13.000000 0.000000,1.000000 0.000000,0.000000-14.000000,-1.000000 0.000000,1.000000 15.000000,0.000000-1.000000,28.000000-28.000000</inkml:trace>
</inkml:ink>
</file>

<file path=ppt/ink/ink136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52:04"/>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36644.000000 37703.000000,'0.000000'28.000000,"0.000000"-14.000000,0.000000 0.000000,-14.000000-14.000000,0.000000 0.000000,14.000000 14.000000,0.000000 1.000000,0.000000-1.000000,0.000000 0.000000,0.000000 14.000000,0.000000 0.000000,0.000000-14.000000,0.000000 1.000000,0.000000-1.000000,0.000000 0.000000,0.000000 14.000000,0.000000 0.000000,14.000000-13.000000,0.000000-1.000000,-14.000000 0.000000,0.000000 0.000000,14.000000-14.000000,1.000000 0.000000,-1.000000 14.000000,0.000000 0.000000,0.000000-14.000000,0.000000 0.000000,0.000000 0.000000,0.000000 0.000000,15.000000 0.000000,-1.000000 0.000000,-14.000000 0.000000,0.000000 0.000000,0.000000-14.000000,1.000000 0.000000,13.000000 0.000000,0.000000 0.000000,-28.000000-15.000000,0.000000 1.000000,14.000000 0.000000,0.000000 0.000000,1.000000 13.000000,-1.000000 1.000000,-14.000000-14.000000,0.000000 0.000000,14.000000 0.000000,0.000000-1.000000,-14.000000 1.000000,0.000000 0.000000,14.000000-1.000000</inkml:trace>
</inkml:ink>
</file>

<file path=ppt/ink/ink136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52:04"/>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37691.000000 37363.000000,'-29.000000'0.000000,"29.000000"-14.000000,0.000000 0.000000,0.000000 42.000000,0.000000 1.000000,0.000000-1.000000,0.000000 0.000000,0.000000 15.000000,0.000000-1.000000,0.000000 0.000000,0.000000 1.000000,0.000000-1.000000,0.000000 1.000000,-14.000000 13.000000,0.000000 1.000000,14.000000-15.000000,0.000000 1.000000,-14.000000-1.000000,0.000000 0.000000,0.000000 1.000000,-1.000000-1.000000,1.000000-13.000000,0.000000-1.000000,0.000000 0.000000,0.000000 0.000000,-14.000000 1.000000,-1.000000-1.000000,1.000000-14.000000,0.000000 0.000000,-1.000000 0.000000,1.000000 0.000000,0.000000 1.000000,0.000000-1.000000,-1.000000-14.000000,1.000000 0.000000,14.000000 0.000000,0.000000 0.000000,0.000000 0.000000</inkml:trace>
</inkml:ink>
</file>

<file path=ppt/ink/ink13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57:14"/>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26059.000000 26929.000000,'21.000000'0.000000,"-21.000000"10.000000,0.000000 1.000000,0.000000-1.000000,0.000000 0.000000,-11.000000 10.000000,1.000000 0.000000,1.000000 0.000000,-1.000000 0.000000,10.000000 10.000000,0.000000 0.000000,-10.000000-10.000000,-1.000000 0.000000,11.000000 10.000000,0.000000 0.000000,0.000000-10.000000,0.000000 0.000000,0.000000 0.000000,0.000000 0.000000,0.000000 0.000000,0.000000-1.000000,11.000000 2.000000,-1.000000-1.000000,0.000000-10.000000,-1.000000 0.000000,1.000000 0.000000,1.000000 0.000000,9.000000-10.000000,-1.000000 0.000000,-8.000000 0.000000,-1.000000 0.000000,10.000000 0.000000,0.000000 0.000000,-10.000000-10.000000,0.000000 0.000000,-1.000000 0.000000,1.000000 0.000000,1.000000 0.000000,-1.000000 0.000000,-10.000000-1.000000,0.000000 1.000000,10.000000-9.000000</inkml:trace>
</inkml:ink>
</file>

<file path=ppt/ink/ink137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52:04"/>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37351.000000 37561.000000,'-28.000000'0.000000,"28.000000"14.000000,0.000000 1.000000,-14.000000-1.000000,0.000000 0.000000,0.000000 14.000000,-1.000000 0.000000,15.000000-13.000000,0.000000-1.000000,0.000000 14.000000,0.000000 0.000000,0.000000-14.000000,0.000000 1.000000,0.000000-1.000000,0.000000 0.000000,0.000000 0.000000,0.000000 0.000000,15.000000 0.000000,-1.000000 0.000000,0.000000-14.000000,0.000000 0.000000,14.000000 0.000000,0.000000 0.000000,15.000000 0.000000,-1.000000 0.000000,-13.000000 0.000000,-1.000000 0.000000,14.000000-14.000000,1.000000 0.000000,-1.000000 0.000000</inkml:trace>
</inkml:ink>
</file>

<file path=ppt/ink/ink137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52:05"/>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38171.000000 37872.000000,'-28.000000'0.000000,"14.000000"14.000000,0.000000 1.000000,0.000000-15.000000,-1.000000 0.000000,1.000000 14.000000,0.000000 0.000000,0.000000-14.000000,0.000000 0.000000,0.000000 0.000000,0.000000 0.000000,-1.000000 14.000000,1.000000 0.000000,0.000000-14.000000,0.000000 0.000000,0.000000 0.000000,0.000000 0.000000,14.000000-14.000000,0.000000 0.000000,0.000000 0.000000,0.000000 0.000000,0.000000-1.000000,0.000000 1.000000,14.000000 0.000000,0.000000 0.000000,0.000000-14.000000,0.000000 0.000000,15.000000 13.000000,-1.000000 1.000000,-14.000000 0.000000,0.000000 0.000000,14.000000-14.000000,1.000000-1.000000,-15.000000 29.000000,0.000000 0.000000,0.000000 0.000000,0.000000 0.000000,14.000000 0.000000,1.000000 0.000000,-15.000000 0.000000,0.000000 0.000000,0.000000 15.000000,0.000000-1.000000,0.000000 14.000000,1.000000 0.000000,-1.000000 1.000000,0.000000-1.000000,0.000000-14.000000,0.000000 0.000000,0.000000 14.000000,0.000000 1.000000,1.000000-15.000000,-1.000000 0.000000,-14.000000 14.000000,0.000000 0.000000,14.000000-28.000000,0.000000 0.000000,-14.000000 15.000000,0.000000-1.000000,14.000000-14.000000</inkml:trace>
</inkml:ink>
</file>

<file path=ppt/ink/ink137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52:05"/>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38511.000000 37674.000000,'28.000000'0.000000,"-14.000000"0.000000,0.000000 0.000000,0.000000 0.000000,0.000000 0.000000,15.000000 0.000000,-1.000000 0.000000,0.000000 0.000000,0.000000 0.000000,-13.000000 15.000000,-1.000000-1.000000,14.000000 0.000000,0.000000 0.000000,-14.000000 0.000000,1.000000 0.000000,13.000000 15.000000,0.000000-1.000000,-28.000000 0.000000,0.000000 0.000000,0.000000 1.000000,0.000000-1.000000,0.000000-14.000000,0.000000 0.000000,0.000000 14.000000,0.000000 1.000000,0.000000-15.000000,0.000000 0.000000,-14.000000-14.000000,0.000000 0.000000,0.000000 14.000000,0.000000 0.000000,-1.000000-14.000000,1.000000 0.000000,0.000000 0.000000,0.000000 0.000000,0.000000 0.000000,0.000000 0.000000,14.000000-14.000000,0.000000 0.000000,0.000000-14.000000,0.000000-1.000000,0.000000 15.000000,0.000000 0.000000,14.000000 0.000000,0.000000 0.000000,0.000000-14.000000,0.000000-1.000000,0.000000 15.000000,1.000000 0.000000,13.000000 0.000000,0.000000 0.000000,-14.000000 0.000000,0.000000 0.000000,15.000000-1.000000</inkml:trace>
</inkml:ink>
</file>

<file path=ppt/ink/ink137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52:05"/>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39500.000000 37476.000000,'-56.000000'0.000000,"41.000000"0.000000,1.000000 0.000000,0.000000 0.000000,0.000000 0.000000,-14.000000 0.000000,-1.000000 0.000000,15.000000 0.000000,0.000000 0.000000,-14.000000 0.000000,0.000000 0.000000,14.000000 15.000000,-1.000000-1.000000,1.000000 14.000000,0.000000 0.000000,0.000000-14.000000,0.000000 1.000000,14.000000-1.000000,0.000000 0.000000,-14.000000 14.000000,0.000000 0.000000,14.000000-13.000000,0.000000-1.000000,14.000000 0.000000,0.000000 0.000000,14.000000 14.000000,0.000000 1.000000,15.000000-15.000000,-1.000000 0.000000,-14.000000 0.000000,1.000000 0.000000,-1.000000 0.000000,0.000000 0.000000,1.000000 0.000000,-1.000000 1.000000,0.000000-1.000000,0.000000 0.000000,-13.000000 0.000000,-1.000000 0.000000,-14.000000 0.000000,0.000000 0.000000,-14.000000 1.000000,-1.000000-1.000000,-13.000000 0.000000,0.000000 0.000000,0.000000 0.000000,-1.000000 0.000000,-13.000000-14.000000,-1.000000 0.000000,15.000000 14.000000,0.000000 1.000000,-14.000000-15.000000,-1.000000 0.000000,15.000000 14.000000,0.000000 0.000000,-1.000000-14.000000,1.000000 0.000000,14.000000 0.000000,0.000000 0.000000,0.000000 0.000000,-1.000000 0.000000,15.000000-14.000000</inkml:trace>
</inkml:ink>
</file>

<file path=ppt/ink/ink137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52:06"/>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41423.000000 37788.000000,'28.000000'0.000000,"-14.000000"-15.000000,0.000000 1.000000,1.000000 14.000000,-1.000000 0.000000,0.000000 0.000000,0.000000 0.000000,0.000000 0.000000,0.000000 0.000000,-42.000000 0.000000,0.000000 0.000000,-15.000000 0.000000,1.000000 0.000000,-1.000000 0.000000,1.000000 0.000000,-15.000000 14.000000,1.000000 1.000000,-1.000000-15.000000,1.000000 0.000000,-1.000000 14.000000,1.000000 0.000000,-1.000000-14.000000,1.000000 0.000000,-1.000000 14.000000,1.000000 0.000000,13.000000 0.000000,1.000000 0.000000,-1.000000-14.000000,1.000000 0.000000,14.000000 0.000000,-1.000000 0.000000,15.000000 14.000000</inkml:trace>
</inkml:ink>
</file>

<file path=ppt/ink/ink137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52:06"/>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41055.000000 37307.000000,'29.000000'-28.000000,"-29.000000"13.000000,0.000000 1.000000,14.000000 14.000000,0.000000 0.000000,-14.000000 29.000000,0.000000-1.000000,0.000000 14.000000,0.000000 1.000000,0.000000 13.000000,0.000000 1.000000,0.000000-1.000000,0.000000 1.000000,-14.000000-1.000000,0.000000 1.000000,-1.000000 0.000000,1.000000-1.000000,14.000000-14.000000,0.000000 1.000000,-14.000000-1.000000,0.000000 1.000000,0.000000-15.000000,0.000000 0.000000,14.000000 1.000000,0.000000-1.000000,0.000000 0.000000</inkml:trace>
</inkml:ink>
</file>

<file path=ppt/ink/ink137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52:07"/>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41338.000000 37222.000000,'28.000000'-57.000000,"-28.000000"43.000000,0.000000 0.000000,0.000000 0.000000,0.000000 0.000000,14.000000 0.000000,1.000000 0.000000,-1.000000 14.000000,0.000000 0.000000,-14.000000 28.000000,0.000000 0.000000,14.000000 15.000000,0.000000-1.000000,-14.000000 15.000000,0.000000-1.000000,0.000000 15.000000,0.000000-1.000000,0.000000 1.000000,0.000000 0.000000,0.000000-15.000000,0.000000 1.000000,0.000000 14.000000,0.000000-1.000000,0.000000-27.000000,0.000000-1.000000,0.000000 1.000000,0.000000-1.000000,0.000000-14.000000,0.000000 1.000000,0.000000-1.000000,0.000000 0.000000,-14.000000-14.000000,0.000000 0.000000,14.000000-28.000000,0.000000 0.000000,14.000000-14.000000,0.000000 0.000000,0.000000-1.000000,0.000000 1.000000,1.000000 0.000000,-1.000000-1.000000,0.000000-13.000000,0.000000 0.000000,0.000000-1.000000,0.000000 1.000000,0.000000 14.000000,1.000000-1.000000,-1.000000 1.000000,0.000000 0.000000,0.000000 14.000000,0.000000-1.000000,-14.000000 1.000000,0.000000 0.000000,14.000000 14.000000,0.000000 0.000000,-14.000000 28.000000,0.000000 1.000000,0.000000 13.000000,0.000000 1.000000,0.000000-15.000000,0.000000 0.000000,0.000000 0.000000,0.000000 1.000000,0.000000-15.000000,0.000000 0.000000,0.000000 14.000000,0.000000 0.000000,0.000000 1.000000,0.000000-1.000000,0.000000-14.000000,0.000000 0.000000,0.000000 0.000000,0.000000 1.000000,14.000000-15.000000,1.000000 0.000000,-1.000000 0.000000,0.000000 0.000000,0.000000 0.000000,0.000000 0.000000,0.000000 0.000000</inkml:trace>
</inkml:ink>
</file>

<file path=ppt/ink/ink137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52:07"/>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42130.000000 37929.000000,'-29.000000'0.000000,"15.000000"14.000000,0.000000 0.000000,0.000000-14.000000,0.000000 0.000000,0.000000 14.000000,0.000000 0.000000,0.000000-14.000000,-1.000000 0.000000,1.000000 0.000000,0.000000 0.000000,0.000000 15.000000,0.000000-1.000000,0.000000-14.000000,0.000000 0.000000,-1.000000 0.000000,1.000000 0.000000,14.000000-14.000000,0.000000-1.000000,0.000000 1.000000,0.000000 0.000000,0.000000 0.000000,0.000000 0.000000,29.000000-14.000000,-1.000000-1.000000,-14.000000 1.000000,0.000000 0.000000,14.000000 14.000000,1.000000 0.000000,-1.000000-1.000000,0.000000 1.000000,-14.000000 14.000000,0.000000 0.000000,15.000000-14.000000,-1.000000 0.000000,-14.000000 14.000000,0.000000 0.000000,15.000000 0.000000,-1.000000 0.000000,-14.000000 14.000000,0.000000 0.000000,0.000000 15.000000,0.000000-1.000000,1.000000-14.000000,-1.000000 0.000000,0.000000 14.000000,0.000000 1.000000,-14.000000-15.000000,0.000000 0.000000,14.000000 0.000000,0.000000 0.000000,0.000000 0.000000,1.000000 0.000000,-1.000000 1.000000,0.000000-1.000000,0.000000-14.000000,0.000000 0.000000,14.000000 14.000000,1.000000 0.000000,-15.000000-14.000000,0.000000 0.000000,0.000000 0.000000,0.000000 0.000000,14.000000 0.000000</inkml:trace>
</inkml:ink>
</file>

<file path=ppt/ink/ink137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52:07"/>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43148.000000 37731.000000,'28.000000'-28.000000,"-14.000000"28.000000,0.000000 0.000000,-14.000000-14.000000,0.000000-1.000000,-28.000000 15.000000,0.000000 0.000000,-1.000000 0.000000,1.000000 0.000000,-14.000000 15.000000,-1.000000-1.000000,1.000000-14.000000,-1.000000 0.000000,1.000000 14.000000,0.000000 0.000000,13.000000-14.000000,1.000000 0.000000,-14.000000 14.000000,-1.000000 0.000000,1.000000-14.000000,-1.000000 0.000000,15.000000 0.000000,0.000000 0.000000,0.000000 0.000000,-1.000000 0.000000,1.000000 14.000000</inkml:trace>
</inkml:ink>
</file>

<file path=ppt/ink/ink137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52:08"/>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42808.000000 37335.000000,'29.000000'0.000000,"-29.000000"14.000000,0.000000 0.000000,0.000000 1.000000,0.000000-1.000000,14.000000 28.000000,0.000000 0.000000,-14.000000 1.000000,0.000000-1.000000,0.000000 1.000000,0.000000-1.000000,0.000000 1.000000,0.000000-1.000000,14.000000-14.000000,0.000000 1.000000,-14.000000 13.000000,0.000000 0.000000,0.000000-13.000000,0.000000-1.000000,0.000000 0.000000,0.000000 0.000000,0.000000-13.000000,0.000000-1.000000,0.000000 0.000000</inkml:trace>
</inkml:ink>
</file>

<file path=ppt/ink/ink13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57:14"/>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26100.000000 27010.000000,'0.000000'-20.000000,"0.000000"10.000000,0.000000 0.000000,0.000000 0.000000,0.000000 0.000000,9.000000 10.000000,1.000000 0.000000,1.000000-11.000000,-1.000000 1.000000,0.000000 10.000000,-1.000000 0.000000,1.000000 0.000000,1.000000 0.000000,-1.000000 0.000000,0.000000 0.000000,-1.000000 0.000000,1.000000 0.000000,1.000000 10.000000,-1.000000 1.000000,0.000000-1.000000,-1.000000 0.000000,-9.000000 0.000000,0.000000 0.000000,0.000000 10.000000,0.000000-1.000000,0.000000-9.000000,0.000000 1.000000,0.000000 9.000000,0.000000 0.000000,0.000000-10.000000,0.000000 0.000000,-9.000000 0.000000,-1.000000-1.000000,0.000000 1.000000,-1.000000 1.000000,1.000000-1.000000,1.000000 0.000000,-1.000000 0.000000,0.000000 0.000000,-1.000000-10.000000,1.000000 0.000000,1.000000 0.000000,-1.000000 0.000000,0.000000 0.000000,-1.000000 0.000000,1.000000 0.000000</inkml:trace>
</inkml:ink>
</file>

<file path=ppt/ink/ink138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52:09"/>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44477.000000 37674.000000,'0.000000'-28.000000,"0.000000"14.000000,0.000000 0.000000,0.000000 28.000000,0.000000 0.000000,0.000000 0.000000,0.000000 0.000000,-15.000000 15.000000,1.000000-1.000000,14.000000 0.000000,0.000000 1.000000,0.000000-1.000000,0.000000 0.000000,-14.000000 0.000000,0.000000 1.000000,14.000000-1.000000,0.000000 0.000000,0.000000-14.000000,0.000000 0.000000,0.000000 15.000000,0.000000-1.000000,0.000000-14.000000,0.000000 0.000000,0.000000 0.000000,0.000000 1.000000,0.000000-1.000000,0.000000 0.000000,0.000000 0.000000</inkml:trace>
</inkml:ink>
</file>

<file path=ppt/ink/ink138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52:10"/>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44533.000000 37448.000000,'0.000000'-28.000000,"0.000000"14.000000,0.000000 0.000000,0.000000 28.000000,0.000000 0.000000,-14.000000 0.000000,0.000000 0.000000,14.000000 14.000000,0.000000 1.000000,0.000000-1.000000,0.000000 0.000000,-14.000000 1.000000,0.000000-1.000000,14.000000 14.000000,0.000000 1.000000,-15.000000-1.000000,1.000000 1.000000,14.000000-1.000000,0.000000 0.000000,-14.000000-13.000000,0.000000-1.000000,14.000000 14.000000,0.000000 1.000000,0.000000-15.000000,0.000000 0.000000,-14.000000 1.000000,0.000000-1.000000,14.000000 0.000000,0.000000 0.000000,0.000000 1.000000,0.000000-1.000000,-14.000000 0.000000,0.000000 0.000000,14.000000-13.000000,0.000000-1.000000,0.000000 14.000000,0.000000 0.000000,0.000000-14.000000,0.000000 1.000000,0.000000-1.000000,0.000000 0.000000,0.000000 0.000000,0.000000 0.000000,0.000000 0.000000,0.000000 0.000000,0.000000 1.000000,0.000000-1.000000,0.000000 0.000000,0.000000 0.000000,0.000000-28.000000</inkml:trace>
</inkml:ink>
</file>

<file path=ppt/ink/ink138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52:11"/>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44250.000000 37335.000000,'-28.000000'0.000000,"28.000000"14.000000,0.000000 0.000000,-14.000000 15.000000,0.000000-1.000000,14.000000 0.000000,0.000000 0.000000,-14.000000 1.000000,0.000000-1.000000,-1.000000 14.000000,1.000000 1.000000,0.000000-15.000000,0.000000 0.000000,0.000000 15.000000,0.000000-1.000000,14.000000-13.000000,0.000000-1.000000,-14.000000-14.000000,-1.000000 0.000000,15.000000 0.000000,0.000000 0.000000,0.000000 0.000000,0.000000 1.000000,0.000000-30.000000,0.000000 1.000000,0.000000 0.000000,0.000000 0.000000,15.000000-14.000000,-1.000000 0.000000,0.000000-1.000000,0.000000 1.000000,0.000000-14.000000,0.000000-1.000000,0.000000 1.000000,1.000000-1.000000,-1.000000-13.000000,0.000000-1.000000,0.000000 1.000000,0.000000-1.000000,14.000000 1.000000,1.000000-1.000000,-15.000000 0.000000,0.000000 1.000000,14.000000 13.000000,1.000000 1.000000,-15.000000 0.000000,0.000000-1.000000,0.000000 29.000000,0.000000 0.000000,-14.000000 0.000000,0.000000 0.000000,14.000000 0.000000,0.000000-1.000000,-14.000000 30.000000,0.000000-1.000000,0.000000 0.000000,0.000000 0.000000,0.000000 0.000000,0.000000 0.000000,14.000000 15.000000,1.000000-1.000000,-15.000000 0.000000,0.000000 0.000000,14.000000 1.000000,0.000000-1.000000,0.000000 0.000000,0.000000 0.000000,14.000000 15.000000,1.000000-1.000000,-1.000000-13.000000,0.000000-1.000000,1.000000 14.000000,-1.000000 1.000000,-14.000000-15.000000,0.000000 0.000000,14.000000 0.000000,1.000000 1.000000,-1.000000-1.000000,0.000000 0.000000,0.000000-14.000000,1.000000 1.000000,-1.000000-1.000000,0.000000 0.000000,-14.000000-14.000000,1.000000 0.000000,-1.000000 14.000000,0.000000 0.000000,-14.000000-28.000000,0.000000 0.000000,-14.000000 0.000000,0.000000 0.000000,-1.000000 14.000000,1.000000 0.000000,0.000000-15.000000,0.000000 1.000000,0.000000 14.000000,0.000000 0.000000,-15.000000 0.000000,1.000000 0.000000,0.000000 0.000000,0.000000 0.000000,-1.000000 0.000000,1.000000 0.000000,0.000000 0.000000,0.000000 0.000000,-15.000000 14.000000,1.000000 1.000000,13.000000-1.000000,1.000000 0.000000,-28.000000 0.000000,-1.000000 0.000000,15.000000-14.000000,-1.000000 0.000000,1.000000 14.000000,-1.000000 0.000000,15.000000-14.000000,0.000000 0.000000,0.000000 15.000000,-1.000000-1.000000,1.000000 0.000000,0.000000 0.000000,14.000000-14.000000,-1.000000 0.000000,1.000000 0.000000,0.000000 0.000000,14.000000 14.000000,0.000000 0.000000,14.000000 0.000000</inkml:trace>
</inkml:ink>
</file>

<file path=ppt/ink/ink138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52:14"/>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45608.000000 37731.000000,'0.000000'-28.000000,"0.000000"14.000000,0.000000-1.000000,14.000000 15.000000,0.000000 0.000000,0.000000 0.000000,0.000000 0.000000,-14.000000 15.000000,0.000000-1.000000,0.000000 14.000000,0.000000 0.000000,0.000000 1.000000,0.000000-1.000000,0.000000 0.000000,0.000000 0.000000,0.000000 1.000000,0.000000-1.000000,0.000000 0.000000,0.000000 0.000000,-14.000000 1.000000,0.000000-1.000000,14.000000 0.000000,0.000000 1.000000,0.000000-15.000000,0.000000 0.000000,0.000000 14.000000,0.000000 0.000000,0.000000-13.000000,0.000000-1.000000,0.000000 0.000000,0.000000 0.000000,0.000000-28.000000</inkml:trace>
</inkml:ink>
</file>

<file path=ppt/ink/ink138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52:14"/>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45749.000000 37392.000000,'0.000000'-29.000000,"0.000000"15.000000,0.000000 0.000000,14.000000 0.000000,0.000000 0.000000,-14.000000 28.000000</inkml:trace>
</inkml:ink>
</file>

<file path=ppt/ink/ink138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52:14"/>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45975.000000 37788.000000,'28.000000'0.000000,"-13.000000"0.000000,-1.000000 0.000000,0.000000 0.000000,0.000000 0.000000,0.000000 0.000000,0.000000 0.000000,0.000000 0.000000,1.000000 0.000000,-1.000000 0.000000,0.000000 0.000000,14.000000 14.000000,0.000000 0.000000,-13.000000 0.000000,-1.000000 0.000000,0.000000 0.000000,0.000000 0.000000,-14.000000 0.000000,0.000000 1.000000,14.000000 13.000000,0.000000 0.000000,-14.000000-14.000000,0.000000 0.000000,0.000000 15.000000,0.000000-1.000000,0.000000-14.000000,0.000000 0.000000,0.000000 15.000000,0.000000-1.000000,-14.000000-14.000000,0.000000 0.000000,14.000000 0.000000,0.000000 0.000000,-14.000000 1.000000,0.000000-1.000000,0.000000-14.000000,-1.000000 0.000000,15.000000 14.000000,0.000000 0.000000,-14.000000-14.000000,0.000000 0.000000,0.000000-14.000000,0.000000 0.000000,14.000000 0.000000,0.000000-1.000000,0.000000 1.000000,0.000000 0.000000,0.000000 0.000000,0.000000 0.000000,0.000000 0.000000,0.000000 0.000000,0.000000-15.000000,0.000000 1.000000,14.000000 14.000000,0.000000 0.000000,-14.000000-15.000000,0.000000 1.000000,14.000000 14.000000,0.000000 0.000000,1.000000-14.000000,-1.000000-1.000000,0.000000 1.000000,0.000000 0.000000,14.000000 14.000000,1.000000 0.000000,-15.000000 14.000000,0.000000 0.000000,0.000000-15.000000,0.000000 1.000000,0.000000 14.000000,0.000000 0.000000,0.000000-14.000000</inkml:trace>
</inkml:ink>
</file>

<file path=ppt/ink/ink138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52:15"/>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46569.000000 37816.000000,'28.000000'0.000000,"-14.000000"0.000000,1.000000 0.000000,-1.000000 0.000000,0.000000 0.000000,0.000000 0.000000,0.000000 0.000000,0.000000 0.000000,0.000000 0.000000,0.000000 14.000000,1.000000 0.000000,-1.000000 0.000000,0.000000 0.000000,0.000000 0.000000,0.000000 1.000000,-14.000000-1.000000,0.000000 0.000000,0.000000 14.000000,0.000000 0.000000,0.000000-13.000000,0.000000-1.000000,0.000000 0.000000,0.000000 0.000000,0.000000 0.000000,0.000000 0.000000,0.000000 0.000000,0.000000 1.000000,-14.000000-15.000000,0.000000 0.000000,0.000000 14.000000,0.000000 0.000000,-1.000000-14.000000,1.000000 0.000000,0.000000 0.000000,0.000000 0.000000,14.000000-14.000000,0.000000 0.000000,0.000000-1.000000,0.000000 1.000000,0.000000 0.000000,0.000000 0.000000,14.000000 0.000000,0.000000 0.000000,0.000000-15.000000,1.000000 1.000000,-1.000000 14.000000,0.000000 0.000000,0.000000 0.000000,0.000000 0.000000,14.000000-1.000000,1.000000 1.000000,-15.000000 0.000000,0.000000 0.000000,0.000000 0.000000,0.000000 0.000000,0.000000 0.000000,1.000000 0.000000,13.000000 14.000000,0.000000 0.000000,-14.000000 0.000000</inkml:trace>
</inkml:ink>
</file>

<file path=ppt/ink/ink138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52:15"/>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47276.000000 37816.000000,'0.000000'28.000000,"-14.000000"-14.000000,0.000000 0.000000,14.000000 0.000000,0.000000 1.000000,0.000000-1.000000,0.000000 0.000000,0.000000 0.000000,0.000000 0.000000,0.000000 0.000000,0.000000 0.000000,0.000000 1.000000,0.000000-1.000000,0.000000 0.000000,0.000000 0.000000,0.000000 0.000000,0.000000 0.000000,14.000000 0.000000,0.000000 1.000000,-14.000000-1.000000</inkml:trace>
</inkml:ink>
</file>

<file path=ppt/ink/ink138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52:15"/>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47248.000000 37561.000000,'0.000000'-56.000000,"0.000000"42.000000,0.000000-1.000000,-15.000000 15.000000,1.000000 0.000000,14.000000-14.000000,0.000000 0.000000,14.000000 14.000000,1.000000 0.000000,-15.000000 14.000000</inkml:trace>
</inkml:ink>
</file>

<file path=ppt/ink/ink138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52:16"/>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48039.000000 37759.000000,'-56.000000'0.000000,"27.000000"14.000000,1.000000 1.000000,0.000000-1.000000,0.000000 0.000000,-15.000000-14.000000,1.000000 0.000000,-1.000000 14.000000,1.000000 0.000000,0.000000 0.000000,-1.000000 0.000000,29.000000-14.000000,0.000000 0.000000,-14.000000 14.000000</inkml:trace>
</inkml:ink>
</file>

<file path=ppt/ink/ink13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57:14"/>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26459.000000 26910.000000,'21.000000'0.000000,"-11.000000"0.000000,0.000000 0.000000,-1.000000 10.000000,1.000000-1.000000,-10.000000 1.000000,0.000000 1.000000,0.000000-1.000000,0.000000 0.000000,0.000000 10.000000,0.000000 0.000000,0.000000 0.000000,0.000000 0.000000,-10.000000-10.000000,1.000000 0.000000,9.000000 10.000000,0.000000 0.000000,-10.000000 0.000000,0.000000 0.000000,10.000000 0.000000,0.000000 0.000000,0.000000 0.000000,0.000000-1.000000,-11.000000-9.000000,1.000000 1.000000,10.000000-1.000000,0.000000 0.000000,0.000000 0.000000,0.000000 0.000000,0.000000 0.000000,0.000000 0.000000,0.000000-20.000000,0.000000 0.000000,-9.000000 0.000000</inkml:trace>
</inkml:ink>
</file>

<file path=ppt/ink/ink139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52:16"/>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47700.000000 37505.000000,'28.000000'0.000000,"-28.000000"28.000000,0.000000 0.000000,0.000000 15.000000,0.000000-1.000000,0.000000 1.000000,0.000000-1.000000,0.000000 0.000000,0.000000 1.000000,0.000000-1.000000,0.000000 1.000000,0.000000-1.000000,0.000000 0.000000,0.000000 1.000000,0.000000-1.000000,0.000000-13.000000,0.000000-1.000000,0.000000 0.000000,0.000000 0.000000,-14.000000 1.000000,0.000000-1.000000,14.000000-14.000000</inkml:trace>
</inkml:ink>
</file>

<file path=ppt/ink/ink139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52:16"/>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48294.000000 37985.000000,'-29.000000'0.000000,"29.000000"15.000000,0.000000-1.000000,-14.000000-14.000000,0.000000 0.000000,0.000000 14.000000,0.000000 0.000000,0.000000-14.000000,0.000000 0.000000,0.000000 0.000000,-1.000000 0.000000,1.000000 14.000000,0.000000 0.000000,0.000000-14.000000,0.000000 0.000000,0.000000 0.000000,0.000000 0.000000,-15.000000 0.000000,1.000000 0.000000,14.000000 0.000000,0.000000 0.000000,0.000000 0.000000,-1.000000 0.000000,30.000000-14.000000,-1.000000 0.000000,0.000000 0.000000,0.000000 0.000000,14.000000 0.000000,1.000000-1.000000,-1.000000 1.000000,0.000000 0.000000,0.000000 0.000000,1.000000 0.000000,13.000000 0.000000,0.000000 0.000000,-13.000000 14.000000,-1.000000 0.000000,0.000000-15.000000,1.000000 1.000000,-15.000000 14.000000,0.000000 0.000000,0.000000 0.000000,0.000000 0.000000,14.000000 14.000000,1.000000 1.000000,-15.000000-1.000000,0.000000 0.000000,-14.000000 0.000000,0.000000 0.000000,14.000000 14.000000,0.000000 1.000000,-14.000000-15.000000,0.000000 0.000000,14.000000 0.000000,1.000000 0.000000,-15.000000 0.000000,0.000000 1.000000,14.000000-1.000000,0.000000 0.000000,-14.000000 0.000000,0.000000 0.000000,14.000000-14.000000,0.000000 0.000000,0.000000 0.000000,0.000000 0.000000,15.000000 0.000000,-1.000000 0.000000,-14.000000-14.000000</inkml:trace>
</inkml:ink>
</file>

<file path=ppt/ink/ink139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52:16"/>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49340.000000 37788.000000,'0.000000'-29.000000,"-14.000000"29.000000,0.000000 0.000000,-15.000000 14.000000,1.000000 1.000000,0.000000-1.000000,0.000000 0.000000,-15.000000 14.000000,1.000000 0.000000,-1.000000-14.000000,1.000000 1.000000,14.000000-1.000000,-1.000000 0.000000,-13.000000-14.000000,0.000000 0.000000,13.000000 14.000000,1.000000 0.000000,14.000000-14.000000,0.000000 0.000000,-15.000000 0.000000</inkml:trace>
</inkml:ink>
</file>

<file path=ppt/ink/ink139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52:17"/>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48972.000000 37590.000000,'0.000000'28.000000,"0.000000"-14.000000,0.000000 0.000000,0.000000 0.000000,0.000000 0.000000,15.000000 15.000000,-1.000000-1.000000,-14.000000 0.000000,0.000000 1.000000,0.000000-1.000000,0.000000 0.000000,0.000000 14.000000,0.000000 1.000000,0.000000-15.000000,0.000000 0.000000,0.000000 1.000000,0.000000-1.000000,0.000000 0.000000,0.000000 1.000000,0.000000-15.000000,0.000000 0.000000,0.000000 0.000000,0.000000 0.000000,0.000000 0.000000</inkml:trace>
</inkml:ink>
</file>

<file path=ppt/ink/ink139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52:17"/>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49510.000000 37703.000000,'28.000000'28.000000,"-28.000000"-14.000000,0.000000 0.000000,0.000000 0.000000,0.000000 1.000000,0.000000 13.000000,0.000000 0.000000,0.000000 0.000000,0.000000 1.000000,0.000000 13.000000,0.000000 0.000000,0.000000-13.000000,0.000000-1.000000,0.000000 0.000000,0.000000 1.000000,0.000000-1.000000,0.000000 0.000000,0.000000 0.000000,0.000000 1.000000,0.000000-15.000000,0.000000 0.000000,0.000000 0.000000,0.000000 0.000000,14.000000-28.000000</inkml:trace>
</inkml:ink>
</file>

<file path=ppt/ink/ink139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52:17"/>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49651.000000 37533.000000,'-28.000000'-28.000000,"14.000000"14.000000,-1.000000-1.000000,15.000000 1.000000,0.000000 0.000000,0.000000 28.000000,0.000000 0.000000,0.000000 1.000000</inkml:trace>
</inkml:ink>
</file>

<file path=ppt/ink/ink139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52:17"/>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50075.000000 37788.000000,'0.000000'28.000000,"14.000000"-14.000000,0.000000 0.000000,-14.000000 0.000000,0.000000 0.000000,0.000000 0.000000,0.000000 1.000000,0.000000 13.000000,0.000000 0.000000,0.000000-14.000000,0.000000 0.000000,0.000000 1.000000,0.000000-1.000000,0.000000 0.000000,0.000000 0.000000,-14.000000 0.000000,0.000000 0.000000,0.000000 0.000000,0.000000 1.000000,-14.000000-1.000000,-1.000000 0.000000,15.000000-14.000000,0.000000 0.000000,0.000000 14.000000,0.000000 0.000000,0.000000-14.000000,-1.000000 0.000000,1.000000 0.000000,0.000000 0.000000,0.000000 0.000000,0.000000 0.000000,-14.000000 0.000000,-1.000000 0.000000,15.000000-14.000000,0.000000 0.000000,14.000000 0.000000,0.000000 0.000000,0.000000-1.000000,0.000000 1.000000,0.000000 0.000000,0.000000 0.000000,0.000000-14.000000,0.000000-1.000000,14.000000 15.000000,0.000000 0.000000,15.000000-14.000000,-1.000000 0.000000,0.000000 13.000000,0.000000 1.000000,-13.000000 0.000000</inkml:trace>
</inkml:ink>
</file>

<file path=ppt/ink/ink139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52:18"/>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50330.000000 37618.000000,'0.000000'28.000000,"0.000000"-14.000000,0.000000 0.000000,0.000000 15.000000,0.000000-1.000000,14.000000 0.000000,0.000000 1.000000,-14.000000-1.000000,0.000000 0.000000,0.000000 0.000000,0.000000 1.000000,0.000000 13.000000,0.000000 0.000000,0.000000-13.000000,0.000000-1.000000,0.000000-14.000000,0.000000 0.000000,0.000000 15.000000,0.000000-1.000000,0.000000-14.000000,0.000000 0.000000,0.000000 0.000000,0.000000 0.000000,0.000000-28.000000,0.000000 0.000000,0.000000 0.000000,0.000000 0.000000,0.000000 0.000000,0.000000 0.000000,14.000000-15.000000,0.000000 1.000000,0.000000 0.000000,0.000000-1.000000,1.000000 1.000000,-1.000000 0.000000,14.000000 0.000000,0.000000-1.000000,-14.000000-13.000000,1.000000 0.000000,13.000000 13.000000,0.000000 1.000000,0.000000 0.000000,1.000000-1.000000,-1.000000 15.000000,0.000000 0.000000,0.000000 0.000000,1.000000 0.000000,-1.000000 14.000000,0.000000 0.000000,-14.000000 0.000000,1.000000 0.000000,-1.000000 0.000000,0.000000 0.000000,0.000000 0.000000,0.000000 0.000000,-14.000000 14.000000,0.000000 0.000000,14.000000 14.000000,0.000000 1.000000,-14.000000-15.000000,0.000000 0.000000,0.000000 14.000000,0.000000 1.000000,0.000000-15.000000,0.000000 0.000000,0.000000 14.000000,0.000000 0.000000,0.000000 1.000000,0.000000-1.000000,0.000000 0.000000,0.000000 0.000000,0.000000-13.000000,0.000000-1.000000,0.000000 0.000000,0.000000 0.000000,0.000000 14.000000,0.000000 1.000000,0.000000-15.000000,0.000000 0.000000,0.000000 0.000000,0.000000 0.000000,15.000000-14.000000,-1.000000 0.000000,-14.000000 14.000000</inkml:trace>
</inkml:ink>
</file>

<file path=ppt/ink/ink139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52:29"/>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933.000000 43245.000000,'0.000000'-29.000000,"-15.000000"1.000000,1.000000 0.000000,14.000000 14.000000,0.000000 0.000000,-14.000000-1.000000,0.000000 1.000000,14.000000 28.000000,0.000000 1.000000,0.000000 27.000000,0.000000 0.000000,14.000000 15.000000,0.000000-1.000000,-14.000000 15.000000,0.000000 0.000000,0.000000 0.000000,0.000000-1.000000,14.000000-13.000000,1.000000-1.000000,-15.000000 15.000000,0.000000 0.000000,14.000000-15.000000,0.000000 1.000000,0.000000-15.000000,0.000000 1.000000,0.000000-1.000000,0.000000 0.000000,-14.000000 1.000000,0.000000-1.000000,15.000000-28.000000,-1.000000 1.000000,0.000000-1.000000,0.000000 0.000000,-14.000000-28.000000,0.000000 0.000000,-14.000000-29.000000,0.000000 1.000000,14.000000-1.000000,0.000000 1.000000,-29.000000-1.000000,1.000000 1.000000,14.000000-14.000000,0.000000-1.000000,0.000000 0.000000,0.000000 1.000000,-1.000000-1.000000,1.000000 1.000000,0.000000-1.000000,0.000000 1.000000,0.000000-15.000000,0.000000 0.000000,0.000000 1.000000,-1.000000-1.000000,15.000000 0.000000,0.000000 1.000000,-14.000000 13.000000,0.000000 0.000000,14.000000 15.000000,0.000000 0.000000,0.000000 13.000000,0.000000 1.000000,28.000000 0.000000,1.000000 0.000000,-1.000000 13.000000,0.000000 1.000000,15.000000-14.000000,-1.000000 0.000000,1.000000 14.000000,-1.000000-1.000000,29.000000-13.000000,-1.000000 0.000000,1.000000 14.000000,0.000000 0.000000,14.000000-1.000000,-1.000000 1.000000,1.000000 0.000000,0.000000 0.000000,-14.000000 0.000000,-1.000000 0.000000,1.000000 14.000000,0.000000 0.000000,-29.000000 0.000000,1.000000 0.000000,-15.000000 0.000000,0.000000 0.000000,-42.000000 42.000000,0.000000 1.000000,-57.000000 13.000000,0.000000 1.000000,-27.000000 56.000000,-1.000000 0.000000,-29.000000 0.000000,1.000000 0.000000,-14.000000 0.000000,-1.000000 0.000000,-13.000000 0.000000,-1.000000 1.000000,29.000000-30.000000,0.000000 1.000000,0.000000 0.000000,-1.000000 0.000000,-27.000000 14.000000,-1.000000 0.000000,128.000000-43.000000</inkml:trace>
</inkml:ink>
</file>

<file path=ppt/ink/ink139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52:29"/>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197.000000 44036.000000,'255.000000'-226.000000,"-156.000000"127.000000,0.000000 0.000000,0.000000 0.000000,0.000000 0.000000,28.000000-84.000000,0.000000-1.000000,15.000000-14.000000,-1.000000 0.000000,0.000000 28.000000,1.000000 1.000000,-1.000000-15.000000,0.000000 0.000000,-27.000000-14.000000,-1.000000 0.000000,-28.000000 71.000000,-1.000000 0.000000,-13.000000 56.000000,0.000000 0.000000,-43.000000 29.000000,0.000000-1.000000,-56.000000 72.000000,0.000000-1.000000,-29.000000 43.000000,1.000000-1.000000,-15.000000 43.000000,0.000000 1.000000,15.000000 55.000000,-1.000000 1.000000,-28.000000 42.000000,0.000000 0.000000,-13.000000 14.000000,-1.000000 0.000000,0.000000 1.000000,0.000000-1.000000,-14.000000 0.000000,-1.000000 0.000000,15.000000-28.000000,1.000000 0.000000,27.000000-57.000000,0.000000 1.000000,43.000000-29.000000,0.000000 0.000000,-1.000000-28.000000,1.000000 0.000000,28.000000-29.000000,0.000000 1.000000,-14.000000-15.000000,0.000000 1.000000,14.000000-15.000000,0.000000 0.000000,-14.000000 0.000000,-1.000000 1.000000,15.000000-15.000000,0.000000 0.000000,0.000000 0.000000,0.000000 0.000000,0.000000 0.000000,0.000000 1.000000,0.000000-30.000000,0.000000 1.000000,0.000000 0.000000,0.000000 0.000000,15.000000-14.000000,-1.000000-1.000000,0.000000 15.000000,0.000000 0.000000,14.000000-14.000000,1.000000 0.000000,-1.000000 13.000000</inkml:trace>
</inkml:ink>
</file>

<file path=ppt/ink/ink1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09:47"/>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2629.000000 13011.000000,'130.000000'-64.000000,"-113.000000"128.000000,-1.000000 1.000000,16.000000 33.000000,1.000000-1.000000,-1.000000-16.000000,1.000000 1.000000,15.000000 15.000000,1.000000 0.000000,-16.000000 1.000000,-1.000000-1.000000,17.000000-32.000000,-1.000000 0.000000,-31.000000 16.000000,-1.000000 0.000000,33.000000 1.000000,-1.000000-1.000000,-15.000000-16.000000,-1.000000 0.000000,-15.000000 0.000000,-1.000000 0.000000,16.000000-17.000000,1.000000 1.000000,-17.000000-17.000000,0.000000 1.000000,0.000000-1.000000,1.000000 1.000000,-17.000000-17.000000,0.000000 0.000000,16.000000 0.000000,0.000000 1.000000,-16.000000-1.000000,0.000000 0.000000,0.000000 0.000000,0.000000 1.000000,0.000000-50.000000,0.000000 1.000000,-16.000000-17.000000,0.000000 0.000000,-17.000000-16.000000,1.000000 0.000000,-1.000000 1.000000,1.000000-1.000000,-1.000000 0.000000,1.000000 0.000000,-1.000000-16.000000,1.000000-1.000000,-1.000000 1.000000,1.000000 0.000000,-17.000000-16.000000,1.000000-1.000000,-1.000000 17.000000,0.000000 0.000000,-16.000000-33.000000,0.000000 1.000000,0.000000 15.000000,0.000000 1.000000,-16.000000-1.000000,0.000000 1.000000,16.000000 16.000000,0.000000 0.000000,33.000000-1.000000,-1.000000 1.000000,1.000000 16.000000,-1.000000 0.000000,17.000000 17.000000,0.000000-1.000000,16.000000 16.000000,0.000000 1.000000,0.000000 16.000000,0.000000 0.000000,0.000000-17.000000,0.000000 1.000000,16.000000 32.000000,0.000000 0.000000,33.000000 0.000000,0.000000 0.000000,48.000000 0.000000,0.000000 0.000000,50.000000 0.000000,-1.000000 0.000000,0.000000 0.000000,0.000000 0.000000,16.000000 0.000000,1.000000 0.000000,-17.000000 0.000000,0.000000 0.000000,-33.000000 0.000000,1.000000 0.000000,-16.000000 0.000000,-1.000000 0.000000,-32.000000 0.000000,0.000000 0.000000,-33.000000 0.000000,1.000000 0.000000,-17.000000-17.000000,0.000000 1.000000,-48.000000 16.000000,-1.000000 0.000000,-15.000000 0.000000,-1.000000 0.000000,16.000000 0.000000,1.000000 0.000000,-17.000000 16.000000,1.000000 1.000000,-17.000000 15.000000,0.000000 1.000000,0.000000 31.000000,0.000000 1.000000,0.000000 17.000000,0.000000-1.000000,-16.000000 0.000000,0.000000 0.000000,-1.000000 33.000000,1.000000-1.000000,-16.000000 17.000000,-1.000000 0.000000,33.000000 32.000000,1.000000 1.000000,-34.000000-17.000000,1.000000 0.000000,-33.000000 16.000000,0.000000 1.000000,33.000000-1.000000,-1.000000 0.000000,33.000000-32.000000,0.000000 0.000000,17.000000-16.000000,-1.000000-1.000000,33.000000-48.000000,-1.000000 0.000000,1.000000 0.000000,0.000000 0.000000,16.000000-32.000000,0.000000-1.000000,0.000000-16.000000,0.000000 1.000000,0.000000-1.000000,0.000000 0.000000,0.000000-48.000000,0.000000-1.000000,0.000000 1.000000,0.000000-1.000000,0.000000-15.000000,0.000000-1.000000,0.000000-16.000000,0.000000 0.000000,0.000000-16.000000,0.000000 0.000000,0.000000-17.000000,0.000000 1.000000,16.000000-1.000000,0.000000 1.000000,1.000000-65.000000,-1.000000-1.000000,98.000000-145.000000,-1.000000-1.000000,33.000000-64.000000,0.000000 0.000000,-64.000000 64.000000,-1.000000 1.000000,0.000000 80.000000,0.000000 1.000000,-32.000000 65.000000,-1.000000-1.000000,-31.000000 34.000000,-1.000000-1.000000,0.000000 48.000000,0.000000 1.000000,1.000000 33.000000,-1.000000-1.000000,0.000000 33.000000,0.000000-1.000000,-16.000000 34.000000,0.000000-1.000000,0.000000 0.000000,0.000000 0.000000,0.000000 17.000000,0.000000-1.000000,0.000000 17.000000,0.000000 0.000000,0.000000 32.000000,0.000000 0.000000,-16.000000 0.000000,0.000000 0.000000,-17.000000 33.000000,1.000000 0.000000,16.000000 32.000000,-1.000000 0.000000,1.000000 32.000000,0.000000 1.000000,0.000000 32.000000,0.000000 0.000000,-1.000000 16.000000,1.000000 1.000000,16.000000-1.000000,0.000000 0.000000,0.000000 17.000000,0.000000-1.000000,0.000000-48.000000,0.000000 0.000000,0.000000-33.000000,0.000000 1.000000,0.000000-50.000000,0.000000 1.000000,0.000000-33.000000,0.000000 0.000000,0.000000-32.000000,0.000000 0.000000,0.000000-1.000000,0.000000 1.000000,0.000000-33.000000,0.000000 1.000000,0.000000-1.000000,0.000000 0.000000,0.000000 0.000000,0.000000 1.000000,0.000000-1.000000,0.000000 0.000000,0.000000 16.000000</inkml:trace>
</inkml:ink>
</file>

<file path=ppt/ink/ink14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57:14"/>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26440.000000 26750.000000,'0.000000'-40.000000,"0.000000"30.000000,0.000000-1.000000,0.000000 2.000000,0.000000-1.000000,10.000000 20.000000</inkml:trace>
</inkml:ink>
</file>

<file path=ppt/ink/ink140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52:30"/>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2092.000000 44489.000000,'-28.000000'0.000000,"28.000000"-14.000000,0.000000-1.000000,28.000000 1.000000,0.000000 0.000000,29.000000 0.000000,-1.000000 0.000000,29.000000-14.000000,0.000000-1.000000,56.000000-13.000000,1.000000 0.000000,27.000000 13.000000,1.000000 1.000000,28.000000-14.000000,0.000000-1.000000,28.000000 1.000000,0.000000-1.000000,29.000000 15.000000,-1.000000 0.000000,1.000000 0.000000,-1.000000-1.000000,57.000000 1.000000,0.000000 0.000000,-14.000000 28.000000,0.000000 0.000000,28.000000-14.000000,0.000000-1.000000,15.000000 15.000000,-1.000000 0.000000,-14.000000 0.000000,0.000000 0.000000,0.000000 0.000000,1.000000 0.000000,-15.000000 0.000000,0.000000 0.000000,-29.000000 15.000000,1.000000-1.000000,-14.000000 0.000000,-1.000000 0.000000,-27.000000 14.000000,-1.000000 1.000000,-28.000000-15.000000,0.000000 0.000000,-28.000000 0.000000,0.000000 0.000000,-57.000000 0.000000,0.000000 0.000000,-28.000000 0.000000,0.000000 1.000000,0.000000-1.000000,0.000000 0.000000,-14.000000-14.000000,0.000000 0.000000,-29.000000 0.000000,1.000000 0.000000,-29.000000 14.000000,0.000000 0.000000,-13.000000-14.000000,-1.000000 0.000000,0.000000 0.000000,0.000000 0.000000,-42.000000 0.000000,-1.000000 0.000000,-13.000000 0.000000,0.000000 0.000000,-43.000000-14.000000,0.000000 0.000000,-14.000000 14.000000,0.000000 0.000000,-28.000000-14.000000,0.000000 0.000000,-29.000000-1.000000,0.000000 1.000000,-27.000000 14.000000,-1.000000 0.000000,-28.000000-14.000000,0.000000 0.000000,-71.000000 0.000000,0.000000 0.000000,-56.000000 0.000000,0.000000 0.000000,-43.000000 14.000000,0.000000 0.000000,1.000000 0.000000,-1.000000 0.000000,57.000000 0.000000,-1.000000 0.000000,44.000000 0.000000,-1.000000 0.000000,14.000000 0.000000,1.000000 0.000000,27.000000 0.000000,1.000000 0.000000,42.000000-15.000000,0.000000 1.000000,-28.000000 14.000000,0.000000 0.000000,70.000000 0.000000,1.000000 0.000000,13.000000 0.000000,1.000000 0.000000,14.000000 0.000000,0.000000 0.000000,13.000000 0.000000,1.000000 0.000000,28.000000 0.000000,1.000000 0.000000,13.000000 0.000000,0.000000 0.000000,29.000000 0.000000,-1.000000 0.000000,29.000000 0.000000,0.000000 0.000000,28.000000 0.000000,0.000000 0.000000,1.000000 14.000000,-1.000000 1.000000,14.000000-1.000000,0.000000 0.000000,-14.000000-14.000000,1.000000 0.000000,13.000000 14.000000</inkml:trace>
</inkml:ink>
</file>

<file path=ppt/ink/ink140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52:42"/>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59226.000000 4104.000000,'-46.000000'0.000000,"46.000000"-23.000000,0.000000-1.000000,23.000000 24.000000,0.000000 0.000000,1.000000 0.000000,-1.000000 0.000000,23.000000 0.000000,1.000000 0.000000,46.000000 0.000000,0.000000 0.000000,23.000000-23.000000,0.000000 0.000000,24.000000 23.000000,-1.000000 0.000000,47.000000-23.000000,0.000000-1.000000,23.000000 24.000000,1.000000 0.000000,-1.000000 0.000000,0.000000 0.000000,0.000000 0.000000,0.000000 0.000000,47.000000 0.000000,0.000000 0.000000,-47.000000 0.000000,0.000000 0.000000,-23.000000 0.000000,0.000000 0.000000,-70.000000 0.000000,0.000000 0.000000,24.000000 0.000000,-1.000000 0.000000,24.000000 0.000000,0.000000 0.000000,46.000000 0.000000,0.000000 0.000000,-23.000000 0.000000,0.000000 0.000000,0.000000 0.000000,0.000000 0.000000,0.000000 24.000000,0.000000-1.000000,0.000000-23.000000,0.000000 0.000000,0.000000 0.000000,0.000000 0.000000,23.000000 23.000000,0.000000 0.000000,-46.000000-23.000000,0.000000 0.000000,-1.000000 0.000000,1.000000 0.000000,0.000000 0.000000,-1.000000 0.000000,1.000000 0.000000,0.000000 0.000000,0.000000 0.000000,-1.000000 0.000000,1.000000 0.000000,0.000000 0.000000,-24.000000 0.000000,1.000000 0.000000,-1.000000 0.000000,1.000000 0.000000,-1.000000 0.000000,1.000000 0.000000,-24.000000 0.000000,0.000000 0.000000,23.000000 0.000000,1.000000 0.000000,-1.000000 0.000000,1.000000 0.000000,-24.000000 24.000000,0.000000-1.000000,-23.000000-23.000000,0.000000 0.000000,0.000000 0.000000,0.000000 0.000000,-23.000000 0.000000,0.000000 0.000000,-1.000000 0.000000,1.000000 0.000000,-23.000000 0.000000,-1.000000 0.000000,24.000000 0.000000,0.000000 0.000000,-24.000000 0.000000,1.000000 0.000000,-1.000000 0.000000,1.000000 0.000000,-1.000000 0.000000,0.000000 0.000000,-22.000000 0.000000,-1.000000 0.000000,0.000000 0.000000,0.000000 0.000000,-69.000000 0.000000,-1.000000 0.000000,-22.000000 0.000000,-1.000000 0.000000,-23.000000 0.000000,0.000000 0.000000,-23.000000 0.000000,0.000000 0.000000,-47.000000 0.000000,0.000000 0.000000,0.000000 0.000000,1.000000 0.000000,-94.000000 0.000000,0.000000 0.000000,1.000000 0.000000,-1.000000 0.000000,-46.000000 0.000000,0.000000 0.000000,-1.000000 0.000000,1.000000 0.000000,-23.000000 0.000000,-1.000000 0.000000,48.000000 0.000000,-1.000000 0.000000,0.000000 0.000000,0.000000 0.000000,-23.000000 0.000000,-1.000000 0.000000,1.000000 0.000000,0.000000 0.000000,23.000000 0.000000,0.000000 0.000000,-23.000000-23.000000,0.000000-1.000000,0.000000 24.000000,-1.000000 0.000000,1.000000 0.000000,0.000000 0.000000,70.000000 0.000000,-1.000000 0.000000,-46.000000 0.000000,0.000000 0.000000,47.000000 0.000000,-1.000000 0.000000,47.000000 0.000000,1.000000 0.000000,22.000000 0.000000,0.000000 0.000000,47.000000 0.000000,0.000000 0.000000,-1.000000 0.000000,1.000000 0.000000,23.000000 0.000000,0.000000 0.000000,24.000000 0.000000,-1.000000 0.000000,0.000000 24.000000,0.000000-1.000000,24.000000-23.000000,-1.000000 0.000000,1.000000 0.000000,-1.000000 0.000000,71.000000 0.000000,-1.000000 0.000000,23.000000 0.000000,1.000000 0.000000,69.000000-23.000000,0.000000-1.000000,47.000000 1.000000,0.000000 0.000000,46.000000 0.000000,0.000000-1.000000,0.000000 1.000000,0.000000 0.000000,47.000000 0.000000,0.000000-1.000000,23.000000 1.000000,0.000000 0.000000,69.000000 23.000000,1.000000 0.000000,23.000000 0.000000,0.000000 0.000000,46.000000 0.000000,1.000000 0.000000,-24.000000 0.000000,0.000000 0.000000,-23.000000 0.000000,0.000000 0.000000,-23.000000 0.000000,-1.000000 0.000000,-22.000000 0.000000,-1.000000 0.000000,-69.000000 0.000000,-1.000000 0.000000,24.000000 0.000000,0.000000 0.000000,-23.000000 0.000000,0.000000 0.000000,-70.000000 0.000000,0.000000 0.000000,0.000000 23.000000,-1.000000 0.000000,25.000000-23.000000,-1.000000 0.000000,-23.000000 0.000000,0.000000 0.000000,-47.000000 0.000000,1.000000 0.000000,-1.000000 24.000000,1.000000-1.000000,-47.000000-23.000000,0.000000 0.000000,23.000000 0.000000,0.000000 0.000000,-23.000000 0.000000,0.000000 0.000000,-23.000000 23.000000,-1.000000 0.000000,1.000000-23.000000,0.000000 0.000000,-24.000000 0.000000,1.000000 0.000000,-24.000000 0.000000,0.000000 0.000000,1.000000 0.000000,-1.000000 0.000000,0.000000 0.000000,0.000000 0.000000,-69.000000 0.000000,-1.000000 0.000000,-69.000000 24.000000,0.000000-1.000000,0.000000-23.000000,0.000000 0.000000,-47.000000 0.000000,0.000000 0.000000,-23.000000 0.000000,0.000000 0.000000,-23.000000 0.000000,0.000000 0.000000,-47.000000-23.000000,0.000000-1.000000,-46.000000 24.000000,0.000000 0.000000,-70.000000-23.000000,0.000000 0.000000,-46.000000 0.000000,-1.000000-1.000000,24.000000 24.000000,0.000000 0.000000,-23.000000-23.000000,-1.000000 0.000000,94.000000 23.000000,-1.000000 0.000000,24.000000 0.000000,0.000000 0.000000,23.000000 0.000000,0.000000 0.000000,24.000000 0.000000,-1.000000 0.000000,0.000000 23.000000,0.000000 0.000000,-22.000000-23.000000,-1.000000 0.000000,0.000000 0.000000,0.000000 0.000000,-47.000000 0.000000,1.000000 0.000000,46.000000 0.000000,0.000000 0.000000,70.000000 0.000000,0.000000 0.000000,-1.000000 0.000000,1.000000 0.000000,0.000000 0.000000,0.000000 0.000000,116.000000 0.000000,0.000000 0.000000,23.000000 0.000000,0.000000 0.000000,1.000000 0.000000,-1.000000 0.000000,47.000000 0.000000,-1.000000 0.000000,-22.000000 0.000000,-1.000000 0.000000,24.000000 0.000000,0.000000 0.000000,0.000000 0.000000,-1.000000 0.000000,1.000000 0.000000,0.000000 0.000000,0.000000-23.000000,0.000000 0.000000,69.000000 23.000000,0.000000 0.000000,1.000000 0.000000,-1.000000 0.000000,-22.000000 23.000000,-1.000000 0.000000,23.000000 1.000000</inkml:trace>
</inkml:ink>
</file>

<file path=ppt/ink/ink140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52:50"/>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41421.000000 7823.000000,'47.000000'0.000000,"-24.000000"0.000000,0.000000 0.000000,-23.000000 23.000000,0.000000 0.000000,47.000000-23.000000,-1.000000 0.000000,-23.000000 0.000000,1.000000 0.000000,-1.000000 0.000000,0.000000 0.000000,24.000000 0.000000,-1.000000 0.000000,24.000000 0.000000,0.000000 0.000000,-1.000000 0.000000,1.000000 0.000000,0.000000 0.000000,-1.000000 0.000000,48.000000 0.000000,-1.000000 0.000000,-23.000000 0.000000,0.000000 0.000000,23.000000 0.000000,0.000000 0.000000,1.000000 0.000000,-1.000000 0.000000,-23.000000 0.000000,0.000000 0.000000,0.000000 0.000000,0.000000 0.000000,0.000000 0.000000,0.000000 0.000000,0.000000 0.000000,0.000000 0.000000,0.000000 0.000000,0.000000 0.000000,0.000000 0.000000,-1.000000 0.000000,1.000000 0.000000,0.000000 0.000000,24.000000-23.000000,-1.000000 0.000000,0.000000 23.000000,0.000000 0.000000,-23.000000 0.000000,0.000000 0.000000,24.000000 0.000000,-1.000000 0.000000,-47.000000 0.000000,1.000000 0.000000,23.000000 0.000000,0.000000 0.000000,-23.000000-23.000000,0.000000-1.000000,23.000000 24.000000,0.000000 0.000000,-24.000000 0.000000,1.000000 0.000000,23.000000 0.000000,0.000000 0.000000,-23.000000 0.000000,-1.000000 0.000000,24.000000 0.000000,0.000000 0.000000,0.000000 0.000000,0.000000 0.000000,-23.000000 0.000000,0.000000 0.000000,0.000000 0.000000,-1.000000 0.000000,1.000000 0.000000,0.000000 0.000000,0.000000 0.000000,-1.000000 0.000000,1.000000 0.000000,0.000000 0.000000,-24.000000 0.000000,1.000000 0.000000,22.000000 0.000000,1.000000 0.000000,0.000000 0.000000,0.000000 0.000000,-1.000000 0.000000,1.000000 0.000000,-23.000000 0.000000,-1.000000 0.000000,47.000000 0.000000,0.000000 0.000000,-23.000000 0.000000,-1.000000 0.000000,1.000000 0.000000,0.000000 0.000000,23.000000 0.000000,0.000000 0.000000,-23.000000 0.000000,-1.000000 0.000000,24.000000 0.000000,0.000000 0.000000,-23.000000 0.000000,0.000000 0.000000,0.000000 0.000000,-1.000000 0.000000,1.000000 0.000000,0.000000 0.000000,-1.000000 0.000000,1.000000 0.000000,0.000000 0.000000,0.000000 0.000000,-1.000000 0.000000,1.000000 0.000000,0.000000 0.000000,0.000000 0.000000,-1.000000 0.000000,1.000000 0.000000,0.000000 0.000000,0.000000 0.000000,-1.000000 0.000000,1.000000 0.000000,23.000000 0.000000,0.000000 0.000000,-23.000000 0.000000,-1.000000 0.000000,1.000000-23.000000,0.000000 0.000000,23.000000 23.000000,0.000000 0.000000,-23.000000 0.000000,-1.000000 0.000000,1.000000 0.000000,0.000000 0.000000,0.000000 0.000000,-1.000000 0.000000,-22.000000 0.000000,-1.000000 0.000000,24.000000 0.000000,0.000000 0.000000,-24.000000 0.000000,1.000000 0.000000,-1.000000 0.000000,1.000000 0.000000,22.000000 0.000000,1.000000 0.000000,-23.000000 0.000000,-1.000000 0.000000,24.000000 0.000000,0.000000 0.000000,-1.000000 0.000000,1.000000 0.000000,0.000000 0.000000,-1.000000 0.000000,-22.000000 0.000000,-1.000000 0.000000,24.000000 0.000000,0.000000 0.000000,0.000000 0.000000,-1.000000 0.000000,-22.000000 0.000000,-1.000000 0.000000,24.000000 0.000000,0.000000 0.000000,-24.000000 0.000000,1.000000 0.000000,23.000000 0.000000,-1.000000 0.000000,1.000000 0.000000,0.000000 0.000000,-1.000000 0.000000,1.000000 0.000000,0.000000 0.000000,0.000000 0.000000,-1.000000 0.000000,1.000000 0.000000,23.000000 0.000000,0.000000 0.000000,0.000000 0.000000,0.000000 0.000000,0.000000 0.000000,0.000000 0.000000,0.000000 0.000000,0.000000 0.000000,-23.000000 0.000000,-1.000000 0.000000,24.000000 0.000000,0.000000 0.000000,-23.000000 0.000000,0.000000 0.000000,0.000000 0.000000,-1.000000 0.000000,1.000000 0.000000,0.000000 0.000000,0.000000 23.000000,-1.000000 0.000000,1.000000-23.000000,0.000000 0.000000,-1.000000 0.000000,1.000000 0.000000,23.000000 0.000000,0.000000 0.000000,-23.000000 0.000000,0.000000 0.000000,23.000000 0.000000,0.000000 0.000000,-24.000000 0.000000,1.000000 0.000000,23.000000 0.000000,0.000000 0.000000,-23.000000 0.000000,-1.000000 0.000000,1.000000 0.000000,0.000000 0.000000,-24.000000 24.000000,1.000000-1.000000,23.000000-23.000000,-1.000000 0.000000,1.000000 0.000000,0.000000 0.000000,-24.000000 0.000000,1.000000 0.000000,23.000000 0.000000,-1.000000 0.000000,1.000000 0.000000,0.000000 0.000000,-1.000000 0.000000,1.000000 0.000000,0.000000 0.000000,0.000000 0.000000,23.000000 0.000000,0.000000 0.000000,-24.000000 0.000000,1.000000 0.000000,23.000000 0.000000,0.000000 0.000000,-23.000000 23.000000,0.000000 0.000000,-1.000000-23.000000,1.000000 0.000000,23.000000 0.000000,0.000000 0.000000,-47.000000 0.000000,1.000000 0.000000,23.000000 0.000000,-1.000000 0.000000,1.000000 0.000000,0.000000 0.000000,-24.000000 0.000000,1.000000 0.000000,-1.000000 0.000000,1.000000 0.000000,23.000000 0.000000,-1.000000 0.000000,-22.000000 0.000000,-1.000000 0.000000,24.000000 0.000000,0.000000 0.000000,-1.000000 0.000000,1.000000 0.000000,0.000000 0.000000,0.000000 0.000000,-1.000000 0.000000,1.000000 0.000000,0.000000 0.000000,0.000000 0.000000,-24.000000 0.000000,1.000000 0.000000,22.000000 0.000000,1.000000 0.000000,-23.000000 0.000000,-1.000000 0.000000,1.000000 0.000000,-1.000000 0.000000,0.000000 0.000000,1.000000 0.000000,-1.000000 0.000000,1.000000 0.000000,-24.000000 0.000000,0.000000 0.000000,24.000000 0.000000,-1.000000 0.000000,-22.000000 0.000000,-1.000000 0.000000,23.000000 0.000000,1.000000 0.000000,-1.000000 0.000000,1.000000 0.000000,-24.000000 0.000000,0.000000 0.000000,24.000000 0.000000,-1.000000 0.000000,1.000000 0.000000,-1.000000 0.000000,1.000000 0.000000,-1.000000 0.000000,1.000000 0.000000,-1.000000 0.000000,24.000000 0.000000,0.000000 0.000000,-24.000000 0.000000,1.000000 0.000000,-1.000000 0.000000,1.000000 0.000000,22.000000 0.000000,1.000000 0.000000,-23.000000 24.000000,-1.000000-1.000000,1.000000-23.000000,-1.000000 0.000000,1.000000 0.000000,-1.000000 0.000000,1.000000 0.000000,-1.000000 0.000000,1.000000 23.000000,-1.000000 0.000000,1.000000-23.000000,-1.000000 0.000000,1.000000 0.000000,-1.000000 0.000000,1.000000 0.000000,-1.000000 0.000000,0.000000 0.000000,1.000000 0.000000,-1.000000 24.000000,1.000000-1.000000,-1.000000-23.000000,1.000000 0.000000,-1.000000 0.000000,1.000000 0.000000,-1.000000 0.000000,1.000000 0.000000,-1.000000 0.000000,1.000000 0.000000,-1.000000 0.000000,1.000000 0.000000,-1.000000 0.000000,1.000000 0.000000,-24.000000 0.000000,0.000000 0.000000,24.000000 0.000000,-1.000000 0.000000,-22.000000 0.000000,-1.000000 0.000000,0.000000 0.000000,0.000000 0.000000,1.000000-23.000000,-1.000000-1.000000,0.000000 24.000000,0.000000 0.000000,0.000000 0.000000,1.000000 0.000000,-1.000000 0.000000,0.000000 0.000000,0.000000 0.000000,1.000000 0.000000,-1.000000 0.000000,0.000000 0.000000,0.000000 0.000000,1.000000 0.000000,-1.000000 24.000000,0.000000-1.000000,-23.000000 0.000000,0.000000 0.000000,0.000000 1.000000,0.000000-1.000000,-23.000000 0.000000,0.000000 0.000000,-24.000000 1.000000</inkml:trace>
</inkml:ink>
</file>

<file path=ppt/ink/ink140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52:52"/>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41282.000000 9590.000000,'46.000000'0.000000,"-46.000000"-24.000000,0.000000 1.000000,23.000000 23.000000,1.000000 0.000000,-1.000000 0.000000,0.000000 0.000000,0.000000 0.000000,1.000000 0.000000,-1.000000 0.000000,0.000000 0.000000,0.000000 0.000000,1.000000 0.000000,22.000000 0.000000,1.000000 0.000000,-1.000000 0.000000,1.000000 0.000000,-1.000000 0.000000,1.000000 0.000000,22.000000 0.000000,1.000000 0.000000,0.000000 0.000000,-1.000000 0.000000,24.000000 0.000000,0.000000 0.000000,0.000000 0.000000,0.000000 0.000000,0.000000 0.000000,0.000000 0.000000,24.000000 0.000000,-1.000000 0.000000,0.000000 0.000000,0.000000 0.000000,-23.000000 0.000000,0.000000 0.000000,0.000000 0.000000,0.000000 0.000000,23.000000 0.000000,1.000000 0.000000,-24.000000 0.000000,0.000000 0.000000,0.000000 0.000000,0.000000 0.000000,-1.000000 0.000000,1.000000 0.000000,24.000000 0.000000,-1.000000 0.000000,0.000000 0.000000,0.000000 0.000000,1.000000 0.000000,-1.000000 0.000000,0.000000 0.000000,0.000000 0.000000,-23.000000 0.000000,0.000000 0.000000,0.000000 0.000000,0.000000 0.000000,0.000000 0.000000,0.000000 0.000000,0.000000 0.000000,0.000000 0.000000,0.000000 0.000000,0.000000 0.000000,23.000000 0.000000,0.000000 0.000000,1.000000 0.000000,-1.000000 0.000000,0.000000 0.000000,0.000000 0.000000,-23.000000 0.000000,0.000000 0.000000,24.000000 0.000000,-1.000000 0.000000,0.000000 0.000000,0.000000 0.000000,-23.000000 0.000000,0.000000 0.000000,0.000000 0.000000,0.000000 0.000000,0.000000 23.000000,0.000000 1.000000,0.000000-24.000000,0.000000 0.000000,23.000000 0.000000,0.000000 0.000000,1.000000 0.000000,-1.000000 0.000000,-23.000000 0.000000,0.000000 0.000000,0.000000 0.000000,0.000000 0.000000,0.000000 0.000000,0.000000 0.000000,0.000000 0.000000,0.000000 0.000000,-24.000000 0.000000,1.000000 0.000000,0.000000 0.000000,0.000000 0.000000,-1.000000 0.000000,1.000000 0.000000,23.000000 0.000000,0.000000 0.000000,0.000000 0.000000,0.000000 0.000000,-23.000000 0.000000,0.000000 0.000000,22.000000 0.000000,1.000000 0.000000,0.000000 0.000000,0.000000 0.000000,-23.000000 0.000000,0.000000 0.000000,23.000000 0.000000,0.000000 0.000000,-23.000000 0.000000,-1.000000 0.000000,1.000000 0.000000,0.000000 0.000000,0.000000 0.000000,-1.000000 0.000000,1.000000 0.000000,0.000000 0.000000,23.000000 0.000000,0.000000 0.000000,-24.000000 0.000000,1.000000 0.000000,23.000000 0.000000,0.000000 0.000000,0.000000 23.000000,0.000000 0.000000,0.000000-23.000000,0.000000 0.000000,0.000000 0.000000,0.000000 0.000000,-23.000000 0.000000,-1.000000 0.000000,1.000000 0.000000,0.000000 0.000000,0.000000 0.000000,-1.000000 0.000000,1.000000 23.000000,0.000000 1.000000,-24.000000-24.000000,1.000000 0.000000,23.000000 0.000000,-1.000000 0.000000,-22.000000 0.000000,-1.000000 0.000000,1.000000 0.000000,-1.000000 0.000000,1.000000 0.000000,-1.000000 0.000000,24.000000 23.000000,0.000000 0.000000,-24.000000-23.000000,1.000000 0.000000,22.000000 0.000000,1.000000 0.000000,0.000000 0.000000,0.000000 0.000000,-24.000000 0.000000,1.000000 0.000000,-1.000000 0.000000,1.000000 0.000000,22.000000 0.000000,1.000000 0.000000,-24.000000 0.000000,1.000000 0.000000,-24.000000 23.000000,0.000000 1.000000,24.000000-24.000000,-1.000000 0.000000,-22.000000 0.000000,-1.000000 0.000000,23.000000 0.000000,1.000000 0.000000,-24.000000 0.000000,0.000000 0.000000,1.000000 0.000000,-1.000000 0.000000,0.000000 0.000000,0.000000 0.000000,1.000000 0.000000,-1.000000 0.000000,0.000000 0.000000,0.000000 0.000000,1.000000 0.000000,-1.000000 0.000000,0.000000 0.000000,0.000000 0.000000,-23.000000 23.000000,0.000000 0.000000,0.000000 0.000000,0.000000 0.000000,-23.000000 1.000000,0.000000-1.000000,-24.000000-23.000000,1.000000 0.000000,23.000000 23.000000</inkml:trace>
</inkml:ink>
</file>

<file path=ppt/ink/ink140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52:54"/>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41282.000000 11263.000000,'-47.000000'0.000000,"24.000000"0.000000,0.000000 0.000000,46.000000 0.000000,0.000000 0.000000,0.000000 0.000000,1.000000 0.000000,-1.000000 0.000000,0.000000 0.000000,24.000000 0.000000,-1.000000 0.000000,24.000000 0.000000,0.000000 0.000000,-1.000000 0.000000,1.000000 0.000000,0.000000-23.000000,0.000000 0.000000,46.000000 23.000000,0.000000 0.000000,23.000000 0.000000,1.000000 0.000000,-1.000000-24.000000,1.000000 1.000000,23.000000 0.000000,-1.000000 0.000000,1.000000 23.000000,0.000000 0.000000,-24.000000 0.000000,1.000000 0.000000,-1.000000 0.000000,1.000000 0.000000,-24.000000 0.000000,0.000000 0.000000,-23.000000 0.000000,0.000000 0.000000,23.000000 0.000000,0.000000 0.000000,1.000000 0.000000,-1.000000 0.000000,-23.000000 0.000000,0.000000 0.000000,23.000000 0.000000,0.000000 0.000000,-23.000000 0.000000,0.000000 0.000000,0.000000 0.000000,0.000000 0.000000,23.000000 0.000000,1.000000 0.000000,-1.000000 0.000000,0.000000 0.000000,24.000000 0.000000,-1.000000 0.000000,24.000000 0.000000,-1.000000 0.000000,-22.000000 0.000000,-1.000000 0.000000,1.000000 0.000000,-1.000000 0.000000,24.000000 0.000000,0.000000 0.000000,-47.000000 23.000000,0.000000 0.000000,0.000000-23.000000,1.000000 0.000000,22.000000 0.000000,1.000000 0.000000,-24.000000 23.000000,0.000000 1.000000,0.000000-24.000000,0.000000 0.000000,1.000000 0.000000,-1.000000 0.000000,-23.000000 0.000000,0.000000 0.000000,0.000000 0.000000,0.000000 0.000000,0.000000 0.000000,0.000000 0.000000,0.000000 0.000000,0.000000 0.000000,0.000000 0.000000,0.000000 0.000000,0.000000 0.000000,0.000000 0.000000,-24.000000 0.000000,1.000000 0.000000,23.000000 0.000000,0.000000 0.000000,0.000000 0.000000,0.000000 0.000000,-23.000000 0.000000,-1.000000 0.000000,24.000000 0.000000,0.000000 0.000000,-23.000000 23.000000,0.000000 0.000000,0.000000-23.000000,-1.000000 0.000000,1.000000 0.000000,0.000000 0.000000,0.000000 0.000000,-1.000000 0.000000,1.000000 0.000000,0.000000 0.000000,-24.000000 0.000000,1.000000 0.000000,22.000000 0.000000,1.000000 0.000000,-23.000000 0.000000,-1.000000 0.000000,1.000000 0.000000,-1.000000 0.000000,-23.000000 0.000000,1.000000 0.000000,-1.000000 0.000000,0.000000 0.000000,0.000000 0.000000,1.000000 0.000000,-1.000000 0.000000,0.000000 0.000000,0.000000 0.000000,1.000000 0.000000,-1.000000 0.000000</inkml:trace>
</inkml:ink>
</file>

<file path=ppt/ink/ink140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52:59"/>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41375.000000 12983.000000,'-47.000000'0.000000,"24.000000"0.000000,0.000000 0.000000,23.000000-23.000000,0.000000 0.000000,-24.000000 23.000000,1.000000 0.000000,46.000000 0.000000,1.000000 0.000000,-1.000000 0.000000,0.000000 0.000000,24.000000 0.000000,-1.000000 0.000000,1.000000 0.000000,-1.000000 0.000000,1.000000 0.000000,-1.000000 0.000000,47.000000 0.000000,0.000000 0.000000,-23.000000-23.000000,0.000000-1.000000,23.000000 24.000000,-1.000000 0.000000,25.000000 0.000000,-1.000000 0.000000,0.000000 0.000000,0.000000 0.000000,1.000000 0.000000,-1.000000 0.000000,0.000000 0.000000,0.000000 0.000000,0.000000 0.000000,1.000000 0.000000,-1.000000 0.000000,0.000000 0.000000,-23.000000 0.000000,0.000000 0.000000,23.000000 0.000000,1.000000 0.000000,-24.000000 0.000000,0.000000 0.000000,-1.000000 0.000000,1.000000 0.000000,24.000000 0.000000,-1.000000 0.000000,-23.000000 0.000000,0.000000 0.000000,0.000000 0.000000,0.000000 0.000000,0.000000 0.000000,0.000000 0.000000,0.000000 0.000000,0.000000 0.000000,-24.000000 0.000000,1.000000 0.000000,23.000000 0.000000,0.000000 0.000000,-23.000000 0.000000,0.000000 0.000000,23.000000 0.000000,0.000000 0.000000,-24.000000 0.000000,1.000000 0.000000,0.000000 0.000000,0.000000 0.000000,22.000000 0.000000,1.000000 0.000000,-23.000000 0.000000,0.000000 0.000000,23.000000 0.000000,0.000000 0.000000,-23.000000 0.000000,-1.000000 0.000000,24.000000 0.000000,0.000000 0.000000,-23.000000 0.000000,0.000000 0.000000,0.000000 0.000000,-1.000000 0.000000,1.000000 0.000000,0.000000 0.000000,-1.000000 0.000000,1.000000 0.000000,0.000000 0.000000,0.000000 0.000000,-1.000000 0.000000,1.000000 0.000000,0.000000 0.000000,0.000000 0.000000,23.000000 0.000000,0.000000 0.000000,-24.000000 0.000000,1.000000 0.000000,23.000000 0.000000,0.000000 0.000000,-23.000000 0.000000,-1.000000 0.000000,24.000000 0.000000,0.000000 0.000000,-23.000000 0.000000,0.000000 0.000000,23.000000 0.000000,0.000000 0.000000,-47.000000 0.000000,1.000000 0.000000,23.000000 0.000000,-1.000000 0.000000,1.000000 0.000000,0.000000 0.000000,-1.000000 0.000000,1.000000 0.000000,0.000000 0.000000,0.000000 0.000000,-1.000000 0.000000,1.000000 0.000000,0.000000 24.000000,0.000000-1.000000,23.000000-23.000000,0.000000 0.000000,0.000000 0.000000,-1.000000 0.000000,-22.000000 0.000000,0.000000 0.000000,23.000000 0.000000,0.000000 0.000000,0.000000 0.000000,0.000000 0.000000,-23.000000 0.000000,-1.000000 0.000000,1.000000 0.000000,0.000000 0.000000,23.000000 0.000000,0.000000 0.000000,-24.000000 23.000000,1.000000 0.000000,0.000000-23.000000,0.000000 0.000000,-1.000000 0.000000,1.000000 0.000000,0.000000 0.000000,0.000000 0.000000,23.000000 0.000000,0.000000 0.000000,0.000000 0.000000,0.000000 0.000000,0.000000 0.000000,-1.000000 0.000000,1.000000 23.000000,0.000000 1.000000,-23.000000-24.000000,0.000000 0.000000,0.000000 0.000000,-1.000000 0.000000,1.000000 0.000000,0.000000 0.000000,23.000000 23.000000,0.000000 0.000000,-47.000000-23.000000,1.000000 0.000000,23.000000 0.000000,-1.000000 0.000000,24.000000 0.000000,0.000000 0.000000,-46.000000 0.000000,-1.000000 0.000000,47.000000 0.000000,0.000000 0.000000,0.000000 23.000000,0.000000 1.000000,-23.000000-24.000000,0.000000 0.000000,-1.000000 0.000000,1.000000 0.000000,23.000000 0.000000,0.000000 0.000000,-23.000000 23.000000,-1.000000 0.000000,1.000000-23.000000,0.000000 0.000000,23.000000 0.000000,0.000000 0.000000,-47.000000 0.000000,1.000000 0.000000,23.000000 0.000000,-1.000000 0.000000,1.000000 0.000000,0.000000 0.000000,-24.000000 0.000000,1.000000 0.000000,22.000000 0.000000,1.000000 0.000000,0.000000 23.000000,0.000000 1.000000,-1.000000-24.000000,1.000000 0.000000,0.000000 0.000000,0.000000 0.000000,23.000000 0.000000,0.000000 0.000000,-24.000000 23.000000,1.000000 0.000000,0.000000-23.000000,0.000000 0.000000,-1.000000 0.000000,1.000000 0.000000,0.000000 0.000000,-1.000000 0.000000,-22.000000 0.000000,-1.000000 0.000000,24.000000 23.000000,0.000000 1.000000,-24.000000-24.000000,1.000000 0.000000,-24.000000 0.000000,0.000000 0.000000,24.000000 0.000000,-1.000000 0.000000,-22.000000 0.000000,-1.000000 0.000000,0.000000 0.000000,0.000000 0.000000,1.000000 23.000000,-1.000000 0.000000,0.000000-23.000000,0.000000 0.000000,1.000000 23.000000,-1.000000 1.000000,0.000000-1.000000,0.000000 0.000000,1.000000 24.000000,-1.000000-1.000000,0.000000-23.000000</inkml:trace>
</inkml:ink>
</file>

<file path=ppt/ink/ink140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53:01"/>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41235.000000 14889.000000,'47.000000'0.000000,"-24.000000"0.000000,0.000000 0.000000,0.000000 0.000000,1.000000 0.000000,-1.000000-23.000000,0.000000 0.000000,24.000000 23.000000,-1.000000 0.000000,1.000000 0.000000,-1.000000 0.000000,1.000000 0.000000,-1.000000 0.000000,24.000000 0.000000,0.000000 0.000000,-1.000000 0.000000,1.000000 0.000000,23.000000-23.000000,0.000000-1.000000,0.000000 24.000000,0.000000 0.000000,23.000000 0.000000,0.000000 0.000000,1.000000 0.000000,-1.000000 0.000000,0.000000 0.000000,0.000000 0.000000,24.000000 0.000000,-1.000000 0.000000,1.000000 0.000000,-1.000000 0.000000,1.000000 0.000000,-1.000000 0.000000,24.000000 0.000000,-1.000000 0.000000,24.000000 0.000000,0.000000 0.000000,24.000000 0.000000,-1.000000 0.000000,-23.000000 0.000000,0.000000 0.000000,0.000000 0.000000,0.000000 0.000000,0.000000 0.000000,0.000000 0.000000,-1.000000 0.000000,1.000000 0.000000,0.000000 0.000000,0.000000 0.000000,-46.000000 0.000000,-1.000000 0.000000,1.000000 0.000000,-1.000000 0.000000,-46.000000 0.000000,0.000000 0.000000,0.000000 0.000000,0.000000 0.000000,0.000000 0.000000,0.000000 0.000000,-23.000000 0.000000,0.000000 0.000000,23.000000 24.000000,0.000000-1.000000,-1.000000-23.000000,1.000000 0.000000,24.000000 0.000000,-1.000000 0.000000,-23.000000 0.000000,0.000000 0.000000,0.000000 0.000000,0.000000 0.000000,0.000000 0.000000,0.000000 0.000000,0.000000 23.000000,0.000000 0.000000,0.000000-23.000000,0.000000 0.000000,-24.000000 0.000000,1.000000 0.000000,23.000000 0.000000,0.000000 0.000000,0.000000 24.000000,0.000000-1.000000,0.000000-23.000000,0.000000 0.000000,23.000000 0.000000,0.000000 0.000000,-23.000000 23.000000,0.000000 0.000000,0.000000-23.000000,0.000000 0.000000,-23.000000 0.000000,0.000000 0.000000,23.000000 0.000000,0.000000 0.000000,-23.000000 24.000000,-1.000000-1.000000,1.000000-23.000000,0.000000 0.000000,-1.000000 0.000000,1.000000 0.000000,0.000000 0.000000,0.000000 0.000000,-1.000000 0.000000,1.000000 0.000000,23.000000 0.000000,0.000000 0.000000,0.000000 0.000000,0.000000 0.000000,-23.000000 0.000000,0.000000 0.000000,22.000000 0.000000,1.000000 0.000000,0.000000 0.000000,0.000000 0.000000,-23.000000 0.000000,0.000000 0.000000,0.000000 0.000000,-1.000000 0.000000,1.000000 23.000000,0.000000 0.000000,0.000000-23.000000,-1.000000 0.000000,1.000000 0.000000,0.000000 0.000000,-1.000000 0.000000,1.000000 0.000000,23.000000 0.000000,0.000000 0.000000,-23.000000 0.000000,0.000000 0.000000,-1.000000 0.000000,1.000000 0.000000,0.000000 0.000000,0.000000 0.000000,-1.000000 0.000000,1.000000 0.000000,0.000000 0.000000,0.000000 0.000000,-1.000000 0.000000,1.000000 0.000000,0.000000 0.000000,-1.000000 0.000000,-22.000000 0.000000,-1.000000 0.000000,24.000000 23.000000,0.000000 1.000000,-24.000000-24.000000,1.000000 0.000000,23.000000 0.000000,-1.000000 0.000000,1.000000 0.000000,0.000000 0.000000,-24.000000 0.000000,1.000000 0.000000,23.000000 0.000000,-1.000000 0.000000,1.000000 0.000000,0.000000 0.000000,-24.000000 23.000000,1.000000 0.000000,22.000000-23.000000,1.000000 0.000000,0.000000 0.000000,0.000000 0.000000,-1.000000 0.000000,1.000000 0.000000,0.000000 0.000000,0.000000 0.000000,-24.000000 0.000000,1.000000 0.000000,22.000000 0.000000,1.000000 0.000000,-24.000000 0.000000,1.000000 0.000000,23.000000 0.000000,-1.000000 0.000000,-22.000000 0.000000,-1.000000 0.000000,1.000000 0.000000,-1.000000 0.000000,1.000000 0.000000,-1.000000 0.000000,1.000000 0.000000,-1.000000 0.000000,1.000000 0.000000,-1.000000 0.000000,24.000000 23.000000,0.000000 1.000000,-24.000000-24.000000,1.000000 0.000000,-1.000000 0.000000,1.000000 0.000000,-1.000000 0.000000,1.000000 0.000000,-1.000000 0.000000,1.000000 0.000000,-1.000000 0.000000,1.000000 0.000000,-1.000000 0.000000,1.000000 0.000000,-1.000000 0.000000,1.000000 0.000000,-24.000000 0.000000,0.000000 0.000000,24.000000 0.000000,-1.000000 0.000000,1.000000 0.000000,-1.000000 0.000000,1.000000 23.000000,-1.000000 0.000000,-23.000000-23.000000,1.000000 0.000000,22.000000 0.000000,1.000000 0.000000,-24.000000 0.000000,0.000000 0.000000,24.000000 0.000000,-1.000000 0.000000,-23.000000 0.000000,0.000000 0.000000,24.000000 0.000000,-1.000000 0.000000,-22.000000 0.000000,-1.000000 0.000000,0.000000 23.000000,0.000000 1.000000,1.000000-24.000000,-1.000000 0.000000,23.000000 0.000000,1.000000 0.000000,-24.000000 0.000000,0.000000 0.000000,1.000000 0.000000,-1.000000 0.000000,23.000000 0.000000,1.000000 0.000000,-24.000000 0.000000,0.000000 0.000000,1.000000 0.000000,-1.000000 0.000000,23.000000 0.000000,1.000000 0.000000,-24.000000 23.000000,0.000000 0.000000,24.000000-23.000000,-1.000000 0.000000,-22.000000 0.000000,-1.000000 0.000000,23.000000 0.000000,1.000000 0.000000,-1.000000 0.000000,1.000000 0.000000,-24.000000 0.000000,0.000000 0.000000,24.000000 0.000000,-1.000000 0.000000,1.000000 0.000000,-1.000000 0.000000,1.000000 0.000000,-1.000000 0.000000,1.000000 0.000000,-1.000000 0.000000,1.000000 0.000000,-1.000000 0.000000,-23.000000 0.000000,1.000000 0.000000,22.000000 0.000000,1.000000 0.000000,-24.000000 0.000000,0.000000 0.000000,24.000000 0.000000,-1.000000 0.000000,1.000000 0.000000,-1.000000 0.000000,-23.000000 0.000000,1.000000 0.000000,22.000000 0.000000,0.000000 0.000000,-22.000000 0.000000,-1.000000 0.000000,23.000000 0.000000,1.000000 0.000000,-24.000000 0.000000,0.000000 0.000000,24.000000 0.000000,-1.000000 0.000000,1.000000 0.000000,-1.000000 0.000000,-22.000000 0.000000,-1.000000 0.000000,23.000000 0.000000,1.000000 0.000000,-1.000000-23.000000,1.000000 0.000000,-1.000000 23.000000,1.000000 0.000000,-1.000000 0.000000,1.000000 0.000000,-1.000000-24.000000,1.000000 1.000000,-1.000000 23.000000,1.000000 0.000000,-1.000000 0.000000,1.000000 0.000000,22.000000 0.000000,1.000000 0.000000,-23.000000-23.000000,-1.000000 0.000000,1.000000 23.000000,-1.000000 0.000000,1.000000 0.000000,-1.000000 0.000000,1.000000-24.000000,-1.000000 1.000000,1.000000 23.000000,-1.000000 0.000000,1.000000 0.000000,-1.000000 0.000000,1.000000 0.000000,-1.000000 0.000000,1.000000 0.000000,-1.000000 0.000000,-23.000000-23.000000,1.000000 0.000000,22.000000 23.000000,1.000000 0.000000,-1.000000 0.000000,0.000000 0.000000,1.000000 0.000000,-1.000000 0.000000,1.000000 0.000000,-1.000000 0.000000,1.000000 0.000000,-1.000000 0.000000,1.000000 0.000000,-1.000000 0.000000,1.000000-24.000000,-1.000000 1.000000,-22.000000 23.000000,-1.000000 0.000000,47.000000 0.000000,-1.000000 0.000000,-45.000000 0.000000,-1.000000 0.000000,47.000000 0.000000,-1.000000 0.000000,-22.000000 0.000000,-1.000000 0.000000,1.000000 0.000000,-1.000000 0.000000,1.000000 0.000000,-1.000000 0.000000,1.000000 0.000000,-1.000000 0.000000,1.000000 0.000000,-1.000000 0.000000,1.000000 0.000000,-1.000000 0.000000,1.000000 0.000000,-1.000000 0.000000,-23.000000 0.000000,1.000000 0.000000,22.000000 0.000000,1.000000 0.000000,-24.000000-23.000000,0.000000 0.000000,0.000000 23.000000,1.000000 0.000000,22.000000 0.000000,1.000000 0.000000,-24.000000 0.000000,0.000000 0.000000,0.000000 0.000000,1.000000 0.000000,-1.000000 0.000000,0.000000 0.000000,0.000000 0.000000,1.000000 0.000000,-1.000000 0.000000,0.000000 0.000000,0.000000 0.000000,0.000000 0.000000,1.000000 0.000000,-1.000000 0.000000,0.000000 0.000000,0.000000 0.000000,1.000000 0.000000,-1.000000 0.000000,0.000000 0.000000,0.000000 0.000000,1.000000 0.000000,-1.000000 0.000000,0.000000 0.000000,0.000000 0.000000,1.000000 0.000000,-1.000000 0.000000,0.000000 0.000000,0.000000 0.000000,1.000000 0.000000,-1.000000 0.000000,0.000000 23.000000,0.000000 0.000000,-23.000000 0.000000,0.000000 1.000000,-23.000000 22.000000,0.000000 1.000000,0.000000-24.000000</inkml:trace>
</inkml:ink>
</file>

<file path=ppt/ink/ink140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53:06"/>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41514.000000 16842.000000,'0.000000'46.000000,"23.000000"-46.000000,1.000000 0.000000,-1.000000 0.000000,0.000000 0.000000,0.000000 0.000000,1.000000 0.000000,-1.000000 0.000000,0.000000 0.000000,24.000000 0.000000,-1.000000 0.000000,-23.000000 0.000000,1.000000 0.000000,-1.000000 0.000000,0.000000 0.000000,24.000000 0.000000,-1.000000 0.000000,1.000000 0.000000,-1.000000 0.000000,24.000000 0.000000,-1.000000 0.000000,1.000000 0.000000,0.000000 0.000000,0.000000 0.000000,-1.000000 0.000000,1.000000 0.000000,0.000000 0.000000,23.000000-23.000000,0.000000 0.000000,-23.000000 23.000000,-1.000000 0.000000,24.000000-23.000000,0.000000-1.000000,0.000000 24.000000,0.000000 0.000000,-23.000000 0.000000,0.000000 0.000000,23.000000-23.000000,0.000000 0.000000,-24.000000 23.000000,1.000000 0.000000,0.000000 0.000000,0.000000 0.000000,-1.000000 0.000000,1.000000 0.000000,0.000000 0.000000,-1.000000 0.000000,24.000000 0.000000,0.000000 0.000000,0.000000 0.000000,0.000000 0.000000,-23.000000 0.000000,0.000000 0.000000,23.000000 0.000000,0.000000 0.000000,0.000000 0.000000,0.000000 0.000000,0.000000 0.000000,0.000000 0.000000,-24.000000 0.000000,1.000000 0.000000,23.000000 0.000000,0.000000 0.000000,-23.000000 0.000000,0.000000 0.000000,23.000000 0.000000,0.000000 0.000000,-24.000000 0.000000,1.000000 0.000000,23.000000 0.000000,0.000000 0.000000,0.000000 0.000000,0.000000 0.000000,0.000000 0.000000,0.000000 0.000000,0.000000 0.000000,0.000000 0.000000,0.000000 23.000000,0.000000 0.000000,0.000000-23.000000,0.000000 0.000000,-23.000000 0.000000,-1.000000 0.000000,24.000000 0.000000,0.000000 0.000000,-23.000000 24.000000,0.000000-1.000000,-1.000000-23.000000,1.000000 0.000000,0.000000 23.000000,0.000000 0.000000,-1.000000-23.000000,1.000000 0.000000,0.000000 0.000000,0.000000 0.000000,23.000000 24.000000,-1.000000-1.000000,1.000000-23.000000,0.000000 0.000000,0.000000 0.000000,0.000000 0.000000,0.000000 0.000000,0.000000 0.000000,-23.000000 0.000000,0.000000 0.000000,23.000000 0.000000,0.000000 0.000000,-23.000000 23.000000,-1.000000 0.000000,24.000000-23.000000,0.000000 0.000000,-23.000000 0.000000,0.000000 0.000000,-1.000000 0.000000,1.000000 0.000000,0.000000 0.000000,0.000000 0.000000,23.000000 0.000000,0.000000 0.000000,0.000000 24.000000,0.000000-1.000000,-1.000000-23.000000,1.000000 0.000000,0.000000 0.000000,0.000000 0.000000,0.000000 0.000000,0.000000 0.000000,0.000000 0.000000,0.000000 0.000000,-23.000000 0.000000,0.000000 0.000000,0.000000 0.000000,-1.000000 0.000000,1.000000 0.000000,0.000000 0.000000,-1.000000 0.000000,1.000000 0.000000,0.000000 0.000000,0.000000 0.000000,23.000000 23.000000,0.000000 0.000000,-24.000000-23.000000,1.000000 0.000000,0.000000 0.000000,0.000000 0.000000,-1.000000 0.000000,1.000000 0.000000,0.000000 0.000000,-1.000000 0.000000,1.000000 0.000000,0.000000 0.000000,0.000000 0.000000,-1.000000 0.000000,1.000000 0.000000,0.000000 0.000000,-24.000000 0.000000,1.000000 0.000000,23.000000 0.000000,-1.000000 0.000000,1.000000 0.000000,0.000000 0.000000,-24.000000-23.000000,1.000000 0.000000,23.000000 23.000000,-1.000000 0.000000,1.000000 0.000000,0.000000 0.000000,-1.000000 0.000000,1.000000 0.000000,0.000000-23.000000,0.000000-1.000000,-1.000000 24.000000,1.000000 0.000000,0.000000 0.000000,0.000000 0.000000,-1.000000 0.000000,1.000000 0.000000,0.000000 0.000000,0.000000 0.000000,-1.000000 0.000000,1.000000 0.000000,0.000000 0.000000,-1.000000 0.000000,1.000000 0.000000,0.000000 0.000000,0.000000 0.000000,-1.000000 0.000000,-22.000000 0.000000,-1.000000 0.000000,24.000000 0.000000,0.000000 0.000000,-24.000000 0.000000,1.000000 0.000000,-1.000000 0.000000,1.000000 0.000000,-1.000000 0.000000,1.000000 0.000000,22.000000 0.000000,1.000000 0.000000,-23.000000 0.000000,-1.000000 0.000000,24.000000 0.000000,0.000000 0.000000,-24.000000 0.000000,1.000000 0.000000,22.000000 0.000000,1.000000 0.000000,-23.000000 0.000000,-1.000000 0.000000,24.000000 0.000000,0.000000 0.000000,-1.000000 0.000000,1.000000 0.000000,-23.000000 0.000000,-1.000000 0.000000,0.000000 0.000000,1.000000 0.000000,-1.000000 0.000000,1.000000 0.000000,-1.000000 0.000000,1.000000 0.000000,-1.000000 0.000000,1.000000 0.000000,-1.000000 0.000000,1.000000 0.000000,23.000000 0.000000,-1.000000 0.000000,-22.000000 0.000000,-1.000000 0.000000,1.000000 0.000000,-1.000000 0.000000,24.000000 0.000000,0.000000 0.000000,0.000000 0.000000,-1.000000 0.000000,1.000000 0.000000,0.000000 0.000000,-1.000000 0.000000,1.000000 0.000000,23.000000 24.000000,0.000000-1.000000,-23.000000-23.000000,0.000000 0.000000,-1.000000 0.000000,1.000000 0.000000,0.000000 0.000000,0.000000 0.000000,-24.000000 0.000000,1.000000 0.000000,-1.000000 0.000000,0.000000 0.000000,1.000000 0.000000,-1.000000 0.000000,1.000000 0.000000,-1.000000 0.000000,1.000000 0.000000,-1.000000 0.000000,1.000000 0.000000,-1.000000 0.000000,1.000000 0.000000,-1.000000 0.000000,-22.000000 0.000000,-1.000000 0.000000,23.000000 0.000000,1.000000 0.000000,-1.000000 0.000000,1.000000 0.000000,-1.000000 0.000000,1.000000 0.000000,-1.000000 0.000000,1.000000 0.000000,23.000000 0.000000,-1.000000 0.000000,-22.000000 0.000000,-1.000000 0.000000,24.000000 0.000000,0.000000 0.000000,-24.000000 0.000000,1.000000 0.000000,22.000000 0.000000,1.000000 0.000000,0.000000 0.000000,0.000000 0.000000,-24.000000 0.000000,1.000000 0.000000,-1.000000 0.000000,1.000000 0.000000,22.000000 0.000000,1.000000 0.000000,-23.000000 0.000000,-1.000000 0.000000,0.000000 0.000000,1.000000 0.000000,-1.000000 0.000000,1.000000 0.000000,-24.000000 0.000000,0.000000 0.000000,24.000000 0.000000,-1.000000 0.000000,-22.000000 0.000000,-1.000000 0.000000,0.000000 0.000000,0.000000 0.000000,1.000000 0.000000,-1.000000 0.000000,23.000000 0.000000,1.000000 0.000000,-24.000000 0.000000,0.000000 0.000000,24.000000 0.000000,-1.000000 0.000000,1.000000 0.000000,-1.000000 0.000000,1.000000 23.000000,-1.000000 0.000000,1.000000-23.000000,-1.000000 0.000000,24.000000 0.000000,0.000000 0.000000,-24.000000 0.000000,1.000000 0.000000,22.000000 0.000000,1.000000 0.000000,0.000000 0.000000,0.000000 0.000000,-1.000000 0.000000,1.000000 0.000000,-23.000000 24.000000,-1.000000-1.000000,24.000000-23.000000,0.000000 0.000000,-1.000000 0.000000,1.000000 0.000000,-23.000000 0.000000,-1.000000 0.000000,24.000000 0.000000,-1.000000 0.000000,1.000000 0.000000,0.000000 0.000000,0.000000 0.000000,-1.000000 0.000000,1.000000 0.000000,0.000000 0.000000,0.000000 0.000000,-1.000000 0.000000,1.000000 0.000000,0.000000 0.000000,0.000000 0.000000,-1.000000 0.000000,1.000000 0.000000,0.000000 0.000000,23.000000 0.000000,0.000000 0.000000,-24.000000-23.000000,1.000000-1.000000,23.000000 24.000000,0.000000 0.000000,-23.000000 0.000000,0.000000 0.000000,23.000000 0.000000,0.000000 0.000000,-24.000000-23.000000,1.000000 0.000000,23.000000 23.000000,0.000000 0.000000,-23.000000 0.000000,-1.000000 0.000000,24.000000 0.000000,0.000000 0.000000,-23.000000 0.000000,0.000000 0.000000,0.000000 0.000000,-1.000000 0.000000,1.000000 0.000000,0.000000 0.000000,23.000000 0.000000,0.000000 0.000000,-24.000000 0.000000,1.000000 0.000000,0.000000 0.000000,0.000000 0.000000,23.000000 0.000000,0.000000 0.000000,-24.000000 0.000000,1.000000 0.000000,0.000000 0.000000,0.000000 0.000000,-1.000000 0.000000,1.000000 0.000000,0.000000 0.000000,0.000000 0.000000,-1.000000 0.000000,1.000000 0.000000,-24.000000 0.000000,1.000000 0.000000,23.000000 0.000000,-1.000000 0.000000,1.000000 0.000000,0.000000 0.000000,-24.000000 0.000000,1.000000 0.000000,46.000000 0.000000,0.000000 0.000000,-23.000000 0.000000,-1.000000 0.000000,24.000000 0.000000,0.000000 0.000000,-23.000000 0.000000,0.000000 0.000000,-1.000000 0.000000,1.000000 0.000000,0.000000 23.000000,0.000000 0.000000,23.000000-23.000000,0.000000 0.000000,-47.000000 0.000000,1.000000 0.000000,-1.000000 0.000000,1.000000 0.000000,22.000000 24.000000,1.000000-1.000000,-23.000000-23.000000,-1.000000 0.000000,0.000000 0.000000,1.000000 0.000000,-1.000000 0.000000,1.000000 0.000000,23.000000 0.000000,-1.000000 0.000000,-22.000000 0.000000,-1.000000 0.000000,24.000000 0.000000,0.000000 0.000000,-24.000000 0.000000,1.000000 0.000000,23.000000 23.000000,-1.000000 0.000000,1.000000-23.000000,0.000000 0.000000,-24.000000 23.000000,1.000000 1.000000,-1.000000-1.000000,1.000000 0.000000,-24.000000 0.000000,0.000000 1.000000,-23.000000-1.000000,0.000000 0.000000,0.000000 0.000000,0.000000 1.000000,-23.000000 22.000000</inkml:trace>
</inkml:ink>
</file>

<file path=ppt/ink/ink140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53:16"/>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41290.000000 18400.000000,'34.000000'0.000000,"-34.000000"17.000000,0.000000-1.000000,17.000000-16.000000,0.000000 0.000000,-1.000000 0.000000,1.000000 0.000000,0.000000 0.000000,0.000000 0.000000,0.000000 0.000000,0.000000 0.000000,0.000000 0.000000,0.000000 0.000000,17.000000 0.000000,-1.000000 0.000000,1.000000 0.000000,0.000000 0.000000,17.000000 0.000000,-1.000000 0.000000,18.000000 0.000000,-1.000000 0.000000,1.000000-16.000000,0.000000-1.000000,16.000000 17.000000,1.000000 0.000000,16.000000-17.000000,0.000000 0.000000,-16.000000 17.000000,-1.000000 0.000000,1.000000-17.000000,-1.000000 0.000000,34.000000 17.000000,1.000000 0.000000,-18.000000-17.000000,0.000000 0.000000,18.000000 17.000000,-1.000000 0.000000,0.000000 0.000000,0.000000 0.000000,-16.000000 0.000000,-1.000000 0.000000,1.000000 0.000000,-1.000000 0.000000,17.000000 0.000000,0.000000 0.000000,1.000000 0.000000,-1.000000 0.000000,0.000000 0.000000,0.000000 0.000000,1.000000 0.000000,-1.000000 0.000000,-17.000000 0.000000,1.000000 0.000000,-1.000000 0.000000,0.000000 0.000000,1.000000 0.000000,-1.000000 0.000000,-16.000000 0.000000,-1.000000 0.000000,18.000000 0.000000,-1.000000 0.000000,0.000000 0.000000,1.000000 0.000000,-1.000000 0.000000,0.000000 0.000000,1.000000 0.000000,-1.000000 0.000000,0.000000 0.000000,1.000000 0.000000,-18.000000 0.000000,1.000000 0.000000,-1.000000 0.000000,1.000000 0.000000,16.000000 0.000000,0.000000 0.000000,1.000000 0.000000,-1.000000 0.000000,1.000000 0.000000,-1.000000 0.000000,0.000000 0.000000,1.000000 0.000000,-18.000000 0.000000,1.000000 0.000000,-1.000000 0.000000,1.000000 0.000000,16.000000-17.000000,0.000000 0.000000,-16.000000 17.000000,-1.000000 0.000000,18.000000 0.000000,-1.000000 0.000000,0.000000 0.000000,1.000000 0.000000,-1.000000 0.000000,0.000000 0.000000,1.000000 0.000000,-1.000000 0.000000,-16.000000 0.000000,-1.000000 0.000000,-16.000000 0.000000,-1.000000 0.000000,18.000000 0.000000,-1.000000 0.000000,1.000000 0.000000,-1.000000 0.000000,1.000000 0.000000,-1.000000 0.000000,1.000000 0.000000,-1.000000 0.000000,17.000000 0.000000,1.000000 0.000000,-18.000000 0.000000,1.000000 0.000000,-1.000000 0.000000,1.000000 0.000000,-1.000000 0.000000,1.000000 0.000000,-18.000000 0.000000,1.000000 0.000000,-1.000000 0.000000,1.000000 0.000000,33.000000 0.000000,1.000000 0.000000,-35.000000 0.000000,1.000000 0.000000,16.000000 0.000000,1.000000 0.000000,-1.000000 0.000000,1.000000 0.000000,-1.000000 0.000000,1.000000 0.000000,-18.000000 0.000000,1.000000 0.000000,-1.000000 0.000000,1.000000 0.000000,0.000000 0.000000,-1.000000 0.000000,18.000000 0.000000,-1.000000 0.000000,-16.000000 0.000000,-1.000000 0.000000,18.000000 0.000000,-1.000000 0.000000,18.000000 0.000000,-1.000000 0.000000,-17.000000 0.000000,1.000000 0.000000,-34.000000 0.000000,-1.000000 0.000000,1.000000 0.000000,0.000000 0.000000,-18.000000 0.000000,1.000000 0.000000,0.000000-16.000000,0.000000-1.000000,0.000000 17.000000,-1.000000 0.000000,-16.000000 0.000000,0.000000 0.000000,0.000000 0.000000,0.000000 0.000000,0.000000 0.000000,0.000000 0.000000,17.000000 0.000000,-1.000000 0.000000,-16.000000 0.000000,0.000000 0.000000,17.000000 17.000000,0.000000-1.000000,-17.000000 18.000000</inkml:trace>
</inkml:ink>
</file>

<file path=ppt/ink/ink140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53:18"/>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41121.000000 20393.000000,'-34.000000'0.000000,"34.000000"-17.000000,0.000000 0.000000,-17.000000 17.000000,0.000000 0.000000,1.000000 0.000000,-1.000000 0.000000,17.000000-17.000000,0.000000 1.000000,-17.000000 16.000000,0.000000 0.000000,34.000000 0.000000,0.000000 0.000000,0.000000 0.000000,-1.000000 0.000000,1.000000 0.000000,0.000000 0.000000,34.000000 0.000000,0.000000 0.000000,-1.000000 0.000000,1.000000 0.000000,17.000000 0.000000,-1.000000 0.000000,51.000000 0.000000,1.000000 0.000000,16.000000 0.000000,0.000000 0.000000,17.000000-17.000000,0.000000 0.000000,34.000000 0.000000,0.000000 0.000000,-17.000000 17.000000,0.000000 0.000000,16.000000-17.000000,1.000000 0.000000,17.000000 17.000000,0.000000 0.000000,-34.000000 0.000000,0.000000 0.000000,0.000000 0.000000,0.000000 0.000000,16.000000 17.000000,1.000000 0.000000,0.000000 0.000000,0.000000 0.000000,-17.000000-17.000000,0.000000 0.000000,-17.000000 17.000000,0.000000 0.000000,17.000000-17.000000,0.000000 0.000000,0.000000 16.000000,0.000000 1.000000,-17.000000-17.000000,0.000000 0.000000,-17.000000 0.000000,0.000000 0.000000,0.000000 0.000000,0.000000 0.000000,18.000000 0.000000,-1.000000 0.000000,-17.000000 0.000000,0.000000 0.000000,0.000000 0.000000,0.000000 0.000000,0.000000 0.000000,1.000000 0.000000,-18.000000 17.000000,0.000000 0.000000,17.000000-17.000000,0.000000 0.000000,17.000000 0.000000,0.000000 0.000000,-16.000000 17.000000,-1.000000 0.000000,-17.000000-17.000000,0.000000 0.000000,17.000000 0.000000,1.000000 0.000000,-18.000000 0.000000,0.000000 0.000000,34.000000 0.000000,0.000000 0.000000,0.000000 0.000000,0.000000 0.000000,-17.000000 0.000000,1.000000 0.000000,-18.000000 0.000000,0.000000 0.000000,17.000000 0.000000,0.000000 0.000000,1.000000 0.000000,-1.000000 0.000000,0.000000 0.000000,0.000000 0.000000,-34.000000-17.000000,1.000000 0.000000,-1.000000 17.000000,1.000000 0.000000,-18.000000 0.000000,1.000000 0.000000,33.000000 0.000000,0.000000 0.000000,-17.000000-17.000000,1.000000 0.000000,33.000000 17.000000,0.000000 0.000000,-17.000000 0.000000,1.000000 0.000000,-18.000000 0.000000,0.000000 0.000000,18.000000 0.000000,-1.000000 0.000000,-17.000000 17.000000,1.000000 0.000000,16.000000-17.000000,0.000000 0.000000,0.000000 0.000000,1.000000 0.000000,-18.000000 0.000000,0.000000 0.000000,-16.000000 0.000000,-1.000000 0.000000,18.000000 17.000000,-1.000000 0.000000,-33.000000-17.000000,-1.000000 0.000000,18.000000 0.000000,-1.000000 0.000000,18.000000 0.000000,-1.000000 0.000000,-17.000000 0.000000,1.000000 0.000000,-1.000000 0.000000,1.000000 0.000000,16.000000 0.000000,1.000000 0.000000,-18.000000 0.000000,1.000000 0.000000,-18.000000 0.000000,1.000000 0.000000,-1.000000 0.000000,1.000000 0.000000,-1.000000 0.000000,1.000000 0.000000,0.000000 0.000000,-1.000000 0.000000,18.000000 0.000000,-1.000000 0.000000,1.000000 17.000000,-1.000000 0.000000,-16.000000-17.000000,-1.000000 0.000000,35.000000 0.000000,-1.000000 0.000000,-33.000000 0.000000,-1.000000 0.000000,18.000000 17.000000,-1.000000 0.000000,1.000000-17.000000,-1.000000 0.000000,-16.000000 16.000000,-1.000000 1.000000,1.000000-17.000000,-1.000000 0.000000,18.000000 0.000000,-1.000000 0.000000,1.000000 0.000000,-1.000000 0.000000,-16.000000 0.000000,-1.000000 0.000000,18.000000 0.000000,-1.000000 0.000000,-33.000000 0.000000,0.000000 0.000000,-18.000000 0.000000,1.000000 0.000000,17.000000 0.000000,0.000000 0.000000,-35.000000 0.000000,1.000000 0.000000,0.000000 0.000000,0.000000 0.000000,0.000000 0.000000,0.000000 0.000000,-17.000000-17.000000,0.000000 1.000000,17.000000 16.000000,0.000000 0.000000,0.000000 0.000000,0.000000 0.000000,-17.000000 16.000000,0.000000 1.000000,16.000000 0.000000</inkml:trace>
</inkml:ink>
</file>

<file path=ppt/ink/ink14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57:15"/>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26719.000000 26970.000000,'0.000000'20.000000,"0.000000"-10.000000,0.000000 0.000000,0.000000 0.000000,0.000000-1.000000,-10.000000 1.000000,1.000000 1.000000,9.000000-1.000000,0.000000 0.000000,0.000000 0.000000,0.000000 0.000000,0.000000 0.000000,0.000000 0.000000,0.000000 0.000000,0.000000-1.000000,0.000000 1.000000,0.000000 1.000000,0.000000 9.000000,0.000000 0.000000,0.000000-10.000000,0.000000 0.000000,0.000000 0.000000,0.000000-1.000000,0.000000 1.000000,0.000000 1.000000,0.000000-1.000000,0.000000 0.000000,0.000000 0.000000,0.000000 0.000000,-10.000000-10.000000,0.000000 0.000000,10.000000-10.000000,0.000000 0.000000,0.000000 0.000000,0.000000 0.000000,0.000000-10.000000,0.000000 0.000000,10.000000 10.000000,0.000000 0.000000,-10.000000-10.000000,0.000000 0.000000,9.000000 0.000000,1.000000 0.000000,-10.000000 0.000000,0.000000 0.000000,11.000000 0.000000,-1.000000-1.000000,0.000000 2.000000,-1.000000-1.000000,1.000000 0.000000,1.000000 0.000000,-1.000000 9.000000,0.000000 1.000000,-1.000000 1.000000,1.000000-1.000000,1.000000 0.000000,-1.000000 0.000000,-10.000000 0.000000,0.000000 0.000000,10.000000 0.000000,-1.000000 0.000000,1.000000 10.000000,1.000000 0.000000,-1.000000 0.000000,0.000000 0.000000,-1.000000 0.000000,1.000000 0.000000,1.000000 0.000000,-1.000000 0.000000,0.000000 10.000000,-1.000000 0.000000,-9.000000 0.000000,0.000000 0.000000,0.000000 10.000000,0.000000-1.000000,0.000000-9.000000,0.000000 1.000000,0.000000-1.000000,0.000000 0.000000,0.000000 10.000000,0.000000 0.000000,0.000000-10.000000,0.000000-1.000000,0.000000 12.000000,0.000000-1.000000,0.000000-10.000000,0.000000 0.000000,0.000000 0.000000,0.000000 0.000000,10.000000 10.000000,1.000000 0.000000,-11.000000-10.000000,0.000000 0.000000,0.000000 0.000000,0.000000 0.000000,0.000000 0.000000,0.000000 0.000000,10.000000-10.000000,0.000000 0.000000,-10.000000 10.000000,0.000000-1.000000,9.000000-9.000000</inkml:trace>
</inkml:ink>
</file>

<file path=ppt/ink/ink141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53:24"/>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41155.000000 22319.000000,'34.000000'0.000000,"-17.000000"0.000000,-1.000000 0.000000,-16.000000-17.000000,0.000000 0.000000,17.000000 17.000000,0.000000 0.000000,0.000000 0.000000,0.000000 0.000000,0.000000 0.000000,0.000000 0.000000,0.000000-17.000000,0.000000 1.000000,16.000000 16.000000,1.000000 0.000000,0.000000 0.000000,0.000000 0.000000,0.000000 0.000000,-1.000000 0.000000,18.000000 0.000000,0.000000 0.000000,-1.000000 0.000000,1.000000 0.000000,17.000000 0.000000,-1.000000 0.000000,18.000000 0.000000,-1.000000 0.000000,18.000000 0.000000,-1.000000 0.000000,0.000000 0.000000,1.000000 0.000000,-1.000000 0.000000,0.000000 0.000000,1.000000-17.000000,-1.000000 0.000000,17.000000 17.000000,1.000000 0.000000,-1.000000-17.000000,0.000000 0.000000,0.000000 17.000000,1.000000 0.000000,16.000000-17.000000,0.000000 0.000000,0.000000 17.000000,0.000000 0.000000,0.000000 0.000000,1.000000 0.000000,-1.000000 0.000000,0.000000 0.000000,0.000000 0.000000,0.000000 0.000000,17.000000 0.000000,0.000000 0.000000,0.000000 0.000000,0.000000 0.000000,-16.000000 0.000000,-1.000000 0.000000,0.000000 0.000000,0.000000 0.000000,17.000000 0.000000,0.000000 0.000000,17.000000 0.000000,0.000000 0.000000,-17.000000 0.000000,0.000000 0.000000,17.000000 0.000000,0.000000 0.000000,-17.000000 0.000000,0.000000 0.000000,17.000000 0.000000,0.000000 0.000000,-17.000000 0.000000,0.000000 0.000000,-34.000000 0.000000,1.000000 0.000000,-1.000000 17.000000,0.000000 0.000000,-16.000000-17.000000,-1.000000 0.000000,0.000000 0.000000,1.000000 0.000000,-1.000000 0.000000,0.000000 0.000000,-16.000000 0.000000,-1.000000 0.000000,-33.000000 0.000000,0.000000 0.000000,-1.000000 0.000000,1.000000 0.000000,-17.000000 0.000000,0.000000 0.000000,-1.000000 0.000000,1.000000 0.000000,0.000000 0.000000,0.000000 0.000000,-17.000000 0.000000,0.000000 0.000000,16.000000 0.000000,1.000000 0.000000,0.000000 0.000000,0.000000 0.000000,-17.000000 0.000000,0.000000 0.000000,-1.000000 0.000000,1.000000 0.000000,0.000000 17.000000,0.000000 0.000000,0.000000-17.000000,0.000000 0.000000,-34.000000 0.000000,0.000000 0.000000,-17.000000 0.000000,1.000000 0.000000,-18.000000 0.000000,0.000000 0.000000,1.000000 0.000000,-1.000000 0.000000,-17.000000 0.000000,1.000000 0.000000,-18.000000 0.000000,1.000000 0.000000,-1.000000 0.000000,1.000000 0.000000,-34.000000 0.000000,-1.000000 0.000000,1.000000 0.000000,0.000000 0.000000,-17.000000 0.000000,-1.000000 0.000000,-33.000000 0.000000,1.000000 0.000000,-1.000000 0.000000,0.000000 0.000000,0.000000-17.000000,0.000000 0.000000,-17.000000 17.000000,0.000000 0.000000,17.000000 0.000000,0.000000 0.000000,17.000000 0.000000,0.000000 0.000000,-51.000000 0.000000,1.000000 0.000000,16.000000 0.000000,0.000000 0.000000,17.000000 0.000000,0.000000 0.000000,-17.000000 0.000000,0.000000 0.000000,34.000000 0.000000,0.000000 0.000000,-34.000000 0.000000,1.000000 0.000000,16.000000 0.000000,0.000000 0.000000,33.000000 17.000000,1.000000 0.000000,-17.000000-17.000000,0.000000 0.000000,-34.000000 17.000000,1.000000 0.000000,49.000000-17.000000,1.000000 0.000000,0.000000 16.000000,0.000000 1.000000,0.000000-17.000000,0.000000 0.000000,33.000000 0.000000,1.000000 0.000000,0.000000 17.000000,-1.000000 0.000000,-16.000000-17.000000,0.000000 0.000000,33.000000 0.000000,1.000000 0.000000,-1.000000 0.000000,1.000000 0.000000,16.000000 17.000000,1.000000 0.000000,33.000000-17.000000,0.000000 0.000000,0.000000 0.000000,0.000000 0.000000,1.000000 17.000000,-1.000000 0.000000,17.000000-17.000000,0.000000 0.000000,17.000000 17.000000,0.000000 0.000000,0.000000 16.000000,0.000000 1.000000,34.000000-17.000000,0.000000 0.000000,-1.000000 0.000000</inkml:trace>
</inkml:ink>
</file>

<file path=ppt/ink/ink141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53:27"/>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42033.000000 24245.000000,'-33.000000'0.000000,"16.000000"0.000000,0.000000 0.000000,0.000000 0.000000,0.000000 0.000000,0.000000 0.000000,0.000000 0.000000,0.000000 0.000000,0.000000 0.000000,17.000000-17.000000,0.000000 0.000000,0.000000 0.000000,0.000000 1.000000,17.000000 16.000000,0.000000 0.000000,17.000000 0.000000,0.000000 0.000000,0.000000-17.000000,-1.000000 0.000000,1.000000 17.000000,0.000000 0.000000,17.000000 0.000000,-1.000000 0.000000,18.000000 0.000000,-1.000000 0.000000,18.000000 0.000000,-1.000000 0.000000,18.000000 0.000000,-1.000000 0.000000,34.000000-17.000000,0.000000 0.000000,1.000000 17.000000,-1.000000 0.000000,17.000000 0.000000,0.000000 0.000000,17.000000 0.000000,0.000000 0.000000,-34.000000 17.000000,0.000000 0.000000,0.000000-17.000000,0.000000 0.000000,1.000000 17.000000,-1.000000 0.000000,17.000000-17.000000,0.000000 0.000000,-17.000000 0.000000,0.000000 0.000000,17.000000 16.000000,0.000000 1.000000,-17.000000-17.000000,1.000000 0.000000,-1.000000 0.000000,0.000000 0.000000,17.000000 0.000000,0.000000 0.000000,0.000000 0.000000,0.000000 0.000000,0.000000 0.000000,0.000000 0.000000,0.000000 0.000000,0.000000 0.000000,0.000000 0.000000,0.000000 0.000000,34.000000 0.000000,0.000000 0.000000,-17.000000 0.000000,0.000000 0.000000,-34.000000 0.000000,0.000000 0.000000,17.000000 0.000000,0.000000 0.000000,34.000000 0.000000,0.000000 0.000000,-17.000000 0.000000,0.000000 0.000000,-34.000000 0.000000,0.000000 0.000000,17.000000 0.000000,0.000000 0.000000,-16.000000 0.000000,-1.000000 0.000000,17.000000 0.000000,0.000000 0.000000,0.000000 0.000000,0.000000 0.000000,-34.000000 0.000000,0.000000 0.000000,-16.000000 0.000000,-1.000000 0.000000,17.000000 0.000000,1.000000 0.000000,-18.000000 0.000000,0.000000 0.000000,18.000000 0.000000,-1.000000 0.000000,0.000000 0.000000,0.000000 0.000000,-16.000000 0.000000,-1.000000 0.000000,-16.000000 0.000000,-1.000000 0.000000,1.000000 0.000000,-1.000000 0.000000,1.000000 0.000000,-1.000000 0.000000,-16.000000 0.000000,-1.000000 0.000000,35.000000 0.000000,-1.000000 0.000000,-17.000000 0.000000,1.000000 0.000000,-1.000000 0.000000,1.000000 0.000000,16.000000 0.000000,1.000000 0.000000,-18.000000 0.000000,0.000000 0.000000,-16.000000 0.000000,0.000000 0.000000,33.000000 0.000000,0.000000 0.000000,1.000000 0.000000,-1.000000 0.000000,0.000000 0.000000,1.000000 0.000000,-1.000000 0.000000,1.000000 0.000000,-18.000000 0.000000,1.000000 0.000000,16.000000 0.000000,0.000000 0.000000,-16.000000 0.000000,-1.000000 0.000000,18.000000 0.000000,-1.000000 0.000000,-17.000000 0.000000,1.000000 0.000000,33.000000 0.000000,0.000000 0.000000,-33.000000 0.000000,-1.000000 0.000000,18.000000 0.000000,-1.000000 0.000000,-16.000000 0.000000,-1.000000 0.000000,-16.000000 0.000000,-1.000000 0.000000,1.000000 0.000000,-1.000000 0.000000,1.000000 0.000000,0.000000 0.000000,-1.000000 0.000000,1.000000 0.000000,16.000000 0.000000,1.000000 0.000000,-18.000000 0.000000,1.000000 0.000000,16.000000 0.000000,1.000000 0.000000,-18.000000 0.000000,1.000000 0.000000,-1.000000 0.000000,1.000000 0.000000,0.000000 0.000000,-1.000000 0.000000,1.000000 0.000000,-1.000000 0.000000,1.000000 0.000000,0.000000 0.000000,-1.000000 0.000000,1.000000 0.000000,-1.000000 0.000000,1.000000 0.000000,-1.000000 0.000000,1.000000 0.000000,0.000000 0.000000,-1.000000 0.000000,18.000000 0.000000,-1.000000 0.000000,-16.000000 0.000000,-1.000000 0.000000,1.000000 0.000000,-1.000000 0.000000,1.000000 0.000000,0.000000 0.000000,-18.000000 0.000000,1.000000 0.000000,-17.000000 0.000000,-1.000000 0.000000,35.000000 0.000000,0.000000 0.000000,-35.000000 0.000000,1.000000 0.000000,17.000000 0.000000,0.000000 0.000000,16.000000 0.000000,1.000000 0.000000,-18.000000 0.000000,1.000000 0.000000,0.000000 0.000000,-1.000000 0.000000,1.000000 0.000000,0.000000 0.000000,0.000000 0.000000,-1.000000 0.000000,1.000000 0.000000,0.000000 0.000000,-18.000000 0.000000,1.000000 0.000000,0.000000 0.000000,0.000000 0.000000,0.000000 0.000000,-1.000000 0.000000,-16.000000 0.000000,0.000000 0.000000,0.000000 17.000000,0.000000 0.000000,0.000000 0.000000,0.000000 0.000000,-17.000000 0.000000</inkml:trace>
</inkml:ink>
</file>

<file path=ppt/ink/ink141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53:29"/>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41763.000000 25935.000000,'34.000000'0.000000,"-17.000000"0.000000,0.000000 0.000000,0.000000 0.000000,-1.000000 0.000000,1.000000 0.000000,0.000000 0.000000,0.000000 0.000000,0.000000 0.000000,0.000000 0.000000,0.000000 0.000000,0.000000 0.000000,0.000000 0.000000,16.000000 0.000000,1.000000 0.000000,-17.000000-17.000000,0.000000 0.000000,0.000000 17.000000,0.000000 0.000000,17.000000 0.000000,-1.000000 0.000000,1.000000 0.000000,0.000000 0.000000,17.000000 0.000000,-1.000000 0.000000,-16.000000 0.000000,0.000000 0.000000,33.000000 0.000000,1.000000 0.000000,-17.000000 0.000000,-1.000000 0.000000,18.000000 0.000000,-1.000000 0.000000,18.000000 0.000000,-1.000000 0.000000,1.000000 0.000000,-1.000000 0.000000,18.000000 0.000000,-1.000000 0.000000,17.000000 0.000000,1.000000 0.000000,-1.000000 0.000000,0.000000 0.000000,0.000000 0.000000,1.000000 0.000000,-18.000000 17.000000,0.000000 0.000000,1.000000-17.000000,-1.000000 0.000000,1.000000 0.000000,-1.000000 0.000000,17.000000 0.000000,0.000000 0.000000,34.000000 0.000000,1.000000 0.000000,-52.000000 0.000000,0.000000 0.000000,18.000000 0.000000,-1.000000 0.000000,0.000000 0.000000,0.000000 0.000000,1.000000 0.000000,-1.000000 0.000000,0.000000 0.000000,0.000000 0.000000,34.000000 0.000000,0.000000 0.000000,-33.000000 0.000000,-1.000000 0.000000,-17.000000 0.000000,1.000000 0.000000,16.000000 0.000000,0.000000 0.000000,-16.000000 0.000000,-1.000000 0.000000,17.000000 0.000000,1.000000 0.000000,16.000000 0.000000,0.000000 0.000000,-34.000000 0.000000,1.000000 0.000000,-1.000000 0.000000,0.000000 0.000000,18.000000 0.000000,-1.000000 0.000000,-34.000000 0.000000,1.000000 0.000000,16.000000 0.000000,1.000000 0.000000,-1.000000 0.000000,0.000000 0.000000,1.000000 0.000000,-1.000000 0.000000,-17.000000 17.000000,1.000000-1.000000,16.000000-16.000000,1.000000 0.000000,-18.000000 0.000000,1.000000 0.000000,-1.000000 0.000000,1.000000 0.000000,16.000000 0.000000,0.000000 0.000000,18.000000 0.000000,-1.000000 0.000000,-17.000000 0.000000,1.000000 0.000000,33.000000 0.000000,0.000000 0.000000,-51.000000 0.000000,1.000000 0.000000,16.000000 0.000000,1.000000 0.000000,-1.000000 0.000000,0.000000 0.000000,1.000000 0.000000,-1.000000 0.000000,17.000000 0.000000,1.000000 0.000000,-1.000000 0.000000,0.000000 0.000000,-17.000000 0.000000,1.000000 0.000000,-1.000000 0.000000,1.000000 0.000000,-1.000000 0.000000,0.000000 0.000000,1.000000 0.000000,-1.000000 0.000000,0.000000 0.000000,1.000000 0.000000,16.000000 0.000000,0.000000 0.000000,-16.000000 0.000000,-1.000000 0.000000,0.000000 0.000000,1.000000 0.000000,-1.000000 0.000000,0.000000 0.000000,-16.000000 0.000000,-1.000000 0.000000,18.000000 0.000000,-1.000000 0.000000,1.000000 0.000000,-1.000000 0.000000,0.000000 0.000000,1.000000 0.000000,-18.000000 0.000000,1.000000 0.000000,16.000000 0.000000,0.000000 0.000000,-16.000000 17.000000,-1.000000 0.000000,1.000000-17.000000,-1.000000 0.000000,1.000000 0.000000,-1.000000 0.000000,1.000000 0.000000,-1.000000 0.000000,1.000000 17.000000,-1.000000 0.000000,17.000000-17.000000,1.000000 0.000000,-18.000000 0.000000,1.000000 0.000000,-1.000000 0.000000,1.000000 0.000000,-1.000000 17.000000,1.000000 0.000000,-1.000000-17.000000,1.000000 0.000000,16.000000 0.000000,0.000000 0.000000,-16.000000 17.000000,-1.000000 0.000000,18.000000-17.000000,-1.000000 0.000000,0.000000 16.000000,1.000000 1.000000,-1.000000-17.000000,0.000000 0.000000,-16.000000 0.000000,-1.000000 0.000000,-16.000000 17.000000,0.000000 0.000000,-1.000000-17.000000,1.000000 0.000000,-1.000000 0.000000,1.000000 0.000000,-1.000000 17.000000,1.000000 0.000000,0.000000-17.000000,-1.000000 0.000000,1.000000 0.000000,-1.000000 0.000000,1.000000 0.000000,0.000000 0.000000,-1.000000 0.000000,1.000000 0.000000,-18.000000 0.000000,1.000000 0.000000,-17.000000-17.000000,0.000000 0.000000,16.000000 17.000000,1.000000 0.000000,-34.000000 0.000000,0.000000 0.000000,17.000000-17.000000,-1.000000 0.000000,-16.000000 17.000000,0.000000 0.000000,0.000000 0.000000,0.000000 0.000000,0.000000 0.000000,0.000000 0.000000,0.000000-17.000000</inkml:trace>
</inkml:ink>
</file>

<file path=ppt/ink/ink141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53:36"/>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41493.000000 27725.000000,'34.000000'0.000000,"-34.000000"-16.000000,0.000000-1.000000,16.000000 17.000000,1.000000 0.000000,-17.000000-17.000000,0.000000 0.000000,17.000000 17.000000,0.000000 0.000000,0.000000 0.000000,0.000000 0.000000,0.000000-17.000000,0.000000 0.000000,0.000000 17.000000,-1.000000 0.000000,1.000000 0.000000,0.000000 0.000000,0.000000 0.000000,0.000000 0.000000,0.000000 0.000000,0.000000 0.000000,17.000000 0.000000,-1.000000 0.000000,-16.000000 0.000000,0.000000 0.000000,17.000000 0.000000,0.000000 0.000000,-17.000000 0.000000,0.000000 0.000000,16.000000 0.000000,1.000000 0.000000,0.000000 0.000000,0.000000 0.000000,-17.000000 0.000000,0.000000 0.000000,16.000000 0.000000,1.000000 0.000000,0.000000 0.000000,0.000000 0.000000,-1.000000 0.000000,1.000000 0.000000,17.000000 0.000000,0.000000 0.000000,-18.000000 0.000000,1.000000 0.000000,17.000000 0.000000,0.000000 0.000000,-18.000000 0.000000,1.000000 0.000000,17.000000 0.000000,-1.000000 0.000000,1.000000 0.000000,0.000000 0.000000,0.000000 0.000000,-1.000000 0.000000,18.000000 0.000000,-1.000000 0.000000,1.000000 0.000000,0.000000 0.000000,-1.000000 0.000000,1.000000 0.000000,16.000000 0.000000,1.000000 0.000000,-18.000000 17.000000,1.000000 0.000000,16.000000-17.000000,1.000000 0.000000,-18.000000 0.000000,1.000000 0.000000,-17.000000 0.000000,-1.000000 0.000000,18.000000 0.000000,-1.000000 0.000000,1.000000 0.000000,0.000000 0.000000,-18.000000 0.000000,1.000000 0.000000,17.000000 0.000000,-1.000000 0.000000,-16.000000 0.000000,-1.000000 0.000000,1.000000 0.000000,0.000000 0.000000,0.000000 0.000000,-1.000000 0.000000,-16.000000 0.000000,0.000000 0.000000,16.000000 0.000000,1.000000 0.000000,-17.000000 0.000000,0.000000 0.000000,16.000000 0.000000,1.000000 0.000000,-17.000000 17.000000,0.000000 0.000000,16.000000-17.000000,1.000000 0.000000,0.000000 0.000000,-1.000000 0.000000,1.000000 0.000000,0.000000 0.000000,-1.000000 17.000000,1.000000-1.000000,-17.000000-16.000000,0.000000 0.000000,16.000000 0.000000,1.000000 0.000000,0.000000 0.000000,-1.000000 0.000000,1.000000 0.000000,0.000000 0.000000,0.000000 0.000000,-1.000000 0.000000,18.000000 0.000000,-1.000000 0.000000,-16.000000 0.000000,0.000000 0.000000,-1.000000 0.000000,1.000000 0.000000,0.000000 0.000000,-1.000000 0.000000,-16.000000 0.000000,0.000000 0.000000,17.000000 0.000000,-1.000000 0.000000,-16.000000 0.000000,0.000000 0.000000,0.000000 0.000000,0.000000 0.000000,-1.000000 0.000000,1.000000 0.000000,0.000000 0.000000,0.000000 0.000000,0.000000 0.000000,-1.000000 0.000000,1.000000 0.000000,0.000000 0.000000,0.000000 0.000000,-1.000000 0.000000,18.000000 0.000000,0.000000 0.000000,0.000000-16.000000,-1.000000-1.000000,1.000000 17.000000,0.000000 0.000000,-1.000000 0.000000,1.000000 0.000000,0.000000 0.000000,-1.000000 0.000000,1.000000 0.000000,0.000000 0.000000,-1.000000-17.000000,1.000000 0.000000,-17.000000 17.000000,0.000000 0.000000,16.000000 0.000000,1.000000 0.000000,-17.000000 0.000000,0.000000 0.000000,16.000000 0.000000,1.000000 0.000000,-17.000000 0.000000,0.000000 0.000000,-1.000000 0.000000,1.000000 0.000000,17.000000 0.000000,-1.000000 0.000000,-16.000000-17.000000,0.000000 0.000000,17.000000 17.000000,-1.000000 0.000000,-16.000000 0.000000,0.000000 0.000000,0.000000 0.000000,0.000000 0.000000,16.000000 0.000000,1.000000 0.000000,-17.000000 0.000000,0.000000 0.000000,16.000000 0.000000,1.000000 0.000000,-17.000000 0.000000,-1.000000 0.000000,18.000000 0.000000,0.000000 0.000000,-17.000000 0.000000,-1.000000 0.000000,1.000000 0.000000,0.000000 0.000000,17.000000 0.000000,-1.000000 0.000000,-16.000000 0.000000,0.000000 0.000000,17.000000 0.000000,-1.000000 0.000000,-16.000000 0.000000,0.000000 0.000000,0.000000 0.000000,-1.000000 0.000000,1.000000 0.000000,0.000000 0.000000,17.000000 0.000000,-1.000000 0.000000,-16.000000 0.000000,0.000000 0.000000,0.000000 0.000000,0.000000 0.000000,-1.000000 0.000000,1.000000 0.000000,0.000000 0.000000,0.000000 0.000000,16.000000 0.000000,1.000000 0.000000,-17.000000 0.000000,0.000000 0.000000,16.000000 0.000000,1.000000 0.000000,0.000000 0.000000,-1.000000 0.000000,-16.000000 0.000000,0.000000 0.000000,17.000000 0.000000,-1.000000 0.000000,-16.000000 0.000000,0.000000 0.000000,17.000000 0.000000,-1.000000 0.000000,-16.000000 0.000000,0.000000 0.000000,0.000000 0.000000,-1.000000 0.000000,1.000000 0.000000,0.000000 0.000000,17.000000 0.000000,-1.000000 0.000000,-16.000000 0.000000,0.000000 0.000000,0.000000 0.000000,0.000000 0.000000,16.000000 0.000000,1.000000 0.000000,0.000000 0.000000,-1.000000 0.000000,1.000000 0.000000,0.000000 0.000000,-1.000000 0.000000,1.000000 0.000000,0.000000 0.000000,-1.000000 0.000000,1.000000 0.000000,0.000000 0.000000,-1.000000 0.000000,1.000000 0.000000,-17.000000 0.000000,0.000000 0.000000,16.000000 0.000000,1.000000 0.000000,0.000000 0.000000,-1.000000 0.000000,-16.000000 0.000000,0.000000 0.000000,0.000000 0.000000,0.000000 0.000000,-1.000000 0.000000,1.000000 0.000000,0.000000 0.000000,0.000000 0.000000,16.000000 0.000000,1.000000 0.000000,-17.000000-17.000000,0.000000 0.000000,16.000000 17.000000,1.000000 0.000000,0.000000 0.000000,-1.000000 0.000000,-16.000000 0.000000,0.000000 0.000000,17.000000 0.000000,-1.000000 0.000000,-16.000000 0.000000,0.000000 0.000000,17.000000 0.000000,-1.000000 0.000000,-16.000000 0.000000,0.000000 0.000000,0.000000 0.000000,-1.000000 0.000000,1.000000 0.000000,0.000000 0.000000,0.000000 0.000000,0.000000 0.000000,-1.000000 0.000000,1.000000 0.000000,-17.000000 0.000000,0.000000 0.000000,17.000000-17.000000,0.000000 0.000000,-1.000000 17.000000,1.000000 0.000000,-17.000000 0.000000,0.000000 0.000000,17.000000 0.000000,0.000000 0.000000,-18.000000 0.000000,1.000000 0.000000,17.000000 0.000000,0.000000 0.000000,-17.000000 0.000000,0.000000 0.000000,16.000000 0.000000,1.000000 0.000000,0.000000 0.000000,0.000000 0.000000,0.000000 0.000000,-1.000000 0.000000,1.000000 0.000000,0.000000 0.000000,0.000000 0.000000,0.000000 0.000000,16.000000 0.000000,1.000000 0.000000,-17.000000 0.000000,0.000000 0.000000,-1.000000 0.000000,1.000000 0.000000,0.000000 0.000000,0.000000 0.000000,-1.000000 0.000000,1.000000 0.000000,0.000000 0.000000,0.000000 0.000000,-17.000000 0.000000,0.000000 0.000000,16.000000 0.000000,1.000000 0.000000,0.000000 0.000000,0.000000 0.000000,-17.000000 0.000000,0.000000 0.000000,16.000000 0.000000,1.000000 0.000000,-17.000000 0.000000,0.000000 0.000000,0.000000 0.000000,0.000000 0.000000,17.000000 0.000000,-1.000000 0.000000,1.000000 0.000000,0.000000 0.000000,-17.000000 0.000000,0.000000 0.000000,16.000000 0.000000,1.000000 0.000000,0.000000 0.000000,0.000000 0.000000,-17.000000 0.000000,0.000000 0.000000,16.000000 0.000000,1.000000 0.000000,0.000000 0.000000,0.000000 0.000000,0.000000 0.000000,-1.000000 0.000000,1.000000 0.000000,0.000000 0.000000,17.000000 0.000000,-1.000000 0.000000,-16.000000 0.000000,0.000000 0.000000,0.000000 0.000000,-1.000000 0.000000,1.000000 0.000000,0.000000 0.000000,17.000000 0.000000,-1.000000 0.000000,-16.000000 0.000000,0.000000 0.000000,0.000000 0.000000,0.000000 0.000000,-1.000000 0.000000,1.000000 0.000000,0.000000 0.000000,0.000000 0.000000,0.000000 0.000000,-1.000000 0.000000,1.000000 0.000000,0.000000 0.000000,0.000000 0.000000,-1.000000 0.000000,1.000000 0.000000,0.000000 0.000000,0.000000 0.000000,0.000000 0.000000,-1.000000 0.000000,1.000000 0.000000,0.000000 0.000000,0.000000 0.000000,0.000000 0.000000,-1.000000 0.000000,18.000000 0.000000,0.000000 0.000000,-1.000000 0.000000,1.000000 0.000000,0.000000 0.000000,-1.000000 0.000000,18.000000 0.000000,0.000000 0.000000,-18.000000 0.000000,1.000000 0.000000,-17.000000 0.000000,0.000000 0.000000,16.000000 0.000000,1.000000 0.000000,-17.000000 0.000000,0.000000 0.000000,-1.000000 0.000000,1.000000 0.000000,0.000000 0.000000,0.000000 0.000000,-1.000000 0.000000,1.000000 0.000000,-17.000000 0.000000,0.000000 0.000000,17.000000 0.000000,0.000000 0.000000,-1.000000 0.000000,1.000000 0.000000,0.000000 0.000000,0.000000 0.000000,0.000000 0.000000,-1.000000 0.000000,1.000000 0.000000,0.000000 0.000000,0.000000 0.000000,0.000000 0.000000,-1.000000 0.000000,1.000000 0.000000,0.000000 0.000000,0.000000 0.000000,-1.000000 0.000000,1.000000 0.000000,17.000000 0.000000,0.000000 0.000000,-18.000000 0.000000,1.000000 0.000000,0.000000 0.000000,0.000000 0.000000,16.000000 0.000000,1.000000 0.000000,-17.000000 0.000000,0.000000 0.000000,16.000000 0.000000,1.000000 0.000000,-17.000000 0.000000,0.000000 0.000000,16.000000 0.000000,1.000000 0.000000,-17.000000 0.000000,0.000000 0.000000,-1.000000 0.000000,1.000000 0.000000,17.000000 0.000000,0.000000 0.000000,-18.000000 0.000000,1.000000 0.000000,0.000000 0.000000,0.000000 0.000000,-1.000000 0.000000,1.000000 0.000000,17.000000 0.000000,0.000000 0.000000,-18.000000 0.000000,1.000000 0.000000,17.000000 0.000000,0.000000 0.000000,-18.000000 0.000000,1.000000 0.000000,17.000000 17.000000,0.000000 0.000000,-1.000000-17.000000,1.000000 0.000000,16.000000 0.000000,1.000000 0.000000,-34.000000 0.000000,0.000000 0.000000,16.000000 0.000000,1.000000 0.000000,0.000000 0.000000,-1.000000 0.000000,1.000000 0.000000,0.000000 0.000000,-17.000000 0.000000,-1.000000 0.000000,1.000000 0.000000,0.000000 0.000000,17.000000 0.000000,-1.000000 0.000000,-16.000000 0.000000,0.000000 0.000000,0.000000 0.000000,-1.000000 0.000000,1.000000 0.000000,0.000000 0.000000,0.000000 0.000000,0.000000 0.000000,-1.000000 0.000000,1.000000 0.000000,17.000000 0.000000,0.000000 0.000000,-18.000000 0.000000,1.000000 0.000000,17.000000 0.000000,-1.000000 0.000000,-16.000000 0.000000,0.000000 0.000000,0.000000 0.000000,0.000000 0.000000,16.000000 0.000000,1.000000 0.000000,-17.000000 0.000000,0.000000 0.000000,-1.000000 0.000000,1.000000 0.000000,0.000000 0.000000,0.000000 0.000000,0.000000 0.000000,-1.000000 0.000000,-16.000000 0.000000,0.000000 0.000000,17.000000 0.000000,0.000000 0.000000,-17.000000 0.000000,-1.000000 0.000000,1.000000 0.000000,0.000000 0.000000,17.000000 0.000000,0.000000 0.000000,0.000000 0.000000,-1.000000 0.000000,-16.000000 0.000000,0.000000 0.000000,17.000000 0.000000,0.000000 0.000000,0.000000 0.000000,-1.000000 0.000000,-16.000000 0.000000,0.000000 0.000000,17.000000 0.000000,0.000000 0.000000,-17.000000 0.000000,0.000000 0.000000,16.000000 0.000000,1.000000 0.000000,-17.000000 0.000000,0.000000 0.000000,0.000000 0.000000,0.000000 0.000000,16.000000 0.000000,1.000000 0.000000,-17.000000 0.000000,0.000000 0.000000,17.000000 0.000000,0.000000 0.000000,-1.000000-17.000000,1.000000 0.000000,0.000000 17.000000,0.000000 0.000000,0.000000 0.000000,-1.000000 0.000000,1.000000 0.000000,0.000000 0.000000,0.000000 0.000000,0.000000 0.000000,-1.000000 0.000000,1.000000 0.000000,17.000000 0.000000,-1.000000 0.000000,-16.000000 0.000000,0.000000 0.000000,17.000000 0.000000,-1.000000 0.000000,-16.000000 0.000000,0.000000 0.000000,17.000000 0.000000,-1.000000 0.000000,1.000000 0.000000,0.000000 0.000000,-17.000000 0.000000,-1.000000 0.000000,35.000000 0.000000,-1.000000 0.000000,-16.000000 0.000000,0.000000 0.000000,0.000000 0.000000,-1.000000 0.000000,1.000000 0.000000,0.000000 0.000000,-1.000000 0.000000,1.000000 0.000000,0.000000 0.000000,-1.000000 0.000000,1.000000 0.000000,0.000000 0.000000,-18.000000 0.000000,1.000000 0.000000,17.000000 0.000000,0.000000 0.000000,-1.000000 0.000000,1.000000 0.000000,-17.000000 0.000000,0.000000 0.000000,-1.000000 0.000000,1.000000 0.000000,17.000000 0.000000,0.000000 0.000000,-18.000000 0.000000,1.000000 0.000000,0.000000 0.000000,0.000000 0.000000,-17.000000 0.000000,-1.000000 0.000000,18.000000 0.000000,0.000000 0.000000,-17.000000 0.000000,0.000000 0.000000,17.000000 0.000000,-1.000000 0.000000,-16.000000 0.000000,0.000000 0.000000,17.000000 0.000000,0.000000 0.000000,0.000000 0.000000,-1.000000 0.000000,-16.000000 0.000000,0.000000 0.000000,17.000000 0.000000,0.000000 0.000000,0.000000 0.000000,-1.000000 0.000000,1.000000 17.000000,0.000000 0.000000,0.000000-17.000000,-1.000000 0.000000,1.000000 0.000000,0.000000 0.000000,0.000000 0.000000,0.000000 0.000000,-1.000000 0.000000,1.000000 0.000000,0.000000 0.000000,0.000000 0.000000,0.000000 0.000000,-1.000000 0.000000,-16.000000 0.000000,0.000000 0.000000,17.000000 0.000000,0.000000 0.000000,-17.000000 0.000000,0.000000 0.000000,-1.000000 0.000000,1.000000 0.000000,0.000000 0.000000,0.000000 0.000000,-17.000000-17.000000,0.000000 0.000000,-17.000000 17.000000,0.000000 0.000000,0.000000 0.000000,1.000000 0.000000,-1.000000 0.000000,0.000000 0.000000,0.000000 0.000000,0.000000 0.000000,-17.000000 17.000000,0.000000 0.000000,17.000000-17.000000,1.000000 0.000000,-18.000000 17.000000</inkml:trace>
</inkml:ink>
</file>

<file path=ppt/ink/ink141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53:38"/>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41290.000000 29178.000000,'0.000000'34.000000,"-17.000000"-17.000000,0.000000 0.000000,17.000000 0.000000,0.000000 0.000000,17.000000-17.000000,0.000000 0.000000,-17.000000 17.000000,0.000000 0.000000,17.000000-17.000000,0.000000 0.000000,17.000000 0.000000,-1.000000 0.000000,1.000000 0.000000,0.000000 0.000000,0.000000 0.000000,0.000000 0.000000,16.000000 0.000000,1.000000 0.000000,0.000000 0.000000,-1.000000 0.000000,18.000000 0.000000,-1.000000 0.000000,18.000000 0.000000,-1.000000 0.000000,18.000000 0.000000,-1.000000 0.000000,-16.000000 0.000000,-1.000000 0.000000,17.000000 0.000000,1.000000 0.000000,-18.000000 0.000000,1.000000 0.000000,16.000000 0.000000,0.000000 0.000000,18.000000 0.000000,-1.000000 0.000000,-17.000000-17.000000,1.000000 0.000000,-1.000000 17.000000,0.000000 0.000000,18.000000 0.000000,-1.000000 0.000000,-34.000000 0.000000,1.000000 0.000000,-1.000000-17.000000,1.000000 0.000000,-1.000000 17.000000,1.000000 0.000000,-1.000000 0.000000,1.000000 0.000000,-1.000000 0.000000,1.000000 0.000000,-1.000000 0.000000,1.000000 0.000000,-1.000000 0.000000,1.000000 0.000000,-18.000000 0.000000,1.000000 0.000000,16.000000 0.000000,1.000000 0.000000,-18.000000 0.000000,1.000000 0.000000,-1.000000 0.000000,1.000000 0.000000,0.000000 0.000000,-1.000000 0.000000,1.000000 0.000000,-1.000000 0.000000,18.000000 0.000000,-1.000000 0.000000,18.000000 0.000000,-1.000000 0.000000,-17.000000 0.000000,1.000000 0.000000,-1.000000 0.000000,1.000000 0.000000,-1.000000 0.000000,1.000000 0.000000,-18.000000 0.000000,1.000000 0.000000,0.000000 0.000000,-1.000000 0.000000,18.000000 0.000000,-1.000000 0.000000,-16.000000 17.000000,-1.000000 0.000000,1.000000-17.000000,-1.000000 0.000000,35.000000 0.000000,-1.000000 0.000000,-33.000000 0.000000,-1.000000 0.000000,18.000000 0.000000,-1.000000 0.000000,-16.000000 0.000000,-1.000000 0.000000,1.000000 0.000000,0.000000 0.000000,-1.000000 0.000000,1.000000 0.000000,-1.000000 0.000000,1.000000 0.000000,-17.000000 0.000000,-1.000000 0.000000,1.000000 0.000000,0.000000 0.000000,16.000000 0.000000,1.000000 0.000000,-18.000000 0.000000,1.000000 0.000000,17.000000 0.000000,-1.000000 0.000000,-16.000000 0.000000,0.000000 0.000000,16.000000 0.000000,1.000000 0.000000,-17.000000 0.000000,-1.000000 0.000000,18.000000 0.000000,-1.000000 0.000000,-16.000000 0.000000,0.000000 0.000000,-1.000000 0.000000,1.000000 0.000000,17.000000 0.000000,-1.000000 0.000000,-16.000000 0.000000,0.000000 0.000000,16.000000 0.000000,1.000000 0.000000,-1.000000 0.000000,1.000000 0.000000,-17.000000 0.000000,-1.000000 0.000000,18.000000 0.000000,-1.000000 0.000000,18.000000 0.000000,-1.000000 0.000000,-33.000000 0.000000,0.000000 0.000000,16.000000 0.000000,1.000000 0.000000,-1.000000 0.000000,1.000000 0.000000,0.000000 17.000000,-1.000000 0.000000,1.000000-17.000000,-1.000000 0.000000,1.000000 0.000000,0.000000 0.000000,-1.000000 0.000000,1.000000 0.000000,-1.000000 0.000000,1.000000 0.000000,16.000000 0.000000,1.000000 0.000000,-18.000000 0.000000,1.000000 0.000000,0.000000 0.000000,-1.000000 0.000000,1.000000 0.000000,-1.000000 0.000000,1.000000 0.000000,-1.000000 0.000000,1.000000 0.000000,0.000000 0.000000,-1.000000 16.000000,1.000000 1.000000,-1.000000-17.000000,1.000000 0.000000,16.000000 0.000000,1.000000 0.000000,-18.000000 0.000000,1.000000 0.000000,16.000000 0.000000,1.000000 0.000000,-17.000000 0.000000,-1.000000 0.000000,1.000000 0.000000,-1.000000 0.000000,1.000000 17.000000,-1.000000 0.000000,-16.000000-17.000000,0.000000 0.000000,16.000000 0.000000,1.000000 0.000000,0.000000 0.000000,-1.000000 0.000000,-16.000000 0.000000,-1.000000 0.000000,18.000000 0.000000,0.000000 0.000000,-1.000000 0.000000,1.000000 0.000000,-1.000000 0.000000,1.000000 0.000000,16.000000 17.000000,1.000000 0.000000,-18.000000-17.000000,1.000000 0.000000,0.000000 0.000000,-1.000000 0.000000,1.000000 0.000000,-1.000000 0.000000,1.000000 0.000000,0.000000 0.000000,-1.000000 0.000000,1.000000 0.000000,-18.000000 0.000000,1.000000 0.000000,17.000000 17.000000,-1.000000 0.000000,1.000000-17.000000,-1.000000 0.000000,1.000000 0.000000,0.000000 0.000000,16.000000 0.000000,0.000000 0.000000,1.000000 0.000000,-1.000000 0.000000,-16.000000 0.000000,0.000000 0.000000,-1.000000 0.000000,1.000000 0.000000,16.000000 17.000000,1.000000-1.000000,-18.000000-16.000000,1.000000 0.000000,-17.000000 0.000000,-1.000000 0.000000,35.000000 0.000000,-1.000000 0.000000,-16.000000 0.000000,-1.000000 0.000000,1.000000 0.000000,-1.000000 0.000000,18.000000 0.000000,-1.000000 0.000000,1.000000 0.000000,-1.000000 0.000000,-16.000000 0.000000,0.000000 0.000000,-1.000000 0.000000,1.000000 0.000000,-18.000000 0.000000,1.000000 0.000000,0.000000 0.000000,-1.000000 0.000000,18.000000 0.000000,0.000000 0.000000,-18.000000 0.000000,1.000000 0.000000,0.000000 0.000000,-1.000000 0.000000,18.000000 17.000000,-1.000000 0.000000,-16.000000-17.000000,0.000000 0.000000,0.000000 0.000000,-1.000000 0.000000,18.000000 0.000000,-1.000000 0.000000,-16.000000 0.000000,0.000000 0.000000,-17.000000 0.000000,-1.000000 0.000000,1.000000 0.000000,0.000000 0.000000,-17.000000 0.000000,0.000000 0.000000,0.000000 0.000000,-1.000000 0.000000,1.000000 0.000000,0.000000 0.000000,0.000000 0.000000,0.000000 0.000000,0.000000 0.000000,0.000000 0.000000,0.000000 0.000000,0.000000 0.000000,16.000000 0.000000,1.000000 0.000000,-17.000000 0.000000,0.000000 0.000000,17.000000 0.000000,0.000000 0.000000,-1.000000 0.000000,1.000000 0.000000,0.000000 0.000000,0.000000 0.000000,-1.000000 0.000000,1.000000 0.000000,0.000000 0.000000,0.000000 0.000000,0.000000 0.000000,-1.000000 0.000000,1.000000 0.000000,0.000000 0.000000,-17.000000 0.000000,0.000000 0.000000,0.000000 0.000000,0.000000 0.000000,16.000000-17.000000,1.000000 0.000000,-17.000000 17.000000,0.000000 0.000000,0.000000 0.000000,0.000000 0.000000,0.000000 0.000000,0.000000 0.000000,-1.000000-16.000000,1.000000-1.000000,0.000000 17.000000,0.000000 0.000000,0.000000 0.000000,0.000000 0.000000,0.000000 0.000000,0.000000 0.000000,-34.000000 17.000000</inkml:trace>
</inkml:ink>
</file>

<file path=ppt/ink/ink141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53:46"/>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41290.000000 32963.000000,'-34.000000'0.000000,"17.000000"0.000000,0.000000 0.000000,1.000000 0.000000,-1.000000 0.000000,0.000000 0.000000,0.000000 0.000000,0.000000 0.000000,0.000000 0.000000,34.000000 0.000000,0.000000 0.000000,0.000000-17.000000,0.000000 0.000000,0.000000 17.000000,-1.000000 0.000000,1.000000 0.000000,0.000000 0.000000,17.000000-17.000000,0.000000 0.000000,-17.000000 17.000000,0.000000 0.000000,16.000000-17.000000,1.000000 0.000000,0.000000 17.000000,0.000000 0.000000,0.000000 0.000000,-1.000000 0.000000,18.000000-16.000000,0.000000-1.000000,16.000000 17.000000,1.000000 0.000000,-1.000000-17.000000,1.000000 0.000000,16.000000 17.000000,1.000000 0.000000,16.000000-17.000000,1.000000 0.000000,16.000000 17.000000,0.000000 0.000000,0.000000 0.000000,1.000000 0.000000,-1.000000-17.000000,0.000000 0.000000,0.000000 17.000000,1.000000 0.000000,16.000000 0.000000,0.000000 0.000000,0.000000 0.000000,0.000000 0.000000,17.000000 0.000000,0.000000 0.000000,-16.000000 0.000000,-1.000000 0.000000,-17.000000 0.000000,0.000000 0.000000,34.000000 0.000000,0.000000 0.000000,0.000000 0.000000,1.000000 0.000000,-1.000000 0.000000,0.000000 0.000000,-17.000000 0.000000,0.000000 0.000000,0.000000 0.000000,0.000000 0.000000,0.000000 0.000000,1.000000 0.000000,-1.000000 0.000000,0.000000 0.000000,0.000000 0.000000,0.000000 0.000000,0.000000 0.000000,1.000000 0.000000,-18.000000 0.000000,0.000000 0.000000,17.000000 0.000000,0.000000 0.000000,1.000000 0.000000,-1.000000 0.000000,0.000000 0.000000,0.000000 0.000000,-17.000000 0.000000,1.000000 0.000000,-1.000000 0.000000,0.000000 0.000000,-17.000000 0.000000,1.000000 0.000000,16.000000 0.000000,0.000000 0.000000,1.000000 0.000000,-1.000000 0.000000,17.000000 0.000000,0.000000 0.000000,-17.000000 0.000000,1.000000 0.000000,-1.000000 0.000000,0.000000 0.000000,-16.000000 0.000000,-1.000000 0.000000,0.000000 0.000000,1.000000 0.000000,-1.000000 0.000000,0.000000 0.000000,18.000000 0.000000,-1.000000 0.000000,-34.000000 0.000000,1.000000 0.000000,-1.000000 0.000000,1.000000 0.000000,-1.000000 17.000000,1.000000 0.000000,-1.000000-17.000000,1.000000 0.000000,-18.000000 0.000000,1.000000 0.000000,16.000000 0.000000,1.000000 0.000000,-1.000000 0.000000,1.000000 0.000000,16.000000 0.000000,0.000000 0.000000,-16.000000 0.000000,-1.000000 0.000000,1.000000 0.000000,-1.000000 0.000000,-16.000000 0.000000,0.000000 0.000000,16.000000 17.000000,0.000000 0.000000,1.000000-17.000000,-1.000000 0.000000,1.000000 0.000000,-1.000000 0.000000,-16.000000 0.000000,0.000000 0.000000,16.000000 17.000000,0.000000 0.000000,1.000000-17.000000,-1.000000 0.000000,-33.000000 0.000000,0.000000 0.000000,16.000000 0.000000,1.000000 0.000000,-17.000000 0.000000,-1.000000 0.000000,1.000000 0.000000,0.000000 0.000000,-18.000000 0.000000,1.000000 0.000000,17.000000 17.000000,0.000000-1.000000,-1.000000-16.000000,1.000000 0.000000,0.000000 0.000000,-1.000000 0.000000,18.000000 0.000000,0.000000 0.000000,-18.000000 0.000000,1.000000 0.000000,0.000000 0.000000,-1.000000 0.000000,18.000000 0.000000,-1.000000 0.000000,-16.000000 0.000000,0.000000 0.000000,-1.000000 0.000000,1.000000 0.000000,0.000000 0.000000,0.000000 0.000000,-1.000000 0.000000,1.000000 0.000000,0.000000 0.000000,-1.000000 0.000000,-16.000000 0.000000,0.000000 0.000000,17.000000 0.000000,-1.000000 0.000000,-16.000000 0.000000,0.000000 0.000000,0.000000 0.000000,-1.000000 0.000000,1.000000 0.000000,0.000000 0.000000,0.000000 0.000000,0.000000 0.000000,-18.000000 0.000000,1.000000 0.000000,0.000000 0.000000,0.000000 0.000000,0.000000 0.000000,0.000000 0.000000,0.000000 0.000000,0.000000 0.000000,-17.000000 17.000000,0.000000 0.000000,-17.000000 0.000000,0.000000 0.000000,0.000000-17.000000,0.000000 0.000000,0.000000 0.000000</inkml:trace>
</inkml:ink>
</file>

<file path=ppt/ink/ink141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53:48"/>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41391.000000 35024.000000,'0.000000'-34.000000,"17.000000"34.000000,0.000000 0.000000,0.000000 0.000000,0.000000 0.000000,17.000000 0.000000,0.000000 0.000000,16.000000 0.000000,1.000000 0.000000,0.000000 0.000000,-1.000000 0.000000,18.000000 0.000000,-1.000000 0.000000,35.000000 0.000000,-1.000000 0.000000,1.000000 0.000000,-1.000000 0.000000,0.000000-17.000000,1.000000 0.000000,16.000000 17.000000,0.000000 0.000000,-17.000000-17.000000,1.000000 1.000000,16.000000-1.000000,0.000000 0.000000,1.000000 0.000000,-1.000000 0.000000,17.000000 0.000000,0.000000 0.000000,0.000000 17.000000,1.000000 0.000000,-1.000000 0.000000,0.000000 0.000000,17.000000-17.000000,0.000000 0.000000,0.000000 17.000000,0.000000 0.000000,34.000000-16.000000,0.000000-1.000000,0.000000 0.000000,-1.000000 0.000000,-16.000000 17.000000,0.000000 0.000000,17.000000-17.000000,0.000000 0.000000,17.000000 17.000000,-1.000000 0.000000,-33.000000 0.000000,0.000000 0.000000,0.000000 0.000000,0.000000 0.000000,17.000000 0.000000,0.000000 0.000000,-17.000000 0.000000,0.000000 0.000000,0.000000 0.000000,0.000000 0.000000,-17.000000 0.000000,0.000000 0.000000,-17.000000 0.000000,0.000000 0.000000,17.000000 0.000000,0.000000 0.000000,-17.000000 0.000000,1.000000 0.000000,-18.000000 0.000000,0.000000 0.000000,-33.000000 0.000000,-1.000000 0.000000,1.000000 0.000000,-1.000000 0.000000,-16.000000 0.000000,-1.000000 0.000000,1.000000-17.000000,-1.000000 0.000000,18.000000 17.000000,-1.000000 0.000000,18.000000-17.000000,-1.000000 0.000000,-17.000000 17.000000,1.000000 0.000000,16.000000 0.000000,1.000000 0.000000,-18.000000 0.000000,1.000000 0.000000,-1.000000 0.000000,1.000000 0.000000,-1.000000 0.000000,0.000000 0.000000,18.000000 0.000000,-1.000000 0.000000,1.000000 0.000000,-1.000000 0.000000,17.000000 0.000000,0.000000 0.000000,-16.000000 0.000000,-1.000000 0.000000,-16.000000 0.000000,-1.000000 0.000000,18.000000 0.000000,-1.000000 0.000000,0.000000 0.000000,1.000000 0.000000,-1.000000 0.000000,0.000000 0.000000,1.000000 0.000000,-1.000000 0.000000,0.000000 0.000000,1.000000 0.000000,-1.000000 17.000000,1.000000 0.000000,-1.000000-17.000000,0.000000 0.000000,-16.000000 0.000000,-1.000000 0.000000,1.000000 0.000000,-1.000000 0.000000,18.000000 17.000000,-1.000000 0.000000,-17.000000-17.000000,1.000000 0.000000,16.000000 0.000000,1.000000 0.000000,-1.000000 0.000000,0.000000 0.000000,-16.000000 0.000000,-1.000000 0.000000,1.000000 0.000000,-1.000000 0.000000,1.000000 17.000000,-1.000000 0.000000,1.000000-17.000000,-1.000000 0.000000,1.000000 0.000000,-1.000000 0.000000,1.000000 0.000000,-1.000000 0.000000,17.000000 17.000000,1.000000 0.000000,16.000000-17.000000,0.000000 0.000000,-33.000000 0.000000,-1.000000 0.000000,1.000000 17.000000,-1.000000-1.000000,1.000000-16.000000,-1.000000 0.000000,1.000000 0.000000,-1.000000 0.000000,-16.000000 0.000000,-1.000000 0.000000,1.000000 17.000000,-1.000000 0.000000,1.000000-17.000000,0.000000 0.000000,16.000000 0.000000,1.000000 0.000000,-18.000000 0.000000,1.000000 0.000000,-18.000000 0.000000,1.000000 0.000000,0.000000 0.000000,-1.000000 0.000000,-16.000000-17.000000,0.000000 0.000000,0.000000 1.000000,0.000000-1.000000,-18.000000 0.000000,1.000000 0.000000,17.000000 0.000000,0.000000 0.000000,0.000000 0.000000,0.000000 0.000000,-18.000000-17.000000,1.000000 1.000000,17.000000 16.000000,0.000000 0.000000,0.000000 0.000000,-1.000000 0.000000,18.000000 0.000000,0.000000 0.000000,0.000000 0.000000,-1.000000 1.000000,1.000000-1.000000,0.000000 0.000000,16.000000 17.000000,1.000000 0.000000,-18.000000-17.000000,1.000000 0.000000,17.000000 17.000000,-1.000000 0.000000,-16.000000 0.000000,0.000000 0.000000,-18.000000 0.000000,1.000000 0.000000,-17.000000 0.000000,0.000000 0.000000,0.000000 0.000000,0.000000 0.000000,0.000000-17.000000,0.000000 0.000000,-1.000000 0.000000</inkml:trace>
</inkml:ink>
</file>

<file path=ppt/ink/ink141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53:57"/>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30984.000000 36781.000000,'68.000000'-34.000000,"-51.000000"34.000000,0.000000 0.000000,33.000000-17.000000,1.000000 0.000000,17.000000 17.000000,-1.000000 0.000000,35.000000 0.000000,-1.000000 0.000000,34.000000-17.000000,0.000000 1.000000,68.000000-1.000000,0.000000 0.000000,-1.000000 0.000000,1.000000 0.000000,34.000000 0.000000,-1.000000 0.000000,-101.000000-17.000000</inkml:trace>
</inkml:ink>
</file>

<file path=ppt/ink/ink141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53:58"/>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33687.000000 36511.000000,'203.000000'0.000000,"-102.000000"0.000000,1.000000 0.000000,101.000000 0.000000,-1.000000 0.000000,18.000000 0.000000,0.000000 0.000000,-35.000000 17.000000,1.000000-1.000000,-17.000000-16.000000,0.000000 0.000000,-17.000000 17.000000,0.000000 0.000000,-17.000000-17.000000,1.000000 0.000000,-1.000000 17.000000,0.000000 0.000000,-34.000000-17.000000,1.000000 0.000000,-52.000000 17.000000,1.000000 0.000000,-34.000000-17.000000,0.000000 0.000000,0.000000 17.000000,0.000000 0.000000,-51.000000-17.000000,0.000000 0.000000,-17.000000 0.000000,1.000000 0.000000,-35.000000 0.000000,1.000000 0.000000,-18.000000 0.000000,1.000000 0.000000,-17.000000 0.000000,-1.000000 0.000000,-16.000000 0.000000,0.000000 0.000000,0.000000 0.000000,0.000000 0.000000,0.000000 0.000000,-1.000000 0.000000,-16.000000 0.000000,0.000000 0.000000,0.000000 0.000000,0.000000 0.000000,-67.000000 0.000000,-1.000000 0.000000,-17.000000 0.000000,1.000000 0.000000,-34.000000 16.000000,-1.000000 1.000000,-16.000000-17.000000,0.000000 0.000000,67.000000 0.000000,1.000000 0.000000,-1.000000 0.000000,0.000000 0.000000,18.000000 0.000000,-1.000000 0.000000,68.000000 0.000000,0.000000 0.000000,-1.000000 0.000000,1.000000 0.000000,17.000000 0.000000,0.000000 0.000000,0.000000 0.000000,-1.000000 0.000000,35.000000 0.000000,-1.000000 0.000000,35.000000 0.000000,-1.000000 0.000000,34.000000 0.000000,0.000000 0.000000,0.000000 0.000000,0.000000 0.000000,17.000000 17.000000,0.000000 0.000000,34.000000-17.000000,0.000000 0.000000,0.000000 17.000000,0.000000 0.000000,33.000000 0.000000,1.000000 0.000000,-18.000000-17.000000,1.000000 0.000000,50.000000 0.000000,1.000000 0.000000,-18.000000 0.000000,1.000000 0.000000,-1.000000 0.000000,1.000000 0.000000,16.000000 17.000000,0.000000 0.000000,1.000000-1.000000,-1.000000 1.000000,-50.000000-17.000000,0.000000 0.000000,-1.000000 17.000000</inkml:trace>
</inkml:ink>
</file>

<file path=ppt/ink/ink141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54:00"/>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40986.000000 36680.000000,'-34.000000'-34.000000,"34.000000"17.000000,0.000000 0.000000,-17.000000 17.000000,0.000000 0.000000,17.000000-17.000000,0.000000 0.000000,17.000000 17.000000,0.000000 0.000000,17.000000 0.000000,0.000000 0.000000,-1.000000 0.000000,1.000000 0.000000,17.000000 0.000000,0.000000 0.000000,16.000000 0.000000,1.000000 0.000000,16.000000 0.000000,1.000000 0.000000,16.000000 0.000000,0.000000 0.000000,18.000000-17.000000,-1.000000 0.000000,51.000000 17.000000,0.000000 0.000000,-34.000000 0.000000,0.000000 0.000000,34.000000 0.000000,0.000000 0.000000,17.000000 0.000000,0.000000 0.000000,0.000000 0.000000,-1.000000 0.000000,-16.000000 0.000000,0.000000 0.000000,17.000000 0.000000,0.000000 0.000000,-34.000000 0.000000,0.000000 0.000000,17.000000 17.000000,0.000000 0.000000,17.000000-17.000000,0.000000 0.000000,-51.000000 0.000000,0.000000 0.000000,17.000000 17.000000,0.000000 0.000000,34.000000-17.000000,0.000000 0.000000,-34.000000 17.000000,0.000000 0.000000,0.000000-17.000000,0.000000 0.000000,-17.000000 17.000000,0.000000 0.000000,0.000000-17.000000,1.000000 0.000000,16.000000 0.000000,0.000000 0.000000,0.000000 0.000000,0.000000 0.000000,-34.000000 0.000000,0.000000 0.000000,1.000000 0.000000,-1.000000 0.000000,17.000000 0.000000,0.000000 0.000000,0.000000 0.000000,1.000000 0.000000,-1.000000 0.000000,0.000000 0.000000,-17.000000 0.000000,0.000000 0.000000,1.000000 0.000000,-1.000000 0.000000,-17.000000 0.000000,1.000000 0.000000,16.000000 16.000000,0.000000 1.000000,-16.000000-17.000000,-1.000000 0.000000,0.000000 0.000000,1.000000 0.000000,16.000000 0.000000,0.000000 0.000000,-33.000000 0.000000,-1.000000 0.000000,1.000000 0.000000,-1.000000 0.000000,0.000000 0.000000,1.000000 0.000000,-17.000000 0.000000,-1.000000 0.000000,18.000000 17.000000,-1.000000 0.000000,17.000000-17.000000,1.000000 0.000000,-35.000000 0.000000,1.000000 0.000000,-17.000000 0.000000,-1.000000 0.000000,1.000000 0.000000,0.000000 0.000000,-18.000000 0.000000,1.000000 0.000000,17.000000 0.000000,0.000000 0.000000,-18.000000 0.000000,1.000000 0.000000,0.000000 0.000000,0.000000 0.000000,0.000000 0.000000,-1.000000 0.000000,1.000000 17.000000,0.000000 0.000000,0.000000-17.000000,0.000000 0.000000,-18.000000 0.000000,1.000000 0.000000,0.000000 0.000000,0.000000 0.000000,-34.000000 0.000000,0.000000 0.000000,-16.000000 0.000000,-1.000000 0.000000,-17.000000-17.000000,0.000000 0.000000,-16.000000 17.000000,-1.000000 0.000000,-16.000000-17.000000,-1.000000 0.000000,-16.000000 17.000000,0.000000 0.000000,-18.000000-17.000000,1.000000 1.000000,-17.000000-1.000000,0.000000 0.000000,0.000000 17.000000,-1.000000 0.000000,-33.000000-17.000000,0.000000 0.000000,1.000000 0.000000,-1.000000 0.000000,-34.000000 17.000000,0.000000 0.000000,17.000000-17.000000,0.000000 0.000000,18.000000 17.000000,-1.000000 0.000000,0.000000-16.000000,0.000000-1.000000,0.000000 17.000000,0.000000 0.000000,0.000000 0.000000,0.000000 0.000000,34.000000 0.000000,0.000000 0.000000,16.000000 0.000000,1.000000 0.000000,0.000000 0.000000,0.000000 0.000000,-18.000000 0.000000,1.000000 0.000000,0.000000 0.000000,0.000000 0.000000,0.000000 0.000000,0.000000 0.000000,-1.000000 0.000000,1.000000 0.000000,34.000000 0.000000,0.000000 0.000000,-35.000000 0.000000,1.000000 0.000000,0.000000 0.000000,0.000000 0.000000,0.000000 0.000000,0.000000 0.000000,16.000000 0.000000,1.000000 0.000000,-17.000000 0.000000,0.000000 0.000000,16.000000 0.000000,1.000000 0.000000,0.000000 17.000000,0.000000-1.000000,-34.000000-16.000000,0.000000 0.000000,16.000000 0.000000,1.000000 0.000000,0.000000 0.000000,0.000000 0.000000,-17.000000 17.000000,0.000000 0.000000,17.000000-17.000000,0.000000 0.000000,-51.000000 0.000000,0.000000 0.000000,51.000000 17.000000,0.000000 0.000000,-1.000000-17.000000,1.000000 0.000000,17.000000 0.000000,0.000000 0.000000,-1.000000 17.000000,1.000000 0.000000,0.000000-17.000000,0.000000 0.000000,-1.000000 0.000000,1.000000 0.000000,51.000000 0.000000,-1.000000 0.000000,0.000000 0.000000,1.000000 0.000000,-1.000000 0.000000,1.000000 0.000000,16.000000 0.000000,0.000000 0.000000,18.000000 0.000000,-1.000000 0.000000,-17.000000 0.000000,0.000000 0.000000,34.000000 0.000000,1.000000 0.000000,-18.000000 0.000000,0.000000 0.000000,17.000000 0.000000,0.000000 0.000000,51.000000 0.000000,0.000000 0.000000,-17.000000 0.000000</inkml:trace>
</inkml:ink>
</file>

<file path=ppt/ink/ink14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57:16"/>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27400.000000 26729.000000,'0.000000'-19.000000,"-10.000000"9.000000,0.000000-1.000000,10.000000 2.000000,0.000000-1.000000,-11.000000 10.000000,1.000000 0.000000,1.000000 0.000000,-1.000000 0.000000,10.000000 10.000000,0.000000-1.000000,0.000000 2.000000,0.000000-1.000000,0.000000 10.000000,0.000000 0.000000,0.000000 0.000000,0.000000-1.000000,0.000000 1.000000,0.000000 0.000000,0.000000 1.000000,0.000000-1.000000,0.000000 0.000000,0.000000 0.000000,0.000000 10.000000,0.000000 0.000000,0.000000-10.000000,0.000000 0.000000,0.000000 10.000000,0.000000 0.000000,0.000000 0.000000,0.000000-1.000000,0.000000 2.000000,0.000000-1.000000,0.000000 0.000000,0.000000 0.000000,10.000000-10.000000,-1.000000 0.000000,1.000000 0.000000,1.000000-1.000000,-1.000000 2.000000,0.000000-1.000000,-10.000000-10.000000,0.000000 0.000000,9.000000 0.000000,1.000000 0.000000,1.000000-10.000000,-1.000000 0.000000,0.000000 0.000000,-1.000000 0.000000,1.000000 0.000000,1.000000 0.000000,-1.000000 0.000000,0.000000 0.000000,-1.000000-10.000000,1.000000 0.000000,1.000000-10.000000,-1.000000 0.000000,0.000000 9.000000,-1.000000 1.000000,1.000000-9.000000,1.000000-1.000000,-1.000000 0.000000,0.000000 0.000000,-10.000000-10.000000,0.000000 0.000000,9.000000 10.000000,1.000000 0.000000,-10.000000 0.000000,0.000000 0.000000,0.000000 0.000000,0.000000 0.000000,0.000000 10.000000,0.000000 0.000000,-10.000000-1.000000,1.000000 1.000000,-1.000000 1.000000,0.000000-1.000000,-10.000000 10.000000,0.000000 0.000000,-10.000000 0.000000,0.000000 0.000000,19.000000 0.000000,1.000000 0.000000,-10.000000 10.000000,0.000000-1.000000,1.000000 1.000000,-1.000000 1.000000,20.000000-1.000000,0.000000 0.000000,-11.000000 0.000000,1.000000 0.000000,10.000000 0.000000,0.000000 0.000000,10.000000-10.000000</inkml:trace>
</inkml:ink>
</file>

<file path=ppt/ink/ink142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54:01"/>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41493.000000 38572.000000,'34.000000'0.000000,"-34.000000"-17.000000,0.000000 0.000000,16.000000 17.000000,1.000000 0.000000,0.000000 0.000000,0.000000 0.000000,17.000000-17.000000,0.000000 0.000000,16.000000 17.000000,1.000000 0.000000,17.000000 0.000000,-1.000000 0.000000,18.000000-17.000000,-1.000000 0.000000,18.000000 1.000000,-1.000000-1.000000,17.000000 0.000000,0.000000 0.000000,18.000000 0.000000,-1.000000 0.000000,-17.000000 0.000000,0.000000 0.000000,17.000000 0.000000,1.000000 0.000000,16.000000 17.000000,0.000000 0.000000,-17.000000 0.000000,0.000000 0.000000,0.000000 0.000000,0.000000 0.000000,0.000000 0.000000,1.000000 0.000000,-1.000000 0.000000,0.000000 0.000000,17.000000 0.000000,0.000000 0.000000,-17.000000 17.000000,0.000000 0.000000,0.000000-17.000000,1.000000 0.000000,16.000000 0.000000,0.000000 0.000000,-17.000000 0.000000,0.000000 0.000000,17.000000 17.000000,0.000000 0.000000,0.000000-17.000000,0.000000 0.000000,-33.000000 0.000000,-1.000000 0.000000,17.000000 0.000000,0.000000 0.000000,17.000000 17.000000,0.000000 0.000000,0.000000-17.000000,0.000000 0.000000,-17.000000 0.000000,1.000000 0.000000,-1.000000 17.000000,0.000000 0.000000,-17.000000-17.000000,0.000000 0.000000,18.000000 17.000000,-1.000000-1.000000,0.000000-16.000000,0.000000 0.000000,-17.000000 0.000000,1.000000 0.000000,-1.000000 0.000000,0.000000 0.000000,0.000000 0.000000,1.000000 0.000000,-1.000000 0.000000,0.000000 0.000000,0.000000 0.000000,1.000000 0.000000,-1.000000 0.000000,0.000000 0.000000,1.000000 0.000000,-1.000000 0.000000,-17.000000 0.000000,0.000000 0.000000,-16.000000 0.000000,-1.000000 0.000000,1.000000 0.000000,-1.000000 0.000000,18.000000 0.000000,-1.000000 0.000000,0.000000 0.000000,1.000000 0.000000,-1.000000 0.000000,1.000000 0.000000,-1.000000 0.000000,0.000000 0.000000,1.000000 0.000000,-1.000000 0.000000,-33.000000 0.000000,-1.000000 0.000000,18.000000 0.000000,-1.000000 0.000000,1.000000-16.000000,-1.000000-1.000000,-16.000000 17.000000,-1.000000 0.000000,35.000000 0.000000,-1.000000 0.000000,-17.000000 0.000000,1.000000 0.000000,-1.000000-17.000000,1.000000 0.000000,-1.000000 17.000000,1.000000 0.000000,16.000000 0.000000,1.000000 0.000000,-35.000000 0.000000,1.000000 0.000000,-1.000000-17.000000,1.000000 0.000000,16.000000 17.000000,1.000000 0.000000,-1.000000 0.000000,1.000000 0.000000,-1.000000 0.000000,1.000000 0.000000,-1.000000 0.000000,1.000000 0.000000,-1.000000 0.000000,1.000000 0.000000,-18.000000 0.000000,1.000000 0.000000,-1.000000 0.000000,1.000000 0.000000,0.000000 17.000000,-1.000000 0.000000,-33.000000-17.000000,0.000000 0.000000,16.000000 17.000000,1.000000 0.000000,0.000000-17.000000,-1.000000 0.000000,-16.000000 0.000000,0.000000 0.000000,17.000000 0.000000,-1.000000 0.000000,-16.000000 0.000000,0.000000 0.000000,17.000000 0.000000,-1.000000 0.000000,18.000000 0.000000,-1.000000 0.000000,-16.000000 0.000000,0.000000 0.000000,0.000000 0.000000,-1.000000 0.000000,1.000000 0.000000,0.000000 0.000000,-18.000000 0.000000,1.000000 0.000000,17.000000 0.000000,0.000000 0.000000,-18.000000 17.000000,1.000000-1.000000,-17.000000-16.000000,0.000000 0.000000,17.000000 0.000000,-1.000000 0.000000,1.000000 17.000000,0.000000 0.000000,-17.000000-17.000000,0.000000 0.000000,0.000000 0.000000,0.000000 0.000000,0.000000 0.000000,-1.000000 0.000000,1.000000 17.000000,0.000000 0.000000,0.000000-17.000000,0.000000 0.000000,0.000000 0.000000,0.000000 0.000000,0.000000 0.000000,0.000000 0.000000,-34.000000 0.000000,0.000000 0.000000,0.000000 0.000000,0.000000 0.000000,0.000000 0.000000,0.000000 0.000000,-17.000000 0.000000,1.000000 0.000000,-18.000000-17.000000,0.000000 0.000000,-16.000000 17.000000,-1.000000 0.000000,-16.000000-17.000000,-1.000000 0.000000,-16.000000 17.000000,-1.000000 0.000000,-33.000000-16.000000,0.000000-1.000000,-17.000000 0.000000,0.000000 0.000000,0.000000 0.000000,0.000000 0.000000,17.000000 17.000000,0.000000 0.000000,-17.000000-17.000000,-1.000000 0.000000,35.000000 17.000000,0.000000 0.000000,-17.000000 0.000000,0.000000 0.000000,-17.000000-17.000000,0.000000 0.000000,33.000000 17.000000,1.000000 0.000000,0.000000 0.000000,-1.000000 0.000000,1.000000 0.000000,0.000000 0.000000,0.000000 17.000000,-1.000000 0.000000,-16.000000-17.000000,0.000000 0.000000,17.000000 17.000000,0.000000 0.000000,-1.000000 0.000000,1.000000 0.000000,-17.000000 0.000000,0.000000 0.000000,0.000000-17.000000,-1.000000 0.000000,-33.000000 0.000000,1.000000 0.000000,-1.000000 0.000000,0.000000 0.000000,33.000000 0.000000,1.000000 0.000000,-34.000000-17.000000,0.000000 0.000000,-16.000000 0.000000,-1.000000 0.000000,17.000000 0.000000,0.000000 0.000000,17.000000 0.000000,0.000000 0.000000,-34.000000 17.000000,0.000000 0.000000,17.000000-16.000000,0.000000-1.000000,-34.000000 17.000000,1.000000 0.000000,16.000000-17.000000,0.000000 0.000000,17.000000 17.000000,0.000000 0.000000,-17.000000 0.000000,0.000000 0.000000,1.000000-17.000000,-1.000000 0.000000,34.000000 17.000000,0.000000 0.000000,0.000000 0.000000,0.000000 0.000000,0.000000-17.000000,-1.000000 0.000000,1.000000 17.000000,0.000000 0.000000,17.000000 0.000000,0.000000 0.000000,-17.000000 0.000000,0.000000 0.000000,34.000000 0.000000,-1.000000 0.000000,-16.000000 0.000000,0.000000 0.000000,0.000000 0.000000,0.000000 0.000000,17.000000 0.000000,-1.000000 0.000000,18.000000 0.000000,0.000000 0.000000,-1.000000 17.000000,1.000000 0.000000,-1.000000-17.000000,1.000000 0.000000,0.000000 17.000000,-1.000000 0.000000,-16.000000-17.000000,0.000000 0.000000,0.000000 17.000000,-1.000000 0.000000,18.000000-17.000000,0.000000 0.000000,-1.000000 17.000000,1.000000-1.000000,-1.000000-16.000000,1.000000 0.000000,0.000000 0.000000,-1.000000 0.000000,1.000000 17.000000,0.000000 0.000000,-1.000000-17.000000,1.000000 0.000000,16.000000 17.000000,1.000000 0.000000,-1.000000-17.000000,1.000000 0.000000,33.000000 0.000000,1.000000 0.000000,-18.000000 0.000000,0.000000 0.000000,18.000000 17.000000,-1.000000 0.000000,17.000000-17.000000,1.000000 0.000000,16.000000 0.000000,0.000000 0.000000,17.000000 17.000000,0.000000 0.000000,17.000000-17.000000</inkml:trace>
</inkml:ink>
</file>

<file path=ppt/ink/ink142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54:05"/>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52600.000000 36250.000000,'19.000000'0.000000,"-8.000000"0.000000,-1.000000 0.000000,0.000000 0.000000,-1.000000 0.000000,21.000000-10.000000,0.000000 0.000000,1.000000 10.000000,-1.000000 0.000000,9.000000-10.000000,1.000000 0.000000,31.000000 10.000000,-1.000000 0.000000,10.000000 0.000000,-1.000000 0.000000,1.000000-10.000000,0.000000 0.000000,10.000000 10.000000,1.000000 0.000000,-1.000000 0.000000,0.000000 0.000000,-1.000000 0.000000,1.000000 0.000000,10.000000 10.000000,0.000000 0.000000,-20.000000-10.000000,0.000000 0.000000,-10.000000 10.000000,0.000000 0.000000,-10.000000 0.000000,1.000000 0.000000,-1.000000-10.000000,0.000000 0.000000,-20.000000 0.000000,0.000000 0.000000,10.000000 0.000000,0.000000 0.000000,-20.000000 0.000000,0.000000 0.000000,-10.000000 0.000000,0.000000 0.000000,-10.000000 0.000000,0.000000 0.000000,-10.000000-10.000000,0.000000 0.000000,0.000000 0.000000,0.000000 0.000000,0.000000 0.000000,0.000000 0.000000,-10.000000 10.000000,0.000000 0.000000,-1.000000-10.000000</inkml:trace>
</inkml:ink>
</file>

<file path=ppt/ink/ink142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54:05"/>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54900.000000 35930.000000,'40.000000'0.000000,"0.000000"0.000000,-1.000000 0.000000,1.000000 0.000000,1.000000 0.000000,-1.000000 0.000000,0.000000 0.000000,10.000000 0.000000,0.000000 0.000000,-11.000000 0.000000,1.000000 0.000000,10.000000 10.000000,0.000000 0.000000,-9.000000-10.000000,-1.000000 0.000000,0.000000 10.000000,-1.000000 0.000000,-8.000000-10.000000,-1.000000 0.000000,-10.000000 10.000000,-1.000000 0.000000,-8.000000 0.000000,-1.000000 0.000000,-10.000000 0.000000,0.000000 0.000000,0.000000 0.000000,0.000000 0.000000,0.000000 0.000000,0.000000 0.000000,-10.000000 0.000000,-1.000000 0.000000,1.000000 10.000000,1.000000 0.000000,-22.000000 0.000000,2.000000 0.000000,-11.000000 0.000000,-1.000000 0.000000,1.000000 0.000000,1.000000 0.000000,-1.000000 0.000000,0.000000 0.000000,-10.000000 0.000000,0.000000 0.000000,9.000000 0.000000,1.000000 0.000000,1.000000 0.000000,-1.000000 0.000000,10.000000 0.000000,0.000000 0.000000,0.000000-10.000000,-1.000000 0.000000,1.000000 10.000000,0.000000 0.000000,1.000000-10.000000,-1.000000 0.000000,10.000000 10.000000,-1.000000 0.000000,12.000000-20.000000,-1.000000 0.000000,0.000000 10.000000,-1.000000 0.000000,11.000000-30.000000,0.000000 0.000000,0.000000 0.000000,0.000000 0.000000,0.000000 0.000000,0.000000 0.000000,11.000000-10.000000,-1.000000 0.000000,0.000000 0.000000,-1.000000 0.000000,-9.000000 10.000000,0.000000 0.000000,10.000000-10.000000,1.000000 0.000000,-11.000000 10.000000,0.000000 0.000000,0.000000-10.000000,0.000000 0.000000,0.000000 10.000000,0.000000 0.000000,10.000000-10.000000,0.000000 0.000000,-10.000000 20.000000,0.000000 0.000000,0.000000-10.000000,0.000000 0.000000,9.000000 10.000000</inkml:trace>
</inkml:ink>
</file>

<file path=ppt/ink/ink142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54:07"/>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56400.000000 35690.000000,'-20.000000'-20.000000,"9.000000"0.000000,1.000000 0.000000,10.000000 10.000000,0.000000 0.000000,0.000000 0.000000,0.000000 0.000000,0.000000 20.000000,0.000000 0.000000,10.000000 0.000000,1.000000 0.000000,-1.000000 20.000000,0.000000 0.000000,-1.000000 0.000000,1.000000 0.000000,-10.000000 10.000000,0.000000 0.000000,11.000000 0.000000,-1.000000 0.000000,-10.000000 10.000000,0.000000 0.000000,0.000000 0.000000,0.000000 0.000000,0.000000 0.000000,0.000000 0.000000,0.000000-10.000000,0.000000 0.000000,0.000000-10.000000,0.000000 0.000000,0.000000 0.000000,0.000000 0.000000,0.000000-10.000000,0.000000 0.000000,0.000000-10.000000,0.000000 0.000000,0.000000 10.000000,0.000000 0.000000,0.000000-10.000000,0.000000 0.000000,0.000000 0.000000,0.000000 0.000000,0.000000 0.000000</inkml:trace>
</inkml:ink>
</file>

<file path=ppt/ink/ink142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54:07"/>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56700.000000 36010.000000,'19.000000'-20.000000,"12.000000"10.000000,-1.000000 0.000000,-10.000000 0.000000,-1.000000 0.000000,12.000000 10.000000,-1.000000 0.000000,-10.000000 0.000000,-1.000000 0.000000,1.000000 30.000000,0.000000 0.000000,-10.000000-10.000000,1.000000 0.000000,-1.000000 10.000000,0.000000 0.000000,-10.000000 0.000000,0.000000 0.000000,0.000000 0.000000,0.000000 0.000000,0.000000 0.000000,0.000000 0.000000,-20.000000-10.000000,-1.000000 0.000000,12.000000 0.000000,-1.000000 0.000000,-20.000000 0.000000,0.000000 0.000000,10.000000-10.000000,0.000000 0.000000,-1.000000 0.000000,2.000000 0.000000,-1.000000 0.000000,-1.000000 0.000000,1.000000-10.000000,0.000000 0.000000,1.000000 0.000000,-1.000000 0.000000,9.000000 0.000000,1.000000 0.000000,1.000000 0.000000,-1.000000 0.000000,10.000000-10.000000,0.000000 0.000000,0.000000-10.000000,0.000000 0.000000,0.000000 0.000000,0.000000 0.000000,0.000000-10.000000,0.000000 0.000000,20.000000 0.000000,0.000000 0.000000,0.000000-10.000000,-1.000000 0.000000,1.000000 0.000000,0.000000 0.000000,1.000000 10.000000,-1.000000 0.000000,10.000000 0.000000,-1.000000 0.000000,-8.000000 10.000000,-1.000000 0.000000,-1.000000 10.000000</inkml:trace>
</inkml:ink>
</file>

<file path=ppt/ink/ink142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54:08"/>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57059.000000 35890.000000,'0.000000'20.000000,"-9.000000"-10.000000,-1.000000 0.000000,10.000000 0.000000,0.000000 0.000000,0.000000 10.000000,0.000000 0.000000,10.000000 0.000000,-1.000000 0.000000,12.000000 10.000000,-1.000000 0.000000,-1.000000-10.000000,2.000000 0.000000,-1.000000 10.000000,0.000000 0.000000,0.000000-10.000000,-1.000000 0.000000,-8.000000 0.000000,-1.000000 0.000000,10.000000-10.000000,0.000000 0.000000,-10.000000 0.000000,0.000000 0.000000,-1.000000-10.000000,1.000000 0.000000,1.000000 0.000000,-1.000000 0.000000,0.000000 0.000000,-1.000000 0.000000,1.000000-10.000000,1.000000 0.000000,-1.000000-10.000000,0.000000 0.000000,-10.000000 0.000000,0.000000 0.000000,9.000000-20.000000,1.000000 0.000000,1.000000 10.000000,-1.000000 0.000000,0.000000 0.000000,-1.000000 0.000000,1.000000 0.000000,1.000000 0.000000,-1.000000 10.000000,0.000000 0.000000,-1.000000 0.000000,1.000000 0.000000,1.000000 20.000000,-1.000000 0.000000,0.000000 10.000000,-1.000000 0.000000,-9.000000 20.000000,0.000000 0.000000,10.000000-10.000000,1.000000 0.000000,-11.000000 10.000000,0.000000 0.000000,10.000000 0.000000,0.000000 0.000000,-10.000000-10.000000,0.000000 0.000000,9.000000 10.000000,1.000000 0.000000,1.000000-20.000000,-1.000000 0.000000,-10.000000 10.000000,0.000000 0.000000,10.000000-10.000000,-1.000000 0.000000,-9.000000 0.000000,0.000000 0.000000,10.000000-10.000000,1.000000 0.000000,-1.000000 0.000000,0.000000 0.000000,-10.000000-10.000000,0.000000 0.000000,9.000000-10.000000,1.000000 0.000000,1.000000 0.000000,-1.000000 0.000000,0.000000-10.000000,-1.000000 0.000000,1.000000 0.000000,1.000000 0.000000,-11.000000-10.000000,0.000000 0.000000,10.000000 0.000000,0.000000 0.000000,-1.000000 10.000000,1.000000 0.000000,-10.000000-10.000000,0.000000 0.000000,11.000000 20.000000,-1.000000 0.000000,-10.000000-10.000000,0.000000 0.000000,0.000000 20.000000,0.000000 0.000000,10.000000-10.000000</inkml:trace>
</inkml:ink>
</file>

<file path=ppt/ink/ink142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54:09"/>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58640.000000 36110.000000,'19.000000'0.000000,"2.000000"0.000000,-1.000000 0.000000,10.000000 0.000000,-1.000000 0.000000,-8.000000 0.000000,-1.000000 0.000000,-1.000000 10.000000,2.000000 0.000000,-11.000000 0.000000,-1.000000 0.000000,1.000000 0.000000,1.000000 0.000000,-11.000000 0.000000,0.000000 0.000000,0.000000 0.000000,0.000000 0.000000,0.000000 0.000000,0.000000 0.000000,-11.000000-10.000000,1.000000 0.000000,1.000000 10.000000,-1.000000 0.000000,0.000000-10.000000,-1.000000 0.000000,1.000000 0.000000,1.000000 0.000000,9.000000-10.000000,0.000000 0.000000,0.000000 0.000000,0.000000 0.000000,-10.000000 10.000000,0.000000 0.000000,10.000000-10.000000,0.000000 0.000000,0.000000 0.000000,0.000000 0.000000,-11.000000 0.000000,1.000000 0.000000,10.000000 0.000000,0.000000 0.000000,0.000000-10.000000,0.000000 0.000000,-9.000000 0.000000,-1.000000 0.000000,10.000000 0.000000,0.000000 0.000000,0.000000 0.000000,0.000000 0.000000,-10.000000 10.000000,-1.000000 0.000000,11.000000-10.000000,0.000000 0.000000,0.000000 40.000000,0.000000 0.000000,0.000000 10.000000,0.000000 0.000000,0.000000 0.000000,0.000000 0.000000,0.000000 10.000000,0.000000 0.000000,11.000000-10.000000,-1.000000 0.000000,0.000000 0.000000,-1.000000 0.000000,1.000000 0.000000,1.000000 0.000000,-11.000000 0.000000,0.000000 0.000000,10.000000-10.000000,0.000000 0.000000,-10.000000 0.000000,0.000000 0.000000,0.000000-10.000000,0.000000 0.000000,0.000000 0.000000,0.000000 0.000000,0.000000 0.000000,0.000000 0.000000,0.000000 0.000000,0.000000 0.000000,-10.000000-10.000000,0.000000 0.000000,-1.000000 0.000000,1.000000 0.000000,1.000000-10.000000</inkml:trace>
</inkml:ink>
</file>

<file path=ppt/ink/ink142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54:09"/>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58659.000000 35730.000000,'0.000000'-40.000000,"-9.000000"20.000000,-1.000000 0.000000,10.000000 10.000000,0.000000 0.000000,0.000000 0.000000,0.000000 0.000000,10.000000 10.000000,-1.000000 0.000000,1.000000 0.000000,1.000000 0.000000,-1.000000 0.000000,0.000000 0.000000,-1.000000 10.000000,1.000000 0.000000,1.000000 0.000000</inkml:trace>
</inkml:ink>
</file>

<file path=ppt/ink/ink142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54:09"/>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59059.000000 35970.000000,'21.000000'40.000000,"-1.000000"-30.000000,-1.000000 0.000000,-8.000000 10.000000,-1.000000 0.000000,10.000000 10.000000,0.000000 0.000000,-10.000000-10.000000,0.000000 0.000000,-1.000000 0.000000,1.000000 0.000000,-10.000000 10.000000,0.000000 0.000000,0.000000-20.000000,0.000000 0.000000,0.000000 10.000000,0.000000 0.000000,0.000000-10.000000,0.000000 0.000000,-10.000000 0.000000,1.000000 0.000000,-1.000000 0.000000,0.000000 0.000000,-1.000000-10.000000,1.000000 0.000000,1.000000 10.000000,-1.000000 0.000000,0.000000-10.000000,-1.000000 0.000000,1.000000 0.000000,1.000000 0.000000,-1.000000 0.000000,0.000000 0.000000,10.000000-10.000000,0.000000 0.000000,-11.000000 10.000000,1.000000 0.000000,10.000000-20.000000,0.000000 0.000000,0.000000 10.000000,0.000000 0.000000,0.000000-10.000000,0.000000 0.000000,10.000000 0.000000,1.000000 0.000000,9.000000-10.000000,-1.000000 0.000000,-8.000000 0.000000,-1.000000 0.000000,10.000000 10.000000,0.000000 0.000000,0.000000-10.000000,-1.000000 0.000000,1.000000 10.000000,0.000000 0.000000,1.000000 10.000000,-1.000000 0.000000,-1.000000-10.000000</inkml:trace>
</inkml:ink>
</file>

<file path=ppt/ink/ink142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54:10"/>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59440.000000 35930.000000,'19.000000'0.000000,"-9.000000"0.000000,1.000000 0.000000,9.000000 10.000000,-1.000000 0.000000,-8.000000-10.000000,-1.000000 0.000000,10.000000 20.000000,0.000000 0.000000,0.000000 0.000000,-1.000000 0.000000,1.000000 0.000000,0.000000 0.000000,-10.000000 10.000000,1.000000 0.000000,-1.000000-10.000000,0.000000 0.000000,-1.000000 10.000000,1.000000 0.000000,-10.000000-10.000000,0.000000 0.000000,0.000000 0.000000,0.000000 0.000000,-10.000000 0.000000,1.000000 0.000000,-1.000000 0.000000,0.000000 0.000000,-10.000000-10.000000,0.000000 0.000000,10.000000 0.000000,-1.000000 0.000000,-8.000000-10.000000,-1.000000 0.000000,9.000000 0.000000,1.000000 0.000000,1.000000 0.000000,-1.000000 0.000000,10.000000-10.000000,0.000000 0.000000,0.000000 0.000000,0.000000 0.000000,0.000000 0.000000,0.000000 0.000000,10.000000-10.000000,-1.000000 0.000000,1.000000 0.000000,1.000000 0.000000,-1.000000 0.000000,0.000000 0.000000,9.000000-10.000000,2.000000 0.000000,-1.000000 10.000000,0.000000 0.000000,0.000000 0.000000,-1.000000 0.000000,12.000000 0.000000,-1.000000 0.000000,0.000000 0.000000,0.000000 0.000000,-10.000000 10.000000,0.000000 0.000000,-10.000000 0.000000,0.000000 0.000000,9.000000 0.000000</inkml:trace>
</inkml:ink>
</file>

<file path=ppt/ink/ink14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57:17"/>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27619.000000 26970.000000,'21.000000'-20.000000,"-11.000000"20.000000,-1.000000 0.000000,1.000000 0.000000,1.000000 0.000000,-11.000000-11.000000,0.000000 1.000000,10.000000 10.000000,0.000000 0.000000,-1.000000 0.000000,1.000000 0.000000,-10.000000 10.000000,0.000000 1.000000,11.000000-1.000000,-1.000000 0.000000,-10.000000 10.000000,0.000000 0.000000,0.000000 0.000000,0.000000 0.000000,0.000000-10.000000,0.000000 0.000000,0.000000 10.000000,0.000000 0.000000,0.000000 10.000000,0.000000 0.000000,0.000000-10.000000,0.000000 0.000000,0.000000-10.000000,0.000000-1.000000,0.000000 12.000000,0.000000-1.000000,0.000000-10.000000,0.000000 0.000000,0.000000 0.000000,0.000000 0.000000,0.000000 0.000000,0.000000-1.000000,-10.000000-9.000000,-1.000000 0.000000,11.000000-9.000000,0.000000-1.000000,0.000000 0.000000,0.000000 0.000000,0.000000-10.000000,0.000000 0.000000,0.000000 0.000000,0.000000 0.000000,0.000000 0.000000,0.000000 0.000000,11.000000 0.000000,-1.000000-1.000000,10.000000 2.000000,0.000000-1.000000,-10.000000 0.000000,0.000000 0.000000,9.000000 9.000000,2.000000 1.000000,-11.000000-9.000000,-1.000000-1.000000,12.000000 10.000000,-1.000000 0.000000,-1.000000 0.000000,2.000000 0.000000,-1.000000 10.000000,0.000000 0.000000,-10.000000-11.000000</inkml:trace>
</inkml:ink>
</file>

<file path=ppt/ink/ink143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54:10"/>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60159.000000 35990.000000,'0.000000'20.000000,"10.000000"-20.000000,1.000000 0.000000,-11.000000 20.000000,0.000000 0.000000,10.000000-10.000000,0.000000 0.000000,-1.000000 20.000000,1.000000 0.000000,-10.000000-10.000000,0.000000 0.000000,11.000000 0.000000,-1.000000 0.000000,0.000000 0.000000,-1.000000 0.000000,-9.000000-10.000000,0.000000 0.000000,10.000000 10.000000,1.000000 0.000000,-1.000000-10.000000</inkml:trace>
</inkml:ink>
</file>

<file path=ppt/ink/ink143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54:10"/>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60059.000000 35730.000000,'0.000000'-20.000000,"0.000000"10.000000,0.000000 0.000000,-9.000000 0.000000,-1.000000 0.000000,10.000000 0.000000,0.000000 0.000000,10.000000 10.000000,-1.000000 0.000000,1.000000 0.000000,1.000000 0.000000,9.000000 0.000000,-1.000000 0.000000,1.000000 0.000000,0.000000 0.000000,-10.000000 0.000000,1.000000 0.000000,-1.000000 10.000000</inkml:trace>
</inkml:ink>
</file>

<file path=ppt/ink/ink143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54:10"/>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61040.000000 35930.000000,'19.000000'0.000000,"-9.000000"0.000000,1.000000 0.000000,-1.000000 10.000000,0.000000 0.000000,-1.000000 0.000000,1.000000 0.000000,-10.000000 0.000000,0.000000 0.000000,-10.000000-10.000000,1.000000 0.000000,-11.000000 0.000000,-1.000000 0.000000,1.000000 10.000000,0.000000 0.000000,-10.000000-10.000000,0.000000 0.000000,1.000000 0.000000,-1.000000 0.000000,-11.000000 0.000000,1.000000 0.000000,1.000000 0.000000,-1.000000 0.000000,10.000000 0.000000,0.000000 0.000000,-10.000000 0.000000,0.000000 0.000000,9.000000 10.000000</inkml:trace>
</inkml:ink>
</file>

<file path=ppt/ink/ink143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54:11"/>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60580.000000 35570.000000,'0.000000'-20.000000,"10.000000"10.000000,0.000000 0.000000,-10.000000 0.000000,0.000000 0.000000,9.000000 10.000000,1.000000 0.000000,1.000000 0.000000,-1.000000 0.000000,-10.000000 10.000000,0.000000 0.000000,10.000000 10.000000,-1.000000 0.000000,1.000000 10.000000,1.000000 0.000000,-1.000000 0.000000,0.000000 0.000000,-10.000000 20.000000,0.000000 0.000000,9.000000 0.000000,1.000000 0.000000,1.000000 10.000000,-1.000000 0.000000,-10.000000 0.000000,0.000000 0.000000,10.000000-10.000000,-1.000000 0.000000,-9.000000-10.000000,0.000000 0.000000,10.000000-10.000000,1.000000 0.000000,-11.000000-10.000000,0.000000 0.000000,10.000000-10.000000</inkml:trace>
</inkml:ink>
</file>

<file path=ppt/ink/ink143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54:11"/>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61340.000000 36110.000000,'19.000000'0.000000,"-19.000000"-10.000000,0.000000 0.000000,10.000000 10.000000,1.000000 0.000000,-22.000000 20.000000,1.000000 0.000000,1.000000-10.000000,-1.000000 0.000000,-11.000000 10.000000,2.000000 0.000000,-1.000000 0.000000,-1.000000 0.000000,1.000000-10.000000,0.000000 0.000000,1.000000 0.000000,-1.000000 0.000000,0.000000 0.000000,0.000000 0.000000,-1.000000 0.000000,2.000000 0.000000,-1.000000-10.000000,-1.000000 0.000000,12.000000 0.000000,-1.000000 0.000000,0.000000 0.000000,-1.000000 0.000000,1.000000 0.000000,1.000000 0.000000,9.000000-10.000000,0.000000 0.000000,0.000000-10.000000,0.000000 0.000000,19.000000 0.000000,2.000000 0.000000,-1.000000-10.000000,0.000000 0.000000,10.000000 0.000000,0.000000 0.000000,-1.000000 0.000000,2.000000 0.000000,-1.000000 0.000000,-1.000000 0.000000,1.000000 20.000000,0.000000 0.000000,-10.000000 0.000000,0.000000 0.000000,1.000000 0.000000,-1.000000 0.000000,-1.000000 20.000000,2.000000 0.000000,-11.000000 10.000000,-1.000000 0.000000,1.000000 10.000000,1.000000 0.000000,-1.000000-10.000000,0.000000 0.000000,-1.000000 10.000000,1.000000 0.000000,1.000000-10.000000,-1.000000 0.000000,-10.000000 0.000000,0.000000 0.000000,10.000000 0.000000,-1.000000 0.000000,1.000000-10.000000,1.000000 0.000000,-11.000000 0.000000,0.000000 0.000000,10.000000 0.000000</inkml:trace>
</inkml:ink>
</file>

<file path=ppt/ink/ink143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54:13"/>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62359.000000 35870.000000,'21.000000'0.000000,"-21.000000"-10.000000,0.000000 0.000000,0.000000 0.000000,0.000000-1.000000,0.000000 2.000000,0.000000-1.000000,-20.000000 10.000000,0.000000 0.000000,-1.000000 0.000000,2.000000 0.000000,-12.000000 0.000000,2.000000 0.000000,-1.000000 0.000000,0.000000 0.000000,0.000000 10.000000,-1.000000-1.000000,-8.000000 2.000000,-1.000000-1.000000,-20.000000 0.000000,-1.000000 0.000000,11.000000 0.000000,0.000000 0.000000,0.000000-10.000000,0.000000 0.000000,0.000000 10.000000,0.000000 0.000000,20.000000 0.000000,0.000000-1.000000,21.000000-9.000000,-1.000000 0.000000,0.000000 0.000000,-1.000000 0.000000,22.000000-9.000000</inkml:trace>
</inkml:ink>
</file>

<file path=ppt/ink/ink143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54:13"/>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61959.000000 35570.000000,'0.000000'-20.000000,"10.000000"10.000000,1.000000-1.000000,-11.000000 32.000000,0.000000-1.000000,0.000000 10.000000,0.000000-1.000000,10.000000 2.000000,0.000000-1.000000,-10.000000 20.000000,0.000000 0.000000,0.000000-10.000000,0.000000 0.000000,0.000000 10.000000,0.000000 0.000000,0.000000-10.000000,0.000000 0.000000,0.000000-10.000000,0.000000 0.000000,0.000000 0.000000,0.000000 0.000000,0.000000 0.000000,0.000000-1.000000,0.000000-18.000000,0.000000-1.000000,0.000000 0.000000,0.000000 0.000000,0.000000 0.000000,0.000000 0.000000,9.000000-10.000000</inkml:trace>
</inkml:ink>
</file>

<file path=ppt/ink/ink143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54:13"/>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62459.000000 35790.000000,'0.000000'20.000000,"0.000000"-10.000000,0.000000-1.000000,0.000000 2.000000,0.000000-1.000000,0.000000 10.000000,0.000000 0.000000,0.000000 10.000000,0.000000 0.000000,0.000000 0.000000,0.000000 0.000000,0.000000-10.000000,0.000000 0.000000,0.000000 10.000000,0.000000 0.000000,0.000000-10.000000,0.000000 0.000000,0.000000 0.000000,0.000000 0.000000,-9.000000 0.000000,-1.000000-1.000000,10.000000-8.000000,0.000000-1.000000,0.000000 0.000000</inkml:trace>
</inkml:ink>
</file>

<file path=ppt/ink/ink143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54:14"/>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62380.000000 35510.000000,'-21.000000'-40.000000,"12.000000"30.000000,-1.000000 0.000000,10.000000 0.000000,0.000000-1.000000,0.000000 2.000000,0.000000-1.000000,10.000000 10.000000,-1.000000 0.000000,1.000000 10.000000</inkml:trace>
</inkml:ink>
</file>

<file path=ppt/ink/ink143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54:14"/>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62859.000000 35710.000000,'21.000000'19.000000,"-11.000000"-8.000000,0.000000-1.000000,9.000000 0.000000,2.000000 0.000000,-11.000000 10.000000,-1.000000 0.000000,12.000000 0.000000,-1.000000 0.000000,-11.000000 0.000000,1.000000 0.000000,-10.000000 0.000000,0.000000-1.000000,11.000000 2.000000,-1.000000-1.000000,-10.000000 0.000000,0.000000 0.000000,-10.000000-10.000000,-1.000000-1.000000,1.000000 2.000000,1.000000-1.000000,-11.000000 0.000000,-1.000000 0.000000,1.000000 0.000000,0.000000 0.000000,10.000000-10.000000,1.000000 0.000000,-11.000000 10.000000,-1.000000 0.000000,1.000000-10.000000,0.000000 0.000000,10.000000 0.000000,1.000000 0.000000,-11.000000 0.000000,-1.000000 0.000000,12.000000 0.000000,-1.000000 0.000000,0.000000-10.000000,-1.000000 0.000000,1.000000 0.000000,1.000000 0.000000,9.000000 0.000000,0.000000 0.000000,0.000000-10.000000,0.000000 0.000000,0.000000 0.000000,0.000000 0.000000,9.000000-10.000000,1.000000 0.000000,10.000000 0.000000,0.000000 0.000000,10.000000 10.000000,0.000000 0.000000,-10.000000 0.000000</inkml:trace>
</inkml:ink>
</file>

<file path=ppt/ink/ink14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57:17"/>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28159.000000 26910.000000,'-19.000000'0.000000,"9.000000"0.000000,-1.000000 0.000000,1.000000 0.000000,1.000000 0.000000,9.000000 10.000000,0.000000-1.000000,-10.000000-9.000000,0.000000 0.000000,-1.000000 10.000000,1.000000 1.000000,1.000000-1.000000,-1.000000 0.000000,0.000000 10.000000,-1.000000 0.000000,11.000000-10.000000,0.000000-1.000000,0.000000 12.000000,0.000000-1.000000,0.000000 0.000000,0.000000 0.000000,0.000000 0.000000,0.000000 0.000000,0.000000 0.000000,0.000000 0.000000,20.000000-10.000000,0.000000 0.000000,-10.000000 10.000000,1.000000 0.000000,9.000000-10.000000,-1.000000 0.000000,-8.000000 0.000000,-1.000000 0.000000,10.000000-10.000000,0.000000 0.000000,-10.000000 0.000000,0.000000 0.000000,9.000000 0.000000,2.000000 0.000000,-11.000000 0.000000,-1.000000 0.000000,1.000000-10.000000</inkml:trace>
</inkml:ink>
</file>

<file path=ppt/ink/ink144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54:14"/>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63219.000000 35570.000000,'-19.000000'0.000000,"19.000000"10.000000,0.000000 0.000000,0.000000 0.000000,0.000000 0.000000,0.000000 10.000000,0.000000 0.000000,9.000000 10.000000,1.000000 0.000000,1.000000-10.000000,-1.000000 0.000000,-10.000000 20.000000,0.000000-1.000000,0.000000-8.000000,0.000000-1.000000,10.000000-10.000000,-1.000000-1.000000,-9.000000 12.000000,0.000000-1.000000,0.000000-10.000000,0.000000-1.000000,0.000000-8.000000,0.000000-1.000000,0.000000 0.000000,0.000000 0.000000,0.000000 0.000000,0.000000 0.000000,0.000000 0.000000,0.000000 0.000000,-9.000000-10.000000,-1.000000 0.000000,10.000000-10.000000,0.000000 0.000000,0.000000-10.000000,0.000000 0.000000,10.000000 10.000000,-1.000000-1.000000,1.000000-8.000000,1.000000-1.000000,-1.000000-10.000000,0.000000-1.000000,-1.000000 2.000000,1.000000-1.000000,10.000000-10.000000,0.000000 0.000000,1.000000 10.000000,-1.000000-1.000000,-11.000000 2.000000,1.000000-1.000000,10.000000 10.000000,0.000000-1.000000,1.000000 2.000000,-1.000000-1.000000,-11.000000 10.000000,1.000000 0.000000,10.000000 0.000000,0.000000 0.000000,-10.000000 10.000000,1.000000 0.000000,-1.000000 0.000000,0.000000 0.000000,9.000000 0.000000,2.000000 0.000000,-11.000000 10.000000,-1.000000 0.000000,1.000000 10.000000,1.000000 0.000000,-1.000000 0.000000,0.000000 0.000000,-1.000000 0.000000,1.000000 0.000000,1.000000 10.000000,-1.000000 0.000000,-10.000000 0.000000,0.000000 0.000000,0.000000 0.000000,0.000000 0.000000,0.000000 0.000000,0.000000-1.000000,0.000000 2.000000,0.000000-1.000000,0.000000-10.000000,0.000000-1.000000,-10.000000 2.000000,-1.000000-1.000000,11.000000-10.000000,0.000000 0.000000,0.000000 0.000000,0.000000 0.000000,0.000000 0.000000,0.000000-1.000000,0.000000 2.000000</inkml:trace>
</inkml:ink>
</file>

<file path=ppt/ink/ink144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54:34"/>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41700.000000 40250.000000,'19.000000'-21.000000,"-8.000000"21.000000,-1.000000 0.000000,0.000000 0.000000,-1.000000 0.000000,1.000000 0.000000,1.000000 0.000000,9.000000 0.000000,-1.000000 0.000000,1.000000 0.000000,0.000000 0.000000,10.000000 0.000000,0.000000 0.000000,1.000000 0.000000,-1.000000 0.000000,9.000000 0.000000,1.000000 0.000000,1.000000 0.000000,-1.000000 0.000000,0.000000 0.000000,-1.000000 0.000000,11.000000 0.000000,0.000000 0.000000,-10.000000 0.000000,1.000000 0.000000,9.000000 0.000000,0.000000 0.000000,-10.000000 0.000000,0.000000 0.000000,-1.000000 0.000000,1.000000 0.000000,20.000000 0.000000,1.000000 0.000000,-11.000000 11.000000,0.000000-1.000000,0.000000-10.000000,0.000000 0.000000,20.000000 0.000000,-1.000000 0.000000,1.000000 0.000000,0.000000 0.000000,-10.000000-10.000000,1.000000-1.000000,9.000000 11.000000,-1.000000 0.000000,-8.000000-9.000000,-1.000000-1.000000,10.000000 10.000000,0.000000 0.000000,10.000000 0.000000,0.000000 0.000000,-10.000000 0.000000,0.000000 0.000000,-10.000000 0.000000,0.000000 0.000000,9.000000 0.000000,2.000000 0.000000,-11.000000 0.000000,-1.000000 0.000000,1.000000 0.000000,1.000000 0.000000,9.000000-10.000000,-1.000000 0.000000,12.000000 10.000000,-1.000000 0.000000,-10.000000 0.000000,-1.000000 0.000000,1.000000 0.000000,0.000000 0.000000,1.000000 0.000000,-1.000000 0.000000,-1.000000 0.000000,2.000000 0.000000,8.000000 0.000000,2.000000 0.000000,-1.000000 0.000000,-1.000000 0.000000,-8.000000 0.000000,-1.000000 0.000000,10.000000 0.000000,-1.000000 0.000000,-8.000000 0.000000,-1.000000 0.000000,-1.000000 0.000000,2.000000 0.000000,19.000000 0.000000,-1.000000 0.000000,-19.000000 0.000000,0.000000 0.000000,-10.000000 0.000000,1.000000 0.000000,9.000000 0.000000,-1.000000 0.000000,-8.000000 10.000000,-1.000000 0.000000,10.000000-10.000000,0.000000 0.000000,10.000000 0.000000,0.000000 0.000000,-1.000000 0.000000,2.000000 0.000000,-12.000000 0.000000,2.000000 0.000000,-1.000000 0.000000,0.000000 0.000000,0.000000 0.000000,-1.000000 0.000000,12.000000 0.000000,-1.000000 0.000000,0.000000 0.000000,0.000000 0.000000,-10.000000 0.000000,0.000000 0.000000,0.000000 0.000000,-1.000000 0.000000,1.000000 0.000000,0.000000 0.000000,1.000000 0.000000,-1.000000 0.000000,10.000000 0.000000,-1.000000 0.000000,1.000000 0.000000,0.000000 0.000000,-10.000000 0.000000,0.000000 0.000000,1.000000 0.000000,-1.000000 0.000000,-1.000000 0.000000,2.000000 0.000000,-1.000000 0.000000,0.000000 0.000000,19.000000 0.000000,1.000000 0.000000,-19.000000-10.000000,-1.000000 0.000000,10.000000 10.000000,-1.000000 0.000000,-8.000000 0.000000,-1.000000 0.000000,-1.000000-10.000000,2.000000 0.000000,19.000000 10.000000,-1.000000 0.000000,-8.000000 0.000000,-1.000000 0.000000,-10.000000 0.000000,-1.000000 0.000000,-8.000000 0.000000,-1.000000 0.000000,10.000000 0.000000,0.000000 0.000000,-10.000000 0.000000,0.000000 0.000000,-1.000000-10.000000,1.000000 0.000000,10.000000 10.000000,0.000000 0.000000,-10.000000 0.000000,1.000000 0.000000,-11.000000 0.000000,0.000000 0.000000,10.000000 0.000000,0.000000 0.000000,-20.000000 0.000000,0.000000 0.000000,20.000000 0.000000,0.000000 0.000000,9.000000 0.000000,2.000000 0.000000,-11.000000-10.000000,-1.000000-1.000000,12.000000 11.000000,-1.000000 0.000000,-1.000000 0.000000,2.000000 0.000000,-11.000000 0.000000,-1.000000 0.000000,1.000000 0.000000,1.000000 0.000000,9.000000 0.000000,-1.000000 0.000000,-8.000000-9.000000,-1.000000-1.000000,10.000000 10.000000,0.000000 0.000000,0.000000 0.000000,-1.000000 0.000000,-19.000000 0.000000,0.000000 0.000000,11.000000-10.000000,-1.000000 0.000000,0.000000 10.000000,-1.000000 0.000000,-9.000000 0.000000,0.000000 0.000000,10.000000 0.000000,1.000000 0.000000,9.000000-10.000000,-1.000000 0.000000,-8.000000 10.000000,-1.000000 0.000000,-10.000000 0.000000,0.000000 0.000000,10.000000 0.000000,-1.000000 0.000000,-9.000000 0.000000,0.000000 0.000000,10.000000 0.000000,1.000000 0.000000,-1.000000 0.000000,0.000000 0.000000,-1.000000 0.000000,1.000000 0.000000,1.000000 0.000000,-1.000000 0.000000,0.000000 0.000000,-1.000000 0.000000,-9.000000 0.000000,0.000000 0.000000,0.000000 0.000000,0.000000 0.000000,21.000000 0.000000,-1.000000 0.000000,-11.000000-10.000000,1.000000 0.000000,10.000000 10.000000,0.000000 0.000000,1.000000 0.000000,-1.000000 0.000000,-20.000000 0.000000,0.000000 0.000000,9.000000 0.000000,1.000000 0.000000,1.000000 0.000000,-1.000000 0.000000,10.000000 0.000000,0.000000 0.000000,0.000000-10.000000,-1.000000-1.000000,1.000000 11.000000,0.000000 0.000000,-10.000000 0.000000,1.000000 0.000000,-1.000000 0.000000,0.000000 0.000000,9.000000 0.000000,2.000000 0.000000,-11.000000 0.000000,-1.000000 0.000000,12.000000 0.000000,-1.000000 0.000000,10.000000 0.000000,-1.000000 0.000000,-8.000000 0.000000,-1.000000 0.000000,-11.000000 0.000000,1.000000 0.000000,10.000000 0.000000,0.000000 0.000000,-10.000000 0.000000,1.000000 0.000000,9.000000 11.000000,-1.000000-1.000000,1.000000-10.000000,0.000000 0.000000,-10.000000 0.000000,1.000000 0.000000,-1.000000 10.000000,0.000000 0.000000,-1.000000-10.000000,1.000000 0.000000,-10.000000 0.000000,0.000000 0.000000,0.000000 10.000000,0.000000 0.000000,0.000000-10.000000,0.000000 0.000000,0.000000 0.000000,0.000000 0.000000,-10.000000 0.000000,1.000000 0.000000,9.000000 0.000000,0.000000 0.000000,-20.000000 10.000000,-1.000000 0.000000,1.000000-10.000000,0.000000 0.000000,1.000000 0.000000,-1.000000 0.000000,-10.000000 0.000000,-1.000000 0.000000,1.000000 10.000000,0.000000-1.000000,1.000000-9.000000,-1.000000 0.000000,-1.000000 0.000000,2.000000 0.000000,-1.000000 0.000000,0.000000 0.000000,-10.000000 11.000000,0.000000-1.000000,-1.000000-10.000000,1.000000 0.000000,10.000000 0.000000,0.000000 0.000000,-10.000000 0.000000,1.000000 0.000000,-1.000000 0.000000,0.000000 0.000000,-1.000000 0.000000,1.000000 0.000000,1.000000 0.000000,-1.000000 0.000000,0.000000 0.000000,-1.000000 0.000000,1.000000 0.000000,1.000000 0.000000,-1.000000 0.000000,0.000000 0.000000,-1.000000 0.000000,1.000000 0.000000,1.000000 0.000000,-1.000000 0.000000,0.000000 0.000000,-1.000000 0.000000,1.000000 0.000000,1.000000 0.000000,-1.000000 0.000000,0.000000 0.000000,-20.000000 0.000000,0.000000 0.000000,-1.000000 0.000000,1.000000 0.000000,-10.000000 0.000000,0.000000 0.000000,1.000000 0.000000,-1.000000 0.000000,-10.000000 0.000000,-1.000000 0.000000,1.000000 0.000000,0.000000 0.000000,-10.000000 0.000000,1.000000 0.000000,-1.000000-10.000000,0.000000-1.000000,-10.000000 11.000000,0.000000 0.000000,-10.000000 0.000000,0.000000 0.000000,-10.000000 0.000000,0.000000 0.000000,-10.000000 0.000000,0.000000 0.000000,-20.000000-9.000000,0.000000-1.000000,20.000000 10.000000,-1.000000 0.000000,-8.000000-10.000000,-1.000000 0.000000,10.000000 0.000000,0.000000 0.000000,-10.000000 0.000000,0.000000 0.000000,-1.000000 10.000000,1.000000 0.000000,1.000000-10.000000,-1.000000-1.000000,10.000000 2.000000,0.000000-1.000000,0.000000 0.000000,-1.000000 0.000000,-19.000000 0.000000,0.000000 0.000000,11.000000 10.000000,-1.000000 0.000000,10.000000-10.000000,0.000000 0.000000,-10.000000 10.000000,0.000000 0.000000,20.000000 0.000000,-1.000000 0.000000,-8.000000 0.000000,-1.000000 0.000000,-11.000000-10.000000,1.000000-1.000000,21.000000 11.000000,-1.000000 0.000000,0.000000 0.000000,0.000000 0.000000,-1.000000 0.000000,2.000000 0.000000,9.000000 0.000000,0.000000 0.000000,-10.000000 0.000000,0.000000 0.000000,-20.000000 0.000000,-1.000000 0.000000,21.000000 0.000000,0.000000 0.000000,10.000000 0.000000,1.000000 0.000000,-11.000000 0.000000,-1.000000 0.000000,1.000000 0.000000,0.000000 0.000000,1.000000 0.000000,-1.000000 0.000000,-10.000000 0.000000,-1.000000 0.000000,12.000000 0.000000,-1.000000 0.000000,0.000000 0.000000,0.000000 0.000000,-1.000000 0.000000,2.000000 0.000000,9.000000 0.000000,0.000000 0.000000,-20.000000 0.000000,-1.000000 0.000000,1.000000 0.000000,0.000000 0.000000,10.000000 0.000000,0.000000 0.000000,10.000000 0.000000,1.000000 0.000000,-11.000000 0.000000,-1.000000 0.000000,12.000000 0.000000,-1.000000 0.000000,-11.000000 0.000000,2.000000 0.000000,-1.000000 0.000000,-1.000000 0.000000,1.000000 0.000000,0.000000 0.000000,10.000000 0.000000,1.000000 0.000000,-1.000000 0.000000,0.000000 0.000000,-1.000000 11.000000,1.000000-1.000000,-10.000000-10.000000,0.000000 0.000000,-10.000000 10.000000,0.000000 0.000000,10.000000-10.000000,0.000000 0.000000,10.000000 0.000000,1.000000 0.000000,-1.000000 10.000000,0.000000 0.000000,-1.000000-10.000000,1.000000 0.000000,1.000000 10.000000,-1.000000 0.000000,-11.000000-10.000000,2.000000 0.000000,9.000000 10.000000,0.000000-1.000000,-1.000000-9.000000,1.000000 0.000000,-10.000000 11.000000,0.000000-1.000000,20.000000-10.000000,0.000000 0.000000,-10.000000 10.000000,1.000000 0.000000,-11.000000-10.000000,-1.000000 0.000000,1.000000 0.000000,0.000000 0.000000,1.000000 10.000000,-1.000000 0.000000,9.000000-10.000000,1.000000 0.000000,1.000000 0.000000,-1.000000 0.000000,0.000000 10.000000,-1.000000 0.000000,1.000000-10.000000,1.000000 0.000000,-1.000000 0.000000,0.000000 0.000000,-1.000000 10.000000,1.000000-1.000000,1.000000-9.000000,-1.000000 0.000000,0.000000 0.000000,-1.000000 0.000000,11.000000 11.000000,0.000000-1.000000,0.000000-10.000000,0.000000 0.000000,0.000000 10.000000,0.000000 0.000000,0.000000-10.000000,0.000000 0.000000,-19.000000 10.000000,-1.000000 0.000000,9.000000-10.000000,1.000000 0.000000,1.000000 10.000000,-1.000000 0.000000,10.000000 0.000000,0.000000-1.000000,-10.000000-9.000000,-1.000000 0.000000,1.000000 11.000000,1.000000-1.000000,-1.000000-10.000000,0.000000 0.000000,-1.000000 10.000000,1.000000 0.000000,-19.000000 0.000000,-1.000000 0.000000,20.000000-10.000000,0.000000 0.000000,10.000000 10.000000,0.000000 0.000000,-20.000000-10.000000,0.000000 0.000000,20.000000 10.000000,0.000000-1.000000,-21.000000-9.000000,2.000000 0.000000,-1.000000 11.000000,-1.000000-1.000000,12.000000-10.000000,-1.000000 0.000000,0.000000 0.000000,-1.000000 0.000000,1.000000 0.000000,1.000000 0.000000,9.000000 0.000000,0.000000 0.000000,-10.000000 10.000000,0.000000 0.000000,-20.000000-10.000000,-1.000000 0.000000,12.000000 0.000000,-1.000000 0.000000,0.000000 0.000000,0.000000 0.000000,-10.000000 0.000000,0.000000 0.000000,19.000000 10.000000,1.000000 0.000000,-19.000000-10.000000,-1.000000 0.000000,-1.000000 0.000000,2.000000 0.000000,-1.000000 0.000000,0.000000 0.000000,10.000000 0.000000,0.000000 0.000000,10.000000 0.000000,-1.000000 0.000000,1.000000 0.000000,1.000000 0.000000,-1.000000 0.000000,0.000000 0.000000,-10.000000 0.000000,0.000000 0.000000,10.000000 0.000000,-1.000000 0.000000,1.000000 0.000000,1.000000 0.000000,-1.000000 0.000000,0.000000 0.000000,10.000000 0.000000,0.000000 0.000000,0.000000 0.000000,0.000000 0.000000,0.000000 0.000000,0.000000 0.000000,0.000000 0.000000,0.000000 0.000000,-11.000000-10.000000,1.000000 0.000000,1.000000 10.000000,-1.000000 0.000000,10.000000 0.000000,0.000000 0.000000,-10.000000-10.000000,-1.000000 0.000000,11.000000 10.000000,0.000000 0.000000,0.000000 0.000000,0.000000 0.000000,-10.000000-10.000000,1.000000-1.000000,-22.000000 11.000000,2.000000 0.000000,19.000000 0.000000,-1.000000 0.000000,-8.000000-9.000000,-1.000000-1.000000,0.000000 10.000000,0.000000 0.000000,-1.000000-10.000000,2.000000 0.000000,9.000000 10.000000,0.000000 0.000000,-20.000000 0.000000,-1.000000 0.000000,21.000000-10.000000,1.000000 0.000000,-11.000000 10.000000,-1.000000 0.000000,12.000000 0.000000,-1.000000 0.000000,10.000000 0.000000,0.000000 0.000000,10.000000 0.000000,-1.000000 0.000000,-9.000000 0.000000,0.000000 0.000000,10.000000 0.000000,1.000000 0.000000,-1.000000-10.000000,0.000000 0.000000,-10.000000 10.000000,0.000000 0.000000,30.000000 0.000000,-1.000000 0.000000,1.000000 0.000000,0.000000 0.000000,10.000000 0.000000,1.000000 0.000000,9.000000-10.000000</inkml:trace>
</inkml:ink>
</file>

<file path=ppt/ink/ink144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54:43"/>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35350.000000 13206.000000,'-40.000000'0.000000,"20.000000"0.000000,0.000000 0.000000,20.000000-20.000000,0.000000 0.000000,20.000000 20.000000,0.000000 0.000000,20.000000-20.000000,1.000000 0.000000,-1.000000 20.000000,0.000000 0.000000,41.000000 0.000000,-1.000000 0.000000,1.000000 0.000000,-1.000000 0.000000,1.000000 0.000000,-1.000000 0.000000,41.000000 0.000000,0.000000 0.000000,20.000000 0.000000,0.000000 0.000000,0.000000 0.000000,0.000000 0.000000,40.000000 0.000000,0.000000 0.000000,-20.000000 20.000000,0.000000 0.000000,0.000000-20.000000,0.000000 0.000000,-20.000000 0.000000,0.000000 0.000000,-40.000000 0.000000,-1.000000 0.000000,-19.000000 0.000000,-1.000000 0.000000,-19.000000 0.000000,-1.000000 0.000000,-40.000000 20.000000,0.000000 0.000000,0.000000-20.000000,1.000000 0.000000,-42.000000 0.000000,1.000000 0.000000,-20.000000 0.000000,0.000000 0.000000,-41.000000 0.000000,1.000000 0.000000,-1.000000 0.000000,1.000000 0.000000,-41.000000 0.000000,0.000000 0.000000,20.000000 0.000000,1.000000 0.000000,-41.000000 0.000000,0.000000 0.000000,0.000000-20.000000,0.000000 0.000000,-20.000000 20.000000,0.000000 0.000000,-40.000000 0.000000,-1.000000 0.000000,1.000000 0.000000,0.000000 0.000000,-1.000000 0.000000,1.000000 0.000000,-20.000000 20.000000,-1.000000 0.000000,41.000000-20.000000,0.000000 0.000000,40.000000 20.000000,0.000000 1.000000,20.000000-21.000000,0.000000 0.000000,21.000000 0.000000,-1.000000 0.000000,61.000000 20.000000,0.000000 0.000000,80.000000-20.000000,0.000000 0.000000,21.000000 0.000000,-1.000000 0.000000,61.000000-20.000000,0.000000 0.000000,19.000000-1.000000,1.000000 1.000000,0.000000 20.000000,0.000000 0.000000,40.000000-20.000000,1.000000 0.000000,-1.000000 0.000000,0.000000 0.000000,0.000000 20.000000,0.000000 0.000000,0.000000-20.000000,1.000000 0.000000,-21.000000-1.000000,0.000000 1.000000,-20.000000 20.000000,0.000000 0.000000,0.000000 0.000000,-1.000000 0.000000,-59.000000 0.000000,0.000000 0.000000,-41.000000 0.000000,0.000000 0.000000,-20.000000 0.000000,0.000000 0.000000,-60.000000 0.000000,0.000000 0.000000,-21.000000 0.000000,1.000000 0.000000,-41.000000 0.000000,1.000000 0.000000,-21.000000 0.000000,0.000000 0.000000,0.000000 0.000000,1.000000 0.000000,-1.000000 20.000000,0.000000 1.000000,0.000000-21.000000,0.000000 0.000000,-20.000000 20.000000,1.000000 0.000000,39.000000-20.000000,0.000000 0.000000,-20.000000 20.000000,1.000000 0.000000,19.000000-20.000000,0.000000 0.000000,1.000000 20.000000,-1.000000 0.000000,41.000000 0.000000,-1.000000 1.000000,41.000000 19.000000,0.000000 0.000000,20.000000 0.000000</inkml:trace>
</inkml:ink>
</file>

<file path=ppt/ink/ink144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54:51"/>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42235.000000 12763.000000,'-40.000000'0.000000,"40.000000"21.000000,0.000000-1.000000,20.000000-20.000000,0.000000 0.000000,21.000000 0.000000,-1.000000 0.000000,0.000000-20.000000,0.000000-1.000000,1.000000 21.000000,-1.000000 0.000000,0.000000 0.000000,0.000000 0.000000,1.000000 0.000000,-1.000000 0.000000,0.000000 0.000000,0.000000 0.000000,1.000000 0.000000,-1.000000 0.000000,20.000000 0.000000,1.000000 0.000000,-21.000000 0.000000,0.000000 0.000000,1.000000 0.000000,-1.000000 0.000000,20.000000 0.000000,1.000000 0.000000,-21.000000 0.000000,0.000000 0.000000,0.000000 0.000000,1.000000 0.000000,-1.000000 0.000000,0.000000 0.000000,21.000000 0.000000,-1.000000 0.000000,-40.000000 0.000000,0.000000 0.000000,20.000000 0.000000,1.000000 0.000000,-21.000000 0.000000,0.000000 0.000000,20.000000 0.000000,1.000000 0.000000,-21.000000 21.000000,0.000000-1.000000,0.000000-20.000000,0.000000 0.000000,0.000000 0.000000,0.000000 0.000000,0.000000 0.000000,1.000000 0.000000,19.000000 0.000000,0.000000 0.000000,-20.000000 0.000000,0.000000 0.000000,21.000000 0.000000,-1.000000 0.000000,-20.000000 0.000000,0.000000 0.000000,20.000000 0.000000,1.000000 0.000000,-21.000000 0.000000,0.000000 0.000000,0.000000 0.000000,0.000000 0.000000,20.000000 0.000000,1.000000 0.000000,-21.000000 0.000000,0.000000 0.000000,0.000000 20.000000,0.000000 0.000000,21.000000-20.000000,-1.000000 0.000000,0.000000 0.000000,0.000000 0.000000,-20.000000 0.000000,1.000000 0.000000,19.000000 0.000000,0.000000 0.000000,0.000000 0.000000,1.000000 0.000000,-1.000000 0.000000,0.000000 0.000000,0.000000 0.000000,1.000000 0.000000,-1.000000 0.000000,0.000000 0.000000,0.000000 0.000000,1.000000 0.000000,-1.000000 0.000000,0.000000 0.000000,1.000000 0.000000,-1.000000 0.000000,0.000000 0.000000,0.000000 0.000000,21.000000 0.000000,-1.000000 0.000000,0.000000 0.000000,1.000000 0.000000,-1.000000 0.000000,1.000000 0.000000,-1.000000 0.000000,0.000000 0.000000,1.000000 0.000000,-1.000000 0.000000,1.000000 0.000000,-1.000000 0.000000,0.000000 0.000000,1.000000 0.000000,-1.000000 0.000000,1.000000 0.000000,-21.000000-20.000000,0.000000 0.000000,21.000000 20.000000,-1.000000 0.000000,-20.000000 0.000000,0.000000 0.000000,21.000000 0.000000,-1.000000 0.000000,-19.000000 0.000000,-1.000000 0.000000,0.000000 0.000000,0.000000 0.000000,21.000000 0.000000,-1.000000 0.000000,-20.000000 0.000000,1.000000 0.000000,19.000000 0.000000,0.000000 0.000000,1.000000 0.000000,-1.000000 0.000000,-20.000000 0.000000,1.000000 0.000000,-1.000000 0.000000,0.000000 0.000000,21.000000 0.000000,-1.000000 0.000000,-20.000000 0.000000,1.000000 0.000000,-1.000000 0.000000,0.000000 0.000000,20.000000 0.000000,1.000000 0.000000,-21.000000 0.000000,0.000000 0.000000,1.000000 0.000000,-1.000000 0.000000,0.000000 0.000000,0.000000 0.000000,1.000000 0.000000,-1.000000 0.000000,20.000000 0.000000,1.000000 0.000000,-21.000000 0.000000,0.000000 0.000000,21.000000 0.000000,-1.000000 0.000000,0.000000 0.000000,1.000000 0.000000,-1.000000 0.000000,1.000000 0.000000,-1.000000 0.000000,0.000000 0.000000,1.000000 0.000000,-1.000000 0.000000,1.000000 0.000000,-1.000000 0.000000,-20.000000 0.000000,1.000000 0.000000,19.000000 0.000000,0.000000 0.000000,1.000000 0.000000,-1.000000 0.000000,-20.000000 0.000000,1.000000 0.000000,19.000000 0.000000,0.000000 0.000000,-19.000000 0.000000,-1.000000 0.000000,20.000000-20.000000,1.000000-1.000000,-21.000000 21.000000,0.000000 0.000000,1.000000 0.000000,-1.000000 0.000000,0.000000 0.000000,0.000000 0.000000,1.000000 0.000000,-1.000000 0.000000,0.000000 0.000000,0.000000 0.000000,1.000000 0.000000,-1.000000 0.000000,20.000000 0.000000,1.000000 0.000000,-21.000000 0.000000,0.000000 0.000000,0.000000 0.000000,1.000000 0.000000,19.000000 0.000000,1.000000 0.000000,-21.000000 0.000000,0.000000 0.000000,0.000000 0.000000,1.000000 0.000000,19.000000 0.000000,0.000000 0.000000,-19.000000 0.000000,-1.000000 0.000000,0.000000 0.000000,0.000000 0.000000,1.000000 0.000000,-1.000000 0.000000,0.000000 0.000000,0.000000 0.000000,1.000000 0.000000,-1.000000 0.000000,0.000000 0.000000,1.000000 0.000000,-1.000000 0.000000,0.000000 0.000000,-20.000000 0.000000,0.000000 0.000000,21.000000 0.000000,-1.000000 0.000000,0.000000 0.000000,0.000000 0.000000,-20.000000 0.000000,1.000000 0.000000,19.000000 0.000000,0.000000 0.000000,0.000000 0.000000,1.000000 0.000000,-21.000000 21.000000,0.000000-1.000000,20.000000-20.000000,0.000000 0.000000,1.000000 0.000000,-1.000000 0.000000,0.000000 0.000000,1.000000 0.000000,-1.000000 0.000000,0.000000 0.000000,0.000000 0.000000,1.000000 0.000000,-21.000000 0.000000,0.000000 0.000000,40.000000 0.000000,1.000000 0.000000,-41.000000 0.000000,0.000000 0.000000,20.000000 0.000000,0.000000 0.000000,1.000000 0.000000,-1.000000 0.000000,0.000000 0.000000,0.000000 0.000000,1.000000 0.000000,-1.000000 0.000000,0.000000 0.000000,1.000000 0.000000,-1.000000 0.000000,0.000000 0.000000,-20.000000 0.000000,0.000000 0.000000,21.000000 0.000000,-1.000000 0.000000,-20.000000 0.000000,0.000000 0.000000,20.000000 0.000000,1.000000 0.000000,-21.000000 0.000000,0.000000 0.000000,20.000000 0.000000,0.000000 0.000000,-19.000000 0.000000,-1.000000 0.000000,20.000000 0.000000,0.000000 0.000000,-20.000000 0.000000,0.000000 0.000000,21.000000 0.000000,-1.000000 0.000000,0.000000 0.000000,1.000000 0.000000,-21.000000 0.000000,0.000000 0.000000,20.000000 0.000000,0.000000 0.000000,-20.000000 0.000000,1.000000 0.000000,19.000000 0.000000,0.000000 0.000000,-20.000000 0.000000,0.000000 0.000000,21.000000 0.000000,-1.000000 0.000000,-20.000000 0.000000,0.000000 0.000000,20.000000 0.000000,1.000000 0.000000,-21.000000 0.000000,0.000000 0.000000,20.000000 0.000000,0.000000 0.000000,-19.000000 0.000000,-1.000000 0.000000,20.000000 0.000000,0.000000 0.000000,-20.000000 0.000000,1.000000 0.000000,19.000000 0.000000,0.000000 0.000000,-20.000000 0.000000,0.000000 0.000000,21.000000 0.000000,-1.000000 0.000000,-20.000000 0.000000,0.000000 0.000000,20.000000 0.000000,1.000000 0.000000,-21.000000 0.000000,0.000000 0.000000,20.000000 0.000000,0.000000 0.000000,-19.000000 0.000000,-1.000000 0.000000,20.000000 0.000000,0.000000 0.000000,-20.000000 0.000000,0.000000 0.000000,21.000000 0.000000,-1.000000 0.000000,0.000000 0.000000,0.000000 0.000000,1.000000 0.000000,-1.000000 0.000000,0.000000 0.000000,1.000000 0.000000,-1.000000 0.000000,0.000000 0.000000,-20.000000 0.000000,0.000000 0.000000,21.000000 20.000000,-1.000000 0.000000,0.000000-20.000000,0.000000 0.000000,1.000000 0.000000,-1.000000 0.000000,0.000000 0.000000,0.000000 0.000000,-19.000000 0.000000,-1.000000 0.000000,20.000000 0.000000,0.000000 0.000000,0.000000 0.000000,1.000000 0.000000,-21.000000 0.000000,0.000000 0.000000,20.000000 0.000000,1.000000 0.000000,-21.000000 0.000000,0.000000 0.000000,0.000000 0.000000,0.000000 0.000000,20.000000 0.000000,1.000000 0.000000,-21.000000 0.000000,0.000000 0.000000,0.000000 0.000000,0.000000 0.000000,20.000000 0.000000,1.000000 0.000000,-21.000000 0.000000,0.000000 0.000000,0.000000 20.000000,0.000000 0.000000,20.000000-20.000000,1.000000 0.000000,-21.000000 0.000000,0.000000 0.000000,0.000000 0.000000,0.000000 0.000000,0.000000 0.000000,0.000000 0.000000,1.000000 0.000000,-1.000000 0.000000,0.000000 0.000000,0.000000 0.000000,0.000000 0.000000,0.000000 0.000000,0.000000 0.000000,1.000000 0.000000,-1.000000 0.000000,0.000000 0.000000,0.000000 0.000000,0.000000 0.000000,0.000000 0.000000,0.000000 0.000000,-20.000000 20.000000,0.000000 0.000000,20.000000-20.000000,1.000000 0.000000,-1.000000 0.000000,0.000000 0.000000,0.000000 0.000000,0.000000 0.000000,0.000000 0.000000,0.000000 0.000000,1.000000 0.000000,-1.000000 0.000000,-40.000000 0.000000,-1.000000 0.000000,1.000000 0.000000,0.000000 0.000000,0.000000 0.000000,0.000000 0.000000,-20.000000 0.000000,-1.000000 0.000000,-19.000000 0.000000,0.000000 0.000000,19.000000 21.000000,1.000000-1.000000,-20.000000-20.000000,-1.000000 0.000000,1.000000 0.000000,-1.000000 0.000000,-19.000000 0.000000,-1.000000 0.000000,21.000000 0.000000,0.000000 0.000000,-21.000000 0.000000,1.000000 0.000000,-1.000000 0.000000,0.000000 0.000000,21.000000 0.000000,0.000000 0.000000,-21.000000 0.000000,1.000000 0.000000,-1.000000 0.000000,1.000000 0.000000,-1.000000 0.000000,1.000000 0.000000,-1.000000 0.000000,0.000000 0.000000,21.000000 0.000000,0.000000 0.000000,-21.000000 0.000000,1.000000 0.000000,19.000000 0.000000,1.000000 0.000000,20.000000 0.000000,-1.000000 0.000000,-19.000000 0.000000,0.000000 0.000000,19.000000 0.000000,1.000000 0.000000,-20.000000 0.000000,-1.000000 0.000000,21.000000 0.000000,0.000000 0.000000,-21.000000 0.000000,1.000000 0.000000,20.000000 0.000000,-1.000000 0.000000,-19.000000 0.000000,0.000000 0.000000,-1.000000 0.000000,1.000000 0.000000,-1.000000 0.000000,1.000000 0.000000,-20.000000 0.000000,-1.000000 0.000000,0.000000 0.000000,1.000000 0.000000,20.000000 0.000000,-1.000000 0.000000,1.000000 0.000000,-1.000000 0.000000,-19.000000 0.000000,-1.000000 0.000000,21.000000 0.000000,0.000000 0.000000,-21.000000 0.000000,0.000000 0.000000,21.000000 0.000000,0.000000 0.000000,-21.000000 0.000000,1.000000 0.000000,19.000000 0.000000,1.000000 0.000000,-21.000000 0.000000,1.000000 0.000000,-1.000000 0.000000,1.000000 0.000000,-1.000000 0.000000,1.000000 0.000000,-21.000000 0.000000,0.000000 0.000000,21.000000 0.000000,-1.000000 0.000000,21.000000 0.000000,0.000000 0.000000,-21.000000 0.000000,0.000000 0.000000,1.000000 0.000000,-1.000000 0.000000,21.000000 0.000000,0.000000 0.000000,-21.000000 0.000000,1.000000 0.000000,19.000000 0.000000,1.000000 0.000000,-21.000000 0.000000,1.000000 0.000000,-1.000000 0.000000,1.000000 0.000000,-1.000000 0.000000,1.000000 0.000000,-1.000000 0.000000,1.000000 0.000000,-1.000000 0.000000,1.000000 0.000000,19.000000 0.000000,1.000000 0.000000,-1.000000 0.000000,1.000000 0.000000,-21.000000 0.000000,1.000000 0.000000,20.000000 0.000000,-1.000000 0.000000,1.000000 0.000000,-1.000000 0.000000,1.000000 0.000000,0.000000 0.000000,-1.000000 0.000000,1.000000 0.000000,-1.000000 0.000000,1.000000 0.000000,0.000000 0.000000,-1.000000 0.000000,-19.000000 0.000000,-1.000000 0.000000,21.000000 0.000000,-1.000000 0.000000,1.000000 0.000000,0.000000 0.000000,-21.000000 0.000000,0.000000 0.000000,21.000000-20.000000,0.000000-1.000000,-1.000000 21.000000,1.000000 0.000000,0.000000 0.000000,-1.000000 0.000000,1.000000 0.000000,-1.000000 0.000000,1.000000 0.000000,0.000000 0.000000,-1.000000 0.000000,1.000000 0.000000,-1.000000 0.000000,1.000000 0.000000,0.000000 0.000000,-1.000000 0.000000,1.000000 0.000000,-1.000000 0.000000,-19.000000 0.000000,-1.000000 0.000000,21.000000 0.000000,0.000000 0.000000,-1.000000 0.000000,1.000000 0.000000,-1.000000 21.000000,1.000000-1.000000,0.000000-20.000000,-1.000000 0.000000,1.000000 0.000000,-1.000000 0.000000,1.000000 0.000000,0.000000 0.000000,19.000000 0.000000,1.000000 0.000000,-20.000000 0.000000,-1.000000 0.000000,1.000000 0.000000,0.000000 0.000000,19.000000 0.000000,1.000000 0.000000,-20.000000 0.000000,-1.000000 0.000000,1.000000 0.000000,-1.000000 0.000000,1.000000 0.000000,0.000000 0.000000,-1.000000 0.000000,1.000000 0.000000,-21.000000 0.000000,1.000000 0.000000,19.000000 0.000000,1.000000 0.000000,20.000000 20.000000,-1.000000 0.000000,-19.000000-20.000000,0.000000 0.000000,-1.000000 0.000000,1.000000 0.000000,-1.000000 0.000000,1.000000 0.000000,20.000000 0.000000,0.000000 0.000000,-21.000000 0.000000,1.000000 0.000000,20.000000 0.000000,-1.000000 0.000000,1.000000 0.000000,0.000000 0.000000,-21.000000 0.000000,1.000000 0.000000,20.000000 20.000000,-1.000000 0.000000,-19.000000-20.000000,0.000000 0.000000,19.000000 0.000000,1.000000 0.000000,-20.000000 0.000000,-1.000000 0.000000,1.000000 0.000000,0.000000 0.000000,-1.000000 20.000000,1.000000 1.000000,-1.000000-21.000000,1.000000 0.000000,0.000000 20.000000,-1.000000 0.000000,1.000000-20.000000,-1.000000 0.000000,1.000000 0.000000,0.000000 0.000000,19.000000 20.000000,1.000000 0.000000,0.000000-20.000000,0.000000 0.000000,-1.000000 0.000000,1.000000 0.000000,0.000000 20.000000,-1.000000 0.000000,1.000000-20.000000,0.000000 0.000000,0.000000 0.000000,-1.000000 0.000000,1.000000 0.000000,0.000000 0.000000,20.000000 0.000000,0.000000 0.000000,-21.000000 0.000000,1.000000 0.000000,20.000000 0.000000,0.000000 0.000000,0.000000 0.000000,0.000000 0.000000,-1.000000 0.000000,1.000000 0.000000,0.000000 0.000000,0.000000 0.000000,0.000000 0.000000,0.000000 0.000000,20.000000 20.000000,0.000000 1.000000,20.000000-21.000000,0.000000 0.000000,20.000000 0.000000</inkml:trace>
</inkml:ink>
</file>

<file path=ppt/ink/ink144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55:03"/>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74204.000000 13327.000000,'-40.000000'0.000000,"-1.000000"0.000000,1.000000 0.000000,20.000000-20.000000,0.000000 0.000000,0.000000 0.000000,0.000000 0.000000,20.000000-1.000000,0.000000 1.000000,20.000000 0.000000,0.000000 0.000000,0.000000 20.000000,0.000000 0.000000,20.000000-20.000000,1.000000 0.000000,-1.000000 20.000000,0.000000 0.000000,41.000000-20.000000,-1.000000 0.000000,-19.000000 20.000000,-1.000000 0.000000,41.000000-21.000000,-1.000000 1.000000,1.000000 20.000000,0.000000 0.000000,40.000000-20.000000,0.000000 0.000000,-1.000000 20.000000,1.000000 0.000000,20.000000 0.000000,1.000000 0.000000,-22.000000 0.000000,1.000000 0.000000,20.000000 0.000000,0.000000 0.000000,1.000000 20.000000,-1.000000 0.000000,0.000000 0.000000,0.000000 1.000000,-41.000000-21.000000,1.000000 0.000000,-20.000000 20.000000,0.000000 0.000000,19.000000 0.000000,1.000000 0.000000,-60.000000-20.000000,-1.000000 0.000000,20.000000 20.000000,1.000000 0.000000,0.000000-20.000000,-1.000000 0.000000,1.000000 0.000000,-1.000000 0.000000,-20.000000 0.000000,1.000000 0.000000,19.000000 0.000000,1.000000 0.000000,-21.000000 0.000000,1.000000 0.000000,19.000000 0.000000,1.000000 0.000000,-21.000000 0.000000,1.000000 0.000000,19.000000 0.000000,1.000000 0.000000,-21.000000 0.000000,0.000000 0.000000,1.000000-20.000000,-1.000000 0.000000,1.000000 20.000000,-1.000000 0.000000,0.000000 0.000000,1.000000 0.000000,-1.000000 0.000000,1.000000 0.000000,-41.000000 0.000000,0.000000 0.000000,0.000000 0.000000,0.000000 0.000000,0.000000 0.000000,0.000000 0.000000,-40.000000 0.000000,0.000000 0.000000,0.000000 0.000000,0.000000 0.000000,-20.000000 0.000000,-1.000000 0.000000,1.000000 0.000000,0.000000 0.000000,-21.000000 0.000000,1.000000 0.000000,0.000000 0.000000,-1.000000 0.000000,-19.000000 0.000000,-1.000000 0.000000,-20.000000 0.000000,1.000000 0.000000,-1.000000 0.000000,0.000000 0.000000,-19.000000 0.000000,-1.000000 0.000000,-40.000000 0.000000,0.000000 0.000000,-20.000000 0.000000,-1.000000 0.000000,21.000000 0.000000,0.000000 0.000000,0.000000 0.000000,0.000000 0.000000,20.000000 0.000000,0.000000 0.000000,0.000000 0.000000,1.000000 0.000000,-1.000000 0.000000,0.000000 0.000000,20.000000 0.000000,0.000000 0.000000,20.000000 0.000000,1.000000 0.000000,19.000000 0.000000,1.000000 0.000000,-1.000000 0.000000,1.000000 0.000000,19.000000 0.000000,1.000000 0.000000,-21.000000 0.000000,1.000000 0.000000,-1.000000 0.000000,1.000000 0.000000,-1.000000 0.000000,1.000000 0.000000,-1.000000 0.000000,1.000000 0.000000,19.000000 0.000000,1.000000 0.000000,0.000000 20.000000,-1.000000 0.000000,21.000000 0.000000,0.000000 1.000000,20.000000-1.000000,-1.000000 0.000000,1.000000 20.000000,0.000000 0.000000,0.000000-20.000000</inkml:trace>
</inkml:ink>
</file>

<file path=ppt/ink/ink144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55:12"/>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24721.000000 16468.000000,'0.000000'-41.000000,"0.000000"21.000000,0.000000 0.000000,40.000000 20.000000,0.000000 0.000000,1.000000 0.000000,-1.000000 0.000000,0.000000 0.000000,0.000000 0.000000,21.000000-20.000000,-1.000000 0.000000,21.000000 20.000000,-1.000000 0.000000,1.000000 0.000000,-1.000000 0.000000,21.000000-20.000000,0.000000 0.000000,-1.000000 20.000000,1.000000 0.000000,0.000000 0.000000,-1.000000 0.000000,1.000000-21.000000,0.000000 1.000000,19.000000 20.000000,1.000000 0.000000,-20.000000 0.000000,0.000000 0.000000,-1.000000 0.000000,1.000000 0.000000,0.000000 0.000000,-1.000000 0.000000,1.000000 0.000000,-1.000000 0.000000,-19.000000 0.000000,0.000000 0.000000,19.000000 0.000000,1.000000 0.000000,-21.000000 0.000000,1.000000 0.000000,-1.000000 0.000000,1.000000 0.000000,-1.000000 20.000000,1.000000 1.000000,0.000000-21.000000,-1.000000 0.000000,1.000000 0.000000,-1.000000 0.000000,-20.000000 20.000000,1.000000 0.000000,19.000000-20.000000,1.000000 0.000000,-21.000000 0.000000,1.000000 0.000000,19.000000 0.000000,1.000000 0.000000,-1.000000 0.000000,1.000000 0.000000,-21.000000 0.000000,1.000000 0.000000,39.000000 0.000000,1.000000 0.000000,-21.000000 0.000000,1.000000 0.000000,-21.000000 0.000000,1.000000 0.000000,39.000000 0.000000,1.000000 0.000000,-41.000000 0.000000,1.000000 0.000000,-1.000000 0.000000,1.000000 0.000000,19.000000 0.000000,1.000000 0.000000,-21.000000 0.000000,1.000000 0.000000,-1.000000 0.000000,0.000000 0.000000,1.000000 0.000000,-1.000000 0.000000,0.000000 0.000000,1.000000 0.000000,-1.000000 0.000000,1.000000 0.000000,19.000000 0.000000,1.000000 0.000000,-21.000000 0.000000,1.000000 0.000000,19.000000 0.000000,1.000000 0.000000,-21.000000 0.000000,0.000000 0.000000,1.000000 0.000000,-1.000000 0.000000,1.000000 0.000000,-1.000000 0.000000,0.000000 0.000000,1.000000 0.000000,-1.000000 0.000000,0.000000 0.000000,1.000000 0.000000,-1.000000 0.000000,-19.000000 0.000000,-1.000000 0.000000,20.000000 20.000000,1.000000 0.000000,-21.000000-20.000000,0.000000 0.000000,0.000000 0.000000,1.000000 0.000000,-1.000000 0.000000,0.000000 0.000000,-20.000000 0.000000,0.000000 0.000000,21.000000 20.000000,-1.000000 0.000000,-20.000000-20.000000,0.000000 0.000000,0.000000 0.000000,0.000000 0.000000,1.000000 0.000000,-1.000000 0.000000,0.000000 0.000000,0.000000 0.000000,0.000000 0.000000,0.000000 0.000000,0.000000 0.000000,1.000000 0.000000,-1.000000 0.000000,0.000000 0.000000,0.000000 0.000000,0.000000 0.000000,0.000000 0.000000,0.000000 0.000000,0.000000 0.000000,1.000000 0.000000,-42.000000 0.000000,1.000000 0.000000,-20.000000 0.000000,0.000000 0.000000,-21.000000 0.000000,1.000000 0.000000,0.000000 0.000000,-1.000000 0.000000,-19.000000 0.000000,-1.000000 0.000000,1.000000 0.000000,-1.000000 0.000000,-20.000000 0.000000,1.000000 0.000000,19.000000 0.000000,1.000000 0.000000,-21.000000 0.000000,0.000000 0.000000,1.000000 0.000000,-1.000000 0.000000,0.000000 0.000000,1.000000 0.000000,-21.000000 0.000000,0.000000 0.000000,0.000000 0.000000,1.000000 0.000000,-1.000000 0.000000,0.000000 0.000000,0.000000 0.000000,1.000000 0.000000,19.000000-20.000000,0.000000 0.000000,1.000000 20.000000,-1.000000 0.000000,20.000000-20.000000,1.000000 0.000000,-1.000000 20.000000,1.000000 0.000000,-1.000000 0.000000,1.000000 0.000000,-21.000000 0.000000,0.000000 0.000000,21.000000-20.000000,-1.000000 0.000000,1.000000 20.000000,-1.000000 0.000000,-19.000000 0.000000,-1.000000 0.000000,41.000000 0.000000,-1.000000 0.000000,-19.000000-21.000000,-1.000000 1.000000,21.000000 20.000000,-1.000000 0.000000,1.000000 0.000000,0.000000 0.000000,-1.000000 0.000000,1.000000 0.000000,-1.000000 0.000000,1.000000 0.000000,-21.000000 0.000000,1.000000 0.000000,20.000000 0.000000,-1.000000 0.000000,-40.000000 0.000000,1.000000 0.000000,19.000000 0.000000,1.000000 0.000000,-1.000000 0.000000,1.000000 0.000000,-21.000000 0.000000,0.000000 0.000000,41.000000 0.000000,0.000000 0.000000,-1.000000 0.000000,1.000000 0.000000,-1.000000 0.000000,1.000000 0.000000,20.000000 0.000000,0.000000 0.000000,-21.000000 0.000000,1.000000 0.000000,-1.000000 0.000000,1.000000 0.000000,0.000000 20.000000,-1.000000 1.000000,-19.000000-21.000000,-1.000000 0.000000,-20.000000 20.000000,1.000000 0.000000,-1.000000-20.000000,0.000000 0.000000,1.000000 0.000000,-1.000000 0.000000,1.000000 0.000000,-1.000000 0.000000,20.000000 0.000000,1.000000 0.000000,19.000000 0.000000,1.000000 0.000000,-21.000000 0.000000,1.000000 0.000000,40.000000 0.000000,-1.000000 0.000000,1.000000 0.000000,0.000000 0.000000,-20.000000 0.000000,-1.000000 0.000000,21.000000 0.000000,0.000000 0.000000,-1.000000 0.000000,1.000000 0.000000,0.000000 0.000000,0.000000 0.000000,-1.000000 0.000000,1.000000 0.000000,0.000000 0.000000,-1.000000 0.000000,-19.000000 0.000000,0.000000 0.000000,19.000000 0.000000,1.000000 0.000000,0.000000 0.000000,0.000000 0.000000,-1.000000 0.000000,1.000000 0.000000,0.000000 0.000000,0.000000 0.000000,19.000000 0.000000,1.000000 0.000000,0.000000 0.000000,0.000000 0.000000,0.000000 0.000000,0.000000 0.000000,40.000000 0.000000,0.000000 0.000000,20.000000 0.000000,1.000000 0.000000,-1.000000 0.000000,0.000000 0.000000,0.000000 0.000000,1.000000 0.000000,19.000000 0.000000,0.000000 0.000000,21.000000 0.000000,-1.000000 0.000000,21.000000 0.000000,0.000000 0.000000,20.000000 0.000000,-1.000000 0.000000,-19.000000 0.000000,0.000000 0.000000,40.000000 0.000000,0.000000 0.000000,-1.000000 0.000000,1.000000 0.000000,0.000000 0.000000,0.000000 0.000000,0.000000 0.000000,0.000000 0.000000,0.000000 0.000000,0.000000 0.000000,0.000000 0.000000,0.000000 0.000000,-20.000000 0.000000,-1.000000 0.000000,-19.000000 0.000000,0.000000 0.000000,-1.000000 0.000000,1.000000 0.000000,0.000000 0.000000,-1.000000 0.000000,1.000000 0.000000,0.000000 0.000000,-1.000000 20.000000,1.000000 0.000000,20.000000-20.000000,-1.000000 0.000000,-19.000000 0.000000,0.000000 0.000000,-21.000000 20.000000,1.000000 0.000000,-1.000000-20.000000,1.000000 0.000000,-21.000000 0.000000,1.000000 0.000000,-1.000000 20.000000,0.000000 1.000000,21.000000-21.000000,0.000000 0.000000,-41.000000 0.000000,0.000000 0.000000,20.000000 0.000000,1.000000 0.000000,-1.000000 20.000000,1.000000 0.000000,-1.000000-20.000000,0.000000 0.000000,1.000000 0.000000,-1.000000 0.000000,21.000000 20.000000,-1.000000 0.000000,-19.000000-20.000000,-1.000000 0.000000,0.000000 0.000000,1.000000 0.000000,-1.000000 20.000000,1.000000 0.000000,-1.000000-20.000000,0.000000 0.000000,1.000000 0.000000,-1.000000 0.000000,-20.000000 0.000000,1.000000 0.000000,-1.000000 0.000000,0.000000 0.000000,1.000000 0.000000,-1.000000 0.000000,0.000000 0.000000,0.000000 0.000000,1.000000 0.000000,-1.000000 0.000000,0.000000 0.000000,0.000000 0.000000,-20.000000 0.000000,1.000000 0.000000,-1.000000 0.000000,0.000000 0.000000,20.000000 0.000000,0.000000 0.000000,-19.000000 0.000000,-1.000000 0.000000,20.000000 0.000000,0.000000 0.000000,-20.000000 0.000000,0.000000 0.000000,21.000000 0.000000,-1.000000 0.000000,-20.000000 0.000000,0.000000 0.000000,0.000000 21.000000,1.000000-1.000000,-1.000000-20.000000</inkml:trace>
</inkml:ink>
</file>

<file path=ppt/ink/ink144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55:28"/>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53066.000000 16468.000000,'40.000000'0.000000,"1.000000"0.000000,-1.000000 0.000000,0.000000 0.000000,0.000000 0.000000,21.000000 0.000000,-1.000000 0.000000,-20.000000 0.000000,1.000000 0.000000,19.000000 0.000000,0.000000 0.000000,1.000000 0.000000,-1.000000 0.000000,1.000000 0.000000,-1.000000 0.000000,0.000000 0.000000,1.000000 0.000000,-21.000000 0.000000,0.000000 0.000000,1.000000 0.000000,-1.000000 0.000000,0.000000-21.000000,0.000000 1.000000,-20.000000 20.000000,1.000000 0.000000,-21.000000-20.000000,0.000000 0.000000,-21.000000 20.000000,1.000000 0.000000,-20.000000 0.000000,0.000000 0.000000,0.000000 0.000000,-1.000000 0.000000,1.000000 0.000000,0.000000 0.000000,-21.000000 0.000000,1.000000 0.000000,0.000000 0.000000,-1.000000 0.000000,-39.000000-20.000000,-1.000000 0.000000,20.000000 20.000000,1.000000 0.000000,-21.000000 0.000000,1.000000 0.000000,-21.000000 0.000000,0.000000 0.000000,-20.000000 0.000000,0.000000 0.000000,-40.000000 0.000000,0.000000 0.000000,0.000000 0.000000,-1.000000 0.000000,21.000000 0.000000,0.000000 0.000000,20.000000-20.000000,0.000000 0.000000,-20.000000 20.000000,0.000000 0.000000,0.000000-21.000000,0.000000 1.000000,0.000000 20.000000,0.000000 0.000000,20.000000 0.000000,0.000000 0.000000,41.000000 0.000000,-1.000000 0.000000,-20.000000 0.000000,0.000000 0.000000,21.000000 0.000000,-1.000000 0.000000,0.000000 0.000000,1.000000 0.000000,-21.000000 0.000000,0.000000 0.000000,0.000000 0.000000,1.000000 0.000000,-21.000000 0.000000,0.000000 0.000000,20.000000 0.000000,0.000000 0.000000,0.000000-20.000000,1.000000 0.000000,19.000000 20.000000,0.000000 0.000000,-40.000000 0.000000,0.000000 0.000000,21.000000 0.000000,-1.000000 0.000000,-20.000000 0.000000,0.000000 0.000000,20.000000 0.000000,0.000000 0.000000,21.000000 0.000000,-1.000000 0.000000,0.000000 20.000000,1.000000 0.000000,19.000000-20.000000,1.000000 0.000000,-1.000000 0.000000,1.000000 0.000000,-1.000000 0.000000,1.000000 0.000000,-21.000000 0.000000,0.000000 0.000000,1.000000 0.000000,-1.000000 0.000000,0.000000 0.000000,1.000000 0.000000,-1.000000 0.000000,0.000000 0.000000,1.000000 20.000000,-1.000000 1.000000,0.000000-21.000000,1.000000 0.000000,-1.000000 0.000000,0.000000 0.000000,1.000000 20.000000,-1.000000 0.000000,0.000000-20.000000,1.000000 0.000000,-21.000000 0.000000,0.000000 0.000000,21.000000 20.000000,-1.000000 0.000000,-20.000000-20.000000,0.000000 0.000000,21.000000 20.000000,-1.000000 0.000000,0.000000-20.000000,1.000000 0.000000,19.000000 20.000000,1.000000 1.000000,-21.000000-21.000000,0.000000 0.000000,21.000000 0.000000,-1.000000 0.000000,-19.000000 0.000000,-1.000000 0.000000,-20.000000 0.000000,0.000000 0.000000,21.000000 0.000000,-1.000000 0.000000,21.000000 0.000000,-1.000000 0.000000,-20.000000 0.000000,1.000000 0.000000,39.000000 0.000000,1.000000 0.000000,-21.000000 0.000000,1.000000 0.000000,-1.000000 20.000000,1.000000 0.000000,-1.000000-20.000000,1.000000 0.000000,19.000000 0.000000,1.000000 0.000000,-21.000000 0.000000,1.000000 0.000000,-1.000000 0.000000,1.000000 0.000000,-1.000000 0.000000,1.000000 0.000000,-1.000000 20.000000,1.000000 0.000000,-1.000000-20.000000,1.000000 0.000000,19.000000 0.000000,1.000000 0.000000,-21.000000 0.000000,1.000000 0.000000,20.000000 0.000000,-1.000000 0.000000,-19.000000 20.000000,-1.000000 0.000000,1.000000-20.000000,-1.000000 0.000000,21.000000 0.000000,-1.000000 0.000000,1.000000 0.000000,-1.000000 0.000000,1.000000 0.000000,0.000000 0.000000,-1.000000 0.000000,1.000000 0.000000,20.000000 0.000000,-1.000000 0.000000,-19.000000-20.000000,0.000000 0.000000,19.000000 20.000000,1.000000 0.000000,0.000000 0.000000,0.000000 0.000000,-1.000000 0.000000,1.000000 0.000000,0.000000 0.000000,-1.000000 0.000000,1.000000 0.000000,0.000000 0.000000,0.000000 0.000000,-1.000000 0.000000,1.000000 0.000000,0.000000 0.000000,-21.000000 0.000000,1.000000 0.000000,20.000000 0.000000,0.000000 0.000000,-21.000000 0.000000,1.000000 0.000000,-1.000000 20.000000,1.000000 0.000000,20.000000-20.000000,-1.000000 0.000000,-19.000000 21.000000,0.000000-1.000000,-1.000000-20.000000,1.000000 0.000000,-1.000000 0.000000,1.000000 0.000000,-20.000000 0.000000,-1.000000 0.000000,21.000000 20.000000,-1.000000 0.000000,-19.000000-20.000000,-1.000000 0.000000,21.000000 0.000000,-1.000000 0.000000,1.000000 0.000000,0.000000 0.000000,-1.000000 0.000000,1.000000 0.000000,20.000000 0.000000,-1.000000 0.000000,1.000000 0.000000,0.000000 0.000000,0.000000 0.000000,-1.000000 0.000000,21.000000 0.000000,0.000000 0.000000,-20.000000 0.000000,-1.000000 0.000000,21.000000 0.000000,0.000000 0.000000,0.000000 0.000000,0.000000 0.000000,0.000000 0.000000,0.000000 0.000000,0.000000 0.000000,-1.000000 0.000000,1.000000 0.000000,0.000000 0.000000,0.000000 0.000000,0.000000 0.000000,-20.000000 0.000000,-1.000000 0.000000,21.000000 0.000000,0.000000 0.000000,0.000000 0.000000,0.000000 0.000000,0.000000 0.000000,0.000000 0.000000,-1.000000 0.000000,1.000000 0.000000,0.000000 0.000000,0.000000 0.000000,-20.000000 0.000000,0.000000 0.000000,19.000000-20.000000,1.000000 0.000000,0.000000 20.000000,0.000000 0.000000,60.000000 0.000000,1.000000 0.000000,-1.000000 0.000000,0.000000 0.000000,20.000000 0.000000,1.000000 0.000000,19.000000 0.000000,1.000000 0.000000,-21.000000-20.000000</inkml:trace>
</inkml:ink>
</file>

<file path=ppt/ink/ink144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55:30"/>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64702.000000 16307.000000,'80.000000'0.000000,"-59.000000"0.000000,-1.000000 0.000000,0.000000-21.000000,0.000000 1.000000,20.000000 20.000000,1.000000 0.000000,-21.000000 0.000000,0.000000 0.000000,0.000000 0.000000,0.000000 0.000000,0.000000 0.000000,0.000000 0.000000,-20.000000-20.000000,0.000000 0.000000,20.000000 20.000000,1.000000 0.000000,-62.000000 0.000000,1.000000 0.000000,0.000000 0.000000,0.000000 0.000000,-21.000000 20.000000,1.000000 0.000000,-21.000000-20.000000,1.000000 0.000000,-1.000000 0.000000,1.000000 0.000000,-21.000000 0.000000,0.000000 0.000000,-40.000000 20.000000,0.000000 1.000000,21.000000-21.000000,-1.000000 0.000000,-40.000000 0.000000,0.000000 0.000000,0.000000 0.000000,0.000000 0.000000,0.000000 0.000000,0.000000 0.000000,-21.000000 0.000000,1.000000 0.000000,-20.000000 0.000000,0.000000 0.000000,40.000000 0.000000,0.000000 0.000000,-1.000000 0.000000,1.000000 0.000000,41.000000 0.000000,-1.000000 0.000000,0.000000 0.000000,0.000000 0.000000,21.000000 0.000000,-1.000000 0.000000,0.000000 0.000000,1.000000 0.000000,-1.000000 0.000000,0.000000 0.000000,21.000000 0.000000,-1.000000 0.000000,21.000000 20.000000,-1.000000 0.000000,1.000000-20.000000,0.000000 0.000000,19.000000 0.000000,1.000000 0.000000,20.000000 0.000000,0.000000 0.000000,20.000000 20.000000,0.000000 0.000000,-20.000000-20.000000,0.000000 0.000000,40.000000 0.000000,0.000000 0.000000,20.000000 0.000000,0.000000 0.000000,1.000000 0.000000,-1.000000 0.000000,40.000000 0.000000,1.000000 0.000000,0.000000 0.000000,-1.000000 0.000000,41.000000 0.000000,0.000000 0.000000,40.000000 0.000000,0.000000 0.000000,0.000000 0.000000,0.000000 0.000000,40.000000 0.000000,0.000000 0.000000,41.000000 0.000000,0.000000 0.000000,39.000000 0.000000,1.000000 0.000000,-20.000000 0.000000,0.000000 0.000000,-21.000000 0.000000,1.000000 0.000000,-61.000000 0.000000,0.000000 0.000000,-20.000000 0.000000,0.000000 0.000000,-20.000000 0.000000,0.000000 0.000000,-60.000000 0.000000,-1.000000 0.000000,-19.000000 0.000000,-1.000000 0.000000,-20.000000 0.000000,1.000000 0.000000,-1.000000 0.000000,0.000000 0.000000,-20.000000 0.000000,0.000000 0.000000,-20.000000-20.000000,0.000000 0.000000,0.000000 0.000000,0.000000 0.000000,-20.000000 20.000000,0.000000 0.000000,0.000000 0.000000,0.000000 0.000000,-20.000000-21.000000,-1.000000 1.000000,-19.000000 20.000000,-1.000000 0.000000,1.000000 0.000000,0.000000 0.000000,-21.000000 0.000000,1.000000 0.000000,-21.000000 0.000000,0.000000 0.000000,-40.000000 0.000000,0.000000 0.000000,1.000000 0.000000,-1.000000 0.000000,-20.000000 0.000000,0.000000 0.000000,-21.000000 0.000000,1.000000 0.000000,-40.000000-20.000000,-1.000000 0.000000,-19.000000 20.000000,-1.000000 0.000000,21.000000 0.000000,-1.000000 0.000000,41.000000 0.000000,0.000000 0.000000,20.000000 0.000000,0.000000 0.000000,0.000000 0.000000,0.000000 0.000000,20.000000 20.000000,0.000000 0.000000,20.000000-20.000000,0.000000 0.000000,0.000000 20.000000,1.000000 1.000000,59.000000-1.000000,1.000000 0.000000,-1.000000 0.000000,1.000000 0.000000,0.000000 0.000000,-1.000000 0.000000,21.000000 0.000000,0.000000 1.000000,-21.000000-1.000000,1.000000 0.000000,20.000000 20.000000,-1.000000 0.000000,1.000000 1.000000,0.000000-1.000000,20.000000 0.000000,0.000000 0.000000,0.000000 1.000000,-1.000000-1.000000,-19.000000-20.000000</inkml:trace>
</inkml:ink>
</file>

<file path=ppt/ink/ink144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56:13"/>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21540.000000 29473.000000,'-40.000000'0.000000,"20.000000"0.000000,0.000000 0.000000,-1.000000 0.000000,1.000000 0.000000,20.000000-21.000000,0.000000 1.000000,20.000000 20.000000,1.000000 0.000000,-1.000000 0.000000,0.000000 0.000000,0.000000 0.000000,0.000000 0.000000,0.000000 0.000000,0.000000 0.000000,1.000000 0.000000,-1.000000 0.000000,0.000000 0.000000,0.000000 0.000000,20.000000 20.000000,0.000000 1.000000,1.000000-21.000000,-1.000000 0.000000,20.000000 0.000000,1.000000 0.000000,-1.000000 0.000000,1.000000 0.000000,19.000000 0.000000,1.000000 0.000000,-1.000000 0.000000,1.000000 0.000000,-21.000000 0.000000,0.000000 0.000000,21.000000 0.000000,0.000000 0.000000,-21.000000 20.000000,0.000000 0.000000,1.000000-20.000000,-1.000000 0.000000,0.000000 0.000000,1.000000 0.000000,-21.000000 0.000000,0.000000 0.000000,21.000000 0.000000,-1.000000 0.000000,1.000000 0.000000,-1.000000 0.000000,-20.000000 0.000000,1.000000 0.000000,19.000000 0.000000,0.000000 0.000000,-19.000000 0.000000,-1.000000 0.000000,20.000000 0.000000,1.000000 0.000000,-21.000000 0.000000,0.000000 0.000000,0.000000 0.000000,1.000000 0.000000,-1.000000 0.000000,0.000000 0.000000,0.000000 20.000000,1.000000 0.000000,-21.000000-20.000000,0.000000 0.000000,20.000000 0.000000,0.000000 0.000000,1.000000 0.000000,-1.000000 0.000000,0.000000 0.000000,1.000000 0.000000,-1.000000 0.000000,0.000000 0.000000,0.000000 0.000000,1.000000 0.000000,-1.000000 0.000000,0.000000 0.000000,0.000000 0.000000,1.000000 0.000000,19.000000 0.000000,0.000000 0.000000,-19.000000 0.000000,-1.000000 0.000000,20.000000 0.000000,1.000000 0.000000,-1.000000 0.000000,1.000000 0.000000,-21.000000 0.000000,0.000000 0.000000,20.000000 0.000000,1.000000 0.000000,19.000000 0.000000,1.000000 0.000000,-21.000000 0.000000,1.000000 0.000000,19.000000-20.000000,1.000000 0.000000,-1.000000 20.000000,1.000000 0.000000,-21.000000 0.000000,1.000000 0.000000,-1.000000 0.000000,0.000000 0.000000,21.000000 0.000000,-1.000000 0.000000,-39.000000 0.000000,-1.000000 0.000000,20.000000 0.000000,1.000000 0.000000,-1.000000 0.000000,1.000000 0.000000,-1.000000 0.000000,0.000000 0.000000,-19.000000-20.000000,-1.000000 0.000000,20.000000 20.000000,1.000000 0.000000,-1.000000 0.000000,0.000000 0.000000,1.000000 0.000000,-1.000000 0.000000,21.000000 0.000000,-1.000000 0.000000,-19.000000 0.000000,-1.000000 0.000000,0.000000 0.000000,1.000000 0.000000,-1.000000 0.000000,1.000000 0.000000,-1.000000 0.000000,0.000000 0.000000,-19.000000 0.000000,-1.000000 0.000000,20.000000 0.000000,1.000000 0.000000,-21.000000 0.000000,0.000000 0.000000,21.000000 0.000000,-1.000000 0.000000,-20.000000 0.000000,1.000000 0.000000,-1.000000 0.000000,0.000000 0.000000,20.000000 0.000000,1.000000 0.000000,-21.000000 0.000000,0.000000 0.000000,21.000000 0.000000,-1.000000 0.000000,1.000000-21.000000,-1.000000 1.000000,0.000000 20.000000,1.000000 0.000000,-1.000000 0.000000,1.000000 0.000000,-1.000000 0.000000,0.000000 0.000000,1.000000 0.000000,-1.000000 0.000000,1.000000 0.000000,-1.000000 0.000000,0.000000 0.000000,1.000000 0.000000,-21.000000 0.000000,0.000000 0.000000,21.000000 0.000000,-1.000000 0.000000,-20.000000 0.000000,1.000000 0.000000,-1.000000 0.000000,0.000000 0.000000,0.000000 0.000000,1.000000 0.000000,-1.000000 0.000000,0.000000 0.000000,0.000000 0.000000,1.000000 0.000000,-1.000000 0.000000,0.000000 0.000000,-20.000000 0.000000,0.000000 0.000000,21.000000 0.000000,-1.000000 0.000000,-20.000000 0.000000,0.000000 0.000000,21.000000 0.000000,-1.000000 0.000000,-20.000000 0.000000,0.000000 0.000000,20.000000 0.000000,1.000000 0.000000,-1.000000 0.000000,0.000000 0.000000,-20.000000 0.000000,0.000000 0.000000,0.000000 0.000000,1.000000 0.000000,19.000000 0.000000,0.000000 0.000000,-20.000000 0.000000,0.000000 0.000000,1.000000 0.000000,-1.000000 0.000000,20.000000 0.000000,0.000000 0.000000,-20.000000 0.000000,0.000000 0.000000,1.000000 0.000000,-1.000000 0.000000,20.000000 0.000000,0.000000 0.000000,-20.000000 0.000000,1.000000 0.000000,-1.000000 0.000000,0.000000 0.000000,0.000000 0.000000,0.000000 0.000000,20.000000 0.000000,1.000000 0.000000,-21.000000 0.000000,0.000000 0.000000,0.000000 0.000000,0.000000 0.000000,0.000000 0.000000,0.000000 0.000000,0.000000 0.000000,1.000000 0.000000,-1.000000 0.000000,0.000000 0.000000,0.000000 0.000000,0.000000 0.000000,0.000000 0.000000,0.000000 0.000000,21.000000 0.000000,-1.000000 0.000000,-20.000000 0.000000,0.000000 0.000000,0.000000 0.000000,0.000000 0.000000,21.000000 0.000000,-1.000000 0.000000,-20.000000 0.000000,0.000000 0.000000,20.000000 0.000000,1.000000 0.000000,-21.000000 0.000000,0.000000 0.000000,20.000000 0.000000,1.000000 0.000000,-1.000000 0.000000,0.000000 0.000000,0.000000 0.000000,1.000000 0.000000,-1.000000 0.000000,0.000000 0.000000,-20.000000 0.000000,0.000000 0.000000,21.000000 0.000000,-1.000000 0.000000,0.000000 0.000000,0.000000 0.000000,1.000000 0.000000,-1.000000 0.000000,0.000000 0.000000,0.000000 0.000000,1.000000 0.000000,-1.000000 0.000000,0.000000 0.000000,1.000000 0.000000,-1.000000 0.000000,0.000000 0.000000,0.000000 0.000000,1.000000 0.000000,-1.000000 0.000000,0.000000 0.000000,0.000000 0.000000,1.000000 0.000000,-1.000000 0.000000,0.000000 0.000000,-20.000000 0.000000,0.000000 0.000000,21.000000 0.000000,-1.000000 0.000000,-20.000000 0.000000,0.000000 0.000000,20.000000 0.000000,1.000000 0.000000,-21.000000 0.000000,0.000000 0.000000,0.000000 0.000000,0.000000 0.000000,21.000000 0.000000,-1.000000 0.000000,-20.000000 0.000000,0.000000 0.000000,0.000000 0.000000,0.000000 0.000000,21.000000 0.000000,-1.000000 0.000000,-20.000000 0.000000,0.000000 0.000000,20.000000 0.000000,1.000000 0.000000,-21.000000-20.000000,0.000000 0.000000,20.000000 20.000000,0.000000 0.000000,-19.000000 0.000000,-1.000000 0.000000,0.000000 0.000000,0.000000 0.000000,20.000000 0.000000,0.000000 0.000000,-19.000000 0.000000,-1.000000 0.000000,0.000000 0.000000,0.000000 0.000000,20.000000 0.000000,1.000000 0.000000,-21.000000 0.000000,0.000000 0.000000,0.000000 0.000000,0.000000 0.000000,20.000000 0.000000,1.000000 0.000000,-21.000000 0.000000,0.000000 0.000000,20.000000 0.000000,0.000000 0.000000,-19.000000 0.000000,-1.000000 0.000000,20.000000 0.000000,0.000000 0.000000,0.000000 0.000000,1.000000 0.000000,-21.000000 0.000000,0.000000 0.000000,0.000000 0.000000,0.000000 0.000000,20.000000 0.000000,1.000000 0.000000,-1.000000 0.000000,0.000000 0.000000,-20.000000 0.000000,1.000000 0.000000,19.000000 0.000000,0.000000 0.000000,-20.000000 0.000000,0.000000 0.000000,0.000000 0.000000,1.000000 0.000000,19.000000 0.000000,0.000000 0.000000,0.000000 0.000000,1.000000 0.000000,-21.000000 0.000000,0.000000 0.000000,20.000000 0.000000,0.000000 0.000000,-19.000000 0.000000,-1.000000 0.000000,20.000000 0.000000,0.000000 0.000000,-20.000000 0.000000,0.000000 0.000000,21.000000 0.000000,-1.000000 0.000000,-20.000000 0.000000,0.000000 0.000000,21.000000 0.000000,-1.000000 0.000000,0.000000 0.000000,0.000000 0.000000,-20.000000 0.000000,1.000000 0.000000,19.000000 0.000000,0.000000 0.000000,0.000000 0.000000,1.000000 0.000000,-21.000000 0.000000,0.000000 0.000000,20.000000 0.000000,0.000000 0.000000,1.000000 0.000000,-1.000000 0.000000,0.000000 0.000000,0.000000 0.000000,21.000000 0.000000,-1.000000 0.000000,-19.000000 0.000000,-1.000000 0.000000,0.000000 0.000000,0.000000 0.000000,21.000000 0.000000,-1.000000 0.000000,-20.000000 0.000000,1.000000 0.000000,19.000000 0.000000,0.000000 0.000000,1.000000 0.000000,-1.000000 0.000000,1.000000 0.000000,-1.000000 0.000000,0.000000 0.000000,1.000000 0.000000,-1.000000 0.000000,1.000000 0.000000,-1.000000 0.000000,0.000000 0.000000,1.000000 0.000000,-1.000000 0.000000,1.000000 0.000000,-1.000000 0.000000,-20.000000 0.000000,0.000000 0.000000,21.000000 0.000000,-1.000000 0.000000,1.000000 0.000000,-1.000000 0.000000,-20.000000 0.000000,1.000000 0.000000,-1.000000 0.000000,0.000000 0.000000,20.000000 0.000000,1.000000 0.000000,-1.000000 20.000000,1.000000 0.000000,-21.000000-20.000000,0.000000 0.000000,21.000000 0.000000,-1.000000 0.000000,0.000000 0.000000,1.000000 0.000000,-1.000000 0.000000,1.000000 0.000000,-1.000000 0.000000,0.000000 0.000000,1.000000 0.000000,-1.000000 0.000000,-20.000000 0.000000,1.000000 0.000000,19.000000 0.000000,0.000000 0.000000,-19.000000 0.000000,-1.000000 0.000000,20.000000 0.000000,1.000000 0.000000,-21.000000 20.000000,0.000000 1.000000,1.000000-21.000000,-1.000000 0.000000,20.000000 0.000000,1.000000 0.000000,-21.000000 0.000000,0.000000 0.000000,21.000000 0.000000,-1.000000 0.000000,-20.000000 0.000000,0.000000 0.000000,41.000000 0.000000,-1.000000 0.000000,-19.000000 0.000000,-1.000000 0.000000,-19.000000 0.000000,-1.000000 0.000000,40.000000 0.000000,1.000000 0.000000,-21.000000 0.000000,1.000000 0.000000,-21.000000 0.000000,0.000000 0.000000,21.000000 0.000000,-1.000000 0.000000,0.000000 0.000000,1.000000 0.000000,-21.000000 0.000000,0.000000 0.000000,21.000000 0.000000,-1.000000 0.000000,-20.000000 0.000000,1.000000 0.000000,19.000000 0.000000,0.000000 0.000000,-19.000000 0.000000,-1.000000 0.000000,20.000000 0.000000,1.000000 0.000000,-21.000000 0.000000,0.000000 0.000000,21.000000 0.000000,-1.000000 0.000000,-20.000000 0.000000,1.000000 0.000000,-1.000000 0.000000,0.000000 0.000000,20.000000 0.000000,1.000000 0.000000,-21.000000 0.000000,0.000000 0.000000,1.000000 0.000000,-1.000000 0.000000,20.000000 0.000000,1.000000 0.000000,-21.000000 0.000000,0.000000 0.000000,0.000000 0.000000,1.000000 0.000000,-1.000000 0.000000,0.000000 0.000000,1.000000 0.000000,-1.000000 0.000000,-20.000000 0.000000,0.000000 0.000000,20.000000 0.000000,1.000000 0.000000,-1.000000 0.000000,0.000000 0.000000,0.000000 0.000000,1.000000 0.000000,-21.000000 0.000000,0.000000 0.000000,20.000000 0.000000,0.000000 0.000000,1.000000 0.000000,-1.000000 0.000000,-20.000000-21.000000,0.000000 1.000000,20.000000 20.000000,1.000000 0.000000,-21.000000-20.000000,0.000000 0.000000,0.000000 20.000000,0.000000 0.000000,21.000000 0.000000,-1.000000 0.000000,-20.000000-20.000000,0.000000 0.000000,0.000000 20.000000,0.000000 0.000000,21.000000-20.000000,-1.000000-1.000000,-20.000000 1.000000,0.000000 0.000000,0.000000 20.000000,0.000000 0.000000,21.000000-20.000000,-1.000000 0.000000,-20.000000 0.000000,0.000000 0.000000,0.000000 20.000000,0.000000 0.000000,1.000000-20.000000,-1.000000-1.000000,-20.000000 1.000000,0.000000 0.000000,20.000000 0.000000,0.000000 0.000000,0.000000 20.000000,0.000000 0.000000,-20.000000-20.000000,0.000000 0.000000,20.000000-1.000000,0.000000 1.000000,-20.000000 0.000000,0.000000 0.000000,0.000000 0.000000,0.000000 0.000000,21.000000 0.000000,-1.000000 0.000000,-20.000000-1.000000,0.000000 1.000000,0.000000 0.000000,0.000000 0.000000,0.000000 0.000000,0.000000 0.000000,-20.000000-20.000000,-1.000000-1.000000,1.000000 41.000000,0.000000 0.000000,0.000000-40.000000,0.000000 0.000000,0.000000 20.000000,0.000000-1.000000,0.000000 1.000000,-1.000000 0.000000,1.000000 0.000000,0.000000 0.000000,0.000000 0.000000,0.000000 0.000000,-20.000000 0.000000,-1.000000-1.000000,21.000000 1.000000,0.000000 0.000000,-20.000000 0.000000,0.000000 0.000000,19.000000 0.000000,1.000000 0.000000,-20.000000-1.000000,0.000000 1.000000,0.000000 0.000000,-1.000000 0.000000,21.000000 0.000000,0.000000 0.000000,0.000000 0.000000,0.000000 0.000000,-21.000000-1.000000,1.000000 1.000000,0.000000 0.000000,0.000000 0.000000,20.000000 0.000000,-1.000000 0.000000,-19.000000 0.000000,0.000000 0.000000,0.000000-1.000000,-1.000000 1.000000,21.000000 0.000000,0.000000 0.000000,-20.000000 0.000000,0.000000 0.000000,-1.000000 0.000000,1.000000-1.000000,0.000000 1.000000,0.000000 0.000000,-1.000000 20.000000,1.000000 0.000000,0.000000-20.000000,-1.000000 0.000000,21.000000 20.000000,0.000000 0.000000,-20.000000-20.000000,0.000000 0.000000,-1.000000 20.000000,1.000000 0.000000,0.000000 0.000000,0.000000 0.000000,20.000000 0.000000,-1.000000 0.000000,-19.000000 0.000000,0.000000 0.000000,0.000000 0.000000,-1.000000 0.000000,1.000000-20.000000,0.000000-1.000000,0.000000 21.000000,-1.000000 0.000000,1.000000 0.000000,0.000000 0.000000,-1.000000 0.000000,1.000000 0.000000,0.000000 0.000000,0.000000 0.000000,-21.000000 0.000000,1.000000 0.000000,0.000000 0.000000,-1.000000 0.000000,1.000000 0.000000,-1.000000 0.000000,1.000000 0.000000,0.000000 0.000000,-1.000000 0.000000,1.000000 0.000000,-1.000000 0.000000,1.000000 0.000000,20.000000 0.000000,-1.000000 0.000000,-19.000000 0.000000,0.000000 0.000000,19.000000 0.000000,1.000000 0.000000,0.000000 0.000000,0.000000 0.000000,-1.000000 21.000000,1.000000-1.000000,20.000000-20.000000,0.000000 0.000000,-20.000000 0.000000,-1.000000 0.000000,21.000000 20.000000,0.000000 0.000000,-20.000000-20.000000,-1.000000 0.000000,21.000000 20.000000,0.000000 0.000000,0.000000-20.000000,0.000000 0.000000,0.000000 0.000000,0.000000 0.000000,0.000000 20.000000,-1.000000 0.000000,1.000000 1.000000,0.000000-1.000000,0.000000 0.000000,0.000000 0.000000,-20.000000 0.000000,-1.000000 0.000000,21.000000 0.000000,0.000000 1.000000,-20.000000-1.000000,0.000000 0.000000,19.000000 0.000000,1.000000 0.000000,-20.000000 0.000000,0.000000 0.000000,20.000000 0.000000,0.000000 1.000000,-1.000000 19.000000,1.000000 0.000000,0.000000-20.000000,0.000000 0.000000,0.000000 21.000000,0.000000-1.000000,0.000000-20.000000,-1.000000 0.000000,1.000000 0.000000,0.000000 0.000000,0.000000 1.000000,0.000000-1.000000,20.000000 0.000000,0.000000 0.000000,0.000000 20.000000,0.000000 0.000000,-20.000000-40.000000,0.000000 0.000000,20.000000 21.000000,0.000000-1.000000,0.000000 0.000000,0.000000 0.000000,0.000000 0.000000,0.000000 0.000000,0.000000 0.000000,0.000000 1.000000,0.000000-1.000000,0.000000 0.000000,0.000000 0.000000,0.000000 0.000000,0.000000 0.000000,0.000000 0.000000,0.000000 0.000000,0.000000 1.000000,0.000000-1.000000,0.000000 0.000000,20.000000 0.000000,0.000000 0.000000,-20.000000 0.000000,0.000000 0.000000,0.000000 0.000000,0.000000 1.000000,20.000000-21.000000,0.000000 0.000000,-20.000000 20.000000,0.000000 0.000000,20.000000 0.000000,0.000000 0.000000,1.000000 0.000000,-1.000000 0.000000,0.000000-20.000000,0.000000 0.000000,-20.000000 21.000000,0.000000-1.000000,20.000000-20.000000,0.000000 0.000000,0.000000 20.000000,1.000000 0.000000,-21.000000 0.000000,0.000000 0.000000,20.000000-20.000000,0.000000 0.000000,0.000000 0.000000,0.000000 0.000000,0.000000 20.000000,0.000000 0.000000,0.000000-20.000000,1.000000 0.000000,19.000000 21.000000,0.000000-1.000000,-20.000000-20.000000,0.000000 0.000000,1.000000 0.000000,-1.000000 0.000000,20.000000 0.000000,0.000000 0.000000,-20.000000 20.000000,0.000000 0.000000,21.000000-20.000000,-1.000000 0.000000,0.000000 0.000000,0.000000 0.000000,21.000000 0.000000,-1.000000 0.000000,-19.000000 0.000000,-1.000000 0.000000,0.000000 0.000000,0.000000 0.000000,1.000000 0.000000,-1.000000 0.000000,0.000000 0.000000,0.000000 0.000000,1.000000 0.000000,-1.000000 0.000000,0.000000 0.000000,0.000000 0.000000,1.000000 0.000000,-1.000000 0.000000,0.000000 0.000000,0.000000 0.000000,1.000000 0.000000,-1.000000 0.000000,0.000000 20.000000,1.000000 0.000000,-1.000000-20.000000,0.000000 0.000000,-20.000000 0.000000,0.000000 0.000000,21.000000 0.000000,-1.000000 0.000000,0.000000 0.000000,0.000000 0.000000,21.000000 0.000000,-1.000000 0.000000,-20.000000 0.000000,1.000000 0.000000,-1.000000 0.000000,0.000000 0.000000,0.000000 0.000000,1.000000 0.000000,19.000000 0.000000,1.000000 0.000000,-1.000000 0.000000,0.000000 0.000000,-19.000000 0.000000,-1.000000 0.000000,20.000000 0.000000,1.000000 0.000000,19.000000 0.000000,1.000000 0.000000,-41.000000 0.000000,0.000000 0.000000,21.000000 0.000000,-1.000000 0.000000,0.000000 0.000000,1.000000 0.000000,-21.000000 0.000000,0.000000 0.000000,21.000000 0.000000,-1.000000 0.000000,-20.000000 0.000000,1.000000 0.000000,-1.000000 0.000000,0.000000 0.000000,21.000000 0.000000,-1.000000 0.000000,-20.000000-20.000000,0.000000 0.000000,1.000000 20.000000,-1.000000 0.000000,0.000000 0.000000,1.000000 0.000000,19.000000 0.000000,0.000000 0.000000,-19.000000 0.000000,-1.000000 0.000000,20.000000 0.000000,1.000000 0.000000,-1.000000 0.000000,0.000000 0.000000,1.000000 0.000000,-1.000000 0.000000,1.000000 0.000000,-1.000000 0.000000,21.000000 0.000000,-1.000000 0.000000,-20.000000 0.000000,1.000000 0.000000,-21.000000 0.000000,0.000000 0.000000,21.000000 0.000000,-1.000000 0.000000,1.000000 0.000000,-1.000000 0.000000,-20.000000 0.000000,0.000000 0.000000,21.000000 0.000000,-1.000000 0.000000,-19.000000 0.000000,-1.000000 0.000000,0.000000 0.000000,0.000000 0.000000,1.000000 0.000000,-1.000000 0.000000,20.000000 0.000000,1.000000 0.000000,-21.000000 0.000000,0.000000 0.000000,21.000000 0.000000,-1.000000 0.000000,-20.000000 0.000000,0.000000 0.000000,1.000000 0.000000,-1.000000 0.000000,20.000000 0.000000,1.000000 0.000000,-21.000000 0.000000,0.000000 0.000000,21.000000 0.000000,-1.000000 0.000000,-20.000000 0.000000,1.000000 0.000000,19.000000 0.000000,0.000000 0.000000,-19.000000 0.000000,-1.000000 0.000000,0.000000 0.000000,0.000000 0.000000,1.000000 0.000000,-1.000000 0.000000,0.000000 0.000000,1.000000 0.000000,19.000000 0.000000,0.000000 0.000000,-19.000000 0.000000,-1.000000 0.000000,0.000000 0.000000,0.000000 0.000000,1.000000 0.000000,-1.000000 0.000000,0.000000 0.000000,0.000000 0.000000,21.000000 0.000000,-1.000000 0.000000,-20.000000 0.000000,1.000000 0.000000,19.000000 0.000000,0.000000 0.000000,-19.000000 0.000000,-1.000000 0.000000,20.000000 0.000000,1.000000 0.000000,-21.000000 0.000000,0.000000 0.000000,21.000000 0.000000,-1.000000 0.000000,1.000000 0.000000,-1.000000 0.000000,-20.000000 0.000000,0.000000 0.000000,21.000000 0.000000,-1.000000 0.000000,1.000000 0.000000,-1.000000 0.000000,-20.000000 0.000000,1.000000 0.000000,19.000000 0.000000,0.000000 0.000000,1.000000 0.000000,-1.000000 0.000000,1.000000 0.000000,-1.000000 0.000000,0.000000 0.000000,1.000000 0.000000,-1.000000 0.000000,0.000000 0.000000,21.000000 0.000000,0.000000 0.000000,-1.000000 0.000000,1.000000 0.000000,-1.000000 0.000000,1.000000 0.000000,-21.000000 0.000000,0.000000 0.000000,21.000000 0.000000,-1.000000 0.000000,-19.000000 0.000000,-1.000000 0.000000,1.000000 0.000000,-1.000000 0.000000,21.000000 0.000000,-1.000000 0.000000,-19.000000 0.000000,-1.000000 0.000000,0.000000 20.000000,1.000000 0.000000,-1.000000-20.000000,0.000000 0.000000,21.000000 0.000000,0.000000 0.000000,-1.000000 0.000000,1.000000 0.000000,-1.000000 0.000000,1.000000 0.000000,-21.000000 0.000000,0.000000 0.000000,1.000000 0.000000,-1.000000 0.000000,21.000000 0.000000,-1.000000 0.000000,-19.000000 0.000000,-1.000000 0.000000,0.000000 0.000000,1.000000 0.000000,-1.000000 0.000000,1.000000 0.000000,-1.000000 0.000000,0.000000 0.000000,1.000000 0.000000,-1.000000 0.000000,1.000000 0.000000,-1.000000 0.000000,0.000000 0.000000,1.000000 0.000000,-1.000000 0.000000,1.000000 0.000000,19.000000 0.000000,1.000000 0.000000,-21.000000 0.000000,0.000000 0.000000,1.000000 0.000000,-1.000000 0.000000,1.000000 0.000000,-1.000000 0.000000,0.000000 0.000000,1.000000 0.000000,-21.000000 0.000000,0.000000 0.000000,21.000000 0.000000,-1.000000 0.000000,-20.000000 0.000000,1.000000 0.000000,-1.000000 0.000000,0.000000 0.000000,0.000000 0.000000,1.000000 0.000000,19.000000 0.000000,0.000000 0.000000,-19.000000 0.000000,-1.000000 0.000000,20.000000 0.000000,1.000000 0.000000,-1.000000 0.000000,1.000000 0.000000,-1.000000 0.000000,0.000000 0.000000,21.000000 0.000000,-1.000000 0.000000,1.000000 0.000000,-1.000000 0.000000,1.000000 0.000000,0.000000 0.000000,-1.000000 0.000000,1.000000 0.000000,-1.000000 0.000000,1.000000 0.000000,-21.000000 0.000000,0.000000 0.000000,1.000000 0.000000,-1.000000 0.000000,1.000000 0.000000,-1.000000 0.000000,0.000000 0.000000,1.000000 0.000000,19.000000 0.000000,1.000000 0.000000,-21.000000 0.000000,1.000000 0.000000,19.000000 20.000000,1.000000 1.000000,-1.000000-21.000000,1.000000 0.000000,-1.000000 0.000000,1.000000 0.000000,-21.000000 0.000000,1.000000 0.000000,19.000000 0.000000,1.000000 0.000000,-21.000000 0.000000,0.000000 0.000000,-19.000000 0.000000,-1.000000 0.000000,20.000000 0.000000,1.000000 0.000000,-21.000000 20.000000,0.000000 0.000000,0.000000-20.000000,1.000000 0.000000,19.000000 0.000000,1.000000 0.000000,-21.000000 0.000000,0.000000 0.000000,-20.000000 0.000000,0.000000 0.000000,21.000000 0.000000,-1.000000 0.000000,0.000000 0.000000,0.000000 0.000000,21.000000 0.000000,-1.000000 0.000000,-20.000000 0.000000,1.000000 0.000000,19.000000 0.000000,0.000000 0.000000,-19.000000 0.000000,-1.000000 0.000000,0.000000 0.000000,1.000000 0.000000,-1.000000 0.000000,0.000000 0.000000,0.000000 0.000000,1.000000 0.000000,-1.000000 20.000000,0.000000 0.000000,-20.000000-20.000000,0.000000 0.000000,21.000000 0.000000,-1.000000 0.000000,-20.000000 0.000000,0.000000 0.000000,0.000000 0.000000,0.000000 0.000000,-40.000000 0.000000,0.000000 0.000000,0.000000 0.000000,0.000000 0.000000,-20.000000 0.000000,-1.000000 0.000000,21.000000 0.000000,0.000000 0.000000,-40.000000 0.000000,-1.000000 0.000000,1.000000 0.000000,0.000000 0.000000,-1.000000 0.000000,1.000000 0.000000,-41.000000 0.000000,0.000000 0.000000,21.000000 0.000000,-1.000000 0.000000,-19.000000 0.000000,-1.000000 0.000000,0.000000 0.000000,1.000000 0.000000,-1.000000 0.000000,0.000000 0.000000,21.000000 0.000000,-1.000000 0.000000,21.000000 0.000000,0.000000 0.000000,-1.000000 0.000000,1.000000 0.000000,20.000000 0.000000,-1.000000 0.000000,1.000000-20.000000,0.000000 0.000000,-1.000000 20.000000,1.000000 0.000000,20.000000 0.000000,0.000000 0.000000,0.000000 0.000000,0.000000 0.000000,0.000000 0.000000,-1.000000 0.000000,1.000000 0.000000,0.000000 0.000000,0.000000 0.000000,0.000000 0.000000,0.000000 0.000000,0.000000 0.000000,0.000000 0.000000,-1.000000 0.000000,1.000000 0.000000,0.000000 0.000000,0.000000 0.000000,0.000000 0.000000,20.000000 20.000000,0.000000 0.000000,20.000000-20.000000,0.000000 0.000000,0.000000 0.000000,0.000000 0.000000,1.000000 0.000000,-1.000000 0.000000,20.000000 20.000000,0.000000 0.000000,0.000000 0.000000,1.000000 1.000000,-1.000000-1.000000</inkml:trace>
</inkml:ink>
</file>

<file path=ppt/ink/ink144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56:21"/>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57616.000000 29634.000000,'0.000000'-41.000000,"-20.000000"21.000000,-1.000000 0.000000,21.000000 0.000000,0.000000 0.000000,21.000000 20.000000,-1.000000 0.000000,0.000000 0.000000,0.000000 0.000000,20.000000-20.000000,0.000000 0.000000,1.000000 20.000000,-1.000000 0.000000,20.000000 0.000000,1.000000 0.000000,19.000000 0.000000,1.000000 0.000000,20.000000 0.000000,-1.000000 0.000000,21.000000 0.000000,0.000000 0.000000,0.000000 0.000000,-1.000000 0.000000,21.000000 0.000000,0.000000 0.000000,0.000000 0.000000,0.000000 0.000000,20.000000 0.000000,0.000000 0.000000,0.000000 0.000000,0.000000 0.000000,0.000000 0.000000,0.000000 0.000000,-20.000000 0.000000,0.000000 0.000000,0.000000 0.000000,0.000000 0.000000,0.000000 20.000000,0.000000 0.000000,0.000000-20.000000,0.000000 0.000000,0.000000 0.000000,0.000000 0.000000,-21.000000 20.000000,1.000000 0.000000,-20.000000-20.000000,-1.000000 0.000000,-19.000000 20.000000,-1.000000 0.000000,1.000000-20.000000,0.000000 0.000000,-21.000000 0.000000,0.000000 0.000000,1.000000 20.000000,-1.000000 1.000000,0.000000-21.000000,1.000000 0.000000,-21.000000 0.000000,0.000000 0.000000,1.000000 0.000000,-1.000000 0.000000,0.000000 0.000000,0.000000 0.000000,1.000000 0.000000,-1.000000 0.000000,0.000000 0.000000,0.000000 0.000000,1.000000 0.000000,-1.000000 0.000000,0.000000 0.000000,1.000000 0.000000,-1.000000 0.000000,0.000000 0.000000,0.000000 0.000000,1.000000 0.000000,-1.000000 0.000000,0.000000 0.000000,-20.000000 0.000000,0.000000 0.000000,21.000000 0.000000,-1.000000 0.000000,-20.000000 0.000000,0.000000 0.000000,0.000000 0.000000,0.000000 0.000000,1.000000 0.000000,-1.000000 0.000000,0.000000 0.000000,0.000000 0.000000,-40.000000 0.000000,0.000000 0.000000,0.000000-21.000000,-1.000000 1.000000,1.000000 20.000000,0.000000 0.000000,0.000000 0.000000,0.000000 0.000000,0.000000 0.000000,0.000000 0.000000,0.000000 0.000000,-1.000000 0.000000,-19.000000 0.000000,0.000000 0.000000,0.000000 0.000000,-1.000000 0.000000,1.000000 0.000000,0.000000 0.000000,-41.000000-20.000000,1.000000 0.000000,-1.000000 20.000000,1.000000 0.000000,-41.000000 0.000000,0.000000 0.000000,20.000000 0.000000,1.000000 0.000000,-1.000000 0.000000,1.000000 0.000000,-21.000000-20.000000,0.000000 0.000000,20.000000 20.000000,1.000000 0.000000,-1.000000 0.000000,0.000000 0.000000,1.000000 0.000000,-1.000000 0.000000,0.000000 0.000000,1.000000 0.000000,-1.000000-20.000000,0.000000 0.000000,-19.000000 20.000000,-1.000000 0.000000,20.000000 0.000000,0.000000 0.000000,21.000000 0.000000,-1.000000 0.000000,-19.000000 0.000000,-1.000000 0.000000,41.000000-21.000000,-1.000000 1.000000,-19.000000 20.000000,-1.000000 0.000000,-19.000000 0.000000,-1.000000 0.000000,20.000000 0.000000,1.000000 0.000000,-21.000000 0.000000,1.000000 0.000000,-21.000000 0.000000,0.000000 0.000000,20.000000 0.000000,1.000000 0.000000,-1.000000 0.000000,0.000000 0.000000,1.000000-20.000000,-1.000000 0.000000,21.000000 20.000000,-1.000000 0.000000,-20.000000 0.000000,1.000000 0.000000,19.000000 0.000000,1.000000 0.000000,-21.000000 0.000000,0.000000 0.000000,1.000000 0.000000,-1.000000 0.000000,0.000000 0.000000,1.000000 0.000000,19.000000 0.000000,1.000000 0.000000,19.000000 0.000000,1.000000 0.000000,-21.000000 0.000000,1.000000 0.000000,19.000000 0.000000,1.000000 0.000000,-21.000000 0.000000,1.000000 0.000000,-1.000000 0.000000,1.000000 0.000000,-1.000000 0.000000,1.000000 0.000000,-1.000000 0.000000,1.000000 0.000000,-21.000000 0.000000,0.000000 0.000000,21.000000 0.000000,-1.000000 0.000000,-19.000000 0.000000,-1.000000 0.000000,0.000000 0.000000,1.000000 0.000000,-1.000000 0.000000,0.000000 0.000000,21.000000 0.000000,-1.000000 0.000000,-19.000000 0.000000,-1.000000 0.000000,21.000000 0.000000,-1.000000 0.000000,1.000000 0.000000,-1.000000 0.000000,-20.000000 0.000000,1.000000 0.000000,19.000000 0.000000,1.000000 0.000000,-1.000000 0.000000,1.000000 0.000000,-1.000000 0.000000,1.000000 0.000000,19.000000 0.000000,1.000000 0.000000,20.000000 0.000000,-1.000000 0.000000,-19.000000 0.000000,-1.000000 0.000000,1.000000 0.000000,0.000000 0.000000,19.000000 0.000000,1.000000 0.000000,-20.000000 0.000000,-1.000000 0.000000,1.000000 0.000000,0.000000 0.000000,-1.000000 0.000000,1.000000 0.000000,-1.000000 0.000000,1.000000 0.000000,-21.000000 0.000000,1.000000 0.000000,20.000000 0.000000,-1.000000 0.000000,-19.000000 0.000000,-1.000000 0.000000,21.000000 0.000000,-1.000000 0.000000,1.000000 0.000000,0.000000 0.000000,-21.000000 0.000000,0.000000 0.000000,21.000000 0.000000,0.000000 0.000000,-1.000000 0.000000,1.000000 0.000000,-1.000000 0.000000,1.000000 0.000000,0.000000 0.000000,-1.000000 0.000000,21.000000 0.000000,0.000000 0.000000,-21.000000 0.000000,1.000000 0.000000,20.000000 0.000000,-1.000000 0.000000,1.000000 0.000000,0.000000 0.000000,0.000000 0.000000,-1.000000 0.000000,1.000000 0.000000,0.000000 0.000000,20.000000 0.000000,0.000000 0.000000,0.000000 0.000000,-1.000000 0.000000,1.000000 0.000000,0.000000 0.000000,0.000000 0.000000,0.000000 0.000000,0.000000 0.000000,0.000000 0.000000,-1.000000 0.000000,1.000000 0.000000,0.000000 0.000000,0.000000 0.000000,0.000000 0.000000,0.000000 0.000000,0.000000 0.000000,0.000000 0.000000,-1.000000 0.000000,1.000000 0.000000,0.000000 0.000000,0.000000 0.000000,0.000000 0.000000,0.000000 0.000000,-21.000000 0.000000,1.000000 0.000000,20.000000 20.000000,0.000000 0.000000,-20.000000-20.000000,-1.000000 0.000000,21.000000 0.000000,0.000000 0.000000,0.000000 0.000000,0.000000 0.000000,-20.000000 0.000000,-1.000000 0.000000,21.000000 0.000000,0.000000 0.000000,-20.000000 0.000000,0.000000 0.000000,19.000000 0.000000,1.000000 0.000000,0.000000 0.000000,0.000000 0.000000,0.000000 0.000000,0.000000 0.000000,-20.000000 0.000000,-1.000000 0.000000,21.000000 0.000000,0.000000 0.000000,0.000000 0.000000,0.000000 0.000000,0.000000 0.000000,-1.000000 0.000000,1.000000 0.000000,0.000000 0.000000,20.000000-20.000000,0.000000 0.000000,20.000000 20.000000,0.000000 0.000000,-20.000000-20.000000,0.000000 0.000000,21.000000 0.000000,-1.000000-1.000000,-20.000000 1.000000,0.000000 0.000000,20.000000 0.000000,0.000000 0.000000,0.000000 0.000000,0.000000 0.000000,-20.000000 0.000000,0.000000-1.000000,0.000000-19.000000,0.000000 0.000000,20.000000 20.000000,1.000000 0.000000,-21.000000-1.000000,0.000000 1.000000,20.000000-20.000000,0.000000 0.000000,-20.000000 0.000000,0.000000-1.000000,0.000000 21.000000,0.000000 0.000000,0.000000-20.000000,0.000000 0.000000,0.000000-1.000000,0.000000 1.000000,0.000000 0.000000,0.000000-1.000000,20.000000 21.000000,0.000000 0.000000,-20.000000-20.000000,0.000000 0.000000,0.000000 20.000000,0.000000-1.000000,0.000000 1.000000,0.000000 0.000000,20.000000-20.000000,0.000000 0.000000,-20.000000 19.000000,0.000000 1.000000,20.000000 0.000000,1.000000 0.000000,-21.000000 0.000000,0.000000 0.000000,0.000000 0.000000,0.000000 0.000000,20.000000-1.000000,0.000000 1.000000,-20.000000-20.000000,0.000000 0.000000,0.000000 20.000000,0.000000 0.000000,0.000000-1.000000,0.000000 1.000000,20.000000 0.000000,0.000000 0.000000,-20.000000 0.000000,0.000000 0.000000,0.000000 0.000000,0.000000-1.000000,0.000000 1.000000,0.000000 0.000000,0.000000 0.000000,0.000000 0.000000,0.000000 0.000000,0.000000 0.000000,20.000000 0.000000,0.000000-1.000000,-20.000000 1.000000,0.000000 0.000000,0.000000 0.000000,0.000000 0.000000,21.000000 0.000000,-1.000000 0.000000,0.000000 20.000000,0.000000 0.000000,-20.000000-21.000000,0.000000 1.000000,20.000000 20.000000,0.000000 0.000000,0.000000 0.000000,0.000000 0.000000,1.000000 0.000000,-1.000000 0.000000,0.000000 0.000000,0.000000 0.000000,0.000000 0.000000,0.000000 0.000000,20.000000 0.000000,1.000000 0.000000,-1.000000 0.000000,0.000000 0.000000,1.000000 0.000000,-1.000000 0.000000,20.000000 0.000000,1.000000 0.000000,19.000000 0.000000,1.000000 0.000000,19.000000 0.000000,1.000000 0.000000,0.000000 0.000000,-1.000000 0.000000,21.000000 0.000000,0.000000 0.000000,-21.000000 0.000000,1.000000 0.000000,20.000000 0.000000,0.000000 0.000000,0.000000 0.000000,-1.000000 0.000000,-19.000000 0.000000,0.000000 0.000000,19.000000 20.000000,1.000000 1.000000,0.000000-21.000000,0.000000 0.000000,-21.000000 0.000000,1.000000 0.000000,20.000000 0.000000,0.000000 0.000000,-41.000000 20.000000,1.000000 0.000000,19.000000-20.000000,1.000000 0.000000,0.000000 0.000000,-1.000000 0.000000,21.000000 20.000000,0.000000 0.000000,-20.000000-20.000000,-1.000000 0.000000,41.000000 0.000000,0.000000 0.000000,-20.000000 20.000000,0.000000 0.000000,-1.000000-20.000000,1.000000 0.000000,20.000000 0.000000,0.000000 0.000000,-40.000000 0.000000,-1.000000 0.000000,21.000000 0.000000,0.000000 0.000000,20.000000 0.000000,0.000000 0.000000,0.000000 0.000000,0.000000 0.000000,-21.000000 0.000000,1.000000 0.000000,20.000000 0.000000,0.000000 0.000000,-20.000000 0.000000,0.000000 0.000000,-1.000000 0.000000,1.000000 0.000000,0.000000 0.000000,0.000000 0.000000,20.000000 0.000000,0.000000 0.000000,-21.000000 0.000000,1.000000 0.000000,0.000000 0.000000,0.000000 0.000000,0.000000 0.000000,-1.000000 0.000000,1.000000 0.000000,0.000000 0.000000,0.000000 0.000000,0.000000 0.000000,-1.000000 0.000000,1.000000 0.000000,0.000000 0.000000,0.000000 0.000000,20.000000 0.000000,0.000000 0.000000,-41.000000 0.000000,1.000000 0.000000,20.000000 0.000000,-1.000000 0.000000,1.000000 0.000000,0.000000 0.000000,0.000000 0.000000,0.000000 0.000000,19.000000 0.000000,1.000000 0.000000,0.000000 0.000000,0.000000 0.000000,-20.000000 0.000000,0.000000 0.000000,0.000000 0.000000,-1.000000 0.000000,1.000000 0.000000,0.000000 0.000000,-20.000000 0.000000,-1.000000 0.000000,21.000000 0.000000,0.000000 0.000000,0.000000 0.000000,-1.000000 0.000000,-19.000000 0.000000,0.000000 0.000000,-1.000000 0.000000,1.000000 0.000000,0.000000 0.000000,-1.000000 0.000000,-39.000000 0.000000,-1.000000 0.000000,-20.000000 0.000000,1.000000 0.000000,-1.000000 21.000000,0.000000-1.000000,-20.000000-20.000000,0.000000 0.000000,1.000000 0.000000,-1.000000 0.000000,-20.000000 20.000000,0.000000 0.000000,0.000000 0.000000,0.000000 0.000000,20.000000-20.000000,0.000000 0.000000,-20.000000 20.000000,0.000000 0.000000,20.000000 1.000000,0.000000-1.000000,0.000000 0.000000,1.000000 0.000000,-21.000000 0.000000,0.000000 0.000000,20.000000 21.000000,0.000000-1.000000,-20.000000 0.000000,0.000000 0.000000,20.000000-20.000000,0.000000 1.000000,0.000000 19.000000,0.000000 0.000000,-20.000000 0.000000,0.000000 1.000000,20.000000 19.000000,1.000000 0.000000,-1.000000-19.000000,0.000000-1.000000,0.000000 0.000000,0.000000 0.000000,-20.000000 21.000000,0.000000-1.000000,20.000000-19.000000,0.000000-1.000000,1.000000 0.000000,-1.000000 0.000000,-20.000000-20.000000,0.000000 1.000000,0.000000 19.000000,0.000000 0.000000,20.000000-20.000000,0.000000 0.000000,-20.000000 21.000000,0.000000-1.000000,0.000000-20.000000,0.000000 0.000000,0.000000 0.000000,0.000000 0.000000,0.000000 1.000000,0.000000-1.000000,-20.000000-20.000000,0.000000 0.000000,-21.000000 20.000000,1.000000 0.000000,20.000000-20.000000,0.000000 0.000000,-20.000000 20.000000,-1.000000 0.000000,-19.000000-20.000000,0.000000 0.000000,19.000000 0.000000,1.000000 0.000000,0.000000 20.000000,-1.000000 0.000000,-19.000000-20.000000,0.000000 0.000000,19.000000 0.000000,1.000000 0.000000,-20.000000 0.000000,-1.000000 0.000000,21.000000 0.000000,0.000000 0.000000,0.000000 0.000000,-1.000000 0.000000,-19.000000 21.000000,0.000000-1.000000,-1.000000-20.000000,1.000000 0.000000,19.000000 0.000000,1.000000 0.000000,-20.000000 0.000000,-1.000000 0.000000,-19.000000 20.000000,-1.000000 0.000000,21.000000-20.000000,0.000000 0.000000,-21.000000 0.000000,1.000000 0.000000,19.000000 0.000000,1.000000 0.000000,-21.000000 0.000000,1.000000 0.000000,19.000000 0.000000,1.000000 0.000000,0.000000 0.000000,-1.000000 0.000000,21.000000 0.000000,0.000000 0.000000,-21.000000 0.000000,1.000000 0.000000,-1.000000 0.000000,1.000000 0.000000,20.000000 0.000000,0.000000 0.000000,-21.000000 0.000000,1.000000 0.000000,-1.000000 0.000000,1.000000 0.000000,0.000000 0.000000,-1.000000 0.000000,1.000000 0.000000,-1.000000 0.000000,-19.000000 0.000000,-1.000000 0.000000,21.000000 0.000000,0.000000 0.000000,-1.000000 0.000000,1.000000 0.000000,-1.000000 0.000000,1.000000 0.000000,20.000000 0.000000,-1.000000 0.000000,-19.000000 0.000000,0.000000 0.000000,-1.000000 0.000000,1.000000 0.000000,20.000000 0.000000,-1.000000 0.000000,1.000000 0.000000,0.000000 0.000000,0.000000 0.000000,-1.000000 0.000000,1.000000 0.000000,0.000000 0.000000,20.000000 0.000000,-1.000000 0.000000,-19.000000 0.000000,0.000000 0.000000,20.000000-20.000000,0.000000 0.000000,0.000000 20.000000,-1.000000 0.000000,1.000000 0.000000,0.000000 0.000000,0.000000 0.000000,0.000000 0.000000,0.000000 0.000000,0.000000 0.000000,-1.000000 0.000000,1.000000 0.000000,0.000000 0.000000,0.000000 0.000000,0.000000 0.000000,0.000000 0.000000,0.000000 0.000000,0.000000 0.000000,-21.000000 20.000000</inkml:trace>
</inkml:ink>
</file>

<file path=ppt/ink/ink14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57:17"/>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28080.000000 26970.000000,'0.000000'-20.000000,"0.000000"9.000000,0.000000 1.000000,10.000000 10.000000,0.000000 0.000000,-1.000000-9.000000,1.000000-1.000000,1.000000 10.000000,-1.000000 0.000000,0.000000 0.000000,-1.000000 0.000000,1.000000 0.000000,1.000000 0.000000,9.000000 0.000000,-1.000000 0.000000,-8.000000 0.000000,-1.000000 0.000000,0.000000 10.000000,-1.000000-1.000000,1.000000 1.000000,1.000000 1.000000,-1.000000-1.000000,0.000000 0.000000,-10.000000 10.000000,0.000000 0.000000,0.000000-10.000000,0.000000-1.000000,0.000000 1.000000,0.000000 1.000000,0.000000-1.000000,0.000000 0.000000,-10.000000 0.000000,0.000000 0.000000,-1.000000 0.000000,1.000000 0.000000,-10.000000 0.000000,0.000000-1.000000,10.000000-9.000000,1.000000 0.000000,-1.000000 0.000000,0.000000 0.000000,-1.000000 0.000000</inkml:trace>
</inkml:ink>
</file>

<file path=ppt/ink/ink145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56:39"/>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66675.000000 29754.000000,'80.000000'0.000000,"-39.000000"0.000000,-1.000000 0.000000,20.000000-20.000000,1.000000 0.000000,-21.000000 20.000000,0.000000 0.000000,21.000000 0.000000,-1.000000 0.000000,0.000000-20.000000,1.000000 0.000000,-1.000000 20.000000,1.000000 0.000000,-1.000000 0.000000,0.000000 0.000000,21.000000-20.000000,-1.000000 0.000000,-19.000000 20.000000,-1.000000 0.000000,41.000000 0.000000,0.000000 0.000000,-1.000000 0.000000,1.000000 0.000000,-1.000000 0.000000,1.000000 0.000000,0.000000 0.000000,-1.000000 0.000000,21.000000 0.000000,0.000000 0.000000,-20.000000 0.000000,-1.000000 0.000000,21.000000 0.000000,0.000000 0.000000,0.000000 0.000000,0.000000 0.000000,-1.000000 0.000000,1.000000 0.000000,20.000000 0.000000,0.000000 0.000000,-20.000000 0.000000,0.000000 0.000000,-1.000000 0.000000,1.000000 0.000000,-20.000000 0.000000,-1.000000 0.000000,21.000000-21.000000,0.000000 1.000000,-41.000000 20.000000,1.000000 0.000000,20.000000 0.000000,-1.000000 0.000000,1.000000-20.000000,0.000000 0.000000,19.000000 20.000000,1.000000 0.000000,-20.000000 0.000000,0.000000 0.000000,19.000000 0.000000,1.000000 0.000000,-20.000000 0.000000,-1.000000 0.000000,21.000000-20.000000,0.000000 0.000000,0.000000 20.000000,0.000000 0.000000,-1.000000 0.000000,1.000000 0.000000,40.000000 0.000000,0.000000 0.000000,0.000000 0.000000,0.000000 0.000000,-20.000000 0.000000,0.000000 0.000000,0.000000 0.000000,0.000000 0.000000,20.000000 0.000000,0.000000 0.000000,0.000000-20.000000,0.000000 0.000000,20.000000 20.000000,1.000000 0.000000,-41.000000 0.000000,-1.000000 0.000000,-19.000000 0.000000,0.000000 0.000000,-20.000000 0.000000,-1.000000 0.000000,-19.000000 0.000000,-1.000000 0.000000,21.000000-21.000000,0.000000 1.000000,-1.000000 20.000000,1.000000 0.000000,0.000000 0.000000,-1.000000 0.000000,-19.000000 0.000000,-1.000000 0.000000,21.000000 0.000000,0.000000 0.000000,-41.000000 0.000000,1.000000 0.000000,19.000000 0.000000,1.000000 0.000000,-21.000000 0.000000,0.000000 0.000000,1.000000 0.000000,-1.000000 0.000000,21.000000-20.000000,-1.000000 0.000000,-19.000000 20.000000,-1.000000 0.000000,0.000000 0.000000,1.000000 0.000000,39.000000 0.000000,1.000000 0.000000,0.000000 0.000000,-1.000000 0.000000,-19.000000 0.000000,-1.000000 0.000000,1.000000 0.000000,-1.000000 0.000000,-19.000000 0.000000,-1.000000 0.000000,-19.000000 0.000000,-1.000000 0.000000,20.000000 0.000000,1.000000 0.000000,-21.000000 0.000000,0.000000 0.000000,-20.000000 0.000000,0.000000 0.000000,21.000000 0.000000,-1.000000 0.000000,-20.000000 20.000000,0.000000 0.000000,0.000000 0.000000,0.000000 1.000000,-20.000000-1.000000,0.000000 0.000000,0.000000 0.000000</inkml:trace>
</inkml:ink>
</file>

<file path=ppt/ink/ink145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56:44"/>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4187.000000 32090.000000,'0.000000'40.000000,"-20.000000"-40.000000,0.000000 0.000000,20.000000 20.000000,0.000000 0.000000,0.000000 0.000000,0.000000 0.000000,20.000000 1.000000,0.000000-1.000000,0.000000-20.000000,0.000000 0.000000,0.000000 0.000000,0.000000 0.000000,0.000000 0.000000,1.000000 0.000000,19.000000 0.000000,0.000000 0.000000,0.000000 0.000000,1.000000 0.000000,-1.000000 0.000000,0.000000 0.000000,0.000000-20.000000,1.000000-1.000000,19.000000 21.000000,1.000000 0.000000,-1.000000-20.000000,0.000000 0.000000,-19.000000 20.000000,-1.000000 0.000000,20.000000 0.000000,1.000000 0.000000,-21.000000-20.000000,0.000000 0.000000,21.000000 20.000000,-1.000000 0.000000,-20.000000 0.000000,0.000000 0.000000,21.000000 0.000000,-1.000000 0.000000,1.000000 0.000000,-1.000000 0.000000,21.000000 0.000000,-1.000000 0.000000,1.000000-20.000000,-1.000000 0.000000,1.000000 20.000000,-1.000000 0.000000,-19.000000 0.000000,-1.000000 0.000000,0.000000 0.000000,1.000000 0.000000,-1.000000 0.000000,1.000000 0.000000,-21.000000 0.000000,0.000000 0.000000,20.000000 20.000000,1.000000 0.000000,-21.000000-20.000000,0.000000 0.000000,1.000000 20.000000,-1.000000 0.000000,20.000000-20.000000,1.000000 0.000000,-21.000000 20.000000,0.000000 0.000000,1.000000-20.000000,-1.000000 0.000000,20.000000 0.000000,1.000000 0.000000,-1.000000 0.000000,0.000000 0.000000,21.000000 0.000000,-1.000000 0.000000,-19.000000 0.000000,-1.000000 0.000000,41.000000 0.000000,0.000000 0.000000,-41.000000 0.000000,0.000000 0.000000,21.000000 0.000000,-1.000000 0.000000,1.000000 0.000000,-1.000000 0.000000,-19.000000 0.000000,-1.000000 0.000000,21.000000 0.000000,-1.000000 0.000000,-19.000000 0.000000,-1.000000 0.000000,21.000000 0.000000,-1.000000 0.000000,-20.000000 0.000000,1.000000 0.000000,19.000000 0.000000,1.000000 0.000000,20.000000 0.000000,-1.000000 0.000000,-19.000000 21.000000,-1.000000-1.000000,21.000000-20.000000,0.000000 0.000000,-21.000000 0.000000,1.000000 0.000000,-1.000000 0.000000,1.000000 0.000000,19.000000 0.000000,1.000000 0.000000,-20.000000 0.000000,-1.000000 0.000000,1.000000-20.000000,-1.000000-1.000000,21.000000 21.000000,-1.000000 0.000000,-19.000000 0.000000,-1.000000 0.000000,21.000000 0.000000,0.000000 0.000000,-1.000000 0.000000,1.000000 0.000000,0.000000 0.000000,-1.000000 0.000000,-19.000000 0.000000,-1.000000 0.000000,1.000000-20.000000,0.000000 0.000000,-21.000000 20.000000,0.000000 0.000000,1.000000 0.000000,-1.000000 0.000000,21.000000 0.000000,-1.000000 0.000000,-19.000000 0.000000,-1.000000 0.000000,20.000000 0.000000,1.000000 0.000000,0.000000 0.000000,-1.000000 0.000000,-20.000000 0.000000,1.000000 0.000000,19.000000 0.000000,1.000000 0.000000,-1.000000 0.000000,1.000000 0.000000,-1.000000 0.000000,1.000000 0.000000,-21.000000 0.000000,1.000000 0.000000,19.000000 0.000000,1.000000 0.000000,-1.000000 0.000000,1.000000 0.000000,-1.000000 0.000000,1.000000 0.000000,-1.000000 0.000000,1.000000 0.000000,0.000000 0.000000,-1.000000 0.000000,21.000000 0.000000,-1.000000 0.000000,-19.000000 0.000000,-1.000000 0.000000,1.000000 0.000000,-1.000000 0.000000,1.000000 0.000000,0.000000 0.000000,-1.000000 0.000000,1.000000 0.000000,-21.000000 0.000000,0.000000 0.000000,1.000000 0.000000,-1.000000 0.000000,1.000000 0.000000,-1.000000 0.000000,0.000000 20.000000,1.000000 0.000000,19.000000-20.000000,1.000000 0.000000,-21.000000 0.000000,1.000000 0.000000,19.000000 0.000000,1.000000 0.000000,-21.000000 0.000000,0.000000 0.000000,21.000000 21.000000,-1.000000-1.000000,-19.000000-20.000000,-1.000000 0.000000,-20.000000 0.000000,1.000000 0.000000,19.000000 0.000000,1.000000 0.000000,-21.000000 0.000000,0.000000 0.000000,0.000000 20.000000,1.000000 0.000000,-1.000000-20.000000,0.000000 0.000000,0.000000 0.000000,1.000000 0.000000,-21.000000 0.000000,0.000000 0.000000,20.000000 20.000000,0.000000 0.000000,1.000000-20.000000,-1.000000 0.000000,-20.000000 0.000000,0.000000 0.000000,20.000000 0.000000,1.000000 0.000000,-1.000000 0.000000,0.000000 0.000000,21.000000 0.000000,-1.000000 0.000000,0.000000 0.000000,1.000000 0.000000,-21.000000 0.000000,0.000000 0.000000,21.000000 0.000000,-1.000000 0.000000,1.000000 0.000000,-1.000000 0.000000,-20.000000 20.000000,0.000000 0.000000,1.000000-20.000000,-1.000000 0.000000,0.000000 0.000000,1.000000 0.000000,-1.000000 0.000000,0.000000 0.000000,-20.000000 0.000000,0.000000 0.000000,21.000000 0.000000,-1.000000 0.000000,0.000000 0.000000,0.000000 0.000000,-19.000000 0.000000,-1.000000 0.000000,20.000000 0.000000,0.000000 0.000000,-20.000000 0.000000,0.000000 0.000000,21.000000 0.000000,-1.000000 0.000000,0.000000 0.000000,0.000000 0.000000,-19.000000 0.000000,-1.000000 0.000000,20.000000 0.000000,0.000000 0.000000,1.000000 0.000000,-1.000000 0.000000,-20.000000 0.000000,0.000000 0.000000,0.000000 0.000000,0.000000 0.000000,0.000000 0.000000,1.000000 0.000000,-1.000000 0.000000,0.000000 0.000000,0.000000 0.000000,0.000000 0.000000,0.000000 0.000000,0.000000 0.000000,1.000000 0.000000,-1.000000 0.000000,0.000000 0.000000,0.000000 0.000000,0.000000 0.000000,0.000000 0.000000,0.000000 0.000000,0.000000 0.000000,1.000000 0.000000,-1.000000 0.000000,0.000000 0.000000,0.000000 0.000000,0.000000 0.000000,0.000000 0.000000,0.000000 0.000000,0.000000 0.000000,1.000000 0.000000,-1.000000 0.000000,0.000000 0.000000,0.000000 0.000000,0.000000 0.000000,0.000000 0.000000,0.000000 0.000000,1.000000 0.000000,19.000000 0.000000,0.000000 0.000000,-20.000000 0.000000,0.000000 0.000000,21.000000 0.000000,-1.000000 0.000000,0.000000 0.000000,0.000000 0.000000,1.000000 0.000000,-1.000000 0.000000,20.000000 0.000000,1.000000 0.000000,-21.000000 0.000000,0.000000 0.000000,21.000000 0.000000,-1.000000 0.000000,0.000000 0.000000,1.000000 0.000000,19.000000 0.000000,1.000000 0.000000,-21.000000-20.000000,1.000000 0.000000,19.000000 20.000000,1.000000 0.000000,19.000000 0.000000,1.000000 0.000000,0.000000 0.000000,-1.000000 0.000000,-19.000000 0.000000,-1.000000 0.000000,21.000000-20.000000,0.000000 0.000000,-1.000000 20.000000,1.000000 0.000000,-20.000000 0.000000,-1.000000 0.000000,1.000000 0.000000,-1.000000 0.000000,1.000000 0.000000,-1.000000 0.000000,1.000000 0.000000,-1.000000 0.000000,21.000000 0.000000,0.000000 0.000000,-21.000000-20.000000,1.000000 0.000000,19.000000 20.000000,1.000000 0.000000,-21.000000 0.000000,1.000000 0.000000,-1.000000 0.000000,1.000000 0.000000,0.000000 0.000000,-1.000000 0.000000,1.000000 0.000000,-1.000000 0.000000,1.000000 0.000000,-1.000000 0.000000,21.000000 0.000000,-1.000000 0.000000,-19.000000 0.000000,-1.000000 0.000000,21.000000 0.000000,0.000000 0.000000,-1.000000 0.000000,1.000000 0.000000,0.000000 0.000000,-1.000000 0.000000,-19.000000 0.000000,-1.000000 0.000000,1.000000 0.000000,0.000000 0.000000,-21.000000 0.000000,0.000000 0.000000,21.000000 0.000000,-1.000000 0.000000,-19.000000 0.000000,-1.000000 0.000000,21.000000 0.000000,-1.000000 0.000000,1.000000 0.000000,-1.000000 0.000000,1.000000 0.000000,-1.000000 0.000000,21.000000 0.000000,0.000000 0.000000,-1.000000 0.000000,1.000000 0.000000,-21.000000 0.000000,1.000000 0.000000,20.000000 0.000000,-1.000000 0.000000,-19.000000 0.000000,-1.000000 0.000000,1.000000 0.000000,-1.000000 0.000000,21.000000 20.000000,0.000000 0.000000,-1.000000-20.000000,1.000000 0.000000,-20.000000 0.000000,-1.000000 0.000000,41.000000 0.000000,0.000000 0.000000,-21.000000 0.000000,1.000000 0.000000,0.000000 0.000000,-1.000000 0.000000,1.000000 0.000000,0.000000 0.000000,-1.000000 0.000000,1.000000 0.000000,-21.000000 0.000000,1.000000 0.000000,0.000000 0.000000,-1.000000 0.000000,21.000000 20.000000,-1.000000 0.000000,-19.000000-20.000000,-1.000000 0.000000,21.000000 0.000000,0.000000 0.000000,-21.000000 0.000000,1.000000 0.000000,-1.000000 0.000000,1.000000 0.000000,-1.000000 0.000000,1.000000 0.000000,-1.000000 0.000000,1.000000 0.000000,-21.000000 0.000000,1.000000 0.000000,19.000000 0.000000,1.000000 0.000000,-21.000000 0.000000,1.000000 0.000000,19.000000 0.000000,1.000000 0.000000,-1.000000 0.000000,1.000000 0.000000,-1.000000 0.000000,1.000000 0.000000,-1.000000 0.000000,1.000000 0.000000,-21.000000 0.000000,1.000000 0.000000,19.000000 0.000000,1.000000 0.000000,-21.000000 0.000000,0.000000 0.000000,1.000000 20.000000,-1.000000 0.000000,-20.000000-20.000000,1.000000 0.000000,-1.000000 0.000000,0.000000 0.000000,21.000000 0.000000,-1.000000 0.000000,-40.000000 0.000000,0.000000 0.000000,21.000000 0.000000,-1.000000 0.000000,20.000000 0.000000,1.000000 0.000000,-21.000000 0.000000,0.000000 0.000000,0.000000 0.000000,1.000000 0.000000,-1.000000 0.000000,0.000000 0.000000,0.000000 0.000000,1.000000 0.000000,-1.000000 0.000000,0.000000 0.000000,21.000000 0.000000,-1.000000 0.000000,-20.000000 0.000000,1.000000 0.000000,19.000000 21.000000,0.000000-1.000000,-19.000000-20.000000,-1.000000 0.000000,20.000000 0.000000,1.000000 0.000000,-21.000000 0.000000,0.000000 0.000000,21.000000 0.000000,-1.000000 0.000000,-20.000000 0.000000,0.000000 0.000000,1.000000 0.000000,-1.000000 0.000000,0.000000 0.000000,1.000000 0.000000,-1.000000 0.000000,0.000000 0.000000,0.000000 0.000000,1.000000 0.000000,-1.000000 0.000000,0.000000 0.000000,21.000000 0.000000,-1.000000 0.000000,-20.000000 0.000000,0.000000 0.000000,21.000000 0.000000,-1.000000 0.000000,21.000000 0.000000,-1.000000 0.000000,-19.000000 0.000000,-1.000000 0.000000,41.000000 20.000000,-1.000000 0.000000,-39.000000-20.000000,-1.000000 0.000000,21.000000 0.000000,-1.000000 0.000000,1.000000 0.000000,-1.000000 0.000000,-19.000000 0.000000,-1.000000 0.000000,0.000000 0.000000,1.000000 0.000000,-1.000000 20.000000,1.000000 0.000000,19.000000-20.000000,1.000000 0.000000,-21.000000 0.000000,0.000000 0.000000,1.000000 0.000000,-1.000000 0.000000,21.000000 0.000000,-1.000000 0.000000,-19.000000 0.000000,-1.000000 0.000000,21.000000 0.000000,-1.000000 0.000000,1.000000 0.000000,-1.000000 0.000000,-19.000000 0.000000,-1.000000 0.000000,21.000000 0.000000,-1.000000 0.000000,-20.000000 0.000000,1.000000 0.000000,-1.000000 0.000000,1.000000 0.000000,19.000000 0.000000,1.000000 0.000000,-21.000000 0.000000,0.000000 0.000000,21.000000 0.000000,0.000000 0.000000,-1.000000 0.000000,1.000000 0.000000,-21.000000 0.000000,0.000000 0.000000,21.000000 0.000000,-1.000000 0.000000,21.000000 0.000000,0.000000 0.000000,-41.000000 0.000000,1.000000 0.000000,19.000000 0.000000,1.000000 0.000000,-21.000000 0.000000,0.000000 0.000000,1.000000 0.000000,-1.000000 0.000000,1.000000 0.000000,-1.000000 0.000000,0.000000 0.000000,1.000000 0.000000,-1.000000 0.000000,1.000000 0.000000,-1.000000 0.000000,0.000000 0.000000,1.000000 0.000000,-1.000000 0.000000,0.000000 0.000000,1.000000 0.000000,19.000000 0.000000,1.000000 0.000000,-1.000000 0.000000,1.000000 0.000000,-1.000000 0.000000,1.000000 0.000000,-21.000000 0.000000,1.000000 0.000000,19.000000 0.000000,1.000000 0.000000,-21.000000 0.000000,1.000000 0.000000,-1.000000-20.000000,0.000000 0.000000,1.000000 20.000000,-1.000000 0.000000,-20.000000 0.000000,1.000000 0.000000,19.000000 0.000000,1.000000 0.000000,-1.000000 0.000000,0.000000 0.000000,21.000000 0.000000,-1.000000 0.000000,-19.000000 0.000000,-1.000000 0.000000,21.000000-20.000000,-1.000000 0.000000,21.000000 20.000000,0.000000 0.000000,-21.000000 0.000000,1.000000 0.000000,19.000000 0.000000,1.000000 0.000000,-21.000000 0.000000,1.000000 0.000000,-1.000000 0.000000,1.000000 0.000000,0.000000 0.000000,-1.000000 0.000000,1.000000 0.000000,-1.000000 0.000000,1.000000 0.000000,-1.000000 0.000000,21.000000 0.000000,-1.000000 0.000000,21.000000 0.000000,0.000000 0.000000,-20.000000 0.000000,-1.000000 0.000000,1.000000 0.000000,0.000000 0.000000,-1.000000 0.000000,1.000000 0.000000,0.000000-20.000000,-1.000000-1.000000,1.000000 21.000000,0.000000 0.000000,-1.000000 0.000000,1.000000 0.000000,0.000000 0.000000,-1.000000 0.000000,21.000000 0.000000,0.000000 0.000000,-21.000000 0.000000,1.000000 0.000000,0.000000 0.000000,-1.000000 0.000000,1.000000 0.000000,0.000000 0.000000,-21.000000 21.000000,1.000000-1.000000,19.000000-20.000000,1.000000 0.000000,-20.000000 0.000000,-1.000000 0.000000,1.000000 0.000000,-1.000000 0.000000,21.000000 0.000000,0.000000 0.000000,-21.000000 0.000000,1.000000 0.000000,19.000000 0.000000,1.000000 0.000000,0.000000 0.000000,-1.000000 0.000000,-39.000000 0.000000,-1.000000 0.000000,21.000000 0.000000,-1.000000 0.000000,1.000000 0.000000,-1.000000 0.000000,1.000000 0.000000,-1.000000 0.000000,1.000000 20.000000,-1.000000 0.000000,21.000000-20.000000,0.000000 0.000000,-21.000000 0.000000,1.000000 0.000000,19.000000 0.000000,1.000000 0.000000,0.000000 0.000000,-1.000000 0.000000,1.000000 0.000000,0.000000 0.000000,-21.000000 0.000000,1.000000 0.000000,19.000000 0.000000,1.000000 0.000000,-21.000000 0.000000,1.000000 0.000000,-1.000000 0.000000,1.000000 0.000000,20.000000 0.000000,-1.000000 0.000000,1.000000 0.000000,0.000000 0.000000,-1.000000 0.000000,1.000000 0.000000,0.000000 0.000000,-1.000000 0.000000,-19.000000 0.000000,-1.000000 0.000000,1.000000 20.000000,-1.000000 0.000000,1.000000-20.000000,-1.000000 0.000000,-19.000000 0.000000,-1.000000 0.000000,21.000000 0.000000,-1.000000 0.000000,1.000000 0.000000,-1.000000 0.000000,-19.000000 0.000000,-1.000000 0.000000,21.000000 0.000000,-1.000000 0.000000,1.000000 20.000000,-1.000000 0.000000,1.000000-20.000000,-1.000000 0.000000,-19.000000 0.000000,-1.000000 0.000000,21.000000 0.000000,-1.000000 0.000000,-40.000000 0.000000,1.000000 0.000000,-1.000000 0.000000,0.000000 0.000000,0.000000 0.000000,1.000000 0.000000,-1.000000 0.000000,0.000000 0.000000,-20.000000 0.000000,0.000000 0.000000,1.000000 0.000000,-1.000000 0.000000,0.000000 0.000000,0.000000 0.000000,0.000000 0.000000,0.000000 0.000000,-20.000000-20.000000,0.000000 0.000000,20.000000 0.000000</inkml:trace>
</inkml:ink>
</file>

<file path=ppt/ink/ink145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56:46"/>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52422.000000 32412.000000,'-40.000000'0.000000,"19.000000"0.000000,1.000000 0.000000,0.000000 0.000000,0.000000 0.000000,0.000000-20.000000,0.000000-1.000000,0.000000 21.000000,-1.000000 0.000000,1.000000 0.000000,0.000000 0.000000,0.000000 0.000000,0.000000 0.000000,0.000000 0.000000,0.000000 0.000000,0.000000-20.000000,-1.000000 0.000000,1.000000 20.000000,0.000000 0.000000,60.000000-20.000000,1.000000 0.000000,-1.000000 20.000000,0.000000 0.000000,21.000000 0.000000,-1.000000 0.000000,21.000000-20.000000,-1.000000 0.000000,21.000000 20.000000,-1.000000 0.000000,41.000000-20.000000,0.000000-1.000000,0.000000 21.000000,0.000000 0.000000,20.000000-20.000000,0.000000 0.000000,-20.000000 20.000000,0.000000 0.000000,0.000000 0.000000,0.000000 0.000000,0.000000 0.000000,0.000000 0.000000,0.000000 0.000000,0.000000 0.000000,40.000000-20.000000,0.000000 0.000000,-60.000000 20.000000,-1.000000 0.000000,21.000000 0.000000,0.000000 0.000000,-20.000000 0.000000,0.000000 0.000000,0.000000 0.000000,-1.000000 0.000000,-19.000000 0.000000,0.000000 0.000000,20.000000 0.000000,-1.000000 0.000000,1.000000 0.000000,0.000000 0.000000,0.000000 0.000000,-1.000000 0.000000,1.000000 0.000000,0.000000 0.000000,0.000000 0.000000,0.000000 0.000000,-1.000000 0.000000,1.000000 0.000000,20.000000 0.000000,0.000000 0.000000,-20.000000 0.000000,0.000000 0.000000,20.000000 0.000000,-1.000000 0.000000,1.000000 0.000000,0.000000 0.000000,-40.000000 0.000000,0.000000 0.000000,19.000000 0.000000,1.000000 0.000000,-20.000000 0.000000,0.000000 0.000000,-1.000000 0.000000,1.000000 0.000000,-1.000000 20.000000,1.000000 0.000000,0.000000-20.000000,-1.000000 0.000000,1.000000 0.000000,0.000000 0.000000,-21.000000 0.000000,1.000000 0.000000,-1.000000 0.000000,1.000000 0.000000,-1.000000 0.000000,1.000000 0.000000,-1.000000 0.000000,1.000000 0.000000,0.000000 0.000000,-1.000000 0.000000,1.000000 0.000000,-1.000000 0.000000,21.000000 0.000000,-1.000000 0.000000,1.000000 0.000000,0.000000 0.000000,-1.000000 0.000000,1.000000 0.000000,-20.000000 20.000000,-1.000000 0.000000,-20.000000-20.000000,1.000000 0.000000,-21.000000 0.000000,0.000000 0.000000,1.000000 0.000000,-1.000000 0.000000,-20.000000 0.000000,0.000000 0.000000,0.000000 0.000000,0.000000 0.000000,-40.000000 21.000000,0.000000-1.000000,0.000000-20.000000,0.000000 0.000000,0.000000 20.000000</inkml:trace>
</inkml:ink>
</file>

<file path=ppt/ink/ink145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56:52"/>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66514.000000 32130.000000,'-40.000000'0.000000,"19.000000"0.000000,1.000000 0.000000,0.000000 0.000000,0.000000 0.000000,40.000000 0.000000,0.000000 0.000000,0.000000 0.000000,1.000000 0.000000,19.000000 0.000000,0.000000 0.000000,20.000000 0.000000,1.000000 0.000000,-21.000000 0.000000,0.000000 0.000000,41.000000 0.000000,-1.000000 0.000000,-19.000000 0.000000,-1.000000 0.000000,41.000000 0.000000,0.000000 0.000000,19.000000 0.000000,1.000000 0.000000,40.000000 0.000000,0.000000 0.000000,0.000000 0.000000,0.000000 0.000000,0.000000 0.000000,0.000000 0.000000,0.000000 0.000000,1.000000 0.000000,-1.000000 0.000000,0.000000 0.000000,-20.000000 0.000000,-1.000000 0.000000,1.000000 0.000000,0.000000 0.000000,20.000000 0.000000,0.000000 0.000000,-20.000000 0.000000,0.000000 0.000000,-20.000000 0.000000,0.000000 0.000000,20.000000 0.000000,0.000000 0.000000,-21.000000 0.000000,1.000000 0.000000,0.000000 0.000000,0.000000 0.000000,20.000000 0.000000,0.000000 0.000000,-21.000000 0.000000,1.000000 0.000000,-20.000000 0.000000,0.000000 0.000000,19.000000 0.000000,1.000000 0.000000,-20.000000 0.000000,-1.000000 0.000000,1.000000 0.000000,0.000000 0.000000,20.000000 0.000000,-1.000000 0.000000,-19.000000 0.000000,0.000000 0.000000,-1.000000 0.000000,1.000000 0.000000,0.000000 0.000000,-1.000000 0.000000,1.000000 0.000000,0.000000 0.000000,-21.000000 0.000000,1.000000 0.000000,-1.000000 0.000000,1.000000 0.000000,-21.000000 0.000000,0.000000 0.000000,21.000000 0.000000,0.000000 0.000000,-1.000000-20.000000,1.000000 0.000000,-1.000000 20.000000,1.000000 0.000000,-1.000000 0.000000,1.000000 0.000000,-1.000000 0.000000,1.000000 0.000000,-1.000000-21.000000,1.000000 1.000000,-21.000000 20.000000,1.000000 0.000000,-1.000000-20.000000,0.000000 0.000000,1.000000 20.000000,-1.000000 0.000000,1.000000-20.000000,-1.000000 0.000000,20.000000 20.000000,1.000000 0.000000,-21.000000-20.000000,1.000000 0.000000,-1.000000 20.000000,1.000000 0.000000,-1.000000-21.000000,0.000000 1.000000,21.000000 20.000000,-1.000000 0.000000,-39.000000-20.000000,-1.000000 0.000000,20.000000 20.000000,1.000000 0.000000,-41.000000-20.000000,0.000000 0.000000,20.000000 20.000000,1.000000 0.000000,-21.000000-20.000000,0.000000-1.000000,0.000000 1.000000,0.000000 0.000000,-20.000000 0.000000,0.000000 0.000000,0.000000 0.000000,0.000000 0.000000,0.000000 0.000000,0.000000-1.000000,0.000000 1.000000,0.000000 0.000000,0.000000-20.000000,0.000000 0.000000,0.000000 20.000000,0.000000-1.000000,-20.000000-19.000000,0.000000 0.000000,0.000000 20.000000,0.000000 0.000000,-21.000000-21.000000,1.000000 1.000000,0.000000 0.000000,-1.000000 0.000000,1.000000 19.000000,0.000000 1.000000,-20.000000-20.000000,-1.000000 0.000000,1.000000-1.000000,-1.000000 1.000000,1.000000 20.000000,0.000000 0.000000,-21.000000 0.000000,1.000000 0.000000,-1.000000-21.000000,0.000000 1.000000,1.000000 20.000000,-1.000000 0.000000,-19.000000 0.000000,-1.000000 0.000000,0.000000 20.000000,1.000000 0.000000,-1.000000-20.000000,0.000000-1.000000,-19.000000 21.000000,-1.000000 0.000000,20.000000 0.000000,1.000000 0.000000,-21.000000-20.000000,0.000000 0.000000,20.000000 20.000000,1.000000 0.000000,-1.000000 0.000000,0.000000 0.000000,1.000000-20.000000,-1.000000 0.000000,0.000000 20.000000,1.000000 0.000000,-1.000000 0.000000,0.000000 0.000000,1.000000-20.000000,-1.000000 0.000000,-20.000000 20.000000,1.000000 0.000000,19.000000 0.000000,0.000000 0.000000,1.000000-21.000000,-1.000000 1.000000,0.000000 20.000000,1.000000 0.000000,-1.000000-20.000000,0.000000 0.000000,21.000000 20.000000,-1.000000 0.000000,-40.000000-20.000000,1.000000 0.000000,19.000000 20.000000,0.000000 0.000000,1.000000 0.000000,-1.000000 0.000000,-20.000000 0.000000,0.000000 0.000000,21.000000 0.000000,-1.000000 0.000000,0.000000 0.000000,1.000000 0.000000,-1.000000-20.000000,1.000000 0.000000,19.000000 20.000000,0.000000 0.000000,-19.000000 0.000000,-1.000000 0.000000,0.000000 0.000000,1.000000 0.000000,-1.000000 0.000000,1.000000 0.000000,-1.000000 0.000000,0.000000 0.000000,-20.000000 0.000000,1.000000 0.000000,19.000000 0.000000,0.000000 0.000000,21.000000 0.000000,-1.000000 0.000000,1.000000 20.000000,-1.000000 0.000000,1.000000-20.000000,-1.000000 0.000000,1.000000 0.000000,-1.000000 0.000000,-20.000000 0.000000,1.000000 0.000000,19.000000 20.000000,1.000000 0.000000,-21.000000-20.000000,0.000000 0.000000,1.000000 0.000000,-1.000000 0.000000,21.000000 0.000000,-1.000000 0.000000,1.000000 20.000000,-1.000000 0.000000,-20.000000-20.000000,1.000000 0.000000,39.000000 0.000000,1.000000 0.000000,0.000000 20.000000,-1.000000 1.000000,-19.000000-21.000000,-1.000000 0.000000,21.000000 20.000000,-1.000000 0.000000,1.000000 0.000000,-1.000000 0.000000,1.000000 0.000000,0.000000 0.000000,-1.000000 1.000000,1.000000-1.000000,0.000000 0.000000,-1.000000 0.000000,1.000000 0.000000,-1.000000 0.000000,1.000000 20.000000,0.000000 1.000000,19.000000-1.000000,1.000000 0.000000,0.000000 0.000000,-1.000000 1.000000,1.000000-1.000000,0.000000 0.000000,20.000000 1.000000,0.000000-1.000000,0.000000 0.000000,-1.000000 0.000000,21.000000 1.000000,0.000000-1.000000,0.000000 0.000000,0.000000 0.000000,0.000000 1.000000,0.000000-1.000000,21.000000-20.000000,-1.000000 0.000000,20.000000 0.000000,0.000000 0.000000,0.000000 21.000000,1.000000-1.000000,39.000000-20.000000,1.000000 0.000000,-1.000000 0.000000,1.000000 0.000000,40.000000 1.000000,-1.000000-1.000000,1.000000 0.000000,0.000000 0.000000,0.000000-20.000000,0.000000 0.000000,20.000000 0.000000,-1.000000 0.000000,-19.000000 20.000000,0.000000 0.000000,-20.000000-20.000000,-1.000000 0.000000,-19.000000 0.000000,-1.000000 0.000000,-19.000000 0.000000,-1.000000 0.000000,-20.000000 0.000000,1.000000 0.000000,19.000000 20.000000,0.000000 1.000000,-19.000000-21.000000,-1.000000 0.000000,20.000000 20.000000,1.000000 0.000000,-41.000000 0.000000,0.000000 0.000000,0.000000 0.000000</inkml:trace>
</inkml:ink>
</file>

<file path=ppt/ink/ink145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56:55"/>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4026.000000 34747.000000,'-81.000000'0.000000,"41.000000"0.000000,0.000000 0.000000,20.000000 0.000000,-1.000000 0.000000,-19.000000 0.000000,0.000000 0.000000,20.000000 0.000000,0.000000 0.000000,0.000000 0.000000,-1.000000 0.000000,1.000000 0.000000,0.000000 0.000000,0.000000 0.000000,0.000000 0.000000,20.000000-20.000000,0.000000 0.000000,20.000000 20.000000,0.000000 0.000000,20.000000 0.000000,1.000000 0.000000,-1.000000 0.000000,0.000000 0.000000,41.000000 0.000000,-1.000000 0.000000,1.000000 0.000000,-1.000000 0.000000,1.000000-20.000000,-1.000000-1.000000,41.000000 1.000000,0.000000 0.000000,0.000000 20.000000,0.000000 0.000000,40.000000-20.000000,0.000000 0.000000,20.000000 0.000000,0.000000 0.000000,-20.000000 0.000000,0.000000-1.000000,20.000000 21.000000,0.000000 0.000000,-19.000000 0.000000,-1.000000 0.000000,-21.000000 0.000000,1.000000 0.000000,-40.000000 0.000000,0.000000 0.000000,20.000000 0.000000,-1.000000 0.000000,-19.000000 21.000000,0.000000-1.000000,19.000000-20.000000,1.000000 0.000000,0.000000 0.000000,0.000000 0.000000,-21.000000 0.000000,1.000000 0.000000,0.000000 0.000000,-1.000000 0.000000,-19.000000 20.000000,-1.000000 0.000000,21.000000-20.000000,0.000000 0.000000,-21.000000 0.000000,1.000000 0.000000,19.000000 0.000000,1.000000 0.000000,20.000000 20.000000,0.000000 0.000000,-21.000000-20.000000,1.000000 0.000000,0.000000 0.000000,-1.000000 0.000000,1.000000 0.000000,0.000000 0.000000,-21.000000 20.000000,1.000000 0.000000,19.000000-20.000000,1.000000 0.000000,-20.000000 0.000000,-1.000000 0.000000,1.000000 0.000000,-1.000000 0.000000,1.000000 0.000000,-1.000000 0.000000,21.000000 0.000000,-1.000000 0.000000,1.000000 0.000000,0.000000 0.000000,-1.000000 0.000000,1.000000 0.000000,0.000000 0.000000,-1.000000 0.000000,-19.000000 0.000000,-1.000000 0.000000,21.000000 21.000000,0.000000-1.000000,-41.000000-20.000000,1.000000 0.000000,19.000000 0.000000,1.000000 0.000000,-1.000000 0.000000,1.000000 0.000000,19.000000 0.000000,1.000000 0.000000,-20.000000 0.000000,-1.000000 0.000000,21.000000 0.000000,-1.000000 0.000000,-19.000000-20.000000,-1.000000-1.000000,1.000000 21.000000,-1.000000 0.000000,-19.000000-20.000000,-1.000000 0.000000,1.000000 0.000000,-1.000000 0.000000,0.000000 20.000000,1.000000 0.000000,19.000000-20.000000,1.000000 0.000000,-21.000000 20.000000,1.000000 0.000000,-1.000000-20.000000,0.000000-1.000000,21.000000 21.000000,0.000000 0.000000,-21.000000-20.000000,0.000000 0.000000,21.000000 0.000000,-1.000000 0.000000,-19.000000 0.000000,-1.000000 0.000000,1.000000 20.000000,-1.000000 0.000000,0.000000-21.000000,1.000000 1.000000,-21.000000 0.000000,0.000000 0.000000,1.000000 0.000000,-1.000000 0.000000,0.000000 0.000000,0.000000 0.000000,21.000000-1.000000,-1.000000 1.000000,-40.000000 0.000000,0.000000 0.000000,21.000000 0.000000,-1.000000 0.000000,0.000000 0.000000,0.000000-1.000000,-19.000000 1.000000,-1.000000 0.000000,20.000000 0.000000,0.000000 0.000000,-20.000000 0.000000,0.000000 0.000000,1.000000 0.000000,-1.000000-1.000000,-20.000000 1.000000,0.000000 0.000000,0.000000 0.000000,0.000000 0.000000,0.000000 0.000000,0.000000 0.000000,0.000000 0.000000,0.000000-1.000000,0.000000 1.000000,0.000000 0.000000,0.000000 0.000000,0.000000 0.000000,-20.000000 0.000000,-1.000000 0.000000,1.000000-1.000000,0.000000 1.000000,0.000000 20.000000,0.000000 0.000000,-20.000000-20.000000,-1.000000 0.000000,21.000000 20.000000,0.000000 0.000000,-20.000000-20.000000,0.000000 0.000000,-21.000000 0.000000,1.000000 0.000000,20.000000 20.000000,-1.000000 0.000000,1.000000 0.000000,0.000000 0.000000,-21.000000 0.000000,1.000000 0.000000,0.000000-21.000000,-1.000000 1.000000,1.000000 20.000000,-1.000000 0.000000,-19.000000 0.000000,-1.000000 0.000000,1.000000 0.000000,-1.000000 0.000000,-19.000000 0.000000,-1.000000 0.000000,0.000000 0.000000,1.000000 0.000000,19.000000 0.000000,1.000000 0.000000,19.000000 0.000000,1.000000 0.000000,-21.000000 0.000000,1.000000 0.000000,19.000000 0.000000,1.000000 0.000000,0.000000 0.000000,-1.000000 0.000000,-19.000000 0.000000,-1.000000 0.000000,21.000000 0.000000,-1.000000 0.000000,-19.000000 0.000000,-1.000000 0.000000,1.000000 0.000000,-1.000000 0.000000,1.000000 0.000000,-1.000000 0.000000,1.000000 0.000000,-1.000000 0.000000,1.000000-20.000000,-1.000000 0.000000,21.000000 20.000000,-1.000000 0.000000,-19.000000 0.000000,-1.000000 0.000000,21.000000-20.000000,-1.000000 0.000000,1.000000 0.000000,0.000000-1.000000,-1.000000 21.000000,1.000000 0.000000,0.000000 0.000000,-1.000000 0.000000,1.000000-20.000000,-1.000000 0.000000,-19.000000 20.000000,-1.000000 0.000000,1.000000 0.000000,-1.000000 0.000000,1.000000 0.000000,-1.000000 0.000000,1.000000-20.000000,-1.000000 0.000000,1.000000 20.000000,-1.000000 0.000000,1.000000 0.000000,-1.000000 0.000000,21.000000 0.000000,-1.000000 0.000000,-19.000000 0.000000,-1.000000 0.000000,21.000000-20.000000,-1.000000 0.000000,-19.000000 20.000000,-1.000000 0.000000,1.000000 0.000000,-1.000000 0.000000,1.000000 0.000000,-1.000000 0.000000,-19.000000-20.000000,-1.000000-1.000000,0.000000 21.000000,1.000000 0.000000,-1.000000-20.000000,0.000000 0.000000,21.000000 20.000000,-1.000000 0.000000,1.000000 0.000000,-1.000000 0.000000,1.000000-20.000000,-1.000000 0.000000,21.000000 20.000000,-1.000000 0.000000,-39.000000 0.000000,-1.000000 0.000000,21.000000 0.000000,-1.000000 0.000000,0.000000 0.000000,1.000000 0.000000,-21.000000 0.000000,1.000000 0.000000,-1.000000 0.000000,0.000000 0.000000,21.000000 0.000000,-1.000000 0.000000,1.000000 20.000000,-1.000000 0.000000,1.000000-20.000000,-1.000000 0.000000,21.000000 0.000000,-1.000000 0.000000,-19.000000 0.000000,-1.000000 0.000000,1.000000 0.000000,-1.000000 0.000000,1.000000 20.000000,-1.000000 0.000000,1.000000-20.000000,-1.000000 0.000000,-20.000000 21.000000,1.000000-1.000000,-1.000000-20.000000,1.000000 0.000000,19.000000 0.000000,0.000000 0.000000,1.000000 0.000000,-1.000000 0.000000,21.000000 20.000000,0.000000 0.000000,-1.000000-20.000000,1.000000 0.000000,-1.000000 0.000000,1.000000 0.000000,0.000000 0.000000,-1.000000 0.000000,-19.000000 20.000000,-1.000000 0.000000,21.000000 0.000000,-1.000000 0.000000,-19.000000 1.000000,-1.000000-1.000000,1.000000 0.000000,-1.000000 0.000000,1.000000 0.000000,-1.000000 0.000000,-19.000000 21.000000,-1.000000-1.000000,41.000000 0.000000,-1.000000 0.000000,1.000000-20.000000,-1.000000 1.000000,21.000000 19.000000,0.000000 0.000000,0.000000-20.000000,-1.000000 0.000000,1.000000 21.000000,0.000000-1.000000,20.000000 0.000000,0.000000 0.000000,-21.000000 1.000000,1.000000-1.000000,20.000000 20.000000,0.000000 1.000000,0.000000-21.000000,-1.000000 0.000000,1.000000 21.000000,0.000000-1.000000,20.000000-20.000000,0.000000 1.000000,-20.000000 19.000000,0.000000 0.000000,20.000000-19.000000,0.000000-1.000000,0.000000 0.000000,0.000000 0.000000,0.000000 1.000000,0.000000-1.000000,0.000000 0.000000,0.000000 0.000000,20.000000-19.000000,0.000000-1.000000,0.000000 0.000000,0.000000 0.000000,1.000000 0.000000,-1.000000 0.000000,0.000000 0.000000,0.000000 1.000000,40.000000-21.000000,1.000000 0.000000,-1.000000 0.000000,1.000000 0.000000,19.000000 0.000000,1.000000 0.000000,19.000000 0.000000,1.000000 0.000000,40.000000-41.000000,0.000000 1.000000,40.000000 20.000000,0.000000 0.000000,41.000000-21.000000,-1.000000 1.000000,21.000000 0.000000,-1.000000 0.000000,-100.000000 40.000000,0.000000 0.000000,20.000000-20.000000</inkml:trace>
</inkml:ink>
</file>

<file path=ppt/ink/ink145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57:30"/>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5463.000000 12130.000000,'0.000000'35.000000,"-18.000000"-35.000000,0.000000 0.000000,18.000000-18.000000,0.000000 1.000000,0.000000-1.000000,0.000000 0.000000,18.000000 18.000000,0.000000 0.000000,-1.000000-18.000000,1.000000 1.000000,0.000000-1.000000,0.000000 0.000000,17.000000 0.000000,1.000000 1.000000,-19.000000 17.000000,1.000000 0.000000,18.000000-18.000000,-1.000000 0.000000,1.000000 18.000000,-1.000000 0.000000,-17.000000 0.000000,0.000000 0.000000,17.000000 0.000000,0.000000 0.000000,19.000000 0.000000,-1.000000 0.000000,-18.000000 0.000000,1.000000 0.000000,-1.000000 0.000000,1.000000 0.000000,17.000000 0.000000,0.000000 0.000000,-17.000000 18.000000,-1.000000 0.000000,18.000000-18.000000,1.000000 0.000000,-1.000000 17.000000,0.000000 1.000000,18.000000-18.000000,0.000000 0.000000,0.000000 18.000000,0.000000 0.000000,-18.000000-18.000000,0.000000 0.000000,18.000000 0.000000,0.000000 0.000000,0.000000 0.000000,0.000000 0.000000,0.000000 0.000000,0.000000 0.000000,18.000000 0.000000,-1.000000 0.000000,-17.000000-18.000000,0.000000 0.000000,18.000000 0.000000,0.000000 1.000000,17.000000-1.000000,0.000000 0.000000,-17.000000 18.000000,0.000000 0.000000,0.000000-17.000000,-1.000000-1.000000,1.000000 0.000000,0.000000 0.000000,-1.000000 18.000000,1.000000 0.000000,-18.000000 0.000000,0.000000 0.000000,-18.000000 0.000000,0.000000 0.000000,18.000000 0.000000,0.000000 0.000000,-18.000000 0.000000,1.000000 0.000000,-1.000000 0.000000,0.000000 0.000000,0.000000 0.000000,1.000000 0.000000,-1.000000 0.000000,0.000000 0.000000,0.000000 0.000000,0.000000 0.000000,-17.000000 0.000000,-1.000000 0.000000,1.000000 0.000000,-1.000000 0.000000,1.000000 0.000000,-1.000000 0.000000,-17.000000 0.000000,0.000000 0.000000,-18.000000 18.000000,0.000000 0.000000,17.000000-18.000000,1.000000 0.000000,-36.000000 0.000000,1.000000 0.000000,-1.000000 18.000000,0.000000-1.000000,0.000000-17.000000,1.000000 0.000000,-19.000000 0.000000,1.000000 0.000000,-1.000000 0.000000,1.000000 0.000000,-1.000000 18.000000,1.000000 0.000000,-18.000000-18.000000,-1.000000 0.000000,19.000000 17.000000,0.000000 1.000000,-36.000000-18.000000,0.000000 0.000000,0.000000 18.000000,0.000000 0.000000,17.000000-1.000000,1.000000 1.000000,-35.000000 0.000000,-1.000000 0.000000,18.000000-18.000000,0.000000 0.000000,-18.000000 17.000000,1.000000 1.000000,17.000000 0.000000,0.000000 0.000000,-18.000000-18.000000,0.000000 0.000000,18.000000 0.000000,0.000000 0.000000,-17.000000 17.000000,-1.000000 1.000000,0.000000-18.000000,1.000000 0.000000,17.000000 0.000000,0.000000 0.000000,0.000000 0.000000,0.000000 0.000000,0.000000 0.000000,0.000000 0.000000,0.000000 0.000000,0.000000 0.000000,0.000000 0.000000,0.000000 0.000000,0.000000 0.000000,0.000000 0.000000,18.000000 0.000000,0.000000 0.000000,-18.000000 0.000000,0.000000 0.000000,-18.000000 18.000000,1.000000 0.000000,34.000000-18.000000,1.000000 0.000000,-36.000000 0.000000,1.000000 0.000000,35.000000 17.000000,-1.000000 1.000000,1.000000-18.000000,0.000000 0.000000,0.000000 0.000000,-1.000000 0.000000,19.000000 0.000000,0.000000 0.000000,17.000000 0.000000,0.000000 0.000000,-17.000000 0.000000,-1.000000 0.000000,54.000000 0.000000,0.000000 0.000000,-1.000000 0.000000,1.000000 0.000000,0.000000 0.000000,0.000000 0.000000,-1.000000 0.000000,1.000000 0.000000,17.000000 0.000000,1.000000 0.000000,-1.000000 0.000000,1.000000 0.000000,17.000000-18.000000,0.000000 1.000000,1.000000 17.000000,-1.000000 0.000000,18.000000 0.000000,0.000000 0.000000,0.000000 0.000000,0.000000 0.000000,35.000000-18.000000,0.000000 0.000000,-17.000000 0.000000,0.000000 1.000000,17.000000 17.000000,1.000000 0.000000,17.000000-18.000000,0.000000 0.000000,-18.000000 18.000000,1.000000 0.000000,17.000000-18.000000,0.000000 1.000000,0.000000-1.000000,0.000000 0.000000,1.000000 18.000000,-1.000000 0.000000,0.000000 0.000000,0.000000 0.000000,0.000000-18.000000,0.000000 1.000000,-35.000000 17.000000,0.000000 0.000000,0.000000 0.000000,-1.000000 0.000000,1.000000 0.000000,0.000000 0.000000,-1.000000 0.000000,1.000000 0.000000,-18.000000-18.000000,0.000000 0.000000,18.000000 18.000000,-1.000000 0.000000,-17.000000 0.000000,0.000000 0.000000,-18.000000 0.000000,1.000000 0.000000,17.000000-18.000000,0.000000 1.000000,-18.000000 17.000000,0.000000 0.000000,-18.000000 0.000000,1.000000 0.000000,-18.000000 0.000000,-1.000000 0.000000,1.000000 0.000000,0.000000 0.000000,-18.000000 17.000000,0.000000 1.000000,-18.000000-18.000000,0.000000 0.000000,-17.000000 18.000000,-1.000000 0.000000,19.000000-18.000000,-1.000000 0.000000,-18.000000 17.000000,1.000000 1.000000,0.000000 0.000000,-1.000000 0.000000,-17.000000-18.000000,0.000000 0.000000,-1.000000 17.000000,1.000000 1.000000,0.000000 0.000000,0.000000 0.000000,-18.000000-18.000000,0.000000 0.000000,-18.000000 17.000000,0.000000 1.000000,19.000000 0.000000,-1.000000 0.000000,-36.000000-18.000000,1.000000 0.000000,17.000000 17.000000,0.000000 1.000000,1.000000-18.000000,-1.000000 0.000000,-17.000000 0.000000,-1.000000 0.000000,18.000000 18.000000,1.000000-1.000000,-19.000000-17.000000,1.000000 0.000000,-1.000000 0.000000,1.000000 0.000000,0.000000 0.000000,-1.000000 0.000000,1.000000 18.000000,-1.000000 0.000000,19.000000-18.000000,-1.000000 0.000000,-18.000000 0.000000,1.000000 0.000000,35.000000 18.000000,0.000000-1.000000,18.000000-17.000000,0.000000 0.000000,-18.000000 0.000000,0.000000 0.000000,0.000000 0.000000,0.000000 0.000000,18.000000 18.000000,0.000000 0.000000,-36.000000-18.000000,0.000000 0.000000,36.000000 0.000000,0.000000 0.000000,-18.000000 0.000000,0.000000 0.000000,0.000000 0.000000,0.000000 0.000000,18.000000 18.000000,-1.000000-1.000000,1.000000-17.000000,0.000000 0.000000,0.000000 0.000000,0.000000 0.000000,-1.000000 18.000000,1.000000 0.000000,35.000000-18.000000,1.000000 0.000000,-19.000000 0.000000,1.000000 0.000000,17.000000 0.000000,0.000000 0.000000,1.000000 0.000000,-1.000000 0.000000,0.000000 0.000000,0.000000 0.000000,1.000000 0.000000,-1.000000 0.000000,0.000000 18.000000,0.000000-1.000000,18.000000 1.000000,0.000000 0.000000,0.000000 0.000000,0.000000-1.000000,0.000000 19.000000,0.000000-1.000000,0.000000-17.000000</inkml:trace>
</inkml:ink>
</file>

<file path=ppt/ink/ink145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57:38"/>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12735.000000 12023.000000,'36.000000'0.000000,"-1.000000"-18.000000,1.000000 1.000000,35.000000-1.000000,0.000000 0.000000,0.000000 1.000000,0.000000-1.000000,-18.000000 18.000000,0.000000 0.000000,18.000000-18.000000,0.000000 0.000000,0.000000 18.000000,0.000000 0.000000,0.000000-17.000000,0.000000-1.000000,0.000000 18.000000,0.000000 0.000000,17.000000-18.000000,1.000000 0.000000,-18.000000 18.000000,0.000000 0.000000,0.000000 0.000000,0.000000 0.000000,0.000000 0.000000,0.000000 0.000000,0.000000 0.000000,0.000000 0.000000,-18.000000 0.000000,0.000000 0.000000,18.000000-17.000000,0.000000-1.000000,0.000000 18.000000,0.000000 0.000000,0.000000 0.000000,0.000000 0.000000,0.000000 0.000000,0.000000 0.000000,17.000000 0.000000,1.000000 0.000000,0.000000 0.000000,-1.000000 0.000000,1.000000 0.000000,0.000000 0.000000,-1.000000-18.000000,1.000000 0.000000,0.000000 18.000000,-1.000000 0.000000,-17.000000 0.000000,0.000000 0.000000,0.000000 0.000000,0.000000 0.000000,0.000000 0.000000,0.000000 0.000000,0.000000 0.000000,0.000000 0.000000,0.000000 0.000000,0.000000 0.000000,0.000000 0.000000,0.000000 0.000000,35.000000 0.000000,1.000000 0.000000,-36.000000 0.000000,0.000000 0.000000,17.000000 0.000000,1.000000 0.000000,-18.000000 0.000000,0.000000 0.000000,0.000000 0.000000,0.000000 0.000000,-18.000000 0.000000,0.000000 0.000000,18.000000 0.000000,0.000000 0.000000,-18.000000 0.000000,1.000000 0.000000,-1.000000 0.000000,0.000000 0.000000,18.000000 0.000000,0.000000 0.000000,-18.000000 0.000000,0.000000 0.000000,18.000000 0.000000,0.000000 0.000000,0.000000 18.000000,0.000000 0.000000,0.000000-18.000000,0.000000 0.000000,-18.000000 0.000000,0.000000 0.000000,18.000000 0.000000,0.000000 0.000000,-17.000000 18.000000,-1.000000-1.000000,0.000000-17.000000,0.000000 0.000000,18.000000 18.000000,0.000000 0.000000,-35.000000-18.000000,-1.000000 0.000000,18.000000 0.000000,1.000000 0.000000,-1.000000 18.000000,0.000000-1.000000,0.000000-17.000000,0.000000 0.000000,18.000000 0.000000,0.000000 0.000000,0.000000 0.000000,0.000000 0.000000,-18.000000 0.000000,1.000000 0.000000,17.000000 0.000000,0.000000 0.000000,-1.000000 0.000000,1.000000 0.000000,0.000000-17.000000,0.000000-1.000000,-17.000000 18.000000,-1.000000 0.000000,18.000000 0.000000,0.000000 0.000000,-18.000000 0.000000,0.000000 0.000000,0.000000 0.000000,1.000000 0.000000,16.000000-18.000000,1.000000 0.000000,-17.000000 18.000000,-1.000000 0.000000,18.000000 0.000000,0.000000 0.000000,0.000000 0.000000,0.000000 0.000000,-18.000000 0.000000,0.000000 0.000000,36.000000-17.000000,-1.000000-1.000000,-34.000000 18.000000,-1.000000 0.000000,18.000000 0.000000,0.000000 0.000000,0.000000-18.000000,0.000000 0.000000,0.000000 18.000000,0.000000 0.000000,-18.000000 0.000000,0.000000 0.000000,18.000000-17.000000,0.000000-1.000000,0.000000 18.000000,0.000000 0.000000,0.000000 0.000000,0.000000 0.000000,0.000000 0.000000,0.000000 0.000000,-18.000000 0.000000,0.000000 0.000000,18.000000 0.000000,0.000000 0.000000,0.000000 0.000000,0.000000 0.000000,-18.000000 0.000000,0.000000 0.000000,18.000000 0.000000,0.000000 0.000000,-18.000000 0.000000,1.000000 0.000000,-1.000000 0.000000,0.000000 0.000000,0.000000 0.000000,0.000000 0.000000,18.000000 0.000000,0.000000 0.000000,-17.000000 0.000000,-1.000000 0.000000,0.000000 0.000000,0.000000 0.000000,18.000000 0.000000,0.000000 0.000000,-18.000000 18.000000,1.000000-1.000000,-1.000000-17.000000,0.000000 0.000000,0.000000 18.000000,0.000000 0.000000,1.000000 0.000000,-1.000000-1.000000,18.000000-17.000000,0.000000 0.000000,-18.000000 0.000000,0.000000 0.000000,0.000000 18.000000,1.000000 0.000000,-1.000000-18.000000,0.000000 0.000000,18.000000 18.000000,0.000000-1.000000,0.000000-17.000000,0.000000 0.000000,0.000000 0.000000,0.000000 0.000000,0.000000 0.000000,0.000000 0.000000,0.000000 0.000000,0.000000 0.000000,-1.000000 0.000000,1.000000 0.000000,0.000000 0.000000,0.000000 0.000000,-17.000000 0.000000,-1.000000 0.000000,0.000000 0.000000,0.000000 0.000000,18.000000 0.000000,0.000000 0.000000,-18.000000 0.000000,1.000000 0.000000,16.000000 0.000000,1.000000 0.000000,0.000000 0.000000,0.000000 0.000000,0.000000 0.000000,0.000000 0.000000,18.000000 0.000000,0.000000 0.000000,-1.000000 0.000000,1.000000 0.000000,0.000000 0.000000,-1.000000 0.000000,-17.000000 0.000000,0.000000 0.000000,18.000000 0.000000,0.000000 0.000000,-1.000000-17.000000,1.000000-1.000000,-18.000000 18.000000,0.000000 0.000000,18.000000 0.000000,-1.000000 0.000000,19.000000 0.000000,-1.000000 0.000000,-17.000000 0.000000,0.000000 0.000000,17.000000 0.000000,0.000000 0.000000,-35.000000-18.000000,0.000000 0.000000,18.000000 18.000000,0.000000 0.000000,-1.000000 0.000000,1.000000 0.000000,-18.000000 0.000000,0.000000 0.000000,0.000000 0.000000,0.000000 0.000000,18.000000 0.000000,-1.000000 0.000000,-17.000000 0.000000,0.000000 0.000000,18.000000 0.000000,0.000000 0.000000,-19.000000 0.000000,1.000000 0.000000,0.000000 0.000000,0.000000 0.000000,0.000000 0.000000,0.000000 0.000000,-18.000000 0.000000,1.000000 0.000000,17.000000 0.000000,0.000000 0.000000,-18.000000 0.000000,0.000000 0.000000,18.000000 0.000000,0.000000 0.000000,-18.000000 0.000000,0.000000 0.000000,18.000000 0.000000,0.000000 0.000000,0.000000 0.000000,0.000000 0.000000,0.000000 0.000000,0.000000 0.000000,-18.000000 0.000000,0.000000 0.000000,18.000000 18.000000,0.000000 0.000000,0.000000-18.000000,0.000000 0.000000,-18.000000 0.000000,1.000000 0.000000,17.000000 0.000000,0.000000 0.000000,0.000000 18.000000,-1.000000-1.000000,1.000000-17.000000,0.000000 0.000000,0.000000 0.000000,0.000000 0.000000,0.000000 0.000000,0.000000 0.000000,18.000000 18.000000,0.000000 0.000000,-18.000000-18.000000,-1.000000 0.000000,1.000000 0.000000,0.000000 0.000000,0.000000 18.000000,0.000000-1.000000,0.000000-17.000000,0.000000 0.000000,0.000000 0.000000,0.000000 0.000000,-18.000000 0.000000,1.000000 0.000000,16.000000 18.000000,1.000000 0.000000,-17.000000-18.000000,-1.000000 0.000000,0.000000 0.000000,0.000000 0.000000,18.000000 17.000000,0.000000 1.000000,0.000000-18.000000,0.000000 0.000000,0.000000 18.000000,0.000000 0.000000,0.000000-18.000000,0.000000 0.000000,-18.000000 17.000000,0.000000 1.000000,1.000000-18.000000,-1.000000 0.000000,0.000000 18.000000,0.000000 0.000000,0.000000-18.000000,1.000000 0.000000,-19.000000 17.000000,1.000000 1.000000,17.000000-18.000000,0.000000 0.000000,-18.000000 18.000000,1.000000 0.000000,-1.000000-1.000000,1.000000 1.000000,-18.000000 0.000000,-1.000000 0.000000,19.000000-18.000000,-1.000000 0.000000,-17.000000 17.000000,0.000000 1.000000,0.000000-18.000000,-1.000000 0.000000,19.000000 18.000000,-1.000000-1.000000,1.000000-17.000000,-1.000000 0.000000,-17.000000 18.000000,0.000000 0.000000,35.000000 17.000000,0.000000 1.000000,-17.000000-1.000000,-1.000000 1.000000,0.000000-18.000000</inkml:trace>
</inkml:ink>
</file>

<file path=ppt/ink/ink145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57:41"/>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13338.000000 8156.000000,'142.000000'0.000000,"-71.000000"0.000000,0.000000 0.000000,0.000000-17.000000,0.000000-1.000000,18.000000 18.000000,-1.000000 0.000000,1.000000 0.000000,0.000000 0.000000,17.000000 0.000000,1.000000 0.000000,-19.000000 0.000000,1.000000 0.000000,17.000000 0.000000,1.000000 0.000000,17.000000 0.000000,0.000000 0.000000,-17.000000 0.000000,-1.000000 0.000000,18.000000 18.000000,0.000000-1.000000,18.000000-17.000000,0.000000 0.000000,-18.000000 0.000000,1.000000 0.000000,-19.000000 18.000000,0.000000 0.000000,19.000000-18.000000,-1.000000 0.000000,-36.000000 0.000000,1.000000 0.000000,35.000000 0.000000,0.000000 0.000000,1.000000 0.000000,-1.000000 0.000000,-18.000000 0.000000,1.000000 0.000000,-19.000000 0.000000,1.000000 0.000000,17.000000 0.000000,1.000000 0.000000,-18.000000 0.000000,-1.000000 0.000000,19.000000 0.000000,-1.000000 0.000000,18.000000 0.000000,0.000000 0.000000,1.000000 0.000000,-1.000000 0.000000,0.000000 0.000000,0.000000 0.000000,0.000000 0.000000,0.000000 0.000000,1.000000 0.000000,-1.000000 0.000000,-18.000000 0.000000,1.000000 0.000000,35.000000 0.000000,-1.000000 0.000000,-16.000000 0.000000,-1.000000 0.000000,18.000000 0.000000,0.000000 0.000000,-18.000000 18.000000,0.000000-1.000000,0.000000-17.000000,0.000000 0.000000,0.000000 0.000000,1.000000 0.000000,16.000000 0.000000,1.000000 0.000000,18.000000 18.000000,0.000000 0.000000,-1.000000-18.000000,1.000000 0.000000,0.000000 0.000000,-1.000000 0.000000,-17.000000 18.000000,0.000000-1.000000,0.000000-17.000000,0.000000 0.000000,17.000000 18.000000,1.000000 0.000000,-36.000000-1.000000,0.000000 1.000000,-17.000000-18.000000,-1.000000 0.000000,18.000000 18.000000,1.000000 0.000000,-1.000000-18.000000,0.000000 0.000000,0.000000 17.000000,0.000000 1.000000,18.000000 0.000000,0.000000 0.000000,-35.000000-18.000000,-1.000000 0.000000,18.000000 17.000000,0.000000 1.000000,-17.000000-18.000000,-1.000000 0.000000,1.000000 18.000000,-1.000000 0.000000,18.000000-18.000000,0.000000 0.000000,0.000000 17.000000,1.000000 1.000000,-19.000000-18.000000,0.000000 0.000000,19.000000 0.000000,-1.000000 0.000000,-35.000000 18.000000,-1.000000 0.000000,19.000000-18.000000,-1.000000 0.000000,36.000000 17.000000,0.000000 1.000000,-36.000000 0.000000,1.000000-1.000000,17.000000-17.000000,0.000000 0.000000,0.000000 18.000000,0.000000 0.000000,-35.000000-18.000000,0.000000 0.000000,-1.000000 18.000000,1.000000-1.000000,0.000000-17.000000,0.000000 0.000000,-1.000000 0.000000,1.000000 0.000000,35.000000 0.000000,0.000000 0.000000,0.000000 0.000000,1.000000 0.000000,-19.000000 0.000000,0.000000 0.000000,-17.000000 18.000000,0.000000 0.000000,17.000000-18.000000,1.000000 0.000000,-19.000000 0.000000,1.000000 0.000000,17.000000 0.000000,1.000000 0.000000,-1.000000 0.000000,1.000000 0.000000,-19.000000 0.000000,1.000000 0.000000,-18.000000 0.000000,0.000000 0.000000,0.000000 0.000000,0.000000 0.000000,-18.000000 0.000000,0.000000 0.000000,1.000000 0.000000,-1.000000 0.000000,-18.000000 0.000000,1.000000 0.000000,-1.000000 0.000000,1.000000 0.000000,-19.000000 0.000000,1.000000 0.000000,0.000000 0.000000,0.000000 0.000000,-18.000000 18.000000,0.000000-1.000000,0.000000 1.000000,0.000000 0.000000,0.000000 0.000000,0.000000-1.000000,-18.000000 1.000000</inkml:trace>
</inkml:ink>
</file>

<file path=ppt/ink/ink145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57:47"/>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40193.000000 11810.000000,'36.000000'0.000000,"-18.000000"0.000000,-1.000000 0.000000,1.000000-17.000000,0.000000-1.000000,17.000000 18.000000,1.000000 0.000000,-1.000000-18.000000,1.000000 0.000000,35.000000 1.000000,0.000000-1.000000,0.000000 0.000000,0.000000 0.000000,17.000000 1.000000,1.000000-1.000000,0.000000 18.000000,-1.000000 0.000000,19.000000-18.000000,-1.000000 0.000000,-17.000000 18.000000,0.000000 0.000000,17.000000 0.000000,0.000000 0.000000,1.000000 0.000000,-1.000000 0.000000,1.000000-17.000000,-1.000000-1.000000,36.000000 18.000000,0.000000 0.000000,-36.000000 0.000000,1.000000 0.000000,-1.000000 0.000000,1.000000 0.000000,-1.000000 0.000000,1.000000 0.000000,-1.000000 0.000000,0.000000 0.000000,19.000000 0.000000,-1.000000 0.000000,18.000000 0.000000,0.000000 0.000000,-18.000000 0.000000,0.000000 0.000000,0.000000 0.000000,0.000000 0.000000,18.000000 0.000000,0.000000 0.000000,-36.000000 0.000000,1.000000 0.000000,35.000000 0.000000,0.000000 0.000000,0.000000 0.000000,-1.000000 0.000000,1.000000 0.000000,0.000000 0.000000,-18.000000 0.000000,1.000000 0.000000,-1.000000 0.000000,0.000000 0.000000,0.000000 0.000000,0.000000 0.000000,18.000000 0.000000,0.000000 0.000000,0.000000 0.000000,0.000000 0.000000,-36.000000 0.000000,1.000000 0.000000,-1.000000 0.000000,1.000000 0.000000,34.000000 0.000000,1.000000 0.000000,-35.000000 0.000000,-1.000000 0.000000,36.000000 0.000000,0.000000 0.000000,0.000000 0.000000,0.000000 0.000000,-36.000000 0.000000,1.000000 0.000000,-1.000000 0.000000,1.000000 0.000000,-1.000000 0.000000,0.000000 0.000000,1.000000 0.000000,-1.000000 0.000000,1.000000 0.000000,-1.000000 0.000000,18.000000 0.000000,0.000000 0.000000,-17.000000 0.000000,-1.000000 0.000000,1.000000 0.000000,-1.000000 0.000000,-17.000000 18.000000,0.000000-1.000000,-1.000000-17.000000,1.000000 0.000000,0.000000 0.000000,-1.000000 0.000000,36.000000 0.000000,1.000000 0.000000,-19.000000 0.000000,0.000000 0.000000,1.000000 0.000000,-1.000000 0.000000,1.000000 0.000000,-1.000000 0.000000,1.000000 0.000000,-1.000000 0.000000,-17.000000 0.000000,-1.000000 0.000000,1.000000 0.000000,0.000000 0.000000,-1.000000 0.000000,1.000000 0.000000,18.000000 18.000000,-1.000000 0.000000,18.000000-18.000000,0.000000 0.000000,-35.000000 0.000000,0.000000 0.000000,17.000000 0.000000,1.000000 0.000000,-19.000000 18.000000,1.000000-1.000000,0.000000-17.000000,-1.000000 0.000000,-17.000000 18.000000,0.000000 0.000000,36.000000-18.000000,-1.000000 0.000000,-17.000000 0.000000,-1.000000 0.000000,19.000000 0.000000,-1.000000 0.000000,1.000000 0.000000,-1.000000 0.000000,-35.000000 0.000000,0.000000 0.000000,0.000000 0.000000,0.000000 0.000000,18.000000 0.000000,-1.000000 0.000000,-17.000000 0.000000,0.000000 0.000000,18.000000 0.000000,0.000000 0.000000,17.000000 0.000000,1.000000 0.000000,-19.000000 0.000000,1.000000 0.000000,0.000000 0.000000,-1.000000 0.000000,-17.000000 0.000000,0.000000 0.000000,18.000000 0.000000,0.000000 0.000000,-18.000000 0.000000,-1.000000 0.000000,19.000000 0.000000,0.000000 0.000000,0.000000 18.000000,-1.000000-1.000000,1.000000-17.000000,0.000000 0.000000,35.000000 0.000000,0.000000 0.000000,-35.000000 0.000000,-1.000000 0.000000,19.000000 0.000000,-1.000000 0.000000,18.000000 0.000000,0.000000 0.000000,-35.000000 18.000000,0.000000 0.000000,17.000000-18.000000,1.000000 0.000000,17.000000 0.000000,0.000000 0.000000,0.000000 0.000000,0.000000 0.000000,-17.000000 0.000000,-1.000000 0.000000,1.000000 0.000000,-1.000000 0.000000,1.000000 0.000000,-1.000000 0.000000,-17.000000 0.000000,-1.000000 0.000000,19.000000 18.000000,-1.000000-1.000000,18.000000-17.000000,1.000000 0.000000,-19.000000 0.000000,0.000000 0.000000,19.000000 0.000000,-1.000000 0.000000,0.000000 18.000000,0.000000 0.000000,-35.000000-18.000000,-1.000000 0.000000,19.000000 0.000000,-1.000000 0.000000,1.000000 0.000000,-1.000000 0.000000,1.000000 0.000000,-1.000000 0.000000,18.000000 0.000000,0.000000 0.000000,-35.000000 0.000000,0.000000 0.000000,17.000000 0.000000,1.000000 0.000000,-1.000000 0.000000,0.000000 0.000000,-17.000000 0.000000,0.000000 0.000000,17.000000 0.000000,1.000000 0.000000,-19.000000 0.000000,1.000000 0.000000,35.000000 0.000000,0.000000 0.000000,0.000000 0.000000,1.000000 0.000000,-37.000000 18.000000,1.000000-1.000000,17.000000-17.000000,1.000000 0.000000,-18.000000 0.000000,-1.000000 0.000000,19.000000 0.000000,-1.000000 0.000000,1.000000 0.000000,-1.000000 0.000000,18.000000 0.000000,0.000000 0.000000,-17.000000 0.000000,-1.000000 0.000000,1.000000 0.000000,-1.000000 0.000000,18.000000 0.000000,0.000000 0.000000,-17.000000 0.000000,-1.000000 0.000000,18.000000 18.000000,1.000000 0.000000,16.000000-18.000000,1.000000 0.000000,0.000000 0.000000,0.000000 0.000000,-18.000000 18.000000,0.000000-1.000000,1.000000-17.000000,-1.000000 0.000000,-18.000000 0.000000,1.000000 0.000000,17.000000 0.000000,0.000000 0.000000,18.000000 18.000000,0.000000 0.000000,-18.000000-18.000000,0.000000 0.000000,-17.000000 17.000000,-1.000000 1.000000,0.000000-18.000000,1.000000 0.000000,-18.000000 0.000000,-1.000000 0.000000,19.000000 0.000000,-1.000000 0.000000,0.000000 18.000000,1.000000 0.000000,-1.000000-18.000000,1.000000 0.000000,-19.000000 0.000000,1.000000 0.000000,0.000000 0.000000,0.000000 0.000000,-19.000000 0.000000,1.000000 0.000000,-17.000000 0.000000,-1.000000 0.000000,18.000000 0.000000,0.000000 0.000000,-36.000000 0.000000,1.000000 0.000000,-1.000000 0.000000,1.000000 0.000000,-1.000000 0.000000,1.000000 0.000000,-19.000000 0.000000,1.000000 0.000000,0.000000 0.000000,0.000000 0.000000,-1.000000 0.000000,1.000000 0.000000,0.000000 0.000000,0.000000 0.000000,-18.000000 17.000000,0.000000 1.000000,17.000000-18.000000,1.000000 0.000000,0.000000 18.000000</inkml:trace>
</inkml:ink>
</file>

<file path=ppt/ink/ink145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57:53"/>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5427.000000 14506.000000,'-35.000000'0.000000,"17.000000"0.000000,0.000000 0.000000,1.000000 0.000000,-1.000000 0.000000,0.000000 0.000000,0.000000 0.000000,18.000000-17.000000,0.000000-1.000000,18.000000 18.000000,0.000000 0.000000,0.000000 0.000000,-1.000000 0.000000,19.000000 0.000000,-1.000000 0.000000,1.000000 0.000000,-1.000000 0.000000,1.000000 0.000000,-1.000000 0.000000,36.000000 0.000000,0.000000 0.000000,0.000000 0.000000,0.000000 0.000000,0.000000 0.000000,0.000000 0.000000,18.000000 0.000000,-1.000000 0.000000,1.000000 0.000000,0.000000 0.000000,-1.000000 0.000000,1.000000 0.000000,0.000000 0.000000,-1.000000 0.000000,1.000000-18.000000,0.000000 1.000000,-1.000000 17.000000,1.000000 0.000000,18.000000 0.000000,-1.000000 0.000000,-17.000000 0.000000,-1.000000 0.000000,19.000000-18.000000,-1.000000 0.000000,-17.000000 18.000000,0.000000 0.000000,-18.000000 0.000000,0.000000 0.000000,17.000000 0.000000,1.000000 0.000000,-18.000000 0.000000,0.000000 0.000000,0.000000 0.000000,0.000000 0.000000,17.000000 0.000000,1.000000 0.000000,-18.000000 0.000000,0.000000 0.000000,18.000000 0.000000,-1.000000 0.000000,1.000000 0.000000,0.000000 0.000000,-18.000000 0.000000,0.000000 0.000000,0.000000 0.000000,0.000000 0.000000,0.000000 0.000000,-1.000000 0.000000,1.000000 0.000000,0.000000 0.000000,-17.000000 0.000000,-1.000000 0.000000,35.000000 0.000000,1.000000 0.000000,-18.000000 0.000000,0.000000 0.000000,18.000000 0.000000,-1.000000 0.000000,19.000000 0.000000,-1.000000 0.000000,-35.000000 0.000000,0.000000 0.000000,0.000000 18.000000,0.000000 0.000000,0.000000-18.000000,0.000000 0.000000,0.000000 0.000000,0.000000 0.000000,-18.000000 0.000000,0.000000 0.000000,1.000000 17.000000,-1.000000 1.000000,0.000000-18.000000,0.000000 0.000000,0.000000 0.000000,1.000000 0.000000,17.000000 0.000000,0.000000 0.000000,-1.000000 0.000000,1.000000 0.000000,0.000000 0.000000,0.000000 0.000000,0.000000 0.000000,0.000000 0.000000,0.000000 0.000000,0.000000 0.000000,0.000000 0.000000,0.000000 0.000000,0.000000 0.000000,0.000000 0.000000,-18.000000-18.000000,0.000000 1.000000,18.000000 17.000000,0.000000 0.000000,-18.000000 0.000000,1.000000 0.000000,17.000000 0.000000,0.000000 0.000000,0.000000 0.000000,0.000000 0.000000,-1.000000 0.000000,1.000000 0.000000,18.000000 0.000000,0.000000 0.000000,-18.000000 0.000000,0.000000 0.000000,0.000000 0.000000,0.000000 0.000000,0.000000 0.000000,0.000000 0.000000,-1.000000 0.000000,1.000000 0.000000,0.000000 17.000000,0.000000 1.000000,-17.000000-18.000000,-1.000000 0.000000,18.000000 0.000000,0.000000 0.000000,17.000000 0.000000,1.000000 0.000000,-18.000000 0.000000,0.000000 0.000000,18.000000 0.000000,-1.000000 0.000000,-17.000000 0.000000,0.000000 0.000000,18.000000 0.000000,0.000000 0.000000,-18.000000 0.000000,-1.000000 0.000000,1.000000 0.000000,0.000000 0.000000,0.000000 0.000000,0.000000 0.000000,-17.000000 0.000000,-1.000000 0.000000,18.000000 0.000000,0.000000 0.000000,0.000000 0.000000,0.000000 0.000000,-1.000000 0.000000,1.000000 0.000000,0.000000 0.000000,0.000000 0.000000,0.000000 0.000000,0.000000 0.000000,0.000000 0.000000,0.000000 0.000000,0.000000 0.000000,0.000000 0.000000,0.000000 0.000000,0.000000 0.000000,0.000000 0.000000,0.000000 0.000000,0.000000 0.000000,0.000000 0.000000,-18.000000 0.000000,0.000000 0.000000,18.000000 0.000000,0.000000 0.000000,0.000000 0.000000,0.000000 0.000000,18.000000 0.000000,-1.000000 0.000000,-17.000000 0.000000,0.000000 0.000000,18.000000 18.000000,0.000000-1.000000,-18.000000-17.000000,0.000000 0.000000,-18.000000 0.000000,0.000000 0.000000,18.000000 0.000000,0.000000 0.000000,-18.000000 18.000000,0.000000 0.000000,18.000000-18.000000,0.000000 0.000000,-18.000000 18.000000,1.000000-1.000000,17.000000-17.000000,0.000000 0.000000,-18.000000 0.000000,0.000000 0.000000,0.000000 18.000000,0.000000 0.000000,18.000000-18.000000,0.000000 0.000000,-17.000000 0.000000,-1.000000 0.000000,18.000000 0.000000,0.000000 0.000000,-18.000000 0.000000,0.000000 0.000000,0.000000 0.000000,0.000000 0.000000,18.000000 18.000000,0.000000-1.000000,-17.000000-17.000000,-1.000000 0.000000,0.000000 0.000000,0.000000 0.000000,18.000000 0.000000,0.000000 0.000000,0.000000 0.000000,0.000000 0.000000,18.000000 0.000000,-1.000000 0.000000,1.000000-17.000000,0.000000-1.000000,-18.000000 18.000000,0.000000 0.000000,17.000000 0.000000,1.000000 0.000000,-18.000000-18.000000,0.000000 0.000000,18.000000 18.000000,-1.000000 0.000000,-17.000000 0.000000,0.000000 0.000000,0.000000 0.000000,0.000000 0.000000,0.000000 0.000000,0.000000 0.000000,18.000000 0.000000,-1.000000 0.000000,-17.000000 0.000000,0.000000 0.000000,18.000000 0.000000,0.000000 0.000000,-1.000000 0.000000,1.000000 0.000000,-18.000000 0.000000,0.000000 0.000000,0.000000 0.000000,0.000000 0.000000,18.000000 0.000000,-1.000000 0.000000,-34.000000 0.000000,-1.000000 0.000000,18.000000 0.000000,0.000000 0.000000,0.000000 0.000000,0.000000 0.000000,-1.000000 0.000000,1.000000 0.000000,0.000000 0.000000,0.000000 0.000000,18.000000 0.000000,0.000000 0.000000,-18.000000 0.000000,0.000000 0.000000,-18.000000 0.000000,0.000000 0.000000,18.000000 0.000000,0.000000 0.000000,-18.000000 0.000000,0.000000 0.000000,1.000000 0.000000,-1.000000 0.000000,18.000000 0.000000,0.000000 0.000000,-36.000000 0.000000,1.000000 0.000000,35.000000 0.000000,0.000000 0.000000,-18.000000 0.000000,0.000000 0.000000,18.000000 0.000000,0.000000 0.000000,0.000000 0.000000,0.000000 0.000000,17.000000 0.000000,1.000000 0.000000,-18.000000 0.000000,0.000000 0.000000,0.000000 0.000000,0.000000 0.000000,18.000000 0.000000,-1.000000 0.000000,-34.000000 0.000000,-1.000000 0.000000,18.000000 0.000000,0.000000 0.000000,0.000000 0.000000,0.000000 0.000000,0.000000 0.000000,-1.000000 0.000000,-16.000000 0.000000,-1.000000 0.000000,36.000000 0.000000,-1.000000 0.000000,-17.000000 18.000000,0.000000 0.000000,0.000000-18.000000,0.000000 0.000000,0.000000 0.000000,0.000000 0.000000,-18.000000 18.000000,0.000000-1.000000,-17.000000-17.000000,-1.000000 0.000000,19.000000 18.000000,-1.000000 0.000000,-18.000000-18.000000,1.000000 0.000000,-19.000000 0.000000,1.000000 0.000000,35.000000 18.000000,1.000000-1.000000,-37.000000-17.000000,1.000000 0.000000,18.000000 0.000000,-1.000000 0.000000,18.000000 18.000000,1.000000 0.000000,-19.000000-18.000000,0.000000 0.000000,1.000000 0.000000,-1.000000 0.000000,19.000000 0.000000,-1.000000 0.000000,-18.000000 0.000000,1.000000 0.000000,-1.000000 0.000000,1.000000 0.000000,-1.000000 0.000000,1.000000 0.000000,17.000000 0.000000,0.000000 0.000000,-17.000000 0.000000,-1.000000 0.000000,18.000000 0.000000,1.000000 0.000000,-1.000000 0.000000,0.000000 0.000000,-18.000000 0.000000,1.000000 0.000000,17.000000 0.000000,0.000000 0.000000,1.000000 0.000000,-1.000000 0.000000,-18.000000 0.000000,1.000000 0.000000,17.000000 0.000000,0.000000 0.000000,0.000000 0.000000,1.000000 0.000000,-19.000000 0.000000,0.000000 0.000000,36.000000 0.000000,0.000000 0.000000,-17.000000 0.000000,-1.000000 0.000000,18.000000 0.000000,0.000000 0.000000,0.000000 0.000000,0.000000 0.000000,0.000000 0.000000,0.000000 0.000000,17.000000-18.000000,1.000000 0.000000,-18.000000 18.000000,0.000000 0.000000,0.000000 0.000000,0.000000 0.000000,17.000000 0.000000,1.000000 0.000000,-18.000000 0.000000,0.000000 0.000000,18.000000 0.000000,-1.000000 0.000000,-17.000000 0.000000,0.000000 0.000000,18.000000 0.000000,0.000000 0.000000,-1.000000 0.000000,1.000000 0.000000,-18.000000 0.000000,0.000000 0.000000,0.000000 0.000000,0.000000 0.000000,0.000000 0.000000,0.000000 0.000000,0.000000 0.000000,0.000000 0.000000,-18.000000 0.000000,0.000000 0.000000,18.000000 0.000000,0.000000 0.000000,0.000000 0.000000,0.000000 0.000000,0.000000 0.000000,0.000000 0.000000,-18.000000 0.000000,0.000000 0.000000,18.000000 0.000000,0.000000 0.000000,0.000000 0.000000,0.000000 0.000000,-18.000000 0.000000,0.000000 0.000000,1.000000 0.000000,-1.000000 0.000000,0.000000 0.000000,0.000000 0.000000,1.000000 0.000000,-1.000000 0.000000,-18.000000 0.000000,1.000000 0.000000,17.000000 0.000000,0.000000 0.000000,0.000000 0.000000,1.000000 0.000000,-1.000000 0.000000,0.000000 0.000000,-18.000000 0.000000,1.000000 0.000000,17.000000-17.000000,0.000000-1.000000,1.000000 18.000000,-1.000000 0.000000,0.000000 0.000000,0.000000 0.000000,0.000000 0.000000,1.000000 0.000000,17.000000 0.000000,0.000000 0.000000,-18.000000 0.000000,0.000000 0.000000,0.000000 0.000000,0.000000 0.000000,1.000000 0.000000,-1.000000 0.000000,0.000000 0.000000,0.000000 0.000000,-17.000000 0.000000,-1.000000 0.000000,18.000000 0.000000,1.000000 0.000000,-1.000000 0.000000,0.000000 0.000000,0.000000 0.000000,0.000000 0.000000,-17.000000 0.000000,-1.000000 0.000000,19.000000 0.000000,-1.000000 0.000000,-18.000000 0.000000,1.000000 0.000000,17.000000 0.000000,0.000000 0.000000,-17.000000 0.000000,-1.000000 0.000000,18.000000 0.000000,1.000000 0.000000,-1.000000 0.000000,0.000000 0.000000,-17.000000 0.000000,-1.000000 0.000000,18.000000 0.000000,0.000000 0.000000,-17.000000 0.000000,-1.000000 0.000000,19.000000 0.000000,-1.000000 0.000000,-18.000000 0.000000,1.000000 0.000000,-1.000000 0.000000,1.000000 0.000000,-1.000000 0.000000,1.000000 0.000000,-1.000000 0.000000,1.000000 0.000000,-1.000000 0.000000,1.000000 0.000000,-1.000000 0.000000,0.000000 0.000000,-17.000000 0.000000,0.000000 0.000000,35.000000 0.000000,0.000000 0.000000,-35.000000 0.000000,0.000000 0.000000,17.000000 0.000000,1.000000 0.000000,17.000000 0.000000,0.000000 0.000000,-17.000000 0.000000,-1.000000 0.000000,1.000000 0.000000,-1.000000 0.000000,1.000000 0.000000,-1.000000 0.000000,1.000000 0.000000,-1.000000 0.000000,-17.000000 0.000000,0.000000 0.000000,17.000000 0.000000,0.000000 0.000000,1.000000 0.000000,-1.000000 0.000000,-17.000000 0.000000,0.000000 0.000000,0.000000 0.000000,-1.000000 0.000000,19.000000 0.000000,-1.000000 0.000000,-17.000000 0.000000,0.000000 0.000000,0.000000 0.000000,-1.000000 0.000000,1.000000 0.000000,0.000000 0.000000,0.000000 0.000000,-1.000000 0.000000,1.000000 0.000000,0.000000 0.000000,-1.000000 0.000000,1.000000 0.000000,0.000000 0.000000,0.000000 0.000000,-1.000000 18.000000,1.000000-1.000000,0.000000-17.000000,0.000000 0.000000,-1.000000 0.000000,1.000000 0.000000,0.000000 18.000000</inkml:trace>
</inkml:ink>
</file>

<file path=ppt/ink/ink14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57:18"/>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28500.000000 27090.000000,'0.000000'20.000000,"0.000000"-10.000000,0.000000-1.000000,0.000000 1.000000,0.000000 1.000000,0.000000-1.000000,0.000000 0.000000,0.000000 0.000000,0.000000 0.000000,0.000000 0.000000,0.000000 0.000000,-10.000000-10.000000,0.000000 0.000000,10.000000 10.000000,0.000000-1.000000,-11.000000 1.000000,1.000000 1.000000,1.000000-11.000000,-1.000000 0.000000,0.000000 10.000000,-1.000000 0.000000,1.000000-10.000000,1.000000 0.000000,-1.000000 0.000000,0.000000 0.000000,-1.000000 0.000000,1.000000 0.000000,10.000000-10.000000,0.000000 0.000000,0.000000-1.000000,0.000000 1.000000,0.000000 1.000000,0.000000-1.000000,0.000000 0.000000,0.000000 0.000000,0.000000-10.000000,0.000000 0.000000,0.000000 9.000000,0.000000 1.000000,10.000000-9.000000,1.000000-1.000000,9.000000 0.000000,-1.000000 0.000000,-8.000000 9.000000,-1.000000 1.000000,0.000000-9.000000,-1.000000-1.000000,1.000000 10.000000,1.000000 0.000000,-1.000000 10.000000,0.000000 0.000000,-1.000000 0.000000,1.000000 0.000000,1.000000 0.000000,-1.000000 0.000000,0.000000 10.000000,-1.000000 0.000000,-9.000000 10.000000,0.000000-1.000000,10.000000-9.000000,1.000000 1.000000,-1.000000 9.000000,0.000000 0.000000,-1.000000-10.000000,1.000000 0.000000,1.000000 10.000000,-1.000000 0.000000,-10.000000-10.000000,0.000000 0.000000,10.000000 0.000000,-1.000000 0.000000,1.000000-10.000000,1.000000 0.000000,-1.000000 10.000000,0.000000 0.000000,-1.000000-10.000000,1.000000 0.000000,1.000000 0.000000</inkml:trace>
</inkml:ink>
</file>

<file path=ppt/ink/ink146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58:14"/>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3434.000000 20164.000000,'-41.000000'-123.000000,"20.000000"82.000000,1.000000 0.000000,20.000000 0.000000,0.000000 0.000000,0.000000 1.000000,0.000000-1.000000,0.000000 20.000000,0.000000 1.000000,0.000000-1.000000,0.000000 1.000000,20.000000-21.000000,1.000000 0.000000,-21.000000 21.000000,0.000000-1.000000,20.000000 1.000000,1.000000-1.000000,20.000000 1.000000,0.000000 0.000000,-21.000000 20.000000,0.000000 0.000000,21.000000-21.000000,0.000000 1.000000,0.000000 20.000000,0.000000 0.000000,20.000000 0.000000,1.000000 0.000000,-21.000000-21.000000,-1.000000 1.000000,42.000000 20.000000,0.000000 0.000000,-41.000000 0.000000,0.000000 0.000000,20.000000 20.000000,0.000000 1.000000,-20.000000 20.000000,0.000000-1.000000,-20.000000 22.000000,-1.000000-1.000000,-20.000000 21.000000,0.000000 0.000000,0.000000-1.000000,0.000000 1.000000,0.000000 0.000000,0.000000 0.000000,-41.000000 20.000000,0.000000 0.000000,21.000000-20.000000,-1.000000 0.000000,-19.000000-21.000000,-1.000000 0.000000,0.000000 1.000000,0.000000-1.000000,0.000000-20.000000,0.000000 0.000000,0.000000 0.000000,0.000000-1.000000,-20.000000-19.000000,0.000000-1.000000,-1.000000 1.000000,1.000000-1.000000,0.000000-20.000000,-1.000000 0.000000,1.000000 21.000000,0.000000-1.000000,-1.000000-20.000000,1.000000 0.000000,0.000000-41.000000,-1.000000 0.000000,22.000000-20.000000,-1.000000 0.000000,0.000000-21.000000,0.000000 0.000000,0.000000-20.000000,0.000000 0.000000,21.000000 0.000000,-1.000000-1.000000,1.000000-19.000000,-1.000000-1.000000,21.000000 21.000000,0.000000 0.000000,0.000000 20.000000,0.000000 0.000000,21.000000 0.000000,-1.000000 1.000000,42.000000 19.000000,-1.000000 1.000000,0.000000 20.000000,1.000000 0.000000,40.000000-20.000000,0.000000-1.000000,0.000000 22.000000,0.000000-1.000000,21.000000 0.000000,0.000000 0.000000,20.000000 41.000000,0.000000 0.000000,20.000000 20.000000,1.000000 1.000000,-82.000000-1.000000</inkml:trace>
</inkml:ink>
</file>

<file path=ppt/ink/ink146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58:17"/>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49225.000000 20859.000000,'-41.000000'0.000000,"20.000000"0.000000,1.000000 0.000000,-1.000000-21.000000,1.000000 1.000000,-21.000000 20.000000,0.000000 0.000000,41.000000-21.000000,0.000000 1.000000,21.000000 20.000000,-1.000000 0.000000,41.000000-21.000000,1.000000 1.000000,20.000000 20.000000,-1.000000 0.000000,62.000000-20.000000,1.000000-1.000000,19.000000 21.000000,1.000000 0.000000,40.000000-20.000000,0.000000-1.000000,62.000000 1.000000,0.000000-1.000000,0.000000 21.000000,-1.000000 0.000000,22.000000 0.000000,-1.000000 0.000000,-20.000000 0.000000,-1.000000 0.000000,-40.000000 0.000000,0.000000 0.000000,-21.000000 0.000000,1.000000 0.000000,-62.000000 0.000000,0.000000 0.000000,0.000000 0.000000,0.000000 0.000000,0.000000 0.000000,0.000000 0.000000,-40.000000 21.000000,-1.000000-1.000000,-41.000000-20.000000,1.000000 0.000000,-22.000000 0.000000,1.000000 0.000000,-20.000000 0.000000,-1.000000 0.000000,1.000000 0.000000,-1.000000 0.000000,-40.000000 0.000000,-1.000000 0.000000,1.000000 0.000000,-1.000000 0.000000,-20.000000 0.000000,1.000000 0.000000,-42.000000 0.000000,0.000000 0.000000,-41.000000 21.000000,1.000000-1.000000,-42.000000 1.000000,1.000000-1.000000,-21.000000-20.000000,0.000000 0.000000,-21.000000 20.000000,1.000000 1.000000,-62.000000-1.000000,0.000000 1.000000,-40.000000-21.000000,-1.000000 0.000000,-20.000000 0.000000,0.000000 0.000000,41.000000 0.000000,0.000000 0.000000,61.000000 0.000000,0.000000 0.000000,82.000000 20.000000,0.000000 1.000000,81.000000-21.000000,1.000000 0.000000,102.000000 0.000000,0.000000 0.000000,20.000000-21.000000,0.000000 1.000000,62.000000-1.000000,0.000000 1.000000,102.000000-1.000000,-1.000000 1.000000,42.000000 0.000000,0.000000-1.000000,41.000000-20.000000,-1.000000 0.000000,1.000000 41.000000,-1.000000 0.000000,42.000000-20.000000,-1.000000 0.000000,21.000000 20.000000,0.000000 0.000000,-61.000000 0.000000,0.000000 0.000000,-42.000000 0.000000,1.000000 0.000000,-41.000000 0.000000,0.000000 0.000000,-62.000000 0.000000,1.000000 0.000000,-41.000000 0.000000,-1.000000 0.000000,-19.000000 20.000000,-1.000000 0.000000,-61.000000-20.000000,-1.000000 0.000000,-19.000000 21.000000,-1.000000-1.000000,-40.000000 1.000000,-1.000000-1.000000,-40.000000 1.000000,0.000000-1.000000,-62.000000 0.000000,1.000000 1.000000,-83.000000-1.000000,1.000000 1.000000,-42.000000-21.000000,1.000000 0.000000,-41.000000 20.000000,0.000000 1.000000,-41.000000-21.000000,0.000000 0.000000,-62.000000 0.000000,1.000000 0.000000,-42.000000 0.000000,1.000000 0.000000,41.000000 0.000000,-1.000000 0.000000,83.000000 0.000000,-1.000000 0.000000,41.000000 0.000000,1.000000 0.000000,142.000000 20.000000,0.000000 1.000000,62.000000-21.000000,0.000000 0.000000,101.000000 0.000000,1.000000 0.000000,62.000000 0.000000,-1.000000 0.000000,82.000000-21.000000,0.000000 1.000000,41.000000-21.000000,-1.000000 0.000000,63.000000 20.000000,-1.000000 1.000000,0.000000 0.000000,0.000000-1.000000,0.000000 1.000000,1.000000-1.000000,19.000000 21.000000,1.000000 0.000000,-82.000000 0.000000,0.000000 0.000000,-21.000000 0.000000,0.000000 0.000000,-40.000000 0.000000,0.000000 0.000000,-83.000000 0.000000,1.000000 0.000000,-41.000000 0.000000,0.000000 0.000000,-21.000000 0.000000,1.000000 0.000000,-21.000000 21.000000,0.000000-1.000000,-41.000000-20.000000,0.000000 0.000000,-41.000000 21.000000,0.000000-1.000000,-81.000000 0.000000,-1.000000 1.000000,-61.000000-21.000000,1.000000 0.000000,-42.000000 20.000000,0.000000 1.000000,-41.000000-21.000000,1.000000 0.000000,-83.000000 0.000000,1.000000 0.000000,41.000000 0.000000,-1.000000 0.000000,21.000000 0.000000,0.000000 0.000000,41.000000 0.000000,-1.000000 0.000000,144.000000 0.000000,0.000000 0.000000,62.000000 0.000000,-1.000000 0.000000,0.000000 0.000000,0.000000 0.000000,41.000000 0.000000,0.000000 0.000000,1.000000 0.000000,-1.000000 0.000000,20.000000-21.000000,1.000000 1.000000,20.000000-1.000000,0.000000 1.000000,61.000000 20.000000,0.000000 0.000000,1.000000 0.000000,-1.000000 0.000000,41.000000 0.000000,1.000000 0.000000,-22.000000 20.000000,1.000000 1.000000,-21.000000-21.000000,1.000000 0.000000,-1.000000 20.000000</inkml:trace>
</inkml:ink>
</file>

<file path=ppt/ink/ink146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59:10"/>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60164.000000 17280.000000,'-35.000000'0.000000,"18.000000"0.000000,-1.000000 0.000000,36.000000 18.000000,-1.000000-1.000000,18.000000-17.000000,0.000000 0.000000,0.000000 0.000000,0.000000 0.000000,18.000000 0.000000,-1.000000 0.000000,-17.000000 0.000000,0.000000 0.000000,35.000000 0.000000,0.000000 0.000000,0.000000 18.000000,0.000000-1.000000,0.000000-17.000000,0.000000 0.000000,35.000000 0.000000,0.000000 0.000000,0.000000 0.000000,0.000000 0.000000,-1.000000 0.000000,1.000000 0.000000,0.000000 0.000000,0.000000 0.000000,18.000000-17.000000,-1.000000-1.000000,1.000000 18.000000,-1.000000 0.000000,0.000000-17.000000,1.000000-1.000000,34.000000 18.000000,1.000000 0.000000,-36.000000 0.000000,1.000000 0.000000,-1.000000 0.000000,0.000000 0.000000,18.000000-17.000000,0.000000-1.000000,-17.000000 18.000000,-1.000000 0.000000,18.000000 0.000000,0.000000 0.000000,0.000000-17.000000,0.000000-1.000000,-35.000000 18.000000,0.000000 0.000000,17.000000-17.000000,0.000000-1.000000,1.000000 1.000000,-1.000000-1.000000,-17.000000 18.000000,0.000000 0.000000,18.000000 0.000000,-1.000000 0.000000,-17.000000-17.000000,0.000000 0.000000,-18.000000 17.000000,1.000000 0.000000,-18.000000 0.000000,0.000000 0.000000,0.000000 0.000000,0.000000 0.000000,-18.000000 0.000000,1.000000 0.000000,-1.000000 0.000000,1.000000 0.000000,-1.000000 0.000000,0.000000 0.000000,1.000000 0.000000,-1.000000 0.000000,1.000000 0.000000,-1.000000 0.000000,1.000000 0.000000,-1.000000 0.000000,1.000000 0.000000,-1.000000 0.000000,-17.000000 0.000000,0.000000 0.000000,0.000000 17.000000,0.000000 0.000000,0.000000-17.000000,0.000000 0.000000,-17.000000 0.000000,-1.000000 0.000000,18.000000 18.000000,0.000000-1.000000,-17.000000-17.000000,-1.000000 0.000000,1.000000 0.000000,-1.000000 0.000000,-17.000000 18.000000,0.000000-1.000000,17.000000-17.000000,1.000000 0.000000,-18.000000 18.000000,0.000000-1.000000,-18.000000-17.000000,1.000000 0.000000,0.000000 0.000000,-1.000000 0.000000,1.000000 18.000000,-1.000000-1.000000,-34.000000-17.000000,-1.000000 0.000000,1.000000 0.000000,-1.000000 0.000000,1.000000 0.000000,-1.000000 0.000000,-34.000000 18.000000,-1.000000-1.000000,18.000000-17.000000,0.000000 0.000000,-17.000000 0.000000,0.000000 0.000000,-18.000000 18.000000,0.000000-1.000000,0.000000-17.000000,0.000000 0.000000,-18.000000 0.000000,1.000000 0.000000,-36.000000 0.000000,1.000000 0.000000,-35.000000 0.000000,-1.000000 0.000000,18.000000 18.000000,1.000000-1.000000,-1.000000-17.000000,0.000000 0.000000,52.000000 0.000000,1.000000 0.000000,-1.000000 0.000000,1.000000 0.000000,0.000000 18.000000,-1.000000-1.000000,18.000000-17.000000,0.000000 0.000000,0.000000 18.000000,0.000000-1.000000,18.000000-17.000000,0.000000 0.000000,-1.000000 0.000000,1.000000 0.000000,-18.000000 0.000000,0.000000 0.000000,0.000000 0.000000,0.000000 0.000000,-18.000000 18.000000,1.000000-1.000000,17.000000-17.000000,0.000000 0.000000,0.000000 0.000000,0.000000 0.000000,18.000000 0.000000,-1.000000 0.000000,18.000000 0.000000,0.000000 0.000000,0.000000 0.000000,1.000000 0.000000,16.000000 0.000000,1.000000 0.000000,-1.000000 0.000000,1.000000 0.000000,-1.000000 0.000000,1.000000 0.000000,-1.000000 0.000000,1.000000 0.000000,-18.000000 0.000000,0.000000 0.000000,35.000000 0.000000,0.000000 0.000000,-18.000000 0.000000,1.000000 0.000000,17.000000-17.000000,0.000000-1.000000,17.000000 18.000000,1.000000 0.000000,0.000000 0.000000,-1.000000 0.000000,36.000000 0.000000,-1.000000 0.000000,18.000000 18.000000,0.000000-1.000000,0.000000-17.000000</inkml:trace>
</inkml:ink>
</file>

<file path=ppt/ink/ink146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59:15"/>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60164.000000 18889.000000,'-70.000000'0.000000,"53.000000"0.000000,-1.000000 0.000000,1.000000 0.000000,-1.000000 0.000000,1.000000 0.000000,-1.000000 0.000000,1.000000 0.000000,-1.000000 0.000000,1.000000-17.000000,-1.000000-1.000000,1.000000 18.000000,-1.000000 0.000000,36.000000-17.000000,-1.000000 0.000000,1.000000 17.000000,-1.000000 0.000000,18.000000 0.000000,0.000000 0.000000,0.000000 0.000000,0.000000 0.000000,0.000000 0.000000,0.000000 0.000000,18.000000-18.000000,-1.000000 1.000000,18.000000 17.000000,0.000000 0.000000,0.000000 0.000000,0.000000 0.000000,35.000000 0.000000,0.000000 0.000000,0.000000 0.000000,0.000000 0.000000,0.000000 0.000000,0.000000 0.000000,0.000000 0.000000,-1.000000 0.000000,1.000000 0.000000,0.000000 0.000000,-35.000000 0.000000,0.000000 0.000000,0.000000 17.000000,0.000000 1.000000,0.000000-18.000000,0.000000 0.000000,-17.000000 0.000000,-1.000000 0.000000,-17.000000 17.000000,0.000000 0.000000,35.000000-17.000000,0.000000 0.000000,-18.000000 0.000000,1.000000 0.000000,17.000000 0.000000,0.000000 0.000000,0.000000 0.000000,0.000000 0.000000,-18.000000 0.000000,1.000000 0.000000,34.000000 0.000000,1.000000 0.000000,-1.000000-17.000000,0.000000 0.000000,1.000000 17.000000,-1.000000 0.000000,1.000000-18.000000,-1.000000 1.000000,18.000000 17.000000,0.000000 0.000000,-17.000000-18.000000,-1.000000 1.000000,18.000000 17.000000,0.000000 0.000000,-35.000000 0.000000,0.000000 0.000000,0.000000 0.000000,0.000000 0.000000,0.000000 0.000000,0.000000 0.000000,-18.000000 0.000000,1.000000 0.000000,-1.000000 0.000000,0.000000 0.000000,1.000000 0.000000,-1.000000 0.000000,18.000000 0.000000,0.000000 0.000000,-17.000000 0.000000,-1.000000 0.000000,18.000000 0.000000,0.000000 0.000000,18.000000 0.000000,-1.000000 0.000000,-17.000000 0.000000,0.000000 0.000000,0.000000 0.000000,0.000000 0.000000,0.000000 0.000000,0.000000 0.000000,-18.000000 0.000000,1.000000 0.000000,34.000000 0.000000,1.000000 0.000000,-18.000000 0.000000,0.000000 0.000000,0.000000 0.000000,0.000000 0.000000,-1.000000 0.000000,1.000000 0.000000,18.000000 0.000000,-1.000000 0.000000,-17.000000 0.000000,0.000000 0.000000,18.000000 0.000000,-1.000000 0.000000,-17.000000 0.000000,0.000000 0.000000,0.000000 0.000000,0.000000 0.000000,0.000000 0.000000,0.000000 0.000000,0.000000 0.000000,0.000000 0.000000,-35.000000 0.000000,0.000000 0.000000,17.000000 0.000000,1.000000 0.000000,-1.000000 0.000000,1.000000 0.000000,-1.000000 0.000000,1.000000 0.000000,-1.000000 0.000000,1.000000 0.000000,16.000000 0.000000,1.000000 0.000000,0.000000 0.000000,0.000000 0.000000,0.000000 0.000000,0.000000 0.000000,0.000000 0.000000,0.000000 0.000000,0.000000 0.000000,0.000000 0.000000,18.000000 0.000000,-1.000000 0.000000,-17.000000 0.000000,0.000000 0.000000,0.000000-18.000000,0.000000 1.000000,0.000000 17.000000,0.000000 0.000000,0.000000 0.000000,0.000000 0.000000,-18.000000 0.000000,1.000000 0.000000,34.000000 0.000000,1.000000 0.000000,-36.000000 0.000000,0.000000 0.000000,18.000000 0.000000,0.000000 0.000000,-17.000000-18.000000,-1.000000 1.000000,-17.000000 17.000000,0.000000 0.000000,18.000000 0.000000,-1.000000 0.000000,1.000000 0.000000,-1.000000 0.000000,1.000000 0.000000,-1.000000 0.000000,1.000000 0.000000,-1.000000 0.000000,18.000000 0.000000,0.000000 0.000000,0.000000 0.000000,0.000000 0.000000,17.000000 0.000000,1.000000 0.000000,-18.000000 0.000000,0.000000 0.000000,0.000000 0.000000,0.000000 0.000000,0.000000 0.000000,0.000000 0.000000,-18.000000 0.000000,0.000000 0.000000,1.000000 0.000000,-1.000000 0.000000,1.000000 0.000000,-1.000000 0.000000,1.000000 0.000000,-1.000000 0.000000,-17.000000 0.000000,0.000000 0.000000,35.000000 0.000000,0.000000 0.000000,-17.000000 0.000000,-1.000000 0.000000,-17.000000 0.000000,0.000000 0.000000,18.000000 17.000000,-1.000000 1.000000,18.000000-18.000000,0.000000 0.000000,-18.000000 0.000000,1.000000 0.000000,-1.000000 0.000000,1.000000 0.000000,-1.000000 0.000000,1.000000 0.000000,17.000000 17.000000,0.000000 1.000000,-18.000000-18.000000,1.000000 0.000000,17.000000 0.000000,-1.000000 0.000000,-16.000000 0.000000,-1.000000 0.000000,1.000000 0.000000,-1.000000 0.000000,1.000000 0.000000,-1.000000 0.000000,1.000000 0.000000,-1.000000 0.000000,-17.000000 0.000000,0.000000 0.000000,18.000000 0.000000,-1.000000 0.000000,1.000000 0.000000,-1.000000 0.000000,-17.000000 0.000000,0.000000 0.000000,17.000000 0.000000,1.000000 0.000000,-1.000000-18.000000,1.000000 1.000000,-18.000000 17.000000,0.000000 0.000000,17.000000 0.000000,1.000000 0.000000,-18.000000 0.000000,0.000000 0.000000,0.000000 0.000000,0.000000 0.000000,17.000000 0.000000,1.000000 0.000000,-1.000000 0.000000,1.000000 0.000000,-18.000000 0.000000,0.000000 0.000000,17.000000 0.000000,0.000000 0.000000,-17.000000-18.000000,0.000000 1.000000,18.000000 17.000000,-1.000000 0.000000,1.000000 0.000000,-1.000000 0.000000,-17.000000 0.000000,0.000000 0.000000,18.000000 0.000000,-1.000000 0.000000,1.000000 0.000000,-1.000000 0.000000,1.000000 0.000000,-1.000000 0.000000,1.000000-18.000000,-1.000000 1.000000,1.000000 17.000000,-1.000000 0.000000,-17.000000 0.000000,0.000000 0.000000,35.000000 0.000000,0.000000 0.000000,-18.000000-18.000000,1.000000 1.000000,-1.000000 17.000000,1.000000 0.000000,17.000000 0.000000,0.000000 0.000000,-18.000000 0.000000,1.000000 0.000000,-1.000000 0.000000,1.000000 0.000000,16.000000-18.000000,1.000000 1.000000,-17.000000 17.000000,-1.000000 0.000000,1.000000 0.000000,-1.000000 0.000000,18.000000 0.000000,0.000000 0.000000,-17.000000-18.000000,-1.000000 1.000000,1.000000 17.000000,-1.000000 0.000000,18.000000 0.000000,0.000000 0.000000,0.000000 0.000000,0.000000 0.000000,-18.000000 0.000000,1.000000 0.000000,-1.000000 0.000000,1.000000 0.000000,-18.000000 0.000000,0.000000 0.000000,0.000000-18.000000,0.000000 1.000000,0.000000 17.000000,0.000000 0.000000,0.000000 0.000000,0.000000 0.000000,-18.000000 0.000000,1.000000 0.000000,-1.000000 0.000000,1.000000 0.000000,-1.000000 0.000000,1.000000 0.000000,-1.000000 0.000000,1.000000 0.000000,-18.000000 17.000000,0.000000 1.000000,0.000000-1.000000,0.000000 1.000000,-18.000000 17.000000,1.000000 0.000000,-53.000000 0.000000,0.000000 0.000000,-53.000000 0.000000,1.000000 0.000000,52.000000 0.000000,0.000000-1.000000,-18.000000-16.000000</inkml:trace>
</inkml:ink>
</file>

<file path=ppt/ink/ink146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59:17"/>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59779.000000 20464.000000,'0.000000'-35.000000,"18.000000"35.000000,-1.000000 0.000000,1.000000 0.000000,-1.000000 0.000000,18.000000 0.000000,0.000000 0.000000,0.000000 0.000000,0.000000 0.000000,0.000000 0.000000,0.000000 0.000000,0.000000 0.000000,0.000000 0.000000,18.000000 0.000000,-1.000000 0.000000,36.000000-18.000000,-1.000000 1.000000,0.000000 17.000000,1.000000 0.000000,34.000000 0.000000,1.000000 0.000000,17.000000-18.000000,0.000000 1.000000,0.000000 17.000000,-1.000000 0.000000,1.000000-18.000000,0.000000 1.000000,0.000000 17.000000,0.000000 0.000000,-17.000000-18.000000,-1.000000 1.000000,0.000000 17.000000,1.000000 0.000000,-1.000000 0.000000,1.000000 0.000000,-18.000000 0.000000,0.000000 0.000000,0.000000 0.000000,-1.000000 0.000000,-16.000000 0.000000,-1.000000 0.000000,1.000000 0.000000,-1.000000 0.000000,18.000000 0.000000,0.000000 0.000000,18.000000 0.000000,-1.000000 0.000000,-17.000000 0.000000,0.000000 0.000000,0.000000 0.000000,0.000000 0.000000,17.000000 0.000000,1.000000 0.000000,-36.000000 0.000000,0.000000 0.000000,18.000000 0.000000,0.000000 0.000000,0.000000 0.000000,0.000000 0.000000,18.000000 0.000000,-1.000000 0.000000,-17.000000 0.000000,0.000000 0.000000,0.000000 0.000000,0.000000 0.000000,-18.000000 0.000000,1.000000 0.000000,-1.000000 0.000000,1.000000 0.000000,-1.000000 0.000000,1.000000 0.000000,-1.000000 0.000000,0.000000 0.000000,18.000000 0.000000,0.000000 0.000000,0.000000 0.000000,0.000000 0.000000,0.000000 0.000000,0.000000 0.000000,-17.000000 0.000000,-1.000000 0.000000,-17.000000 0.000000,0.000000 0.000000,17.000000 0.000000,1.000000 0.000000,-18.000000 0.000000,0.000000 0.000000,17.000000 0.000000,1.000000 0.000000,-1.000000 0.000000,0.000000 0.000000,1.000000 0.000000,-1.000000 0.000000,1.000000 0.000000,-1.000000 0.000000,1.000000 0.000000,-1.000000 0.000000,-17.000000 0.000000,0.000000 0.000000,0.000000 0.000000,0.000000 0.000000,-18.000000 0.000000,1.000000 0.000000,-1.000000 0.000000,1.000000 0.000000,17.000000 0.000000,0.000000 0.000000,-18.000000 0.000000,1.000000 0.000000,-1.000000 0.000000,1.000000 0.000000,17.000000 0.000000,0.000000 0.000000,-18.000000 0.000000,1.000000 0.000000,16.000000 0.000000,1.000000 0.000000,-17.000000 0.000000,-1.000000 0.000000,1.000000 0.000000,-1.000000 0.000000,-17.000000 0.000000,0.000000 0.000000,18.000000 0.000000,-1.000000 0.000000,-34.000000 0.000000,-1.000000 0.000000,18.000000 0.000000,0.000000 0.000000,-17.000000 0.000000,-1.000000 0.000000,1.000000 0.000000,-1.000000 0.000000,1.000000 0.000000,-1.000000 0.000000,-34.000000 0.000000,-1.000000 0.000000,1.000000 0.000000,-1.000000 0.000000,1.000000 0.000000,-1.000000 0.000000,-17.000000 0.000000,0.000000 0.000000,0.000000 0.000000,0.000000 0.000000,-17.000000 0.000000,-1.000000 0.000000,1.000000 0.000000,-1.000000 0.000000,-17.000000 0.000000,0.000000 0.000000,-17.000000 17.000000,0.000000 1.000000,-1.000000-18.000000,1.000000 0.000000,-18.000000 0.000000,0.000000 0.000000,0.000000 0.000000,0.000000 0.000000,0.000000 0.000000,0.000000 0.000000,18.000000 0.000000,-1.000000 0.000000,-17.000000 17.000000,0.000000 1.000000,18.000000-18.000000,-1.000000 0.000000,1.000000 0.000000,-1.000000 0.000000,-34.000000 0.000000,0.000000 0.000000,17.000000 0.000000,0.000000 0.000000,17.000000 0.000000,1.000000 0.000000,-18.000000 17.000000,0.000000 1.000000,18.000000-18.000000,-1.000000 0.000000,1.000000 0.000000,-1.000000 0.000000,-17.000000 0.000000,0.000000 0.000000,18.000000 0.000000,-1.000000 0.000000,-17.000000 0.000000,1.000000 0.000000,-19.000000 0.000000,1.000000 0.000000,34.000000 0.000000,1.000000 0.000000,-18.000000 0.000000,0.000000 0.000000,0.000000 0.000000,0.000000 0.000000,0.000000 0.000000,0.000000 0.000000,0.000000 0.000000,0.000000 0.000000,0.000000 0.000000,0.000000 0.000000,0.000000 0.000000,0.000000 0.000000,18.000000 0.000000,0.000000 0.000000,-1.000000 17.000000,1.000000 1.000000,17.000000-18.000000,0.000000 0.000000,-18.000000 0.000000,1.000000 0.000000,-18.000000 0.000000,0.000000 0.000000,18.000000 0.000000,-1.000000 0.000000,-17.000000 0.000000,0.000000 0.000000,0.000000 0.000000,0.000000 0.000000,18.000000 0.000000,-1.000000 0.000000,19.000000 0.000000,-1.000000 0.000000,-18.000000 0.000000,1.000000 0.000000,-1.000000 0.000000,1.000000 0.000000,-1.000000 0.000000,1.000000 0.000000,-36.000000 17.000000,1.000000 1.000000,17.000000-18.000000,0.000000 0.000000,0.000000 0.000000,0.000000 0.000000,0.000000 17.000000,0.000000 1.000000,18.000000-18.000000,-1.000000 0.000000,1.000000 0.000000,0.000000 0.000000,17.000000 0.000000,0.000000 0.000000,-18.000000 0.000000,1.000000 0.000000,17.000000 0.000000,0.000000 0.000000,-18.000000 0.000000,1.000000 0.000000,17.000000 0.000000,0.000000 0.000000,18.000000 0.000000,-1.000000 0.000000,1.000000 0.000000,-1.000000 0.000000,18.000000 0.000000,0.000000 0.000000,0.000000-18.000000,0.000000 1.000000,0.000000 17.000000,0.000000 0.000000,0.000000 0.000000,0.000000 0.000000,0.000000 0.000000,0.000000 0.000000,0.000000 0.000000,0.000000 0.000000,0.000000 0.000000,0.000000 0.000000,18.000000 0.000000,-1.000000 0.000000,-17.000000 0.000000,0.000000 0.000000,18.000000 0.000000,0.000000 0.000000,-1.000000 17.000000,1.000000 1.000000,52.000000-1.000000,-1.000000 1.000000,19.000000-1.000000,-1.000000 0.000000,-17.000000 1.000000</inkml:trace>
</inkml:ink>
</file>

<file path=ppt/ink/ink146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59:23"/>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59325.000000 24661.000000,'0.000000'-35.000000,"17.000000"18.000000,1.000000-1.000000,-18.000000 1.000000,0.000000-1.000000,0.000000 1.000000,0.000000-1.000000,17.000000 1.000000,1.000000-1.000000,-36.000000 18.000000,1.000000 0.000000,-18.000000 18.000000,0.000000-1.000000,0.000000 18.000000,0.000000 0.000000,0.000000 0.000000,0.000000 0.000000,-18.000000 0.000000,1.000000 0.000000,17.000000 0.000000,0.000000 0.000000,-18.000000 0.000000,1.000000 0.000000,-18.000000 0.000000,0.000000 0.000000,18.000000 0.000000,-1.000000 0.000000,-17.000000 0.000000,0.000000 0.000000,18.000000 0.000000,-1.000000 0.000000,1.000000-18.000000,-1.000000 1.000000,1.000000-1.000000,-1.000000 1.000000,18.000000-1.000000,0.000000 1.000000,0.000000-18.000000,0.000000 0.000000,18.000000 0.000000,-1.000000 0.000000,18.000000-18.000000,0.000000 1.000000,0.000000-1.000000,0.000000 1.000000,0.000000-1.000000,0.000000 1.000000,18.000000-1.000000,-1.000000 1.000000,-17.000000-1.000000,0.000000 1.000000,0.000000-1.000000,0.000000 1.000000,18.000000-1.000000,-1.000000 1.000000,-17.000000-18.000000,0.000000 0.000000,18.000000 17.000000,-1.000000 1.000000,-17.000000-1.000000,0.000000 1.000000,18.000000 17.000000,-1.000000 0.000000,1.000000 17.000000</inkml:trace>
</inkml:ink>
</file>

<file path=ppt/ink/ink146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59:24"/>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59604.000000 25885.000000,'35.000000'-35.000000,"-17.000000"35.000000,-1.000000 0.000000,-17.000000-17.000000,0.000000-1.000000,18.000000 1.000000,-1.000000-1.000000,-34.000000 18.000000,-1.000000 0.000000,1.000000 18.000000,-1.000000-1.000000,1.000000 1.000000,-1.000000-1.000000,-16.000000 1.000000,-1.000000-1.000000,0.000000 18.000000,0.000000 0.000000,0.000000 0.000000,0.000000 0.000000,-18.000000-17.000000,1.000000-1.000000,17.000000 18.000000,0.000000 0.000000,-18.000000 0.000000,1.000000 0.000000,-1.000000 0.000000,1.000000 0.000000,17.000000 0.000000,0.000000 0.000000,0.000000-17.000000,0.000000-1.000000,-18.000000 1.000000,1.000000-1.000000,34.000000 1.000000,1.000000-1.000000,-18.000000-17.000000,0.000000 0.000000,18.000000 0.000000,-1.000000 0.000000,1.000000 0.000000,-1.000000 0.000000,1.000000 0.000000,-1.000000 0.000000,1.000000 0.000000,-1.000000 0.000000,18.000000-17.000000,0.000000-1.000000,-17.000000 1.000000,-1.000000-1.000000,18.000000 1.000000,0.000000-1.000000,0.000000-17.000000,0.000000 0.000000,-17.000000 18.000000,-1.000000-1.000000,18.000000-17.000000,0.000000 0.000000,0.000000 18.000000,0.000000-1.000000,0.000000 1.000000,0.000000-1.000000,0.000000 1.000000,0.000000-1.000000,-17.000000 1.000000,-1.000000-1.000000,36.000000 18.000000</inkml:trace>
</inkml:ink>
</file>

<file path=ppt/ink/ink146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59:27"/>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59360.000000 27424.000000,'0.000000'-35.000000,"0.000000"18.000000,0.000000-1.000000,0.000000 1.000000,0.000000 0.000000,0.000000-1.000000,0.000000 1.000000,-18.000000 17.000000,1.000000 0.000000,17.000000-18.000000,0.000000 1.000000,-18.000000 17.000000,1.000000 0.000000,-1.000000 17.000000,1.000000 1.000000,-18.000000-18.000000,0.000000 0.000000,17.000000 17.000000,1.000000 1.000000,-1.000000 16.000000,1.000000 1.000000,-18.000000-17.000000,0.000000-1.000000,0.000000 18.000000,0.000000 0.000000,17.000000-17.000000,1.000000-1.000000,-18.000000 18.000000,0.000000 0.000000,0.000000-17.000000,0.000000-1.000000,17.000000 18.000000,1.000000 0.000000,-18.000000-17.000000,0.000000-1.000000,18.000000 1.000000,-1.000000-1.000000,-17.000000 1.000000,0.000000-1.000000,18.000000-17.000000,-1.000000 0.000000,1.000000 18.000000,-1.000000-1.000000,1.000000-17.000000,-1.000000 0.000000,1.000000 0.000000,-1.000000 0.000000,1.000000-17.000000,-1.000000-1.000000,1.000000-17.000000,-1.000000 0.000000,18.000000 18.000000,0.000000-1.000000,0.000000 1.000000,0.000000-1.000000,-17.000000 1.000000,-1.000000-1.000000,18.000000-17.000000,0.000000 0.000000,0.000000 18.000000,0.000000-1.000000,-17.000000-17.000000,-1.000000 0.000000,18.000000 18.000000,0.000000-1.000000,0.000000 1.000000,0.000000-1.000000,0.000000 1.000000,0.000000-1.000000,0.000000 1.000000,0.000000 0.000000,18.000000 17.000000,-1.000000 0.000000,-17.000000 17.000000,0.000000 0.000000,0.000000 1.000000,0.000000-1.000000,18.000000 1.000000</inkml:trace>
</inkml:ink>
</file>

<file path=ppt/ink/ink146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59:30"/>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58835.000000 29978.000000,'35.000000'0.000000,"-35.000000"-18.000000,0.000000 1.000000,17.000000-1.000000,1.000000 1.000000,-18.000000 0.000000,0.000000-1.000000,17.000000 18.000000,1.000000 0.000000,-18.000000-17.000000,0.000000-1.000000,-18.000000 36.000000,1.000000-1.000000,-18.000000 1.000000,0.000000-1.000000,0.000000 0.000000,0.000000 1.000000,0.000000 17.000000,0.000000 0.000000,-17.000000 0.000000,-1.000000 0.000000,1.000000 17.000000,-1.000000 1.000000,1.000000-1.000000,-1.000000 1.000000,-17.000000-1.000000,0.000000 1.000000,0.000000-1.000000,0.000000 1.000000,0.000000-1.000000,0.000000 1.000000,1.000000-1.000000,-1.000000 1.000000,35.000000-36.000000,0.000000 1.000000,-18.000000-1.000000,1.000000 0.000000,17.000000 1.000000,0.000000-1.000000,17.000000-17.000000,1.000000 0.000000,-1.000000 0.000000,1.000000 0.000000,-1.000000 0.000000,1.000000 0.000000,17.000000-17.000000,0.000000-1.000000,0.000000 1.000000,0.000000 0.000000,0.000000-1.000000,0.000000 1.000000,0.000000-1.000000,0.000000 1.000000,0.000000-1.000000,0.000000 1.000000,0.000000-1.000000,0.000000 1.000000,0.000000-18.000000,0.000000 0.000000,0.000000 17.000000,0.000000 1.000000,0.000000-1.000000,0.000000 1.000000,0.000000-1.000000,0.000000 1.000000,0.000000-1.000000,0.000000 1.000000,17.000000 17.000000</inkml:trace>
</inkml:ink>
</file>

<file path=ppt/ink/ink146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59:33"/>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59185.000000 32846.000000,'0.000000'-35.000000,"0.000000"18.000000,0.000000-1.000000,0.000000 1.000000,0.000000-1.000000,17.000000 18.000000,1.000000 0.000000,-18.000000-17.000000,0.000000-1.000000,17.000000 18.000000,1.000000 0.000000,-36.000000 18.000000,1.000000-1.000000,-1.000000 1.000000,1.000000-1.000000,-1.000000 1.000000,1.000000-1.000000,-18.000000 18.000000,0.000000 0.000000,-18.000000 0.000000,1.000000 0.000000,17.000000 18.000000,0.000000-1.000000,-18.000000-17.000000,1.000000 0.000000,-1.000000 18.000000,1.000000-1.000000,0.000000 1.000000,-1.000000-1.000000,18.000000-17.000000,0.000000 0.000000,-17.000000 0.000000,-1.000000 0.000000,18.000000 0.000000,0.000000 0.000000,18.000000-18.000000,-1.000000 1.000000,1.000000-1.000000,-1.000000 1.000000,1.000000-18.000000,-1.000000 0.000000,1.000000 17.000000,-1.000000 1.000000,1.000000-18.000000,-1.000000 0.000000,18.000000-18.000000,0.000000 1.000000,0.000000-1.000000,0.000000 1.000000,0.000000-18.000000,0.000000 0.000000,0.000000 17.000000,0.000000 1.000000,0.000000-1.000000,0.000000 1.000000,0.000000-18.000000,0.000000 0.000000,0.000000 0.000000,0.000000 0.000000,0.000000 0.000000,0.000000 0.000000,0.000000 0.000000,0.000000 0.000000,0.000000 18.000000,0.000000-1.000000,0.000000-17.000000,0.000000 0.000000,0.000000 18.000000,0.000000-1.000000,0.000000 1.000000,0.000000-1.000000,0.000000 1.000000,0.000000-1.000000,-17.000000 53.000000</inkml:trace>
</inkml:ink>
</file>

<file path=ppt/ink/ink14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57:18"/>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28819.000000 26810.000000,'0.000000'-21.000000,"0.000000"12.000000,0.000000-1.000000,0.000000 30.000000,0.000000 0.000000,0.000000-10.000000,0.000000-1.000000,0.000000 12.000000,0.000000-1.000000,0.000000 10.000000,0.000000-1.000000,0.000000-8.000000,0.000000-1.000000,0.000000 10.000000,0.000000-1.000000,0.000000-8.000000,0.000000-1.000000,0.000000 0.000000,0.000000 0.000000,0.000000 10.000000,0.000000 0.000000,0.000000-10.000000,0.000000 0.000000,0.000000 0.000000,0.000000 0.000000,0.000000-10.000000,0.000000 0.000000,11.000000 0.000000,-1.000000 0.000000,-10.000000 0.000000,0.000000 0.000000,10.000000-10.000000</inkml:trace>
</inkml:ink>
</file>

<file path=ppt/ink/ink147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59:36"/>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59360.000000 34770.000000,'0.000000'-35.000000,"0.000000"18.000000,0.000000-1.000000,17.000000 1.000000,1.000000-1.000000,-1.000000 18.000000,1.000000 0.000000,-18.000000-17.000000,0.000000-1.000000,17.000000 1.000000,1.000000-1.000000,-18.000000 1.000000,0.000000-1.000000,17.000000 18.000000,1.000000 0.000000,-1.000000-17.000000,1.000000-1.000000,-36.000000 36.000000,1.000000-1.000000,-1.000000 1.000000,1.000000-1.000000,-1.000000 1.000000,1.000000-1.000000,-1.000000 18.000000,1.000000 0.000000,-18.000000-17.000000,0.000000-1.000000,0.000000 18.000000,0.000000 0.000000,0.000000 0.000000,0.000000 0.000000,0.000000 0.000000,0.000000 0.000000,-18.000000 18.000000,1.000000-1.000000,-1.000000-17.000000,1.000000 0.000000,17.000000 0.000000,0.000000 0.000000,-18.000000 0.000000,1.000000 0.000000,17.000000 0.000000,0.000000 0.000000,0.000000-18.000000,0.000000 1.000000,18.000000-1.000000,-1.000000 1.000000,-17.000000-1.000000,0.000000 1.000000,18.000000-18.000000,-1.000000 0.000000,18.000000-18.000000,0.000000 1.000000,0.000000-1.000000,0.000000 1.000000,0.000000-1.000000,0.000000 1.000000,0.000000-1.000000,0.000000 1.000000,0.000000-1.000000,0.000000 1.000000,0.000000-1.000000,0.000000 1.000000,0.000000-1.000000,0.000000 1.000000,0.000000-1.000000,0.000000 1.000000,0.000000-1.000000,0.000000 1.000000,18.000000-1.000000,-1.000000 1.000000,-17.000000-1.000000,0.000000 1.000000,0.000000-1.000000</inkml:trace>
</inkml:ink>
</file>

<file path=ppt/ink/ink147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59:56"/>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29100.000000 4550.000000,'0.000000'-50.000000,"25.000000"50.000000,0.000000 0.000000,0.000000 0.000000,0.000000 0.000000,0.000000 0.000000,0.000000 0.000000,0.000000 0.000000,0.000000 0.000000,0.000000 0.000000,0.000000 0.000000,25.000000 0.000000,0.000000 0.000000,-25.000000 0.000000,0.000000 0.000000,50.000000 0.000000,0.000000 0.000000,-25.000000 0.000000,0.000000 0.000000,25.000000 0.000000,0.000000 0.000000,25.000000-25.000000,0.000000 0.000000,0.000000 25.000000,0.000000 0.000000,25.000000-25.000000,0.000000 0.000000,25.000000 25.000000,0.000000 0.000000,-25.000000 0.000000,0.000000 0.000000,0.000000-25.000000,0.000000 0.000000,25.000000 25.000000,0.000000 0.000000,0.000000 0.000000,0.000000 0.000000,25.000000 0.000000,0.000000 0.000000,0.000000 0.000000,0.000000 0.000000,0.000000 0.000000,0.000000 0.000000,-25.000000 0.000000,0.000000 0.000000,0.000000 0.000000,0.000000 0.000000,0.000000 0.000000,0.000000 0.000000,-25.000000 0.000000,0.000000 0.000000,50.000000 0.000000,0.000000 0.000000,-25.000000 0.000000,0.000000 0.000000,0.000000 0.000000,0.000000 0.000000,0.000000 0.000000,0.000000 0.000000,-25.000000 0.000000,0.000000 0.000000,-25.000000 0.000000,0.000000 0.000000,50.000000 0.000000,0.000000 0.000000,-25.000000 0.000000,0.000000 0.000000,0.000000 0.000000,0.000000 0.000000,25.000000 0.000000,0.000000 0.000000,-50.000000 0.000000,0.000000 0.000000,25.000000 0.000000,0.000000 0.000000,-25.000000 0.000000,0.000000 0.000000,-25.000000 0.000000,0.000000 0.000000,25.000000 0.000000,0.000000 0.000000,25.000000 0.000000,0.000000 0.000000,-25.000000 0.000000,0.000000 0.000000,25.000000 0.000000,0.000000 0.000000,25.000000 0.000000,0.000000 0.000000,-25.000000-25.000000,0.000000 0.000000,25.000000 25.000000,0.000000 0.000000,-25.000000 0.000000,0.000000 0.000000,0.000000 0.000000,0.000000 0.000000,0.000000 0.000000,0.000000 0.000000,25.000000 0.000000,0.000000 0.000000,0.000000 0.000000,0.000000 0.000000,0.000000 0.000000,0.000000 0.000000,-25.000000 0.000000,0.000000 0.000000,0.000000 0.000000,0.000000 0.000000,0.000000 0.000000,0.000000 0.000000,0.000000 0.000000,0.000000 0.000000,0.000000 0.000000,0.000000 0.000000,25.000000 0.000000,0.000000 0.000000,-25.000000-25.000000,0.000000 0.000000,25.000000 25.000000,0.000000 0.000000,-25.000000 0.000000,0.000000 0.000000,0.000000 0.000000,0.000000 0.000000,-25.000000 0.000000,0.000000 0.000000,25.000000 0.000000,0.000000 0.000000,-25.000000 0.000000,0.000000 0.000000,0.000000 25.000000,0.000000 0.000000,25.000000-25.000000,0.000000 0.000000,25.000000 25.000000,0.000000 0.000000,-25.000000-25.000000,0.000000 0.000000,0.000000 0.000000,0.000000 0.000000,-25.000000 0.000000,0.000000 0.000000,0.000000 0.000000,0.000000 0.000000,0.000000 0.000000,0.000000 0.000000,0.000000 0.000000,0.000000 0.000000,-25.000000 0.000000,0.000000 0.000000,25.000000 0.000000,0.000000 0.000000,0.000000 0.000000,0.000000 0.000000,0.000000 0.000000,0.000000 0.000000,0.000000 25.000000,0.000000 0.000000,-25.000000-25.000000,0.000000 0.000000,0.000000 0.000000,0.000000 0.000000,0.000000 0.000000,0.000000 0.000000,0.000000 0.000000,0.000000 0.000000,-25.000000 0.000000,0.000000 0.000000,25.000000 0.000000,0.000000 0.000000,-25.000000 0.000000,0.000000 0.000000,25.000000 25.000000,0.000000 0.000000,-25.000000-25.000000,0.000000 0.000000,25.000000 0.000000,0.000000 0.000000,-25.000000 0.000000,0.000000 0.000000,50.000000 0.000000,0.000000 0.000000,-25.000000 0.000000,0.000000 0.000000,25.000000 0.000000,0.000000 0.000000,0.000000 0.000000,0.000000 0.000000,-25.000000 0.000000,0.000000 0.000000,0.000000 0.000000,0.000000 0.000000,25.000000 0.000000,0.000000 0.000000,-25.000000 0.000000,0.000000 0.000000,25.000000 0.000000,0.000000 0.000000,0.000000 0.000000,0.000000 0.000000,-25.000000 0.000000,0.000000 0.000000,25.000000 0.000000,0.000000 0.000000,25.000000 0.000000,0.000000 0.000000,-25.000000 0.000000,0.000000 0.000000,0.000000 0.000000,0.000000 0.000000,0.000000 0.000000,0.000000 0.000000,0.000000 0.000000,0.000000 0.000000,0.000000 0.000000,0.000000 0.000000,0.000000 0.000000,0.000000 0.000000,-25.000000 0.000000,0.000000 0.000000,25.000000 0.000000,0.000000 0.000000,0.000000 0.000000,0.000000 0.000000,0.000000 0.000000,0.000000 0.000000,0.000000 0.000000,0.000000 0.000000,25.000000 0.000000,0.000000 0.000000,-25.000000 0.000000,0.000000 0.000000,-25.000000 0.000000,0.000000 0.000000,25.000000 0.000000,0.000000 0.000000,0.000000 0.000000,0.000000 0.000000,-25.000000 0.000000,0.000000 0.000000,25.000000 0.000000,0.000000 0.000000,0.000000 0.000000,0.000000 0.000000,0.000000 0.000000,0.000000 0.000000,25.000000 0.000000,0.000000 0.000000,-25.000000 0.000000,0.000000 0.000000,0.000000 0.000000,0.000000 0.000000,25.000000 0.000000,0.000000 0.000000,-25.000000 0.000000,0.000000 0.000000,0.000000 0.000000,0.000000 0.000000,0.000000 25.000000,0.000000 0.000000,0.000000-25.000000,0.000000 0.000000,25.000000 0.000000,0.000000 0.000000,25.000000 0.000000,0.000000 0.000000,0.000000 0.000000,0.000000 0.000000,-25.000000 25.000000,0.000000 0.000000,25.000000-25.000000,0.000000 0.000000,-25.000000 0.000000,0.000000 0.000000,0.000000 0.000000,0.000000 0.000000,0.000000 0.000000,0.000000 0.000000,0.000000 25.000000,0.000000 0.000000,0.000000-25.000000,0.000000 0.000000,25.000000 0.000000,0.000000 0.000000,-25.000000 0.000000,0.000000 0.000000,0.000000 25.000000,0.000000 0.000000,0.000000-25.000000,0.000000 0.000000,-25.000000 0.000000,0.000000 0.000000,0.000000 0.000000,0.000000 0.000000,0.000000 0.000000,0.000000 0.000000,0.000000 0.000000,0.000000 0.000000,0.000000 0.000000,0.000000 0.000000,25.000000 0.000000,0.000000 0.000000,0.000000 0.000000,0.000000 0.000000,-25.000000 25.000000,0.000000 0.000000,0.000000-25.000000,0.000000 0.000000,0.000000 0.000000,0.000000 0.000000,0.000000 0.000000,0.000000 0.000000,-25.000000 0.000000,0.000000 0.000000,25.000000 0.000000,0.000000 0.000000,0.000000 0.000000,0.000000 0.000000,25.000000 0.000000,0.000000 0.000000,0.000000 0.000000,0.000000 0.000000,0.000000 25.000000,0.000000 0.000000,0.000000-25.000000,0.000000 0.000000,-25.000000 0.000000,0.000000 0.000000,25.000000 0.000000,0.000000 0.000000,0.000000 0.000000,0.000000 0.000000,-25.000000 0.000000,0.000000 0.000000,50.000000 0.000000,0.000000 0.000000,0.000000 0.000000,0.000000 0.000000,0.000000 0.000000,0.000000 0.000000,0.000000 0.000000,0.000000 0.000000,0.000000 0.000000,0.000000 0.000000,0.000000 0.000000,0.000000 0.000000,0.000000 0.000000,0.000000 0.000000,0.000000 0.000000,0.000000 0.000000,25.000000 0.000000,0.000000 0.000000,0.000000 0.000000,0.000000 0.000000,-25.000000 0.000000,0.000000 0.000000,0.000000 0.000000,0.000000 0.000000,0.000000 0.000000,0.000000 0.000000,0.000000 25.000000,0.000000 0.000000,0.000000-25.000000,0.000000 0.000000,50.000000 0.000000,0.000000 0.000000,-50.000000 0.000000,0.000000 0.000000,0.000000 0.000000,0.000000 0.000000,25.000000 25.000000,0.000000 0.000000,-25.000000-25.000000,0.000000 0.000000,0.000000 0.000000,0.000000 0.000000,50.000000 25.000000,0.000000 0.000000,-25.000000-25.000000,0.000000 0.000000,0.000000 25.000000,0.000000 0.000000,-25.000000-25.000000,0.000000 0.000000,0.000000 25.000000,0.000000 0.000000,-25.000000-25.000000,0.000000 0.000000,25.000000 25.000000,0.000000 0.000000,-25.000000-25.000000,0.000000 0.000000,0.000000 25.000000,0.000000 0.000000,0.000000-25.000000,0.000000 0.000000,-50.000000 0.000000,0.000000 0.000000,0.000000 0.000000,0.000000 0.000000,0.000000 0.000000,0.000000 0.000000,-50.000000 0.000000,0.000000 0.000000,25.000000 0.000000,0.000000 0.000000,-25.000000 0.000000,0.000000 0.000000,0.000000 0.000000,0.000000 0.000000,0.000000 0.000000,0.000000 0.000000,-25.000000-25.000000,0.000000 0.000000,-25.000000 25.000000,0.000000 0.000000,-25.000000 0.000000,0.000000 0.000000,0.000000-25.000000</inkml:trace>
</inkml:ink>
</file>

<file path=ppt/ink/ink147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59:59"/>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6400.000000 7400.000000,'0.000000'-50.000000,"0.000000"25.000000,0.000000 0.000000,25.000000 25.000000,0.000000 0.000000,0.000000-25.000000,0.000000 0.000000,25.000000 25.000000,0.000000 0.000000,-25.000000 0.000000,0.000000 0.000000,25.000000 0.000000,0.000000 0.000000,25.000000 25.000000,0.000000 0.000000,-25.000000-25.000000,0.000000 0.000000,25.000000 25.000000,0.000000 0.000000,25.000000-25.000000,0.000000 0.000000,-25.000000 25.000000,0.000000 0.000000,25.000000-25.000000,0.000000 0.000000,0.000000 25.000000,0.000000 0.000000,0.000000-25.000000,0.000000 0.000000,0.000000 0.000000,0.000000 0.000000,0.000000 25.000000,0.000000 0.000000,25.000000-25.000000,0.000000 0.000000,0.000000 0.000000,0.000000 0.000000,25.000000 0.000000,0.000000 0.000000,0.000000 25.000000,0.000000 0.000000,0.000000-25.000000,0.000000 0.000000,0.000000 0.000000,0.000000 0.000000,-25.000000 25.000000,0.000000 0.000000,0.000000-25.000000,0.000000 0.000000,0.000000 25.000000,0.000000 0.000000,0.000000-25.000000,0.000000 0.000000,25.000000 0.000000,0.000000 0.000000,0.000000 25.000000,0.000000 0.000000,-25.000000-25.000000,0.000000 0.000000,0.000000 0.000000,0.000000 0.000000,0.000000 0.000000,0.000000 0.000000,0.000000 0.000000,0.000000 0.000000,0.000000 0.000000,0.000000 0.000000,0.000000 0.000000,0.000000 0.000000,25.000000 0.000000,0.000000 0.000000,0.000000 0.000000,0.000000 0.000000,-25.000000 0.000000,0.000000 0.000000,0.000000 0.000000,0.000000 0.000000,0.000000 0.000000,0.000000 0.000000,-25.000000 25.000000,0.000000 0.000000,50.000000-25.000000,0.000000 0.000000,-25.000000 0.000000,0.000000 0.000000,25.000000 25.000000,0.000000 0.000000,0.000000-25.000000,0.000000 0.000000,0.000000 0.000000,0.000000 0.000000,0.000000 0.000000,0.000000 0.000000,25.000000 0.000000,0.000000 0.000000,-50.000000 0.000000,0.000000 0.000000,25.000000 0.000000,0.000000 0.000000,25.000000 0.000000,0.000000 0.000000,-25.000000 0.000000,0.000000 0.000000,0.000000 25.000000,0.000000 0.000000,0.000000-25.000000,0.000000 0.000000,-25.000000 0.000000,0.000000 0.000000,0.000000 25.000000,0.000000 0.000000,25.000000-25.000000,0.000000 0.000000,-25.000000 0.000000,0.000000 0.000000,25.000000 25.000000,0.000000 0.000000,0.000000-25.000000,0.000000 0.000000,-50.000000 0.000000,0.000000 0.000000,25.000000 0.000000,0.000000 0.000000,0.000000 25.000000,0.000000 0.000000,-25.000000-25.000000,0.000000 0.000000,25.000000 0.000000,0.000000 0.000000,0.000000 0.000000,0.000000 0.000000,0.000000 0.000000,0.000000 0.000000,-25.000000 0.000000,0.000000 0.000000,25.000000 0.000000,0.000000 0.000000,-50.000000 0.000000,0.000000 0.000000,25.000000 0.000000,0.000000 0.000000,-25.000000 0.000000,0.000000 0.000000,0.000000 0.000000,0.000000 0.000000,-25.000000 0.000000,0.000000 0.000000,50.000000 0.000000,0.000000 0.000000,-25.000000 0.000000,0.000000 0.000000,25.000000-25.000000,0.000000 0.000000,25.000000 25.000000,0.000000 0.000000,-25.000000 0.000000,0.000000 0.000000,0.000000-25.000000,0.000000 0.000000,0.000000 25.000000,0.000000 0.000000,-25.000000-25.000000,0.000000 0.000000,0.000000 25.000000,0.000000 0.000000,0.000000-25.000000,0.000000 0.000000,0.000000 25.000000,0.000000 0.000000,-25.000000-25.000000,0.000000 0.000000,25.000000 25.000000,0.000000 0.000000,-25.000000 0.000000,0.000000 0.000000,25.000000-25.000000,0.000000 0.000000,0.000000 25.000000,0.000000 0.000000,-25.000000 0.000000,0.000000 0.000000,0.000000 0.000000,0.000000 0.000000,0.000000 0.000000,0.000000 0.000000,0.000000 0.000000,0.000000 0.000000,-25.000000-25.000000,0.000000 0.000000,25.000000 25.000000,0.000000 0.000000,0.000000 0.000000,0.000000 0.000000,-25.000000 0.000000,0.000000 0.000000,25.000000 0.000000,0.000000 0.000000,-25.000000 0.000000,0.000000 0.000000,0.000000-25.000000,0.000000 0.000000,0.000000 25.000000,0.000000 0.000000,0.000000 0.000000,0.000000 0.000000,0.000000 0.000000,0.000000 0.000000,25.000000 0.000000,0.000000 0.000000,-25.000000 0.000000,0.000000 0.000000,0.000000-25.000000,0.000000 0.000000,0.000000 25.000000,0.000000 0.000000,0.000000 0.000000,0.000000 0.000000,0.000000 0.000000,0.000000 0.000000,0.000000 0.000000,0.000000 0.000000,25.000000 0.000000,0.000000 0.000000,-25.000000 0.000000,0.000000 0.000000,25.000000 0.000000,0.000000 0.000000,0.000000 0.000000,0.000000 0.000000,0.000000 0.000000,0.000000 0.000000,0.000000 0.000000,0.000000 0.000000,0.000000 0.000000,0.000000 0.000000,0.000000 0.000000,0.000000 0.000000,0.000000 0.000000,0.000000 0.000000,0.000000 0.000000,0.000000 0.000000,-25.000000 0.000000,0.000000 0.000000,25.000000 0.000000,0.000000 0.000000,0.000000 0.000000,0.000000 0.000000,-25.000000 25.000000</inkml:trace>
</inkml:ink>
</file>

<file path=ppt/ink/ink147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00:24"/>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28550.000000 13300.000000,'0.000000'-50.000000,"25.000000"50.000000,0.000000 0.000000,-25.000000-25.000000,0.000000 0.000000,25.000000 25.000000,0.000000 0.000000,0.000000 0.000000,0.000000 0.000000,0.000000 0.000000,0.000000 0.000000,0.000000 0.000000,0.000000 0.000000,0.000000 0.000000,0.000000 0.000000,25.000000 0.000000,0.000000 0.000000,-25.000000 0.000000,0.000000 0.000000,25.000000 0.000000,0.000000 0.000000,0.000000 25.000000,0.000000 0.000000,0.000000-25.000000,0.000000 0.000000,0.000000 0.000000,0.000000 0.000000,25.000000 0.000000,0.000000 0.000000,-25.000000 0.000000,0.000000 0.000000,50.000000 0.000000,0.000000 0.000000,-25.000000 0.000000,0.000000 0.000000,25.000000 0.000000,0.000000 0.000000,0.000000 0.000000,0.000000 0.000000,0.000000 0.000000,0.000000 0.000000,0.000000 0.000000,0.000000 0.000000,-25.000000 0.000000,0.000000 0.000000,25.000000 0.000000,0.000000 0.000000,-25.000000 0.000000,0.000000 0.000000,0.000000 0.000000,0.000000 0.000000,0.000000 0.000000,0.000000 0.000000,-25.000000 0.000000,0.000000 0.000000,25.000000 0.000000,0.000000 0.000000,0.000000 0.000000,0.000000 0.000000,0.000000 0.000000,0.000000 0.000000,0.000000 0.000000,0.000000 0.000000,0.000000 0.000000,0.000000 0.000000,0.000000 0.000000,0.000000 0.000000,-25.000000 0.000000,0.000000 0.000000,25.000000 0.000000,0.000000 0.000000,0.000000 0.000000,0.000000 0.000000,0.000000 0.000000,0.000000 0.000000,0.000000 0.000000,0.000000 0.000000,-25.000000 0.000000,0.000000 0.000000,0.000000 0.000000,0.000000 0.000000,25.000000 0.000000,0.000000 0.000000,-25.000000 0.000000,0.000000 0.000000,25.000000 0.000000,0.000000 0.000000,0.000000 0.000000,0.000000 0.000000,0.000000 0.000000,0.000000 0.000000,-25.000000 0.000000,0.000000 0.000000,50.000000 0.000000,0.000000 0.000000,-50.000000 0.000000,0.000000 0.000000,25.000000 0.000000,0.000000 0.000000,0.000000 0.000000,0.000000 0.000000,0.000000 0.000000,0.000000 0.000000,-25.000000 0.000000,0.000000 0.000000,0.000000 0.000000,0.000000 0.000000,0.000000 0.000000,0.000000 0.000000,0.000000 0.000000,0.000000 0.000000,0.000000 0.000000,0.000000 0.000000,-25.000000 0.000000,0.000000 0.000000,25.000000 0.000000,0.000000 0.000000,0.000000 0.000000,0.000000 0.000000,-25.000000 0.000000,0.000000 0.000000,25.000000 0.000000,0.000000 0.000000,0.000000 0.000000,0.000000 0.000000,0.000000 0.000000,0.000000 0.000000,0.000000 0.000000,0.000000 0.000000,0.000000 0.000000,0.000000 0.000000,0.000000 0.000000,0.000000 0.000000,-25.000000 0.000000,0.000000 0.000000,50.000000-25.000000,0.000000 0.000000,-50.000000 25.000000,0.000000 0.000000,25.000000 0.000000,0.000000 0.000000,0.000000 0.000000,0.000000 0.000000,0.000000 0.000000,0.000000 0.000000,-25.000000 0.000000,0.000000 0.000000,25.000000 0.000000,0.000000 0.000000,-25.000000 0.000000,0.000000 0.000000,25.000000 0.000000,0.000000 0.000000,-25.000000 0.000000,0.000000 0.000000,0.000000 0.000000,0.000000 0.000000,0.000000 0.000000,0.000000 0.000000,0.000000 0.000000,0.000000 0.000000,25.000000 0.000000,0.000000 0.000000,-25.000000 0.000000,0.000000 0.000000,0.000000 0.000000,0.000000 0.000000,0.000000 0.000000,0.000000 0.000000,0.000000 0.000000,0.000000 0.000000,25.000000 0.000000,0.000000 0.000000,-25.000000 0.000000,0.000000 0.000000,0.000000 0.000000,0.000000 0.000000,25.000000 0.000000,0.000000 0.000000,-25.000000 0.000000,0.000000 0.000000,25.000000 0.000000,0.000000 0.000000,-25.000000 0.000000,0.000000 0.000000,25.000000 0.000000,0.000000 0.000000,0.000000 0.000000,0.000000 0.000000,0.000000 0.000000,0.000000 0.000000,-25.000000 0.000000,0.000000 0.000000,25.000000 0.000000,0.000000 0.000000,0.000000 0.000000,0.000000 0.000000,0.000000 0.000000,0.000000 0.000000,0.000000 0.000000,0.000000 0.000000,0.000000 0.000000,0.000000 0.000000,0.000000 0.000000,0.000000 0.000000,-25.000000 0.000000,0.000000 0.000000,25.000000 0.000000,0.000000 0.000000,0.000000 25.000000,0.000000 0.000000,0.000000-25.000000,0.000000 0.000000,0.000000 0.000000,0.000000 0.000000,0.000000 0.000000,0.000000 0.000000,0.000000 0.000000,0.000000 0.000000,0.000000 0.000000,0.000000 0.000000,0.000000 0.000000,0.000000 0.000000,0.000000 0.000000,0.000000 0.000000,-25.000000 0.000000,0.000000 0.000000,25.000000 0.000000,0.000000 0.000000,25.000000 0.000000,0.000000 0.000000,-25.000000 0.000000,0.000000 0.000000,25.000000 0.000000,0.000000 0.000000,0.000000 0.000000,0.000000 0.000000,-25.000000 0.000000,0.000000 0.000000,25.000000 0.000000,0.000000 0.000000,25.000000 0.000000,0.000000 0.000000,-50.000000 0.000000,0.000000 0.000000,25.000000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0.000000,-25.000000 0.000000,0.000000 0.000000,0.000000 0.000000,0.000000 0.000000,25.000000 0.000000,0.000000 0.000000,-25.000000 0.000000,0.000000 0.000000,0.000000 0.000000,0.000000 0.000000,0.000000 0.000000,0.000000 0.000000,0.000000 0.000000,0.000000 0.000000,0.000000 0.000000,0.000000 0.000000,0.000000 0.000000,0.000000 0.000000,0.000000 0.000000,0.000000 0.000000,25.000000 0.000000,0.000000 0.000000,-25.000000 0.000000,0.000000 0.000000,25.000000 0.000000,0.000000 0.000000,0.000000 0.000000,0.000000 0.000000,0.000000-25.000000,0.000000 0.000000,0.000000 25.000000,0.000000 0.000000,0.000000 0.000000,0.000000 0.000000,0.000000 0.000000,0.000000 0.000000,-25.000000 0.000000,0.000000 0.000000,25.000000 0.000000,0.000000 0.000000,-25.000000 0.000000,0.000000 0.000000,0.000000 0.000000,0.000000 0.000000,25.000000 0.000000,0.000000 0.000000,-25.000000 0.000000,0.000000 0.000000,0.000000 0.000000,0.000000 0.000000,0.000000 0.000000,0.000000 0.000000,0.000000 0.000000,0.000000 0.000000,0.000000 0.000000,0.000000 0.000000,25.000000 0.000000,0.000000 0.000000,-25.000000 0.000000,0.000000 0.000000,0.000000 0.000000,0.000000 0.000000,25.000000 0.000000,0.000000 0.000000,0.000000 0.000000,0.000000 0.000000,-25.000000 0.000000,0.000000 0.000000,25.000000 0.000000,0.000000 0.000000,0.000000 0.000000,0.000000 0.000000,-25.000000 0.000000,0.000000 0.000000,25.000000 0.000000,0.000000 0.000000,-25.000000 0.000000,0.000000 0.000000,0.000000 0.000000,0.000000 0.000000,0.000000 0.000000,0.000000 0.000000,0.000000 0.000000,0.000000 0.000000,0.000000 0.000000,0.000000 0.000000,25.000000 0.000000,0.000000 0.000000,-25.000000 0.000000,0.000000 0.000000,0.000000 0.000000,0.000000 0.000000,25.000000 0.000000,0.000000 0.000000,-25.000000 0.000000,0.000000 0.000000,25.000000 0.000000,0.000000 0.000000,0.000000 0.000000,0.000000 0.000000,0.000000 0.000000,0.000000 0.000000,0.000000 0.000000,0.000000 0.000000,0.000000 0.000000,0.000000 0.000000,-25.000000 0.000000,0.000000 0.000000,25.000000 0.000000,0.000000 0.000000,-25.000000 0.000000,0.000000 0.000000,25.000000 0.000000,0.000000 0.000000,-25.000000 0.000000,0.000000 0.000000,0.000000 0.000000,0.000000 0.000000,0.000000 0.000000,0.000000 0.000000,0.000000 25.000000,0.000000 0.000000,25.000000-25.000000,0.000000 0.000000,-25.000000 0.000000,0.000000 0.000000,25.000000 0.000000,0.000000 0.000000,-25.000000 0.000000,0.000000 0.000000,25.000000 0.000000,0.000000 0.000000,0.000000 0.000000,0.000000 0.000000,-25.000000 0.000000,0.000000 0.000000,25.000000 0.000000,0.000000 0.000000,0.000000 25.000000,0.000000 0.000000,-25.000000-25.000000,0.000000 0.000000,0.000000 0.000000,0.000000 0.000000,25.000000 0.000000,0.000000 0.000000,-25.000000 0.000000,0.000000 0.000000,-25.000000 0.000000,0.000000 0.000000,25.000000 0.000000,0.000000 0.000000,0.000000 0.000000,0.000000 0.000000,-25.000000 0.000000,0.000000 0.000000,25.000000 0.000000,0.000000 0.000000,-25.000000 0.000000,0.000000 0.000000,0.000000 0.000000,0.000000 0.000000,0.000000 0.000000,0.000000 0.000000,0.000000 0.000000,0.000000 0.000000,0.000000 0.000000,0.000000 0.000000,0.000000 0.000000,0.000000 0.000000,0.000000 0.000000,0.000000 0.000000,0.000000 0.000000,0.000000 0.000000,0.000000 0.000000,0.000000 0.000000,25.000000 0.000000,0.000000 0.000000,-25.000000 0.000000,0.000000 0.000000,25.000000 0.000000,0.000000 0.000000,-25.000000 0.000000,0.000000 0.000000,25.000000 0.000000,0.000000 0.000000,0.000000-25.000000,0.000000 0.000000,-25.000000 25.000000,0.000000 0.000000,25.000000 0.000000,0.000000 0.000000,0.000000 0.000000,0.000000 0.000000,0.000000 0.000000,0.000000 0.000000,0.000000 0.000000,0.000000 0.000000,0.000000 0.000000,0.000000 0.000000,0.000000 0.000000,0.000000 0.000000,0.000000 0.000000,0.000000 0.000000,0.000000 0.000000,0.000000 0.000000,0.000000 0.000000,0.000000 0.000000,25.000000 0.000000,0.000000 0.000000,-25.000000 0.000000,0.000000 0.000000,0.000000 0.000000,0.000000 0.000000,0.000000 0.000000,0.000000 0.000000,0.000000 0.000000,0.000000 0.000000,0.000000 0.000000,0.000000 0.000000,25.000000 0.000000,0.000000 0.000000,-25.000000 0.000000,0.000000 0.000000,0.000000 0.000000,0.000000 0.000000,25.000000 0.000000,0.000000 0.000000,-25.000000 25.000000,0.000000 0.000000,25.000000-25.000000,0.000000 0.000000,-25.000000 0.000000,0.000000 0.000000,25.000000 0.000000,0.000000 0.000000,0.000000 0.000000,0.000000 0.000000,-25.000000 0.000000,0.000000 0.000000,25.000000 0.000000,0.000000 0.000000,-25.000000 25.000000,0.000000 0.000000,25.000000-25.000000,0.000000 0.000000,-25.000000 0.000000,0.000000 0.000000,25.000000 0.000000,0.000000 0.000000,-25.000000 0.000000,0.000000 0.000000,25.000000 0.000000,0.000000 0.000000,0.000000 0.000000,0.000000 0.000000,-25.000000 0.000000,0.000000 0.000000,25.000000 0.000000,0.000000 0.000000,0.000000 0.000000,0.000000 0.000000,0.000000 0.000000,0.000000 0.000000,-25.000000 0.000000,0.000000 0.000000,25.000000 0.000000,0.000000 0.000000,0.000000 0.000000,0.000000 0.000000,-25.000000 0.000000,0.000000 0.000000,25.000000 25.000000,0.000000 0.000000,-25.000000-25.000000,0.000000 0.000000,25.000000 0.000000,0.000000 0.000000,0.000000 0.000000,0.000000 0.000000,-25.000000 0.000000,0.000000 0.000000,25.000000 0.000000,0.000000 0.000000,0.000000 0.000000,0.000000 0.000000,-25.000000 0.000000,0.000000 0.000000,25.000000 0.000000,0.000000 0.000000,0.000000 0.000000,0.000000 0.000000,-25.000000 0.000000,0.000000 0.000000,25.000000 0.000000,0.000000 0.000000,-25.000000 0.000000,0.000000 0.000000,0.000000 0.000000,0.000000 0.000000,25.000000 0.000000,0.000000 0.000000,-25.000000 0.000000,0.000000 0.000000,0.000000 0.000000,0.000000 0.000000,0.000000 0.000000,0.000000 0.000000,0.000000 0.000000,0.000000 0.000000,0.000000 25.000000,0.000000 0.000000,0.000000-25.000000,0.000000 0.000000,0.000000 0.000000,0.000000 0.000000,-25.000000 0.000000,0.000000 0.000000,25.000000 0.000000,0.000000 0.000000,0.000000 0.000000,0.000000 0.000000,0.000000 0.000000,0.000000 0.000000,0.000000 0.000000,0.000000 0.000000,-25.000000 0.000000,0.000000 0.000000,25.000000 0.000000,0.000000 0.000000,-25.000000 0.000000,0.000000 0.000000,25.000000 0.000000,0.000000 0.000000,-25.000000 0.000000,0.000000 0.000000,0.000000 0.000000,0.000000 0.000000,0.000000 0.000000,0.000000 0.000000,0.000000 0.000000,0.000000 0.000000,0.000000 0.000000,0.000000 0.000000,0.000000 0.000000,0.000000 0.000000,0.000000 0.000000,0.000000 0.000000,0.000000 0.000000,0.000000 0.000000,0.000000 0.000000,0.000000 0.000000,25.000000 0.000000,0.000000 0.000000,-25.000000 0.000000,0.000000 0.000000,0.000000 0.000000,0.000000 0.000000,25.000000 0.000000,0.000000 0.000000,-25.000000 0.000000,0.000000 0.000000,25.000000 0.000000,0.000000 0.000000,0.000000 0.000000,0.000000 0.000000,0.000000 0.000000,0.000000 0.000000,0.000000 0.000000,0.000000 0.000000,0.000000 0.000000,0.000000 0.000000,0.000000 0.000000,0.000000 0.000000,0.000000 0.000000,0.000000 0.000000,25.000000 0.000000,0.000000 0.000000,-25.000000 0.000000,0.000000 0.000000,0.000000 0.000000,0.000000 0.000000,0.000000 0.000000,0.000000 0.000000,0.000000 0.000000,0.000000 0.000000,0.000000 0.000000,0.000000 0.000000,0.000000 0.000000,0.000000 0.000000,0.000000 0.000000,0.000000 0.000000,-25.000000 0.000000,0.000000 0.000000,0.000000 0.000000,0.000000 0.000000,0.000000 0.000000,0.000000 0.000000,0.000000 0.000000,0.000000 0.000000,0.000000 25.000000,0.000000 0.000000,0.000000-25.000000,0.000000 0.000000,0.000000 0.000000,0.000000 0.000000,0.000000 0.000000,0.000000 0.000000,0.000000 0.000000,0.000000 0.000000,0.000000 0.000000,0.000000 0.000000,0.000000 0.000000,0.000000 0.000000,0.000000 0.000000,0.000000 0.000000,0.000000-25.000000,0.000000 0.000000,0.000000 25.000000,0.000000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0.000000,25.000000 0.000000,0.000000 0.000000,-25.000000 0.000000,0.000000 0.000000,25.000000 0.000000,0.000000 0.000000,0.000000 0.000000,0.000000 0.000000,0.000000 0.000000,0.000000 0.000000,0.000000 0.000000,0.000000 0.000000,-25.000000 0.000000,0.000000 0.000000,25.000000 0.000000,0.000000 0.000000,0.000000 0.000000,0.000000 0.000000,0.000000 0.000000,0.000000 0.000000,-25.000000 0.000000,0.000000 0.000000,0.000000 0.000000,0.000000 0.000000,25.000000 0.000000,0.000000 0.000000,-25.000000 0.000000,0.000000 0.000000,0.000000 0.000000,0.000000 0.000000,25.000000 0.000000,0.000000 0.000000,-25.000000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0.000000,25.000000 0.000000,0.000000 0.000000,-25.000000 0.000000,0.000000 0.000000,0.000000 0.000000,0.000000 0.000000,0.000000 0.000000,0.000000 0.000000,25.000000 0.000000,0.000000 0.000000,-25.000000 0.000000,0.000000 0.000000,25.000000 0.000000,0.000000 0.000000,-25.000000 0.000000,0.000000 0.000000,25.000000 0.000000,0.000000 0.000000,-25.000000 0.000000,0.000000 0.000000,25.000000 0.000000,0.000000 0.000000,0.000000 0.000000,0.000000 0.000000,-25.000000 0.000000,0.000000 0.000000,25.000000 0.000000,0.000000 0.000000,0.000000 0.000000,0.000000 0.000000,-25.000000 0.000000,0.000000 0.000000,25.000000 0.000000,0.000000 0.000000,-25.000000 0.000000,0.000000 0.000000,0.000000 0.000000,0.000000 0.000000,25.000000 0.000000,0.000000 0.000000,-25.000000 0.000000,0.000000 0.000000,0.000000 25.000000,0.000000 0.000000,0.000000-25.000000,0.000000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0.000000,25.000000 0.000000,0.000000 0.000000,-25.000000 0.000000,0.000000 0.000000,0.000000 0.000000,0.000000 0.000000,0.000000 0.000000,0.000000 0.000000,0.000000 0.000000,0.000000 0.000000,25.000000 0.000000,0.000000 0.000000,-25.000000 0.000000,0.000000 0.000000,0.000000 0.000000,0.000000 0.000000,0.000000 0.000000,0.000000 0.000000,0.000000 0.000000,0.000000 0.000000,0.000000 0.000000,0.000000 0.000000,0.000000 0.000000,0.000000 0.000000,0.000000 0.000000,0.000000 0.000000,0.000000 0.000000,0.000000 0.000000,0.000000 0.000000,0.000000 0.000000,25.000000 0.000000,0.000000 0.000000,-25.000000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0.000000,-25.000000-25.000000,0.000000 0.000000,25.000000 25.000000,0.000000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25.000000,0.000000 0.000000,0.000000-25.000000,0.000000 0.000000,25.000000 0.000000,0.000000 0.000000,-25.000000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25.000000,0.000000 0.000000,0.000000-25.000000,0.000000 0.000000,0.000000 0.000000,0.000000 0.000000,0.000000 0.000000,0.000000 0.000000,0.000000 0.000000,0.000000 0.000000,0.000000 0.000000,0.000000 0.000000,0.000000 0.000000,0.000000 0.000000,0.000000 0.000000,0.000000 0.000000,0.000000 0.000000,0.000000 0.000000,-25.000000 25.000000,0.000000 0.000000,25.000000 0.000000,0.000000 0.000000,0.000000 0.000000,0.000000 0.000000,0.000000 0.000000</inkml:trace>
</inkml:ink>
</file>

<file path=ppt/ink/ink147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8:00:31"/>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6400.000000 16050.000000,'50.000000'0.000000,"-25.000000"0.000000,0.000000 0.000000,0.000000 0.000000,0.000000 0.000000,0.000000 0.000000,0.000000 0.000000,25.000000 0.000000,0.000000 0.000000,-25.000000 0.000000,0.000000 0.000000,0.000000 0.000000,0.000000 0.000000,0.000000-25.000000,0.000000 0.000000,25.000000 25.000000,0.000000 0.000000,-25.000000-25.000000,0.000000 0.000000,25.000000 25.000000,0.000000 0.000000,-25.000000 0.000000,0.000000 0.000000,25.000000 0.000000,0.000000 0.000000,-25.000000-25.000000,0.000000 0.000000,25.000000 25.000000,0.000000 0.000000,25.000000 0.000000,0.000000 0.000000,-25.000000-25.000000,0.000000 0.000000,0.000000 25.000000,0.000000 0.000000,25.000000 0.000000,0.000000 0.000000,0.000000-25.000000,0.000000 0.000000,0.000000 25.000000,0.000000 0.000000,-25.000000 0.000000,0.000000 0.000000,25.000000 0.000000,0.000000 0.000000,0.000000 0.000000,0.000000 0.000000,0.000000 0.000000,0.000000 0.000000,0.000000-25.000000,0.000000 0.000000,0.000000 25.000000,0.000000 0.000000,25.000000 0.000000,0.000000 0.000000,0.000000-25.000000,0.000000 0.000000,0.000000 25.000000,0.000000 0.000000,0.000000-25.000000,0.000000 0.000000,-25.000000 25.000000,0.000000 0.000000,25.000000 0.000000,0.000000 0.000000,-25.000000 0.000000,0.000000 0.000000,-25.000000 0.000000,0.000000 0.000000,0.000000 0.000000,0.000000 0.000000,0.000000 0.000000,0.000000 0.000000,0.000000 0.000000,0.000000 0.000000,0.000000 0.000000,0.000000 0.000000,0.000000 0.000000,0.000000 0.000000,-25.000000 0.000000,0.000000 0.000000,25.000000 0.000000,0.000000 0.000000,0.000000 0.000000,0.000000 0.000000,0.000000 25.000000,0.000000 0.000000,0.000000-25.000000,0.000000 0.000000,25.000000 0.000000,0.000000 0.000000,-25.000000 0.000000,0.000000 0.000000,25.000000 0.000000,0.000000 0.000000,-25.000000 0.000000,0.000000 0.000000,25.000000 0.000000,0.000000 0.000000,-25.000000 0.000000,0.000000 0.000000,25.000000 0.000000,0.000000 0.000000,0.000000 0.000000,0.000000 0.000000,-25.000000 0.000000,0.000000 0.000000,25.000000 0.000000,0.000000 0.000000,0.000000 0.000000,0.000000 0.000000,0.000000 0.000000,0.000000 0.000000,0.000000 0.000000,0.000000 0.000000,0.000000 0.000000,0.000000 0.000000,0.000000 0.000000,0.000000 0.000000,0.000000 0.000000,0.000000 0.000000,0.000000 0.000000,0.000000 0.000000,-25.000000 0.000000,0.000000 0.000000,25.000000 0.000000,0.000000 0.000000,0.000000 0.000000,0.000000 0.000000,-25.000000 0.000000,0.000000 0.000000,0.000000 0.000000,0.000000 0.000000,0.000000 0.000000,0.000000 0.000000,0.000000 0.000000,0.000000 0.000000,0.000000 0.000000,0.000000 0.000000,-25.000000 0.000000,0.000000 0.000000,25.000000 0.000000,0.000000 0.000000,0.000000 0.000000,0.000000 0.000000,0.000000 0.000000,0.000000 0.000000,0.000000 0.000000,0.000000 0.000000,0.000000-25.000000,0.000000 0.000000,0.000000 25.000000,0.000000 0.000000,0.000000 0.000000,0.000000 0.000000,0.000000 0.000000,0.000000 0.000000,25.000000 0.000000,0.000000 0.000000,-25.000000 0.000000,0.000000 0.000000,0.000000 0.000000,0.000000 0.000000,0.000000 0.000000,0.000000 0.000000,-25.000000 0.000000,0.000000 0.000000,25.000000 0.000000,0.000000 0.000000,-25.000000 0.000000,0.000000 0.000000,0.000000 0.000000,0.000000 0.000000,25.000000 0.000000,0.000000 0.000000,-25.000000 0.000000,0.000000 0.000000,25.000000 0.000000,0.000000 0.000000,-25.000000 0.000000,0.000000 0.000000,25.000000 0.000000,0.000000 0.000000,0.000000-25.000000,0.000000 0.000000,-25.000000 25.000000,0.000000 0.000000,25.000000 0.000000,0.000000 0.000000,0.000000 0.000000,0.000000 0.000000,-25.000000 0.000000,0.000000 0.000000,25.000000 0.000000,0.000000 0.000000,-25.000000 0.000000,0.000000 0.000000,0.000000 0.000000,0.000000 0.000000,25.000000 0.000000,0.000000 0.000000,-25.000000 0.000000,0.000000 0.000000,25.000000 0.000000,0.000000 0.000000,-25.000000 0.000000,0.000000 0.000000,25.000000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0.000000,-25.000000 0.000000,0.000000 0.000000,25.000000 0.000000,0.000000 0.000000,0.000000 0.000000,0.000000 0.000000,-25.000000 0.000000,0.000000 0.000000,25.000000 0.000000,0.000000 0.000000,-25.000000 0.000000,0.000000 0.000000,25.000000 0.000000,0.000000 0.000000,-25.000000 0.000000,0.000000 0.000000,25.000000 0.000000,0.000000 0.000000,-25.000000 0.000000,0.000000 0.000000,0.000000 0.000000,0.000000 0.000000,25.000000 0.000000,0.000000 0.000000,-25.000000 0.000000,0.000000 0.000000,25.000000 0.000000,0.000000 0.000000,-25.000000 0.000000,0.000000 0.000000,25.000000 0.000000,0.000000 0.000000,0.000000 0.000000,0.000000 0.000000,0.000000 0.000000,0.000000 0.000000,0.000000 0.000000,0.000000 0.000000,0.000000 0.000000,0.000000 0.000000,0.000000 0.000000,0.000000 0.000000,0.000000 0.000000,0.000000 0.000000,0.000000 0.000000,0.000000 0.000000,-25.000000 0.000000,0.000000 0.000000,25.000000 0.000000,0.000000 0.000000,0.000000 0.000000,0.000000 0.000000,-25.000000 0.000000,0.000000 0.000000,25.000000 0.000000,0.000000 0.000000,0.000000 0.000000,0.000000 0.000000,-25.000000 0.000000,0.000000 0.000000,25.000000 0.000000,0.000000 0.000000,-25.000000 0.000000,0.000000 0.000000,0.000000 0.000000,0.000000 0.000000,25.000000 0.000000,0.000000 0.000000,-25.000000 0.000000,0.000000 0.000000,0.000000 25.000000,0.000000 0.000000,0.000000-25.000000,0.000000 0.000000,0.000000 0.000000,0.000000 0.000000,0.000000 0.000000,0.000000 0.000000,0.000000 0.000000,0.000000 0.000000,0.000000 0.000000,0.000000 0.000000,0.000000 25.000000,0.000000 0.000000,25.000000-25.000000,0.000000 0.000000,-25.000000 0.000000,0.000000 0.000000,0.000000 0.000000,0.000000 0.000000,0.000000 0.000000,0.000000 0.000000,0.000000 0.000000,0.000000 0.000000,0.000000 25.000000,0.000000 0.000000,25.000000-25.000000,0.000000 0.000000,-25.000000 0.000000,0.000000 0.000000,0.000000 0.000000,0.000000 0.000000,0.000000 25.000000,0.000000 0.000000,0.000000-25.000000,0.000000 0.000000,25.000000 0.000000,0.000000 0.000000,-25.000000 0.000000,0.000000 0.000000,25.000000 0.000000,0.000000 0.000000,0.000000 0.000000,0.000000 0.000000,0.000000 0.000000,0.000000 0.000000,-25.000000 0.000000,0.000000 0.000000,25.000000 0.000000,0.000000 0.000000,0.000000 0.000000,0.000000 0.000000,0.000000 0.000000,0.000000 0.000000,25.000000 0.000000,0.000000 0.000000,-25.000000 0.000000,0.000000 0.000000,0.000000 0.000000,0.000000 0.000000,25.000000 25.000000,0.000000 0.000000,-25.000000-25.000000,0.000000 0.000000,0.000000 0.000000,0.000000 0.000000,0.000000 0.000000,0.000000 0.000000,0.000000 0.000000,0.000000 0.000000,0.000000 0.000000,0.000000 0.000000,0.000000 0.000000,0.000000 0.000000,0.000000 0.000000,0.000000 0.000000,0.000000 25.000000,0.000000 0.000000,0.000000-25.000000,0.000000 0.000000,0.000000 0.000000,0.000000 0.000000,-25.000000 0.000000,0.000000 0.000000,25.000000 0.000000,0.000000 0.000000,0.000000 0.000000,0.000000 0.000000,-25.000000 0.000000,0.000000 0.000000,25.000000 0.000000,0.000000 0.000000,0.000000 25.000000,0.000000 0.000000,-25.000000-25.000000,0.000000 0.000000,25.000000 0.000000,0.000000 0.000000,-25.000000 0.000000,0.000000 0.000000,25.000000 0.000000,0.000000 0.000000,-25.000000 0.000000,0.000000 0.000000,25.000000 0.000000,0.000000 0.000000,-25.000000 0.000000,0.000000 0.000000,25.000000 25.000000,0.000000 0.000000,-25.000000-25.000000,0.000000 0.000000,25.000000 0.000000,0.000000 0.000000,-25.000000 0.000000,0.000000 0.000000,25.000000 0.000000,0.000000 0.000000,0.000000 0.000000,0.000000 0.000000,0.000000 0.000000,0.000000 0.000000,0.000000 0.000000,0.000000 0.000000,0.000000 0.000000,0.000000 0.000000,0.000000 0.000000,0.000000 0.000000,0.000000 0.000000,0.000000 0.000000,0.000000 25.000000,0.000000 0.000000,0.000000-25.000000,0.000000 0.000000,0.000000 0.000000,0.000000 0.000000,0.000000 0.000000,0.000000 0.000000,0.000000 0.000000,0.000000 0.000000,-25.000000 0.000000,0.000000 0.000000,25.000000 25.000000,0.000000 0.000000,0.000000-25.000000,0.000000 0.000000,-25.000000 0.000000,0.000000 0.000000,25.000000 0.000000,0.000000 0.000000,0.000000 25.000000,0.000000 0.000000,0.000000-25.000000,0.000000 0.000000,-25.000000 0.000000,0.000000 0.000000,50.000000 0.000000,0.000000 0.000000,-25.000000 0.000000,0.000000 0.000000,-25.000000 0.000000,0.000000 0.000000,50.000000 0.000000,0.000000 0.000000,-25.000000 0.000000,0.000000 0.000000,0.000000 25.000000,0.000000 0.000000,0.000000-25.000000,0.000000 0.000000,25.000000 0.000000,0.000000 0.000000,-25.000000 0.000000,0.000000 0.000000,0.000000 0.000000,0.000000 0.000000,0.000000 0.000000,0.000000 0.000000,0.000000 25.000000,0.000000 0.000000,25.000000-25.000000,0.000000 0.000000,-25.000000 0.000000,0.000000 0.000000,0.000000 0.000000,0.000000 0.000000,25.000000 0.000000,0.000000 0.000000,0.000000 0.000000,0.000000 0.000000,-25.000000 0.000000,0.000000 0.000000,50.000000 0.000000,0.000000 0.000000,-25.000000 0.000000,0.000000 0.000000,0.000000 0.000000,0.000000 0.000000,25.000000 0.000000,0.000000 0.000000,-25.000000 0.000000,0.000000 0.000000,25.000000 0.000000,0.000000 0.000000,-25.000000 0.000000,0.000000 0.000000,0.000000 0.000000,0.000000 0.000000,0.000000 0.000000,0.000000 0.000000,0.000000 0.000000,0.000000 0.000000,0.000000-25.000000,0.000000 0.000000,25.000000 25.000000,0.000000 0.000000,-25.000000 0.000000,0.000000 0.000000,25.000000 0.000000,0.000000 0.000000,25.000000-25.000000,0.000000 0.000000,-25.000000 25.000000,0.000000 0.000000,0.000000 0.000000,0.000000 0.000000,25.000000 0.000000,0.000000 0.000000,-25.000000-25.000000,0.000000 0.000000,0.000000 25.000000,0.000000 0.000000,0.000000 0.000000,0.000000 0.000000,0.000000 0.000000,0.000000 0.000000,0.000000 0.000000,0.000000 0.000000,25.000000-25.000000,0.000000 0.000000,-25.000000 25.000000,0.000000 0.000000,0.000000 0.000000,0.000000 0.000000,25.000000 0.000000,0.000000 0.000000,-25.000000 0.000000,0.000000 0.000000,25.000000-25.000000,0.000000 0.000000,-25.000000 25.000000,0.000000 0.000000,0.000000 0.000000,0.000000 0.000000,0.000000 0.000000,0.000000 0.000000,0.000000-25.000000,0.000000 0.000000,0.000000 25.000000,0.000000 0.000000,25.000000 0.000000,0.000000 0.000000,0.000000-25.000000,0.000000 0.000000,-25.000000 25.000000,0.000000 0.000000,0.000000 0.000000,0.000000 0.000000,0.000000 0.000000,0.000000 0.000000,-25.000000 0.000000,0.000000 0.000000,25.000000 0.000000,0.000000 0.000000,0.000000 0.000000,0.000000 0.000000,-25.000000 0.000000,0.000000 0.000000,25.000000 0.000000,0.000000 0.000000,25.000000 0.000000,0.000000 0.000000,-25.000000 0.000000,0.000000 0.000000,25.000000 0.000000,0.000000 0.000000,0.000000 0.000000,0.000000 0.000000,-25.000000 0.000000,0.000000 0.000000,0.000000 0.000000,0.000000 0.000000,25.000000 0.000000,0.000000 0.000000,-50.000000 0.000000,0.000000 0.000000,25.000000-25.000000,0.000000 0.000000,25.000000 25.000000,0.000000 0.000000,0.000000 0.000000,0.000000 0.000000,0.000000 0.000000,0.000000 0.000000,0.000000 0.000000,0.000000 0.000000,-25.000000 0.000000,0.000000 0.000000,0.000000 0.000000,0.000000 0.000000,25.000000 0.000000,0.000000 0.000000,-25.000000 0.000000,0.000000 0.000000,0.000000 0.000000,0.000000 0.000000,0.000000 0.000000,0.000000 0.000000,25.000000 0.000000,0.000000 0.000000,-25.000000 0.000000,0.000000 0.000000,25.000000 0.000000,0.000000 0.000000,-25.000000 0.000000,0.000000 0.000000,-25.000000 0.000000,0.000000 0.000000,25.000000 0.000000,0.000000 0.000000,-25.000000 0.000000,0.000000 0.000000,25.000000 0.000000,0.000000 0.000000,-25.000000 0.000000,0.000000 0.000000,25.000000 0.000000,0.000000 0.000000,0.000000 0.000000,0.000000 0.000000,25.000000 0.000000,0.000000 0.000000,0.000000 0.000000,0.000000 0.000000,-25.000000 0.000000,0.000000 0.000000,25.000000 0.000000,0.000000 0.000000,-25.000000 0.000000,0.000000 0.000000,0.000000 0.000000,0.000000 0.000000,25.000000 0.000000,0.000000 0.000000,-25.000000 0.000000,0.000000 0.000000,0.000000 0.000000,0.000000 0.000000,25.000000 0.000000,0.000000 0.000000,0.000000 0.000000,0.000000 0.000000,0.000000 0.000000,0.000000 0.000000,0.000000 0.000000,0.000000 0.000000,0.000000 0.000000,0.000000 0.000000,-25.000000 0.000000,0.000000 0.000000,25.000000 0.000000,0.000000 0.000000,0.000000 0.000000,0.000000 0.000000,0.000000 25.000000,0.000000 0.000000,25.000000-25.000000,0.000000 0.000000,-25.000000 0.000000,0.000000 0.000000,0.000000 0.000000,0.000000 0.000000,0.000000 0.000000,0.000000 0.000000,-25.000000 0.000000,0.000000 0.000000,0.000000 0.000000,0.000000 0.000000,0.000000 0.000000,0.000000 0.000000,-25.000000 0.000000,0.000000 0.000000,25.000000 0.000000,0.000000 0.000000,0.000000 0.000000,0.000000 0.000000,0.000000 25.000000,0.000000 0.000000,0.000000-25.000000,0.000000 0.000000,0.000000 0.000000,0.000000 0.000000,-25.000000 0.000000,0.000000 0.000000,0.000000 0.000000,0.000000 0.000000,0.000000 0.000000,0.000000 0.000000,-25.000000 0.000000,0.000000 0.000000,25.000000 0.000000,0.000000 0.000000,-25.000000 0.000000,0.000000 0.000000,0.000000 0.000000,0.000000 0.000000,0.000000 0.000000,0.000000 0.000000,0.000000 0.000000,0.000000 0.000000,0.000000 0.000000,0.000000 0.000000,25.000000 0.000000,0.000000 0.000000,-25.000000 0.000000,0.000000 0.000000,0.000000 0.000000,0.000000 0.000000,0.000000 0.000000,0.000000 0.000000,0.000000 0.000000,0.000000 0.000000,-25.000000 0.000000,0.000000 0.000000,25.000000 0.000000,0.000000 0.000000,-25.000000-25.000000,0.000000 0.000000,0.000000 25.000000,0.000000 0.000000,0.000000 0.000000,0.000000 0.000000,0.000000 0.000000,0.000000 0.000000,0.000000 0.000000,0.000000 0.000000,0.000000-25.000000,0.000000 0.000000,0.000000 25.000000,0.000000 0.000000,0.000000 0.000000,0.000000 0.000000,0.000000 0.000000,0.000000 0.000000,0.000000 0.000000,0.000000 0.000000,25.000000 0.000000,0.000000 0.000000,-25.000000 0.000000,0.000000 0.000000,0.000000 0.000000</inkml:trace>
</inkml:ink>
</file>

<file path=ppt/ink/ink147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00:48"/>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12450.000000 32850.000000,'-50.000000'0.000000,"25.000000"-25.000000,0.000000 0.000000,0.000000 25.000000,0.000000 0.000000,25.000000-25.000000,0.000000 0.000000,25.000000 25.000000,0.000000 0.000000,0.000000 0.000000,0.000000 0.000000,0.000000 0.000000,0.000000 0.000000,0.000000 0.000000,0.000000 0.000000,25.000000 0.000000,0.000000 0.000000,-25.000000 0.000000,0.000000 0.000000,25.000000-25.000000,0.000000 0.000000,0.000000 25.000000,0.000000 0.000000,25.000000 0.000000,0.000000 0.000000,-25.000000 0.000000,0.000000 0.000000,25.000000 0.000000,0.000000 0.000000,0.000000 0.000000,0.000000 0.000000,25.000000 0.000000,0.000000 0.000000,-25.000000 0.000000,0.000000 0.000000,0.000000 0.000000,0.000000 0.000000,0.000000 0.000000,0.000000 0.000000,0.000000 0.000000,0.000000 0.000000,0.000000 0.000000,0.000000 0.000000,0.000000 0.000000,0.000000 0.000000,25.000000 0.000000,0.000000 0.000000,-25.000000 0.000000,0.000000 0.000000,25.000000 0.000000,0.000000 0.000000,0.000000 0.000000,0.000000 0.000000,0.000000 0.000000,0.000000 0.000000,0.000000-25.000000,0.000000 0.000000,25.000000 0.000000,0.000000 0.000000,-25.000000 0.000000,0.000000 0.000000,0.000000 25.000000,0.000000 0.000000,-25.000000-25.000000,0.000000 0.000000,-25.000000 25.000000,0.000000 0.000000,0.000000 0.000000,0.000000 0.000000,-25.000000 0.000000,0.000000 0.000000,0.000000 0.000000,0.000000 0.000000,0.000000 25.000000,0.000000 0.000000,0.000000-25.000000,0.000000 0.000000,0.000000 0.000000</inkml:trace>
</inkml:ink>
</file>

<file path=ppt/ink/ink147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01:41"/>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4106.000000 22294.000000,'0.000000'37.000000,"19.000000"-37.000000,0.000000 0.000000,-19.000000 19.000000,0.000000-1.000000,18.000000-18.000000,1.000000 0.000000,0.000000 0.000000,-1.000000 0.000000,1.000000 0.000000,-1.000000 0.000000,1.000000 0.000000,0.000000 0.000000,-1.000000 0.000000,1.000000 0.000000,0.000000 0.000000,0.000000 0.000000,18.000000 0.000000,0.000000 0.000000,1.000000 0.000000,-1.000000 0.000000,19.000000 0.000000,0.000000 0.000000,0.000000 0.000000,0.000000 0.000000,0.000000 0.000000,0.000000 0.000000,18.000000 0.000000,1.000000 0.000000,0.000000 0.000000,-1.000000 0.000000,1.000000 0.000000,0.000000 0.000000,0.000000 0.000000,-1.000000 0.000000,1.000000 0.000000,0.000000 0.000000,-20.000000 0.000000,2.000000 0.000000,17.000000 19.000000,1.000000 0.000000,-19.000000-19.000000,0.000000 0.000000,0.000000 0.000000,0.000000 0.000000,0.000000 0.000000,0.000000 0.000000,0.000000 0.000000,0.000000 0.000000,-19.000000 0.000000,0.000000 0.000000,19.000000 0.000000,0.000000 0.000000,1.000000 0.000000,-1.000000 0.000000,-1.000000 0.000000,1.000000 0.000000,0.000000 0.000000,0.000000 0.000000,-18.000000 0.000000,-1.000000 0.000000,19.000000 0.000000,0.000000 0.000000,0.000000 0.000000,0.000000 0.000000,0.000000-19.000000,0.000000 0.000000,0.000000 19.000000,0.000000 0.000000,0.000000-18.000000,0.000000-1.000000,0.000000 19.000000,0.000000 0.000000,-18.000000 0.000000,-1.000000 0.000000,37.000000 0.000000,1.000000 0.000000,-19.000000 0.000000,0.000000 0.000000,-18.000000-19.000000,-1.000000 1.000000,37.000000 18.000000,1.000000 0.000000,-19.000000 0.000000,0.000000 0.000000,0.000000 0.000000,0.000000 0.000000,0.000000 0.000000,0.000000 0.000000,0.000000 0.000000,0.000000 0.000000,0.000000-19.000000,0.000000 0.000000,19.000000 19.000000,0.000000 0.000000,-19.000000 0.000000,-1.000000 0.000000,2.000000 0.000000,-1.000000 0.000000,-1.000000 0.000000,1.000000 0.000000,19.000000 0.000000,0.000000 0.000000,-19.000000 0.000000,0.000000 0.000000,0.000000 0.000000,0.000000 0.000000,0.000000 0.000000,0.000000 0.000000,0.000000 0.000000,0.000000 0.000000,0.000000 0.000000,0.000000 0.000000,-19.000000 0.000000,1.000000 0.000000,18.000000 0.000000,0.000000 0.000000,-19.000000 0.000000,0.000000 0.000000,0.000000 0.000000,1.000000 0.000000,-1.000000 0.000000,1.000000 0.000000,-1.000000 0.000000,0.000000 0.000000,1.000000 0.000000,-1.000000 0.000000,0.000000 0.000000,0.000000 0.000000,1.000000 0.000000,-1.000000 0.000000,0.000000 0.000000,1.000000 0.000000,-1.000000 0.000000,0.000000 0.000000,1.000000 0.000000,-1.000000 0.000000,0.000000 0.000000,1.000000 0.000000,-1.000000 0.000000,1.000000 0.000000,-1.000000 0.000000,0.000000 0.000000,1.000000 0.000000,-1.000000 0.000000,0.000000 0.000000,1.000000 0.000000,-1.000000 0.000000,0.000000 0.000000,0.000000 0.000000,1.000000 0.000000,-19.000000 0.000000,-1.000000 0.000000,20.000000 0.000000,-1.000000 0.000000,-18.000000 0.000000,-1.000000 0.000000,20.000000 0.000000,-1.000000 0.000000,-19.000000 0.000000,1.000000 0.000000,18.000000-18.000000,1.000000-1.000000,-19.000000 19.000000,-1.000000 0.000000,1.000000 0.000000,-1.000000 0.000000,1.000000 0.000000,0.000000 0.000000,0.000000 0.000000,-1.000000 0.000000,1.000000 0.000000,0.000000 0.000000,-1.000000 0.000000,1.000000 0.000000,-1.000000 0.000000,1.000000 0.000000,0.000000 0.000000,-1.000000 0.000000,1.000000 0.000000,0.000000 0.000000,0.000000 0.000000,-1.000000 0.000000,1.000000 0.000000,-1.000000 0.000000,1.000000 0.000000,0.000000 0.000000,0.000000 0.000000,-1.000000 0.000000,20.000000 0.000000,-1.000000 0.000000,-19.000000 0.000000,1.000000 0.000000,0.000000 0.000000,-1.000000 0.000000,20.000000 0.000000,-1.000000 0.000000,-18.000000 0.000000,-1.000000 0.000000,20.000000 19.000000,-1.000000-1.000000,1.000000-18.000000,-1.000000 0.000000,-18.000000 0.000000,-1.000000 0.000000,19.000000 0.000000,1.000000 0.000000,-1.000000 0.000000,1.000000 0.000000,-20.000000 0.000000,1.000000 0.000000,18.000000 0.000000,1.000000 0.000000,-20.000000 0.000000,1.000000 0.000000,0.000000 0.000000,-1.000000 0.000000,1.000000 0.000000,-1.000000 0.000000,20.000000 0.000000,-1.000000 0.000000,-18.000000 19.000000,0.000000 0.000000,-1.000000-19.000000,1.000000 0.000000,-1.000000 0.000000,1.000000 0.000000,19.000000 0.000000,-1.000000 0.000000,-18.000000 0.000000,-1.000000 0.000000,1.000000 0.000000,-1.000000 0.000000,20.000000 0.000000,-1.000000 0.000000,-18.000000 0.000000,0.000000 0.000000,-1.000000 0.000000,1.000000 0.000000,18.000000 0.000000,0.000000 0.000000,-18.000000 0.000000,0.000000 0.000000,0.000000 0.000000,-1.000000 0.000000,19.000000 0.000000,1.000000 0.000000,-20.000000 0.000000,1.000000 0.000000,18.000000 0.000000,1.000000 0.000000,-20.000000 0.000000,1.000000 0.000000,19.000000 0.000000,-1.000000 0.000000,0.000000 18.000000,1.000000 1.000000,17.000000-19.000000,2.000000 0.000000,-20.000000 0.000000,0.000000 0.000000,1.000000 0.000000,-1.000000 0.000000,0.000000 0.000000,1.000000 0.000000,17.000000 0.000000,2.000000 0.000000,-20.000000 0.000000,0.000000 0.000000,1.000000 0.000000,-1.000000 0.000000,19.000000 0.000000,0.000000 0.000000,-19.000000 0.000000,0.000000 0.000000,1.000000 0.000000,-1.000000 0.000000,1.000000 0.000000,-1.000000 0.000000,0.000000 0.000000,1.000000 0.000000,-1.000000 0.000000,0.000000 0.000000,-18.000000 0.000000,-1.000000 0.000000,20.000000 0.000000,-1.000000 0.000000,0.000000 0.000000,1.000000 0.000000,-1.000000 0.000000,1.000000 0.000000,-1.000000 0.000000,0.000000 0.000000,0.000000 0.000000,1.000000 0.000000,18.000000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0.000000,19.000000 0.000000,-1.000000 0.000000,-18.000000 0.000000,0.000000 0.000000,0.000000 0.000000,0.000000 0.000000,19.000000 19.000000,0.000000-1.000000,-19.000000-18.000000,-1.000000 0.000000,20.000000 0.000000,0.000000 0.000000,-19.000000 0.000000,0.000000 0.000000,-19.000000 0.000000,0.000000 0.000000,20.000000 0.000000,-1.000000 0.000000,-19.000000 0.000000,0.000000 0.000000,19.000000 19.000000,0.000000 0.000000,-19.000000-19.000000,1.000000 0.000000,18.000000 0.000000,0.000000 0.000000,-19.000000 0.000000,0.000000 0.000000,1.000000 0.000000,-1.000000 0.000000,19.000000 0.000000,0.000000 0.000000,-18.000000 0.000000,-1.000000 0.000000,0.000000 0.000000,0.000000 0.000000,19.000000 0.000000,1.000000 0.000000,-20.000000 0.000000,0.000000 0.000000,1.000000 18.000000,-1.000000 1.000000,0.000000-19.000000,0.000000 0.000000,1.000000 0.000000,-1.000000 0.000000,0.000000 0.000000,1.000000 0.000000,-1.000000 19.000000,0.000000-1.000000,1.000000-18.000000,-1.000000 0.000000,0.000000 0.000000,1.000000 0.000000,-1.000000 0.000000,1.000000 0.000000,-1.000000 19.000000,0.000000 0.000000,1.000000-19.000000,-1.000000 0.000000,0.000000 0.000000,1.000000 0.000000,-1.000000 0.000000,0.000000 0.000000,19.000000 0.000000,0.000000 0.000000,-18.000000 18.000000,-1.000000 1.000000,0.000000-19.000000,1.000000 0.000000,17.000000 0.000000,2.000000 0.000000,-1.000000 0.000000,-1.000000 0.000000,2.000000 0.000000,-1.000000 0.000000,18.000000 0.000000,1.000000 0.000000,-1.000000 19.000000,1.000000-1.000000,-19.000000-18.000000,0.000000 0.000000,19.000000 0.000000,-1.000000 0.000000,-17.000000 0.000000,-1.000000 0.000000,-19.000000 0.000000,0.000000 0.000000,19.000000 19.000000,0.000000 0.000000,-18.000000-19.000000,-1.000000 0.000000,19.000000 0.000000,0.000000 0.000000,-19.000000 0.000000,0.000000 0.000000,19.000000 0.000000,1.000000 0.000000,-1.000000 0.000000,0.000000 0.000000,-19.000000 0.000000,0.000000 0.000000,38.000000 0.000000,0.000000 0.000000,-20.000000 0.000000,1.000000 0.000000,1.000000 0.000000,-2.000000 0.000000,1.000000 0.000000,1.000000 0.000000,-2.000000 0.000000,1.000000 0.000000,-18.000000 0.000000,-1.000000 0.000000,19.000000 0.000000,0.000000 0.000000,-19.000000 0.000000,1.000000 0.000000,-1.000000 0.000000,0.000000 0.000000,1.000000 0.000000,-1.000000 0.000000,1.000000 0.000000,-1.000000 0.000000,-19.000000 0.000000,1.000000 0.000000,18.000000 0.000000,1.000000 0.000000,-1.000000 0.000000,0.000000 0.000000,-18.000000 0.000000,0.000000 0.000000,18.000000 0.000000,1.000000 0.000000,-1.000000 0.000000,0.000000 0.000000,0.000000 0.000000,1.000000 0.000000,18.000000 0.000000,0.000000 0.000000,-19.000000 0.000000,1.000000 0.000000,17.000000 0.000000,1.000000 0.000000,0.000000 0.000000,0.000000 0.000000,1.000000-19.000000,-1.000000 0.000000,0.000000 19.000000,-1.000000 0.000000,1.000000 0.000000,1.000000 0.000000,-1.000000 0.000000,0.000000 0.000000,0.000000 0.000000,-1.000000 0.000000,1.000000 0.000000,1.000000 0.000000,-1.000000 0.000000,0.000000 0.000000,0.000000 0.000000,-1.000000 0.000000,1.000000 0.000000,1.000000 0.000000,-2.000000 0.000000,1.000000 0.000000,1.000000 0.000000,-2.000000 0.000000,20.000000 0.000000,0.000000 0.000000,-19.000000-18.000000,0.000000-1.000000,0.000000 19.000000,0.000000 0.000000,0.000000 0.000000,0.000000 0.000000,0.000000 0.000000,0.000000 0.000000,0.000000 0.000000,0.000000 0.000000,-19.000000 0.000000,1.000000 0.000000,-1.000000 0.000000,0.000000 0.000000,19.000000 0.000000,0.000000 0.000000,-18.000000 0.000000,-1.000000 0.000000,0.000000 0.000000,0.000000 0.000000,1.000000 0.000000,-1.000000 0.000000,1.000000 0.000000,-1.000000 0.000000,0.000000 0.000000,1.000000 0.000000,17.000000 0.000000,1.000000 0.000000,-18.000000 0.000000,-1.000000 0.000000,19.000000 0.000000,0.000000 0.000000,-18.000000 0.000000,-1.000000 0.000000,0.000000 0.000000,0.000000 0.000000,19.000000 0.000000,1.000000 0.000000,-20.000000 0.000000,0.000000 0.000000,1.000000 0.000000,-1.000000 0.000000,19.000000 0.000000,0.000000 0.000000,-19.000000 0.000000,1.000000 0.000000,18.000000 0.000000,0.000000 0.000000,-19.000000 0.000000,0.000000 0.000000,0.000000 0.000000,1.000000 0.000000,18.000000 0.000000,0.000000 0.000000,-19.000000 0.000000,0.000000 0.000000,38.000000 0.000000,0.000000 0.000000,-19.000000 0.000000,0.000000 0.000000,0.000000 0.000000,0.000000 0.000000,19.000000 0.000000,-1.000000 0.000000,1.000000 0.000000,-1.000000 0.000000,1.000000 0.000000,0.000000 0.000000,-1.000000 0.000000,1.000000 0.000000,0.000000 0.000000,0.000000 0.000000,-20.000000 0.000000,1.000000 0.000000,0.000000 0.000000,0.000000 0.000000,-18.000000 0.000000,-1.000000 0.000000,19.000000 0.000000,0.000000 0.000000,0.000000 0.000000,0.000000 0.000000,-19.000000 0.000000,1.000000 0.000000,-1.000000 0.000000,1.000000 0.000000,-1.000000 0.000000,0.000000 0.000000,0.000000 0.000000,1.000000 0.000000,-20.000000 0.000000,1.000000 0.000000,19.000000 0.000000,-1.000000 0.000000,0.000000 0.000000,1.000000 0.000000,-20.000000 0.000000,1.000000 0.000000,18.000000 0.000000,0.000000 0.000000,1.000000 0.000000,-1.000000 0.000000,0.000000 0.000000,1.000000 0.000000,18.000000 0.000000,0.000000 0.000000,-19.000000 0.000000,0.000000 0.000000,19.000000 0.000000,1.000000 0.000000,-20.000000 0.000000,0.000000 0.000000,1.000000 0.000000,-1.000000 0.000000,19.000000 0.000000,0.000000 0.000000,0.000000 0.000000,0.000000 0.000000,0.000000 0.000000,0.000000 0.000000,-19.000000 0.000000,1.000000 0.000000,36.000000 0.000000,1.000000 0.000000,-19.000000 0.000000,0.000000 0.000000,19.000000 0.000000,-1.000000 0.000000,1.000000 0.000000,-1.000000 0.000000,-17.000000 0.000000,-1.000000 0.000000,18.000000 0.000000,1.000000 0.000000,18.000000 0.000000,1.000000 0.000000,-39.000000 0.000000,1.000000 0.000000,19.000000 0.000000,0.000000 0.000000,0.000000 0.000000,-1.000000 0.000000,1.000000 0.000000,0.000000 0.000000,-1.000000 0.000000,1.000000 0.000000,18.000000 0.000000,1.000000 0.000000,-1.000000 0.000000,0.000000 0.000000,19.000000 19.000000,0.000000-1.000000,0.000000-18.000000,0.000000 0.000000,19.000000 0.000000,0.000000 0.000000,-20.000000 0.000000,1.000000 0.000000,38.000000 0.000000,-1.000000 0.000000,-18.000000 0.000000,-1.000000 0.000000,20.000000 19.000000,-1.000000 0.000000,-18.000000-19.000000,0.000000 0.000000,-20.000000 0.000000,2.000000 0.000000,-1.000000 18.000000,-1.000000 1.000000,20.000000-19.000000,0.000000 0.000000,-19.000000 0.000000,0.000000 0.000000,0.000000 19.000000,0.000000-1.000000,18.000000 1.000000,1.000000 0.000000,-19.000000-19.000000,0.000000 0.000000,0.000000 0.000000,0.000000 0.000000,-18.000000 18.000000,-1.000000 1.000000,19.000000-19.000000,0.000000 0.000000,0.000000 0.000000,0.000000 0.000000,0.000000 0.000000,0.000000 0.000000,0.000000 0.000000,0.000000 0.000000,-19.000000 0.000000,1.000000 0.000000,-1.000000 0.000000,0.000000 0.000000,0.000000 0.000000,1.000000 0.000000,-20.000000 0.000000,1.000000 0.000000,37.000000 0.000000,0.000000 0.000000,-37.000000 0.000000,0.000000 0.000000,18.000000 0.000000,0.000000 0.000000,19.000000 0.000000,0.000000 0.000000,-37.000000 0.000000,0.000000 0.000000,18.000000 0.000000,0.000000 0.000000,-37.000000 0.000000,0.000000 0.000000,0.000000 0.000000,0.000000 0.000000,19.000000 0.000000,-1.000000 0.000000,-17.000000 0.000000,-1.000000 0.000000,-1.000000 0.000000,1.000000 0.000000,19.000000 0.000000,0.000000 0.000000,-19.000000 0.000000,0.000000 0.000000,18.000000 0.000000,1.000000 0.000000,0.000000 0.000000,0.000000 0.000000,-19.000000 0.000000,-1.000000 0.000000,1.000000 0.000000,1.000000 0.000000,17.000000 0.000000,1.000000 0.000000,-38.000000 0.000000,0.000000 0.000000,19.000000 0.000000,1.000000 0.000000,-2.000000 0.000000,1.000000 0.000000,-18.000000 0.000000,-1.000000 0.000000,19.000000 0.000000,0.000000 0.000000,0.000000 0.000000,0.000000 0.000000,0.000000 0.000000,0.000000 0.000000,0.000000 0.000000,0.000000 0.000000,19.000000 0.000000,-1.000000 0.000000,-17.000000 0.000000,-1.000000 0.000000,-1.000000 0.000000,2.000000 0.000000,-1.000000 0.000000,-1.000000 0.000000,2.000000 0.000000,-1.000000 0.000000,-19.000000 0.000000,0.000000 0.000000,19.000000 0.000000,0.000000 0.000000,-18.000000 0.000000,-1.000000 0.000000,19.000000 0.000000,0.000000 0.000000,-19.000000 0.000000,0.000000 0.000000,1.000000 0.000000,-1.000000 0.000000,19.000000 0.000000,0.000000 0.000000,-18.000000 0.000000,-1.000000 0.000000,19.000000 0.000000,0.000000 0.000000,-19.000000 0.000000,1.000000 0.000000,18.000000 0.000000,0.000000 0.000000,-19.000000 0.000000,0.000000 0.000000,19.000000 0.000000,0.000000 0.000000,-19.000000 0.000000,1.000000 0.000000,18.000000 0.000000,0.000000 0.000000,0.000000 0.000000,0.000000 0.000000,0.000000 0.000000,0.000000 0.000000,-19.000000-19.000000,0.000000 1.000000,20.000000 18.000000,-2.000000 0.000000,-17.000000 0.000000,-1.000000 0.000000,19.000000 0.000000,0.000000 0.000000,-18.000000 0.000000,-1.000000 0.000000,19.000000 0.000000,0.000000 0.000000,0.000000 0.000000,0.000000 0.000000,0.000000 0.000000,0.000000 0.000000,0.000000 0.000000,0.000000 0.000000,18.000000 0.000000,1.000000 0.000000,0.000000 0.000000,0.000000 0.000000,-1.000000 0.000000,1.000000 0.000000,-19.000000 0.000000,0.000000 0.000000,19.000000 0.000000,-1.000000 0.000000,1.000000 0.000000,-1.000000 0.000000,1.000000 0.000000,0.000000 0.000000,-19.000000 0.000000,0.000000 0.000000,19.000000 0.000000,-1.000000 0.000000,1.000000 0.000000,-1.000000 0.000000,1.000000 0.000000,0.000000 0.000000,0.000000 0.000000,-1.000000 0.000000,1.000000 0.000000,0.000000 0.000000,-1.000000 0.000000,1.000000 0.000000,-1.000000 0.000000,1.000000 0.000000,-19.000000 0.000000,0.000000 0.000000,0.000000 0.000000,0.000000 0.000000,0.000000 0.000000,0.000000 0.000000,0.000000 0.000000,0.000000 0.000000,0.000000 0.000000,0.000000 0.000000,0.000000 0.000000,0.000000 0.000000,0.000000 18.000000,0.000000 1.000000,0.000000-19.000000,0.000000 0.000000,0.000000 0.000000,0.000000 0.000000,0.000000 0.000000,0.000000 0.000000,-18.000000 0.000000,-1.000000 0.000000,19.000000 0.000000,0.000000 0.000000,-19.000000 0.000000,0.000000 0.000000,1.000000 0.000000,-1.000000 0.000000,0.000000 0.000000,1.000000 0.000000,-1.000000 0.000000,1.000000 0.000000,-1.000000 0.000000,0.000000 0.000000,0.000000 0.000000,1.000000 0.000000,-1.000000 0.000000,1.000000 0.000000,18.000000-19.000000,0.000000 1.000000,-19.000000 18.000000,0.000000 0.000000,0.000000 0.000000,1.000000 0.000000,18.000000 0.000000,0.000000 0.000000,0.000000 0.000000,0.000000 0.000000,-19.000000 0.000000,0.000000 0.000000,19.000000 0.000000,1.000000 0.000000,17.000000-19.000000,1.000000 0.000000,-19.000000 19.000000,0.000000 0.000000,19.000000 0.000000,-1.000000 0.000000,-18.000000 0.000000,0.000000 0.000000,19.000000 0.000000,0.000000 0.000000,-19.000000 0.000000,-1.000000 0.000000,20.000000 0.000000,0.000000 0.000000,-19.000000 0.000000,0.000000 0.000000,18.000000 0.000000,1.000000 0.000000,18.000000 0.000000,1.000000 0.000000,-57.000000 0.000000,0.000000 0.000000,20.000000 19.000000</inkml:trace>
</inkml:ink>
</file>

<file path=ppt/ink/ink147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8:01:44"/>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50400.000000 22816.000000,'37.000000'0.000000,"-19.000000"-18.000000,1.000000-1.000000,18.000000 0.000000,1.000000 1.000000,18.000000 18.000000,0.000000 0.000000,19.000000 0.000000,-1.000000 0.000000,1.000000 0.000000,-1.000000 0.000000,39.000000 0.000000,-2.000000 0.000000,1.000000 18.000000,1.000000 1.000000,17.000000 0.000000,1.000000-1.000000,18.000000-18.000000,1.000000 0.000000,36.000000 0.000000,1.000000 0.000000,18.000000 0.000000,0.000000 0.000000,-18.000000 0.000000,0.000000 0.000000,-1.000000 0.000000,1.000000 0.000000,56.000000 0.000000,-1.000000 0.000000,-17.000000 0.000000,-2.000000 0.000000,-17.000000 0.000000,-1.000000 0.000000,38.000000-18.000000,-1.000000-1.000000,1.000000 19.000000,0.000000 0.000000,18.000000 0.000000,1.000000 0.000000,-1.000000-19.000000,0.000000 1.000000,19.000000 18.000000,0.000000 0.000000,0.000000 0.000000,0.000000 0.000000,19.000000 0.000000,0.000000 0.000000,-20.000000-19.000000,2.000000 0.000000,17.000000 19.000000,1.000000 0.000000,-1.000000 0.000000,1.000000 0.000000,0.000000 0.000000,-1.000000 0.000000,-17.000000 19.000000,-2.000000 0.000000,57.000000-19.000000,0.000000 0.000000,-56.000000 0.000000,0.000000 0.000000,1.000000 18.000000,-1.000000 1.000000,18.000000-19.000000,1.000000 0.000000,-38.000000 19.000000,1.000000-1.000000,-1.000000-18.000000,0.000000 0.000000,0.000000 19.000000,1.000000-1.000000,-38.000000-18.000000,0.000000 0.000000,19.000000 0.000000,-1.000000 0.000000,1.000000 19.000000,-1.000000 0.000000,-17.000000-19.000000,-1.000000 0.000000,-19.000000 0.000000,0.000000 0.000000,19.000000 0.000000,0.000000 0.000000,-56.000000 19.000000,0.000000-1.000000,0.000000-18.000000,0.000000 0.000000,-37.000000 0.000000,0.000000 0.000000,18.000000 0.000000,0.000000 0.000000,1.000000 0.000000,-1.000000 0.000000,-37.000000 0.000000,0.000000 0.000000,-19.000000 0.000000,1.000000 0.000000,-1.000000 0.000000,0.000000 0.000000,-18.000000 0.000000,0.000000 0.000000,-1.000000 0.000000,1.000000 0.000000,-19.000000 0.000000,0.000000 0.000000,-19.000000 0.000000</inkml:trace>
</inkml:ink>
</file>

<file path=ppt/ink/ink147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8:02:01"/>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39573.000000 25280.000000,'37.000000'0.000000,"-37.000000"-18.000000,0.000000-1.000000,19.000000 19.000000,0.000000 0.000000,-1.000000 0.000000,1.000000 0.000000,0.000000 0.000000,-1.000000 0.000000,1.000000 0.000000,-1.000000 0.000000,1.000000 0.000000,0.000000 0.000000,0.000000 0.000000,-1.000000 0.000000,-18.000000-19.000000,0.000000 1.000000,19.000000 18.000000,0.000000 0.000000,-1.000000 0.000000,1.000000 0.000000,18.000000 0.000000,0.000000 0.000000,-18.000000 0.000000,0.000000 0.000000,37.000000 0.000000,0.000000 0.000000,-19.000000-19.000000,1.000000 0.000000,36.000000 19.000000,1.000000 0.000000,-19.000000 0.000000,0.000000 0.000000,19.000000 0.000000,-1.000000 0.000000,-18.000000 0.000000,0.000000 0.000000,19.000000 0.000000,0.000000 0.000000,-19.000000 0.000000,-1.000000 0.000000,1.000000 0.000000,1.000000 0.000000,-1.000000 0.000000,0.000000 0.000000,-19.000000 0.000000,0.000000 0.000000,19.000000 0.000000,0.000000 0.000000,-19.000000 0.000000,1.000000 0.000000,-1.000000 0.000000,0.000000 0.000000,1.000000 0.000000,-1.000000 0.000000,0.000000 0.000000,1.000000 0.000000,-1.000000 0.000000,1.000000 0.000000,-20.000000 0.000000,1.000000 0.000000,18.000000 0.000000,0.000000 0.000000,-18.000000 0.000000,0.000000 0.000000,0.000000 0.000000,-1.000000 0.000000,1.000000 19.000000,0.000000 0.000000,-1.000000-19.000000,1.000000 0.000000,-1.000000 0.000000,1.000000 0.000000,0.000000 0.000000,0.000000 0.000000,-1.000000 0.000000,1.000000 0.000000,0.000000 0.000000,-1.000000 0.000000,1.000000 0.000000,-1.000000 0.000000,1.000000 0.000000,0.000000 0.000000,0.000000 0.000000,-1.000000 0.000000,1.000000 18.000000</inkml:trace>
</inkml:ink>
</file>

<file path=ppt/ink/ink147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8:02:02"/>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45919.000000 25280.000000,'38.000000'0.000000,"-19.000000"0.000000,-1.000000 0.000000,20.000000 0.000000,-1.000000 0.000000,-18.000000 0.000000,-1.000000 0.000000,38.000000 0.000000,0.000000 0.000000,0.000000 0.000000,0.000000 0.000000,19.000000 0.000000,0.000000 0.000000,-1.000000 0.000000,1.000000 0.000000,0.000000 0.000000,-1.000000 0.000000,38.000000 0.000000,0.000000 0.000000,-19.000000 0.000000,1.000000 0.000000,18.000000 0.000000,0.000000 0.000000,0.000000 0.000000,0.000000 0.000000,19.000000 0.000000,-1.000000 0.000000,1.000000 0.000000,-1.000000 0.000000,1.000000 0.000000,0.000000 0.000000,0.000000-18.000000,-1.000000-1.000000,-18.000000 19.000000,0.000000 0.000000,19.000000 0.000000,0.000000 0.000000,-1.000000-19.000000,1.000000 1.000000,37.000000 18.000000,0.000000 0.000000,-19.000000 0.000000,0.000000 0.000000,1.000000 0.000000,-1.000000 0.000000,19.000000 0.000000,0.000000 0.000000,37.000000 0.000000,1.000000 0.000000,-20.000000 0.000000,1.000000 0.000000,0.000000 0.000000,-1.000000 0.000000,-18.000000 0.000000,0.000000 0.000000,19.000000 18.000000,0.000000 1.000000,-19.000000-19.000000,0.000000 0.000000,0.000000 0.000000,0.000000 0.000000,-56.000000 19.000000,0.000000-1.000000,18.000000-18.000000,1.000000 0.000000,-37.000000 0.000000,-1.000000 0.000000,0.000000 0.000000,0.000000 0.000000,20.000000 0.000000,-2.000000 0.000000,-17.000000 0.000000,-1.000000 0.000000,1.000000 0.000000,-1.000000 0.000000,-18.000000 0.000000,-1.000000 0.000000,1.000000 0.000000,-1.000000 0.000000,-18.000000 0.000000,1.000000 0.000000,17.000000 19.000000,1.000000 0.000000,-19.000000-19.000000,0.000000 0.000000,19.000000 0.000000,-1.000000 0.000000,20.000000 0.000000,-1.000000 0.000000,0.000000 0.000000,0.000000 0.000000,1.000000 0.000000,-1.000000 0.000000,19.000000 0.000000,0.000000 0.000000,-19.000000 0.000000,1.000000 0.000000,-1.000000 0.000000,1.000000 0.000000,17.000000 18.000000,1.000000 1.000000,-18.000000-19.000000,-1.000000 0.000000,1.000000 0.000000,-1.000000 0.000000,38.000000 0.000000,-1.000000 0.000000,-37.000000 0.000000,1.000000 0.000000,-1.000000 19.000000,1.000000-1.000000,-1.000000-18.000000,0.000000 0.000000,-18.000000 0.000000,0.000000 0.000000,-20.000000 0.000000,1.000000 0.000000,38.000000 0.000000,-1.000000 0.000000,-37.000000 0.000000,0.000000 0.000000,0.000000 0.000000,0.000000 0.000000,0.000000 19.000000,0.000000 0.000000,0.000000-19.000000,0.000000 0.000000,-18.000000 0.000000,-1.000000 0.000000,-18.000000 0.000000,-1.000000 0.000000,1.000000 0.000000,0.000000 0.000000,18.000000 0.000000,0.000000 0.000000,-18.000000 0.000000,0.000000 0.000000,-1.000000 0.000000,1.000000 0.000000,18.000000 0.000000</inkml:trace>
</inkml:ink>
</file>

<file path=ppt/ink/ink14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57:18"/>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29119.000000 26890.000000,'-19.000000'0.000000,"9.000000"10.000000,0.000000 0.000000,10.000000 0.000000,0.000000-1.000000,-11.000000 1.000000,1.000000 1.000000,1.000000-1.000000,-1.000000 0.000000,0.000000-10.000000,-1.000000 0.000000,11.000000 10.000000,0.000000 0.000000,-10.000000 0.000000,1.000000 0.000000,9.000000 0.000000,0.000000-1.000000,0.000000 1.000000,0.000000 1.000000,0.000000-1.000000,0.000000 0.000000,0.000000 0.000000,0.000000 0.000000,9.000000-10.000000,1.000000 0.000000,1.000000 10.000000,-1.000000 0.000000,0.000000-10.000000,-1.000000 0.000000,12.000000 0.000000,-1.000000 0.000000,-11.000000 0.000000,1.000000 0.000000,1.000000 10.000000,-1.000000-1.000000,10.000000-9.000000,0.000000 0.000000,-10.000000 0.000000,0.000000 0.000000,9.000000 0.000000,2.000000 0.000000,-11.000000 0.000000,-1.000000 0.000000,1.000000 10.000000</inkml:trace>
</inkml:ink>
</file>

<file path=ppt/ink/ink148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8:02:05"/>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62421.000000 25653.000000,'37.000000'0.000000,"-18.000000"0.000000,-1.000000 0.000000,1.000000 0.000000,0.000000 0.000000,18.000000 0.000000,1.000000 0.000000,-1.000000 0.000000,0.000000 0.000000,0.000000 0.000000,1.000000 0.000000,18.000000 0.000000,0.000000 0.000000,-19.000000 0.000000,1.000000 0.000000,36.000000 0.000000,1.000000 0.000000,-19.000000 0.000000,0.000000 0.000000,19.000000 0.000000,-1.000000 0.000000,1.000000 0.000000,0.000000 0.000000,-1.000000 0.000000,1.000000 0.000000,-1.000000 0.000000,1.000000 0.000000,37.000000-18.000000,0.000000-1.000000,0.000000 1.000000,0.000000-1.000000,-18.000000 0.000000,-1.000000 1.000000,19.000000-1.000000,0.000000 0.000000,0.000000 1.000000,0.000000-1.000000,0.000000 0.000000,0.000000 1.000000,18.000000 18.000000,1.000000 0.000000,18.000000-19.000000,1.000000 0.000000,-19.000000 19.000000,-1.000000 0.000000,20.000000 0.000000,-1.000000 0.000000,0.000000 0.000000,0.000000 0.000000,-18.000000 0.000000,0.000000 0.000000,-1.000000 0.000000,1.000000 0.000000,37.000000 0.000000,0.000000 0.000000,-37.000000 0.000000,0.000000 0.000000,-1.000000 19.000000,1.000000 0.000000,18.000000-1.000000,1.000000 1.000000,-20.000000 0.000000,1.000000-1.000000,0.000000-18.000000,-1.000000 0.000000,38.000000 19.000000,0.000000 0.000000,-56.000000-1.000000,0.000000 1.000000,19.000000 0.000000,-1.000000-1.000000,-18.000000-18.000000,1.000000 0.000000,-1.000000 19.000000,0.000000-1.000000,-1.000000-18.000000,1.000000 0.000000,19.000000 19.000000,0.000000 0.000000,-19.000000-19.000000,0.000000 0.000000,-19.000000 0.000000,0.000000 0.000000,1.000000 0.000000,-1.000000 0.000000,1.000000 0.000000,-1.000000 0.000000,0.000000 0.000000,0.000000 0.000000,20.000000 0.000000,-1.000000 0.000000,-1.000000 0.000000,2.000000 0.000000,17.000000 0.000000,1.000000 0.000000,-19.000000 0.000000,0.000000 0.000000,-38.000000 0.000000,1.000000 0.000000,18.000000 0.000000,1.000000 0.000000,-19.000000 0.000000,-1.000000 0.000000,20.000000 0.000000,-1.000000 0.000000,-18.000000-19.000000,-1.000000 0.000000,57.000000 19.000000,0.000000 0.000000,-20.000000-18.000000,1.000000-1.000000,-18.000000 19.000000,-1.000000 0.000000,19.000000-18.000000,0.000000-1.000000,0.000000 0.000000,0.000000 1.000000,-19.000000 18.000000,1.000000 0.000000,18.000000-19.000000,0.000000 0.000000,0.000000 19.000000,0.000000 0.000000,19.000000-18.000000,-1.000000-1.000000,1.000000 19.000000,-1.000000 0.000000,-17.000000 0.000000,-1.000000 0.000000,18.000000 0.000000,1.000000 0.000000,-1.000000 0.000000,1.000000 0.000000,18.000000 0.000000,1.000000 0.000000,18.000000 19.000000,0.000000-1.000000,-19.000000-18.000000,1.000000 0.000000,-38.000000 19.000000,-1.000000 0.000000,2.000000-19.000000,-1.000000 0.000000,-1.000000 0.000000,2.000000 0.000000,-1.000000 0.000000,-1.000000 0.000000,1.000000 0.000000,0.000000 0.000000,1.000000 0.000000,-1.000000 0.000000,-38.000000 18.000000,1.000000 1.000000,0.000000-19.000000,-1.000000 0.000000,1.000000 0.000000,-1.000000 0.000000,-17.000000 0.000000,-1.000000 0.000000,-1.000000 0.000000,1.000000 0.000000,-18.000000 0.000000,-1.000000 0.000000,1.000000 0.000000,-1.000000 0.000000,0.000000 0.000000,1.000000 0.000000,17.000000 19.000000,1.000000-1.000000,-18.000000 1.000000,-1.000000-1.000000,-18.000000 1.000000,-1.000000 0.000000,20.000000-19.000000</inkml:trace>
</inkml:ink>
</file>

<file path=ppt/ink/ink148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8:02:12"/>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4480.000000 27483.000000,'-38.000000'0.000000,"57.000000"0.000000,0.000000 0.000000,18.000000 0.000000,0.000000 0.000000,-18.000000 0.000000,-1.000000 0.000000,20.000000 0.000000,-1.000000 0.000000,0.000000 0.000000,1.000000 0.000000,-20.000000 0.000000,1.000000 0.000000,19.000000 0.000000,-1.000000 0.000000,19.000000 0.000000,0.000000 0.000000,-19.000000 0.000000,1.000000 0.000000,36.000000 0.000000,1.000000 0.000000,-1.000000 0.000000,1.000000 0.000000,18.000000 0.000000,1.000000 0.000000,-1.000000-19.000000,1.000000 1.000000,18.000000 18.000000,0.000000 0.000000,-19.000000 0.000000,0.000000 0.000000,1.000000 0.000000,-1.000000 0.000000,0.000000-19.000000,0.000000 0.000000,1.000000 19.000000,-1.000000 0.000000,19.000000-18.000000,0.000000-1.000000,-18.000000 19.000000,-1.000000 0.000000,0.000000 0.000000,1.000000 0.000000,-1.000000 0.000000,0.000000 0.000000,-37.000000 0.000000,0.000000 0.000000,19.000000 0.000000,-1.000000 0.000000,-18.000000 0.000000,1.000000 0.000000,-20.000000 0.000000,0.000000 0.000000,19.000000 0.000000,0.000000 0.000000,-19.000000 0.000000,1.000000 0.000000,18.000000 0.000000,0.000000 0.000000,0.000000 0.000000,0.000000 0.000000,0.000000 0.000000,0.000000 0.000000,0.000000 0.000000,0.000000 0.000000,18.000000 0.000000,1.000000 0.000000,-19.000000 0.000000,0.000000 0.000000,0.000000 0.000000,0.000000 0.000000,0.000000 0.000000,0.000000 0.000000,0.000000 0.000000,0.000000 0.000000,0.000000 0.000000,0.000000 0.000000,19.000000 0.000000,0.000000 0.000000,-38.000000 0.000000,0.000000 0.000000,19.000000 0.000000,0.000000 0.000000,19.000000 0.000000,0.000000 0.000000,-19.000000 0.000000,-1.000000 0.000000,20.000000 0.000000,0.000000 0.000000,0.000000-19.000000,-1.000000 1.000000,-18.000000 18.000000,0.000000 0.000000,19.000000 0.000000,0.000000 0.000000,-1.000000 0.000000,1.000000 0.000000,-19.000000 0.000000,0.000000 0.000000,0.000000 0.000000,0.000000 0.000000,0.000000 0.000000,0.000000 0.000000,-19.000000 0.000000,1.000000 0.000000,17.000000 0.000000,1.000000 0.000000,1.000000 0.000000,-1.000000 0.000000,-1.000000 0.000000,2.000000 0.000000,-1.000000-19.000000,-1.000000 0.000000,20.000000 19.000000,0.000000 0.000000,-1.000000 0.000000,1.000000 0.000000,0.000000 0.000000,0.000000 0.000000,-1.000000-18.000000,1.000000-1.000000,-19.000000 19.000000,0.000000 0.000000,19.000000 0.000000,-1.000000 0.000000,-18.000000 0.000000,0.000000 0.000000,0.000000 0.000000,0.000000 0.000000,-18.000000 0.000000,-1.000000 0.000000,19.000000 0.000000,0.000000 0.000000,-19.000000 0.000000,1.000000 0.000000,18.000000 0.000000,0.000000 0.000000,0.000000 0.000000,-1.000000 0.000000,1.000000 0.000000,1.000000 0.000000,-1.000000 0.000000,0.000000 0.000000,0.000000 0.000000,-1.000000 0.000000,1.000000 0.000000,1.000000 0.000000,-2.000000 0.000000,1.000000 0.000000,1.000000 0.000000,-2.000000 0.000000,1.000000 19.000000,1.000000-1.000000,-2.000000-18.000000,1.000000 0.000000,-18.000000 0.000000,-1.000000 0.000000,1.000000 0.000000,-1.000000 0.000000,0.000000 0.000000,1.000000 0.000000,-1.000000 19.000000,0.000000 0.000000,1.000000-19.000000,-1.000000 0.000000,0.000000 0.000000,1.000000 0.000000,17.000000 18.000000,2.000000 1.000000,-1.000000-19.000000,-1.000000 0.000000,2.000000 0.000000,-1.000000 0.000000,-1.000000 0.000000,1.000000 0.000000,19.000000 0.000000,0.000000 0.000000,-19.000000 0.000000,0.000000 0.000000,18.000000 0.000000,1.000000 0.000000,-19.000000 0.000000,0.000000 0.000000,0.000000 0.000000,0.000000 0.000000,0.000000 0.000000,0.000000 0.000000,0.000000 0.000000,0.000000 0.000000,-18.000000 0.000000,-1.000000 0.000000,19.000000 0.000000,0.000000 0.000000,-19.000000 0.000000,1.000000 0.000000,18.000000 0.000000,0.000000 0.000000,0.000000 0.000000,-1.000000 0.000000,1.000000 0.000000,1.000000 0.000000,-2.000000 0.000000,1.000000 0.000000,1.000000 0.000000,-2.000000 0.000000,1.000000 0.000000,1.000000 0.000000,-2.000000 0.000000,1.000000 0.000000,1.000000 0.000000,-1.000000 0.000000,-1.000000 0.000000,2.000000 0.000000,-20.000000 0.000000,0.000000 0.000000,19.000000 0.000000,0.000000 0.000000,-18.000000 0.000000,-1.000000 0.000000,0.000000 0.000000,1.000000 0.000000,18.000000 0.000000,-1.000000 0.000000,-17.000000 0.000000,-1.000000 0.000000,19.000000 0.000000,0.000000 0.000000,0.000000 0.000000,0.000000 0.000000,0.000000 0.000000,0.000000 0.000000,0.000000 0.000000,0.000000 0.000000,0.000000 0.000000,0.000000 0.000000,19.000000 0.000000,0.000000 0.000000,-19.000000 0.000000,-1.000000 0.000000,20.000000 0.000000,0.000000 0.000000,-19.000000 0.000000,0.000000 0.000000,0.000000 0.000000,0.000000 0.000000,19.000000 0.000000,-1.000000 0.000000,-18.000000 0.000000,0.000000 0.000000,19.000000 0.000000,0.000000 0.000000,-1.000000 0.000000,1.000000 0.000000,18.000000 0.000000,1.000000 0.000000,-1.000000 0.000000,0.000000 0.000000,0.000000 0.000000,1.000000 0.000000,-20.000000 0.000000,1.000000 0.000000,0.000000-19.000000,0.000000 1.000000,-19.000000 18.000000,-1.000000 0.000000,2.000000 0.000000,-1.000000 0.000000,-1.000000 0.000000,1.000000 0.000000,0.000000 0.000000,0.000000 0.000000,1.000000 0.000000,-1.000000 0.000000,18.000000 0.000000,1.000000 0.000000,-1.000000 0.000000,1.000000 0.000000,19.000000 0.000000,-1.000000 0.000000,0.000000 0.000000,1.000000 0.000000,-38.000000 18.000000,-1.000000 1.000000,20.000000-19.000000,0.000000 0.000000,-19.000000 0.000000,0.000000 0.000000,0.000000 0.000000,0.000000 0.000000,-19.000000 0.000000,1.000000 0.000000,17.000000 0.000000,1.000000 0.000000,-18.000000 0.000000,-1.000000 0.000000,0.000000 0.000000,1.000000 0.000000,18.000000 0.000000,0.000000 0.000000,-19.000000 0.000000,0.000000 0.000000,20.000000 0.000000,-1.000000 0.000000,-1.000000 0.000000,2.000000 0.000000,-20.000000 0.000000,0.000000 0.000000,1.000000 0.000000,-1.000000 0.000000,19.000000 0.000000,0.000000 0.000000,-19.000000 0.000000,1.000000 0.000000,-1.000000 0.000000,0.000000 0.000000,1.000000 0.000000,-1.000000 0.000000,-18.000000 0.000000,-1.000000 0.000000,20.000000 0.000000,-1.000000 0.000000,0.000000 0.000000,0.000000 0.000000,1.000000 0.000000,-1.000000 0.000000,1.000000 0.000000,-1.000000 0.000000,0.000000 0.000000,1.000000 0.000000,-1.000000 19.000000,0.000000-1.000000,19.000000-18.000000,0.000000 0.000000,0.000000 0.000000,0.000000 0.000000,0.000000 0.000000,0.000000 0.000000,0.000000 0.000000,0.000000 0.000000,0.000000 0.000000,0.000000 0.000000,0.000000 0.000000,0.000000 0.000000,0.000000 19.000000,0.000000 0.000000,-19.000000-19.000000,1.000000 0.000000,18.000000 0.000000,0.000000 0.000000,-19.000000 0.000000,0.000000 0.000000,1.000000 0.000000,-1.000000 0.000000,0.000000 0.000000,1.000000 0.000000,-1.000000 0.000000,0.000000 0.000000,-18.000000 0.000000,0.000000 0.000000,18.000000 0.000000,0.000000 0.000000,-18.000000 0.000000,0.000000 0.000000,-1.000000 0.000000,1.000000 0.000000,0.000000 0.000000,0.000000 0.000000,-1.000000 0.000000,1.000000 0.000000,18.000000 18.000000,0.000000 1.000000,-18.000000-19.000000,0.000000 0.000000,18.000000 0.000000,1.000000 0.000000,-1.000000 0.000000,0.000000 0.000000,0.000000 0.000000,1.000000 0.000000,-1.000000 0.000000,0.000000 0.000000,1.000000 0.000000,-1.000000 0.000000,1.000000 0.000000,-1.000000 0.000000,19.000000 0.000000,0.000000 0.000000,-19.000000 0.000000,0.000000 0.000000,20.000000 0.000000,-1.000000 0.000000,-1.000000 0.000000,1.000000 0.000000,-18.000000 0.000000,-1.000000 0.000000,19.000000 0.000000,0.000000 0.000000,-18.000000 0.000000,-1.000000 0.000000,19.000000 0.000000,0.000000 0.000000,-19.000000 0.000000,0.000000 0.000000,20.000000 0.000000,-1.000000 0.000000,-19.000000 0.000000,0.000000 0.000000,0.000000 0.000000,1.000000 0.000000,-1.000000 0.000000,1.000000 0.000000,18.000000 0.000000,0.000000 0.000000,-19.000000 0.000000,0.000000 0.000000,0.000000 0.000000,1.000000 0.000000,-1.000000 0.000000,1.000000 0.000000,-1.000000 0.000000,0.000000 0.000000,-18.000000 0.000000,0.000000 0.000000,18.000000 0.000000,0.000000 0.000000,0.000000 0.000000,1.000000 0.000000,-20.000000 0.000000,1.000000 0.000000,18.000000 0.000000,1.000000 0.000000,-1.000000 0.000000,0.000000 0.000000,-18.000000 0.000000,0.000000 0.000000,18.000000 0.000000,0.000000 0.000000,-18.000000 0.000000,0.000000 0.000000,18.000000 0.000000,1.000000 0.000000,-20.000000 0.000000,1.000000 0.000000,18.000000 0.000000,0.000000 0.000000,-18.000000 0.000000,0.000000 0.000000,18.000000 0.000000,1.000000 0.000000,-1.000000 0.000000,0.000000 0.000000,-18.000000 0.000000,0.000000 0.000000,18.000000 0.000000,0.000000 0.000000,1.000000 0.000000,-1.000000 0.000000,0.000000 0.000000,1.000000 0.000000,-1.000000 0.000000,0.000000 0.000000,-18.000000 0.000000,0.000000 0.000000,18.000000 0.000000,0.000000 0.000000,1.000000 0.000000,-1.000000 0.000000,0.000000 0.000000,1.000000 0.000000,17.000000 0.000000,1.000000 0.000000,-18.000000 0.000000,-1.000000 0.000000,1.000000 0.000000,-1.000000 0.000000,0.000000 0.000000,1.000000 0.000000,-1.000000 0.000000,0.000000 0.000000,0.000000 0.000000,1.000000 0.000000,-1.000000 0.000000,0.000000 0.000000,-18.000000 0.000000,0.000000 0.000000,18.000000 19.000000,1.000000-1.000000,-1.000000-18.000000,0.000000 0.000000,0.000000 0.000000,1.000000 0.000000,-1.000000 0.000000,1.000000 0.000000,18.000000 0.000000,0.000000 0.000000,-19.000000 19.000000,0.000000 0.000000,19.000000-19.000000,0.000000 0.000000,-19.000000 0.000000,1.000000 0.000000,18.000000 0.000000,0.000000 0.000000,-19.000000 18.000000,0.000000 1.000000,19.000000-19.000000,1.000000 0.000000,-20.000000 0.000000,0.000000 0.000000,19.000000 0.000000,0.000000 0.000000,0.000000 19.000000,0.000000-1.000000,-19.000000-18.000000,1.000000 0.000000,18.000000 0.000000,0.000000 0.000000,0.000000 0.000000,0.000000 0.000000,-19.000000 0.000000,1.000000 0.000000,-1.000000 0.000000,0.000000 0.000000,1.000000 0.000000,-1.000000 0.000000,0.000000 0.000000,1.000000 0.000000,-20.000000 0.000000,1.000000 0.000000,18.000000 0.000000,1.000000 0.000000,-20.000000 0.000000,1.000000 0.000000,0.000000 19.000000,-1.000000 0.000000,20.000000-19.000000,-1.000000 0.000000,-18.000000 0.000000,-1.000000 0.000000,1.000000 0.000000,0.000000 0.000000,18.000000 0.000000,0.000000 0.000000,0.000000 0.000000,1.000000 0.000000,-1.000000 0.000000,0.000000 0.000000,20.000000 0.000000,-1.000000 0.000000,-19.000000 18.000000,0.000000 1.000000,19.000000-19.000000,0.000000 0.000000,0.000000 0.000000,0.000000 0.000000,0.000000 0.000000,0.000000 0.000000,0.000000 0.000000,0.000000 0.000000,0.000000 0.000000,0.000000 0.000000,0.000000 19.000000,0.000000-1.000000,19.000000-18.000000,0.000000 0.000000,-19.000000 0.000000,0.000000 0.000000,0.000000 0.000000,-1.000000 0.000000,1.000000 0.000000,1.000000 0.000000,-2.000000 0.000000,1.000000 0.000000,1.000000 0.000000,-2.000000 0.000000,1.000000 0.000000,1.000000 0.000000,17.000000 0.000000,1.000000 0.000000,0.000000 0.000000,-1.000000 0.000000,-18.000000 0.000000,0.000000 0.000000,19.000000 0.000000,0.000000 0.000000,-20.000000 0.000000,2.000000 0.000000,-1.000000 0.000000,-1.000000 0.000000,20.000000 0.000000,0.000000 0.000000,-19.000000 0.000000,0.000000 0.000000,18.000000 0.000000,1.000000 0.000000,0.000000 0.000000,-1.000000 0.000000,1.000000 19.000000,0.000000 0.000000,-19.000000-19.000000,0.000000 0.000000,37.000000 0.000000,1.000000 0.000000,-38.000000 0.000000,0.000000 0.000000,18.000000 0.000000,1.000000 0.000000,0.000000 0.000000,-1.000000 0.000000,-18.000000 0.000000,0.000000 0.000000,0.000000 0.000000,0.000000 0.000000,0.000000 0.000000,0.000000 0.000000,-18.000000 18.000000,-1.000000 1.000000,19.000000-19.000000,0.000000 0.000000,-19.000000 0.000000,1.000000 0.000000,-20.000000 0.000000,1.000000 0.000000,18.000000 0.000000,0.000000 0.000000,1.000000 0.000000,-1.000000 0.000000,1.000000 0.000000,-1.000000 0.000000,0.000000 0.000000,1.000000 0.000000,18.000000-19.000000,-1.000000 1.000000,-17.000000 18.000000,-1.000000 0.000000,19.000000-19.000000,0.000000 0.000000,0.000000 19.000000,0.000000 0.000000,0.000000 0.000000,0.000000 0.000000,-18.000000-18.000000,-1.000000-1.000000,19.000000 19.000000,0.000000 0.000000,-19.000000 0.000000,0.000000 0.000000,1.000000 0.000000,-1.000000 0.000000,1.000000 0.000000,-1.000000 0.000000,0.000000 0.000000,0.000000 0.000000,1.000000 0.000000,-1.000000 0.000000,0.000000 0.000000,1.000000 0.000000,-1.000000 0.000000,1.000000 0.000000,-1.000000 0.000000,0.000000 0.000000,0.000000-19.000000,1.000000 1.000000,-1.000000 18.000000,1.000000 0.000000,18.000000 0.000000,0.000000 0.000000,-19.000000 0.000000,0.000000 0.000000,0.000000 0.000000,1.000000 0.000000,18.000000 0.000000,0.000000 0.000000,-19.000000 0.000000,1.000000 0.000000,18.000000 0.000000,-1.000000 0.000000,-17.000000 0.000000,-1.000000 0.000000,0.000000 0.000000,1.000000 0.000000,-1.000000 0.000000,0.000000 0.000000,1.000000 0.000000,-1.000000 0.000000,0.000000 0.000000,1.000000 0.000000,-1.000000 0.000000,1.000000 0.000000,-1.000000 0.000000,0.000000 0.000000,1.000000 0.000000,-1.000000 0.000000,-18.000000 0.000000,-1.000000 0.000000,20.000000 0.000000,-1.000000 0.000000,0.000000 0.000000,1.000000 0.000000,-1.000000 0.000000,0.000000 0.000000,1.000000 0.000000,-1.000000 0.000000,0.000000 0.000000,1.000000 0.000000,-1.000000 0.000000,0.000000 0.000000,0.000000 0.000000,1.000000 0.000000,-1.000000 0.000000,0.000000 0.000000,20.000000 0.000000,-1.000000 0.000000,-19.000000 0.000000,0.000000 0.000000,0.000000 0.000000,1.000000 0.000000,-1.000000 0.000000,0.000000 0.000000,20.000000 0.000000,-1.000000 0.000000,-38.000000 0.000000,1.000000 0.000000,18.000000 0.000000,0.000000 0.000000,1.000000 0.000000,-1.000000 0.000000,0.000000-19.000000,1.000000 0.000000,-19.000000 19.000000,-1.000000 0.000000,20.000000 0.000000,-1.000000 0.000000,-18.000000 0.000000,-1.000000 0.000000,1.000000 0.000000,-1.000000 0.000000,20.000000 0.000000,-1.000000 0.000000,-18.000000 0.000000,0.000000 0.000000,18.000000-18.000000,0.000000-1.000000,-18.000000 19.000000,0.000000 0.000000,18.000000 0.000000,0.000000 0.000000,-18.000000 0.000000,-1.000000 0.000000,38.000000 0.000000,1.000000 0.000000,-20.000000 0.000000,0.000000 0.000000,1.000000 0.000000,-1.000000 0.000000,19.000000 0.000000,0.000000 0.000000,0.000000 0.000000,0.000000 0.000000,-19.000000 0.000000,0.000000 0.000000,20.000000 0.000000,-2.000000 0.000000,1.000000 0.000000,1.000000 0.000000,-20.000000 0.000000,0.000000 0.000000,19.000000 0.000000,0.000000 0.000000,0.000000 0.000000,0.000000 0.000000,-19.000000 0.000000,1.000000 0.000000,18.000000 0.000000,0.000000 0.000000,-19.000000 0.000000,1.000000 0.000000,-1.000000 0.000000,0.000000 0.000000,19.000000-19.000000,0.000000 1.000000,-18.000000 18.000000,-1.000000 0.000000,0.000000 0.000000,1.000000 0.000000,-1.000000 0.000000,0.000000 0.000000,19.000000 0.000000,0.000000 0.000000,-18.000000 0.000000,-1.000000 0.000000,19.000000 0.000000,0.000000 0.000000,-19.000000 0.000000,0.000000 0.000000,19.000000 0.000000,0.000000 0.000000,-18.000000 0.000000,-1.000000 0.000000,19.000000-19.000000,0.000000 0.000000,-19.000000 19.000000,1.000000 0.000000,18.000000 0.000000,0.000000 0.000000,-19.000000 0.000000,1.000000 0.000000,-20.000000 0.000000,1.000000 0.000000,18.000000 0.000000,0.000000 0.000000,1.000000 0.000000,-1.000000 0.000000,-18.000000 0.000000,0.000000 0.000000,18.000000 0.000000,0.000000 0.000000,1.000000 0.000000,-1.000000 0.000000,-18.000000 0.000000,-1.000000 0.000000,19.000000 0.000000,1.000000 0.000000,-1.000000 0.000000,1.000000 0.000000,17.000000 0.000000,1.000000 0.000000,-18.000000 0.000000,-1.000000 0.000000,19.000000 0.000000,0.000000 0.000000,0.000000 0.000000,0.000000 0.000000,0.000000 0.000000,0.000000 0.000000,-18.000000 0.000000,-1.000000 0.000000,19.000000 0.000000,0.000000 0.000000,0.000000 0.000000,0.000000 0.000000,-19.000000 0.000000,1.000000 0.000000,17.000000 0.000000,2.000000 0.000000,-20.000000 0.000000,0.000000 0.000000,19.000000 0.000000,0.000000 0.000000,-18.000000 19.000000,-1.000000 0.000000,0.000000-19.000000,0.000000 0.000000,1.000000 0.000000,-1.000000 0.000000,1.000000 0.000000,-1.000000 0.000000,19.000000 0.000000,0.000000 0.000000,-19.000000 0.000000,0.000000 0.000000,19.000000 0.000000,0.000000 0.000000,-18.000000 0.000000,-1.000000 0.000000,1.000000 0.000000,-1.000000 0.000000,0.000000 0.000000,0.000000 0.000000,1.000000 0.000000,-1.000000 0.000000,1.000000 0.000000,-1.000000 0.000000,0.000000 0.000000,1.000000 0.000000,-20.000000 0.000000,1.000000 0.000000,0.000000 0.000000,-1.000000 0.000000,19.000000 0.000000,1.000000 0.000000,-20.000000 0.000000,1.000000 0.000000,18.000000 0.000000,1.000000 0.000000,-1.000000-19.000000,1.000000 0.000000,-20.000000 19.000000,1.000000 0.000000,18.000000 0.000000,0.000000 0.000000,-18.000000-18.000000,0.000000-1.000000,18.000000 19.000000,1.000000 0.000000,-20.000000 0.000000,1.000000 0.000000,-1.000000-19.000000,1.000000 1.000000,0.000000 18.000000,-1.000000 0.000000,-18.000000-19.000000,0.000000 0.000000,-37.000000 19.000000,0.000000 0.000000,-1.000000 0.000000,1.000000 0.000000,-38.000000-18.000000,1.000000-1.000000,37.000000 0.000000</inkml:trace>
</inkml:ink>
</file>

<file path=ppt/ink/ink148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8:02:14"/>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50736.000000 27968.000000,'74.000000'0.000000,"20.000000"0.000000,-1.000000 0.000000,-18.000000 0.000000,-1.000000 0.000000,1.000000 0.000000,-1.000000 0.000000,1.000000 0.000000,0.000000 0.000000,-1.000000 0.000000,1.000000 0.000000,19.000000 0.000000,-1.000000 0.000000,-19.000000 0.000000,1.000000 0.000000,18.000000 0.000000,1.000000 0.000000,-1.000000 0.000000,1.000000 0.000000,18.000000 0.000000,-1.000000 0.000000,1.000000 0.000000,0.000000 0.000000,0.000000 0.000000,1.000000 0.000000,-20.000000 0.000000,0.000000 0.000000,19.000000 0.000000,0.000000 0.000000,-18.000000 0.000000,-1.000000 0.000000,0.000000-18.000000,0.000000-1.000000,38.000000 19.000000,0.000000 0.000000,18.000000 0.000000,0.000000 0.000000,-18.000000 0.000000,0.000000 0.000000,18.000000 0.000000,1.000000 0.000000,-39.000000-19.000000,2.000000 1.000000,17.000000-1.000000,1.000000 0.000000,18.000000 19.000000,0.000000 0.000000,-18.000000-18.000000,0.000000-1.000000,-1.000000 19.000000,1.000000 0.000000,0.000000 0.000000,0.000000 0.000000,-38.000000 0.000000,0.000000 0.000000,0.000000 0.000000,1.000000 0.000000,-1.000000 0.000000,1.000000 0.000000,-1.000000 0.000000,0.000000 0.000000,1.000000 0.000000,-1.000000 0.000000,0.000000 0.000000,1.000000 0.000000,-20.000000 0.000000,1.000000 0.000000,-19.000000 0.000000,0.000000 0.000000,19.000000 0.000000,-1.000000 0.000000,-18.000000 0.000000,0.000000 0.000000,0.000000 0.000000,0.000000 0.000000,0.000000-19.000000,0.000000 1.000000,19.000000 18.000000,-1.000000 0.000000,-18.000000 0.000000,1.000000 0.000000,17.000000 0.000000,1.000000 0.000000,18.000000 0.000000,1.000000 0.000000,-20.000000 0.000000,1.000000 0.000000,18.000000 0.000000,1.000000 0.000000,-38.000000 0.000000,-1.000000 0.000000,2.000000 0.000000,-1.000000 0.000000,-1.000000 0.000000,1.000000 0.000000,0.000000 0.000000,0.000000 0.000000,-18.000000 0.000000,-1.000000 0.000000,-18.000000 0.000000,0.000000 0.000000,18.000000 0.000000,0.000000 0.000000,0.000000 0.000000,1.000000 0.000000,-19.000000 18.000000,-1.000000 1.000000,-18.000000 0.000000</inkml:trace>
</inkml:ink>
</file>

<file path=ppt/ink/ink148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02:20"/>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3808.000000 33531.000000,'37.000000'0.000000,"-19.000000"-19.000000,1.000000 1.000000,0.000000 18.000000,-1.000000 0.000000,1.000000-19.000000,0.000000 0.000000,-1.000000 19.000000,1.000000 0.000000,0.000000 0.000000,-1.000000 0.000000,1.000000 0.000000,0.000000 0.000000,-19.000000-18.000000,0.000000-1.000000,19.000000 19.000000,-1.000000 0.000000,1.000000 0.000000,0.000000 0.000000,-1.000000 0.000000,1.000000 0.000000,0.000000 0.000000,-1.000000 0.000000,1.000000 0.000000,-1.000000 0.000000,1.000000 0.000000,0.000000 0.000000,-1.000000 0.000000,1.000000 0.000000,0.000000 0.000000,0.000000 0.000000,18.000000 0.000000,0.000000 0.000000,1.000000 0.000000,-1.000000 0.000000,0.000000 0.000000,0.000000 0.000000,19.000000 0.000000,1.000000 0.000000,-1.000000 19.000000,0.000000-1.000000,18.000000-18.000000,1.000000 0.000000,18.000000 0.000000,0.000000 0.000000,19.000000 19.000000,1.000000 0.000000,-1.000000-19.000000,0.000000 0.000000,-1.000000 0.000000,1.000000 0.000000,19.000000 0.000000,0.000000 0.000000,-38.000000-19.000000,1.000000 0.000000,-1.000000 19.000000,0.000000 0.000000,-18.000000 0.000000,0.000000 0.000000,-1.000000-18.000000,1.000000-1.000000,-1.000000 19.000000,1.000000 0.000000,-19.000000 0.000000,0.000000 0.000000,0.000000 0.000000,0.000000 0.000000,0.000000 0.000000,0.000000 0.000000,0.000000 0.000000,0.000000 0.000000,-19.000000 0.000000,1.000000 0.000000,-1.000000 0.000000,1.000000 0.000000,18.000000 0.000000,0.000000 0.000000,0.000000 0.000000,-1.000000 0.000000,20.000000 0.000000,0.000000 0.000000,0.000000 0.000000,-1.000000 0.000000,1.000000 0.000000,0.000000 0.000000,-1.000000 0.000000,1.000000 0.000000,37.000000 0.000000,0.000000 0.000000,-19.000000 0.000000,1.000000 0.000000,-20.000000 0.000000,1.000000 0.000000,-1.000000 0.000000,1.000000 0.000000,-19.000000 0.000000,0.000000 0.000000,0.000000 0.000000,0.000000 0.000000,-18.000000 0.000000,-1.000000 0.000000,0.000000 0.000000,1.000000 0.000000,-20.000000 0.000000,1.000000 0.000000,18.000000 0.000000,0.000000 0.000000,-18.000000-19.000000,0.000000 1.000000,18.000000 18.000000,0.000000 0.000000,20.000000 0.000000,-1.000000 0.000000,-19.000000 0.000000,0.000000 0.000000,19.000000 0.000000,0.000000 0.000000,-18.000000 0.000000,-1.000000 0.000000,-18.000000 0.000000</inkml:trace>
</inkml:ink>
</file>

<file path=ppt/ink/ink148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02:21"/>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12544.000000 33456.000000,'37.000000'0.000000,"-37.000000"-18.000000,0.000000-1.000000,19.000000 19.000000,-1.000000 0.000000,-18.000000-19.000000,0.000000 1.000000,19.000000 18.000000,-1.000000 0.000000,20.000000 0.000000,-1.000000 0.000000,1.000000-19.000000,-1.000000 0.000000,19.000000 19.000000,0.000000 0.000000,0.000000 0.000000,0.000000 0.000000,19.000000-18.000000,-1.000000-1.000000,20.000000 19.000000,-1.000000 0.000000,-18.000000 0.000000,-1.000000 0.000000,20.000000-19.000000,-1.000000 1.000000,-18.000000 18.000000,-1.000000 0.000000,1.000000 0.000000,0.000000 0.000000,-1.000000 0.000000,1.000000 0.000000,-1.000000 0.000000,1.000000 0.000000,-19.000000 0.000000,0.000000 0.000000,19.000000 0.000000,-1.000000 0.000000,1.000000 0.000000,0.000000 0.000000,-1.000000 0.000000,1.000000 0.000000,19.000000 0.000000,-1.000000 0.000000,-19.000000 0.000000,1.000000 0.000000,0.000000 0.000000,0.000000 0.000000,-1.000000 0.000000,1.000000 0.000000,18.000000 0.000000,1.000000 0.000000,-38.000000 0.000000,-1.000000 0.000000,20.000000 0.000000,0.000000 0.000000,18.000000 0.000000,0.000000 0.000000,1.000000 0.000000,-1.000000 0.000000,1.000000 0.000000,-1.000000 0.000000,0.000000 0.000000,0.000000 0.000000,1.000000 0.000000,-1.000000 0.000000,1.000000-19.000000,-1.000000 0.000000,0.000000 19.000000,1.000000 0.000000,-1.000000 0.000000,0.000000 0.000000,19.000000 0.000000,0.000000 0.000000,0.000000 0.000000,0.000000 0.000000,0.000000 0.000000,0.000000 0.000000,0.000000 0.000000,0.000000 0.000000,0.000000 0.000000,0.000000 0.000000,-19.000000-18.000000,1.000000-1.000000,-1.000000 19.000000,0.000000 0.000000,19.000000 0.000000,0.000000 0.000000,-18.000000 0.000000,-1.000000 0.000000,19.000000 0.000000,0.000000 0.000000,0.000000 0.000000,0.000000 0.000000,-18.000000 0.000000,-1.000000 0.000000,0.000000 0.000000,0.000000 0.000000,1.000000 0.000000,-1.000000 0.000000,1.000000 0.000000,-1.000000 0.000000,0.000000 0.000000,0.000000 0.000000,1.000000 0.000000,-1.000000 0.000000,1.000000 0.000000,-1.000000 0.000000,0.000000 0.000000,1.000000 0.000000,-1.000000 0.000000,0.000000 0.000000,0.000000-19.000000,1.000000 1.000000,-1.000000 18.000000,1.000000 0.000000,-1.000000 0.000000,0.000000 0.000000,0.000000 0.000000,1.000000 0.000000,18.000000 0.000000,0.000000 0.000000,0.000000 0.000000,0.000000 0.000000,0.000000 0.000000,0.000000 0.000000,-19.000000 0.000000,1.000000 0.000000,-1.000000 0.000000,0.000000 0.000000,1.000000 0.000000,-1.000000 0.000000,-19.000000 0.000000,1.000000 0.000000,37.000000 0.000000,0.000000 0.000000,-18.000000 0.000000,-1.000000 0.000000,0.000000 18.000000,0.000000 1.000000,20.000000-19.000000,-1.000000 0.000000,-19.000000 0.000000,0.000000 0.000000,-18.000000 0.000000,-1.000000 0.000000,20.000000 0.000000,-1.000000 0.000000,-18.000000 19.000000,-1.000000-1.000000,1.000000-18.000000,0.000000 0.000000,18.000000 0.000000,0.000000 0.000000,-18.000000 0.000000,0.000000 0.000000,18.000000 0.000000,0.000000 0.000000,1.000000 0.000000,-1.000000 0.000000,-18.000000 19.000000,-1.000000 0.000000,1.000000-19.000000,0.000000 0.000000,-1.000000 0.000000,1.000000 0.000000,-19.000000 0.000000,0.000000 0.000000,0.000000 0.000000,0.000000 0.000000,19.000000 0.000000,0.000000 0.000000,-19.000000 0.000000,0.000000 0.000000,0.000000 0.000000,-1.000000 0.000000,20.000000 0.000000,0.000000 0.000000,0.000000 0.000000,-1.000000 0.000000,-18.000000 0.000000,0.000000 0.000000,19.000000 0.000000,-1.000000 0.000000,-17.000000 0.000000,-2.000000 0.000000,1.000000 0.000000,1.000000 0.000000,17.000000 0.000000,1.000000 0.000000,-19.000000 0.000000,0.000000 0.000000,19.000000 0.000000,-1.000000 0.000000,1.000000 0.000000,0.000000 0.000000,-20.000000 0.000000,2.000000 0.000000,17.000000 0.000000,1.000000 0.000000,18.000000 0.000000,0.000000 0.000000,-18.000000 0.000000,0.000000 0.000000,18.000000 0.000000,0.000000 0.000000,-18.000000 0.000000,0.000000 0.000000,0.000000 0.000000,-1.000000 0.000000,20.000000 0.000000,-1.000000 0.000000,-37.000000 0.000000,0.000000 0.000000,18.000000 0.000000,1.000000 0.000000,0.000000 0.000000,0.000000 0.000000,-19.000000 18.000000,-1.000000 1.000000,20.000000-19.000000,0.000000 0.000000,0.000000 19.000000,-1.000000-1.000000,-18.000000-18.000000,0.000000 0.000000,0.000000 0.000000,0.000000 0.000000,0.000000 0.000000,0.000000 0.000000,-18.000000 0.000000,-1.000000 0.000000,0.000000 0.000000,1.000000 0.000000,18.000000 0.000000,-1.000000 0.000000,-17.000000 0.000000,-1.000000 0.000000,1.000000 0.000000,-1.000000 0.000000,0.000000 0.000000,1.000000 0.000000,-20.000000 0.000000,1.000000 0.000000,0.000000 0.000000,-1.000000 0.000000,1.000000 0.000000,-1.000000 0.000000,1.000000 0.000000,0.000000 0.000000,0.000000 0.000000,-1.000000 0.000000,1.000000 0.000000,0.000000 0.000000,-1.000000 0.000000,1.000000 0.000000,-1.000000 0.000000,1.000000 0.000000,0.000000 0.000000,-1.000000 0.000000,1.000000 0.000000,0.000000 0.000000,0.000000 0.000000,-1.000000 0.000000,1.000000 19.000000,-1.000000 0.000000,1.000000-1.000000,0.000000 1.000000,0.000000-19.000000</inkml:trace>
</inkml:ink>
</file>

<file path=ppt/ink/ink148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02:27"/>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48234.000000 33307.000000,'38.000000'0.000000,"-38.000000"-19.000000,0.000000 1.000000,18.000000 18.000000,1.000000 0.000000,-1.000000-19.000000,1.000000 0.000000,18.000000 19.000000,1.000000 0.000000,-19.000000 0.000000,-1.000000 0.000000,20.000000 0.000000,-1.000000 0.000000,19.000000 0.000000,0.000000 0.000000,0.000000 0.000000,0.000000 0.000000,0.000000 0.000000,0.000000 0.000000,37.000000 0.000000,0.000000 0.000000,1.000000 0.000000,-1.000000 0.000000,-18.000000 0.000000,-1.000000 0.000000,39.000000 0.000000,-1.000000 0.000000,-1.000000 0.000000,2.000000 0.000000,17.000000 0.000000,1.000000 0.000000,-1.000000 19.000000,1.000000 0.000000,-19.000000-19.000000,0.000000 0.000000,0.000000 0.000000,0.000000 0.000000,0.000000 0.000000,0.000000 0.000000,0.000000 18.000000,0.000000 1.000000,0.000000-19.000000,0.000000 0.000000,0.000000 0.000000,0.000000 0.000000,0.000000 0.000000,0.000000 0.000000,-37.000000 19.000000,0.000000-1.000000,18.000000-18.000000,0.000000 0.000000,0.000000 0.000000,1.000000 0.000000,-20.000000 0.000000,1.000000 0.000000,37.000000 0.000000,0.000000 0.000000,0.000000 0.000000,0.000000 0.000000,0.000000 0.000000,0.000000 0.000000,0.000000 0.000000,0.000000 0.000000,0.000000 0.000000,0.000000 0.000000,-18.000000 0.000000,-1.000000 0.000000,-19.000000 0.000000,1.000000 0.000000,19.000000 19.000000,-1.000000 0.000000,0.000000-19.000000,0.000000 0.000000,1.000000 0.000000,-1.000000 0.000000,0.000000 0.000000,1.000000 0.000000,-1.000000 0.000000,0.000000 0.000000,1.000000 0.000000,-1.000000 0.000000,-18.000000 18.000000,-1.000000 1.000000,1.000000-19.000000,0.000000 0.000000,0.000000 0.000000,-1.000000 0.000000,1.000000 0.000000,0.000000 0.000000,-1.000000 0.000000,1.000000 0.000000,0.000000 0.000000,-1.000000 0.000000,20.000000 0.000000,-1.000000 0.000000,-18.000000 0.000000,-1.000000 0.000000,20.000000 0.000000,-1.000000 0.000000,0.000000 0.000000,0.000000 0.000000,-18.000000 0.000000,0.000000 0.000000,-19.000000 19.000000,0.000000-1.000000,18.000000-18.000000,1.000000 0.000000,-19.000000 0.000000,0.000000 0.000000,19.000000 0.000000,-1.000000 0.000000,1.000000 0.000000,0.000000 0.000000,18.000000 0.000000,0.000000 0.000000,1.000000 0.000000,-1.000000 0.000000,1.000000 0.000000,-1.000000 0.000000,0.000000 0.000000,0.000000 0.000000,1.000000 0.000000,-1.000000 0.000000,0.000000 0.000000,1.000000 0.000000,-1.000000 0.000000,1.000000 0.000000,-1.000000 0.000000,0.000000 0.000000,19.000000 0.000000,0.000000 0.000000,-18.000000 0.000000,-1.000000 0.000000,19.000000 0.000000,0.000000 0.000000,-19.000000 0.000000,0.000000 0.000000,-18.000000 0.000000,0.000000 0.000000,0.000000 0.000000,-1.000000 0.000000,1.000000 0.000000,0.000000 0.000000,-1.000000 19.000000,1.000000 0.000000,-19.000000-19.000000,0.000000 0.000000,19.000000 0.000000,-1.000000 0.000000,-18.000000 0.000000,0.000000 0.000000,19.000000 0.000000,0.000000 0.000000,-1.000000 0.000000,1.000000 0.000000,-1.000000 0.000000,1.000000 0.000000,-19.000000 0.000000,0.000000 0.000000,19.000000 0.000000,0.000000 0.000000,-20.000000 0.000000,2.000000 0.000000,17.000000 0.000000,1.000000 0.000000,0.000000 0.000000,-1.000000 0.000000,1.000000 0.000000,-1.000000 0.000000,1.000000 0.000000,0.000000 0.000000,18.000000 0.000000,0.000000 0.000000,1.000000 0.000000,-1.000000 0.000000,1.000000 0.000000,-1.000000 0.000000,-18.000000 0.000000,-1.000000 0.000000,-18.000000 0.000000,0.000000 0.000000,37.000000 0.000000,1.000000 0.000000,-38.000000 0.000000,0.000000 0.000000,19.000000-19.000000,-1.000000 0.000000,1.000000 19.000000,-1.000000 0.000000,20.000000 0.000000,-1.000000 0.000000,1.000000 0.000000,-1.000000 0.000000,0.000000 0.000000,0.000000 0.000000,1.000000 0.000000,-1.000000 0.000000,-18.000000 0.000000,-1.000000 0.000000,20.000000 0.000000,-1.000000 0.000000,-18.000000 0.000000,-1.000000 0.000000,1.000000 0.000000,0.000000 0.000000,-1.000000-18.000000,1.000000-1.000000,0.000000 19.000000,0.000000 0.000000,-1.000000 0.000000,1.000000 0.000000,-1.000000 0.000000,1.000000 0.000000,0.000000 0.000000,-1.000000 0.000000,1.000000 0.000000,0.000000 0.000000,0.000000 0.000000,-1.000000 0.000000,1.000000 0.000000,0.000000 0.000000,-1.000000 0.000000,1.000000 0.000000,-1.000000 0.000000,1.000000 0.000000,0.000000 0.000000,-1.000000 0.000000,1.000000 0.000000,0.000000 0.000000,18.000000 0.000000,0.000000 0.000000,-18.000000 0.000000,0.000000 0.000000,0.000000 0.000000,-1.000000 0.000000,1.000000 0.000000,0.000000 0.000000,-38.000000 0.000000,0.000000 0.000000,19.000000 0.000000,0.000000 0.000000,0.000000 0.000000,0.000000 0.000000,-18.000000 0.000000,-1.000000 0.000000,0.000000 0.000000,0.000000 0.000000,1.000000-19.000000,-1.000000 1.000000,19.000000 18.000000,0.000000 0.000000,-18.000000 0.000000,-1.000000 0.000000,19.000000 0.000000,0.000000 0.000000,-19.000000 0.000000,0.000000 0.000000,20.000000 0.000000,-1.000000 0.000000,0.000000 0.000000,-1.000000 0.000000,1.000000 0.000000,1.000000 0.000000,-1.000000 0.000000,0.000000 0.000000,18.000000 0.000000,1.000000 0.000000,-19.000000 0.000000,0.000000 0.000000,-19.000000 0.000000,1.000000 0.000000,18.000000 0.000000,-1.000000 0.000000,-17.000000 0.000000,-1.000000 0.000000,0.000000 0.000000,1.000000 0.000000,-1.000000 0.000000,0.000000 0.000000,1.000000 0.000000,-1.000000 0.000000,19.000000 0.000000,0.000000 0.000000,0.000000 0.000000,0.000000 0.000000,-18.000000 0.000000,-1.000000 0.000000,19.000000 0.000000,0.000000 0.000000,19.000000 0.000000,-1.000000 0.000000,1.000000 18.000000,0.000000 1.000000,-1.000000-19.000000,1.000000 0.000000,-1.000000 19.000000,1.000000-1.000000,-19.000000-18.000000,0.000000 0.000000,0.000000 19.000000,0.000000 0.000000,0.000000-19.000000,0.000000 0.000000,-18.000000 0.000000,-1.000000 0.000000,-19.000000 0.000000,1.000000 0.000000,0.000000 0.000000,-1.000000 0.000000,1.000000 0.000000,0.000000 0.000000,0.000000 0.000000,-1.000000 0.000000,-18.000000-19.000000,0.000000 0.000000,19.000000 1.000000,-1.000000-1.000000,1.000000 0.000000,0.000000 1.000000,0.000000-1.000000,-1.000000 0.000000,-18.000000 1.000000,0.000000-1.000000,19.000000 19.000000,0.000000 0.000000,18.000000-19.000000,0.000000 1.000000,-18.000000 18.000000,-1.000000 0.000000,20.000000-19.000000,-1.000000 0.000000,19.000000 19.000000,0.000000 0.000000,-18.000000-18.000000,-1.000000-1.000000,19.000000 19.000000,0.000000 0.000000,-19.000000 0.000000,1.000000 0.000000,18.000000-19.000000,0.000000 1.000000,0.000000 18.000000,-1.000000 0.000000,1.000000-19.000000,1.000000 0.000000,-2.000000 19.000000,1.000000 0.000000,1.000000-18.000000,-2.000000-1.000000,1.000000 19.000000,1.000000 0.000000,-2.000000 0.000000,1.000000 0.000000,19.000000 0.000000,0.000000 0.000000,-19.000000-19.000000,0.000000 1.000000,18.000000 18.000000,1.000000 0.000000,0.000000 0.000000,0.000000 0.000000,-19.000000 0.000000,-1.000000 0.000000,20.000000 0.000000,0.000000 0.000000,-1.000000-19.000000,1.000000 0.000000,-19.000000 19.000000,0.000000 0.000000,19.000000 0.000000,-1.000000 0.000000,1.000000 0.000000,0.000000 0.000000,0.000000 0.000000,-1.000000 0.000000,1.000000 0.000000,0.000000 0.000000,-19.000000 0.000000,0.000000 0.000000,18.000000 19.000000,1.000000 0.000000,18.000000-19.000000,1.000000 0.000000,-20.000000 18.000000,1.000000 1.000000,18.000000-19.000000,0.000000 0.000000,1.000000 19.000000,-1.000000-1.000000,-18.000000-18.000000,-1.000000 0.000000,20.000000 19.000000,-1.000000 0.000000,1.000000-19.000000,-1.000000 0.000000,-18.000000 18.000000,-1.000000 1.000000,20.000000-19.000000,-1.000000 0.000000,0.000000 19.000000,0.000000-1.000000,1.000000-18.000000,-1.000000 0.000000,19.000000 19.000000,0.000000 0.000000,0.000000-1.000000,0.000000 1.000000,-37.000000-19.000000,0.000000 0.000000,-1.000000 19.000000,1.000000-1.000000,18.000000 1.000000,1.000000 0.000000,-20.000000-19.000000,1.000000 0.000000,-19.000000 0.000000,0.000000 0.000000,37.000000 18.000000,0.000000 1.000000,-18.000000-19.000000,0.000000 0.000000,0.000000 0.000000,-1.000000 0.000000,1.000000 0.000000,0.000000 0.000000,-1.000000 0.000000,1.000000 0.000000,-19.000000 0.000000,0.000000 0.000000,19.000000 0.000000,-1.000000 0.000000,-18.000000 0.000000,0.000000 0.000000,-18.000000 0.000000,-1.000000 0.000000,38.000000 0.000000,-1.000000 0.000000,-37.000000 0.000000,1.000000 0.000000,-1.000000 0.000000,0.000000 0.000000,20.000000 0.000000,-1.000000 0.000000,-19.000000 0.000000,0.000000 0.000000,0.000000 0.000000,1.000000 0.000000,18.000000 0.000000,0.000000 0.000000,-19.000000 0.000000,1.000000 0.000000,-1.000000 0.000000,0.000000 0.000000,19.000000 0.000000,0.000000 0.000000,-19.000000 19.000000,1.000000-1.000000,-1.000000 38.000000,1.000000 0.000000,-38.000000-37.000000,0.000000 0.000000,37.000000 18.000000</inkml:trace>
</inkml:ink>
</file>

<file path=ppt/ink/ink148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8:02:31"/>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3621.000000 36070.000000,'188.000000'-3.000000,"1.000000"0.000000,-1.000000 0.000000,1.000000 0.000000,-1.000000 1.000000,1.000000-1.000000,0.000000 0.000000,-1.000000 0.000000,1.000000 0.000000,-1.000000 1.000000,1.000000-1.000000,-1.000000 0.000000,1.000000 0.000000,-1.000000 0.000000,1.000000 1.000000,-1.000000-1.000000,1.000000 0.000000,-1.000000 0.000000,1.000000 0.000000,-1.000000 1.000000,1.000000-1.000000,0.000000 0.000000,-1.000000 0.000000,1.000000 0.000000,-1.000000 1.000000,1.000000-1.000000,-1.000000 0.000000,1.000000 0.000000,-1.000000 0.000000,1.000000 1.000000,-1.000000-1.000000,1.000000 0.000000,-1.000000 0.000000,1.000000 0.000000,-1.000000 1.000000,1.000000-1.000000,0.000000 0.000000,-1.000000 0.000000,1.000000 0.000000,-1.000000 1.000000</inkml:trace>
</inkml:ink>
</file>

<file path=ppt/ink/ink148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02:35"/>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10714.000000 35920.000000,'75.000000'0.000000,"-56.000000"-18.000000,-1.000000-1.000000,19.000000 19.000000,1.000000 0.000000,-1.000000 0.000000,1.000000 0.000000,17.000000 0.000000,1.000000 0.000000,1.000000-19.000000,-1.000000 1.000000,18.000000 18.000000,1.000000 0.000000,18.000000 0.000000,1.000000 0.000000,-1.000000 0.000000,0.000000 0.000000,19.000000-19.000000,0.000000 0.000000,0.000000 1.000000,0.000000-1.000000,0.000000 19.000000,0.000000 0.000000,19.000000-19.000000,-1.000000 1.000000,-17.000000 18.000000,-1.000000 0.000000,-1.000000 0.000000,2.000000 0.000000,17.000000 0.000000,1.000000 0.000000,-19.000000 0.000000,0.000000 0.000000,-19.000000 0.000000,1.000000 0.000000,-1.000000 0.000000,0.000000 0.000000,0.000000 18.000000,1.000000 1.000000,-20.000000-19.000000,1.000000 0.000000,18.000000 0.000000,1.000000 0.000000,18.000000 0.000000,0.000000 0.000000,-19.000000 0.000000,0.000000 0.000000,20.000000 0.000000,-2.000000 0.000000,1.000000 0.000000,1.000000 0.000000,-39.000000-19.000000,1.000000 1.000000,18.000000 18.000000,1.000000 0.000000,-1.000000-19.000000,0.000000 0.000000,-18.000000 19.000000,0.000000 0.000000,18.000000-18.000000,0.000000-1.000000,0.000000 19.000000,1.000000 0.000000,-1.000000-19.000000,1.000000 1.000000,-20.000000 18.000000,1.000000 0.000000,0.000000 0.000000,-1.000000 0.000000,-18.000000 0.000000,0.000000 0.000000,0.000000-19.000000,0.000000 0.000000,0.000000 19.000000,0.000000 0.000000,0.000000 0.000000,0.000000 0.000000,-18.000000 0.000000,-1.000000 0.000000,19.000000 0.000000,0.000000 0.000000,-19.000000-18.000000,0.000000-1.000000,19.000000 19.000000,0.000000 0.000000,1.000000 0.000000,-1.000000 0.000000,-19.000000 0.000000,0.000000 0.000000,0.000000-19.000000,1.000000 1.000000,-1.000000 18.000000,0.000000 0.000000,1.000000 0.000000,-1.000000 0.000000,1.000000-19.000000,-1.000000 0.000000,19.000000 19.000000,0.000000 0.000000,-19.000000 0.000000,1.000000 0.000000,18.000000-18.000000,0.000000-1.000000,0.000000 19.000000,-1.000000 0.000000,-17.000000-19.000000,-1.000000 1.000000,19.000000 18.000000,0.000000 0.000000,0.000000 0.000000,0.000000 0.000000,-19.000000 0.000000,1.000000 0.000000,18.000000 0.000000,0.000000 0.000000,0.000000 0.000000,0.000000 0.000000,-19.000000 0.000000,0.000000 0.000000,38.000000 0.000000,0.000000 0.000000,-19.000000 0.000000,0.000000 0.000000,0.000000 0.000000,0.000000 0.000000,0.000000 0.000000,0.000000 0.000000,0.000000 0.000000,0.000000 0.000000,-19.000000 0.000000,1.000000 0.000000,17.000000 0.000000,2.000000 0.000000,-20.000000 0.000000,0.000000 0.000000,1.000000 0.000000,-1.000000 0.000000,0.000000 0.000000,1.000000 0.000000,-1.000000 0.000000,0.000000 0.000000,0.000000 0.000000,1.000000 0.000000,-1.000000 0.000000,0.000000 0.000000,-18.000000 0.000000,0.000000 0.000000,18.000000 0.000000,1.000000 0.000000,-1.000000 0.000000,0.000000 0.000000,0.000000 0.000000,1.000000 0.000000,-20.000000 0.000000,1.000000 0.000000,18.000000 0.000000,1.000000 0.000000,-19.000000 18.000000,-1.000000 1.000000,20.000000-19.000000,-1.000000 0.000000,0.000000 0.000000,0.000000 0.000000,-18.000000 0.000000,0.000000 0.000000,18.000000 0.000000,1.000000 0.000000,-1.000000 0.000000,0.000000 0.000000,1.000000 0.000000,-1.000000 0.000000,0.000000 0.000000,0.000000 0.000000,1.000000 0.000000,-1.000000 0.000000,-18.000000 0.000000,0.000000 0.000000,18.000000 0.000000,0.000000 0.000000,-18.000000 19.000000,0.000000-1.000000,18.000000-18.000000,0.000000 0.000000,-18.000000 0.000000,-1.000000 0.000000,20.000000 0.000000,-1.000000 0.000000,0.000000 0.000000,1.000000 0.000000,-1.000000 0.000000,0.000000 0.000000,1.000000 0.000000,-1.000000 0.000000,0.000000 0.000000,1.000000 0.000000,18.000000 0.000000,0.000000 0.000000,0.000000 0.000000,0.000000 0.000000,0.000000 0.000000,0.000000 0.000000,19.000000 0.000000,-1.000000 0.000000,1.000000 0.000000,0.000000 0.000000,-1.000000 0.000000,1.000000 0.000000,-19.000000 0.000000,0.000000 0.000000,19.000000 0.000000,-1.000000 0.000000,-18.000000 0.000000,0.000000 0.000000,-18.000000 0.000000,-1.000000 0.000000,19.000000 0.000000,0.000000 0.000000,-19.000000 0.000000,0.000000 0.000000,1.000000 0.000000,-1.000000 0.000000,19.000000 0.000000,0.000000 0.000000,-18.000000 0.000000,-1.000000 0.000000,0.000000 0.000000,0.000000 0.000000,1.000000 0.000000,-1.000000 0.000000,1.000000 0.000000,-1.000000 0.000000,0.000000 0.000000,1.000000 0.000000,-1.000000 0.000000,0.000000 0.000000,0.000000 0.000000,1.000000 0.000000,-1.000000 0.000000,1.000000 0.000000,-1.000000 0.000000,0.000000 0.000000,1.000000 0.000000,-1.000000 0.000000,19.000000 0.000000,0.000000 0.000000,-19.000000 0.000000,1.000000 0.000000,17.000000 0.000000,1.000000 0.000000,-18.000000 0.000000,-1.000000 0.000000,19.000000 0.000000,0.000000 0.000000,0.000000 0.000000,0.000000 0.000000,-18.000000 0.000000,-1.000000 0.000000,19.000000 0.000000,0.000000 0.000000,0.000000 0.000000,0.000000 0.000000,-19.000000 0.000000,0.000000 0.000000,20.000000 0.000000,-1.000000 0.000000,-19.000000 0.000000,0.000000 0.000000,19.000000 0.000000,0.000000 0.000000,-18.000000 0.000000,-1.000000 0.000000,19.000000 0.000000,0.000000 0.000000,0.000000 0.000000,0.000000 0.000000,-19.000000 0.000000,0.000000 0.000000,1.000000 0.000000,-1.000000 0.000000,-18.000000 0.000000,0.000000 0.000000,18.000000 0.000000,0.000000 0.000000,-18.000000 0.000000,-1.000000 0.000000,1.000000 0.000000,0.000000 0.000000,-1.000000 0.000000,1.000000 0.000000,0.000000 0.000000,-1.000000 0.000000,1.000000 0.000000,0.000000 0.000000,0.000000 0.000000,-1.000000 0.000000,1.000000 0.000000,0.000000 0.000000,-1.000000 0.000000,1.000000 0.000000,0.000000 0.000000,-1.000000 0.000000,1.000000 0.000000,-1.000000 0.000000,1.000000 0.000000,0.000000 0.000000,-1.000000 0.000000,1.000000 0.000000,0.000000 0.000000,0.000000 0.000000,-1.000000 0.000000,1.000000 0.000000,0.000000 0.000000,-1.000000 0.000000,1.000000 0.000000,0.000000 0.000000,-1.000000 0.000000,1.000000 0.000000,0.000000 0.000000,-1.000000 0.000000,1.000000 0.000000,-1.000000 0.000000,1.000000 0.000000,0.000000 0.000000,-1.000000 0.000000,1.000000 0.000000,0.000000 0.000000,0.000000 0.000000,-1.000000 0.000000,1.000000 0.000000,-1.000000 0.000000,1.000000 0.000000,0.000000 0.000000,0.000000 0.000000,-1.000000 0.000000,1.000000 0.000000,18.000000 0.000000,0.000000 0.000000,-18.000000 19.000000,0.000000 0.000000,18.000000-19.000000,1.000000 0.000000,-1.000000 0.000000,0.000000 0.000000,1.000000 0.000000,-1.000000 0.000000,0.000000 0.000000,0.000000 0.000000,1.000000 18.000000,-1.000000 1.000000,0.000000-19.000000,1.000000 0.000000,-20.000000 0.000000,1.000000 0.000000,19.000000 0.000000,-1.000000 0.000000,0.000000 19.000000,1.000000-1.000000,-20.000000-18.000000,1.000000 0.000000,-1.000000 0.000000,1.000000 0.000000,18.000000 0.000000,1.000000 0.000000,-19.000000 0.000000,-1.000000 0.000000,1.000000 0.000000,-1.000000 0.000000,20.000000 0.000000,-1.000000 0.000000,-18.000000 0.000000,0.000000 0.000000,18.000000 0.000000,0.000000 0.000000,0.000000 0.000000,1.000000 0.000000,-1.000000 0.000000,0.000000 0.000000,20.000000 0.000000,-1.000000 0.000000,-19.000000 0.000000,0.000000 0.000000,19.000000 0.000000,0.000000 0.000000,0.000000 19.000000,0.000000 0.000000,0.000000-19.000000,0.000000 0.000000,0.000000 0.000000,0.000000 0.000000,0.000000 0.000000,0.000000 0.000000,-18.000000 0.000000,-1.000000 0.000000,0.000000 18.000000,0.000000 1.000000,1.000000-19.000000,-1.000000 0.000000,1.000000 0.000000,-1.000000 0.000000,-18.000000 0.000000,-1.000000 0.000000,20.000000 0.000000,-1.000000 0.000000,-18.000000 0.000000,-1.000000 0.000000,1.000000 0.000000,-1.000000 0.000000,20.000000 0.000000,-1.000000 0.000000,-18.000000 0.000000,0.000000 0.000000,-1.000000 0.000000,1.000000 0.000000,18.000000 0.000000,1.000000 0.000000,-1.000000 0.000000,0.000000 0.000000,-18.000000 0.000000,-1.000000 0.000000,20.000000 0.000000,-1.000000 0.000000,0.000000 0.000000,1.000000 0.000000,18.000000 0.000000,0.000000 0.000000,-19.000000 0.000000,0.000000 0.000000,1.000000 0.000000,-1.000000 0.000000,0.000000 0.000000,1.000000 0.000000,18.000000 0.000000,0.000000 0.000000,-19.000000 0.000000,1.000000 0.000000,-1.000000 0.000000,0.000000 0.000000,0.000000 0.000000,1.000000 0.000000,-1.000000 0.000000,0.000000 0.000000,1.000000 0.000000,-1.000000 0.000000,1.000000 19.000000,-1.000000-1.000000,0.000000-18.000000,1.000000 0.000000,-1.000000 0.000000,0.000000 0.000000,-18.000000 0.000000,-1.000000 0.000000,20.000000 0.000000,-1.000000 0.000000,-18.000000 0.000000,0.000000 0.000000,18.000000 0.000000,0.000000 0.000000,-18.000000 0.000000,-1.000000 0.000000,1.000000 0.000000,0.000000 0.000000,18.000000 0.000000,0.000000 0.000000,-18.000000 0.000000,0.000000 0.000000,18.000000 0.000000,1.000000 0.000000,-20.000000 0.000000,1.000000 0.000000,18.000000 19.000000,0.000000 0.000000,-18.000000-19.000000,0.000000 0.000000,18.000000 0.000000,0.000000 0.000000,1.000000 0.000000,-1.000000 0.000000,-18.000000 0.000000,0.000000 0.000000,-1.000000 0.000000,1.000000 0.000000,0.000000 0.000000,-1.000000 0.000000,19.000000 0.000000,1.000000 0.000000,-20.000000 0.000000,1.000000 0.000000,0.000000 0.000000,0.000000 0.000000,-1.000000 0.000000,1.000000 0.000000,0.000000 18.000000,-1.000000 1.000000,1.000000-19.000000,0.000000 0.000000,-1.000000 0.000000,1.000000 0.000000,0.000000 0.000000,-1.000000 0.000000,19.000000 0.000000,1.000000 0.000000,-20.000000 0.000000,1.000000 0.000000,0.000000 19.000000,0.000000-1.000000,-1.000000-18.000000,1.000000 0.000000,-1.000000 0.000000,1.000000 0.000000,0.000000 0.000000,0.000000 0.000000,-1.000000 0.000000,1.000000 0.000000,0.000000 19.000000,-1.000000 0.000000,1.000000-19.000000,-1.000000 0.000000,1.000000 0.000000,0.000000 0.000000,-1.000000 0.000000,1.000000 0.000000,0.000000 0.000000,0.000000 0.000000,18.000000 0.000000,0.000000 0.000000,-18.000000 18.000000,-1.000000 1.000000,1.000000-19.000000,0.000000 0.000000,0.000000 0.000000,-1.000000 0.000000,1.000000 0.000000,-1.000000 0.000000,1.000000 0.000000,0.000000 0.000000,-1.000000 0.000000,1.000000 0.000000,18.000000 0.000000,1.000000 0.000000,-20.000000 0.000000,1.000000 0.000000,19.000000 0.000000,-1.000000 0.000000,-18.000000 0.000000,-1.000000 0.000000,20.000000 0.000000,-1.000000 0.000000,0.000000 0.000000,1.000000 0.000000,-1.000000 0.000000,0.000000 0.000000,1.000000 0.000000,-1.000000 0.000000,0.000000 0.000000,1.000000 0.000000,-1.000000 0.000000,0.000000 0.000000,0.000000 0.000000,1.000000 0.000000,-1.000000 0.000000,0.000000 0.000000,1.000000 0.000000,-1.000000 0.000000,1.000000 0.000000,-1.000000 0.000000,19.000000 0.000000,0.000000 0.000000,-19.000000 0.000000,0.000000 0.000000,20.000000 0.000000,-1.000000 0.000000,-19.000000 0.000000,0.000000 0.000000,0.000000 0.000000,1.000000 0.000000,-1.000000 0.000000,0.000000 0.000000,20.000000 0.000000,-1.000000 0.000000,-19.000000 0.000000,0.000000 0.000000,0.000000 0.000000,1.000000 0.000000,18.000000 0.000000,0.000000 0.000000,-19.000000 0.000000,1.000000 0.000000,-1.000000-19.000000,0.000000 1.000000,19.000000 18.000000,0.000000 0.000000,-19.000000 0.000000,1.000000 0.000000,-1.000000 0.000000,1.000000 0.000000,-1.000000-19.000000,0.000000 0.000000,0.000000 19.000000,1.000000 0.000000,-1.000000 0.000000,1.000000 0.000000,-20.000000 0.000000,1.000000 0.000000,18.000000-18.000000,0.000000-1.000000,-18.000000 19.000000,0.000000 0.000000,0.000000 0.000000,-1.000000 0.000000,19.000000 0.000000,1.000000 0.000000,-20.000000-19.000000,1.000000 1.000000,18.000000 18.000000,1.000000 0.000000,-1.000000 0.000000,0.000000 0.000000,20.000000-19.000000,-1.000000 0.000000,-19.000000 19.000000,0.000000 0.000000,19.000000 0.000000,0.000000 0.000000,0.000000 0.000000,0.000000 0.000000,0.000000-18.000000,0.000000-1.000000,0.000000 19.000000,0.000000 0.000000,0.000000 0.000000,0.000000 0.000000,0.000000 0.000000,0.000000 0.000000,0.000000 0.000000,0.000000 0.000000,0.000000 0.000000,0.000000 0.000000,19.000000 0.000000,-1.000000 0.000000,-18.000000 0.000000,0.000000 0.000000,1.000000 0.000000,-1.000000 0.000000,0.000000 0.000000,-1.000000 0.000000,20.000000 0.000000,0.000000 0.000000,-19.000000 0.000000,0.000000 0.000000,37.000000 0.000000,1.000000 0.000000,-38.000000 0.000000,0.000000 0.000000,18.000000 0.000000,1.000000 0.000000,0.000000 0.000000,-1.000000 0.000000,-18.000000 0.000000,0.000000 0.000000,19.000000 0.000000,0.000000 0.000000,-20.000000 0.000000,1.000000 0.000000,1.000000 19.000000,-1.000000-1.000000,-1.000000-18.000000,2.000000 0.000000,17.000000 0.000000,1.000000 0.000000,-38.000000 19.000000,1.000000 0.000000,17.000000-19.000000,2.000000 0.000000,-1.000000 0.000000,-1.000000 0.000000,2.000000 18.000000,-1.000000 1.000000,18.000000-19.000000,1.000000 0.000000,-19.000000 19.000000,0.000000-1.000000,0.000000-18.000000,0.000000 0.000000,0.000000 0.000000,0.000000 0.000000,-19.000000 19.000000,0.000000 0.000000,20.000000-19.000000,-1.000000 0.000000,0.000000 0.000000,-1.000000 0.000000,-17.000000 0.000000,-1.000000 0.000000,19.000000 0.000000,0.000000 0.000000,0.000000 0.000000,0.000000 0.000000,0.000000 0.000000,0.000000 0.000000,0.000000 0.000000,0.000000 0.000000,0.000000 0.000000,0.000000 0.000000,19.000000 0.000000,0.000000 0.000000,-20.000000 0.000000,1.000000 0.000000,19.000000 0.000000,0.000000 0.000000,-19.000000 0.000000,0.000000 0.000000,-19.000000 0.000000,0.000000 0.000000,20.000000 0.000000,-1.000000 0.000000,-19.000000 0.000000,0.000000 0.000000,0.000000 0.000000,1.000000 0.000000,-1.000000 18.000000,0.000000 1.000000,20.000000-19.000000,-1.000000 0.000000,-19.000000 0.000000,0.000000 0.000000,19.000000 0.000000,0.000000 0.000000,-18.000000 0.000000,-1.000000 0.000000,19.000000 0.000000,0.000000 0.000000,0.000000 19.000000,0.000000-1.000000,-19.000000-18.000000,0.000000 0.000000,20.000000 0.000000,-1.000000 0.000000,-1.000000 0.000000,1.000000 0.000000,-18.000000 0.000000,-1.000000 0.000000,0.000000 0.000000,1.000000 0.000000,18.000000 0.000000,0.000000 0.000000,-19.000000 0.000000,0.000000 0.000000,-18.000000 0.000000,0.000000 0.000000,18.000000 0.000000,1.000000 0.000000,-1.000000 0.000000,0.000000 0.000000,1.000000 0.000000,-1.000000 0.000000,0.000000 0.000000,0.000000 0.000000,-18.000000 0.000000,0.000000 0.000000,18.000000 0.000000,1.000000 0.000000,-1.000000 0.000000,0.000000 0.000000,-18.000000 0.000000,0.000000 0.000000,18.000000 0.000000,0.000000 0.000000,-18.000000-18.000000,-1.000000-1.000000,20.000000 19.000000,-1.000000 0.000000,0.000000 0.000000,1.000000 0.000000,-1.000000 0.000000,0.000000 0.000000,1.000000 0.000000,-1.000000 0.000000,0.000000 0.000000,1.000000 0.000000,-1.000000 0.000000,1.000000 0.000000,-1.000000 0.000000,0.000000 0.000000,1.000000-19.000000,-1.000000 1.000000,0.000000 18.000000,1.000000 0.000000,-20.000000 0.000000,1.000000 0.000000,18.000000 0.000000,1.000000 0.000000,-20.000000-19.000000,1.000000 0.000000,0.000000 19.000000,-1.000000 0.000000,20.000000 0.000000,-1.000000 0.000000,-18.000000-18.000000,-1.000000-1.000000,20.000000 0.000000,-1.000000 1.000000,0.000000 18.000000,1.000000 0.000000,-20.000000-19.000000</inkml:trace>
</inkml:ink>
</file>

<file path=ppt/ink/ink148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8:02:41"/>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44949.000000 35883.000000,'37.000000'-37.000000,"-18.000000"37.000000,-1.000000 0.000000,-18.000000-19.000000,0.000000 0.000000,19.000000 19.000000,0.000000 0.000000,0.000000 0.000000,-1.000000 0.000000,1.000000 0.000000,0.000000 0.000000,-1.000000 0.000000,1.000000 0.000000,18.000000 0.000000,1.000000 0.000000,-20.000000 0.000000,1.000000 0.000000,18.000000-18.000000,0.000000-1.000000,20.000000 19.000000,-1.000000 0.000000,-19.000000 0.000000,0.000000 0.000000,19.000000 0.000000,0.000000 0.000000,-18.000000 0.000000,-1.000000 0.000000,19.000000 0.000000,0.000000 0.000000,0.000000 0.000000,0.000000 0.000000,0.000000 0.000000,0.000000 0.000000,0.000000 0.000000,0.000000 0.000000,18.000000-19.000000,1.000000 1.000000,-19.000000 18.000000,0.000000 0.000000,19.000000 0.000000,-1.000000 0.000000,1.000000 0.000000,0.000000 0.000000,0.000000 0.000000,-1.000000 0.000000,19.000000 0.000000,1.000000 0.000000,-1.000000 0.000000,0.000000 0.000000,1.000000 0.000000,-1.000000 0.000000,19.000000 0.000000,0.000000 0.000000,-37.000000 0.000000,-1.000000 0.000000,20.000000 0.000000,-1.000000 0.000000,1.000000 18.000000,-1.000000 1.000000,0.000000-19.000000,0.000000 0.000000,-18.000000 0.000000,0.000000 0.000000,37.000000 19.000000,0.000000-1.000000,0.000000-18.000000,0.000000 0.000000,-19.000000 0.000000,1.000000 0.000000,-1.000000 19.000000,0.000000 0.000000,-18.000000-19.000000,0.000000 0.000000,-1.000000 0.000000,1.000000 0.000000,18.000000 0.000000,1.000000 0.000000,-39.000000 18.000000,1.000000 1.000000,1.000000-19.000000,-2.000000 0.000000,20.000000 19.000000,0.000000-1.000000,-19.000000-18.000000,0.000000 0.000000,0.000000 19.000000,0.000000-1.000000,0.000000-18.000000,0.000000 0.000000,0.000000 0.000000,0.000000 0.000000,0.000000 19.000000,0.000000 0.000000,0.000000-19.000000,0.000000 0.000000,-19.000000 0.000000,0.000000 0.000000,1.000000 0.000000,-1.000000 0.000000,1.000000 0.000000,-1.000000 0.000000,0.000000 0.000000,0.000000 0.000000,-18.000000 0.000000,0.000000 0.000000,18.000000 0.000000,0.000000 0.000000,1.000000-19.000000,-1.000000 0.000000,1.000000 19.000000,-1.000000 0.000000,0.000000-18.000000,0.000000-1.000000,1.000000 19.000000,-1.000000 0.000000,19.000000 0.000000,0.000000 0.000000,0.000000-18.000000,0.000000-1.000000,19.000000 19.000000,0.000000 0.000000,-19.000000 0.000000,0.000000 0.000000,18.000000 0.000000,1.000000 0.000000,-19.000000 0.000000,0.000000 0.000000,0.000000 0.000000,0.000000 0.000000,0.000000 0.000000,0.000000 0.000000,0.000000 0.000000,0.000000 0.000000,-19.000000 19.000000,0.000000-1.000000,20.000000-18.000000,-2.000000 0.000000,1.000000 0.000000,1.000000 0.000000,-20.000000 0.000000,0.000000 0.000000,1.000000 0.000000,-1.000000 0.000000,0.000000 19.000000,1.000000-1.000000,17.000000-18.000000,2.000000 0.000000,-20.000000 0.000000,0.000000 0.000000,1.000000 0.000000,-1.000000 0.000000,19.000000 0.000000,0.000000 0.000000,-19.000000 0.000000,1.000000 0.000000,18.000000 0.000000,-1.000000 0.000000,-17.000000 0.000000,-1.000000 0.000000,1.000000-18.000000,-1.000000-1.000000,0.000000 19.000000,0.000000 0.000000,1.000000 0.000000,-1.000000 0.000000,1.000000 0.000000,-1.000000 0.000000,19.000000 0.000000,0.000000 0.000000,-19.000000 0.000000,0.000000 0.000000,1.000000 0.000000,-1.000000 0.000000,19.000000 0.000000,0.000000 0.000000,-18.000000 0.000000,-1.000000 0.000000,19.000000 0.000000,0.000000 0.000000,0.000000 0.000000,0.000000 0.000000,-19.000000 0.000000,1.000000 0.000000,18.000000 0.000000,-1.000000 0.000000,1.000000 0.000000,1.000000 0.000000,-1.000000 0.000000,0.000000 0.000000,0.000000 19.000000,-1.000000-1.000000,1.000000-18.000000,1.000000 0.000000,-20.000000 0.000000,0.000000 0.000000,19.000000 0.000000,0.000000 0.000000,-19.000000 0.000000,1.000000 0.000000,18.000000 0.000000,0.000000 0.000000,-19.000000 0.000000,0.000000 0.000000,1.000000 0.000000,-1.000000 0.000000,1.000000 0.000000,-1.000000 0.000000,0.000000 0.000000,1.000000 0.000000,-1.000000 0.000000,0.000000 0.000000,19.000000 0.000000,0.000000 0.000000,-18.000000 0.000000,-1.000000 0.000000,19.000000 0.000000,0.000000 0.000000,-19.000000 0.000000,0.000000 0.000000,20.000000 0.000000,-1.000000 0.000000,-1.000000 0.000000,1.000000 0.000000,0.000000 0.000000,0.000000 0.000000,-18.000000 0.000000,-1.000000 0.000000,19.000000 0.000000,0.000000 0.000000,-19.000000 0.000000,1.000000 0.000000,18.000000 0.000000,0.000000 0.000000,-37.000000 0.000000,-1.000000 0.000000,20.000000 0.000000,-1.000000 0.000000,0.000000 0.000000,0.000000 0.000000,-18.000000 0.000000,0.000000 0.000000,-1.000000-18.000000,1.000000-1.000000,18.000000 19.000000,1.000000 0.000000,-1.000000 0.000000,1.000000 0.000000,-38.000000-18.000000,0.000000-1.000000,18.000000 19.000000,1.000000 0.000000,0.000000 0.000000,-1.000000 0.000000,1.000000 0.000000,-1.000000 0.000000,1.000000 0.000000,0.000000 0.000000,-1.000000-19.000000,1.000000 1.000000,0.000000 18.000000,0.000000 0.000000,-1.000000 0.000000,1.000000 0.000000,-1.000000 0.000000,1.000000 0.000000,0.000000 0.000000,0.000000 0.000000,18.000000-19.000000,0.000000 0.000000,0.000000 19.000000,1.000000 0.000000,-20.000000 0.000000,1.000000 0.000000,18.000000 0.000000,1.000000 0.000000,18.000000 0.000000,0.000000 0.000000,-37.000000 0.000000,-1.000000 0.000000,19.000000 0.000000,1.000000 0.000000,18.000000 0.000000,0.000000 0.000000,-19.000000-18.000000,0.000000-1.000000,-18.000000 19.000000,0.000000 0.000000,37.000000 0.000000,0.000000 0.000000,-38.000000 0.000000,1.000000 0.000000,18.000000 0.000000,1.000000 0.000000,-1.000000 0.000000,0.000000 0.000000,1.000000 0.000000,-1.000000 0.000000,-18.000000-19.000000,0.000000 1.000000,18.000000 18.000000,0.000000 0.000000,0.000000 0.000000,1.000000 0.000000,-1.000000 0.000000,0.000000 0.000000,1.000000-19.000000,-1.000000 0.000000,1.000000 19.000000,-1.000000 0.000000,19.000000 0.000000,0.000000 0.000000,0.000000 0.000000,0.000000 0.000000,-19.000000 0.000000,1.000000 0.000000,17.000000-18.000000,1.000000-1.000000,0.000000 19.000000,0.000000 0.000000,-18.000000 0.000000,-1.000000 0.000000,19.000000 0.000000,0.000000 0.000000,-19.000000 0.000000,1.000000 0.000000,-1.000000 0.000000,1.000000 0.000000,18.000000 0.000000,0.000000 0.000000,-19.000000 0.000000,0.000000 0.000000,19.000000 0.000000,0.000000 0.000000,-19.000000 0.000000,1.000000 0.000000,18.000000 0.000000,0.000000 0.000000,0.000000-19.000000,0.000000 1.000000,0.000000 18.000000,0.000000 0.000000,0.000000 0.000000,0.000000 0.000000,0.000000 0.000000,0.000000 0.000000,0.000000 0.000000,0.000000 0.000000,0.000000-19.000000,0.000000 0.000000,0.000000 19.000000,0.000000 0.000000,0.000000 0.000000,0.000000 0.000000,-19.000000-18.000000,0.000000-1.000000,1.000000 19.000000,-1.000000 0.000000,1.000000 0.000000,-1.000000 0.000000,19.000000-19.000000,0.000000 1.000000,-19.000000 18.000000,0.000000 0.000000,1.000000 0.000000,-1.000000 0.000000,1.000000 0.000000,-1.000000 0.000000,0.000000 0.000000,0.000000 0.000000,1.000000 0.000000,-1.000000 0.000000,1.000000 0.000000,-1.000000 0.000000,0.000000 0.000000,1.000000 0.000000,-1.000000 0.000000,0.000000 0.000000,0.000000 0.000000,1.000000 0.000000,-1.000000 0.000000,0.000000 0.000000,20.000000 0.000000,-1.000000 0.000000,-19.000000 0.000000,0.000000 0.000000,19.000000 0.000000,0.000000 0.000000,0.000000 0.000000,0.000000 0.000000,0.000000 0.000000,0.000000 0.000000,0.000000 0.000000,0.000000 0.000000,0.000000 0.000000,0.000000 0.000000,0.000000 0.000000,0.000000 0.000000,0.000000 18.000000,0.000000 1.000000,0.000000-19.000000,0.000000 0.000000,0.000000 0.000000,0.000000 0.000000,0.000000 0.000000,0.000000 0.000000,0.000000 19.000000,0.000000-1.000000,0.000000-18.000000,0.000000 0.000000,0.000000 0.000000,0.000000 0.000000,0.000000 19.000000,0.000000 0.000000,0.000000-19.000000,0.000000 0.000000,0.000000 0.000000,0.000000 0.000000,0.000000 18.000000,0.000000 1.000000,-18.000000-19.000000,-1.000000 0.000000,0.000000 19.000000,1.000000-1.000000,-1.000000-18.000000,0.000000 0.000000,-18.000000 0.000000,-1.000000 0.000000,1.000000 0.000000,0.000000 0.000000,18.000000 0.000000,0.000000 0.000000,-18.000000 0.000000,0.000000 0.000000,0.000000 0.000000,-1.000000 0.000000,1.000000 0.000000,0.000000 0.000000,-1.000000 0.000000,1.000000 0.000000,18.000000 0.000000,0.000000 0.000000,-18.000000-18.000000,0.000000-1.000000,0.000000 19.000000,-1.000000 0.000000,1.000000 0.000000,-1.000000 0.000000,20.000000-19.000000,-1.000000 1.000000,-18.000000 18.000000,0.000000 0.000000,-1.000000 0.000000,1.000000 0.000000,18.000000 0.000000,0.000000 0.000000,-18.000000-19.000000,0.000000 0.000000,18.000000 19.000000,1.000000 0.000000,-1.000000-18.000000,0.000000-1.000000,1.000000 19.000000,-1.000000 0.000000,0.000000 0.000000,0.000000 0.000000,1.000000 0.000000,-1.000000 0.000000,0.000000-19.000000,1.000000 1.000000,-1.000000 18.000000,1.000000 0.000000,-20.000000 0.000000,1.000000 0.000000,18.000000 0.000000,0.000000 0.000000,1.000000 0.000000,-1.000000 0.000000,0.000000 0.000000,1.000000 0.000000,-1.000000 0.000000,0.000000 0.000000,-18.000000 0.000000,0.000000 0.000000,18.000000 0.000000,0.000000 0.000000,1.000000 0.000000,-1.000000 0.000000,0.000000 0.000000,1.000000 0.000000,-1.000000 0.000000,0.000000 0.000000,1.000000 0.000000,-1.000000 0.000000,-18.000000 0.000000,0.000000 0.000000,18.000000 0.000000,0.000000 0.000000,0.000000 0.000000,1.000000 0.000000,-1.000000 0.000000,0.000000 0.000000,1.000000 18.000000,-1.000000 1.000000,1.000000-19.000000,-1.000000 0.000000,0.000000 0.000000,1.000000 0.000000,-1.000000 0.000000,0.000000 0.000000,1.000000 19.000000,-1.000000-1.000000,0.000000-18.000000,1.000000 0.000000,-1.000000 0.000000,0.000000 0.000000,0.000000 0.000000,1.000000 0.000000,-1.000000 0.000000,0.000000 0.000000,1.000000 0.000000,-1.000000 0.000000,-18.000000 0.000000,0.000000 0.000000,18.000000 0.000000,0.000000 0.000000,0.000000 0.000000,1.000000 0.000000,-19.000000 0.000000,-1.000000 0.000000,20.000000 0.000000,-1.000000 0.000000,-18.000000 0.000000,-1.000000 0.000000,20.000000 0.000000,-1.000000 0.000000,-18.000000 0.000000,-1.000000 0.000000,19.000000 0.000000,1.000000 0.000000,-20.000000 0.000000,1.000000 0.000000,0.000000 0.000000,0.000000 0.000000,18.000000 0.000000,0.000000 0.000000,-18.000000 0.000000,0.000000 0.000000,-1.000000 0.000000,1.000000 0.000000,0.000000 0.000000,-1.000000 0.000000,1.000000 0.000000,-1.000000 0.000000,20.000000 0.000000,-1.000000 0.000000,-18.000000 0.000000,0.000000 0.000000,18.000000 0.000000,0.000000 0.000000,1.000000 0.000000,-1.000000 0.000000,-18.000000 0.000000,-1.000000 0.000000,19.000000 0.000000,1.000000 0.000000,-1.000000 0.000000,1.000000 0.000000,-20.000000 0.000000,1.000000 0.000000,18.000000 0.000000,0.000000 0.000000,-18.000000 0.000000,0.000000 0.000000,18.000000 0.000000,0.000000 0.000000,-18.000000 0.000000,0.000000 0.000000,-1.000000 0.000000,1.000000 0.000000,0.000000 0.000000,0.000000 0.000000,-1.000000 0.000000,1.000000 0.000000,-1.000000 0.000000,1.000000 0.000000,0.000000 0.000000,-1.000000 0.000000,1.000000 0.000000,0.000000 0.000000,0.000000 0.000000,-1.000000 0.000000,1.000000 0.000000,0.000000 0.000000,-1.000000-18.000000,1.000000-1.000000,-1.000000 19.000000,1.000000 0.000000,0.000000 0.000000,0.000000 0.000000,-1.000000 0.000000,1.000000 0.000000,0.000000 0.000000,-1.000000 0.000000,1.000000 0.000000,-1.000000 0.000000,1.000000 0.000000,0.000000 0.000000,18.000000 0.000000,1.000000 0.000000,-20.000000-19.000000,1.000000 1.000000,-1.000000 18.000000,1.000000 0.000000,0.000000 0.000000,0.000000 0.000000,18.000000 0.000000,0.000000 0.000000,-18.000000 0.000000,-1.000000 0.000000,20.000000-19.000000,-1.000000 0.000000,-18.000000 19.000000,0.000000 0.000000,18.000000 0.000000,0.000000 0.000000,-18.000000-18.000000,-1.000000-1.000000,20.000000 19.000000,-1.000000 0.000000,-18.000000 0.000000,-1.000000 0.000000,1.000000 0.000000,0.000000 0.000000,18.000000-19.000000,1.000000 1.000000,-20.000000 18.000000,1.000000 0.000000,-1.000000 0.000000,1.000000 0.000000,0.000000 0.000000,-1.000000 0.000000,1.000000 0.000000,0.000000 0.000000,0.000000-19.000000,-1.000000 0.000000,1.000000 19.000000,-1.000000 0.000000,1.000000 0.000000,0.000000 0.000000,0.000000 0.000000,-1.000000 0.000000,1.000000 0.000000,0.000000 0.000000,-1.000000-18.000000,1.000000-1.000000,0.000000 19.000000,-1.000000 0.000000,1.000000 0.000000,-1.000000 0.000000,1.000000 0.000000,0.000000 0.000000,-1.000000-19.000000,1.000000 1.000000,0.000000 18.000000,0.000000 0.000000,-1.000000 0.000000,1.000000 0.000000,-1.000000 0.000000,1.000000 0.000000,0.000000 0.000000,0.000000 0.000000,-1.000000 0.000000,1.000000 0.000000,0.000000 0.000000,-1.000000 0.000000,1.000000 18.000000,-1.000000 1.000000,20.000000-19.000000,-1.000000 0.000000,-18.000000 0.000000,0.000000 0.000000,18.000000 19.000000,0.000000-1.000000,1.000000-18.000000,-1.000000 0.000000,-18.000000 0.000000,-1.000000 0.000000,19.000000 19.000000,1.000000 0.000000,-20.000000-19.000000,1.000000 0.000000,18.000000 0.000000,1.000000 0.000000,-1.000000 0.000000,0.000000 0.000000,-18.000000 18.000000,0.000000 1.000000,18.000000-19.000000,0.000000 0.000000,-18.000000 0.000000,0.000000 0.000000,-1.000000 0.000000,1.000000 0.000000,0.000000 0.000000,0.000000 0.000000,18.000000 0.000000,0.000000 0.000000,-18.000000 0.000000,-1.000000 0.000000,1.000000 0.000000,0.000000 0.000000,0.000000 0.000000,-1.000000 0.000000,1.000000 0.000000,0.000000 0.000000,-1.000000 0.000000,1.000000 0.000000,-1.000000 19.000000,1.000000-1.000000,0.000000-18.000000,0.000000 0.000000,-1.000000 0.000000,1.000000 0.000000,0.000000 19.000000,-1.000000 0.000000,1.000000-19.000000,-1.000000 0.000000,1.000000 0.000000,0.000000 0.000000,18.000000 18.000000,1.000000 1.000000,-1.000000 18.000000,0.000000 1.000000,19.000000-1.000000,0.000000 0.000000,-37.000000-18.000000,-1.000000 0.000000,20.000000 18.000000</inkml:trace>
</inkml:ink>
</file>

<file path=ppt/ink/ink148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02:46"/>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4368.000000 37750.000000,'0.000000'37.000000,"0.000000"-18.000000,0.000000-1.000000,0.000000 1.000000,0.000000 0.000000,37.000000-19.000000,0.000000 0.000000,-18.000000 0.000000,0.000000 0.000000,18.000000 0.000000,0.000000 0.000000,19.000000 0.000000,0.000000 0.000000,0.000000 0.000000,0.000000 0.000000,0.000000 0.000000,0.000000 0.000000,19.000000-19.000000,0.000000 0.000000,-20.000000 1.000000,1.000000-1.000000,19.000000 19.000000,0.000000 0.000000,0.000000-19.000000,-1.000000 1.000000,-18.000000-1.000000,0.000000 0.000000,19.000000 19.000000,0.000000 0.000000,-1.000000-18.000000,1.000000-1.000000,-19.000000 19.000000,0.000000 0.000000,18.000000 0.000000,1.000000 0.000000,0.000000 0.000000,0.000000 0.000000,-20.000000 0.000000,1.000000 0.000000,19.000000 0.000000,0.000000 0.000000,0.000000-19.000000,-1.000000 1.000000,1.000000 18.000000,-1.000000 0.000000,1.000000 0.000000,0.000000 0.000000,18.000000 0.000000,1.000000 0.000000,-20.000000 0.000000,1.000000 0.000000,-1.000000 0.000000,1.000000 0.000000,18.000000 18.000000,1.000000 1.000000,-38.000000-19.000000,0.000000 0.000000,0.000000 0.000000,0.000000 0.000000,19.000000 0.000000,-1.000000 0.000000,1.000000 19.000000,0.000000-1.000000,-20.000000-18.000000,1.000000 0.000000,38.000000 0.000000,-1.000000 0.000000,-37.000000 0.000000,0.000000 0.000000,19.000000 0.000000,0.000000 0.000000,18.000000 0.000000,0.000000 0.000000,-18.000000 0.000000,0.000000 0.000000,-20.000000 0.000000,1.000000 0.000000,19.000000 0.000000,0.000000 0.000000,0.000000 0.000000,-1.000000 0.000000,-18.000000-18.000000,0.000000-1.000000,19.000000 19.000000,0.000000 0.000000,-1.000000 0.000000,1.000000 0.000000,0.000000 0.000000,-1.000000 0.000000,20.000000 0.000000,-1.000000 0.000000,-18.000000 0.000000,-1.000000 0.000000,1.000000 0.000000,-1.000000 0.000000,20.000000 0.000000,-1.000000 0.000000,-18.000000 0.000000,-1.000000 0.000000,-18.000000 0.000000,1.000000 0.000000,17.000000 0.000000,1.000000 0.000000,0.000000 0.000000,-1.000000 0.000000,1.000000 0.000000,-1.000000 0.000000,1.000000 0.000000,0.000000 0.000000,-1.000000 0.000000,1.000000 0.000000,0.000000 0.000000,0.000000 0.000000,-1.000000 0.000000,1.000000 0.000000,-19.000000 0.000000,0.000000 0.000000,19.000000 0.000000,-1.000000 0.000000,-18.000000 0.000000,0.000000 0.000000,0.000000 0.000000,0.000000 0.000000,0.000000 0.000000,0.000000 0.000000,19.000000 0.000000,0.000000 0.000000,-19.000000 0.000000,0.000000 0.000000,18.000000 0.000000,1.000000 0.000000,18.000000 0.000000,1.000000 0.000000,-20.000000 0.000000,1.000000 0.000000,0.000000 0.000000,-1.000000 0.000000,1.000000 0.000000,-1.000000 0.000000,1.000000 0.000000,0.000000 0.000000,-1.000000 0.000000,1.000000 0.000000,0.000000 0.000000,0.000000 0.000000,-19.000000 19.000000,-1.000000-1.000000,2.000000-18.000000,-1.000000 0.000000,18.000000 0.000000,1.000000 0.000000,-19.000000 0.000000,0.000000 0.000000,19.000000 0.000000,-1.000000 0.000000,-18.000000 0.000000,0.000000 0.000000,0.000000 0.000000,0.000000 0.000000,19.000000 0.000000,-1.000000 0.000000,-18.000000 0.000000,0.000000 0.000000,19.000000 0.000000,0.000000 0.000000,-19.000000 0.000000,0.000000 0.000000,19.000000 0.000000,-1.000000 0.000000,-18.000000 0.000000,0.000000 0.000000,19.000000 0.000000,0.000000 0.000000,-19.000000-18.000000,0.000000-1.000000,0.000000 19.000000,-1.000000 0.000000,1.000000 0.000000,1.000000 0.000000,17.000000 0.000000,1.000000 0.000000,-19.000000 0.000000,0.000000 0.000000,19.000000 0.000000,-1.000000 0.000000,-18.000000 0.000000,0.000000 0.000000,0.000000 0.000000,0.000000 0.000000,0.000000 0.000000,0.000000 0.000000,0.000000 0.000000,0.000000 0.000000,0.000000 0.000000,0.000000 0.000000,0.000000 0.000000,0.000000 0.000000,-18.000000 0.000000,-1.000000 0.000000,19.000000 19.000000,0.000000-1.000000,-19.000000-18.000000,0.000000 0.000000,19.000000 0.000000,0.000000 0.000000,-18.000000 0.000000,-1.000000 0.000000,19.000000 0.000000,0.000000 0.000000,0.000000 19.000000,0.000000 0.000000,-19.000000-19.000000,1.000000 0.000000,18.000000 0.000000,0.000000 0.000000,0.000000 0.000000,0.000000 0.000000,0.000000 0.000000,0.000000 0.000000,0.000000 0.000000,0.000000 0.000000,-19.000000 0.000000,0.000000 0.000000,1.000000 0.000000,-1.000000 0.000000,19.000000 0.000000,0.000000 0.000000,-18.000000 0.000000,-1.000000 0.000000,0.000000 0.000000,0.000000 0.000000,19.000000 0.000000,1.000000 0.000000,-20.000000 0.000000,0.000000 0.000000,1.000000 0.000000,-1.000000 0.000000,19.000000 0.000000,0.000000 0.000000,-19.000000 18.000000,1.000000 1.000000,17.000000-19.000000,1.000000 0.000000,1.000000 0.000000,-1.000000 0.000000,-1.000000 0.000000,2.000000 0.000000,-20.000000 0.000000,0.000000 0.000000,19.000000 0.000000,0.000000 0.000000,-18.000000 0.000000,-1.000000 0.000000,19.000000 0.000000,0.000000 0.000000,-19.000000 19.000000,0.000000-1.000000,1.000000-18.000000,-1.000000 0.000000,1.000000 0.000000,-1.000000 0.000000,0.000000 0.000000,0.000000 0.000000,1.000000 0.000000,-1.000000 0.000000,1.000000 0.000000,-1.000000 0.000000,0.000000 0.000000,1.000000 0.000000,17.000000 0.000000,1.000000 0.000000,-18.000000 0.000000,-1.000000 0.000000,0.000000 0.000000,1.000000 0.000000,-1.000000 0.000000,1.000000 0.000000,-1.000000 0.000000,0.000000 0.000000,0.000000 19.000000,1.000000 0.000000,-1.000000-19.000000,1.000000 0.000000,-1.000000 0.000000,0.000000 0.000000,1.000000 0.000000,-1.000000 0.000000,0.000000 0.000000,0.000000 0.000000,-18.000000 0.000000,0.000000 0.000000,18.000000 0.000000,1.000000 0.000000,-1.000000 0.000000,0.000000 0.000000,1.000000 0.000000,-1.000000 0.000000,0.000000 0.000000,0.000000 0.000000,-18.000000 0.000000,0.000000 0.000000,18.000000 0.000000,1.000000 0.000000,17.000000 0.000000,1.000000 0.000000,-18.000000 0.000000,-1.000000 0.000000,0.000000 0.000000,1.000000 0.000000,18.000000 0.000000,0.000000 0.000000,0.000000 0.000000,0.000000 0.000000,-19.000000 0.000000,1.000000 0.000000,17.000000 0.000000,2.000000 0.000000,-1.000000 0.000000,-1.000000 0.000000,2.000000 0.000000,-1.000000 0.000000,-1.000000 0.000000,2.000000 0.000000,-20.000000 18.000000,0.000000 1.000000,19.000000-19.000000,0.000000 0.000000,-18.000000 0.000000,-1.000000 0.000000,0.000000 0.000000,0.000000 0.000000,1.000000 0.000000,-1.000000 0.000000,1.000000 0.000000,-1.000000 0.000000,-18.000000 0.000000,-1.000000 0.000000,20.000000 0.000000,-1.000000 0.000000,19.000000 0.000000,0.000000 0.000000,-19.000000 0.000000,0.000000 0.000000,1.000000 0.000000,-1.000000 0.000000,1.000000 0.000000,-1.000000 0.000000,0.000000 0.000000,0.000000 0.000000,1.000000 0.000000,-1.000000 0.000000,19.000000 0.000000,0.000000 0.000000,-18.000000 0.000000,-1.000000 0.000000,0.000000 0.000000,0.000000 0.000000,1.000000 0.000000,-1.000000 0.000000,0.000000 0.000000,1.000000 0.000000,-1.000000 0.000000,1.000000 0.000000,-1.000000 0.000000,0.000000 0.000000,-18.000000 0.000000,-1.000000 0.000000,20.000000 0.000000,-1.000000 0.000000,0.000000 0.000000,1.000000 0.000000,-20.000000 0.000000,1.000000 0.000000,19.000000 0.000000,-1.000000 0.000000,-18.000000 0.000000,-1.000000 0.000000,19.000000 0.000000,1.000000 0.000000,-1.000000 0.000000,1.000000 0.000000,-1.000000 0.000000,0.000000 0.000000,1.000000 0.000000,-1.000000 0.000000,0.000000 0.000000,1.000000 0.000000,-1.000000 0.000000,0.000000 0.000000,19.000000 0.000000,0.000000 0.000000,0.000000 0.000000,0.000000 0.000000,0.000000 0.000000,0.000000 0.000000,0.000000 0.000000,0.000000 0.000000,19.000000 0.000000,0.000000 0.000000,-38.000000 0.000000,0.000000 0.000000,19.000000 0.000000,0.000000 0.000000,0.000000 0.000000,0.000000 0.000000,-18.000000 0.000000,-1.000000 0.000000,0.000000 0.000000,0.000000 0.000000,19.000000 0.000000,0.000000 0.000000,-18.000000 0.000000,-1.000000 0.000000,1.000000 0.000000,-1.000000 0.000000,19.000000 0.000000,0.000000 0.000000,0.000000 0.000000,0.000000 0.000000,-19.000000 0.000000,1.000000 0.000000,36.000000 0.000000,1.000000 0.000000,-19.000000 0.000000,0.000000 0.000000,19.000000-19.000000,-1.000000 1.000000,1.000000 18.000000,0.000000 0.000000,-1.000000 0.000000,1.000000 0.000000,-19.000000 0.000000,0.000000 0.000000,19.000000 0.000000,-1.000000 0.000000,-18.000000 0.000000,0.000000 0.000000,-18.000000 0.000000,-1.000000 0.000000,38.000000 0.000000,-1.000000 0.000000,-36.000000 0.000000,-1.000000 0.000000,19.000000 0.000000,0.000000 0.000000,0.000000 0.000000,0.000000 0.000000,0.000000 0.000000,0.000000 0.000000,19.000000 0.000000,-1.000000 0.000000,1.000000-19.000000,-1.000000 0.000000,1.000000 19.000000,0.000000 0.000000,-19.000000 0.000000,0.000000 0.000000,18.000000 0.000000,1.000000 0.000000,-19.000000 0.000000,0.000000 0.000000,0.000000 0.000000,0.000000 0.000000,0.000000 0.000000,0.000000 0.000000,-18.000000 0.000000,-1.000000 0.000000,19.000000-18.000000,0.000000-1.000000,0.000000 19.000000,0.000000 0.000000,-19.000000 0.000000,1.000000 0.000000,18.000000 0.000000,-1.000000 0.000000,1.000000 0.000000,1.000000 0.000000,-2.000000 0.000000,1.000000 0.000000,1.000000-19.000000,-2.000000 1.000000,1.000000 18.000000,1.000000 0.000000,-2.000000 0.000000,1.000000 0.000000,1.000000 0.000000,-1.000000 0.000000,-1.000000 0.000000,2.000000 0.000000,-1.000000 0.000000,-1.000000 0.000000,2.000000 0.000000,-1.000000 0.000000,-1.000000 0.000000,2.000000 0.000000,-20.000000 0.000000,0.000000 0.000000,19.000000 0.000000,0.000000 0.000000,0.000000 0.000000,0.000000 0.000000,-19.000000 0.000000,1.000000 0.000000,18.000000 0.000000,0.000000 0.000000,0.000000 0.000000,0.000000 0.000000,0.000000 0.000000,0.000000 0.000000,0.000000 0.000000,0.000000 0.000000,0.000000 0.000000,0.000000 0.000000,0.000000 0.000000,0.000000 0.000000,19.000000 0.000000,-1.000000 0.000000,-18.000000 0.000000,0.000000 0.000000,0.000000 0.000000,0.000000 0.000000,0.000000 0.000000,0.000000 0.000000,19.000000 18.000000,-1.000000 1.000000,-36.000000-19.000000,-1.000000 0.000000,19.000000 0.000000,0.000000 0.000000,0.000000 0.000000,0.000000 0.000000,-19.000000 0.000000,1.000000 0.000000,18.000000 0.000000,0.000000 0.000000,0.000000 0.000000,0.000000 0.000000,0.000000 0.000000,0.000000 0.000000,0.000000 0.000000,0.000000 0.000000,0.000000 0.000000,0.000000 0.000000,-19.000000 0.000000,1.000000 0.000000,17.000000 0.000000,2.000000 0.000000,-1.000000-19.000000,-1.000000 1.000000,2.000000 18.000000,-1.000000 0.000000,-1.000000 0.000000,1.000000 0.000000,19.000000 0.000000,0.000000 0.000000,-19.000000 0.000000,0.000000 0.000000,0.000000 0.000000,0.000000 0.000000,18.000000 0.000000,1.000000 0.000000,0.000000 0.000000,-1.000000 0.000000,20.000000 0.000000,-1.000000 0.000000,-18.000000 0.000000,-1.000000 0.000000,1.000000 0.000000,0.000000 0.000000,0.000000 0.000000,-1.000000 0.000000,1.000000 0.000000,0.000000 0.000000,-1.000000 0.000000,1.000000 0.000000,-1.000000 0.000000,1.000000 0.000000,-19.000000 0.000000,0.000000 0.000000,19.000000 0.000000,0.000000 0.000000,-1.000000 0.000000,1.000000 0.000000,-1.000000 0.000000,1.000000 0.000000,0.000000 0.000000,0.000000 0.000000,18.000000 0.000000,0.000000 0.000000,-18.000000 0.000000,-1.000000 0.000000,1.000000 0.000000,0.000000 0.000000,0.000000 0.000000,-1.000000 0.000000,1.000000 0.000000,-1.000000 0.000000,1.000000 0.000000,0.000000 0.000000,18.000000 0.000000,1.000000 0.000000,-20.000000 0.000000,1.000000 0.000000,-1.000000 0.000000,1.000000 0.000000,18.000000 0.000000,1.000000 0.000000,-20.000000 0.000000,1.000000 0.000000,0.000000 0.000000,-1.000000 0.000000,1.000000 0.000000,0.000000 0.000000,-19.000000 0.000000,0.000000 0.000000,18.000000 0.000000,1.000000 0.000000,0.000000 0.000000,0.000000 0.000000,-19.000000 18.000000,-1.000000 1.000000,20.000000-19.000000,0.000000 0.000000,-1.000000 0.000000,1.000000 0.000000,19.000000 0.000000,-1.000000 0.000000,-19.000000 0.000000,1.000000 0.000000,0.000000-19.000000,0.000000 1.000000,-1.000000 18.000000,1.000000 0.000000,-19.000000 0.000000,0.000000 0.000000,0.000000 0.000000,0.000000 0.000000,0.000000-19.000000,0.000000 0.000000,0.000000 19.000000,0.000000 0.000000,19.000000 0.000000,-1.000000 0.000000,-18.000000 0.000000,0.000000 0.000000,19.000000 0.000000,0.000000 0.000000,18.000000 0.000000,0.000000 0.000000,-18.000000-18.000000,-1.000000-1.000000,1.000000 19.000000,0.000000 0.000000,0.000000 0.000000,-1.000000 0.000000,1.000000-19.000000,0.000000 1.000000,-20.000000 18.000000,2.000000 0.000000,17.000000 0.000000,1.000000 0.000000,0.000000-19.000000,-1.000000 0.000000,1.000000 19.000000,-1.000000 0.000000,20.000000 0.000000,-1.000000 0.000000,-18.000000 0.000000,-1.000000 0.000000,20.000000 0.000000,-1.000000 0.000000,1.000000 0.000000,-1.000000 0.000000,0.000000 0.000000,0.000000 0.000000,1.000000 19.000000,-1.000000 0.000000,1.000000-19.000000,-1.000000 0.000000,0.000000 18.000000,1.000000 1.000000,-20.000000-19.000000,1.000000 0.000000,18.000000 19.000000,0.000000-1.000000,1.000000-18.000000,-1.000000 0.000000,0.000000 0.000000,1.000000 0.000000,-1.000000 0.000000,1.000000 0.000000,-20.000000 0.000000,1.000000 0.000000,0.000000 0.000000,-1.000000 0.000000,1.000000 0.000000,-1.000000 0.000000,-17.000000 0.000000,-1.000000 0.000000,-1.000000 0.000000,1.000000 0.000000,0.000000 19.000000,0.000000 0.000000,1.000000-19.000000,-1.000000 0.000000,-1.000000 0.000000,1.000000 0.000000,0.000000 0.000000,0.000000 0.000000,1.000000 0.000000,-1.000000 0.000000,-19.000000 0.000000,0.000000 0.000000,19.000000 0.000000,0.000000 0.000000,-18.000000 0.000000,-1.000000 0.000000,19.000000 0.000000,0.000000 0.000000,-19.000000 0.000000,0.000000 0.000000,1.000000 0.000000,-1.000000 0.000000,-18.000000 0.000000,0.000000 0.000000,18.000000 0.000000,0.000000 0.000000,-18.000000 0.000000,0.000000 0.000000,-1.000000 0.000000,1.000000 0.000000,0.000000 0.000000,-1.000000 0.000000,1.000000 0.000000,-1.000000 0.000000,1.000000 0.000000,0.000000 0.000000,18.000000 0.000000,1.000000 0.000000,-20.000000 0.000000,1.000000 0.000000,-1.000000 0.000000,1.000000 0.000000,19.000000 0.000000,-1.000000 0.000000,-18.000000 0.000000,-1.000000 0.000000,1.000000 0.000000,-1.000000 0.000000,1.000000-19.000000,0.000000 0.000000,-1.000000 19.000000,1.000000 0.000000,-19.000000-18.000000,0.000000-1.000000,0.000000 0.000000,0.000000 1.000000,-19.000000 18.000000,1.000000 0.000000,-1.000000 0.000000,0.000000 0.000000,-18.000000-19.000000</inkml:trace>
</inkml:ink>
</file>

<file path=ppt/ink/ink14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57:19"/>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29700.000000 26810.000000,'0.000000'-21.000000,"0.000000"12.000000,0.000000-1.000000,0.000000 0.000000,0.000000 0.000000,0.000000-1.000000,0.000000 1.000000,9.000000-10.000000,1.000000 0.000000,-10.000000 11.000000,0.000000-1.000000,0.000000 0.000000,0.000000 0.000000,-10.000000 10.000000,1.000000 0.000000,-1.000000 10.000000,0.000000 0.000000,10.000000 10.000000,0.000000 0.000000,0.000000 0.000000,0.000000 0.000000,0.000000 10.000000,0.000000 0.000000,0.000000-10.000000,0.000000 0.000000,0.000000 10.000000,0.000000 0.000000,0.000000 0.000000,0.000000 0.000000,10.000000 0.000000,0.000000-1.000000,-10.000000 2.000000,0.000000-1.000000,9.000000 0.000000,1.000000 0.000000,-10.000000 9.000000,0.000000 1.000000,0.000000-9.000000,0.000000-1.000000,0.000000 0.000000,0.000000 0.000000,0.000000-10.000000,0.000000 0.000000,0.000000 10.000000,0.000000 0.000000,-10.000000-20.000000,1.000000 0.000000,-1.000000 10.000000,0.000000 0.000000,-10.000000-20.000000,0.000000 0.000000,10.000000 10.000000,-1.000000-1.000000,1.000000-9.000000,1.000000 0.000000,-1.000000 0.000000,0.000000 0.000000,-10.000000 0.000000,0.000000 0.000000,10.000000-9.000000,-1.000000-1.000000,11.000000 0.000000,0.000000 0.000000,-10.000000 0.000000,1.000000 0.000000,-1.000000 0.000000,0.000000 0.000000,10.000000-10.000000,0.000000 0.000000,0.000000 10.000000,0.000000 0.000000,0.000000 0.000000,0.000000 0.000000,0.000000-10.000000,0.000000-1.000000,0.000000 2.000000,0.000000-1.000000,10.000000 10.000000,0.000000 0.000000,-1.000000-10.000000,1.000000-1.000000,1.000000 2.000000,-1.000000-1.000000,10.000000 10.000000,0.000000 0.000000,10.000000-10.000000,0.000000-1.000000,-20.000000 12.000000,-1.000000-1.000000,12.000000-10.000000</inkml:trace>
</inkml:ink>
</file>

<file path=ppt/ink/ink149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02:49"/>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1941.000000 40251.000000,'37.000000'-112.000000,"1.000000"75.000000,-1.000000-1.000000,19.000000-36.000000,0.000000-1.000000,37.000000 0.000000,0.000000 1.000000,1.000000 18.000000,-1.000000 0.000000,0.000000 0.000000,1.000000 0.000000,-1.000000 18.000000,1.000000 1.000000,-1.000000 0.000000,0.000000-1.000000,0.000000 20.000000,1.000000-1.000000,-1.000000 0.000000,1.000000 1.000000,-1.000000 18.000000,0.000000 0.000000,1.000000 0.000000,-1.000000 0.000000,-19.000000 0.000000,1.000000 0.000000,-19.000000 18.000000,0.000000 1.000000,-18.000000 37.000000,-1.000000 0.000000,-18.000000 19.000000,-1.000000-1.000000,-18.000000 20.000000,0.000000-1.000000,-18.000000 19.000000,-1.000000 0.000000,-37.000000 19.000000,0.000000-1.000000,-19.000000-36.000000,0.000000-1.000000,-18.000000-18.000000,0.000000-1.000000,-19.000000 1.000000,0.000000 0.000000,0.000000-19.000000,0.000000 0.000000,0.000000-19.000000,0.000000 0.000000,0.000000 19.000000,0.000000 0.000000,0.000000-18.000000,0.000000-1.000000,0.000000 0.000000,0.000000 1.000000,-19.000000-20.000000,0.000000 1.000000,20.000000 0.000000,-1.000000-1.000000,37.000000-18.000000,0.000000 0.000000,1.000000-37.000000,-1.000000 0.000000,38.000000-1.000000,-1.000000 1.000000,19.000000-38.000000,1.000000 1.000000,18.000000-1.000000,0.000000 0.000000,0.000000 19.000000,0.000000 0.000000,37.000000-18.000000,1.000000-1.000000,-1.000000-18.000000,0.000000-1.000000,1.000000 20.000000,-1.000000-1.000000,37.000000-18.000000,1.000000-1.000000,0.000000-18.000000,0.000000 0.000000,36.000000 19.000000,2.000000 0.000000,17.000000 18.000000,1.000000 0.000000,-1.000000 19.000000,1.000000 0.000000,-75.000000 38.000000,0.000000-1.000000,0.000000 0.000000</inkml:trace>
</inkml:ink>
</file>

<file path=ppt/ink/ink149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7:02:55"/>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3845.000000 44320.000000,'0.000000'-37.000000,"0.000000"-19.000000,0.000000 0.000000,18.000000 37.000000,1.000000 1.000000,37.000000 18.000000,0.000000 0.000000,0.000000-19.000000,0.000000 0.000000,38.000000 19.000000,-1.000000 0.000000,19.000000 0.000000,0.000000 0.000000,37.000000 0.000000,1.000000 0.000000,36.000000 0.000000,1.000000 0.000000,18.000000 0.000000,1.000000 0.000000,36.000000 0.000000,1.000000 0.000000,18.000000 0.000000,1.000000 0.000000,18.000000 0.000000,0.000000 0.000000,37.000000 19.000000,0.000000 0.000000,38.000000-19.000000,0.000000 0.000000,-1.000000 0.000000,1.000000 0.000000,18.000000 0.000000,1.000000 0.000000,55.000000-19.000000,0.000000 0.000000,-18.000000 1.000000,0.000000-1.000000,37.000000 0.000000,0.000000 1.000000,18.000000-1.000000,1.000000 0.000000,-38.000000 1.000000,1.000000-1.000000,17.000000 19.000000,1.000000 0.000000,-74.000000 0.000000,-1.000000 0.000000,1.000000 0.000000,-1.000000 0.000000,-56.000000 0.000000,0.000000 0.000000,-18.000000 19.000000,0.000000-1.000000,-56.000000 1.000000,-1.000000 0.000000,-74.000000-1.000000,0.000000 1.000000,-37.000000-19.000000,0.000000 0.000000,-76.000000 19.000000,1.000000-1.000000,-37.000000-18.000000,0.000000 0.000000,-113.000000 0.000000,1.000000 0.000000,-75.000000 0.000000,0.000000 0.000000,-112.000000 0.000000,0.000000 0.000000,-74.000000 0.000000,-1.000000 0.000000,-18.000000 0.000000,-1.000000 0.000000,-74.000000-18.000000,0.000000-1.000000,38.000000 19.000000,-1.000000 0.000000,-93.000000-19.000000,0.000000 1.000000,-131.000000 18.000000,0.000000 0.000000,1.000000 18.000000,-1.000000 1.000000,-55.000000 37.000000,-1.000000 0.000000,131.000000-19.000000,0.000000 1.000000,0.000000 18.000000,0.000000-1.000000,37.000000-17.000000,0.000000-1.000000,113.000000 19.000000,-1.000000 0.000000,19.000000 0.000000,0.000000 0.000000,56.000000 0.000000,0.000000 0.000000,112.000000-18.000000,0.000000-1.000000,38.000000-18.000000,-1.000000-1.000000,75.000000 1.000000,0.000000 0.000000,56.000000-19.000000,0.000000 0.000000,56.000000 18.000000,0.000000 1.000000,19.000000-19.000000,-1.000000 0.000000,57.000000 0.000000,0.000000 0.000000,55.000000 19.000000,1.000000-1.000000,55.000000-18.000000,1.000000 0.000000,0.000000-37.000000,0.000000 0.000000,37.000000 18.000000,-1.000000 0.000000,76.000000-18.000000,0.000000-1.000000,-19.000000 1.000000,0.000000 0.000000,37.000000-1.000000,0.000000 1.000000,94.000000 0.000000,0.000000-1.000000,56.000000-17.000000,-1.000000-1.000000,76.000000 0.000000,-1.000000-1.000000,93.000000 2.000000,1.000000-1.000000,-75.000000 0.000000,0.000000 0.000000,-18.000000 37.000000,-1.000000 0.000000,0.000000 1.000000,1.000000-1.000000,-94.000000 0.000000,0.000000 1.000000,-56.000000 18.000000,-1.000000 0.000000,20.000000 0.000000,0.000000 0.000000,-131.000000 0.000000,0.000000 0.000000,-56.000000 0.000000,0.000000 0.000000,-19.000000 18.000000,0.000000 1.000000,-92.000000-19.000000,-2.000000 0.000000,-73.000000 0.000000,-1.000000 0.000000,-37.000000 19.000000,0.000000-1.000000,-19.000000-18.000000,1.000000 0.000000,-57.000000 0.000000,1.000000 0.000000,-113.000000-18.000000,0.000000-1.000000,-18.000000 19.000000,-1.000000 0.000000,-17.000000 0.000000,-1.000000 0.000000,-38.000000 0.000000,1.000000 0.000000,130.000000-19.000000</inkml:trace>
</inkml:ink>
</file>

<file path=ppt/ink/ink149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8:03:14"/>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40900.000000 16900.000000,'-50.000000'-50.000000,"50.000000"25.000000,0.000000 0.000000,-25.000000 25.000000,0.000000 0.000000,25.000000-25.000000,0.000000 0.000000,25.000000 25.000000,0.000000 0.000000,0.000000 0.000000,0.000000 0.000000,25.000000 0.000000,0.000000 0.000000,0.000000 0.000000,0.000000 0.000000,25.000000 0.000000,0.000000 0.000000,25.000000 25.000000,0.000000 0.000000,0.000000-25.000000,0.000000 0.000000,50.000000 0.000000,0.000000 0.000000,25.000000 0.000000,0.000000 0.000000,50.000000 0.000000,0.000000 0.000000,0.000000 25.000000,0.000000 0.000000,0.000000-25.000000,0.000000 0.000000,0.000000 0.000000,0.000000 0.000000,-25.000000 0.000000,0.000000 0.000000,25.000000 25.000000,0.000000 0.000000,0.000000-25.000000,0.000000 0.000000,-50.000000 0.000000,0.000000 0.000000,-25.000000 0.000000,0.000000 0.000000,25.000000 0.000000,0.000000 0.000000,-25.000000 0.000000,0.000000 0.000000,50.000000 0.000000,0.000000 0.000000,-50.000000 0.000000,0.000000 0.000000,0.000000 0.000000,0.000000 0.000000,25.000000 0.000000,0.000000 0.000000,-75.000000 0.000000,0.000000 0.000000,25.000000 0.000000,0.000000 0.000000,25.000000 0.000000,0.000000 0.000000,-25.000000 0.000000,0.000000 0.000000,0.000000 0.000000,0.000000 0.000000,25.000000 0.000000,0.000000 0.000000,-25.000000 0.000000,0.000000 0.000000,0.000000 0.000000,0.000000 0.000000,0.000000 0.000000,0.000000 0.000000,-25.000000 0.000000,0.000000 0.000000,0.000000 0.000000,0.000000 0.000000,25.000000 0.000000,0.000000 0.000000,0.000000 0.000000,0.000000 0.000000,0.000000 0.000000,0.000000 0.000000,0.000000 0.000000,0.000000 0.000000,-50.000000 0.000000,0.000000 0.000000,0.000000 0.000000,0.000000 0.000000,-25.000000 25.000000,0.000000 0.000000,-25.000000-25.000000,0.000000 0.000000,-50.000000 0.000000,0.000000 0.000000,-25.000000 0.000000,0.000000 0.000000,0.000000 0.000000,0.000000 0.000000,-50.000000 0.000000,0.000000 0.000000,0.000000-25.000000,0.000000 0.000000,-25.000000 25.000000,0.000000 0.000000,-25.000000 0.000000,0.000000 0.000000,0.000000 0.000000,0.000000 0.000000,0.000000 0.000000,0.000000 0.000000,0.000000-25.000000,0.000000 0.000000,-50.000000 25.000000,0.000000 0.000000,25.000000 0.000000,0.000000 0.000000,-25.000000-25.000000,0.000000 0.000000,-50.000000 25.000000,0.000000 0.000000,50.000000 0.000000,0.000000 0.000000,0.000000 0.000000,0.000000 0.000000,-50.000000 0.000000,0.000000 0.000000,50.000000 0.000000,0.000000 0.000000,0.000000 25.000000,0.000000 0.000000,-25.000000-25.000000,0.000000 0.000000,50.000000 0.000000,0.000000 0.000000,-25.000000 0.000000,0.000000 0.000000,-25.000000 0.000000,0.000000 0.000000,0.000000 25.000000,0.000000 0.000000,25.000000-25.000000,0.000000 0.000000,0.000000 0.000000,0.000000 0.000000,50.000000 25.000000,0.000000 0.000000,0.000000-25.000000,0.000000 0.000000,25.000000 0.000000,0.000000 0.000000,25.000000 0.000000,0.000000 0.000000,25.000000 0.000000,0.000000 0.000000,25.000000 0.000000,0.000000 0.000000,25.000000 0.000000,0.000000 0.000000,75.000000 25.000000,0.000000 0.000000,25.000000 0.000000,0.000000 0.000000,0.000000 0.000000,0.000000 0.000000,25.000000-25.000000,0.000000 0.000000,-25.000000 25.000000</inkml:trace>
</inkml:ink>
</file>

<file path=ppt/ink/ink149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8:03:24"/>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17900.000000 19850.000000,'50.000000'0.000000,"-25.000000"0.000000,0.000000 0.000000,0.000000 0.000000,0.000000 0.000000,25.000000 0.000000,0.000000 0.000000,-25.000000 0.000000,0.000000 0.000000,25.000000 0.000000,0.000000 0.000000,-25.000000-25.000000,0.000000 0.000000,25.000000 25.000000,0.000000 0.000000,0.000000 0.000000,0.000000 0.000000,0.000000 0.000000,0.000000 0.000000,0.000000-25.000000,0.000000 0.000000,25.000000 25.000000,0.000000 0.000000,-25.000000 0.000000,0.000000 0.000000,25.000000 0.000000,0.000000 0.000000,25.000000-25.000000,0.000000 0.000000,-25.000000 25.000000,0.000000 0.000000,25.000000 0.000000,0.000000 0.000000,0.000000 0.000000,0.000000 0.000000,0.000000 0.000000,0.000000 0.000000,25.000000 0.000000,0.000000 0.000000,-50.000000 0.000000,0.000000 0.000000,25.000000 0.000000,0.000000 0.000000,0.000000 0.000000,0.000000 0.000000,-25.000000 0.000000,0.000000 0.000000,25.000000 25.000000,0.000000 0.000000,-25.000000-25.000000,0.000000 0.000000,0.000000 0.000000,0.000000 0.000000,25.000000 0.000000,0.000000 0.000000,0.000000 0.000000,0.000000 0.000000,0.000000 0.000000,0.000000 0.000000,0.000000 25.000000,0.000000 0.000000,0.000000-25.000000,0.000000 0.000000,-25.000000 0.000000,0.000000 0.000000,25.000000 0.000000,0.000000 0.000000,-25.000000 0.000000,0.000000 0.000000,0.000000 0.000000,0.000000 0.000000,0.000000 0.000000,0.000000 0.000000,0.000000 0.000000,0.000000 0.000000,0.000000 0.000000,0.000000 0.000000,25.000000-25.000000,0.000000 0.000000,0.000000 25.000000,0.000000 0.000000,25.000000 0.000000,0.000000 0.000000,-25.000000-25.000000,0.000000 0.000000,25.000000 25.000000,0.000000 0.000000,-50.000000 0.000000,0.000000 0.000000,25.000000 0.000000,0.000000 0.000000,0.000000 0.000000,0.000000 0.000000,-25.000000 0.000000,0.000000 0.000000,0.000000 0.000000,0.000000 0.000000,-25.000000 0.000000,0.000000 0.000000,25.000000 0.000000,0.000000 0.000000,0.000000 0.000000,0.000000 0.000000,0.000000 0.000000,0.000000 0.000000,0.000000 0.000000,0.000000 0.000000,0.000000 0.000000,0.000000 0.000000,-25.000000 0.000000,0.000000 0.000000,25.000000 0.000000,0.000000 0.000000,-25.000000 25.000000,0.000000 0.000000,25.000000-25.000000,0.000000 0.000000,-25.000000 0.000000,0.000000 0.000000,0.000000 0.000000,0.000000 0.000000,25.000000 0.000000,0.000000 0.000000,-25.000000 25.000000,0.000000 0.000000,25.000000-25.000000,0.000000 0.000000,-25.000000 0.000000,0.000000 0.000000,25.000000 0.000000,0.000000 0.000000,0.000000 0.000000,0.000000 0.000000,0.000000 0.000000,0.000000 0.000000,0.000000 0.000000,0.000000 0.000000,0.000000 0.000000,0.000000 0.000000,0.000000 0.000000,0.000000 0.000000,0.000000 0.000000,0.000000 0.000000,-25.000000 0.000000,0.000000 0.000000,0.000000 0.000000,0.000000 0.000000,25.000000 0.000000,0.000000 0.000000,-25.000000 0.000000,0.000000 0.000000,0.000000 0.000000,0.000000 0.000000,0.000000 0.000000,0.000000 0.000000,0.000000 0.000000,0.000000 0.000000,0.000000 0.000000,0.000000 0.000000,0.000000 0.000000,0.000000 0.000000,0.000000 0.000000,0.000000 0.000000,0.000000 0.000000,0.000000 0.000000,0.000000 0.000000,0.000000 0.000000,25.000000 0.000000,0.000000 0.000000,0.000000-25.000000,0.000000 0.000000,0.000000 25.000000,0.000000 0.000000,25.000000 0.000000,0.000000 0.000000,-25.000000 0.000000,0.000000 0.000000,-25.000000 0.000000,0.000000 0.000000,25.000000 0.000000,0.000000 0.000000,-25.000000 0.000000,0.000000 0.000000,0.000000 0.000000,0.000000 0.000000,0.000000 0.000000,0.000000 0.000000,0.000000 0.000000,0.000000 0.000000,0.000000 0.000000,0.000000 0.000000,0.000000 0.000000,0.000000 0.000000,0.000000 0.000000,0.000000 0.000000,-25.000000 0.000000,0.000000 0.000000,50.000000 0.000000,0.000000 0.000000,-25.000000 0.000000,0.000000 0.000000,25.000000 0.000000,0.000000 0.000000,0.000000 0.000000,0.000000 0.000000,0.000000 0.000000,0.000000 0.000000,0.000000 0.000000,0.000000 0.000000,0.000000 0.000000,0.000000 0.000000,0.000000 0.000000,0.000000 0.000000,-25.000000 0.000000,0.000000 0.000000,25.000000 0.000000,0.000000 0.000000,-25.000000 0.000000,0.000000 0.000000,0.000000 0.000000,0.000000 0.000000,0.000000 0.000000,0.000000 0.000000,-25.000000 0.000000,0.000000 0.000000,25.000000 0.000000,0.000000 0.000000,-25.000000 0.000000,0.000000 0.000000,0.000000 0.000000,0.000000 0.000000,0.000000 0.000000,0.000000 0.000000,0.000000 0.000000,0.000000 0.000000,0.000000 0.000000,0.000000 0.000000,25.000000 0.000000,0.000000 0.000000,-25.000000 0.000000,0.000000 0.000000,0.000000 0.000000,0.000000 0.000000,25.000000 0.000000,0.000000 0.000000,25.000000 0.000000,0.000000 0.000000,-25.000000 0.000000,0.000000 0.000000,25.000000 0.000000,0.000000 0.000000,0.000000 0.000000,0.000000 0.000000,0.000000 0.000000,0.000000 0.000000,0.000000 0.000000,0.000000 0.000000,0.000000 0.000000,0.000000 0.000000,-25.000000 0.000000,0.000000 0.000000,25.000000 0.000000,0.000000 0.000000,-25.000000 0.000000,0.000000 0.000000,0.000000 0.000000,0.000000 0.000000,0.000000 0.000000,0.000000 0.000000,0.000000 0.000000,0.000000 0.000000,-25.000000 0.000000,0.000000 0.000000,25.000000 0.000000,0.000000 0.000000,-25.000000 0.000000,0.000000 0.000000,0.000000 0.000000,0.000000 0.000000,25.000000 0.000000,0.000000 0.000000,-25.000000 0.000000,0.000000 0.000000,25.000000 0.000000,0.000000 0.000000,25.000000 0.000000,0.000000 0.000000,-25.000000 0.000000,0.000000 0.000000,25.000000 0.000000,0.000000 0.000000,0.000000 0.000000,0.000000 0.000000,-25.000000 0.000000,0.000000 0.000000,25.000000 0.000000,0.000000 0.000000,0.000000 0.000000,0.000000 0.000000,0.000000 0.000000,0.000000 0.000000,-25.000000 0.000000,0.000000 0.000000,25.000000 0.000000,0.000000 0.000000,-25.000000 0.000000,0.000000 0.000000,-25.000000 0.000000,0.000000 0.000000,50.000000 0.000000,0.000000 0.000000,-50.000000 0.000000,0.000000 0.000000,25.000000 25.000000,0.000000 0.000000,-25.000000-25.000000,0.000000 0.000000,0.000000 0.000000,0.000000 0.000000,0.000000 0.000000,0.000000 0.000000,0.000000 0.000000,0.000000 0.000000,0.000000 0.000000,0.000000 0.000000,25.000000 0.000000,0.000000 0.000000,-25.000000 0.000000,0.000000 0.000000,0.000000 0.000000,0.000000 0.000000,25.000000 0.000000,0.000000 0.000000,-25.000000 0.000000,0.000000 0.000000,25.000000 0.000000,0.000000 0.000000,0.000000 0.000000,0.000000 0.000000,0.000000 0.000000,0.000000 0.000000,0.000000 0.000000,0.000000 0.000000,0.000000 0.000000,0.000000 0.000000,25.000000 0.000000,0.000000 0.000000,-25.000000 0.000000,0.000000 0.000000,25.000000 0.000000,0.000000 0.000000,-25.000000 0.000000,0.000000 0.000000,0.000000 0.000000,0.000000 0.000000,25.000000 0.000000,0.000000 0.000000,-25.000000 0.000000,0.000000 0.000000,0.000000 0.000000,0.000000 0.000000,0.000000 0.000000,0.000000 0.000000,0.000000 0.000000,0.000000 0.000000,0.000000 0.000000,0.000000 0.000000,0.000000 0.000000,0.000000 0.000000,0.000000 0.000000,0.000000 0.000000,-25.000000 0.000000,0.000000 0.000000,25.000000 0.000000,0.000000 0.000000,0.000000 0.000000,0.000000 0.000000,0.000000 0.000000,0.000000 0.000000,0.000000 0.000000,0.000000 0.000000,25.000000 0.000000,0.000000 0.000000,-25.000000 0.000000,0.000000 0.000000,0.000000 0.000000,0.000000 0.000000,0.000000 0.000000,0.000000 0.000000,-25.000000 25.000000,0.000000 0.000000,25.000000-25.000000,0.000000 0.000000,0.000000 0.000000,0.000000 0.000000,0.000000 0.000000,0.000000 0.000000,0.000000 0.000000,0.000000 0.000000,-25.000000 0.000000,0.000000 0.000000,25.000000 0.000000,0.000000 0.000000,0.000000 0.000000,0.000000 0.000000,0.000000 0.000000,0.000000 0.000000,0.000000 0.000000,0.000000 0.000000,0.000000 25.000000,0.000000 0.000000,0.000000-25.000000,0.000000 0.000000,25.000000 0.000000,0.000000 0.000000,-25.000000 0.000000,0.000000 0.000000,25.000000 0.000000,0.000000 0.000000,-25.000000 0.000000,0.000000 0.000000,0.000000 0.000000,0.000000 0.000000,25.000000 0.000000,0.000000 0.000000,-25.000000 0.000000,0.000000 0.000000,-25.000000 0.000000,0.000000 0.000000,25.000000 25.000000,0.000000 0.000000,0.000000-25.000000,0.000000 0.000000,-25.000000 0.000000,0.000000 0.000000,25.000000 0.000000,0.000000 0.000000,-25.000000 0.000000,0.000000 0.000000,0.000000 0.000000,0.000000 0.000000,25.000000 0.000000,0.000000 0.000000,-25.000000 0.000000,0.000000 0.000000,25.000000 0.000000,0.000000 0.000000,0.000000 0.000000,0.000000 0.000000,0.000000 0.000000,0.000000 0.000000,0.000000 0.000000,0.000000 0.000000,0.000000 0.000000,0.000000 0.000000,25.000000 0.000000,0.000000 0.000000,-25.000000 0.000000,0.000000 0.000000,0.000000 0.000000,0.000000 0.000000,25.000000 0.000000,0.000000 0.000000,-25.000000 0.000000,0.000000 0.000000,-25.000000 0.000000,0.000000 0.000000,25.000000 0.000000,0.000000 0.000000,-25.000000 0.000000,0.000000 0.000000,25.000000 0.000000,0.000000 0.000000,-25.000000 0.000000,0.000000 0.000000,0.000000 0.000000,0.000000 0.000000,0.000000 0.000000,0.000000 0.000000,0.000000 0.000000,0.000000 0.000000,0.000000 0.000000,0.000000 0.000000,0.000000 0.000000,0.000000 0.000000,0.000000 0.000000,0.000000 0.000000,25.000000 0.000000,0.000000 0.000000,0.000000 0.000000,0.000000 0.000000,-25.000000 0.000000,0.000000 0.000000,25.000000 0.000000,0.000000 0.000000,0.000000 0.000000,0.000000 0.000000,0.000000 0.000000,0.000000 0.000000,25.000000 0.000000,0.000000 0.000000,0.000000 0.000000,0.000000 0.000000,0.000000 0.000000,0.000000 0.000000,25.000000 0.000000,0.000000 0.000000,-25.000000 0.000000,0.000000 0.000000,0.000000 0.000000,0.000000 0.000000,25.000000-25.000000,0.000000 0.000000,-50.000000 25.000000,0.000000 0.000000,25.000000 0.000000,0.000000 0.000000,-25.000000 0.000000,0.000000 0.000000,0.000000 0.000000,0.000000 0.000000,-25.000000 0.000000,0.000000 0.000000,25.000000-25.000000,0.000000 0.000000,-25.000000 25.000000,0.000000 0.000000,0.000000 0.000000,0.000000 0.000000,25.000000-25.000000,0.000000 0.000000,0.000000 25.000000,0.000000 0.000000,0.000000 0.000000,0.000000 0.000000,0.000000 0.000000,0.000000 0.000000,25.000000-25.000000,0.000000 0.000000,0.000000 25.000000,0.000000 0.000000,25.000000 0.000000,0.000000 0.000000,-25.000000 0.000000,0.000000 0.000000,0.000000 0.000000,0.000000 0.000000,25.000000 0.000000,0.000000 0.000000,-25.000000 0.000000,0.000000 0.000000,-25.000000 0.000000,0.000000 0.000000,25.000000 0.000000,0.000000 0.000000,-25.000000 0.000000,0.000000 0.000000,0.000000 0.000000,0.000000 0.000000,0.000000 0.000000,0.000000 0.000000,0.000000 0.000000,0.000000 0.000000,0.000000 0.000000,0.000000 0.000000,0.000000 0.000000,0.000000 0.000000,0.000000 0.000000,0.000000 0.000000,0.000000 0.000000,0.000000 0.000000,0.000000 0.000000,0.000000 0.000000,0.000000 25.000000,0.000000 0.000000,0.000000-25.000000,0.000000 0.000000,0.000000 0.000000,0.000000 0.000000,0.000000 25.000000,0.000000 0.000000,0.000000-25.000000,0.000000 0.000000,25.000000 25.000000,0.000000 0.000000,-25.000000 0.000000,0.000000 0.000000,0.000000-25.000000,0.000000 0.000000,25.000000 25.000000,0.000000 0.000000,0.000000-25.000000,0.000000 0.000000,-25.000000 25.000000,0.000000 0.000000,25.000000-25.000000,0.000000 0.000000,0.000000 25.000000,0.000000 0.000000,-25.000000-25.000000,0.000000 0.000000,25.000000 25.000000,0.000000 0.000000,0.000000-25.000000,0.000000 0.000000,0.000000 0.000000,0.000000 0.000000,0.000000 25.000000,0.000000 0.000000,0.000000-25.000000,0.000000 0.000000,-25.000000 0.000000,0.000000 0.000000,25.000000 25.000000,0.000000 0.000000,-25.000000-25.000000,0.000000 0.000000,-25.000000 0.000000,0.000000 0.000000,25.000000 0.000000,0.000000 0.000000,-25.000000 0.000000,0.000000 0.000000,0.000000 0.000000,0.000000 0.000000,25.000000 0.000000,0.000000 0.000000,-25.000000-25.000000,0.000000 0.000000,0.000000 25.000000,0.000000 0.000000,0.000000-25.000000,0.000000 0.000000,25.000000 25.000000,0.000000 0.000000,-25.000000-25.000000,0.000000 0.000000,25.000000 0.000000,0.000000 0.000000,0.000000 0.000000,0.000000 0.000000,0.000000 25.000000,0.000000 0.000000,0.000000-25.000000,0.000000 0.000000,0.000000 0.000000,0.000000 0.000000,0.000000 25.000000,0.000000 0.000000,25.000000-25.000000,0.000000 0.000000,-25.000000 25.000000,0.000000 0.000000,25.000000 0.000000,0.000000 0.000000,0.000000-25.000000,0.000000 0.000000,-25.000000 25.000000,0.000000 0.000000,25.000000 0.000000,0.000000 0.000000,-25.000000 0.000000,0.000000 0.000000,0.000000-25.000000,0.000000 0.000000,25.000000 25.000000,0.000000 0.000000,-25.000000 0.000000,0.000000 0.000000,25.000000 0.000000,0.000000 0.000000,0.000000 0.000000,0.000000 0.000000,-25.000000 0.000000,0.000000 0.000000,25.000000 0.000000,0.000000 0.000000,0.000000 0.000000,0.000000 0.000000,25.000000 0.000000,0.000000 0.000000,-25.000000 0.000000,0.000000 0.000000,50.000000 0.000000,0.000000 0.000000,-25.000000 0.000000,0.000000 0.000000,0.000000 25.000000,0.000000 0.000000,25.000000 0.000000,0.000000 0.000000,-25.000000-25.000000,0.000000 0.000000,0.000000 25.000000,0.000000 0.000000,0.000000 0.000000,0.000000 0.000000,-25.000000 0.000000,0.000000 0.000000,0.000000-25.000000,0.000000 0.000000,25.000000 25.000000,0.000000 0.000000,-50.000000-25.000000,0.000000 0.000000,0.000000 25.000000,0.000000 0.000000,-25.000000-25.000000,0.000000 0.000000,0.000000 0.000000,0.000000 0.000000,-50.000000 0.000000,0.000000 0.000000,-25.000000-25.000000,0.000000 0.000000,0.000000 25.000000,0.000000 0.000000,0.000000 0.000000,0.000000 0.000000,0.000000-25.000000</inkml:trace>
</inkml:ink>
</file>

<file path=ppt/ink/ink149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8:03:30"/>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35400.000000 14650.000000,'50.000000'-50.000000,"-25.000000"50.000000,0.000000 0.000000,50.000000 0.000000,0.000000 0.000000,0.000000 0.000000,0.000000 0.000000,75.000000 0.000000,0.000000 0.000000,0.000000 0.000000,0.000000 0.000000,50.000000 0.000000,0.000000 0.000000,0.000000-25.000000,0.000000 0.000000,25.000000 0.000000,0.000000 0.000000,25.000000 0.000000,0.000000 0.000000,25.000000 25.000000,0.000000 0.000000,25.000000-25.000000,0.000000 0.000000,-25.000000 0.000000,0.000000 0.000000,25.000000 25.000000,0.000000 0.000000,0.000000-25.000000,0.000000 0.000000,-25.000000 25.000000,0.000000 0.000000,-25.000000 0.000000,0.000000 0.000000,-75.000000 0.000000,0.000000 0.000000,25.000000 0.000000,0.000000 0.000000,0.000000 0.000000,0.000000 0.000000,-75.000000 0.000000,0.000000 0.000000,-25.000000 0.000000,0.000000 0.000000,-50.000000 0.000000,0.000000 0.000000,0.000000 0.000000,0.000000 0.000000,-25.000000 0.000000,0.000000 0.000000,0.000000 0.000000,0.000000 0.000000,0.000000 0.000000,0.000000 0.000000,0.000000 0.000000,0.000000 0.000000,25.000000 0.000000,0.000000 0.000000,25.000000 0.000000,0.000000 0.000000,50.000000 0.000000,0.000000 0.000000,-25.000000 0.000000,0.000000 0.000000,25.000000 25.000000,0.000000 0.000000,0.000000-25.000000,0.000000 0.000000,0.000000 25.000000,0.000000 0.000000,-25.000000-25.000000,0.000000 0.000000,-25.000000 0.000000,0.000000 0.000000,0.000000 25.000000,0.000000 0.000000,25.000000-25.000000,0.000000 0.000000,-50.000000 0.000000,0.000000 0.000000,0.000000 0.000000,0.000000 0.000000,0.000000 0.000000,0.000000 0.000000,-25.000000-25.000000,0.000000 0.000000,0.000000 25.000000,0.000000 0.000000,0.000000-25.000000,0.000000 0.000000,0.000000 25.000000,0.000000 0.000000,25.000000-25.000000,0.000000 0.000000,0.000000 25.000000,0.000000 0.000000,0.000000-25.000000,0.000000 0.000000,50.000000 25.000000,0.000000 0.000000,-25.000000-25.000000,0.000000 0.000000,25.000000 25.000000,0.000000 0.000000,25.000000 0.000000,0.000000 0.000000,-25.000000-25.000000,0.000000 0.000000,25.000000 25.000000,0.000000 0.000000,-25.000000 0.000000,0.000000 0.000000,25.000000 0.000000,0.000000 0.000000,0.000000 0.000000,0.000000 0.000000,-25.000000 0.000000,0.000000 0.000000,25.000000 0.000000,0.000000 0.000000,-25.000000 0.000000,0.000000 0.000000,0.000000 0.000000,0.000000 0.000000,0.000000 0.000000,0.000000 0.000000,-25.000000 0.000000,0.000000 0.000000,0.000000 0.000000,0.000000 0.000000,25.000000 0.000000,0.000000 0.000000,-50.000000 0.000000,0.000000 0.000000,25.000000 0.000000,0.000000 0.000000,0.000000 0.000000,0.000000 0.000000,-25.000000 25.000000,0.000000 0.000000,0.000000-25.000000,0.000000 0.000000,0.000000 0.000000,0.000000 0.000000,-25.000000 0.000000,0.000000 0.000000,25.000000 0.000000,0.000000 0.000000,-25.000000 0.000000,0.000000 0.000000,0.000000 0.000000,0.000000 0.000000,0.000000 0.000000,0.000000 0.000000,0.000000 0.000000,0.000000 0.000000,0.000000 0.000000,0.000000 0.000000,0.000000-25.000000,0.000000 0.000000,0.000000 25.000000,0.000000 0.000000,0.000000 0.000000,0.000000 0.000000,0.000000 0.000000</inkml:trace>
</inkml:ink>
</file>

<file path=ppt/ink/ink149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8:03:32"/>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55550.000000 14650.000000,'-50.000000'0.000000,"50.000000"-25.000000,0.000000 0.000000,25.000000 25.000000,0.000000 0.000000,25.000000 0.000000,0.000000 0.000000,0.000000 0.000000,0.000000 0.000000,-25.000000 25.000000,0.000000 0.000000,50.000000-25.000000,0.000000 0.000000,-25.000000 25.000000,0.000000 0.000000,25.000000-25.000000,0.000000 0.000000,0.000000 0.000000,0.000000 0.000000,25.000000 25.000000,0.000000 0.000000,0.000000-25.000000,0.000000 0.000000,0.000000 25.000000,0.000000 0.000000,50.000000-25.000000,0.000000 0.000000,-25.000000 0.000000,0.000000 0.000000,25.000000 0.000000,0.000000 0.000000,0.000000 0.000000,0.000000 0.000000,-25.000000 0.000000,0.000000 0.000000,0.000000 0.000000,0.000000 0.000000,25.000000 0.000000,0.000000 0.000000,-50.000000-25.000000,0.000000 0.000000,50.000000 25.000000,0.000000 0.000000,0.000000 0.000000,0.000000 0.000000,0.000000 0.000000,0.000000 0.000000,0.000000-25.000000,0.000000 0.000000,0.000000 25.000000,0.000000 0.000000,-25.000000 0.000000,0.000000 0.000000,0.000000-25.000000,0.000000 0.000000,25.000000 0.000000,0.000000 0.000000,-25.000000 25.000000,0.000000 0.000000,25.000000-25.000000,0.000000 0.000000,-25.000000 0.000000,0.000000 0.000000,0.000000 0.000000,0.000000 0.000000,0.000000 0.000000,0.000000 0.000000,0.000000 0.000000,0.000000 0.000000,0.000000 0.000000,0.000000 0.000000,-25.000000 25.000000,0.000000 0.000000,25.000000-25.000000,0.000000 0.000000,-25.000000 25.000000,0.000000 0.000000,0.000000 0.000000,0.000000 0.000000,-25.000000 0.000000,0.000000 0.000000,0.000000 0.000000,0.000000 0.000000,-25.000000 25.000000,0.000000 0.000000,-25.000000-25.000000,0.000000 0.000000,0.000000 25.000000,0.000000 0.000000,0.000000 0.000000,0.000000 0.000000,0.000000 0.000000,0.000000 0.000000,-25.000000 0.000000,0.000000 0.000000,0.000000 0.000000,0.000000 0.000000,-25.000000 0.000000,0.000000 0.000000,0.000000 0.000000,0.000000 0.000000,0.000000 0.000000,0.000000 0.000000,0.000000 0.000000,0.000000 0.000000,-25.000000-25.000000,0.000000 0.000000,-25.000000 25.000000,0.000000 0.000000,0.000000 0.000000,0.000000 0.000000,-25.000000-25.000000,0.000000 0.000000,0.000000 0.000000,0.000000 0.000000,0.000000 25.000000,0.000000 0.000000,-50.000000-25.000000,0.000000 0.000000,0.000000 0.000000,0.000000 0.000000,0.000000-25.000000,0.000000 0.000000,-50.000000 0.000000,0.000000 0.000000,0.000000 0.000000,0.000000 0.000000,-50.000000 0.000000,0.000000 0.000000,50.000000-25.000000,0.000000 0.000000,-25.000000 25.000000,0.000000 0.000000,0.000000 0.000000,0.000000 0.000000,25.000000 25.000000,0.000000 0.000000,0.000000-25.000000,0.000000 0.000000,25.000000 0.000000,0.000000 0.000000,25.000000 25.000000,0.000000 0.000000,0.000000 0.000000,0.000000 0.000000,0.000000 0.000000,0.000000 0.000000,25.000000 0.000000,0.000000 0.000000,0.000000 0.000000,0.000000 0.000000,-25.000000 0.000000,0.000000 0.000000,25.000000 0.000000,0.000000 0.000000,25.000000 0.000000,0.000000 0.000000,0.000000 0.000000,0.000000 0.000000,25.000000 0.000000,0.000000 0.000000,0.000000 25.000000,0.000000 0.000000,0.000000-25.000000,0.000000 0.000000,25.000000 25.000000,0.000000 0.000000,0.000000-25.000000,0.000000 0.000000,25.000000 0.000000,0.000000 0.000000,0.000000 0.000000,0.000000 0.000000,0.000000 25.000000,0.000000 0.000000,25.000000 0.000000,0.000000 0.000000,0.000000 0.000000,0.000000 0.000000,0.000000 0.000000,0.000000 0.000000,25.000000 0.000000</inkml:trace>
</inkml:ink>
</file>

<file path=ppt/ink/ink149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8:03:47"/>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6650.000000 22350.000000,'0.000000'50.000000,"-25.000000"-50.000000,0.000000 0.000000,25.000000-25.000000,0.000000 0.000000,25.000000 25.000000,0.000000 0.000000,0.000000 0.000000,0.000000 0.000000,25.000000 0.000000,0.000000 0.000000,0.000000 0.000000,0.000000 0.000000,25.000000 0.000000,0.000000 0.000000,0.000000 0.000000,0.000000 0.000000,25.000000 0.000000,0.000000 0.000000,-25.000000 0.000000,0.000000 0.000000,0.000000 0.000000,0.000000 0.000000,-25.000000 0.000000,0.000000 0.000000,25.000000 0.000000,0.000000 0.000000,-25.000000 0.000000,0.000000 0.000000,25.000000 0.000000,0.000000 0.000000,-25.000000 0.000000,0.000000 0.000000,25.000000 0.000000,0.000000 0.000000,-25.000000 0.000000,0.000000 0.000000,50.000000 0.000000,0.000000 0.000000,-25.000000 0.000000,0.000000 0.000000,25.000000 0.000000,0.000000 0.000000,0.000000 0.000000,0.000000 0.000000,25.000000 0.000000,0.000000 0.000000,-25.000000 0.000000,0.000000 0.000000,0.000000 0.000000,0.000000 0.000000,-25.000000 0.000000,0.000000 0.000000,0.000000 0.000000,0.000000 0.000000,0.000000 25.000000,0.000000 0.000000,-25.000000 0.000000,0.000000 0.000000,25.000000 0.000000,0.000000 0.000000,-50.000000 0.000000,0.000000 0.000000,25.000000 0.000000,0.000000 0.000000,0.000000 0.000000,0.000000 0.000000,0.000000-25.000000,0.000000 0.000000,25.000000 25.000000,0.000000 0.000000,0.000000 0.000000,0.000000 0.000000,0.000000-25.000000,0.000000 0.000000,0.000000 0.000000,0.000000 0.000000,0.000000 25.000000,0.000000 0.000000,0.000000-25.000000,0.000000 0.000000,0.000000 25.000000,0.000000 0.000000,0.000000-25.000000,0.000000 0.000000,-25.000000 0.000000,0.000000 0.000000,25.000000 0.000000,0.000000 0.000000,-25.000000 0.000000,0.000000 0.000000,25.000000 0.000000,0.000000 0.000000,0.000000 0.000000,0.000000 0.000000,0.000000 0.000000,0.000000 0.000000,-25.000000 0.000000,0.000000 0.000000,25.000000 0.000000,0.000000 0.000000,25.000000 0.000000,0.000000 0.000000,-25.000000 0.000000,0.000000 0.000000,-25.000000 0.000000,0.000000 0.000000,25.000000 0.000000,0.000000 0.000000,-25.000000 0.000000,0.000000 0.000000,0.000000 0.000000,0.000000 0.000000,0.000000 0.000000,0.000000 0.000000,-25.000000 25.000000,0.000000 0.000000,0.000000-25.000000,0.000000 0.000000,25.000000 0.000000,0.000000 0.000000,-25.000000 0.000000,0.000000 0.000000,0.000000 0.000000,0.000000 0.000000,0.000000 0.000000,0.000000 0.000000,25.000000 0.000000,0.000000 0.000000,-25.000000 0.000000,0.000000 0.000000,25.000000 0.000000,0.000000 0.000000,0.000000 0.000000,0.000000 0.000000,-25.000000 0.000000,0.000000 0.000000,25.000000 0.000000,0.000000 0.000000,0.000000 0.000000,0.000000 0.000000,0.000000-25.000000,0.000000 0.000000,25.000000 25.000000,0.000000 0.000000,-25.000000 0.000000,0.000000 0.000000,25.000000 0.000000,0.000000 0.000000,0.000000 0.000000,0.000000 0.000000,-25.000000 0.000000,0.000000 0.000000,25.000000 0.000000,0.000000 0.000000,-25.000000-25.000000,0.000000 0.000000,25.000000 25.000000,0.000000 0.000000,-25.000000 0.000000,0.000000 0.000000,0.000000 0.000000,0.000000 0.000000,-25.000000 0.000000,0.000000 0.000000,25.000000-25.000000,0.000000 0.000000,-25.000000 25.000000,0.000000 0.000000,25.000000 0.000000,0.000000 0.000000,-25.000000 0.000000,0.000000 0.000000,0.000000 0.000000,0.000000 0.000000,0.000000 0.000000,0.000000 0.000000,0.000000 0.000000,0.000000 0.000000,25.000000 0.000000,0.000000 0.000000,-25.000000 0.000000,0.000000 0.000000,0.000000 0.000000,0.000000 0.000000,25.000000 0.000000,0.000000 0.000000,-25.000000 0.000000,0.000000 0.000000,25.000000 0.000000,0.000000 0.000000,0.000000 0.000000,0.000000 0.000000,0.000000 0.000000,0.000000 0.000000,0.000000 0.000000,0.000000 0.000000,0.000000 0.000000,0.000000 0.000000,25.000000 0.000000,0.000000 0.000000,-25.000000 0.000000,0.000000 0.000000,0.000000 0.000000,0.000000 0.000000,0.000000 0.000000,0.000000 0.000000,25.000000 0.000000,0.000000 0.000000,-25.000000 0.000000,0.000000 0.000000,0.000000 0.000000,0.000000 0.000000,0.000000 0.000000,0.000000 0.000000,0.000000 0.000000,0.000000 0.000000,0.000000 0.000000,0.000000 0.000000,0.000000 0.000000,0.000000 0.000000,0.000000 0.000000,0.000000 0.000000,0.000000 0.000000,0.000000 0.000000,0.000000 0.000000,0.000000 0.000000,25.000000 0.000000,0.000000 0.000000,-25.000000 0.000000,0.000000 0.000000,0.000000 0.000000,0.000000 0.000000,25.000000 0.000000,0.000000 0.000000,-25.000000 0.000000,0.000000 0.000000,0.000000 0.000000,0.000000 0.000000,25.000000 0.000000,0.000000 0.000000,-25.000000 0.000000,0.000000 0.000000,0.000000 0.000000,0.000000 0.000000,0.000000 0.000000,0.000000 0.000000,0.000000 0.000000,0.000000 0.000000,0.000000 0.000000,0.000000 0.000000,25.000000 0.000000,0.000000 0.000000,-25.000000 0.000000,0.000000 0.000000,0.000000 0.000000,0.000000 0.000000,25.000000 0.000000,0.000000 0.000000,0.000000 0.000000,0.000000 0.000000,0.000000 0.000000,0.000000 0.000000,25.000000 0.000000,0.000000 0.000000,0.000000 25.000000,0.000000 0.000000,25.000000-25.000000,0.000000 0.000000,-25.000000 0.000000,0.000000 0.000000,0.000000 0.000000,0.000000 0.000000,25.000000 0.000000,0.000000 0.000000,-50.000000 0.000000,0.000000 0.000000,25.000000 0.000000,0.000000 0.000000,-25.000000 0.000000,0.000000 0.000000,0.000000 0.000000,0.000000 0.000000,0.000000 0.000000,0.000000 0.000000,25.000000 0.000000,0.000000 0.000000,-25.000000 0.000000,0.000000 0.000000,25.000000 0.000000,0.000000 0.000000,-25.000000 0.000000,0.000000 0.000000,25.000000 0.000000,0.000000 0.000000,-25.000000 0.000000,0.000000 0.000000,0.000000-25.000000,0.000000 0.000000,-25.000000 25.000000,0.000000 0.000000,25.000000 0.000000,0.000000 0.000000,0.000000 0.000000,0.000000 0.000000,-25.000000-25.000000,0.000000 0.000000,25.000000 25.000000,0.000000 0.000000,0.000000 0.000000,0.000000 0.000000,0.000000 0.000000,0.000000 0.000000,0.000000 0.000000,0.000000 0.000000,0.000000 0.000000,0.000000 0.000000,0.000000-25.000000,0.000000 0.000000,0.000000 25.000000,0.000000 0.000000,25.000000 0.000000,0.000000 0.000000,-25.000000 0.000000,0.000000 0.000000,0.000000 0.000000,0.000000 0.000000,0.000000 0.000000,0.000000 0.000000,-25.000000 0.000000,0.000000 0.000000,25.000000 0.000000,0.000000 0.000000,0.000000 0.000000,0.000000 0.000000,-25.000000-25.000000,0.000000 0.000000,25.000000 25.000000,0.000000 0.000000,-25.000000 0.000000,0.000000 0.000000,25.000000 0.000000,0.000000 0.000000,-25.000000 0.000000,0.000000 0.000000,50.000000 0.000000,0.000000 0.000000,-25.000000 0.000000,0.000000 0.000000,0.000000 0.000000,0.000000 0.000000,0.000000 0.000000,0.000000 0.000000,25.000000 0.000000,0.000000 0.000000,-25.000000 0.000000,0.000000 0.000000,0.000000 0.000000,0.000000 0.000000,0.000000 0.000000,0.000000 0.000000,0.000000 0.000000,0.000000 0.000000,0.000000 0.000000,0.000000 0.000000,-25.000000 0.000000,0.000000 0.000000,25.000000 0.000000,0.000000 0.000000,-25.000000 0.000000,0.000000 0.000000,25.000000 0.000000,0.000000 0.000000,-25.000000 0.000000,0.000000 0.000000,25.000000 0.000000,0.000000 0.000000,-25.000000 25.000000,0.000000 0.000000,25.000000-25.000000,0.000000 0.000000,0.000000 0.000000,0.000000 0.000000,-25.000000 0.000000,0.000000 0.000000,0.000000 0.000000,0.000000 0.000000,0.000000 0.000000,0.000000 0.000000,0.000000 0.000000,0.000000 0.000000,0.000000 0.000000,0.000000 0.000000,0.000000 0.000000,0.000000 0.000000,0.000000 0.000000,0.000000 0.000000,0.000000 25.000000,0.000000 0.000000,0.000000-25.000000,0.000000 0.000000,0.000000 0.000000,0.000000 0.000000,0.000000 0.000000,0.000000 0.000000,0.000000 0.000000,0.000000 0.000000,-25.000000 0.000000,0.000000 0.000000,25.000000 0.000000,0.000000 0.000000,0.000000 0.000000,0.000000 0.000000,0.000000 0.000000,0.000000 0.000000,0.000000 0.000000,0.000000 0.000000,0.000000 0.000000,0.000000 0.000000,0.000000 0.000000,0.000000 0.000000,0.000000 0.000000,0.000000 0.000000,0.000000 0.000000,0.000000 0.000000,-25.000000 0.000000,0.000000 0.000000,25.000000 0.000000,0.000000 0.000000,0.000000-25.000000,0.000000 0.000000,-25.000000 25.000000,0.000000 0.000000,25.000000 0.000000,0.000000 0.000000,0.000000 0.000000,0.000000 0.000000,-25.000000 0.000000,0.000000 0.000000,25.000000 0.000000,0.000000 0.000000,-25.000000 0.000000,0.000000 0.000000,0.000000 0.000000,0.000000 0.000000,25.000000 0.000000,0.000000 0.000000,-25.000000 0.000000,0.000000 0.000000,0.000000 0.000000,0.000000 0.000000,0.000000 0.000000,0.000000 0.000000,0.000000 0.000000,0.000000 0.000000,25.000000 0.000000,0.000000 0.000000,-25.000000 0.000000,0.000000 0.000000,25.000000 0.000000,0.000000 0.000000,-25.000000 0.000000,0.000000 0.000000,25.000000 0.000000,0.000000 0.000000,0.000000 0.000000,0.000000 0.000000,25.000000 0.000000,0.000000 0.000000,-25.000000 0.000000,0.000000 0.000000,25.000000 0.000000,0.000000 0.000000,-25.000000 0.000000,0.000000 0.000000,25.000000 0.000000,0.000000 0.000000,-25.000000 0.000000,0.000000 0.000000,25.000000 0.000000,0.000000 0.000000,-25.000000 25.000000,0.000000 0.000000,25.000000-25.000000,0.000000 0.000000,-25.000000 0.000000,0.000000 0.000000,0.000000 0.000000,0.000000 0.000000,0.000000 0.000000,0.000000 0.000000,0.000000 0.000000,0.000000 0.000000,25.000000 0.000000,0.000000 0.000000,-25.000000 0.000000,0.000000 0.000000,0.000000 0.000000,0.000000 0.000000,50.000000 0.000000,0.000000 0.000000,-50.000000 0.000000,0.000000 0.000000,25.000000 0.000000,0.000000 0.000000,25.000000 0.000000,0.000000 0.000000,-25.000000 25.000000,0.000000 0.000000,-25.000000-25.000000,0.000000 0.000000,25.000000 0.000000,0.000000 0.000000,0.000000 0.000000,0.000000 0.000000,-25.000000 0.000000,0.000000 0.000000,25.000000 25.000000,0.000000 0.000000,-25.000000-25.000000,0.000000 0.000000,25.000000 25.000000,0.000000 0.000000,-25.000000-25.000000,0.000000 0.000000,0.000000 0.000000,0.000000 0.000000,0.000000 0.000000,0.000000 0.000000,0.000000 0.000000,0.000000 0.000000,-25.000000 0.000000,0.000000 0.000000,25.000000 0.000000,0.000000 0.000000,0.000000 0.000000,0.000000 0.000000,-25.000000 0.000000,0.000000 0.000000,0.000000 0.000000,0.000000 0.000000,25.000000 0.000000,0.000000 0.000000,0.000000 0.000000,0.000000 0.000000,-25.000000 0.000000,0.000000 0.000000,25.000000 0.000000,0.000000 0.000000,-25.000000 0.000000,0.000000 0.000000,25.000000 0.000000,0.000000 0.000000,-25.000000 0.000000,0.000000 0.000000,0.000000 0.000000,0.000000 0.000000,0.000000 0.000000,0.000000 0.000000,25.000000 0.000000,0.000000 0.000000,-25.000000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0.000000,25.000000 0.000000,0.000000 0.000000,-25.000000 0.000000,0.000000 0.000000,0.000000 0.000000,0.000000 0.000000,0.000000 0.000000,0.000000 0.000000,25.000000 0.000000,0.000000 0.000000,-25.000000 0.000000,0.000000 0.000000,25.000000 25.000000,0.000000 0.000000,-25.000000-25.000000,0.000000 0.000000,25.000000 0.000000,0.000000 0.000000,0.000000 0.000000,0.000000 0.000000,-25.000000 0.000000,0.000000 0.000000,25.000000 25.000000,0.000000 0.000000,0.000000-25.000000,0.000000 0.000000,0.000000 0.000000,0.000000 0.000000,0.000000 0.000000,0.000000 0.000000,-25.000000 25.000000,0.000000 0.000000,25.000000-25.000000,0.000000 0.000000,-25.000000 0.000000,0.000000 0.000000,25.000000 25.000000,0.000000 0.000000,-25.000000-25.000000,0.000000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0.000000,25.000000 0.000000,0.000000 0.000000,-25.000000 0.000000,0.000000 0.000000,0.000000 0.000000,0.000000 0.000000,0.000000 0.000000,0.000000 0.000000,25.000000 0.000000,0.000000 0.000000,-25.000000 0.000000,0.000000 0.000000,0.000000 0.000000,0.000000 0.000000,0.000000-25.000000,0.000000 0.000000,25.000000 25.000000,0.000000 0.000000,-25.000000 0.000000,0.000000 0.000000,0.000000 0.000000,0.000000 0.000000,0.000000 0.000000,0.000000 0.000000,0.000000 0.000000,0.000000 0.000000,0.000000 0.000000,0.000000 0.000000,0.000000 0.000000,0.000000 0.000000,0.000000 0.000000,0.000000 0.000000,0.000000 0.000000,0.000000 0.000000,0.000000 0.000000,0.000000 0.000000,25.000000 0.000000,0.000000 0.000000,-25.000000 0.000000,0.000000 0.000000,0.000000 0.000000,0.000000 0.000000,0.000000 0.000000,0.000000 0.000000,0.000000 0.000000,0.000000 0.000000,25.000000 0.000000,0.000000 0.000000,-25.000000 0.000000,0.000000 0.000000,0.000000 0.000000,0.000000 0.000000,0.000000 0.000000,0.000000 0.000000,25.000000 0.000000,0.000000 0.000000,-25.000000 0.000000,0.000000 0.000000,0.000000 0.000000,0.000000 0.000000,0.000000 0.000000,0.000000 0.000000,0.000000 0.000000,0.000000 0.000000,25.000000 0.000000,0.000000 0.000000,-25.000000 0.000000,0.000000 0.000000,25.000000 0.000000,0.000000 0.000000,-25.000000 0.000000,0.000000 0.000000,25.000000 0.000000,0.000000 0.000000,0.000000 0.000000,0.000000 0.000000,0.000000 0.000000,0.000000 0.000000,0.000000 0.000000,0.000000 0.000000,0.000000 0.000000,0.000000 0.000000,-25.000000 0.000000,0.000000 0.000000,25.000000 0.000000,0.000000 0.000000,0.000000 0.000000,0.000000 0.000000,0.000000 0.000000,0.000000 0.000000,0.000000 0.000000,0.000000 0.000000,0.000000-25.000000,0.000000 0.000000,-25.000000 25.000000,0.000000 0.000000,25.000000 0.000000,0.000000 0.000000,-25.000000 0.000000,0.000000 0.000000,25.000000 0.000000,0.000000 0.000000,0.000000 0.000000,0.000000 0.000000,0.000000 0.000000,0.000000 0.000000,0.000000 0.000000,0.000000 0.000000,0.000000 0.000000,0.000000 0.000000,25.000000-25.000000,0.000000 0.000000,0.000000 25.000000,0.000000 0.000000,0.000000 0.000000,0.000000 0.000000,0.000000 0.000000,0.000000 0.000000,25.000000-25.000000,0.000000 0.000000,0.000000 25.000000,0.000000 0.000000,-25.000000 0.000000,0.000000 0.000000,-25.000000-25.000000,0.000000 0.000000,25.000000 25.000000,0.000000 0.000000,-25.000000-25.000000,0.000000 0.000000,-25.000000 25.000000,0.000000 0.000000,25.000000-25.000000,0.000000 0.000000,-25.000000 0.000000,0.000000 0.000000,0.000000 25.000000,0.000000 0.000000,0.000000-25.000000,0.000000 0.000000,0.000000 25.000000,0.000000 0.000000,-25.000000-25.000000,0.000000 0.000000,25.000000 0.000000,0.000000 0.000000,0.000000 25.000000,0.000000 0.000000,25.000000 0.000000,0.000000 0.000000,-25.000000 0.000000,0.000000 0.000000,0.000000-25.000000,0.000000 0.000000,25.000000 25.000000,0.000000 0.000000,0.000000 0.000000,0.000000 0.000000,-25.000000 0.000000,0.000000 0.000000,25.000000 0.000000,0.000000 0.000000,0.000000 0.000000,0.000000 0.000000,0.000000 0.000000,0.000000 0.000000,-25.000000 0.000000,0.000000 0.000000,25.000000 0.000000,0.000000 0.000000,-25.000000 0.000000,0.000000 0.000000,25.000000 0.000000,0.000000 0.000000,0.000000 0.000000,0.000000 0.000000,-25.000000 0.000000,0.000000 0.000000,25.000000 0.000000,0.000000 0.000000,-25.000000 25.000000,0.000000 0.000000,0.000000-25.000000,0.000000 0.000000,25.000000 0.000000,0.000000 0.000000,0.000000 25.000000,0.000000 0.000000,-25.000000 0.000000,0.000000 0.000000,25.000000-25.000000,0.000000 0.000000,-25.000000 25.000000,0.000000 0.000000,25.000000-25.000000,0.000000 0.000000,0.000000 25.000000,0.000000 0.000000,0.000000-25.000000,0.000000 0.000000,0.000000 25.000000,0.000000 0.000000,0.000000-25.000000,0.000000 0.000000,0.000000 25.000000,0.000000 0.000000,0.000000-25.000000,0.000000 0.000000,25.000000 25.000000,0.000000 0.000000,-25.000000-25.000000,0.000000 0.000000,0.000000 0.000000,0.000000 0.000000,25.000000 25.000000,0.000000 0.000000,-50.000000-25.000000,0.000000 0.000000,25.000000 0.000000,0.000000 0.000000,0.000000 25.000000,0.000000 0.000000,0.000000-25.000000,0.000000 0.000000,-25.000000 0.000000,0.000000 0.000000,25.000000 0.000000,0.000000 0.000000,-25.000000 0.000000,0.000000 0.000000,25.000000 25.000000,0.000000 0.000000,-25.000000-25.000000,0.000000 0.000000,0.000000 0.000000,0.000000 0.000000,25.000000 0.000000,0.000000 0.000000,-25.000000 0.000000,0.000000 0.000000,25.000000 25.000000,0.000000 0.000000,-25.000000-25.000000,0.000000 0.000000,25.000000 0.000000,0.000000 0.000000,0.000000 0.000000,0.000000 0.000000,0.000000 25.000000,0.000000 0.000000,0.000000-25.000000,0.000000 0.000000,-25.000000 0.000000,0.000000 0.000000,25.000000 0.000000,0.000000 0.000000,25.000000 0.000000,0.000000 0.000000,-25.000000 0.000000,0.000000 0.000000,25.000000 25.000000,0.000000 0.000000,-25.000000-25.000000,0.000000 0.000000,25.000000 0.000000,0.000000 0.000000,0.000000 0.000000,0.000000 0.000000,-25.000000 25.000000,0.000000 0.000000,25.000000-25.000000,0.000000 0.000000,-25.000000 25.000000,0.000000 0.000000,0.000000 0.000000,0.000000 0.000000,25.000000-25.000000,0.000000 0.000000,-25.000000 25.000000,0.000000 0.000000,25.000000 0.000000,0.000000 0.000000,0.000000-25.000000,0.000000 0.000000,0.000000 25.000000,0.000000 0.000000,0.000000 0.000000,0.000000 0.000000,0.000000-25.000000,0.000000 0.000000,25.000000 0.000000,0.000000 0.000000,0.000000 25.000000,0.000000 0.000000,-25.000000-25.000000,0.000000 0.000000,-25.000000 0.000000,0.000000 0.000000,25.000000 0.000000,0.000000 0.000000,-25.000000 25.000000,0.000000 0.000000,0.000000-25.000000,0.000000 0.000000,-25.000000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0.000000,25.000000 0.000000,0.000000 0.000000,-25.000000 0.000000,0.000000 0.000000,0.000000 0.000000,0.000000 0.000000,25.000000 0.000000,0.000000 0.000000,0.000000 0.000000,0.000000 0.000000,0.000000 0.000000,0.000000 0.000000,-25.000000 0.000000,0.000000 0.000000,50.000000 0.000000,0.000000 0.000000,-25.000000 0.000000,0.000000 0.000000,0.000000 0.000000,0.000000 0.000000,0.000000 0.000000,0.000000 0.000000,0.000000 0.000000,0.000000 0.000000,0.000000 0.000000,0.000000 0.000000,0.000000 0.000000,0.000000 0.000000,0.000000 0.000000,0.000000 0.000000,0.000000 0.000000,0.000000 0.000000,-25.000000 0.000000,0.000000 0.000000,25.000000 0.000000,0.000000 0.000000,-25.000000 0.000000,0.000000 0.000000,25.000000 0.000000,0.000000 0.000000,-25.000000 0.000000,0.000000 0.000000,0.000000 0.000000,0.000000 0.000000,25.000000 0.000000,0.000000 0.000000,-25.000000 25.000000,0.000000 0.000000,25.000000-25.000000,0.000000 0.000000,-25.000000 0.000000,0.000000 0.000000,0.000000 0.000000,0.000000 0.000000,25.000000 0.000000,0.000000 0.000000,0.000000 0.000000,0.000000 0.000000,-25.000000 25.000000,0.000000 0.000000,50.000000-25.000000,0.000000 0.000000,-25.000000 0.000000,0.000000 0.000000,0.000000 0.000000,0.000000 0.000000,0.000000 0.000000,0.000000 0.000000,0.000000 0.000000,0.000000 0.000000,25.000000 0.000000,0.000000 0.000000,-25.000000 0.000000,0.000000 0.000000,0.000000 0.000000,0.000000 0.000000,0.000000 0.000000,0.000000 0.000000,25.000000 0.000000,0.000000 0.000000,-25.000000 0.000000,0.000000 0.000000,0.000000 0.000000,0.000000 0.000000,0.000000 0.000000,0.000000 0.000000,25.000000 0.000000,0.000000 0.000000,-25.000000-25.000000,0.000000 0.000000,0.000000 25.000000,0.000000 0.000000,0.000000 0.000000,0.000000 0.000000,25.000000-25.000000,0.000000 0.000000,-25.000000 25.000000,0.000000 0.000000,25.000000 0.000000,0.000000 0.000000,0.000000-25.000000,0.000000 0.000000,-25.000000 25.000000,0.000000 0.000000,25.000000 0.000000,0.000000 0.000000,-25.000000-25.000000,0.000000 0.000000,25.000000 25.000000,0.000000 0.000000,-25.000000 0.000000,0.000000 0.000000,0.000000-25.000000,0.000000 0.000000,25.000000 25.000000,0.000000 0.000000,-25.000000 0.000000,0.000000 0.000000,0.000000 0.000000,0.000000 0.000000,25.000000 0.000000,0.000000 0.000000,0.000000 0.000000,0.000000 0.000000,-25.000000 0.000000,0.000000 0.000000,25.000000 0.000000,0.000000 0.000000,-25.000000 0.000000,0.000000 0.000000,0.000000 0.000000,0.000000 0.000000,25.000000 0.000000,0.000000 0.000000,-25.000000 25.000000,0.000000 0.000000,25.000000-25.000000,0.000000 0.000000,-25.000000 0.000000,0.000000 0.000000,25.000000 0.000000,0.000000 0.000000,-25.000000 25.000000,0.000000 0.000000,0.000000-25.000000,0.000000 0.000000,0.000000 0.000000,0.000000 0.000000,-25.000000 0.000000,0.000000 0.000000,25.000000 0.000000,0.000000 0.000000,-25.000000 0.000000,0.000000 0.000000,0.000000 0.000000,0.000000 0.000000,25.000000 0.000000,0.000000 0.000000,-25.000000 0.000000,0.000000 0.000000,0.000000 0.000000,0.000000 0.000000,0.000000 0.000000,0.000000 0.000000,0.000000 0.000000,0.000000 0.000000,25.000000 0.000000,0.000000 0.000000,-25.000000 0.000000,0.000000 0.000000,-25.000000-25.000000,0.000000 0.000000,25.000000 25.000000,0.000000 0.000000,0.000000 0.000000,0.000000 0.000000,0.000000 0.000000,0.000000 0.000000,-50.000000-25.000000</inkml:trace>
</inkml:ink>
</file>

<file path=ppt/ink/ink149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8:03:50"/>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6550.000000 24900.000000,'50.000000'0.000000,"-25.000000"0.000000,0.000000 0.000000,0.000000 0.000000,0.000000 0.000000,0.000000 0.000000,0.000000 0.000000,0.000000 0.000000,0.000000 0.000000,0.000000-25.000000,0.000000 0.000000,25.000000 25.000000,0.000000 0.000000,0.000000-25.000000,0.000000 0.000000,0.000000 25.000000,0.000000 0.000000,0.000000-25.000000,0.000000 0.000000,0.000000 25.000000,0.000000 0.000000,25.000000-25.000000,0.000000 0.000000,-25.000000 25.000000,0.000000 0.000000,0.000000 0.000000,0.000000 0.000000,0.000000 0.000000,0.000000 0.000000,-25.000000 25.000000,0.000000 0.000000,25.000000-25.000000,0.000000 0.000000,0.000000 25.000000,0.000000 0.000000,-25.000000-25.000000,0.000000 0.000000,25.000000 25.000000,0.000000 0.000000,0.000000-25.000000,0.000000 0.000000,0.000000 25.000000,0.000000 0.000000,25.000000-25.000000,0.000000 0.000000,0.000000 25.000000,0.000000 0.000000,-25.000000-25.000000,0.000000 0.000000,50.000000 0.000000,0.000000 0.000000,0.000000 0.000000,0.000000 0.000000,25.000000 0.000000,0.000000 0.000000,-25.000000 0.000000,0.000000 0.000000,25.000000 0.000000,0.000000 0.000000,-25.000000 0.000000,0.000000 0.000000,0.000000 0.000000,0.000000 0.000000,25.000000 0.000000,0.000000 0.000000,-50.000000-25.000000,0.000000 0.000000,0.000000 25.000000,0.000000 0.000000,0.000000 0.000000,0.000000 0.000000,0.000000 0.000000,0.000000 0.000000,-25.000000 0.000000,0.000000 0.000000,25.000000 0.000000,0.000000 0.000000,-25.000000 0.000000,0.000000 0.000000,0.000000 0.000000,0.000000 0.000000,25.000000 0.000000,0.000000 0.000000,-25.000000 0.000000,0.000000 0.000000,0.000000 0.000000,0.000000 0.000000,0.000000 25.000000,0.000000 0.000000,-25.000000-25.000000,0.000000 0.000000,25.000000 25.000000,0.000000 0.000000,0.000000-25.000000,0.000000 0.000000,-25.000000 0.000000,0.000000 0.000000,25.000000 25.000000,0.000000 0.000000,0.000000-25.000000,0.000000 0.000000,0.000000 0.000000,0.000000 0.000000,0.000000 0.000000,0.000000 0.000000,0.000000 0.000000,0.000000 0.000000,0.000000 0.000000,0.000000 0.000000,25.000000 0.000000,0.000000 0.000000,0.000000 0.000000,0.000000 0.000000,25.000000 0.000000,0.000000 0.000000,-25.000000 0.000000,0.000000 0.000000,25.000000 0.000000,0.000000 0.000000,-25.000000 0.000000,0.000000 0.000000,25.000000 0.000000,0.000000 0.000000,-25.000000 0.000000,0.000000 0.000000,-25.000000 0.000000,0.000000 0.000000,0.000000 0.000000,0.000000 0.000000,25.000000 0.000000,0.000000 0.000000,-50.000000-25.000000,0.000000 0.000000,25.000000 25.000000,0.000000 0.000000,0.000000 0.000000,0.000000 0.000000,0.000000 0.000000,0.000000 0.000000,0.000000 0.000000,0.000000 0.000000,0.000000 0.000000,0.000000 0.000000,-25.000000-25.000000,0.000000 0.000000,25.000000 25.000000,0.000000 0.000000,25.000000 0.000000,0.000000 0.000000,-25.000000 0.000000,0.000000 0.000000,25.000000 0.000000,0.000000 0.000000,0.000000 0.000000,0.000000 0.000000,-25.000000 0.000000,0.000000 0.000000,25.000000 0.000000,0.000000 0.000000,0.000000 0.000000,0.000000 0.000000,0.000000-25.000000,0.000000 0.000000,-25.000000 25.000000,0.000000 0.000000,25.000000 0.000000,0.000000 0.000000,-25.000000 0.000000,0.000000 0.000000,25.000000 0.000000,0.000000 0.000000,0.000000 0.000000,0.000000 0.000000,-25.000000 0.000000,0.000000 0.000000,25.000000-25.000000,0.000000 0.000000,0.000000 25.000000,0.000000 0.000000,25.000000 0.000000,0.000000 0.000000,-25.000000-25.000000,0.000000 0.000000,0.000000 25.000000,0.000000 0.000000,25.000000 0.000000,0.000000 0.000000,-25.000000 0.000000,0.000000 0.000000,0.000000 0.000000,0.000000 0.000000,0.000000 0.000000,0.000000 0.000000,-25.000000 0.000000,0.000000 0.000000,25.000000 0.000000,0.000000 0.000000,-25.000000 0.000000,0.000000 0.000000,0.000000 0.000000,0.000000 0.000000,0.000000 0.000000,0.000000 0.000000,0.000000 0.000000,0.000000 0.000000,0.000000 0.000000,0.000000 0.000000,0.000000 0.000000,0.000000 0.000000,25.000000 0.000000,0.000000 0.000000,0.000000 0.000000,0.000000 0.000000,25.000000 0.000000,0.000000 0.000000,-25.000000 0.000000,0.000000 0.000000,25.000000 0.000000,0.000000 0.000000,-25.000000 0.000000,0.000000 0.000000,25.000000 0.000000,0.000000 0.000000,0.000000 0.000000,0.000000 0.000000,-25.000000 0.000000,0.000000 0.000000,25.000000 0.000000,0.000000 0.000000,0.000000 0.000000,0.000000 0.000000,0.000000 0.000000,0.000000 0.000000,0.000000 0.000000,0.000000 0.000000,0.000000 0.000000,0.000000 0.000000,0.000000 0.000000,0.000000 0.000000,-25.000000 0.000000,0.000000 0.000000,25.000000 0.000000,0.000000 0.000000,-25.000000 0.000000,0.000000 0.000000,-25.000000 0.000000,0.000000 0.000000,25.000000 0.000000,0.000000 0.000000,-25.000000 0.000000,0.000000 0.000000,-25.000000 0.000000,0.000000 0.000000,25.000000 0.000000,0.000000 0.000000,0.000000 0.000000,0.000000 0.000000,0.000000 0.000000,0.000000 0.000000,-25.000000 0.000000,0.000000 0.000000,25.000000 0.000000,0.000000 0.000000,-25.000000-25.000000,0.000000 0.000000,25.000000 25.000000,0.000000 0.000000,-25.000000 0.000000,0.000000 0.000000,0.000000 0.000000,0.000000 0.000000,-25.000000 25.000000,0.000000 0.000000,0.000000 0.000000</inkml:trace>
</inkml:ink>
</file>

<file path=ppt/ink/ink149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8:03:59"/>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68600.000000 27550.000000,'150.000000'-50.000000,"-125.000000"50.000000,0.000000 0.000000,25.000000-25.000000,0.000000 0.000000,-25.000000 25.000000,0.000000 0.000000,0.000000-25.000000,0.000000 0.000000,-25.000000 0.000000,0.000000 0.000000,-25.000000 25.000000,0.000000 0.000000,-25.000000 0.000000,0.000000 0.000000,25.000000-25.000000,0.000000 0.000000,-25.000000 25.000000,0.000000 0.000000,0.000000 0.000000,0.000000 0.000000,0.000000 0.000000,0.000000 0.000000,-25.000000 0.000000,0.000000 0.000000,-25.000000 0.000000,0.000000 0.000000,-50.000000 0.000000,0.000000 0.000000,-25.000000 0.000000,0.000000 0.000000,-50.000000 0.000000,0.000000 0.000000,-50.000000 0.000000,0.000000 0.000000,-50.000000 0.000000,0.000000 0.000000,0.000000 0.000000,0.000000 0.000000,25.000000 0.000000,0.000000 0.000000,-25.000000 0.000000,0.000000 0.000000,50.000000 0.000000,0.000000 0.000000,0.000000 0.000000,0.000000 0.000000,25.000000 0.000000,0.000000 0.000000,50.000000 0.000000,0.000000 0.000000,-25.000000 0.000000,0.000000 0.000000,-25.000000 25.000000,0.000000 0.000000,75.000000-25.000000,0.000000 0.000000,0.000000 25.000000,0.000000 0.000000,0.000000-25.000000,0.000000 0.000000,50.000000 25.000000,0.000000 0.000000,-25.000000-25.000000,0.000000 0.000000,25.000000 0.000000,0.000000 0.000000,0.000000 25.000000,0.000000 0.000000,50.000000-25.000000,0.000000 0.000000,0.000000 0.000000,0.000000 0.000000,25.000000 0.000000,0.000000 0.000000,0.000000 0.000000,0.000000 0.000000,0.000000 0.000000,0.000000 0.000000,25.000000 0.000000,0.000000 0.000000,0.000000-25.000000,0.000000 0.000000,25.000000 0.000000,0.000000 0.000000,50.000000 25.000000,0.000000 0.000000,0.000000 0.000000,0.000000 0.000000,25.000000-25.000000,0.000000 0.000000,25.000000 25.000000,0.000000 0.000000,25.000000 0.000000,0.000000 0.000000,25.000000 0.000000,0.000000 0.000000,25.000000 0.000000,0.000000 0.000000,0.000000 0.000000,0.000000 0.000000,50.000000 0.000000,0.000000 0.000000,0.000000 0.000000,0.000000 0.000000,75.000000 0.000000,0.000000 0.000000,0.000000 25.000000,0.000000 0.000000,-50.000000-25.000000,0.000000 0.000000,0.000000 0.000000,0.000000 0.000000,-25.000000 0.000000,0.000000 0.000000,-25.000000 25.000000,0.000000 0.000000,-25.000000-25.000000,0.000000 0.000000,-25.000000 0.000000,0.000000 0.000000,-25.000000 0.000000,0.000000 0.000000,-50.000000 0.000000,0.000000 0.000000,0.000000 0.000000,0.000000 0.000000,-50.000000 0.000000,0.000000 0.000000,-25.000000-25.000000,0.000000 0.000000,-25.000000 25.000000,0.000000 0.000000,-50.000000-25.000000,0.000000 0.000000,0.000000 25.000000,0.000000 0.000000,-50.000000-25.000000,0.000000 0.000000,0.000000 25.000000,0.000000 0.000000,-50.000000-25.000000,0.000000 0.000000,0.000000 25.000000,0.000000 0.000000,-50.000000 0.000000,0.000000 0.000000,-25.000000 0.000000,0.000000 0.000000,-50.000000 0.000000,0.000000 0.000000,-50.000000 0.000000,0.000000 0.000000,0.000000 0.000000,0.000000 0.000000,0.000000 0.000000,0.000000 0.000000,-25.000000-25.000000,0.000000 0.000000,50.000000 0.000000,0.000000 0.000000,50.000000 0.000000,0.000000 0.000000,50.000000 0.000000,0.000000 0.000000,50.000000 25.000000,0.000000 0.000000,50.000000-25.000000,0.000000 0.000000,25.000000 25.000000,0.000000 0.000000,50.000000-25.000000,0.000000 0.000000,25.000000 25.000000,0.000000 0.000000,75.000000 0.000000,0.000000 0.000000,0.000000 25.000000,0.000000 0.000000,50.000000 0.000000,0.000000 0.000000,25.000000 25.000000,0.000000 0.000000,-25.000000-25.000000,0.000000 0.000000,0.000000 0.000000,0.000000 0.000000,-50.000000 0.000000</inkml:trace>
</inkml:ink>
</file>

<file path=ppt/ink/ink149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8:04:07"/>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21900.000000 30100.000000,'50.000000'0.000000,"0.000000"0.000000,0.000000 0.000000,-25.000000 0.000000,0.000000 0.000000,25.000000 0.000000,0.000000 0.000000,-25.000000 0.000000,0.000000 0.000000,0.000000 0.000000,0.000000 0.000000,25.000000 0.000000,0.000000 0.000000,-25.000000 25.000000,0.000000 0.000000,25.000000-25.000000,0.000000 0.000000,-25.000000 0.000000,0.000000 0.000000,0.000000 0.000000,0.000000 0.000000,0.000000 25.000000,0.000000 0.000000,0.000000-25.000000,0.000000 0.000000,-25.000000 25.000000,0.000000 0.000000,0.000000 0.000000,0.000000 0.000000,25.000000-25.000000,0.000000 0.000000,0.000000 0.000000,0.000000 0.000000,0.000000 0.000000,0.000000 0.000000,0.000000 0.000000,0.000000 0.000000,0.000000 0.000000,0.000000 0.000000,25.000000 0.000000,0.000000 0.000000,0.000000 0.000000,0.000000 0.000000,-25.000000 0.000000,0.000000 0.000000,50.000000 0.000000,0.000000 0.000000,0.000000 0.000000,0.000000 0.000000,-25.000000 0.000000,0.000000 0.000000,50.000000 0.000000,0.000000 0.000000,-25.000000 0.000000,0.000000 0.000000,0.000000 0.000000,0.000000 0.000000,0.000000 0.000000,0.000000 0.000000,-25.000000 0.000000,0.000000 0.000000,25.000000 0.000000,0.000000 0.000000,-25.000000 0.000000,0.000000 0.000000,0.000000 0.000000,0.000000 0.000000,-25.000000 0.000000,0.000000 0.000000,50.000000 0.000000,0.000000 0.000000,-50.000000 0.000000,0.000000 0.000000,25.000000 0.000000,0.000000 0.000000,0.000000 0.000000,0.000000 0.000000,0.000000 0.000000,0.000000 0.000000,0.000000 0.000000,0.000000 0.000000,25.000000 25.000000,0.000000 0.000000,-25.000000-25.000000,0.000000 0.000000,0.000000 0.000000,0.000000 0.000000,25.000000 0.000000,0.000000 0.000000,0.000000 0.000000,0.000000 0.000000,0.000000 0.000000,0.000000 0.000000,0.000000 0.000000,0.000000 0.000000,25.000000 0.000000,0.000000 0.000000,-25.000000 0.000000,0.000000 0.000000,25.000000 0.000000,0.000000 0.000000,-50.000000 0.000000,0.000000 0.000000,25.000000 0.000000,0.000000 0.000000,0.000000 0.000000,0.000000 0.000000,0.000000 0.000000,0.000000 0.000000,-25.000000 0.000000,0.000000 0.000000,0.000000 0.000000,0.000000 0.000000,0.000000 0.000000,0.000000 0.000000,0.000000 0.000000,0.000000 0.000000,0.000000-25.000000,0.000000 0.000000,-25.000000 25.000000,0.000000 0.000000,25.000000 0.000000,0.000000 0.000000,25.000000 0.000000,0.000000 0.000000,-25.000000 0.000000,0.000000 0.000000,0.000000 0.000000,0.000000 0.000000,25.000000-25.000000,0.000000 0.000000,0.000000 25.000000,0.000000 0.000000,-25.000000 0.000000,0.000000 0.000000,50.000000-25.000000,0.000000 0.000000,-25.000000 25.000000,0.000000 0.000000,0.000000 0.000000,0.000000 0.000000,0.000000 0.000000,0.000000 0.000000,0.000000 0.000000,0.000000 0.000000,25.000000 0.000000,0.000000 0.000000,0.000000 0.000000,0.000000 0.000000,0.000000 0.000000,0.000000 0.000000,0.000000 0.000000,0.000000 0.000000,0.000000 0.000000,0.000000 0.000000,-25.000000 0.000000,0.000000 0.000000,0.000000 0.000000,0.000000 0.000000,25.000000 0.000000,0.000000 0.000000,-50.000000 0.000000,0.000000 0.000000,25.000000 0.000000,0.000000 0.000000,-25.000000 0.000000,0.000000 0.000000,25.000000 0.000000,0.000000 0.000000,-25.000000 0.000000,0.000000 0.000000,0.000000 0.000000,0.000000 0.000000,25.000000 0.000000,0.000000 0.000000,-25.000000 0.000000,0.000000 0.000000,50.000000 0.000000,0.000000 0.000000,-25.000000 0.000000,0.000000 0.000000,0.000000 0.000000,0.000000 0.000000,25.000000 0.000000,0.000000 0.000000,-25.000000 0.000000,0.000000 0.000000,25.000000 0.000000,0.000000 0.000000,-25.000000 0.000000,0.000000 0.000000,0.000000 0.000000,0.000000 0.000000,0.000000 0.000000,0.000000 0.000000,25.000000 0.000000,0.000000 0.000000,-25.000000 0.000000,0.000000 0.000000,25.000000 0.000000,0.000000 0.000000,-25.000000 0.000000,0.000000 0.000000,25.000000 0.000000,0.000000 0.000000,0.000000 0.000000,0.000000 0.000000,0.000000 0.000000,0.000000 0.000000,-25.000000 0.000000,0.000000 0.000000,25.000000 0.000000,0.000000 0.000000,-25.000000 0.000000,0.000000 0.000000,0.000000 0.000000,0.000000 0.000000,25.000000 0.000000,0.000000 0.000000,-50.000000 0.000000,0.000000 0.000000,25.000000 0.000000,0.000000 0.000000,25.000000 0.000000,0.000000 0.000000,-25.000000 0.000000,0.000000 0.000000,0.000000 0.000000,0.000000 0.000000,25.000000 0.000000,0.000000 0.000000,-25.000000 0.000000,0.000000 0.000000,0.000000 0.000000,0.000000 0.000000,25.000000 0.000000,0.000000 0.000000,-25.000000 0.000000,0.000000 0.000000,0.000000 0.000000,0.000000 0.000000,0.000000 0.000000,0.000000 0.000000,-25.000000 0.000000,0.000000 0.000000,25.000000 0.000000,0.000000 0.000000,0.000000 0.000000,0.000000 0.000000,0.000000 0.000000,0.000000 0.000000,0.000000 0.000000,0.000000 0.000000,0.000000-25.000000,0.000000 0.000000,0.000000 25.000000,0.000000 0.000000,0.000000 0.000000,0.000000 0.000000,25.000000 0.000000,0.000000 0.000000,-25.000000 0.000000,0.000000 0.000000,0.000000 0.000000,0.000000 0.000000,0.000000 0.000000,0.000000 0.000000,0.000000 0.000000,0.000000 0.000000,-25.000000 0.000000,0.000000 0.000000,25.000000 0.000000,0.000000 0.000000,0.000000 0.000000,0.000000 0.000000,-25.000000 0.000000,0.000000 0.000000,25.000000 0.000000,0.000000 0.000000,-25.000000 0.000000,0.000000 0.000000,0.000000 0.000000,0.000000 0.000000,25.000000 0.000000,0.000000 0.000000,-25.000000 0.000000,0.000000 0.000000,25.000000 0.000000,0.000000 0.000000,-25.000000 0.000000,0.000000 0.000000,25.000000 0.000000,0.000000 0.000000,-25.000000 0.000000,0.000000 0.000000,0.000000 0.000000,0.000000 0.000000,25.000000 0.000000,0.000000 0.000000,-25.000000 0.000000,0.000000 0.000000,0.000000 0.000000,0.000000 0.000000,0.000000 0.000000,0.000000 0.000000,0.000000 0.000000,0.000000 0.000000,0.000000 0.000000,0.000000 0.000000,0.000000 0.000000,0.000000 0.000000,0.000000 0.000000,0.000000 0.000000,25.000000 0.000000,0.000000 0.000000,-25.000000 0.000000,0.000000 0.000000,0.000000 0.000000,0.000000 0.000000,25.000000 0.000000,0.000000 0.000000,-25.000000 0.000000,0.000000 0.000000,0.000000 0.000000,0.000000 0.000000,25.000000 0.000000,0.000000 0.000000,-25.000000 0.000000,0.000000 0.000000,0.000000 0.000000,0.000000 0.000000,25.000000 0.000000,0.000000 0.000000,-25.000000 0.000000,0.000000 0.000000,0.000000 0.000000,0.000000 0.000000,0.000000 0.000000,0.000000 0.000000,0.000000 0.000000,0.000000 0.000000,0.000000 0.000000,0.000000 0.000000,0.000000 0.000000,0.000000 0.000000,0.000000 25.000000,0.000000 0.000000,0.000000-25.000000,0.000000 0.000000,0.000000 0.000000,0.000000 0.000000,25.000000 0.000000,0.000000 0.000000,-25.000000 0.000000,0.000000 0.000000,0.000000 0.000000,0.000000 0.000000,0.000000 0.000000,0.000000 0.000000,0.000000 0.000000,0.000000 0.000000,25.000000 0.000000,0.000000 0.000000,-25.000000 0.000000,0.000000 0.000000,0.000000 0.000000,0.000000 0.000000,0.000000 0.000000,0.000000 0.000000,-25.000000 0.000000,0.000000 0.000000,25.000000 0.000000,0.000000 0.000000,-25.000000 0.000000,0.000000 0.000000,25.000000 0.000000,0.000000 0.000000,-25.000000 0.000000,0.000000 0.000000,0.000000 0.000000,0.000000 0.000000,0.000000 0.000000,0.000000 0.000000,25.000000 0.000000,0.000000 0.000000,-25.000000 0.000000,0.000000 0.000000,0.000000 0.000000,0.000000 0.000000,0.000000 0.000000,0.000000 0.000000,25.000000 0.000000,0.000000 0.000000,0.000000 25.000000,0.000000 0.000000,0.000000-25.000000,0.000000 0.000000,-25.000000 0.000000,0.000000 0.000000,25.000000 0.000000,0.000000 0.000000,25.000000 0.000000,0.000000 0.000000,-25.000000 0.000000,0.000000 0.000000,0.000000 0.000000,0.000000 0.000000,0.000000 0.000000,0.000000 0.000000,0.000000 0.000000,0.000000 0.000000,25.000000 0.000000,0.000000 0.000000,-25.000000 0.000000,0.000000 0.000000,-25.000000 0.000000,0.000000 0.000000,25.000000 0.000000,0.000000 0.000000,0.000000 0.000000,0.000000 0.000000,-25.000000 0.000000,0.000000 0.000000,25.000000 0.000000,0.000000 0.000000,-25.000000 0.000000,0.000000 0.000000,0.000000 0.000000,0.000000 0.000000,25.000000 25.000000,0.000000 0.000000,-25.000000-25.000000,0.000000 0.000000,25.000000 0.000000,0.000000 0.000000,-25.000000 0.000000,0.000000 0.000000,25.000000 0.000000,0.000000 0.000000,0.000000 0.000000,0.000000 0.000000,-25.000000 0.000000,0.000000 0.000000,25.000000 25.000000,0.000000 0.000000,0.000000-25.000000,0.000000 0.000000,0.000000 0.000000,0.000000 0.000000,25.000000 0.000000,0.000000 0.000000,-25.000000 0.000000,0.000000 0.000000,0.000000 0.000000,0.000000 0.000000,25.000000 0.000000,0.000000 0.000000,-25.000000 0.000000,0.000000 0.000000,25.000000 25.000000,0.000000 0.000000,0.000000-25.000000,0.000000 0.000000,0.000000 0.000000,0.000000 0.000000,-25.000000 0.000000,0.000000 0.000000,0.000000 0.000000,0.000000 0.000000,25.000000 0.000000,0.000000 0.000000,-25.000000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0.000000,-25.000000 0.000000,0.000000 0.000000,25.000000 0.000000,0.000000 0.000000,-25.000000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0.000000,25.000000 0.000000,0.000000 0.000000,-25.000000 0.000000,0.000000 0.000000,0.000000 0.000000,0.000000 0.000000,0.000000 0.000000,0.000000 0.000000,25.000000 0.000000,0.000000 0.000000,-25.000000 0.000000,0.000000 0.000000,0.000000 0.000000,0.000000 0.000000,25.000000 0.000000,0.000000 0.000000,-25.000000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0.000000,-25.000000 25.000000,0.000000 0.000000,25.000000-25.000000,0.000000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0.000000,0.000000-25.000000,0.000000 0.000000,0.000000 25.000000,0.000000 0.000000,0.000000 0.000000,0.000000 0.000000,0.000000 0.000000,0.000000 0.000000,0.000000 0.000000,0.000000 0.000000,25.000000 0.000000,0.000000 0.000000,0.000000 0.000000,0.000000 0.000000,0.000000 0.000000,0.000000 0.000000,0.000000 0.000000,0.000000 0.000000,0.000000 0.000000,0.000000 0.000000,0.000000 0.000000,0.000000 0.000000,-25.000000 25.000000,0.000000 0.000000,25.000000-25.000000,0.000000 0.000000,0.000000 0.000000,0.000000 0.000000,0.000000 25.000000,0.000000 0.000000,-25.000000-25.000000,0.000000 0.000000,25.000000 0.000000,0.000000 0.000000,-25.000000 0.000000,0.000000 0.000000,0.000000 25.000000,0.000000 0.000000,0.000000-25.000000,0.000000 0.000000,0.000000 0.000000,0.000000 0.000000,0.000000 0.000000,0.000000 0.000000,25.000000 25.000000,0.000000 0.000000,-25.000000-25.000000,0.000000 0.000000,0.000000 0.000000,0.000000 0.000000,0.000000 0.000000,0.000000 0.000000,25.000000 25.000000,0.000000 0.000000,-25.000000-25.000000,0.000000 0.000000,25.000000 0.000000,0.000000 0.000000,-25.000000 0.000000,0.000000 0.000000,25.000000 0.000000,0.000000 0.000000,0.000000 0.000000,0.000000 0.000000,-25.000000 0.000000,0.000000 0.000000,25.000000 0.000000,0.000000 0.000000,0.000000 0.000000,0.000000 0.000000,-25.000000 0.000000,0.000000 0.000000,25.000000-25.000000,0.000000 0.000000,0.000000 25.000000,0.000000 0.000000,-25.000000 0.000000,0.000000 0.000000,0.000000 0.000000,0.000000 0.000000,25.000000 0.000000,0.000000 0.000000,-25.000000 0.000000,0.000000 0.000000,25.000000 0.000000,0.000000 0.000000,-25.000000 0.000000,0.000000 0.000000,0.000000 0.000000,0.000000 0.000000,0.000000 25.000000,0.000000 0.000000,25.000000-25.000000,0.000000 0.000000,-25.000000 0.000000,0.000000 0.000000,0.000000 0.000000,0.000000 0.000000,0.000000 25.000000,0.000000 0.000000,0.000000-25.000000,0.000000 0.000000,25.000000 0.000000,0.000000 0.000000,-25.000000 0.000000,0.000000 0.000000,25.000000 0.000000,0.000000 0.000000,-25.000000 0.000000,0.000000 0.000000,25.000000 0.000000,0.000000 0.000000,0.000000 0.000000,0.000000 0.000000,0.000000 0.000000,0.000000 0.000000,0.000000 0.000000,0.000000 0.000000,0.000000-25.000000,0.000000 0.000000,0.000000 25.000000,0.000000 0.000000,25.000000 0.000000,0.000000 0.000000,-25.000000 0.000000,0.000000 0.000000,0.000000-25.000000,0.000000 0.000000,0.000000 25.000000,0.000000 0.000000,25.000000 0.000000,0.000000 0.000000,-25.000000 0.000000,0.000000 0.000000,0.000000-25.000000,0.000000 0.000000,0.000000 25.000000,0.000000 0.000000,0.000000 0.000000,0.000000 0.000000,0.000000 0.000000,0.000000 0.000000,-25.000000-25.000000,0.000000 0.000000,25.000000 25.000000,0.000000 0.000000,-25.000000 0.000000,0.000000 0.000000,0.000000 0.000000,0.000000 0.000000,25.000000 0.000000,0.000000 0.000000,-25.000000-25.000000,0.000000 0.000000,25.000000 25.000000,0.000000 0.000000,-25.000000 0.000000,0.000000 0.000000,25.000000 0.000000,0.000000 0.000000,-25.000000 0.000000,0.000000 0.000000,25.000000 0.000000,0.000000 0.000000,0.000000 0.000000,0.000000 0.000000,0.000000 0.000000,0.000000 0.000000,0.000000 0.000000,0.000000 0.000000,-25.000000 0.000000,0.000000 0.000000,25.000000 0.000000,0.000000 0.000000,25.000000 0.000000,0.000000 0.000000,-25.000000 0.000000,0.000000 0.000000,0.000000 0.000000,0.000000 0.000000,0.000000 0.000000,0.000000 0.000000,0.000000 0.000000,0.000000 0.000000,0.000000 0.000000,0.000000 0.000000,0.000000 0.000000,0.000000 0.000000,0.000000 0.000000,0.000000 0.000000,0.000000 0.000000,0.000000 0.000000,-25.000000 0.000000,0.000000 0.000000,25.000000 0.000000,0.000000 0.000000,-25.000000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0.000000,0.000000-25.000000,0.000000 0.000000,0.000000 25.000000,0.000000 0.000000,0.000000 0.000000,0.000000 0.000000,0.000000 0.000000,0.000000 0.000000,0.000000 0.000000,0.000000 0.000000,0.000000 0.000000,0.000000 0.000000,0.000000-25.000000,0.000000 0.000000,0.000000 25.000000,0.000000 0.000000,0.000000 0.000000,0.000000 0.000000,0.000000 0.000000,0.000000 0.000000,0.000000-25.000000,0.000000 0.000000,0.000000 25.000000,0.000000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inkml:trace>
</inkml:ink>
</file>

<file path=ppt/ink/ink1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10:42"/>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8138.000000 20221.000000,'-99.000000'265.000000,"149.000000"-265.000000,-1.000000 0.000000,1.000000 0.000000,-1.000000 0.000000,1.000000 0.000000,0.000000 0.000000,-1.000000 0.000000,1.000000 0.000000,0.000000 0.000000,-1.000000 0.000000,17.000000 0.000000,1.000000 0.000000,-1.000000 0.000000,0.000000 0.000000,-17.000000 0.000000,1.000000 0.000000,0.000000 0.000000,-1.000000 0.000000,18.000000 0.000000,-1.000000 0.000000,16.000000 0.000000,1.000000 0.000000,-33.000000 0.000000,-1.000000 0.000000,18.000000 0.000000,-1.000000 0.000000,-17.000000 0.000000,1.000000 0.000000,16.000000 0.000000,0.000000 0.000000,-16.000000 0.000000,0.000000 0.000000,-1.000000 0.000000,1.000000 0.000000,-1.000000-17.000000,1.000000 0.000000,0.000000 17.000000,-1.000000 0.000000,-16.000000 0.000000,0.000000 0.000000,1.000000 0.000000,-1.000000 0.000000,16.000000 0.000000,1.000000 0.000000,-34.000000 0.000000,1.000000 0.000000,33.000000 0.000000,-1.000000 0.000000,-16.000000 0.000000,0.000000 0.000000,-16.000000 0.000000,-1.000000 0.000000,18.000000 0.000000,-1.000000 0.000000,-17.000000 0.000000,1.000000 0.000000,16.000000 0.000000,0.000000 0.000000,0.000000 0.000000,0.000000 0.000000,0.000000 0.000000,0.000000 0.000000,-16.000000 0.000000,-1.000000 0.000000,17.000000 0.000000,1.000000 0.000000,-18.000000 0.000000,1.000000 0.000000,16.000000 0.000000,0.000000 0.000000,0.000000 0.000000,0.000000 0.000000,-17.000000 0.000000,1.000000 0.000000,16.000000 0.000000,0.000000 0.000000,0.000000 0.000000,0.000000 0.000000,0.000000 0.000000,1.000000 0.000000,-1.000000 0.000000,0.000000 0.000000,-17.000000 17.000000,1.000000 0.000000,16.000000-17.000000,0.000000 0.000000,0.000000 0.000000,0.000000 0.000000,-16.000000 0.000000,-1.000000 0.000000,17.000000 0.000000,0.000000 0.000000,0.000000 0.000000,1.000000 0.000000,-18.000000 0.000000,1.000000 0.000000,16.000000 16.000000,0.000000 1.000000,0.000000-17.000000,0.000000 0.000000,0.000000 0.000000,0.000000 0.000000,0.000000 16.000000,0.000000 1.000000,0.000000-17.000000,0.000000 0.000000,-16.000000 0.000000,0.000000 0.000000,32.000000 0.000000,1.000000 0.000000,-34.000000 16.000000,1.000000 1.000000,16.000000-17.000000,0.000000 0.000000,0.000000 0.000000,0.000000 0.000000,0.000000 16.000000,0.000000 1.000000,0.000000-17.000000,1.000000 0.000000,-1.000000 0.000000,0.000000 0.000000,0.000000 16.000000,0.000000 1.000000,0.000000-17.000000,0.000000 0.000000,0.000000 0.000000,0.000000 0.000000,0.000000 0.000000,0.000000 0.000000,0.000000 0.000000,1.000000 0.000000,15.000000 0.000000,1.000000 0.000000,-17.000000 0.000000,0.000000 0.000000,17.000000 0.000000,-1.000000 0.000000,-16.000000 0.000000,0.000000 0.000000,17.000000 0.000000,0.000000 0.000000,-1.000000 0.000000,1.000000 0.000000,0.000000 0.000000,-1.000000 0.000000,1.000000 0.000000,-1.000000 0.000000,1.000000 0.000000,0.000000 0.000000,16.000000 0.000000,0.000000 0.000000,-16.000000 0.000000,-1.000000 0.000000,1.000000 0.000000,-1.000000 0.000000,1.000000 0.000000,0.000000 0.000000,16.000000 0.000000,0.000000 0.000000,-33.000000 0.000000,0.000000 0.000000,17.000000 0.000000,0.000000 0.000000,-1.000000 0.000000,1.000000 0.000000,-1.000000 0.000000,1.000000 0.000000,0.000000 0.000000,-1.000000 0.000000,17.000000 0.000000,1.000000 0.000000,-34.000000 0.000000,0.000000 0.000000,33.000000 0.000000,0.000000 0.000000,-16.000000 0.000000,-1.000000 0.000000,1.000000 0.000000,0.000000 0.000000,-1.000000 0.000000,1.000000 0.000000,-1.000000 0.000000,1.000000 0.000000,0.000000 0.000000,-1.000000 0.000000,1.000000 0.000000,0.000000 0.000000,-17.000000 0.000000,0.000000 0.000000,33.000000 0.000000,0.000000 0.000000,-33.000000 0.000000,0.000000 0.000000,0.000000 0.000000,0.000000 0.000000,34.000000 0.000000,-1.000000 0.000000,-33.000000 0.000000,0.000000 0.000000,17.000000 0.000000,-1.000000 0.000000,1.000000 0.000000,-1.000000 0.000000,1.000000 0.000000,0.000000 0.000000,-17.000000 0.000000,0.000000 0.000000,17.000000 0.000000,-1.000000 0.000000,1.000000 0.000000,-1.000000 0.000000,-16.000000 0.000000,1.000000 0.000000,32.000000-17.000000,0.000000 1.000000,-33.000000 16.000000,0.000000 0.000000,17.000000 0.000000,-1.000000 0.000000,1.000000-17.000000,0.000000 1.000000,-17.000000 16.000000,0.000000 0.000000,33.000000 0.000000,0.000000 0.000000,-33.000000-17.000000,0.000000 1.000000,17.000000 16.000000,-1.000000 0.000000,1.000000 0.000000,0.000000 0.000000,-1.000000-17.000000,1.000000 1.000000,0.000000 16.000000,-1.000000 0.000000,1.000000 0.000000,0.000000 0.000000,-1.000000 0.000000,1.000000 0.000000,-1.000000 0.000000,1.000000 0.000000,-17.000000 0.000000,0.000000 0.000000,33.000000 0.000000,1.000000 0.000000,-34.000000 0.000000,0.000000 0.000000,16.000000 0.000000,1.000000 0.000000,-17.000000 0.000000,0.000000 0.000000,17.000000 0.000000,-1.000000 0.000000,-16.000000 0.000000,1.000000 0.000000,15.000000 0.000000,1.000000 0.000000,-1.000000 0.000000,1.000000 0.000000,-33.000000 0.000000,-1.000000 0.000000,50.000000 0.000000,0.000000 0.000000,-32.000000 0.000000,-1.000000 0.000000,0.000000 0.000000,0.000000 0.000000,16.000000 0.000000,1.000000 0.000000,0.000000 0.000000,-1.000000 0.000000,-32.000000 0.000000,-1.000000 0.000000,51.000000 0.000000,-1.000000 0.000000,-50.000000 0.000000,1.000000 0.000000,32.000000 0.000000,1.000000 0.000000,-17.000000 0.000000,0.000000 0.000000,0.000000 0.000000,0.000000 0.000000,0.000000 0.000000,1.000000 0.000000,15.000000 0.000000,1.000000 0.000000,-17.000000 0.000000,0.000000 0.000000,0.000000 0.000000,0.000000 0.000000,17.000000 0.000000,-1.000000 0.000000,-16.000000 0.000000,1.000000 0.000000,15.000000 0.000000,1.000000 0.000000,-1.000000 0.000000,1.000000 0.000000,-17.000000 0.000000,0.000000 0.000000,0.000000 0.000000,0.000000 0.000000,17.000000 0.000000,0.000000 0.000000,-1.000000 0.000000,1.000000 0.000000,-34.000000 0.000000,1.000000 0.000000,33.000000 0.000000,-1.000000 0.000000,-16.000000 0.000000,0.000000 0.000000,17.000000 0.000000,0.000000 0.000000,-17.000000 0.000000,0.000000 0.000000,0.000000 0.000000,0.000000 0.000000,17.000000 0.000000,-1.000000 0.000000,-16.000000 0.000000,0.000000 0.000000,1.000000 0.000000,-1.000000 0.000000,0.000000 0.000000,0.000000 0.000000,16.000000 0.000000,1.000000 0.000000,-17.000000 0.000000,0.000000 0.000000,17.000000 0.000000,-1.000000 0.000000,-15.000000 0.000000,-1.000000 0.000000,0.000000 0.000000,0.000000 0.000000,0.000000 0.000000,0.000000 0.000000,17.000000 0.000000,-1.000000 0.000000,-32.000000 0.000000,-1.000000 0.000000,17.000000 0.000000,0.000000 0.000000,1.000000 0.000000,-1.000000 0.000000,0.000000 0.000000,0.000000 0.000000,0.000000 0.000000,0.000000 0.000000,-17.000000 0.000000,1.000000 0.000000,16.000000 0.000000,0.000000 0.000000,0.000000 0.000000,0.000000 0.000000,-16.000000 0.000000,-1.000000 0.000000,18.000000 0.000000,-1.000000 0.000000,0.000000 0.000000,0.000000 0.000000,-17.000000 0.000000,1.000000 0.000000,16.000000 0.000000,0.000000 0.000000,0.000000 0.000000,0.000000 0.000000,0.000000 0.000000,0.000000 0.000000,0.000000 0.000000,1.000000 0.000000,-18.000000 0.000000,1.000000 0.000000,16.000000 0.000000,0.000000 0.000000,0.000000 0.000000,0.000000 0.000000,-17.000000 0.000000,1.000000 0.000000,33.000000 0.000000,-1.000000 0.000000,-16.000000 0.000000,0.000000 0.000000,-16.000000 0.000000,0.000000 0.000000,32.000000-17.000000,1.000000 1.000000,-34.000000 16.000000,1.000000 0.000000,16.000000 0.000000,0.000000 0.000000,0.000000 0.000000,0.000000 0.000000,0.000000 0.000000,0.000000 0.000000,17.000000 0.000000,0.000000 0.000000,-34.000000 0.000000,1.000000 0.000000,32.000000 0.000000,1.000000 0.000000,-17.000000-17.000000,0.000000 0.000000,17.000000 17.000000,-1.000000 0.000000,-16.000000 0.000000,1.000000 0.000000,15.000000 0.000000,1.000000 0.000000,-17.000000-16.000000,0.000000-1.000000,17.000000 17.000000,-1.000000 0.000000,1.000000 0.000000,-1.000000 0.000000,1.000000 0.000000,0.000000 0.000000,-1.000000-16.000000,1.000000-1.000000,0.000000 17.000000,-1.000000 0.000000,1.000000 0.000000,-1.000000 0.000000,-15.000000-16.000000,-1.000000-1.000000,16.000000 17.000000,1.000000 0.000000,0.000000 0.000000,-1.000000 0.000000,-16.000000 0.000000,0.000000 0.000000,34.000000-16.000000,-1.000000-1.000000,-17.000000 17.000000,1.000000 0.000000,-17.000000 0.000000,0.000000 0.000000,33.000000 0.000000,0.000000 0.000000,-32.000000 0.000000,-1.000000 0.000000,16.000000 0.000000,1.000000 0.000000,-1.000000 0.000000,1.000000 0.000000,-17.000000-16.000000,0.000000-1.000000,17.000000 17.000000,0.000000 0.000000,-17.000000 0.000000,0.000000 0.000000,16.000000-16.000000,1.000000-1.000000,-17.000000 17.000000,0.000000 0.000000,0.000000 0.000000,0.000000 0.000000,17.000000 0.000000,0.000000 0.000000,-17.000000-17.000000,0.000000 1.000000,16.000000 16.000000,1.000000 0.000000,-34.000000 0.000000,1.000000 0.000000,33.000000 0.000000,-1.000000 0.000000,-16.000000 0.000000,0.000000 0.000000,17.000000-17.000000,0.000000 1.000000,-17.000000 16.000000,0.000000 0.000000,17.000000 0.000000,-1.000000 0.000000,-32.000000 0.000000,-1.000000 0.000000,34.000000 0.000000,-1.000000 0.000000,-15.000000 0.000000,-1.000000 0.000000,16.000000 0.000000,1.000000 0.000000,-34.000000 0.000000,1.000000 0.000000,33.000000 0.000000,-1.000000 0.000000,-16.000000 0.000000,0.000000 0.000000,0.000000 0.000000,1.000000 0.000000,-1.000000 0.000000,0.000000 0.000000,0.000000-17.000000,0.000000 1.000000,0.000000 16.000000,0.000000 0.000000,-16.000000 0.000000,-1.000000 0.000000,17.000000 0.000000,0.000000 0.000000,0.000000 0.000000,0.000000 0.000000,1.000000 0.000000,-1.000000 0.000000,0.000000 0.000000,0.000000 0.000000,-17.000000 0.000000,1.000000 0.000000,16.000000 0.000000,0.000000 0.000000,-16.000000 0.000000,-1.000000 0.000000,17.000000 0.000000,0.000000 0.000000,0.000000 0.000000,0.000000 0.000000,-16.000000 0.000000,0.000000 0.000000,16.000000 0.000000,0.000000 0.000000,0.000000 0.000000,0.000000 0.000000,0.000000 0.000000,0.000000 0.000000,-16.000000 0.000000,-1.000000 0.000000,17.000000 0.000000,0.000000 0.000000,0.000000 0.000000,1.000000 0.000000,-18.000000 0.000000,1.000000 0.000000,16.000000 0.000000,0.000000 0.000000,0.000000 0.000000,0.000000 0.000000,-17.000000 0.000000,1.000000 0.000000,16.000000 0.000000,0.000000 0.000000,-16.000000 0.000000,-1.000000 0.000000,1.000000 0.000000,-1.000000 0.000000,17.000000 0.000000,1.000000 0.000000,-1.000000 0.000000,0.000000 0.000000,-17.000000 0.000000,1.000000 0.000000,16.000000 0.000000,0.000000 0.000000,0.000000 0.000000,0.000000 0.000000,-16.000000 0.000000,-1.000000 0.000000,1.000000 0.000000,-1.000000 0.000000,17.000000 0.000000,0.000000 0.000000,1.000000 0.000000,-1.000000 0.000000,-17.000000 0.000000,1.000000 0.000000,16.000000 0.000000,0.000000 0.000000,-17.000000 0.000000,1.000000 0.000000,16.000000 0.000000,0.000000 0.000000,0.000000 0.000000,0.000000 0.000000,-16.000000 0.000000,-1.000000 0.000000,34.000000 0.000000,0.000000 0.000000,-17.000000 0.000000,0.000000 0.000000,0.000000 0.000000,0.000000 0.000000,0.000000 0.000000,0.000000 0.000000,0.000000 0.000000,0.000000 0.000000,17.000000 0.000000,0.000000 0.000000,-34.000000 0.000000,1.000000 0.000000,32.000000 0.000000,1.000000 0.000000,-17.000000 0.000000,0.000000 0.000000,33.000000 0.000000,0.000000 0.000000,-33.000000 0.000000,1.000000 0.000000,15.000000 0.000000,1.000000 0.000000,-1.000000 0.000000,1.000000 0.000000,0.000000 0.000000,-1.000000 0.000000,17.000000 0.000000,1.000000 0.000000,-18.000000 0.000000,1.000000 0.000000,-17.000000 0.000000,0.000000 0.000000,33.000000 0.000000,0.000000 0.000000,-16.000000 0.000000,0.000000 0.000000,-1.000000 0.000000,1.000000 0.000000,0.000000 0.000000,-1.000000 0.000000,1.000000 0.000000,-1.000000 0.000000,1.000000 0.000000,0.000000 0.000000,-1.000000 0.000000,1.000000 0.000000,-17.000000 16.000000,0.000000 1.000000,0.000000-17.000000,0.000000 0.000000,17.000000 0.000000,0.000000 0.000000,-17.000000 0.000000,0.000000 0.000000,0.000000 0.000000,0.000000 0.000000,16.000000 0.000000,1.000000 0.000000,-17.000000 0.000000,0.000000 0.000000,0.000000 0.000000,0.000000 0.000000,1.000000 0.000000,-1.000000 0.000000,-17.000000 0.000000,1.000000 0.000000,16.000000 0.000000,0.000000 0.000000,0.000000 0.000000,0.000000 0.000000,-16.000000 0.000000,-1.000000 0.000000,17.000000 0.000000,0.000000 0.000000,0.000000 0.000000,0.000000 0.000000,-16.000000 0.000000,0.000000 0.000000,16.000000 0.000000,0.000000 0.000000,0.000000 0.000000,0.000000 0.000000,-17.000000 0.000000,1.000000 0.000000,16.000000 0.000000,0.000000 0.000000,-16.000000 0.000000,-1.000000 0.000000,1.000000 0.000000,-1.000000 0.000000,1.000000 0.000000,-1.000000 0.000000,1.000000 0.000000,-1.000000 0.000000,1.000000 0.000000,0.000000 0.000000,-1.000000 0.000000,1.000000 0.000000,-1.000000 0.000000,1.000000 0.000000,-1.000000 0.000000,1.000000 0.000000,-1.000000 0.000000,1.000000 0.000000,-1.000000 0.000000,1.000000 0.000000,-1.000000 0.000000,1.000000 0.000000,0.000000 0.000000,-1.000000 0.000000,1.000000 0.000000,-1.000000 0.000000,1.000000 0.000000,-1.000000 0.000000,1.000000 0.000000,-1.000000 0.000000,1.000000 0.000000,-1.000000 0.000000,1.000000 0.000000,0.000000 0.000000,-1.000000 0.000000,1.000000 0.000000,-1.000000 0.000000,1.000000 0.000000,-1.000000 0.000000,1.000000 0.000000,-1.000000 0.000000,1.000000 0.000000,-1.000000 0.000000,1.000000 0.000000,0.000000 0.000000,-1.000000 0.000000,1.000000 0.000000,-1.000000 0.000000,1.000000 0.000000,-1.000000 0.000000,1.000000 0.000000,-1.000000 0.000000,1.000000 0.000000,-1.000000 0.000000,1.000000 0.000000,-1.000000 0.000000,1.000000 0.000000,0.000000 0.000000,-1.000000 0.000000,1.000000 0.000000,-1.000000 0.000000,1.000000 0.000000,-1.000000 0.000000,1.000000 0.000000,-1.000000 0.000000,1.000000 0.000000,-1.000000 0.000000,1.000000 0.000000,0.000000 0.000000,-1.000000 0.000000,1.000000 0.000000,-1.000000 0.000000,1.000000 0.000000,-1.000000 0.000000,1.000000 0.000000,-1.000000 0.000000,1.000000 0.000000,-1.000000 0.000000,1.000000 0.000000,-1.000000 0.000000,1.000000 0.000000,0.000000 0.000000,-1.000000 0.000000,1.000000 0.000000,-1.000000 0.000000,1.000000 0.000000,-1.000000 0.000000,1.000000 0.000000,-1.000000 0.000000,1.000000 0.000000,-1.000000 0.000000,1.000000 0.000000,0.000000 0.000000,-1.000000 0.000000,1.000000 0.000000,-1.000000 0.000000,17.000000 0.000000,0.000000 0.000000,0.000000 0.000000,0.000000 0.000000,-16.000000 0.000000,0.000000 0.000000,16.000000 0.000000,0.000000 0.000000,0.000000 0.000000,0.000000 0.000000,-17.000000 0.000000,1.000000 0.000000,0.000000 0.000000,-1.000000 0.000000,1.000000 0.000000,-1.000000 0.000000,17.000000 0.000000,0.000000 0.000000,0.000000 0.000000,0.000000 0.000000,1.000000 0.000000,-1.000000 0.000000,-17.000000 0.000000,1.000000 0.000000,16.000000 0.000000,0.000000 0.000000,-17.000000 0.000000,1.000000 0.000000,0.000000 0.000000,-1.000000 0.000000,17.000000 0.000000,0.000000 0.000000,-16.000000 0.000000,-1.000000 0.000000,17.000000 0.000000,1.000000 0.000000,-18.000000 0.000000,1.000000 0.000000,16.000000 0.000000,0.000000 0.000000,-17.000000 0.000000,1.000000 0.000000,16.000000 0.000000,0.000000 0.000000,-16.000000 0.000000,-1.000000 0.000000,1.000000 0.000000,-1.000000 0.000000,1.000000 0.000000,-1.000000 0.000000,1.000000 0.000000,-1.000000 0.000000,17.000000 0.000000,1.000000 0.000000,-18.000000 0.000000,1.000000 0.000000,-1.000000 0.000000,1.000000 0.000000,-1.000000 0.000000,1.000000 0.000000,-1.000000 0.000000,1.000000 0.000000,-1.000000 0.000000,1.000000 0.000000,-1.000000 0.000000,1.000000 0.000000,0.000000 0.000000,-1.000000 0.000000,1.000000 0.000000,-1.000000 0.000000,1.000000 0.000000,-1.000000 0.000000,1.000000 0.000000,-1.000000 0.000000,1.000000 0.000000,-1.000000 0.000000,1.000000 0.000000,0.000000 0.000000,-1.000000 0.000000,1.000000 0.000000,-1.000000 0.000000,1.000000 0.000000,-1.000000 0.000000,1.000000 0.000000,-1.000000 0.000000,1.000000 0.000000,-1.000000 0.000000,1.000000 0.000000,-1.000000 0.000000,1.000000 0.000000,0.000000 0.000000,-1.000000 0.000000,1.000000 0.000000,-1.000000 0.000000,1.000000 0.000000,-1.000000 0.000000,1.000000 0.000000,-1.000000 0.000000,1.000000 0.000000,-1.000000 0.000000,1.000000 0.000000,0.000000 0.000000,-1.000000 0.000000,1.000000 0.000000,-1.000000 0.000000,1.000000 0.000000,-1.000000 0.000000,1.000000 0.000000,-1.000000 0.000000,1.000000 0.000000,-1.000000 0.000000,1.000000 0.000000,-1.000000 0.000000,1.000000 0.000000,0.000000 0.000000,-1.000000 0.000000,1.000000 0.000000,-1.000000 0.000000,1.000000 0.000000,-1.000000 0.000000,1.000000 0.000000,-1.000000 0.000000,1.000000 0.000000,-1.000000 0.000000,-16.000000-50.000000</inkml:trace>
</inkml:ink>
</file>

<file path=ppt/ink/ink15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57:20"/>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29940.000000 26970.000000,'19.000000'0.000000,"-19.000000"10.000000,0.000000 0.000000,10.000000-10.000000,1.000000 0.000000,-1.000000 10.000000,0.000000 0.000000,-1.000000 0.000000,1.000000-1.000000,-10.000000 1.000000,0.000000 1.000000,11.000000-1.000000,-1.000000 0.000000,-10.000000 0.000000,0.000000 0.000000,10.000000 0.000000,-1.000000 0.000000,-9.000000 10.000000,0.000000 0.000000,0.000000 0.000000,0.000000 0.000000,0.000000 0.000000,0.000000-1.000000,-9.000000 2.000000,-1.000000-1.000000,0.000000 0.000000,-1.000000 0.000000,1.000000-10.000000,1.000000-1.000000,-11.000000 1.000000,-1.000000 1.000000,12.000000-1.000000,-1.000000 0.000000,-11.000000 0.000000,2.000000 0.000000,9.000000 0.000000,0.000000 0.000000,-10.000000-10.000000,0.000000 0.000000,-1.000000 0.000000,2.000000 0.000000,9.000000 0.000000,0.000000 0.000000,-1.000000-10.000000,1.000000 0.000000,1.000000 0.000000,-1.000000 0.000000,10.000000 0.000000,0.000000 0.000000,0.000000-10.000000,0.000000 0.000000,0.000000 10.000000,0.000000 0.000000,0.000000-10.000000,0.000000 0.000000,10.000000 0.000000,-1.000000 0.000000,12.000000 0.000000,-1.000000 0.000000,-11.000000 0.000000,1.000000-1.000000,21.000000 12.000000,-1.000000-1.000000,-10.000000-10.000000,-1.000000 0.000000,1.000000 10.000000,0.000000 0.000000,1.000000-10.000000,-1.000000 0.000000,-11.000000 10.000000</inkml:trace>
</inkml:ink>
</file>

<file path=ppt/ink/ink150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8:04:13"/>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6350.000000 32200.000000,'50.000000'0.000000,"-25.000000"0.000000,0.000000 0.000000,0.000000 0.000000,0.000000 0.000000,0.000000 0.000000,0.000000 0.000000,0.000000 25.000000,0.000000 0.000000,50.000000-25.000000,0.000000 0.000000,-25.000000 0.000000,0.000000 0.000000,50.000000 0.000000,0.000000 0.000000,0.000000 25.000000,0.000000 0.000000,0.000000-25.000000,0.000000 0.000000,0.000000 0.000000,0.000000 0.000000,0.000000 25.000000,0.000000 0.000000,-25.000000-25.000000,0.000000 0.000000,0.000000 0.000000,0.000000 0.000000,0.000000 0.000000,0.000000 0.000000,0.000000 0.000000,0.000000 0.000000,-25.000000 0.000000,0.000000 0.000000,25.000000 0.000000,0.000000 0.000000,-25.000000 0.000000,0.000000 0.000000,25.000000 0.000000,0.000000 0.000000,0.000000 0.000000,0.000000 0.000000,25.000000 0.000000,0.000000 0.000000,0.000000 0.000000,0.000000 0.000000,0.000000-25.000000,0.000000 0.000000,0.000000 25.000000,0.000000 0.000000,0.000000 0.000000,0.000000 0.000000,-25.000000 0.000000,0.000000 0.000000,0.000000 0.000000,0.000000 0.000000,0.000000 0.000000,0.000000 0.000000,0.000000 0.000000,0.000000 0.000000,0.000000 0.000000,0.000000 0.000000,0.000000 0.000000,0.000000 0.000000,0.000000 0.000000,0.000000 0.000000,0.000000 0.000000,0.000000 0.000000,25.000000 0.000000,0.000000 0.000000,-25.000000 0.000000,0.000000 0.000000,0.000000 0.000000,0.000000 0.000000,0.000000 0.000000,0.000000 0.000000,0.000000 0.000000,0.000000 0.000000,-25.000000 0.000000,0.000000 0.000000,25.000000 0.000000,0.000000 0.000000,-25.000000 0.000000,0.000000 0.000000,-25.000000 0.000000,0.000000 0.000000,25.000000 25.000000,0.000000 0.000000,0.000000-25.000000,0.000000 0.000000,0.000000 0.000000,0.000000 0.000000,25.000000 0.000000,0.000000 0.000000,-25.000000 0.000000,0.000000 0.000000,50.000000 0.000000,0.000000 0.000000,0.000000 0.000000,0.000000 0.000000,-25.000000 0.000000,0.000000 0.000000,25.000000 0.000000,0.000000 0.000000,0.000000 0.000000,0.000000 0.000000,-25.000000-25.000000,0.000000 0.000000,0.000000 25.000000,0.000000 0.000000,-25.000000 0.000000,0.000000 0.000000,25.000000 0.000000,0.000000 0.000000,-25.000000 0.000000,0.000000 0.000000,0.000000 0.000000,0.000000 0.000000,0.000000-25.000000,0.000000 0.000000,-25.000000 25.000000,0.000000 0.000000,25.000000 0.000000,0.000000 0.000000,0.000000 0.000000,0.000000 0.000000,-25.000000 0.000000,0.000000 0.000000,25.000000-25.000000,0.000000 0.000000,0.000000 25.000000,0.000000 0.000000,0.000000 0.000000,0.000000 0.000000,25.000000 0.000000,0.000000 0.000000,-25.000000 0.000000,0.000000 0.000000,25.000000 0.000000,0.000000 0.000000,0.000000 0.000000,0.000000 0.000000,-25.000000 0.000000,0.000000 0.000000,25.000000-25.000000,0.000000 0.000000,0.000000 25.000000,0.000000 0.000000,-25.000000 0.000000,0.000000 0.000000,25.000000 0.000000,0.000000 0.000000,-25.000000 0.000000,0.000000 0.000000,25.000000 0.000000,0.000000 0.000000,-25.000000 0.000000,0.000000 0.000000,0.000000 0.000000,0.000000 0.000000,0.000000 0.000000,0.000000 0.000000,-25.000000 0.000000,0.000000 0.000000,25.000000 0.000000,0.000000 0.000000,0.000000 0.000000,0.000000 0.000000,0.000000 0.000000,0.000000 0.000000,0.000000 0.000000,0.000000 0.000000,0.000000 0.000000,0.000000 0.000000,0.000000 25.000000,0.000000 0.000000,25.000000-25.000000,0.000000 0.000000,25.000000 0.000000,0.000000 0.000000,-50.000000 0.000000,0.000000 0.000000,50.000000 0.000000,0.000000 0.000000,-25.000000 0.000000,0.000000 0.000000,-25.000000 0.000000,0.000000 0.000000,25.000000 0.000000,0.000000 0.000000,0.000000 25.000000,0.000000 0.000000,0.000000-25.000000,0.000000 0.000000,0.000000 0.000000,0.000000 0.000000,0.000000 0.000000,0.000000 0.000000,0.000000 0.000000,0.000000 0.000000,25.000000 0.000000,0.000000 0.000000,-25.000000 0.000000,0.000000 0.000000,0.000000 0.000000,0.000000 0.000000,25.000000 0.000000,0.000000 0.000000,-50.000000 0.000000,0.000000 0.000000,25.000000 0.000000,0.000000 0.000000,-25.000000-25.000000,0.000000 0.000000,0.000000 25.000000,0.000000 0.000000,-25.000000 0.000000,0.000000 0.000000,25.000000 0.000000,0.000000 0.000000,-25.000000 0.000000,0.000000 0.000000,25.000000 0.000000,0.000000 0.000000,0.000000 0.000000,0.000000 0.000000,0.000000 0.000000,0.000000 0.000000,0.000000 0.000000,0.000000 0.000000,25.000000-25.000000,0.000000 0.000000,0.000000 25.000000,0.000000 0.000000,0.000000 0.000000,0.000000 0.000000,25.000000 0.000000,0.000000 0.000000,-25.000000 0.000000,0.000000 0.000000,25.000000 0.000000,0.000000 0.000000,-25.000000 0.000000,0.000000 0.000000,0.000000 0.000000,0.000000 0.000000,25.000000 0.000000,0.000000 0.000000,-50.000000 0.000000,0.000000 0.000000,0.000000 0.000000,0.000000 0.000000,25.000000 0.000000,0.000000 0.000000,-25.000000 0.000000,0.000000 0.000000,0.000000 0.000000,0.000000 0.000000,25.000000 0.000000,0.000000 0.000000,-25.000000 0.000000,0.000000 0.000000,0.000000 0.000000,0.000000 0.000000,0.000000 0.000000,0.000000 0.000000,0.000000 0.000000,0.000000 0.000000,0.000000 0.000000,0.000000 0.000000,0.000000 0.000000,0.000000 0.000000,0.000000 0.000000,0.000000 0.000000,-25.000000 0.000000,0.000000 0.000000,25.000000 0.000000,0.000000 0.000000,0.000000 0.000000,0.000000 0.000000,-25.000000 0.000000,0.000000 0.000000,25.000000 0.000000,0.000000 0.000000,0.000000 0.000000,0.000000 0.000000,0.000000 0.000000,0.000000 0.000000,0.000000 0.000000,0.000000 0.000000,0.000000 0.000000,0.000000 0.000000,0.000000 0.000000,0.000000 0.000000,0.000000 25.000000,0.000000 0.000000,25.000000-25.000000,0.000000 0.000000,-25.000000 0.000000,0.000000 0.000000,0.000000 0.000000,0.000000 0.000000,25.000000 0.000000,0.000000 0.000000,-25.000000 0.000000,0.000000 0.000000,25.000000 25.000000,0.000000 0.000000,-25.000000-25.000000,0.000000 0.000000,25.000000 0.000000,0.000000 0.000000,-25.000000 0.000000,0.000000 0.000000,0.000000 0.000000,0.000000 0.000000,0.000000 0.000000,0.000000 0.000000,25.000000 0.000000,0.000000 0.000000,-25.000000 0.000000,0.000000 0.000000,-25.000000 0.000000,0.000000 0.000000,25.000000 0.000000,0.000000 0.000000,0.000000 0.000000,0.000000 0.000000,0.000000 0.000000,0.000000 0.000000,0.000000 0.000000,0.000000 0.000000,-25.000000 0.000000,0.000000 0.000000,25.000000 0.000000,0.000000 0.000000,0.000000 0.000000,0.000000 0.000000,-25.000000 0.000000,0.000000 0.000000,25.000000 0.000000,0.000000 0.000000,-25.000000 0.000000,0.000000 0.000000,0.000000 0.000000,0.000000 0.000000,0.000000 0.000000,0.000000 0.000000,0.000000 0.000000,0.000000 0.000000,0.000000 0.000000,0.000000 0.000000,25.000000 0.000000,0.000000 0.000000,-25.000000 0.000000,0.000000 0.000000,25.000000 0.000000,0.000000 0.000000,-25.000000 0.000000,0.000000 0.000000,50.000000 0.000000,0.000000 0.000000,-25.000000 0.000000,0.000000 0.000000,0.000000-25.000000,0.000000 0.000000,0.000000 25.000000,0.000000 0.000000,25.000000 0.000000,0.000000 0.000000,-25.000000 0.000000,0.000000 0.000000,25.000000 0.000000,0.000000 0.000000,-25.000000 0.000000,0.000000 0.000000,0.000000 0.000000,0.000000 0.000000,25.000000 0.000000,0.000000 0.000000,-25.000000 0.000000,0.000000 0.000000,0.000000 0.000000,0.000000 0.000000,25.000000 0.000000,0.000000 0.000000,-25.000000 0.000000,0.000000 0.000000,-25.000000 0.000000,0.000000 0.000000,50.000000 0.000000,0.000000 0.000000,-50.000000 0.000000,0.000000 0.000000,25.000000 0.000000,0.000000 0.000000,0.000000 0.000000,0.000000 0.000000,-25.000000 0.000000,0.000000 0.000000,25.000000 0.000000,0.000000 0.000000,-25.000000 0.000000,0.000000 0.000000,25.000000 0.000000,0.000000 0.000000,-25.000000 0.000000,0.000000 0.000000,25.000000 0.000000,0.000000 0.000000,-25.000000 0.000000,0.000000 0.000000,0.000000 0.000000,0.000000 0.000000,0.000000 0.000000,0.000000 0.000000,25.000000 0.000000,0.000000 0.000000,-25.000000 0.000000,0.000000 0.000000,0.000000 0.000000,0.000000 0.000000,0.000000 0.000000,0.000000 0.000000,0.000000 0.000000,0.000000 0.000000,0.000000 0.000000,0.000000 0.000000,0.000000 0.000000,0.000000 0.000000,0.000000 0.000000,0.000000 0.000000,0.000000 0.000000,0.000000 0.000000,0.000000 0.000000,0.000000 0.000000,25.000000 25.000000,0.000000 0.000000,-25.000000-25.000000,0.000000 0.000000,0.000000 0.000000,0.000000 0.000000,25.000000 0.000000,0.000000 0.000000,-25.000000 0.000000,0.000000 0.000000,25.000000 0.000000,0.000000 0.000000,0.000000 0.000000,0.000000 0.000000,-25.000000 25.000000,0.000000 0.000000,25.000000-25.000000,0.000000 0.000000,0.000000 0.000000,0.000000 0.000000,0.000000 0.000000,0.000000 0.000000,0.000000 0.000000,0.000000 0.000000,0.000000 0.000000,0.000000 0.000000,0.000000 0.000000,0.000000 0.000000,0.000000 0.000000,0.000000 0.000000,25.000000 25.000000,0.000000 0.000000,-50.000000-25.000000,0.000000 0.000000,25.000000 0.000000,0.000000 0.000000,0.000000 0.000000,0.000000 0.000000,0.000000 0.000000,0.000000 0.000000,0.000000 0.000000,0.000000 0.000000,-25.000000 0.000000,0.000000 0.000000,25.000000 25.000000,0.000000 0.000000,0.000000-25.000000,0.000000 0.000000,-25.000000 0.000000,0.000000 0.000000,25.000000 0.000000,0.000000 0.000000,0.000000 0.000000,0.000000 0.000000,0.000000 0.000000,0.000000 0.000000,0.000000 0.000000,0.000000 0.000000,-25.000000 0.000000,0.000000 0.000000,50.000000 0.000000,0.000000 0.000000,-25.000000 0.000000,0.000000 0.000000,0.000000 0.000000,0.000000 0.000000,0.000000 0.000000,0.000000 0.000000,-25.000000 0.000000,0.000000 0.000000,25.000000 0.000000,0.000000 0.000000,0.000000 0.000000,0.000000 0.000000,-25.000000 25.000000,0.000000 0.000000,25.000000-25.000000,0.000000 0.000000,-25.000000 0.000000,0.000000 0.000000,0.000000 0.000000,0.000000 0.000000,25.000000 0.000000,0.000000 0.000000,-25.000000 0.000000,0.000000 0.000000,0.000000 0.000000,0.000000 0.000000,0.000000 0.000000,0.000000 0.000000,25.000000 0.000000,0.000000 0.000000,-25.000000 0.000000,0.000000 0.000000,0.000000 0.000000,0.000000 0.000000,0.000000 0.000000,0.000000 0.000000,0.000000 0.000000,0.000000 0.000000,25.000000 0.000000,0.000000 0.000000,-25.000000 0.000000,0.000000 0.000000,25.000000 0.000000,0.000000 0.000000,-25.000000 0.000000,0.000000 0.000000,25.000000-25.000000,0.000000 0.000000,-25.000000 25.000000,0.000000 0.000000,25.000000 0.000000,0.000000 0.000000,-25.000000 0.000000,0.000000 0.000000,25.000000 0.000000,0.000000 0.000000,-25.000000 0.000000,0.000000 0.000000,25.000000 0.000000,0.000000 0.000000,0.000000 0.000000,0.000000 0.000000,-25.000000 0.000000,0.000000 0.000000,25.000000 0.000000,0.000000 0.000000,-25.000000 0.000000,0.000000 0.000000,25.000000 0.000000,0.000000 0.000000,-25.000000 0.000000,0.000000 0.000000,0.000000 0.000000,0.000000 0.000000,0.000000 0.000000,0.000000 0.000000,25.000000 0.000000,0.000000 0.000000,-25.000000 0.000000,0.000000 0.000000,0.000000 0.000000,0.000000 0.000000,0.000000 0.000000,0.000000 0.000000,25.000000 0.000000,0.000000 0.000000,-25.000000 0.000000,0.000000 0.000000,0.000000 0.000000,0.000000 0.000000,25.000000 0.000000,0.000000 0.000000,-25.000000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0.000000,25.000000 0.000000,0.000000 0.000000,-25.000000 0.000000,0.000000 0.000000,0.000000 0.000000,0.000000 0.000000,0.000000 0.000000,0.000000 0.000000,0.000000 0.000000,0.000000 0.000000,25.000000 0.000000,0.000000 0.000000,-25.000000 0.000000,0.000000 0.000000,0.000000 0.000000,0.000000 0.000000,25.000000 0.000000,0.000000 0.000000,-25.000000 0.000000,0.000000 0.000000,0.000000 0.000000,0.000000 0.000000,25.000000 0.000000,0.000000 0.000000,-25.000000 0.000000,0.000000 0.000000,25.000000 0.000000,0.000000 0.000000,-25.000000 0.000000,0.000000 0.000000,0.000000 0.000000,0.000000 0.000000,25.000000 0.000000,0.000000 0.000000,-25.000000 0.000000,0.000000 0.000000,25.000000 0.000000,0.000000 0.000000,0.000000 0.000000,0.000000 0.000000,-25.000000 0.000000,0.000000 0.000000,25.000000 0.000000,0.000000 0.000000,-25.000000 0.000000,0.000000 0.000000,25.000000 25.000000,0.000000 0.000000,-25.000000-25.000000,0.000000 0.000000,25.000000 0.000000,0.000000 0.000000,-25.000000 0.000000,0.000000 0.000000,0.000000 0.000000,0.000000 0.000000,25.000000 0.000000,0.000000 0.000000,-25.000000 0.000000,0.000000 0.000000,0.000000 0.000000,0.000000 0.000000,0.000000 0.000000,0.000000 0.000000,0.000000 0.000000,0.000000 0.000000,0.000000 0.000000,0.000000 0.000000,25.000000 0.000000,0.000000 0.000000,-25.000000 0.000000,0.000000 0.000000,25.000000 0.000000,0.000000 0.000000,-25.000000 0.000000,0.000000 0.000000,25.000000 0.000000,0.000000 0.000000,-25.000000 0.000000,0.000000 0.000000,25.000000 0.000000,0.000000 0.000000,0.000000 0.000000,0.000000 0.000000,-25.000000 0.000000,0.000000 0.000000,25.000000 0.000000,0.000000 0.000000,-25.000000 0.000000,0.000000 0.000000,25.000000 0.000000,0.000000 0.000000,-25.000000 0.000000,0.000000 0.000000,25.000000 0.000000,0.000000 0.000000,-25.000000 0.000000,0.000000 0.000000,25.000000 0.000000,0.000000 0.000000,-25.000000 0.000000,0.000000 0.000000,25.000000 0.000000,0.000000 0.000000,0.000000 0.000000,0.000000 0.000000,-25.000000 0.000000,0.000000 0.000000,25.000000 0.000000,0.000000 0.000000,0.000000 0.000000,0.000000 0.000000,0.000000 0.000000,0.000000 0.000000,-25.000000 0.000000,0.000000 0.000000,50.000000 0.000000,0.000000 0.000000,-25.000000 0.000000,0.000000 0.000000,0.000000 0.000000,0.000000 0.000000,25.000000 0.000000,0.000000 0.000000,-25.000000 0.000000,0.000000 0.000000,25.000000 0.000000,0.000000 0.000000,-25.000000 0.000000,0.000000 0.000000,25.000000 0.000000,0.000000 0.000000,-25.000000 0.000000,0.000000 0.000000,0.000000 25.000000,0.000000 0.000000,0.000000-25.000000,0.000000 0.000000,-25.000000 0.000000,0.000000 0.000000,25.000000 0.000000,0.000000 0.000000,-25.000000 0.000000,0.000000 0.000000,25.000000 0.000000,0.000000 0.000000,-25.000000 0.000000,0.000000 0.000000,0.000000 0.000000,0.000000 0.000000,0.000000 0.000000,0.000000 0.000000,25.000000 0.000000,0.000000 0.000000,-25.000000 0.000000,0.000000 0.000000,25.000000 0.000000,0.000000 0.000000,0.000000 0.000000,0.000000 0.000000,-25.000000 0.000000,0.000000 0.000000,25.000000 0.000000,0.000000 0.000000,0.000000 0.000000,0.000000 0.000000,0.000000 0.000000,0.000000 0.000000,0.000000 25.000000,0.000000 0.000000,0.000000-25.000000,0.000000 0.000000,0.000000 0.000000,0.000000 0.000000,0.000000 0.000000,0.000000 0.000000,0.000000 0.000000,0.000000 0.000000,-25.000000 0.000000,0.000000 0.000000,0.000000 0.000000,0.000000 0.000000,25.000000 0.000000,0.000000 0.000000,-25.000000 0.000000,0.000000 0.000000,0.000000 0.000000,0.000000 0.000000,0.000000 0.000000,0.000000 0.000000,0.000000 0.000000,0.000000 0.000000,25.000000 0.000000,0.000000 0.000000,-25.000000 0.000000,0.000000 0.000000,0.000000 0.000000,0.000000 0.000000,0.000000 0.000000,0.000000 0.000000,0.000000-25.000000,0.000000 0.000000,25.000000 25.000000,0.000000 0.000000,-25.000000 0.000000,0.000000 0.000000,25.000000 0.000000,0.000000 0.000000,0.000000 0.000000,0.000000 0.000000,-25.000000 0.000000,0.000000 0.000000,25.000000 0.000000,0.000000 0.000000,0.000000 0.000000,0.000000 0.000000,0.000000 0.000000,0.000000 0.000000,-25.000000 0.000000,0.000000 0.000000,25.000000 0.000000,0.000000 0.000000,0.000000 0.000000,0.000000 0.000000,0.000000 0.000000,0.000000 0.000000,0.000000-25.000000,0.000000 0.000000,0.000000 25.000000,0.000000 0.000000,-25.000000 0.000000,0.000000 0.000000,25.000000 0.000000,0.000000 0.000000,-25.000000 0.000000,0.000000 0.000000,25.000000 0.000000,0.000000 0.000000,-25.000000 0.000000,0.000000 0.000000,25.000000 0.000000,0.000000 0.000000,-25.000000-25.000000,0.000000 0.000000,25.000000 25.000000,0.000000 0.000000,-25.000000 0.000000,0.000000 0.000000,0.000000 0.000000,0.000000 0.000000,25.000000 0.000000,0.000000 0.000000,-25.000000 0.000000,0.000000 0.000000,25.000000 0.000000,0.000000 0.000000,0.000000 0.000000,0.000000 0.000000,-25.000000 0.000000,0.000000 0.000000,0.000000 0.000000,0.000000 0.000000,25.000000 0.000000,0.000000 0.000000,0.000000 0.000000,0.000000 0.000000,-25.000000 0.000000,0.000000 0.000000,25.000000 0.000000,0.000000 0.000000,-25.000000 0.000000,0.000000 0.000000,25.000000 0.000000,0.000000 0.000000,0.000000 0.000000,0.000000 0.000000,-25.000000 0.000000,0.000000 0.000000,25.000000 0.000000,0.000000 0.000000,-25.000000 0.000000,0.000000 0.000000,25.000000 0.000000,0.000000 0.000000,0.000000 0.000000,0.000000 0.000000,0.000000 0.000000,0.000000 0.000000,-25.000000 0.000000,0.000000 0.000000,25.000000 0.000000,0.000000 0.000000,-25.000000-25.000000,0.000000 0.000000,25.000000 25.000000,0.000000 0.000000,-25.000000 0.000000,0.000000 0.000000,25.000000 0.000000,0.000000 0.000000,-25.000000 0.000000,0.000000 0.000000,0.000000 0.000000,0.000000 0.000000,25.000000 0.000000,0.000000 0.000000,-25.000000 0.000000,0.000000 0.000000,25.000000 0.000000,0.000000 0.000000,-25.000000 0.000000,0.000000 0.000000,25.000000 0.000000,0.000000 0.000000,-25.000000 0.000000,0.000000 0.000000,25.000000 0.000000,0.000000 0.000000,0.000000 0.000000,0.000000 0.000000,0.000000 0.000000,0.000000 0.000000,0.000000 0.000000,0.000000 0.000000,25.000000 0.000000,0.000000 0.000000,-25.000000 0.000000,0.000000 0.000000,25.000000 0.000000,0.000000 0.000000,0.000000 0.000000,0.000000 0.000000,0.000000 0.000000,0.000000 0.000000,0.000000 25.000000,0.000000 0.000000,-25.000000-25.000000,0.000000 0.000000,25.000000 0.000000,0.000000 0.000000,-25.000000 25.000000,0.000000 0.000000,0.000000-25.000000,0.000000 0.000000,0.000000 0.000000,0.000000 0.000000,0.000000 0.000000,0.000000 0.000000,0.000000 25.000000,0.000000 0.000000,0.000000-25.000000,0.000000 0.000000,0.000000 0.000000,0.000000 0.000000,-25.000000 0.000000,0.000000 0.000000,25.000000 0.000000,0.000000 0.000000,0.000000 0.000000,0.000000 0.000000,0.000000 25.000000,0.000000 0.000000,0.000000-25.000000,0.000000 0.000000,0.000000 0.000000,0.000000 0.000000,0.000000 0.000000,0.000000 0.000000,0.000000 0.000000,0.000000 0.000000,0.000000 0.000000,0.000000 0.000000,0.000000 0.000000,0.000000 0.000000,-25.000000 0.000000,0.000000 0.000000,25.000000 0.000000,0.000000 0.000000,0.000000 0.000000,0.000000 0.000000,0.000000 0.000000,0.000000 0.000000,-25.000000 0.000000,0.000000 0.000000,25.000000 0.000000,0.000000 0.000000,0.000000 0.000000,0.000000 0.000000,0.000000 0.000000,0.000000 0.000000,-25.000000 0.000000,0.000000 0.000000,0.000000 0.000000,0.000000 0.000000,25.000000 0.000000,0.000000 0.000000,-25.000000 0.000000,0.000000 0.000000,0.000000 0.000000,0.000000 0.000000,0.000000 0.000000,0.000000 0.000000,0.000000 0.000000,0.000000 0.000000,0.000000 0.000000,0.000000 0.000000,0.000000 0.000000,0.000000 0.000000,0.000000 0.000000,0.000000 0.000000,25.000000 0.000000,0.000000 0.000000,-25.000000 0.000000,0.000000 0.000000,0.000000 0.000000,0.000000 0.000000,25.000000 0.000000,0.000000 0.000000,0.000000 0.000000,0.000000 0.000000,0.000000 0.000000,0.000000 0.000000,-25.000000 0.000000,0.000000 0.000000,25.000000 0.000000,0.000000 0.000000,0.000000 0.000000,0.000000 0.000000,25.000000 0.000000,0.000000 0.000000,-25.000000 0.000000,0.000000 0.000000,0.000000 0.000000,0.000000 0.000000,25.000000 0.000000,0.000000 0.000000,-25.000000 0.000000,0.000000 0.000000,0.000000 0.000000,0.000000 0.000000,25.000000 0.000000,0.000000 0.000000,-25.000000 0.000000,0.000000 0.000000,0.000000 0.000000,0.000000 0.000000,25.000000 0.000000,0.000000 0.000000,-25.000000 0.000000,0.000000 0.000000,25.000000 0.000000,0.000000 0.000000,0.000000 0.000000,0.000000 0.000000,0.000000 0.000000,0.000000 0.000000,0.000000 0.000000,0.000000 0.000000,0.000000 25.000000,0.000000 0.000000,0.000000-25.000000,0.000000 0.000000,25.000000 0.000000,0.000000 0.000000,-25.000000 0.000000,0.000000 0.000000,0.000000 25.000000,0.000000 0.000000,0.000000-25.000000,0.000000 0.000000,0.000000 0.000000,0.000000 0.000000,0.000000 0.000000,0.000000 0.000000,-25.000000 25.000000,0.000000 0.000000,50.000000-25.000000,0.000000 0.000000,-50.000000 0.000000,0.000000 0.000000,25.000000 0.000000,0.000000 0.000000,25.000000 0.000000,0.000000 0.000000,-25.000000 0.000000,0.000000 0.000000,0.000000 0.000000,0.000000 0.000000,0.000000 0.000000,0.000000 0.000000,0.000000 0.000000,0.000000 0.000000,-25.000000 0.000000,0.000000 0.000000,25.000000 0.000000,0.000000 0.000000,-25.000000 0.000000,0.000000 0.000000,25.000000 0.000000,0.000000 0.000000,0.000000 0.000000,0.000000 0.000000,-25.000000 0.000000,0.000000 0.000000,25.000000-25.000000,0.000000 0.000000,0.000000 25.000000,0.000000 0.000000,0.000000 0.000000,0.000000 0.000000,0.000000 0.000000,0.000000 0.000000,0.000000 0.000000,0.000000 0.000000,25.000000 0.000000,0.000000 0.000000,0.000000 0.000000,0.000000 0.000000,0.000000 0.000000,0.000000 0.000000,0.000000 0.000000,0.000000 0.000000,0.000000 0.000000,0.000000 0.000000,25.000000 0.000000,0.000000 0.000000,-25.000000 0.000000,0.000000 0.000000,0.000000 0.000000,0.000000 0.000000,0.000000 0.000000,0.000000 0.000000,25.000000 0.000000,0.000000 0.000000,-25.000000 0.000000,0.000000 0.000000,0.000000 0.000000,0.000000 0.000000,0.000000-25.000000,0.000000 0.000000,-75.000000 25.000000,0.000000 0.000000,0.000000-25.000000,0.000000 0.000000,0.000000 0.000000,0.000000 0.000000,-100.000000-25.000000,0.000000 0.000000,-25.000000 25.000000,0.000000 0.000000,-100.000000 0.000000,0.000000 0.000000,50.000000 0.000000</inkml:trace>
</inkml:ink>
</file>

<file path=ppt/ink/ink150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8:04:14"/>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6500.000000 34900.000000,'50.000000'0.000000,"-25.000000"0.000000,0.000000 0.000000,0.000000-25.000000,0.000000 0.000000,50.000000 0.000000,0.000000 0.000000,25.000000 0.000000,0.000000 0.000000,50.000000 0.000000,0.000000 0.000000,50.000000 0.000000,0.000000 0.000000,25.000000 0.000000,0.000000 0.000000,50.000000 0.000000,0.000000 0.000000,100.000000-25.000000,0.000000 0.000000,-50.000000 25.000000,0.000000 0.000000,0.000000 0.000000,0.000000 0.000000,50.000000 25.000000,0.000000 0.000000,-75.000000-25.000000,0.000000 0.000000,0.000000 25.000000,0.000000 0.000000,0.000000-25.000000,0.000000 0.000000,-25.000000 0.000000,0.000000 0.000000,-25.000000 25.000000,0.000000 0.000000,-25.000000-25.000000,0.000000 0.000000,-50.000000 0.000000,0.000000 0.000000,-25.000000 0.000000,0.000000 0.000000,0.000000 25.000000,0.000000 0.000000,-75.000000 0.000000,0.000000 0.000000,-50.000000 0.000000,0.000000 0.000000,-100.000000 25.000000,0.000000 0.000000,-50.000000 0.000000,0.000000 0.000000,-50.000000 0.000000,0.000000 0.000000,0.000000 0.000000,0.000000 0.000000,-50.000000 0.000000,0.000000 0.000000,25.000000 0.000000,0.000000 0.000000,-50.000000 25.000000,0.000000 0.000000,-25.000000-25.000000,0.000000 0.000000,-25.000000 0.000000,0.000000 0.000000,-25.000000 25.000000,0.000000 0.000000,-100.000000-25.000000,0.000000 0.000000,50.000000 0.000000,0.000000 0.000000,25.000000-25.000000,0.000000 0.000000,-25.000000 25.000000,0.000000 0.000000,100.000000-25.000000,0.000000 0.000000,0.000000 25.000000,0.000000 0.000000,0.000000-25.000000,0.000000 0.000000,50.000000 0.000000,0.000000 0.000000,25.000000 0.000000,0.000000 0.000000,50.000000 0.000000,0.000000 0.000000,50.000000 0.000000,0.000000 0.000000,50.000000 0.000000,0.000000 0.000000,25.000000 25.000000,0.000000 0.000000,100.000000-25.000000,0.000000 0.000000,50.000000 0.000000,0.000000 0.000000,-75.000000 0.000000,0.000000 0.000000,50.000000-50.000000</inkml:trace>
</inkml:ink>
</file>

<file path=ppt/ink/ink150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8:04:21"/>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25550.000000 14950.000000,'100.000000'0.000000,"-50.000000"0.000000,0.000000 0.000000,25.000000 0.000000,0.000000 0.000000,25.000000 0.000000,0.000000 0.000000,50.000000 0.000000,0.000000 0.000000,25.000000 0.000000,0.000000 0.000000,50.000000 0.000000,0.000000 0.000000,50.000000-25.000000,0.000000 0.000000,50.000000 25.000000,0.000000 0.000000,25.000000 0.000000,0.000000 0.000000,0.000000 0.000000,0.000000 0.000000,100.000000 0.000000,0.000000 0.000000,-50.000000 0.000000,0.000000 0.000000,75.000000 0.000000,0.000000 0.000000,-25.000000 0.000000,0.000000 0.000000,-25.000000 0.000000,0.000000 0.000000,25.000000 0.000000,0.000000 0.000000,-75.000000 0.000000,0.000000 0.000000,-50.000000 0.000000,0.000000 0.000000,50.000000 25.000000,0.000000 0.000000,-125.000000-25.000000,0.000000 0.000000,25.000000 0.000000,0.000000 0.000000,50.000000 0.000000,0.000000 0.000000,-75.000000 0.000000,0.000000 0.000000,-25.000000 0.000000,0.000000 0.000000,-50.000000 0.000000,0.000000 0.000000,-25.000000 0.000000,0.000000 0.000000,-25.000000 25.000000,0.000000 0.000000,-25.000000-25.000000,0.000000 0.000000,-50.000000 0.000000,0.000000 0.000000,0.000000 0.000000,0.000000 0.000000,-25.000000 0.000000,0.000000 0.000000,0.000000 0.000000,0.000000 0.000000,0.000000 0.000000,0.000000 0.000000,0.000000 0.000000,0.000000 0.000000,0.000000 0.000000,0.000000 0.000000,0.000000 0.000000,0.000000 0.000000,0.000000 0.000000,0.000000 0.000000,0.000000 0.000000,0.000000 0.000000,-25.000000 25.000000,0.000000 0.000000,25.000000 0.000000,0.000000 0.000000,-25.000000 0.000000,0.000000 0.000000,0.000000 0.000000</inkml:trace>
</inkml:ink>
</file>

<file path=ppt/ink/ink150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8:04:25"/>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8550.000000 18000.000000,'50.000000'0.000000,"-25.000000"0.000000,0.000000 0.000000,0.000000 25.000000,0.000000 0.000000,0.000000-25.000000,0.000000 0.000000,0.000000 0.000000,0.000000 0.000000,50.000000 0.000000,0.000000 0.000000,0.000000 0.000000,0.000000 0.000000,25.000000 0.000000,0.000000 0.000000,25.000000 0.000000,0.000000 0.000000,0.000000 0.000000,0.000000 0.000000,25.000000 0.000000,0.000000 0.000000,25.000000 0.000000,0.000000 0.000000,-25.000000 0.000000,0.000000 0.000000,25.000000 0.000000,0.000000 0.000000,25.000000 0.000000,0.000000 0.000000,-25.000000 0.000000,0.000000 0.000000,0.000000 0.000000,0.000000 0.000000,25.000000 0.000000,0.000000 0.000000,-25.000000 0.000000,0.000000 0.000000,0.000000 0.000000,0.000000 0.000000,25.000000 0.000000,0.000000 0.000000,-25.000000 0.000000,0.000000 0.000000,0.000000 0.000000,0.000000 0.000000,25.000000 0.000000,0.000000 0.000000,-25.000000 0.000000,0.000000 0.000000,50.000000 0.000000,0.000000 0.000000,0.000000 0.000000,0.000000 0.000000,0.000000 0.000000,0.000000 0.000000,0.000000-25.000000,0.000000 0.000000,0.000000 25.000000,0.000000 0.000000,0.000000 0.000000,0.000000 0.000000,0.000000 0.000000,0.000000 0.000000,-25.000000 0.000000,0.000000 0.000000,-25.000000 0.000000,0.000000 0.000000,50.000000 25.000000,0.000000 0.000000,-25.000000-25.000000,0.000000 0.000000,0.000000 0.000000,0.000000 0.000000,25.000000 0.000000,0.000000 0.000000,-25.000000 0.000000,0.000000 0.000000,0.000000 0.000000,0.000000 0.000000,25.000000 0.000000,0.000000 0.000000,0.000000 0.000000,0.000000 0.000000,-25.000000 0.000000,0.000000 0.000000,0.000000 0.000000,0.000000 0.000000,0.000000 0.000000,0.000000 0.000000,25.000000 0.000000,0.000000 0.000000,25.000000 0.000000,0.000000 0.000000,-50.000000 0.000000,0.000000 0.000000,0.000000 0.000000,0.000000 0.000000,25.000000 0.000000,0.000000 0.000000,0.000000 0.000000,0.000000 0.000000,25.000000 0.000000,0.000000 0.000000,-25.000000 0.000000,0.000000 0.000000,-25.000000 0.000000,0.000000 0.000000,50.000000 0.000000,0.000000 0.000000,0.000000-25.000000,0.000000 0.000000,-50.000000 25.000000,0.000000 0.000000,0.000000 0.000000,0.000000 0.000000,25.000000 0.000000,0.000000 0.000000,0.000000 0.000000,0.000000 0.000000,25.000000-25.000000,0.000000 0.000000,-25.000000 25.000000,0.000000 0.000000,-25.000000 0.000000,0.000000 0.000000,25.000000 0.000000,0.000000 0.000000,25.000000 0.000000,0.000000 0.000000,-50.000000 0.000000,0.000000 0.000000,-25.000000 0.000000,0.000000 0.000000,-50.000000 0.000000,0.000000 0.000000,0.000000 0.000000,0.000000 0.000000,-25.000000 0.000000,0.000000 0.000000,25.000000 0.000000,0.000000 0.000000,-25.000000 0.000000,0.000000 0.000000,-25.000000 0.000000,0.000000 0.000000,0.000000 0.000000,0.000000 0.000000,-50.000000 0.000000,0.000000 0.000000,25.000000 0.000000,0.000000 0.000000,-25.000000 0.000000,0.000000 0.000000,-25.000000 25.000000,0.000000 0.000000,-50.000000 0.000000,0.000000 0.000000,25.000000 25.000000</inkml:trace>
</inkml:ink>
</file>

<file path=ppt/ink/ink150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8:04:37"/>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46000.000000 23700.000000,'50.000000'0.000000,"0.000000"0.000000,0.000000 0.000000,-25.000000 0.000000,0.000000 0.000000,25.000000 0.000000,0.000000 0.000000,-25.000000 0.000000,0.000000 0.000000,25.000000 0.000000,0.000000 0.000000,0.000000 0.000000,0.000000 0.000000,-25.000000 0.000000,0.000000 0.000000,25.000000 0.000000,0.000000 0.000000,25.000000 0.000000,0.000000 0.000000,-25.000000 0.000000,0.000000 0.000000,0.000000-25.000000,0.000000 0.000000,25.000000 25.000000,0.000000 0.000000,-25.000000 0.000000,0.000000 0.000000,25.000000 0.000000,0.000000 0.000000,0.000000 0.000000,0.000000 0.000000,-25.000000-25.000000,0.000000 0.000000,0.000000 25.000000,0.000000 0.000000,0.000000 0.000000,0.000000 0.000000,0.000000-25.000000,0.000000 0.000000,0.000000 25.000000,0.000000 0.000000,0.000000 0.000000,0.000000 0.000000,0.000000 0.000000,0.000000 0.000000,0.000000-25.000000,0.000000 0.000000,0.000000 25.000000,0.000000 0.000000,0.000000 0.000000,0.000000 0.000000,-25.000000 0.000000,0.000000 0.000000,25.000000 0.000000,0.000000 0.000000,-25.000000 0.000000,0.000000 0.000000,25.000000 0.000000,0.000000 0.000000,-25.000000 0.000000,0.000000 0.000000,0.000000 25.000000</inkml:trace>
</inkml:ink>
</file>

<file path=ppt/ink/ink150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8:04:46"/>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32150.000000 23600.000000,'50.000000'0.000000,"-50.000000"-25.000000,0.000000 0.000000,25.000000 25.000000,0.000000 0.000000,0.000000 0.000000,0.000000 0.000000,0.000000 0.000000,0.000000 0.000000,-25.000000-25.000000,0.000000 0.000000,25.000000 25.000000,0.000000 0.000000,0.000000 0.000000,0.000000 0.000000,0.000000 0.000000,0.000000 0.000000,0.000000 0.000000,0.000000 0.000000,0.000000 0.000000,0.000000 0.000000,0.000000 0.000000,0.000000 0.000000,25.000000 0.000000,0.000000 0.000000,0.000000 0.000000,0.000000 0.000000,0.000000 0.000000,0.000000 0.000000,0.000000 0.000000,0.000000 0.000000,25.000000-25.000000,0.000000 0.000000,-25.000000 25.000000,0.000000 0.000000,50.000000 0.000000,0.000000 0.000000,-25.000000 0.000000,0.000000 0.000000,0.000000 0.000000,0.000000 0.000000,25.000000-25.000000,0.000000 0.000000,0.000000 25.000000,0.000000 0.000000,25.000000 0.000000,0.000000 0.000000,0.000000 0.000000,0.000000 0.000000,0.000000-25.000000,0.000000 0.000000,0.000000 25.000000,0.000000 0.000000,0.000000 0.000000,0.000000 0.000000,0.000000 0.000000,0.000000 0.000000,0.000000 0.000000,0.000000 0.000000,-25.000000 0.000000,0.000000 0.000000,0.000000 0.000000,0.000000 0.000000,50.000000 0.000000,0.000000 0.000000,-50.000000 0.000000,0.000000 0.000000,25.000000 0.000000,0.000000 0.000000,0.000000 0.000000,0.000000 0.000000,0.000000 0.000000,0.000000 0.000000,-25.000000 0.000000,0.000000 0.000000,0.000000 0.000000,0.000000 0.000000,0.000000 0.000000,0.000000 0.000000,25.000000 0.000000,0.000000 0.000000,-25.000000 0.000000,0.000000 0.000000,25.000000 0.000000,0.000000 0.000000,-25.000000 0.000000,0.000000 0.000000,25.000000 0.000000,0.000000 0.000000,-25.000000 0.000000,0.000000 0.000000,0.000000 0.000000,0.000000 0.000000,0.000000 0.000000,0.000000 0.000000,0.000000 0.000000,0.000000 0.000000,0.000000 0.000000,0.000000 0.000000,25.000000 0.000000,0.000000 0.000000,0.000000 0.000000,0.000000 0.000000,0.000000 0.000000,0.000000 0.000000,0.000000 0.000000,0.000000 0.000000,0.000000 0.000000,0.000000 0.000000,-25.000000 0.000000,0.000000 0.000000,0.000000 0.000000,0.000000 0.000000,0.000000 0.000000,0.000000 0.000000,0.000000 0.000000,0.000000 0.000000,25.000000 0.000000,0.000000 0.000000,-25.000000 25.000000,0.000000 0.000000,25.000000-25.000000,0.000000 0.000000,0.000000 0.000000,0.000000 0.000000,-25.000000 25.000000,0.000000 0.000000,0.000000-25.000000,0.000000 0.000000,0.000000 0.000000,0.000000 0.000000,0.000000 25.000000,0.000000 0.000000,-25.000000-25.000000,0.000000 0.000000,50.000000 0.000000,0.000000 0.000000,-25.000000 0.000000,0.000000 0.000000,0.000000 0.000000,0.000000 0.000000,25.000000 25.000000,0.000000 0.000000,-25.000000-25.000000,0.000000 0.000000,-25.000000 0.000000,0.000000 0.000000,25.000000 0.000000,0.000000 0.000000,-25.000000 0.000000,0.000000 0.000000,-25.000000 0.000000,0.000000 0.000000,25.000000 0.000000,0.000000 0.000000,0.000000 25.000000,0.000000 0.000000,0.000000-25.000000,0.000000 0.000000,0.000000 0.000000,0.000000 0.000000,0.000000 0.000000,0.000000 0.000000,0.000000 0.000000,0.000000 0.000000,25.000000 0.000000,0.000000 0.000000,-25.000000 0.000000,0.000000 0.000000,25.000000 25.000000,0.000000 0.000000,-25.000000-25.000000,0.000000 0.000000,0.000000 0.000000,0.000000 0.000000,0.000000 0.000000,0.000000 0.000000,25.000000 0.000000,0.000000 0.000000,-50.000000 0.000000,0.000000 0.000000,25.000000 0.000000,0.000000 0.000000,0.000000 25.000000,0.000000 0.000000,-25.000000-25.000000,0.000000 0.000000,25.000000 0.000000,0.000000 0.000000,0.000000 0.000000,0.000000 0.000000,0.000000 25.000000,0.000000 0.000000,-25.000000-25.000000,0.000000 0.000000,25.000000 0.000000,0.000000 0.000000,0.000000 0.000000,0.000000 0.000000,-25.000000 0.000000,0.000000 0.000000,25.000000 0.000000,0.000000 0.000000,-25.000000 25.000000,0.000000 0.000000,0.000000-25.000000,0.000000 0.000000,25.000000 0.000000,0.000000 0.000000,-50.000000 0.000000,0.000000 0.000000,25.000000 0.000000,0.000000 0.000000,0.000000 0.000000,0.000000 0.000000,0.000000 0.000000,0.000000 0.000000,0.000000 0.000000,0.000000 0.000000,25.000000 0.000000,0.000000 0.000000,-25.000000 0.000000,0.000000 0.000000,0.000000 0.000000,0.000000 0.000000,50.000000 0.000000,0.000000 0.000000,-25.000000 0.000000,0.000000 0.000000,0.000000 0.000000,0.000000 0.000000,25.000000 0.000000,0.000000 0.000000,-25.000000 25.000000,0.000000 0.000000,0.000000-25.000000,0.000000 0.000000,0.000000 0.000000,0.000000 0.000000,-25.000000 0.000000,0.000000 0.000000,25.000000 0.000000,0.000000 0.000000,0.000000 0.000000,0.000000 0.000000,0.000000 0.000000,0.000000 0.000000,0.000000 0.000000,0.000000 0.000000,0.000000 0.000000,0.000000 0.000000,25.000000 0.000000,0.000000 0.000000,0.000000 0.000000,0.000000 0.000000,0.000000 0.000000,0.000000 0.000000,0.000000 0.000000,0.000000 0.000000,25.000000 0.000000,0.000000 0.000000,-25.000000 0.000000,0.000000 0.000000,0.000000 0.000000,0.000000 0.000000,0.000000 0.000000,0.000000 0.000000,0.000000 0.000000,0.000000 0.000000,-25.000000 0.000000,0.000000 0.000000,50.000000 0.000000,0.000000 0.000000,-25.000000 0.000000,0.000000 0.000000,0.000000 0.000000,0.000000 0.000000,25.000000 0.000000,0.000000 0.000000,-25.000000 25.000000,0.000000 0.000000,0.000000-25.000000,0.000000 0.000000,0.000000 0.000000,0.000000 0.000000,-25.000000 0.000000,0.000000 0.000000,0.000000 25.000000,0.000000 0.000000,25.000000-25.000000,0.000000 0.000000,-25.000000 0.000000,0.000000 0.000000,25.000000 0.000000,0.000000 0.000000,0.000000 25.000000,0.000000 0.000000,0.000000-25.000000,0.000000 0.000000,0.000000 0.000000,0.000000 0.000000,0.000000 0.000000,0.000000 0.000000,-25.000000 0.000000,0.000000 0.000000,0.000000 25.000000,0.000000 0.000000,0.000000-25.000000,0.000000 0.000000,-25.000000 0.000000,0.000000 0.000000,25.000000 0.000000,0.000000 0.000000,-25.000000 0.000000,0.000000 0.000000,0.000000 0.000000,0.000000 0.000000,0.000000 0.000000,0.000000 0.000000,25.000000 25.000000,0.000000 0.000000,-25.000000-25.000000,0.000000 0.000000,0.000000 0.000000,0.000000 0.000000,0.000000 0.000000,0.000000 0.000000,0.000000 0.000000,0.000000 0.000000,25.000000 0.000000,0.000000 0.000000,-25.000000 0.000000,0.000000 0.000000,0.000000-25.000000,0.000000 0.000000,0.000000 25.000000,0.000000 0.000000,0.000000 0.000000,0.000000 0.000000,0.000000 0.000000,0.000000 0.000000,0.000000 0.000000,0.000000 0.000000,0.000000 0.000000,0.000000 0.000000,0.000000 0.000000,0.000000 0.000000,0.000000 0.000000,0.000000 0.000000,0.000000 0.000000,0.000000 0.000000,0.000000 0.000000,0.000000 0.000000,0.000000-25.000000,0.000000 0.000000,25.000000 25.000000,0.000000 0.000000,-25.000000 0.000000,0.000000 0.000000,25.000000 0.000000,0.000000 0.000000,0.000000-25.000000,0.000000 0.000000,0.000000 25.000000,0.000000 0.000000,0.000000 0.000000,0.000000 0.000000,0.000000-25.000000,0.000000 0.000000,-25.000000 25.000000,0.000000 0.000000,25.000000 0.000000,0.000000 0.000000,-25.000000-25.000000,0.000000 0.000000,25.000000 25.000000,0.000000 0.000000,-25.000000 0.000000,0.000000 0.000000,0.000000-25.000000,0.000000 0.000000,0.000000 25.000000,0.000000 0.000000,0.000000 0.000000,0.000000 0.000000,-25.000000 0.000000,0.000000 0.000000,25.000000 0.000000,0.000000 0.000000,0.000000 0.000000,0.000000 0.000000,-25.000000 0.000000,0.000000 0.000000,25.000000 0.000000,0.000000 0.000000,-25.000000 0.000000,0.000000 0.000000,25.000000 0.000000,0.000000 0.000000,0.000000 0.000000,0.000000 0.000000,0.000000 0.000000,0.000000 0.000000,0.000000 0.000000,0.000000 0.000000,-25.000000 0.000000,0.000000 0.000000,25.000000 0.000000,0.000000 0.000000,25.000000 0.000000,0.000000 0.000000,-25.000000 0.000000,0.000000 0.000000,0.000000 0.000000,0.000000 0.000000,25.000000 0.000000,0.000000 0.000000,-25.000000 0.000000,0.000000 0.000000,0.000000 0.000000,0.000000 0.000000,25.000000 0.000000,0.000000 0.000000,-25.000000 0.000000,0.000000 0.000000,25.000000 0.000000,0.000000 0.000000,0.000000 0.000000,0.000000 0.000000,-25.000000 0.000000,0.000000 0.000000,25.000000 0.000000,0.000000 0.000000,0.000000 0.000000,0.000000 0.000000,0.000000 0.000000,0.000000 0.000000,25.000000 25.000000,0.000000 0.000000,0.000000-25.000000,0.000000 0.000000,0.000000 0.000000,0.000000 0.000000,0.000000 0.000000,0.000000 0.000000,25.000000 0.000000,0.000000 0.000000,-25.000000 0.000000,0.000000 0.000000,0.000000 0.000000,0.000000 0.000000,25.000000-25.000000,0.000000 0.000000,-25.000000 25.000000,0.000000 0.000000,50.000000-25.000000,0.000000 0.000000,-25.000000 25.000000,0.000000 0.000000,0.000000 0.000000,0.000000 0.000000,0.000000-25.000000,0.000000 0.000000,-25.000000 25.000000,0.000000 0.000000,0.000000 0.000000,0.000000 0.000000,0.000000 0.000000,0.000000 0.000000,-25.000000-25.000000,0.000000 0.000000,25.000000 25.000000,0.000000 0.000000,0.000000 0.000000,0.000000 0.000000,0.000000 0.000000,0.000000 0.000000,25.000000 0.000000,0.000000 0.000000,0.000000 0.000000,0.000000 0.000000,-25.000000 0.000000,0.000000 0.000000,0.000000 0.000000,0.000000 0.000000,-25.000000 0.000000,0.000000 0.000000,0.000000 0.000000,0.000000 0.000000,0.000000 0.000000,0.000000 0.000000,0.000000 0.000000,0.000000 0.000000,0.000000 0.000000,0.000000 0.000000,-25.000000 0.000000,0.000000 0.000000,50.000000 0.000000,0.000000 0.000000,-25.000000 0.000000,0.000000 0.000000,25.000000 25.000000,0.000000 0.000000,-25.000000-25.000000,0.000000 0.000000,25.000000 0.000000,0.000000 0.000000,-25.000000 0.000000,0.000000 0.000000,25.000000 0.000000,0.000000 0.000000,-25.000000 0.000000,0.000000 0.000000,-25.000000 0.000000,0.000000 0.000000,25.000000 0.000000,0.000000 0.000000,-25.000000 25.000000,0.000000 0.000000,25.000000-25.000000,0.000000 0.000000,-25.000000 0.000000,0.000000 0.000000,0.000000 0.000000,0.000000 0.000000,0.000000 0.000000,0.000000 0.000000,0.000000 0.000000,0.000000 0.000000,-25.000000 0.000000,0.000000 0.000000,25.000000 0.000000,0.000000 0.000000,-25.000000 0.000000,0.000000 0.000000,0.000000 0.000000,0.000000 0.000000,0.000000 0.000000,0.000000 0.000000,0.000000 0.000000,0.000000 0.000000,-75.000000 0.000000,0.000000 0.000000,0.000000 0.000000</inkml:trace>
</inkml:ink>
</file>

<file path=ppt/ink/ink150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8:04:53"/>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8000.000000 26000.000000,'50.000000'0.000000,"-25.000000"0.000000,0.000000 0.000000,0.000000 0.000000,0.000000 0.000000,0.000000 0.000000,0.000000 0.000000,25.000000 0.000000,0.000000 0.000000,0.000000 0.000000,0.000000 0.000000,0.000000 0.000000,0.000000 0.000000,25.000000 0.000000,0.000000 0.000000,0.000000 0.000000,0.000000 0.000000,0.000000 0.000000,0.000000 0.000000,25.000000 0.000000,0.000000 0.000000,0.000000 0.000000,0.000000 0.000000,-25.000000 0.000000,0.000000 0.000000,25.000000 0.000000,0.000000 0.000000,0.000000 0.000000,0.000000 0.000000,-25.000000 0.000000,0.000000 0.000000,0.000000 0.000000,0.000000 0.000000,0.000000 0.000000,0.000000 0.000000,0.000000 0.000000,0.000000 0.000000,0.000000-25.000000,0.000000 0.000000,0.000000 25.000000,0.000000 0.000000,0.000000 0.000000,0.000000 0.000000,0.000000 0.000000,0.000000 0.000000,25.000000-25.000000,0.000000 0.000000,0.000000 25.000000,0.000000 0.000000,0.000000-25.000000,0.000000 0.000000,0.000000 25.000000,0.000000 0.000000,-25.000000-25.000000,0.000000 0.000000,0.000000 25.000000,0.000000 0.000000,0.000000 0.000000,0.000000 0.000000,0.000000-25.000000,0.000000 0.000000,-25.000000 25.000000,0.000000 0.000000,0.000000 0.000000,0.000000 0.000000,0.000000 0.000000,0.000000 0.000000,0.000000 0.000000,0.000000 0.000000,-25.000000 0.000000,0.000000 0.000000,25.000000-25.000000,0.000000 0.000000,0.000000 25.000000,0.000000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0.000000,-25.000000 0.000000,0.000000 0.000000,25.000000 0.000000,0.000000 0.000000,-25.000000 0.000000,0.000000 0.000000,25.000000 0.000000,0.000000 0.000000,-25.000000 0.000000,0.000000 0.000000,25.000000 0.000000,0.000000 0.000000,0.000000 0.000000,0.000000 0.000000,0.000000 0.000000,0.000000 0.000000,0.000000 0.000000,0.000000 0.000000,0.000000 0.000000,0.000000 0.000000,0.000000 0.000000,0.000000 0.000000,0.000000 0.000000,0.000000 0.000000,0.000000 0.000000,0.000000 0.000000,0.000000 0.000000,0.000000 0.000000,-25.000000 0.000000,0.000000 0.000000,25.000000 0.000000,0.000000 0.000000,0.000000 0.000000,0.000000 0.000000,-25.000000 0.000000,0.000000 0.000000,25.000000 0.000000,0.000000 0.000000,0.000000 0.000000,0.000000 0.000000,-25.000000 0.000000,0.000000 0.000000,25.000000 0.000000,0.000000 0.000000,-25.000000 0.000000,0.000000 0.000000,0.000000 0.000000,0.000000 0.000000,0.000000 0.000000,0.000000 0.000000,0.000000-25.000000,0.000000 0.000000,0.000000 25.000000,0.000000 0.000000,0.000000 0.000000,0.000000 0.000000,0.000000 0.000000,0.000000 0.000000,0.000000 0.000000,0.000000 0.000000,0.000000 0.000000,0.000000 0.000000,25.000000 0.000000,0.000000 0.000000,-25.000000 0.000000,0.000000 0.000000,25.000000 0.000000,0.000000 0.000000,0.000000 0.000000,0.000000 0.000000,0.000000-25.000000,0.000000 0.000000,0.000000 25.000000,0.000000 0.000000,0.000000 0.000000,0.000000 0.000000,0.000000 0.000000,0.000000 0.000000,0.000000 0.000000,0.000000 0.000000,25.000000 0.000000,0.000000 0.000000,-25.000000 0.000000,0.000000 0.000000,0.000000 0.000000,0.000000 0.000000,25.000000 0.000000,0.000000 0.000000,-25.000000 0.000000,0.000000 0.000000,-25.000000 0.000000,0.000000 0.000000,25.000000 0.000000,0.000000 0.000000,0.000000 0.000000,0.000000 0.000000,-25.000000 0.000000,0.000000 0.000000,25.000000 0.000000,0.000000 0.000000,-25.000000 0.000000,0.000000 0.000000,25.000000 0.000000,0.000000 0.000000,-25.000000 0.000000,0.000000 0.000000,25.000000 0.000000,0.000000 0.000000,0.000000 25.000000,0.000000 0.000000,0.000000-25.000000,0.000000 0.000000,-25.000000 0.000000,0.000000 0.000000,25.000000 0.000000,0.000000 0.000000,25.000000 0.000000,0.000000 0.000000,-25.000000 0.000000,0.000000 0.000000,0.000000 0.000000,0.000000 0.000000,25.000000 25.000000,0.000000 0.000000,0.000000-25.000000,0.000000 0.000000,0.000000 0.000000,0.000000 0.000000,0.000000 0.000000,0.000000 0.000000,0.000000 0.000000,0.000000 0.000000,-25.000000 0.000000,0.000000 0.000000,0.000000 0.000000,0.000000 0.000000,0.000000 0.000000,0.000000 0.000000,-25.000000 0.000000,0.000000 0.000000,25.000000 25.000000,0.000000 0.000000,-25.000000-25.000000,0.000000 0.000000,0.000000 0.000000,0.000000 0.000000,0.000000 0.000000,0.000000 0.000000,0.000000 0.000000,0.000000 0.000000,0.000000 0.000000,0.000000 0.000000,0.000000 0.000000,0.000000 0.000000,0.000000 0.000000,0.000000 0.000000,0.000000 0.000000,0.000000 0.000000,0.000000 0.000000,0.000000 0.000000,25.000000 0.000000,0.000000 0.000000,0.000000 0.000000,0.000000 0.000000,0.000000 0.000000,0.000000 0.000000,0.000000 0.000000,0.000000 0.000000,0.000000 0.000000,0.000000 0.000000,25.000000 0.000000,0.000000 0.000000,0.000000 0.000000,0.000000 0.000000,-25.000000 0.000000,0.000000 0.000000,25.000000 0.000000,0.000000 0.000000,0.000000 0.000000,0.000000 0.000000,0.000000 0.000000,0.000000 0.000000,-25.000000 0.000000,0.000000 0.000000,0.000000 0.000000,0.000000 0.000000,25.000000 0.000000,0.000000 0.000000,-25.000000 0.000000,0.000000 0.000000,0.000000 0.000000,0.000000 0.000000,0.000000 0.000000,0.000000 0.000000,0.000000 0.000000,0.000000 0.000000,0.000000 0.000000,0.000000 0.000000,0.000000 0.000000,0.000000 0.000000,-25.000000 0.000000,0.000000 0.000000,25.000000 0.000000,0.000000 0.000000,0.000000 0.000000,0.000000 0.000000,-25.000000 0.000000,0.000000 0.000000,25.000000 0.000000,0.000000 0.000000,0.000000 0.000000,0.000000 0.000000,0.000000 0.000000,0.000000 0.000000,0.000000-25.000000,0.000000 0.000000,0.000000 25.000000,0.000000 0.000000,25.000000 0.000000,0.000000 0.000000,-25.000000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0.000000,-25.000000 0.000000,0.000000 0.000000,50.000000 0.000000,0.000000 0.000000,-50.000000 0.000000,0.000000 0.000000,25.000000 0.000000,0.000000 0.000000,0.000000 0.000000,0.000000 0.000000,0.000000 0.000000,0.000000 0.000000,0.000000 25.000000,0.000000 0.000000,0.000000-25.000000,0.000000 0.000000,-25.000000 0.000000,0.000000 0.000000,25.000000 0.000000,0.000000 0.000000,0.000000 0.000000,0.000000 0.000000,0.000000 0.000000,0.000000 0.000000,-25.000000 0.000000,0.000000 0.000000,25.000000 0.000000,0.000000 0.000000,-25.000000 0.000000,0.000000 0.000000,25.000000 0.000000,0.000000 0.000000,-25.000000 0.000000,0.000000 0.000000,25.000000 0.000000,0.000000 0.000000,-25.000000 0.000000,0.000000 0.000000,25.000000 0.000000,0.000000 0.000000,-25.000000 0.000000,0.000000 0.000000,25.000000 0.000000,0.000000 0.000000,-25.000000 0.000000,0.000000 0.000000,25.000000 0.000000,0.000000 0.000000,-25.000000 0.000000,0.000000 0.000000,25.000000 0.000000,0.000000 0.000000,-25.000000 0.000000,0.000000 0.000000,25.000000 0.000000,0.000000 0.000000,0.000000 0.000000,0.000000 0.000000,0.000000 0.000000,0.000000 0.000000,0.000000 0.000000,0.000000 0.000000,25.000000 0.000000,0.000000 0.000000,-25.000000 0.000000,0.000000 0.000000,25.000000 0.000000,0.000000 0.000000,0.000000 0.000000,0.000000 0.000000,-25.000000 0.000000,0.000000 0.000000,0.000000 0.000000,0.000000 0.000000,25.000000 0.000000,0.000000 0.000000,-25.000000 0.000000,0.000000 0.000000,0.000000 0.000000,0.000000 0.000000,0.000000 0.000000,0.000000 0.000000,0.000000 0.000000,0.000000 0.000000,0.000000 0.000000,0.000000 0.000000,-25.000000 0.000000,0.000000 0.000000,25.000000 0.000000,0.000000 0.000000,0.000000 0.000000,0.000000 0.000000,0.000000 0.000000,0.000000 0.000000,25.000000 0.000000,0.000000 0.000000,-25.000000 0.000000,0.000000 0.000000,0.000000 0.000000,0.000000 0.000000,25.000000 0.000000,0.000000 0.000000,-25.000000 0.000000,0.000000 0.000000,0.000000 0.000000,0.000000 0.000000,25.000000 0.000000,0.000000 0.000000,-25.000000 0.000000,0.000000 0.000000,0.000000 0.000000,0.000000 0.000000,0.000000 0.000000,0.000000 0.000000,0.000000 0.000000,0.000000 0.000000,0.000000 0.000000,0.000000 0.000000,25.000000 0.000000,0.000000 0.000000,-25.000000 0.000000,0.000000 0.000000,0.000000 0.000000,0.000000 0.000000,0.000000 0.000000,0.000000 0.000000,25.000000 0.000000,0.000000 0.000000,0.000000 0.000000,0.000000 0.000000,0.000000-25.000000,0.000000 0.000000,-25.000000 25.000000,0.000000 0.000000,25.000000 0.000000,0.000000 0.000000,0.000000 0.000000,0.000000 0.000000,25.000000 0.000000,0.000000 0.000000,-25.000000-25.000000,0.000000 0.000000,0.000000 25.000000,0.000000 0.000000,25.000000 0.000000,0.000000 0.000000,-25.000000 0.000000,0.000000 0.000000,0.000000 0.000000,0.000000 0.000000,-25.000000 0.000000,0.000000 0.000000,25.000000 0.000000,0.000000 0.000000,0.000000 0.000000,0.000000 0.000000,-25.000000 0.000000,0.000000 0.000000,0.000000 0.000000,0.000000 0.000000,0.000000 0.000000,0.000000 0.000000,25.000000 0.000000,0.000000 0.000000,-25.000000 0.000000,0.000000 0.000000,25.000000 0.000000,0.000000 0.000000,-25.000000 0.000000,0.000000 0.000000,25.000000 0.000000,0.000000 0.000000,0.000000 0.000000,0.000000 0.000000,0.000000 0.000000,0.000000 0.000000,-25.000000 0.000000,0.000000 0.000000,0.000000 0.000000,0.000000 0.000000,25.000000 0.000000,0.000000 0.000000,-25.000000-25.000000,0.000000 0.000000,0.000000 25.000000,0.000000 0.000000,25.000000 0.000000,0.000000 0.000000,-25.000000 0.000000,0.000000 0.000000,0.000000 0.000000,0.000000 0.000000,0.000000 0.000000,0.000000 0.000000,0.000000 0.000000,0.000000 0.000000,0.000000 0.000000,0.000000 0.000000,25.000000 0.000000,0.000000 0.000000,-25.000000 0.000000,0.000000 0.000000,25.000000 0.000000,0.000000 0.000000,-25.000000 0.000000,0.000000 0.000000,0.000000 0.000000,0.000000 0.000000,25.000000 0.000000,0.000000 0.000000,-25.000000-25.000000,0.000000 0.000000,0.000000 25.000000,0.000000 0.000000,0.000000 0.000000,0.000000 0.000000,0.000000 0.000000,0.000000 0.000000,0.000000 0.000000,0.000000 0.000000,0.000000 0.000000,0.000000 0.000000,0.000000 0.000000,0.000000 0.000000,-25.000000 0.000000,0.000000 0.000000,25.000000 0.000000,0.000000 0.000000,0.000000-25.000000,0.000000 0.000000,25.000000 25.000000,0.000000 0.000000,-25.000000 0.000000,0.000000 0.000000,0.000000 0.000000,0.000000 0.000000,0.000000 0.000000,0.000000 0.000000,25.000000 0.000000,0.000000 0.000000,0.000000 0.000000,0.000000 0.000000,-25.000000 0.000000,0.000000 0.000000,25.000000 0.000000,0.000000 0.000000,0.000000 0.000000,0.000000 0.000000,-25.000000 0.000000,0.000000 0.000000,0.000000 0.000000,0.000000 0.000000,25.000000 0.000000,0.000000 0.000000,-25.000000 0.000000,0.000000 0.000000,0.000000 0.000000,0.000000 0.000000,0.000000 0.000000,0.000000 0.000000,0.000000 0.000000,0.000000 0.000000,0.000000 25.000000,0.000000 0.000000,-25.000000-25.000000,0.000000 0.000000,25.000000 0.000000,0.000000 0.000000,-25.000000 0.000000,0.000000 0.000000,25.000000 0.000000,0.000000 0.000000,-25.000000 0.000000,0.000000 0.000000,25.000000 0.000000,0.000000 0.000000,0.000000 0.000000,0.000000 0.000000,0.000000 0.000000,0.000000 0.000000,0.000000 0.000000,0.000000 0.000000,0.000000 0.000000,0.000000 0.000000,0.000000 0.000000,0.000000 0.000000,25.000000 0.000000,0.000000 0.000000,-25.000000 0.000000,0.000000 0.000000,25.000000 0.000000,0.000000 0.000000,-25.000000 0.000000,0.000000 0.000000,0.000000 0.000000,0.000000 0.000000,0.000000 0.000000,0.000000 0.000000,25.000000 0.000000,0.000000 0.000000,-25.000000 0.000000,0.000000 0.000000,0.000000 0.000000,0.000000 0.000000,0.000000 0.000000,0.000000 0.000000,0.000000 0.000000,0.000000 0.000000,0.000000 0.000000,0.000000 0.000000,25.000000 0.000000,0.000000 0.000000,-25.000000 0.000000,0.000000 0.000000,0.000000 0.000000,0.000000 0.000000,25.000000 0.000000,0.000000 0.000000,-25.000000 0.000000,0.000000 0.000000,25.000000 0.000000,0.000000 0.000000,-25.000000 0.000000,0.000000 0.000000,0.000000 0.000000,0.000000 0.000000,25.000000 0.000000,0.000000 0.000000,-25.000000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0.000000,25.000000 0.000000,0.000000 0.000000,-25.000000 0.000000,0.000000 0.000000,25.000000 0.000000,0.000000 0.000000,0.000000 0.000000,0.000000 0.000000,-25.000000 0.000000,0.000000 0.000000,25.000000 0.000000,0.000000 0.000000,0.000000 0.000000,0.000000 0.000000,-25.000000 0.000000,0.000000 0.000000,0.000000 0.000000,0.000000 0.000000,0.000000 0.000000,0.000000 0.000000,-25.000000 0.000000,0.000000 0.000000,25.000000 0.000000,0.000000 0.000000,-25.000000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25.000000,0.000000 0.000000,0.000000-25.000000,0.000000 0.000000,0.000000 0.000000,0.000000 0.000000,25.000000 0.000000,0.000000 0.000000,-25.000000 0.000000,0.000000 0.000000,25.000000 0.000000,0.000000 0.000000,-25.000000 0.000000,0.000000 0.000000,25.000000 0.000000,0.000000 0.000000,0.000000 0.000000,0.000000 0.000000,0.000000 0.000000,0.000000 0.000000,0.000000 25.000000,0.000000 0.000000,25.000000-25.000000,0.000000 0.000000,-25.000000 0.000000,0.000000 0.000000,25.000000 0.000000,0.000000 0.000000,-25.000000 0.000000,0.000000 0.000000,0.000000 0.000000,0.000000 0.000000,0.000000 0.000000,0.000000 0.000000,0.000000 25.000000,0.000000 0.000000,0.000000-25.000000,0.000000 0.000000,-25.000000 0.000000,0.000000 0.000000,25.000000 0.000000,0.000000 0.000000,0.000000 0.000000,0.000000 0.000000,-25.000000 0.000000,0.000000 0.000000,25.000000 0.000000,0.000000 0.000000,0.000000 0.000000,0.000000 0.000000,0.000000 0.000000,0.000000 0.000000,25.000000 0.000000,0.000000 0.000000,-25.000000 0.000000,0.000000 0.000000,25.000000 25.000000,0.000000 0.000000,-25.000000-25.000000,0.000000 0.000000,25.000000 0.000000,0.000000 0.000000,-25.000000 0.000000,0.000000 0.000000,25.000000 0.000000,0.000000 0.000000,0.000000 0.000000,0.000000 0.000000,-25.000000 0.000000,0.000000 0.000000,25.000000 0.000000,0.000000 0.000000,-25.000000 0.000000,0.000000 0.000000,25.000000 0.000000,0.000000 0.000000,0.000000 0.000000,0.000000 0.000000,0.000000 25.000000,0.000000 0.000000,0.000000-25.000000,0.000000 0.000000,0.000000 0.000000,0.000000 0.000000,0.000000 0.000000,0.000000 0.000000,25.000000 0.000000,0.000000 0.000000,0.000000 25.000000,0.000000 0.000000,0.000000-25.000000,0.000000 0.000000,-25.000000 0.000000,0.000000 0.000000,0.000000 0.000000,0.000000 0.000000,0.000000 25.000000,0.000000 0.000000,0.000000-25.000000,0.000000 0.000000,-25.000000 0.000000,0.000000 0.000000,0.000000 0.000000,0.000000 0.000000,0.000000 0.000000,0.000000 0.000000,0.000000 0.000000,0.000000 0.000000,0.000000 0.000000,0.000000 0.000000,0.000000 0.000000,0.000000 0.000000,0.000000 0.000000,0.000000 0.000000,0.000000 0.000000,0.000000 0.000000,-25.000000 0.000000,0.000000 0.000000,50.000000 0.000000,0.000000 0.000000,-50.000000 0.000000,0.000000 0.000000,25.000000 0.000000,0.000000 0.000000,0.000000 0.000000,0.000000 0.000000,0.000000 0.000000,0.000000 0.000000,-25.000000 0.000000,0.000000 0.000000,25.000000 0.000000,0.000000 0.000000,0.000000 0.000000,0.000000 0.000000,-25.000000 0.000000,0.000000 0.000000,25.000000 0.000000,0.000000 0.000000,-25.000000 0.000000,0.000000 0.000000,25.000000 0.000000,0.000000 0.000000,0.000000 0.000000,0.000000 0.000000,0.000000-25.000000,0.000000 0.000000,-25.000000 25.000000,0.000000 0.000000,25.000000 0.000000,0.000000 0.000000,-25.000000 0.000000,0.000000 0.000000,25.000000 0.000000,0.000000 0.000000,0.000000 0.000000,0.000000 0.000000,-25.000000 0.000000,0.000000 0.000000,25.000000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25.000000,0.000000 0.000000,0.000000-25.000000,0.000000 0.000000,0.000000 0.000000,0.000000 0.000000,0.000000 0.000000,0.000000 0.000000,0.000000 25.000000,0.000000 0.000000,0.000000-25.000000,0.000000 0.000000,-25.000000 0.000000,0.000000 0.000000,25.000000 0.000000,0.000000 0.000000,0.000000 0.000000,0.000000 0.000000,0.000000 25.000000,0.000000 0.000000,0.000000-25.000000,0.000000 0.000000,-25.000000 0.000000,0.000000 0.000000,25.000000 0.000000,0.000000 0.000000,0.000000 25.000000,0.000000 0.000000,0.000000-25.000000,0.000000 0.000000,0.000000 0.000000,0.000000 0.000000,0.000000 0.000000,0.000000 0.000000,25.000000 25.000000,0.000000 0.000000,-25.000000-25.000000,0.000000 0.000000,25.000000 25.000000,0.000000 0.000000,-25.000000-25.000000,0.000000 0.000000,0.000000 0.000000,0.000000 0.000000,25.000000 25.000000,0.000000 0.000000,-25.000000-25.000000,0.000000 0.000000,0.000000 0.000000,0.000000 0.000000,0.000000 0.000000,0.000000 0.000000,0.000000 25.000000,0.000000 0.000000,0.000000-25.000000,0.000000 0.000000,25.000000 0.000000,0.000000 0.000000,-25.000000 0.000000,0.000000 0.000000,25.000000 0.000000,0.000000 0.000000,0.000000 0.000000,0.000000 0.000000,-25.000000 0.000000,0.000000 0.000000,25.000000 0.000000,0.000000 0.000000,25.000000 0.000000,0.000000 0.000000,-25.000000 0.000000,0.000000 0.000000,25.000000 0.000000,0.000000 0.000000,-25.000000 0.000000,0.000000 0.000000,0.000000 0.000000,0.000000 0.000000,25.000000 0.000000,0.000000 0.000000,-25.000000 0.000000,0.000000 0.000000,0.000000 0.000000,0.000000 0.000000,0.000000 0.000000,0.000000 0.000000,0.000000 0.000000,0.000000 0.000000,0.000000 0.000000,0.000000 0.000000,0.000000 0.000000,0.000000 0.000000,25.000000 0.000000,0.000000 0.000000,-25.000000 0.000000,0.000000 0.000000,0.000000 0.000000,0.000000 0.000000,0.000000 0.000000,0.000000 0.000000,0.000000 0.000000,0.000000 0.000000,0.000000 0.000000,0.000000 0.000000,-25.000000 25.000000,0.000000 0.000000,25.000000-25.000000,0.000000 0.000000,-25.000000 0.000000,0.000000 0.000000,0.000000 0.000000,0.000000 0.000000,0.000000 0.000000,0.000000 0.000000,0.000000 25.000000,0.000000 0.000000,0.000000-25.000000,0.000000 0.000000,0.000000 0.000000,0.000000 0.000000,0.000000 0.000000,0.000000 0.000000,0.000000 0.000000,0.000000 0.000000,0.000000 0.000000,0.000000 0.000000,0.000000 0.000000,0.000000 0.000000,25.000000 0.000000,0.000000 0.000000,-25.000000 0.000000,0.000000 0.000000,0.000000 0.000000,0.000000 0.000000,0.000000 0.000000,0.000000 0.000000,0.000000 0.000000,0.000000 0.000000,0.000000 0.000000,0.000000 0.000000,0.000000 0.000000,0.000000 0.000000,-25.000000 0.000000,0.000000 0.000000,25.000000 0.000000,0.000000 0.000000,-25.000000 0.000000,0.000000 0.000000,25.000000 0.000000,0.000000 0.000000,0.000000 0.000000,0.000000 0.000000,0.000000 0.000000,0.000000 0.000000,0.000000 0.000000,0.000000 0.000000,0.000000 0.000000,0.000000 0.000000,25.000000 0.000000,0.000000 0.000000,-25.000000 0.000000,0.000000 0.000000,25.000000-25.000000,0.000000 0.000000,0.000000 25.000000,0.000000 0.000000,-25.000000 0.000000,0.000000 0.000000,0.000000 0.000000,0.000000 0.000000,25.000000 0.000000,0.000000 0.000000,-25.000000 0.000000,0.000000 0.000000,0.000000 0.000000,0.000000 0.000000,25.000000 0.000000,0.000000 0.000000,-25.000000 0.000000,0.000000 0.000000,-25.000000 0.000000,0.000000 0.000000,25.000000 0.000000,0.000000 0.000000,0.000000 0.000000,0.000000 0.000000,0.000000-25.000000,0.000000 0.000000,0.000000 25.000000,0.000000 0.000000,0.000000 0.000000,0.000000 0.000000,25.000000-25.000000,0.000000 0.000000,-50.000000 25.000000,0.000000 0.000000,25.000000 0.000000,0.000000 0.000000,0.000000 0.000000,0.000000 0.000000,0.000000 0.000000,0.000000 0.000000,25.000000 0.000000,0.000000 0.000000,-25.000000 0.000000,0.000000 0.000000,25.000000 0.000000,0.000000 0.000000,-25.000000-25.000000,0.000000 0.000000,25.000000 25.000000,0.000000 0.000000,0.000000 0.000000,0.000000 0.000000,0.000000 0.000000,0.000000 0.000000,-25.000000 0.000000,0.000000 0.000000,25.000000 0.000000,0.000000 0.000000,0.000000 0.000000,0.000000 0.000000,0.000000 0.000000,0.000000 0.000000,-25.000000 0.000000,0.000000 0.000000,25.000000 0.000000,0.000000 0.000000,0.000000 0.000000,0.000000 0.000000,-25.000000 0.000000,0.000000 0.000000,25.000000 0.000000,0.000000 0.000000,0.000000 0.000000,0.000000 0.000000,-25.000000 25.000000,0.000000 0.000000,25.000000-25.000000,0.000000 0.000000,0.000000 0.000000,0.000000 0.000000,0.000000 0.000000,0.000000 0.000000,0.000000 25.000000,0.000000 0.000000,0.000000-25.000000,0.000000 0.000000,0.000000 0.000000,0.000000 0.000000,-25.000000 0.000000,0.000000 0.000000,25.000000 0.000000,0.000000 0.000000,0.000000 0.000000,0.000000 0.000000,-25.000000 25.000000,0.000000 0.000000,25.000000-25.000000,0.000000 0.000000,-25.000000 0.000000,0.000000 0.000000,0.000000 0.000000,0.000000 0.000000,25.000000 25.000000,0.000000 0.000000,-25.000000-25.000000,0.000000 0.000000,0.000000 0.000000,0.000000 0.000000,25.000000 0.000000,0.000000 0.000000,-25.000000 0.000000,0.000000 0.000000,25.000000 0.000000,0.000000 0.000000,0.000000 0.000000,0.000000 0.000000,-25.000000 0.000000,0.000000 0.000000,25.000000 0.000000,0.000000 0.000000,-25.000000 0.000000,0.000000 0.000000,25.000000 0.000000,0.000000 0.000000,-25.000000 0.000000,0.000000 0.000000,0.000000 0.000000,0.000000 0.000000,0.000000 0.000000,0.000000 0.000000,0.000000 0.000000,0.000000 0.000000,0.000000 0.000000,0.000000 0.000000,0.000000 0.000000,0.000000 0.000000,-25.000000-25.000000,0.000000 0.000000,50.000000 25.000000,0.000000 0.000000,-25.000000 0.000000,0.000000 0.000000,25.000000 0.000000,0.000000 0.000000,0.000000 0.000000,0.000000 0.000000,0.000000 0.000000,0.000000 0.000000,0.000000 0.000000,0.000000 0.000000,-25.000000 0.000000,0.000000 0.000000,-25.000000 0.000000</inkml:trace>
</inkml:ink>
</file>

<file path=ppt/ink/ink150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8:04:54"/>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8400.000000 28200.000000,'50.000000'0.000000,"-50.000000"-25.000000,0.000000 0.000000,25.000000 25.000000,0.000000 0.000000,0.000000 0.000000,0.000000 0.000000,25.000000-25.000000,0.000000 0.000000,-25.000000 0.000000,0.000000 0.000000,50.000000 25.000000,0.000000 0.000000,-25.000000-25.000000,0.000000 0.000000,25.000000 25.000000,0.000000 0.000000,0.000000-25.000000,0.000000 0.000000,25.000000 25.000000,0.000000 0.000000,-25.000000-25.000000,0.000000 0.000000,0.000000 0.000000,0.000000 0.000000,25.000000 25.000000,0.000000 0.000000,-25.000000 0.000000,0.000000 0.000000,0.000000 0.000000,0.000000 0.000000,25.000000 0.000000,0.000000 0.000000,-25.000000 0.000000,0.000000 0.000000,25.000000 0.000000,0.000000 0.000000,0.000000 0.000000,0.000000 0.000000,0.000000 0.000000,0.000000 0.000000,0.000000 0.000000,0.000000 0.000000,25.000000 25.000000,0.000000 0.000000,0.000000 0.000000,0.000000 0.000000,-25.000000-25.000000,0.000000 0.000000,0.000000 0.000000,0.000000 0.000000,0.000000 0.000000,0.000000 0.000000,0.000000 0.000000,0.000000 0.000000,25.000000 0.000000,0.000000 0.000000,0.000000 0.000000,0.000000 0.000000,25.000000-25.000000,0.000000 0.000000,0.000000 0.000000,0.000000 0.000000,25.000000 25.000000,0.000000 0.000000,-25.000000 0.000000,0.000000 0.000000,25.000000-25.000000,0.000000 0.000000,-25.000000 25.000000,0.000000 0.000000,25.000000 0.000000,0.000000 0.000000,0.000000-25.000000,0.000000 0.000000,-25.000000 25.000000,0.000000 0.000000,25.000000 0.000000,0.000000 0.000000,-25.000000 0.000000,0.000000 0.000000,-25.000000-25.000000,0.000000 0.000000,25.000000 25.000000,0.000000 0.000000,0.000000 0.000000,0.000000 0.000000,0.000000 0.000000,0.000000 0.000000,-25.000000 0.000000,0.000000 0.000000,25.000000 0.000000,0.000000 0.000000,-25.000000 25.000000,0.000000 0.000000,-25.000000-25.000000,0.000000 0.000000,25.000000 25.000000,0.000000 0.000000,-25.000000 0.000000,0.000000 0.000000,0.000000-25.000000,0.000000 0.000000,0.000000 0.000000,0.000000 0.000000,0.000000 25.000000,0.000000 0.000000,-25.000000-25.000000,0.000000 0.000000,0.000000 0.000000,0.000000 0.000000,-25.000000 0.000000,0.000000 0.000000,0.000000 0.000000,0.000000 0.000000,-25.000000 0.000000,0.000000 0.000000,0.000000 0.000000,0.000000 0.000000,0.000000 0.000000,0.000000 0.000000,0.000000 0.000000,0.000000 0.000000,0.000000 0.000000,0.000000 0.000000,0.000000 0.000000,0.000000 0.000000,0.000000 0.000000,0.000000 0.000000,-25.000000 25.000000</inkml:trace>
</inkml:ink>
</file>

<file path=ppt/ink/ink150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8:05:17"/>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13800.000000 31200.000000,'273.000000'-9.000000,"1.000000"0.000000,0.000000 0.000000,-1.000000 1.000000,1.000000-1.000000,0.000000 0.000000,0.000000 0.000000,0.000000 1.000000,-1.000000-1.000000,1.000000 0.000000,0.000000 0.000000,-1.000000 0.000000,1.000000 1.000000,0.000000-1.000000,0.000000 0.000000,0.000000 0.000000,-1.000000 1.000000,1.000000-1.000000,0.000000 0.000000,0.000000 1.000000,-1.000000-1.000000,1.000000 0.000000,0.000000 0.000000,-1.000000 1.000000,1.000000-1.000000,0.000000 0.000000,0.000000 0.000000,0.000000 1.000000,-1.000000-1.000000,1.000000 0.000000,0.000000 0.000000,-1.000000 0.000000,1.000000 1.000000,0.000000-1.000000,0.000000 0.000000,0.000000 0.000000,-1.000000 1.000000,1.000000-1.000000,0.000000 0.000000,0.000000 1.000000</inkml:trace>
</inkml:ink>
</file>

<file path=ppt/ink/ink150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8:05:25"/>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24650.000000 31050.000000,'0.000000'-50.000000,"0.000000"25.000000,0.000000 0.000000,25.000000 25.000000,0.000000 0.000000,0.000000-25.000000,0.000000 0.000000,0.000000 0.000000,0.000000 0.000000,0.000000 25.000000,0.000000 0.000000,0.000000 0.000000,0.000000 0.000000,0.000000 0.000000,0.000000 0.000000,25.000000 0.000000,0.000000 0.000000,-25.000000 25.000000,0.000000 0.000000,0.000000-25.000000,0.000000 0.000000,25.000000 0.000000,0.000000 0.000000,0.000000 25.000000,0.000000 0.000000,0.000000-25.000000,0.000000 0.000000,0.000000 0.000000,0.000000 0.000000,25.000000 25.000000,0.000000 0.000000,0.000000-25.000000,0.000000 0.000000,25.000000 0.000000,0.000000 0.000000,-25.000000 25.000000,0.000000 0.000000,0.000000-25.000000,0.000000 0.000000,0.000000 0.000000,0.000000 0.000000,0.000000 0.000000,0.000000 0.000000,0.000000 0.000000,0.000000 0.000000,-25.000000 0.000000,0.000000 0.000000,25.000000 0.000000,0.000000 0.000000,-25.000000 25.000000,0.000000 0.000000,0.000000-25.000000,0.000000 0.000000,0.000000 0.000000,0.000000 0.000000,-25.000000 0.000000,0.000000 0.000000,25.000000 25.000000,0.000000 0.000000,-25.000000-25.000000,0.000000 0.000000,0.000000 0.000000,0.000000 0.000000,25.000000 0.000000,0.000000 0.000000,-25.000000 0.000000,0.000000 0.000000,25.000000 0.000000,0.000000 0.000000,-25.000000 0.000000,0.000000 0.000000,25.000000 0.000000,0.000000 0.000000,-25.000000 0.000000,0.000000 0.000000,25.000000 0.000000,0.000000 0.000000,0.000000 0.000000,0.000000 0.000000,-25.000000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0.000000,25.000000 0.000000,0.000000 0.000000,-25.000000-25.000000,0.000000 0.000000,0.000000 25.000000,0.000000 0.000000,25.000000 0.000000,0.000000 0.000000,-25.000000 0.000000,0.000000 0.000000,25.000000 0.000000,0.000000 0.000000,-25.000000-25.000000,0.000000 0.000000,25.000000 25.000000,0.000000 0.000000,0.000000 0.000000,0.000000 0.000000,0.000000 0.000000,0.000000 0.000000,25.000000 0.000000,0.000000 0.000000,-25.000000 0.000000,0.000000 0.000000,0.000000 0.000000,0.000000 0.000000,25.000000-25.000000,0.000000 0.000000,-25.000000 25.000000,0.000000 0.000000,0.000000 0.000000,0.000000 0.000000,25.000000 0.000000,0.000000 0.000000,-25.000000-25.000000,0.000000 0.000000,0.000000 25.000000,0.000000 0.000000,0.000000 0.000000,0.000000 0.000000,-25.000000 0.000000,0.000000 0.000000,25.000000 0.000000,0.000000 0.000000,-25.000000 0.000000,0.000000 0.000000,0.000000 0.000000,0.000000 0.000000,25.000000 0.000000,0.000000 0.000000,-25.000000 0.000000,0.000000 0.000000,25.000000 0.000000,0.000000 0.000000,-25.000000 0.000000,0.000000 0.000000,25.000000 0.000000,0.000000 0.000000,0.000000 0.000000,0.000000 0.000000,0.000000 0.000000,0.000000 0.000000,0.000000 0.000000,0.000000 0.000000,0.000000 0.000000,0.000000 0.000000,0.000000 0.000000,0.000000 0.000000,25.000000 0.000000,0.000000 0.000000,-25.000000 0.000000,0.000000 0.000000,0.000000 0.000000,0.000000 0.000000,25.000000 25.000000,0.000000 0.000000,-25.000000-25.000000,0.000000 0.000000,0.000000 0.000000,0.000000 0.000000,25.000000 0.000000,0.000000 0.000000,-25.000000 0.000000,0.000000 0.000000,25.000000 0.000000,0.000000 0.000000,-25.000000 0.000000,0.000000 0.000000,0.000000 0.000000,0.000000 0.000000,0.000000 0.000000,0.000000 0.000000,0.000000 0.000000,0.000000 0.000000,0.000000 0.000000,0.000000 0.000000,-25.000000 0.000000,0.000000 0.000000,25.000000 0.000000,0.000000 0.000000,-25.000000 0.000000,0.000000 0.000000,0.000000 25.000000,0.000000 0.000000,0.000000-25.000000,0.000000 0.000000,0.000000 0.000000,0.000000 0.000000,0.000000 0.000000,0.000000 0.000000,25.000000 0.000000,0.000000 0.000000,-25.000000 0.000000,0.000000 0.000000,0.000000 0.000000,0.000000 0.000000,0.000000 0.000000,0.000000 0.000000,25.000000 0.000000,0.000000 0.000000,-25.000000 25.000000,0.000000 0.000000,25.000000-25.000000,0.000000 0.000000,0.000000 0.000000,0.000000 0.000000,-25.000000 0.000000,0.000000 0.000000,25.000000 0.000000,0.000000 0.000000,0.000000 0.000000,0.000000 0.000000,-25.000000 0.000000,0.000000 0.000000,25.000000 0.000000,0.000000 0.000000,0.000000 0.000000,0.000000 0.000000,0.000000 0.000000,0.000000 0.000000,0.000000 0.000000,0.000000 0.000000,0.000000 25.000000,0.000000 0.000000,-25.000000-25.000000,0.000000 0.000000,25.000000 0.000000,0.000000 0.000000,0.000000 0.000000,0.000000 0.000000,0.000000 0.000000,0.000000 0.000000,-25.000000 0.000000,0.000000 0.000000,25.000000 0.000000,0.000000 0.000000,0.000000 0.000000,0.000000 0.000000,0.000000 0.000000,0.000000 0.000000,-25.000000 0.000000,0.000000 0.000000,25.000000 0.000000,0.000000 0.000000,0.000000 0.000000,0.000000 0.000000,-25.000000 0.000000,0.000000 0.000000,25.000000 0.000000,0.000000 0.000000,0.000000 0.000000,0.000000 0.000000,0.000000 0.000000,0.000000 0.000000,0.000000 0.000000,0.000000 0.000000,0.000000 0.000000,0.000000 0.000000,-25.000000 0.000000,0.000000 0.000000,25.000000 25.000000,0.000000 0.000000,0.000000-25.000000,0.000000 0.000000,0.000000 0.000000,0.000000 0.000000,0.000000 0.000000,0.000000 0.000000,0.000000 0.000000,0.000000 0.000000,-25.000000 0.000000,0.000000 0.000000,25.000000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25.000000,0.000000 0.000000,0.000000-25.000000,0.000000 0.000000,-25.000000 0.000000,0.000000 0.000000,25.000000 0.000000,0.000000 0.000000,0.000000 0.000000,0.000000 0.000000,-25.000000 0.000000,0.000000 0.000000,25.000000 0.000000,0.000000 0.000000,-25.000000 0.000000,0.000000 0.000000,0.000000 0.000000,0.000000 0.000000,25.000000 0.000000,0.000000 0.000000,0.000000 25.000000,0.000000 0.000000,-25.000000-25.000000,0.000000 0.000000,25.000000 0.000000,0.000000 0.000000,-25.000000 0.000000,0.000000 0.000000,25.000000 0.000000,0.000000 0.000000,0.000000 0.000000,0.000000 0.000000,0.000000 0.000000,0.000000 0.000000,0.000000 0.000000,0.000000 0.000000,0.000000 0.000000,0.000000 0.000000,0.000000 25.000000,0.000000 0.000000,0.000000-25.000000,0.000000 0.000000,0.000000 0.000000,0.000000 0.000000,0.000000 0.000000,0.000000 0.000000,0.000000 0.000000,0.000000 0.000000,0.000000 25.000000,0.000000 0.000000,0.000000-25.000000,0.000000 0.000000,0.000000 0.000000,0.000000 0.000000,0.000000 0.000000,0.000000 0.000000,-25.000000 0.000000,0.000000 0.000000,0.000000 25.000000,0.000000 0.000000,25.000000-25.000000,0.000000 0.000000,-25.000000 0.000000,0.000000 0.000000,0.000000 0.000000,0.000000 0.000000,25.000000 0.000000,0.000000 0.000000,-25.000000 25.000000,0.000000 0.000000,0.000000-25.000000,0.000000 0.000000,25.000000 0.000000,0.000000 0.000000,-25.000000 0.000000,0.000000 0.000000,0.000000 0.000000,0.000000 0.000000,25.000000 25.000000,0.000000 0.000000,-25.000000-25.000000,0.000000 0.000000,25.000000 0.000000,0.000000 0.000000,0.000000 0.000000,0.000000 0.000000,-25.000000 0.000000,0.000000 0.000000,25.000000 0.000000,0.000000 0.000000,0.000000 25.000000,0.000000 0.000000,0.000000-25.000000,0.000000 0.000000,0.000000 0.000000,0.000000 0.000000,25.000000 0.000000,0.000000 0.000000,-25.000000 0.000000,0.000000 0.000000,25.000000 0.000000,0.000000 0.000000,-25.000000 0.000000,0.000000 0.000000,0.000000 0.000000,0.000000 0.000000,25.000000 0.000000,0.000000 0.000000,-25.000000 25.000000,0.000000 0.000000,0.000000-25.000000,0.000000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0.000000,25.000000 0.000000,0.000000 0.000000,-25.000000 0.000000,0.000000 0.000000,0.000000 0.000000,0.000000 0.000000,0.000000 0.000000,0.000000 0.000000,25.000000 0.000000,0.000000 0.000000,-25.000000 0.000000,0.000000 0.000000,0.000000 0.000000,0.000000 0.000000,0.000000 0.000000,0.000000 0.000000,0.000000 0.000000,0.000000 0.000000,0.000000 0.000000,0.000000 0.000000,0.000000 0.000000,0.000000 0.000000,0.000000 0.000000,0.000000 0.000000,0.000000 0.000000,0.000000 0.000000,25.000000 0.000000,0.000000 0.000000,-25.000000 0.000000,0.000000 0.000000,0.000000 0.000000,0.000000 0.000000,0.000000 0.000000,0.000000 0.000000,0.000000 0.000000,0.000000 0.000000,25.000000 0.000000,0.000000 0.000000,-25.000000 0.000000,0.000000 0.000000,0.000000 0.000000,0.000000 0.000000,0.000000 0.000000,0.000000 0.000000,0.000000-25.000000,0.000000 0.000000,-25.000000 25.000000,0.000000 0.000000,25.000000 0.000000,0.000000 0.000000,0.000000 0.000000,0.000000 0.000000,0.000000 0.000000,0.000000 0.000000,0.000000-25.000000,0.000000 0.000000,-25.000000 25.000000,0.000000 0.000000,25.000000 0.000000,0.000000 0.000000,0.000000 0.000000,0.000000 0.000000,-25.000000 0.000000,0.000000 0.000000,0.000000 0.000000,0.000000 0.000000,25.000000 0.000000,0.000000 0.000000,-25.000000 0.000000,0.000000 0.000000,0.000000 0.000000,0.000000 0.000000,0.000000 0.000000,0.000000 0.000000,0.000000 0.000000,0.000000 0.000000,25.000000 0.000000,0.000000 0.000000,-25.000000 0.000000,0.000000 0.000000,25.000000 0.000000,0.000000 0.000000,-25.000000 0.000000,0.000000 0.000000,25.000000 0.000000,0.000000 0.000000,0.000000 0.000000,0.000000 0.000000,-25.000000 0.000000,0.000000 0.000000,25.000000 0.000000,0.000000 0.000000,-25.000000 0.000000,0.000000 0.000000,0.000000 0.000000,0.000000 0.000000,0.000000 0.000000,0.000000 0.000000,0.000000 0.000000,0.000000 0.000000,25.000000 0.000000,0.000000 0.000000,-25.000000 0.000000,0.000000 0.000000,0.000000 0.000000,0.000000 0.000000,0.000000 0.000000,0.000000 0.000000,25.000000 0.000000,0.000000 0.000000,-25.000000 0.000000,0.000000 0.000000,25.000000 0.000000,0.000000 0.000000,0.000000 0.000000,0.000000 0.000000,-25.000000 25.000000,0.000000 0.000000,0.000000-25.000000,0.000000 0.000000,25.000000 0.000000,0.000000 0.000000,-25.000000 0.000000,0.000000 0.000000,25.000000 0.000000,0.000000 0.000000,-25.000000 0.000000,0.000000 0.000000,0.000000 0.000000,0.000000 0.000000,0.000000 0.000000,0.000000 0.000000,0.000000 0.000000,0.000000 0.000000,0.000000 0.000000,0.000000 0.000000,0.000000 0.000000,0.000000 0.000000,0.000000 0.000000,0.000000 0.000000,0.000000 0.000000,0.000000 0.000000,0.000000-25.000000,0.000000 0.000000,0.000000 25.000000,0.000000 0.000000,0.000000 0.000000,0.000000 0.000000,25.000000 0.000000,0.000000 0.000000,-25.000000-25.000000,0.000000 0.000000,25.000000 25.000000,0.000000 0.000000,-25.000000 0.000000,0.000000 0.000000,25.000000 0.000000,0.000000 0.000000,0.000000-25.000000,0.000000 0.000000,-25.000000 25.000000,0.000000 0.000000,25.000000 0.000000,0.000000 0.000000,0.000000-25.000000,0.000000 0.000000,0.000000 25.000000,0.000000 0.000000,-25.000000 0.000000,0.000000 0.000000,25.000000 0.000000,0.000000 0.000000,-25.000000-25.000000,0.000000 0.000000,0.000000 25.000000,0.000000 0.000000,0.000000 0.000000,0.000000 0.000000,25.000000 0.000000,0.000000 0.000000,-25.000000-25.000000,0.000000 0.000000,0.000000 25.000000,0.000000 0.000000,0.000000 0.000000,0.000000 0.000000,0.000000 0.000000,0.000000 0.000000,0.000000 0.000000,0.000000 0.000000,0.000000 0.000000,0.000000 0.000000,0.000000-25.000000,0.000000 0.000000,0.000000 25.000000,0.000000 0.000000,0.000000 0.000000,0.000000 0.000000,0.000000 0.000000,0.000000 0.000000,0.000000 0.000000,0.000000 0.000000,0.000000 0.000000,0.000000 0.000000,0.000000-25.000000,0.000000 0.000000,25.000000 25.000000,0.000000 0.000000,-25.000000 0.000000,0.000000 0.000000,0.000000 0.000000,0.000000 0.000000,0.000000 0.000000,0.000000 0.000000,25.000000 0.000000,0.000000 0.000000,-25.000000-25.000000,0.000000 0.000000,25.000000 25.000000,0.000000 0.000000,-25.000000 0.000000,0.000000 0.000000,25.000000 0.000000,0.000000 0.000000,0.000000 0.000000,0.000000 0.000000,-25.000000 0.000000,0.000000 0.000000,25.000000-25.000000,0.000000 0.000000,-25.000000 25.000000,0.000000 0.000000,25.000000 0.000000,0.000000 0.000000,-25.000000 0.000000,0.000000 0.000000,25.000000 0.000000,0.000000 0.000000,0.000000 0.000000,0.000000 0.000000,-25.000000 0.000000,0.000000 0.000000,25.000000 0.000000,0.000000 0.000000,0.000000 0.000000,0.000000 0.000000,-25.000000 0.000000,0.000000 0.000000,25.000000 0.000000,0.000000 0.000000,0.000000 0.000000,0.000000 0.000000,0.000000 0.000000,0.000000 0.000000,0.000000 0.000000,0.000000 0.000000,0.000000 0.000000,0.000000 0.000000,0.000000 0.000000,0.000000 0.000000,0.000000 0.000000,0.000000 0.000000,0.000000 0.000000,0.000000 0.000000,25.000000 25.000000,0.000000 0.000000,-25.000000-25.000000,0.000000 0.000000,0.000000 0.000000,0.000000 0.000000,25.000000 0.000000,0.000000 0.000000,-50.000000 25.000000,0.000000 0.000000,25.000000-25.000000,0.000000 0.000000,0.000000 0.000000,0.000000 0.000000,0.000000 0.000000,0.000000 0.000000,-25.000000 0.000000,0.000000 0.000000,25.000000 0.000000,0.000000 0.000000,-25.000000 0.000000,0.000000 0.000000,0.000000 0.000000,0.000000 0.000000,0.000000 0.000000,0.000000 0.000000,0.000000 0.000000,0.000000 0.000000,0.000000 0.000000,0.000000 0.000000,0.000000 0.000000,0.000000 0.000000,0.000000 0.000000,0.000000 0.000000,0.000000 0.000000,0.000000 0.000000,25.000000 0.000000,0.000000 0.000000,-25.000000 0.000000,0.000000 0.000000,0.000000 0.000000,0.000000 0.000000,25.000000 0.000000,0.000000 0.000000,-25.000000 0.000000,0.000000 0.000000,25.000000 0.000000,0.000000 0.000000,-25.000000 0.000000,0.000000 0.000000,0.000000 0.000000,0.000000 0.000000,25.000000 0.000000,0.000000 0.000000,-25.000000 0.000000,0.000000 0.000000,25.000000 0.000000,0.000000 0.000000,-25.000000 0.000000,0.000000 0.000000,25.000000 0.000000,0.000000 0.000000,-25.000000 0.000000,0.000000 0.000000,0.000000 0.000000,0.000000 0.000000,25.000000 0.000000,0.000000 0.000000,-25.000000 0.000000,0.000000 0.000000,25.000000 0.000000,0.000000 0.000000,-25.000000 0.000000,0.000000 0.000000,25.000000 0.000000,0.000000 0.000000,-25.000000 0.000000,0.000000 0.000000,0.000000 0.000000,0.000000 0.000000,0.000000 0.000000,0.000000 0.000000,0.000000 0.000000,0.000000 0.000000,25.000000 0.000000,0.000000 0.000000,-25.000000 0.000000,0.000000 0.000000,0.000000 0.000000,0.000000 0.000000,0.000000 0.000000,0.000000 0.000000,0.000000 0.000000,0.000000 0.000000,0.000000 0.000000,0.000000 0.000000,0.000000 0.000000,0.000000 0.000000,25.000000 0.000000,0.000000 0.000000,-25.000000 0.000000,0.000000 0.000000,0.000000 0.000000,0.000000 0.000000,0.000000 0.000000,0.000000 0.000000,0.000000 0.000000,0.000000 0.000000,0.000000 0.000000,0.000000 0.000000,0.000000 0.000000,0.000000 0.000000,0.000000 0.000000,0.000000 0.000000,0.000000 0.000000,0.000000 0.000000,0.000000 0.000000,0.000000 0.000000,25.000000-25.000000,0.000000 0.000000,-25.000000 25.000000,0.000000 0.000000,0.000000 0.000000,0.000000 0.000000,0.000000-25.000000,0.000000 0.000000,0.000000 25.000000,0.000000 0.000000,0.000000-25.000000,0.000000 0.000000,0.000000 0.000000,0.000000 0.000000,0.000000 25.000000,0.000000 0.000000,-25.000000-25.000000,0.000000 0.000000,25.000000 0.000000,0.000000 0.000000,-25.000000 0.000000,0.000000 0.000000,25.000000 0.000000,0.000000 0.000000,-25.000000 0.000000,0.000000 0.000000,0.000000 0.000000,0.000000 0.000000,25.000000 0.000000,0.000000 0.000000,-25.000000 0.000000,0.000000 0.000000,0.000000 0.000000,0.000000 0.000000,0.000000 0.000000,0.000000 0.000000,0.000000 0.000000,0.000000 0.000000,0.000000 0.000000,0.000000 0.000000,-25.000000 0.000000,0.000000 0.000000,25.000000 0.000000,0.000000 0.000000,0.000000 0.000000,0.000000 0.000000,0.000000 0.000000,0.000000 0.000000,0.000000 0.000000,0.000000 0.000000,-25.000000 25.000000,0.000000 0.000000,25.000000-25.000000,0.000000 0.000000,0.000000 0.000000,0.000000 0.000000,0.000000 0.000000,0.000000 0.000000,0.000000 0.000000,0.000000 0.000000,-25.000000 25.000000,0.000000 0.000000,25.000000-25.000000,0.000000 0.000000,0.000000 0.000000,0.000000 0.000000,0.000000 0.000000,0.000000 0.000000,-25.000000 25.000000,0.000000 0.000000,25.000000-25.000000,0.000000 0.000000,-25.000000 0.000000,0.000000 0.000000,25.000000 0.000000,0.000000 0.000000,-25.000000 25.000000,0.000000 0.000000,25.000000-25.000000,0.000000 0.000000,-25.000000 0.000000,0.000000 0.000000,0.000000 0.000000,0.000000 0.000000,0.000000 0.000000,0.000000 0.000000,0.000000 25.000000,0.000000 0.000000,0.000000-25.000000,0.000000 0.000000,0.000000 25.000000,0.000000 0.000000,-25.000000-25.000000,0.000000 0.000000,25.000000 25.000000,0.000000 0.000000,-25.000000 0.000000,0.000000 0.000000,0.000000-25.000000,0.000000 0.000000,0.000000 25.000000,0.000000 0.000000,0.000000 0.000000,0.000000 0.000000,-25.000000-25.000000,0.000000 0.000000,25.000000 25.000000,0.000000 0.000000,0.000000 0.000000,0.000000 0.000000,0.000000-25.000000,0.000000 0.000000,0.000000 25.000000,0.000000 0.000000,0.000000 0.000000,0.000000 0.000000,0.000000 0.000000,0.000000 0.000000,0.000000 0.000000,0.000000 0.000000,25.000000 0.000000,0.000000 0.000000,-25.000000 0.000000,0.000000 0.000000,0.000000-25.000000,0.000000 0.000000,0.000000 25.000000,0.000000 0.000000,-25.000000 0.000000,0.000000 0.000000,25.000000 0.000000,0.000000 0.000000,-25.000000 0.000000,0.000000 0.000000,25.000000 0.000000,0.000000 0.000000,-25.000000 0.000000,0.000000 0.000000,25.000000 0.000000,0.000000 0.000000,0.000000 0.000000,0.000000 0.000000,0.000000 25.000000,0.000000 0.000000,0.000000-25.000000,0.000000 0.000000,0.000000 0.000000,0.000000 0.000000,0.000000 0.000000,0.000000 0.000000,25.000000 0.000000,0.000000 0.000000,-25.000000 0.000000,0.000000 0.000000,0.000000 0.000000,0.000000 0.000000,25.000000 0.000000,0.000000 0.000000,-25.000000 0.000000,0.000000 0.000000,0.000000 0.000000,0.000000 0.000000,25.000000 0.000000,0.000000 0.000000,-25.000000 25.000000,0.000000 0.000000,0.000000-25.000000,0.000000 0.000000,25.000000 0.000000,0.000000 0.000000,-25.000000 0.000000,0.000000 0.000000,25.000000 0.000000,0.000000 0.000000,-25.000000 0.000000,0.000000 0.000000,25.000000 0.000000,0.000000 0.000000,-25.000000 0.000000,0.000000 0.000000,25.000000 0.000000,0.000000 0.000000,0.000000 0.000000,0.000000 0.000000,0.000000 25.000000,0.000000 0.000000,-25.000000-25.000000,0.000000 0.000000,0.000000 0.000000,0.000000 0.000000,-25.000000 25.000000,0.000000 0.000000,25.000000-25.000000,0.000000 0.000000,-25.000000 25.000000,0.000000 0.000000,0.000000 0.000000,0.000000 0.000000,25.000000-25.000000,0.000000 0.000000,-25.000000 25.000000,0.000000 0.000000,50.000000-25.000000,0.000000 0.000000,0.000000 0.000000,0.000000 0.000000,0.000000 0.000000,0.000000 0.000000,0.000000 25.000000,0.000000 0.000000,0.000000-25.000000,0.000000 0.000000,0.000000 0.000000,0.000000 0.000000,25.000000 25.000000,0.000000 0.000000,-25.000000-25.000000,0.000000 0.000000,25.000000 25.000000,0.000000 0.000000,-25.000000-25.000000,0.000000 0.000000,25.000000 25.000000,0.000000 0.000000,-25.000000-25.000000,0.000000 0.000000,25.000000 25.000000,0.000000 0.000000,-25.000000-25.000000,0.000000 0.000000,25.000000 25.000000,0.000000 0.000000,0.000000 0.000000,0.000000 0.000000,-25.000000-25.000000,0.000000 0.000000,25.000000 25.000000,0.000000 0.000000,0.000000 0.000000,0.000000 0.000000,-25.000000 0.000000,0.000000 0.000000,25.000000 0.000000,0.000000 0.000000,0.000000 0.000000,0.000000 0.000000,-25.000000-25.000000,0.000000 0.000000,25.000000 25.000000,0.000000 0.000000,0.000000 0.000000,0.000000 0.000000,0.000000 0.000000,0.000000 0.000000,-25.000000 0.000000,0.000000 0.000000,25.000000 0.000000,0.000000 0.000000,0.000000 0.000000,0.000000 0.000000,0.000000 0.000000,0.000000 0.000000,0.000000 0.000000,0.000000 0.000000,0.000000 0.000000,0.000000 0.000000,0.000000 0.000000,0.000000 0.000000,0.000000 0.000000,0.000000 0.000000,0.000000 0.000000,0.000000 0.000000,0.000000 0.000000,0.000000 0.000000,25.000000-25.000000,0.000000 0.000000,-25.000000 25.000000,0.000000 0.000000,25.000000-25.000000,0.000000 0.000000,0.000000 25.000000,0.000000 0.000000,0.000000-25.000000,0.000000 0.000000,0.000000 25.000000,0.000000 0.000000,0.000000 0.000000,0.000000 0.000000,0.000000-25.000000,0.000000 0.000000,25.000000 25.000000,0.000000 0.000000,0.000000 0.000000,0.000000 0.000000,0.000000-25.000000,0.000000 0.000000,0.000000 25.000000,0.000000 0.000000,0.000000-25.000000,0.000000 0.000000,25.000000 25.000000,0.000000 0.000000,-25.000000 0.000000,0.000000 0.000000,25.000000-25.000000,0.000000 0.000000,-25.000000 25.000000,0.000000 0.000000,25.000000-25.000000,0.000000 0.000000,0.000000 25.000000,0.000000 0.000000,-25.000000-25.000000,0.000000 0.000000,25.000000 25.000000,0.000000 0.000000,0.000000-25.000000,0.000000 0.000000,0.000000 25.000000,0.000000 0.000000,0.000000-25.000000,0.000000 0.000000,0.000000 25.000000,0.000000 0.000000,0.000000-25.000000,0.000000 0.000000,0.000000 0.000000,0.000000 0.000000,-25.000000 25.000000,0.000000 0.000000,25.000000-25.000000,0.000000 0.000000,-25.000000 0.000000,0.000000 0.000000,0.000000 25.000000,0.000000 0.000000,0.000000-25.000000,0.000000 0.000000,0.000000 0.000000,0.000000 0.000000,25.000000 0.000000,0.000000 0.000000,-25.000000 25.000000,0.000000 0.000000,0.000000-25.000000,0.000000 0.000000,0.000000 0.000000,0.000000 0.000000,0.000000 0.000000,0.000000 0.000000,25.000000 0.000000,0.000000 0.000000,-25.000000 25.000000,0.000000 0.000000,0.000000-25.000000,0.000000 0.000000,25.000000 0.000000,0.000000 0.000000,-25.000000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0.000000,-25.000000 0.000000,0.000000 0.000000,25.000000 0.000000,0.000000 0.000000,0.000000 0.000000,0.000000 0.000000,-25.000000 0.000000,0.000000 0.000000,0.000000 0.000000,0.000000 0.000000,25.000000 0.000000,0.000000 0.000000,-25.000000 0.000000,0.000000 0.000000,25.000000-25.000000,0.000000 0.000000,-25.000000 25.000000,0.000000 0.000000,25.000000 0.000000,0.000000 0.000000,-25.000000-25.000000,0.000000 0.000000,25.000000 25.000000,0.000000 0.000000,-25.000000 0.000000,0.000000 0.000000,0.000000 0.000000,0.000000 0.000000,25.000000-25.000000,0.000000 0.000000,-25.000000 25.000000,0.000000 0.000000,25.000000 0.000000,0.000000 0.000000,-25.000000 0.000000,0.000000 0.000000,0.000000 0.000000,0.000000 0.000000,25.000000 0.000000,0.000000 0.000000,-25.000000 0.000000,0.000000 0.000000,0.000000-25.000000,0.000000 0.000000,0.000000 25.000000,0.000000 0.000000,0.000000 0.000000,0.000000 0.000000,0.000000 0.000000,0.000000 0.000000,0.000000 0.000000,0.000000 0.000000,25.000000 0.000000,0.000000 0.000000,-25.000000 0.000000,0.000000 0.000000,0.000000 0.000000,0.000000 0.000000,0.000000 0.000000,0.000000 0.000000,0.000000 0.000000,0.000000 0.000000,25.000000 0.000000,0.000000 0.000000,-25.000000 0.000000,0.000000 0.000000,0.000000 0.000000,0.000000 0.000000,0.000000 0.000000,0.000000 0.000000,25.000000 0.000000,0.000000 0.000000,-25.000000 0.000000,0.000000 0.000000,25.000000 0.000000,0.000000 0.000000,0.000000 0.000000,0.000000 0.000000,0.000000 0.000000,0.000000 0.000000,-25.000000 0.000000,0.000000 0.000000,25.000000 0.000000,0.000000 0.000000,0.000000 0.000000,0.000000 0.000000,0.000000 0.000000,0.000000 0.000000,0.000000 0.000000,0.000000 0.000000,-25.000000 0.000000,0.000000 0.000000,25.000000 0.000000,0.000000 0.000000,0.000000 0.000000,0.000000 0.000000,-25.000000 0.000000,0.000000 0.000000,25.000000 0.000000,0.000000 0.000000,-25.000000 0.000000,0.000000 0.000000,25.000000 0.000000,0.000000 0.000000,-25.000000 0.000000,0.000000 0.000000,0.000000 0.000000,0.000000 0.000000,25.000000 0.000000,0.000000 0.000000,-25.000000-25.000000,0.000000 0.000000,0.000000 25.000000,0.000000 0.000000,0.000000 0.000000,0.000000 0.000000,0.000000 0.000000,0.000000 0.000000,0.000000 0.000000,0.000000 0.000000,0.000000-25.000000,0.000000 0.000000,25.000000 25.000000,0.000000 0.000000,-25.000000 0.000000,0.000000 0.000000,25.000000 0.000000,0.000000 0.000000,-25.000000 0.000000,0.000000 0.000000,25.000000 0.000000,0.000000 0.000000,0.000000 0.000000,0.000000 0.000000,0.000000-25.000000,0.000000 0.000000,0.000000 25.000000,0.000000 0.000000,0.000000 0.000000,0.000000 0.000000,0.000000 0.000000,0.000000 0.000000,0.000000 0.000000,0.000000 0.000000,0.000000 0.000000,0.000000 0.000000,0.000000 0.000000,0.000000 0.000000,-25.000000 0.000000,0.000000 0.000000,0.000000 0.000000,0.000000 0.000000,25.000000 0.000000,0.000000 0.000000,-25.000000 0.000000,0.000000 0.000000,25.000000 0.000000,0.000000 0.000000,0.000000 0.000000,0.000000 0.000000,0.000000 0.000000,0.000000 0.000000,-25.000000 0.000000,0.000000 0.000000,25.000000 0.000000,0.000000 0.000000,-25.000000 0.000000,0.000000 0.000000,25.000000 0.000000,0.000000 0.000000,0.000000-25.000000,0.000000 0.000000,-25.000000 25.000000,0.000000 0.000000,25.000000 0.000000,0.000000 0.000000,0.000000 0.000000,0.000000 0.000000,0.000000 0.000000,0.000000 0.000000,-25.000000 0.000000,0.000000 0.000000,25.000000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0.000000,25.000000 25.000000,0.000000 0.000000,-25.000000-25.000000,0.000000 0.000000,0.000000 0.000000,0.000000 0.000000,0.000000 0.000000,0.000000 0.000000,0.000000 0.000000,0.000000 0.000000,25.000000 25.000000,0.000000 0.000000,-25.000000-25.000000,0.000000 0.000000,25.000000 0.000000,0.000000 0.000000,0.000000 0.000000,0.000000 0.000000,0.000000 25.000000,0.000000 0.000000,0.000000-25.000000,0.000000 0.000000,50.000000 0.000000,0.000000 0.000000,-25.000000 0.000000,0.000000 0.000000,0.000000 0.000000,0.000000 0.000000,0.000000 0.000000,0.000000 0.000000,-25.000000 25.000000,0.000000 0.000000,25.000000-25.000000,0.000000 0.000000,0.000000 0.000000,0.000000 0.000000,-50.000000 25.000000,0.000000 0.000000,25.000000-25.000000,0.000000 0.000000,0.000000 25.000000,0.000000 0.000000,-25.000000-25.000000,0.000000 0.000000,0.000000 0.000000,0.000000 0.000000,25.000000 0.000000,0.000000 0.000000,-25.000000 25.000000,0.000000 0.000000,-25.000000-25.000000,0.000000 0.000000,50.000000 0.000000,0.000000 0.000000,-50.000000 0.000000,0.000000 0.000000,25.000000 0.000000,0.000000 0.000000,0.000000 0.000000,0.000000 0.000000,-25.000000 0.000000,0.000000 0.000000,25.000000 0.000000,0.000000 0.000000,0.000000 0.000000,0.000000 0.000000,-25.000000 0.000000,0.000000 0.000000,25.000000 0.000000,0.000000 0.000000,0.000000 0.000000,0.000000 0.000000,0.000000 25.000000,0.000000 0.000000,0.000000-25.000000,0.000000 0.000000,0.000000 0.000000,0.000000 0.000000,25.000000 0.000000,0.000000 0.000000,-25.000000 0.000000,0.000000 0.000000,25.000000 25.000000,0.000000 0.000000,25.000000-25.000000,0.000000 0.000000,-50.000000 0.000000,0.000000 0.000000,50.000000 0.000000,0.000000 0.000000,-50.000000 0.000000,0.000000 0.000000,25.000000 0.000000,0.000000 0.000000,0.000000 0.000000,0.000000 0.000000,-25.000000 0.000000,0.000000 0.000000,0.000000 0.000000,0.000000 0.000000,0.000000 0.000000,0.000000 0.000000,0.000000 0.000000,0.000000 0.000000,0.000000 0.000000,0.000000 0.000000,25.000000 0.000000,0.000000 0.000000,-25.000000 0.000000,0.000000 0.000000,0.000000 0.000000,0.000000 0.000000,0.000000 0.000000,0.000000 0.000000,0.000000 0.000000,0.000000 0.000000,0.000000 0.000000,0.000000 0.000000,25.000000 0.000000,0.000000 0.000000,-25.000000 0.000000,0.000000 0.000000,0.000000 0.000000,0.000000 0.000000,0.000000 0.000000,0.000000 0.000000,0.000000 0.000000,0.000000 0.000000,0.000000 0.000000,0.000000 0.000000,0.000000 0.000000,0.000000 0.000000,-25.000000 0.000000,0.000000 0.000000,25.000000 0.000000,0.000000 0.000000,0.000000 0.000000,0.000000 0.000000,-25.000000-25.000000,0.000000 0.000000,0.000000 25.000000,0.000000 0.000000,0.000000 0.000000,0.000000 0.000000,0.000000 0.000000,0.000000 0.000000,-25.000000-25.000000,0.000000 0.000000,25.000000 25.000000,0.000000 0.000000,-25.000000-25.000000,0.000000 0.000000,0.000000 0.000000,0.000000 0.000000,0.000000 0.000000,0.000000 0.000000,0.000000 0.000000,0.000000 0.000000,0.000000 0.000000,0.000000 0.000000,-25.000000 0.000000,0.000000 0.000000,0.000000 0.000000,0.000000 0.000000,0.000000 0.000000,0.000000 0.000000,25.000000 0.000000,0.000000 0.000000,-25.000000 0.000000,0.000000 0.000000,0.000000 25.000000</inkml:trace>
</inkml:ink>
</file>

<file path=ppt/ink/ink15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57:20"/>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30119.000000 26929.000000,'-19.000000'21.000000,"19.000000"-11.000000,0.000000 0.000000,0.000000 0.000000,0.000000 0.000000,0.000000 10.000000,0.000000-1.000000,0.000000-9.000000,0.000000 1.000000,9.000000 9.000000,1.000000 0.000000,1.000000 0.000000,-1.000000-1.000000,0.000000 2.000000,-1.000000-1.000000,-9.000000 0.000000,0.000000 0.000000,10.000000 0.000000,1.000000 0.000000,-1.000000-10.000000,0.000000 0.000000,-1.000000 0.000000,1.000000 0.000000,1.000000 0.000000,-1.000000 0.000000,-10.000000 0.000000,0.000000-1.000000,10.000000-9.000000,-1.000000 0.000000,-9.000000-9.000000,0.000000-1.000000,0.000000 0.000000,0.000000 0.000000,10.000000 0.000000,1.000000 0.000000,-11.000000-10.000000,0.000000-1.000000,0.000000 2.000000,0.000000-1.000000,0.000000 10.000000,0.000000 0.000000,0.000000 0.000000,0.000000 0.000000,10.000000-10.000000,0.000000 0.000000,-1.000000 10.000000,1.000000 0.000000,-10.000000 0.000000,0.000000 0.000000,11.000000 10.000000,-1.000000 0.000000,0.000000 10.000000,-1.000000 0.000000,1.000000 0.000000,1.000000 0.000000,-11.000000 0.000000,0.000000-1.000000,0.000000 1.000000,0.000000 1.000000,10.000000-1.000000,0.000000 0.000000,-10.000000 0.000000,0.000000 0.000000,9.000000 0.000000,1.000000 0.000000,-10.000000 0.000000,0.000000-1.000000,11.000000 1.000000,-1.000000 1.000000,-10.000000-1.000000,0.000000 0.000000,10.000000-10.000000,-1.000000 0.000000,1.000000 0.000000,1.000000 0.000000,-1.000000 0.000000,0.000000 0.000000,-1.000000-10.000000,1.000000 0.000000,-10.000000-1.000000,0.000000 1.000000,11.000000 1.000000,-1.000000-1.000000,-10.000000 0.000000,0.000000 0.000000,10.000000 0.000000,-1.000000 0.000000,1.000000 0.000000,1.000000 0.000000,-11.000000-1.000000,0.000000 1.000000,10.000000 1.000000,0.000000-1.000000,-10.000000 0.000000,0.000000 0.000000,0.000000 0.000000,0.000000 0.000000,9.000000 10.000000,1.000000 0.000000,-10.000000-10.000000,0.000000 0.000000,0.000000-1.000000,0.000000 1.000000,11.000000 1.000000</inkml:trace>
</inkml:ink>
</file>

<file path=ppt/ink/ink151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8:05:26"/>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8200.000000 34150.000000,'0.000000'-50.000000,"0.000000"25.000000,0.000000 0.000000,0.000000 0.000000,0.000000 0.000000,0.000000 0.000000,0.000000 0.000000,0.000000 0.000000,0.000000 0.000000,25.000000 25.000000,0.000000 0.000000,0.000000 0.000000,0.000000 0.000000,-25.000000-25.000000,0.000000 0.000000,25.000000 25.000000,0.000000 0.000000,0.000000 0.000000,0.000000 0.000000,0.000000 0.000000,0.000000 0.000000,0.000000 0.000000,0.000000 0.000000,25.000000 0.000000,0.000000 0.000000,-25.000000 0.000000,0.000000 0.000000,0.000000 0.000000,0.000000 0.000000,25.000000 0.000000,0.000000 0.000000,25.000000 0.000000,0.000000 0.000000,-25.000000 0.000000,0.000000 0.000000,50.000000 0.000000,0.000000 0.000000,0.000000 0.000000,0.000000 0.000000,0.000000 0.000000,0.000000 0.000000,0.000000-25.000000,0.000000 0.000000,25.000000-25.000000,0.000000 0.000000,-50.000000 25.000000,0.000000 0.000000,25.000000-25.000000,0.000000 0.000000,-25.000000 25.000000,0.000000 0.000000,0.000000 0.000000,0.000000 0.000000,0.000000 0.000000,0.000000 0.000000,-50.000000 0.000000,0.000000 0.000000,25.000000 25.000000,0.000000 0.000000,0.000000 0.000000,0.000000 0.000000,-25.000000 0.000000,0.000000 0.000000,25.000000 0.000000,0.000000 0.000000,0.000000 0.000000,0.000000 0.000000,0.000000 0.000000,0.000000 0.000000,0.000000 0.000000,0.000000 0.000000,25.000000 25.000000,0.000000 0.000000,0.000000-25.000000,0.000000 0.000000,-25.000000 0.000000,0.000000 0.000000,25.000000 0.000000,0.000000 0.000000,0.000000 0.000000,0.000000 0.000000,-25.000000 0.000000</inkml:trace>
</inkml:ink>
</file>

<file path=ppt/ink/ink151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8:05:31"/>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13150.000000 33250.000000,'100.000000'0.000000,"-50.000000"0.000000,0.000000 0.000000,50.000000 0.000000,0.000000 0.000000,-25.000000 0.000000,0.000000 0.000000,0.000000-25.000000,0.000000 0.000000,25.000000 25.000000,0.000000 0.000000,-50.000000 0.000000,0.000000 0.000000,0.000000 0.000000,0.000000 0.000000,-25.000000 0.000000,0.000000 0.000000,25.000000 0.000000,0.000000 0.000000,-25.000000 0.000000,0.000000 0.000000,0.000000 0.000000,0.000000 0.000000,0.000000 0.000000,0.000000 0.000000,0.000000 0.000000,0.000000 0.000000,0.000000 0.000000,0.000000 0.000000,25.000000 0.000000,0.000000 0.000000,-25.000000 0.000000,0.000000 0.000000,0.000000 0.000000,0.000000 0.000000,25.000000 0.000000,0.000000 0.000000,0.000000 0.000000,0.000000 0.000000,25.000000 0.000000,0.000000 0.000000,-25.000000 0.000000,0.000000 0.000000,0.000000 0.000000,0.000000 0.000000,25.000000 0.000000,0.000000 0.000000,25.000000 0.000000,0.000000 0.000000,-50.000000 0.000000,0.000000 0.000000,25.000000 0.000000,0.000000 0.000000,0.000000 0.000000,0.000000 0.000000,-25.000000 0.000000,0.000000 0.000000,-25.000000 0.000000,0.000000 0.000000,25.000000 0.000000,0.000000 0.000000,-25.000000 0.000000,0.000000 0.000000,0.000000 0.000000,0.000000 0.000000,0.000000 0.000000,0.000000 0.000000,0.000000 0.000000,0.000000 0.000000,0.000000 0.000000,0.000000 0.000000,0.000000 0.000000,0.000000 0.000000,25.000000 0.000000,0.000000 0.000000,0.000000 0.000000,0.000000 0.000000,0.000000 0.000000,0.000000 0.000000,25.000000 25.000000,0.000000 0.000000,0.000000-25.000000,0.000000 0.000000,25.000000 0.000000,0.000000 0.000000,-25.000000 0.000000,0.000000 0.000000,0.000000 0.000000,0.000000 0.000000,25.000000 0.000000,0.000000 0.000000,-50.000000 0.000000,0.000000 0.000000,25.000000 0.000000,0.000000 0.000000,-50.000000 0.000000,0.000000 0.000000,25.000000 0.000000,0.000000 0.000000,-25.000000 0.000000,0.000000 0.000000,25.000000 0.000000,0.000000 0.000000,-25.000000 0.000000,0.000000 0.000000,0.000000 0.000000,0.000000 0.000000,0.000000 0.000000,0.000000 0.000000,0.000000 0.000000,0.000000 0.000000,0.000000 0.000000,0.000000 0.000000,0.000000-25.000000,0.000000 0.000000,0.000000 25.000000,0.000000 0.000000,0.000000 0.000000,0.000000 0.000000,0.000000 0.000000,0.000000 0.000000,0.000000 0.000000,0.000000 0.000000,25.000000 0.000000,0.000000 0.000000,-25.000000 0.000000,0.000000 0.000000,25.000000 0.000000,0.000000 0.000000,0.000000 0.000000,0.000000 0.000000,0.000000 0.000000,0.000000 0.000000,0.000000 0.000000,0.000000 0.000000,0.000000 0.000000,0.000000 0.000000,0.000000 0.000000,0.000000 0.000000,0.000000 25.000000,0.000000 0.000000,25.000000-25.000000,0.000000 0.000000,-25.000000 0.000000,0.000000 0.000000,0.000000 0.000000,0.000000 0.000000,0.000000 0.000000,0.000000 0.000000,0.000000 0.000000,0.000000 0.000000,-25.000000 0.000000,0.000000 0.000000,25.000000 0.000000,0.000000 0.000000,0.000000 0.000000,0.000000 0.000000,0.000000 0.000000,0.000000 0.000000,-25.000000 0.000000,0.000000 0.000000,25.000000 0.000000,0.000000 0.000000,-25.000000 0.000000,0.000000 0.000000,25.000000 0.000000,0.000000 0.000000,-25.000000 0.000000,0.000000 0.000000,0.000000 0.000000,0.000000 0.000000,0.000000 0.000000,0.000000 0.000000,0.000000 0.000000,0.000000 0.000000,0.000000 25.000000,0.000000 0.000000,0.000000-25.000000,0.000000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0.000000,25.000000 0.000000,0.000000 0.000000,-25.000000 0.000000,0.000000 0.000000,0.000000 0.000000,0.000000 0.000000,25.000000 0.000000,0.000000 0.000000,-25.000000 0.000000,0.000000 0.000000,0.000000 0.000000,0.000000 0.000000,0.000000 0.000000,0.000000 0.000000,25.000000 0.000000,0.000000 0.000000,-25.000000 0.000000,0.000000 0.000000,0.000000 0.000000,0.000000 0.000000,0.000000 0.000000,0.000000 0.000000,0.000000 0.000000,0.000000 0.000000,25.000000 0.000000,0.000000 0.000000,-25.000000 0.000000,0.000000 0.000000,0.000000 0.000000,0.000000 0.000000,0.000000 0.000000,0.000000 0.000000,25.000000 0.000000,0.000000 0.000000,-25.000000 25.000000,0.000000 0.000000,0.000000-25.000000,0.000000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0.000000,25.000000 0.000000,0.000000 0.000000,-25.000000 0.000000,0.000000 0.000000,0.000000 0.000000,0.000000 0.000000,25.000000 0.000000,0.000000 0.000000,-25.000000 0.000000,0.000000 0.000000,0.000000 0.000000,0.000000 0.000000,25.000000 0.000000,0.000000 0.000000,-25.000000 0.000000,0.000000 0.000000,0.000000 0.000000,0.000000 0.000000,25.000000 0.000000,0.000000 0.000000,-25.000000 0.000000,0.000000 0.000000,25.000000 25.000000,0.000000 0.000000,-25.000000-25.000000,0.000000 0.000000,25.000000 0.000000,0.000000 0.000000,-25.000000 0.000000,0.000000 0.000000,25.000000 0.000000,0.000000 0.000000,0.000000 0.000000,0.000000 0.000000,-25.000000 0.000000,0.000000 0.000000,25.000000 0.000000,0.000000 0.000000,-25.000000 0.000000,0.000000 0.000000,25.000000 0.000000,0.000000 0.000000,-25.000000 0.000000,0.000000 0.000000,25.000000 0.000000,0.000000 0.000000,-25.000000 0.000000,0.000000 0.000000,25.000000 0.000000,0.000000 0.000000,0.000000 0.000000,0.000000 0.000000,-25.000000 0.000000,0.000000 0.000000,25.000000 25.000000,0.000000 0.000000,0.000000-25.000000,0.000000 0.000000,0.000000 0.000000,0.000000 0.000000,0.000000 0.000000,0.000000 0.000000,0.000000 0.000000,0.000000 0.000000,0.000000 0.000000,0.000000 0.000000,0.000000 0.000000,0.000000 0.000000,0.000000 0.000000,0.000000 0.000000,0.000000 0.000000,0.000000 0.000000,-25.000000 0.000000,0.000000 0.000000,25.000000 0.000000,0.000000 0.000000,0.000000 0.000000,0.000000 0.000000,-25.000000 0.000000,0.000000 0.000000,25.000000 0.000000,0.000000 0.000000,-25.000000 0.000000,0.000000 0.000000,25.000000 0.000000,0.000000 0.000000,-25.000000 0.000000,0.000000 0.000000,0.000000 0.000000,0.000000 0.000000,0.000000 25.000000,0.000000 0.000000,25.000000-25.000000,0.000000 0.000000,-25.000000 0.000000,0.000000 0.000000,0.000000 25.000000,0.000000 0.000000,0.000000-25.000000,0.000000 0.000000,0.000000 0.000000,0.000000 0.000000,0.000000 25.000000,0.000000 0.000000,0.000000-25.000000,0.000000 0.000000,0.000000 0.000000,0.000000 0.000000,25.000000 0.000000,0.000000 0.000000,-25.000000 25.000000,0.000000 0.000000,0.000000-25.000000,0.000000 0.000000,0.000000 0.000000,0.000000 0.000000,0.000000 0.000000,0.000000 0.000000,25.000000 0.000000,0.000000 0.000000,-25.000000 0.000000,0.000000 0.000000,25.000000 0.000000,0.000000 0.000000,-25.000000 0.000000,0.000000 0.000000,0.000000 0.000000,0.000000 0.000000,25.000000 25.000000,0.000000 0.000000,-25.000000-25.000000,0.000000 0.000000,25.000000 0.000000,0.000000 0.000000,-25.000000 0.000000,0.000000 0.000000,0.000000 0.000000,0.000000 0.000000,25.000000 0.000000,0.000000 0.000000,0.000000 0.000000,0.000000 0.000000,-25.000000 0.000000,0.000000 0.000000,25.000000 0.000000,0.000000 0.000000,0.000000 0.000000,0.000000 0.000000,-25.000000 0.000000,0.000000 0.000000,25.000000 0.000000,0.000000 0.000000,0.000000 0.000000,0.000000 0.000000,-25.000000 0.000000,0.000000 0.000000,50.000000 0.000000,0.000000 0.000000,-50.000000 0.000000,0.000000 0.000000,50.000000 0.000000,0.000000 0.000000,-25.000000 0.000000,0.000000 0.000000,0.000000 0.000000,0.000000 0.000000,0.000000 0.000000,0.000000 0.000000,25.000000 25.000000,0.000000 0.000000,-25.000000-25.000000,0.000000 0.000000,0.000000 0.000000,0.000000 0.000000,25.000000 0.000000,0.000000 0.000000,-25.000000 0.000000,0.000000 0.000000,0.000000 0.000000,0.000000 0.000000,25.000000 0.000000,0.000000 0.000000,-25.000000 0.000000,0.000000 0.000000,25.000000 0.000000,0.000000 0.000000,0.000000-25.000000,0.000000 0.000000,-25.000000 25.000000,0.000000 0.000000,25.000000 0.000000,0.000000 0.000000,0.000000 0.000000,0.000000 0.000000,0.000000 0.000000,0.000000 0.000000,0.000000 0.000000,0.000000 0.000000,25.000000 0.000000,0.000000 0.000000,-25.000000 0.000000,0.000000 0.000000,0.000000 0.000000,0.000000 0.000000,0.000000 0.000000,0.000000 0.000000,0.000000 0.000000,0.000000 0.000000,-25.000000 0.000000,0.000000 0.000000,25.000000 0.000000,0.000000 0.000000,-25.000000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0.000000,25.000000 0.000000,0.000000 0.000000,0.000000 25.000000,0.000000 0.000000,-25.000000-25.000000,0.000000 0.000000,25.000000 0.000000,0.000000 0.000000,-25.000000 0.000000,0.000000 0.000000,25.000000 0.000000,0.000000 0.000000,-25.000000 0.000000,0.000000 0.000000,0.000000 0.000000,0.000000 0.000000,0.000000 0.000000,0.000000 0.000000,25.000000 0.000000,0.000000 0.000000,-50.000000 0.000000,0.000000 0.000000,25.000000 0.000000,0.000000 0.000000,0.000000 25.000000,0.000000 0.000000,0.000000-25.000000,0.000000 0.000000,0.000000 0.000000,0.000000 0.000000,0.000000 0.000000,0.000000 0.000000,0.000000 25.000000,0.000000 0.000000,-25.000000-25.000000,0.000000 0.000000,50.000000 0.000000,0.000000 0.000000,-50.000000 0.000000,0.000000 0.000000,50.000000 0.000000,0.000000 0.000000,-25.000000 0.000000,0.000000 0.000000,0.000000 0.000000,0.000000 0.000000,0.000000 0.000000,0.000000 0.000000,0.000000 0.000000,0.000000 0.000000,0.000000 0.000000,0.000000 0.000000,0.000000 0.000000,0.000000 0.000000,0.000000 0.000000,0.000000 0.000000,-25.000000 25.000000,0.000000 0.000000,25.000000-25.000000,0.000000 0.000000,0.000000 0.000000,0.000000 0.000000,-25.000000 0.000000,0.000000 0.000000,25.000000 0.000000,0.000000 0.000000,-25.000000 0.000000,0.000000 0.000000,25.000000 0.000000,0.000000 0.000000,-25.000000 0.000000,0.000000 0.000000,25.000000 0.000000,0.000000 0.000000,0.000000 0.000000,0.000000 0.000000,0.000000 25.000000,0.000000 0.000000,-25.000000-25.000000,0.000000 0.000000,25.000000 0.000000,0.000000 0.000000,0.000000 0.000000,0.000000 0.000000,0.000000 0.000000,0.000000 0.000000,0.000000 25.000000,0.000000 0.000000,0.000000-25.000000,0.000000 0.000000,25.000000 0.000000,0.000000 0.000000,-25.000000 0.000000,0.000000 0.000000,25.000000 0.000000,0.000000 0.000000,-25.000000 0.000000,0.000000 0.000000,25.000000 0.000000,0.000000 0.000000,-25.000000 0.000000,0.000000 0.000000,25.000000 0.000000,0.000000 0.000000,-25.000000 0.000000,0.000000 0.000000,25.000000 0.000000,0.000000 0.000000,-25.000000 0.000000,0.000000 0.000000,0.000000 0.000000,0.000000 0.000000,25.000000 0.000000,0.000000 0.000000,-25.000000 0.000000,0.000000 0.000000,25.000000 0.000000,0.000000 0.000000,0.000000-25.000000,0.000000 0.000000,-25.000000 25.000000,0.000000 0.000000,25.000000-25.000000,0.000000 0.000000,0.000000 25.000000,0.000000 0.000000,-25.000000-25.000000,0.000000 0.000000,0.000000 25.000000,0.000000 0.000000,25.000000-25.000000,0.000000 0.000000,-25.000000 25.000000,0.000000 0.000000,0.000000-25.000000,0.000000 0.000000,25.000000 0.000000,0.000000 0.000000,-25.000000 25.000000,0.000000 0.000000,0.000000-25.000000,0.000000 0.000000,25.000000 0.000000,0.000000 0.000000,0.000000 25.000000,0.000000 0.000000,-25.000000 0.000000,0.000000 0.000000,25.000000-25.000000,0.000000 0.000000,0.000000 25.000000,0.000000 0.000000,0.000000 0.000000,0.000000 0.000000,0.000000-25.000000,0.000000 0.000000,0.000000 25.000000,0.000000 0.000000,0.000000 0.000000,0.000000 0.000000,-25.000000 0.000000,0.000000 0.000000,0.000000-25.000000,0.000000 0.000000,0.000000 25.000000,0.000000 0.000000,0.000000 0.000000,0.000000 0.000000,0.000000-25.000000,0.000000 0.000000,0.000000 25.000000,0.000000 0.000000,0.000000 0.000000,0.000000 0.000000,-25.000000 0.000000,0.000000 0.000000,25.000000 0.000000,0.000000 0.000000,0.000000 0.000000,0.000000 0.000000,0.000000 0.000000,0.000000 0.000000,-25.000000 0.000000,0.000000 0.000000,25.000000 0.000000,0.000000 0.000000,0.000000 0.000000,0.000000 0.000000,0.000000 0.000000,0.000000 0.000000,25.000000 0.000000,0.000000 0.000000,-25.000000 0.000000,0.000000 0.000000,25.000000 0.000000,0.000000 0.000000,0.000000 0.000000,0.000000 0.000000,0.000000 0.000000,0.000000 0.000000,-25.000000 0.000000,0.000000 0.000000,25.000000 0.000000,0.000000 0.000000,-25.000000 25.000000,0.000000 0.000000,25.000000-25.000000,0.000000 0.000000,-25.000000 0.000000,0.000000 0.000000,0.000000 0.000000,0.000000 0.000000,0.000000 0.000000,0.000000 0.000000,25.000000 0.000000,0.000000 0.000000,-25.000000 0.000000,0.000000 0.000000,25.000000 0.000000,0.000000 0.000000,0.000000 0.000000,0.000000 0.000000,-25.000000 0.000000,0.000000 0.000000,25.000000 0.000000,0.000000 0.000000,0.000000 0.000000,0.000000 0.000000,0.000000 0.000000,0.000000 0.000000,-25.000000 0.000000,0.000000 0.000000,25.000000 0.000000,0.000000 0.000000,-25.000000 0.000000,0.000000 0.000000,0.000000 0.000000,0.000000 0.000000,25.000000 0.000000,0.000000 0.000000,-25.000000 0.000000,0.000000 0.000000,0.000000 0.000000,0.000000 0.000000,0.000000 0.000000,0.000000 0.000000,-25.000000 0.000000,0.000000 0.000000,25.000000 0.000000,0.000000 0.000000,0.000000 0.000000,0.000000 0.000000,0.000000 0.000000,0.000000 0.000000,0.000000 0.000000,0.000000 0.000000,0.000000 0.000000,0.000000 0.000000,0.000000 0.000000,0.000000 0.000000,0.000000 0.000000,0.000000 0.000000,25.000000 0.000000,0.000000 0.000000,-25.000000 0.000000,0.000000 0.000000,-25.000000 0.000000,0.000000 0.000000,50.000000 0.000000,0.000000 0.000000,-25.000000 0.000000,0.000000 0.000000,0.000000 0.000000,0.000000 0.000000,0.000000 0.000000,0.000000 0.000000,-25.000000 0.000000,0.000000 0.000000,25.000000-25.000000,0.000000 0.000000,0.000000 25.000000,0.000000 0.000000,0.000000 0.000000,0.000000 0.000000,0.000000 0.000000,0.000000 0.000000,0.000000 0.000000,0.000000 0.000000,0.000000 0.000000,0.000000 0.000000,-25.000000 0.000000,0.000000 0.000000,25.000000 0.000000,0.000000 0.000000,0.000000 0.000000,0.000000 0.000000,0.000000 0.000000,0.000000 0.000000,-25.000000 0.000000,0.000000 0.000000,25.000000 0.000000,0.000000 0.000000,-25.000000 0.000000,0.000000 0.000000,25.000000 0.000000,0.000000 0.000000,0.000000 0.000000,0.000000 0.000000,-25.000000 0.000000,0.000000 0.000000,25.000000 0.000000,0.000000 0.000000,-25.000000 0.000000,0.000000 0.000000,25.000000 0.000000,0.000000 0.000000,0.000000 0.000000,0.000000 0.000000,-25.000000 0.000000,0.000000 0.000000,25.000000 0.000000,0.000000 0.000000,0.000000 0.000000,0.000000 0.000000,0.000000 0.000000,0.000000 0.000000,0.000000 0.000000,0.000000 0.000000,-25.000000 0.000000,0.000000 0.000000,0.000000 0.000000,0.000000 0.000000,25.000000 0.000000,0.000000 0.000000,0.000000 0.000000,0.000000 0.000000,-25.000000 0.000000,0.000000 0.000000,0.000000 0.000000,0.000000 0.000000,0.000000 0.000000,0.000000 0.000000,0.000000 0.000000,0.000000 0.000000,25.000000 0.000000,0.000000 0.000000,-25.000000 0.000000,0.000000 0.000000,0.000000 0.000000,0.000000 0.000000,0.000000 0.000000,0.000000 0.000000,0.000000 25.000000,0.000000 0.000000,0.000000-25.000000,0.000000 0.000000,25.000000 0.000000,0.000000 0.000000,-25.000000 0.000000,0.000000 0.000000,0.000000 0.000000,0.000000 0.000000,0.000000 0.000000,0.000000 0.000000,25.000000 0.000000,0.000000 0.000000,0.000000 0.000000,0.000000 0.000000,-25.000000 0.000000,0.000000 0.000000,0.000000 0.000000,0.000000 0.000000,25.000000 0.000000,0.000000 0.000000,-25.000000 25.000000,0.000000 0.000000,0.000000-25.000000,0.000000 0.000000,0.000000 0.000000,0.000000 0.000000,25.000000 0.000000,0.000000 0.000000,-25.000000 0.000000,0.000000 0.000000,0.000000 0.000000,0.000000 0.000000,25.000000 0.000000,0.000000 0.000000,-25.000000 0.000000,0.000000 0.000000,0.000000 0.000000,0.000000 0.000000,25.000000 0.000000,0.000000 0.000000,-25.000000 0.000000,0.000000 0.000000,25.000000 0.000000,0.000000 0.000000,-25.000000 0.000000,0.000000 0.000000,0.000000 0.000000,0.000000 0.000000,0.000000 0.000000,0.000000 0.000000,0.000000 0.000000,0.000000 0.000000,0.000000 0.000000,0.000000 0.000000,25.000000 0.000000,0.000000 0.000000,-25.000000 0.000000,0.000000 0.000000,0.000000 0.000000,0.000000 0.000000,0.000000 0.000000,0.000000 0.000000,0.000000 0.000000,0.000000 0.000000,0.000000 25.000000,0.000000 0.000000,0.000000-25.000000,0.000000 0.000000,0.000000 0.000000,0.000000 0.000000,0.000000 0.000000,0.000000 0.000000,0.000000 0.000000,0.000000 0.000000,0.000000 0.000000,0.000000 0.000000,0.000000 0.000000,0.000000 0.000000,25.000000 0.000000,0.000000 0.000000,-25.000000 25.000000,0.000000 0.000000,0.000000-25.000000,0.000000 0.000000,0.000000 0.000000,0.000000 0.000000,25.000000 0.000000,0.000000 0.000000,-25.000000 0.000000,0.000000 0.000000,25.000000 0.000000,0.000000 0.000000,-25.000000 0.000000,0.000000 0.000000,25.000000 0.000000,0.000000 0.000000,0.000000 0.000000,0.000000 0.000000,0.000000 0.000000,0.000000 0.000000,-25.000000 0.000000,0.000000 0.000000,25.000000 0.000000,0.000000 0.000000,0.000000 0.000000,0.000000 0.000000,-25.000000 0.000000,0.000000 0.000000,25.000000 0.000000,0.000000 0.000000,-25.000000 0.000000,0.000000 0.000000,0.000000 0.000000,0.000000 0.000000,25.000000 0.000000,0.000000 0.000000,-25.000000 0.000000,0.000000 0.000000,0.000000 0.000000,0.000000 0.000000,0.000000 0.000000,0.000000 0.000000,0.000000 0.000000,0.000000 0.000000,25.000000 0.000000,0.000000 0.000000,-25.000000 25.000000,0.000000 0.000000,0.000000-25.000000,0.000000 0.000000,0.000000 0.000000,0.000000 0.000000,0.000000 0.000000,0.000000 0.000000,0.000000 0.000000,0.000000 0.000000,25.000000 0.000000,0.000000 0.000000,-25.000000 0.000000,0.000000 0.000000,0.000000 0.000000,0.000000 0.000000,0.000000 25.000000,0.000000 0.000000,25.000000-25.000000,0.000000 0.000000,-25.000000 0.000000,0.000000 0.000000,0.000000 0.000000,0.000000 0.000000,25.000000 0.000000,0.000000 0.000000,-25.000000 0.000000,0.000000 0.000000,25.000000 0.000000,0.000000 0.000000,-25.000000 25.000000,0.000000 0.000000,0.000000-25.000000,0.000000 0.000000,0.000000 0.000000,0.000000 0.000000,0.000000 0.000000,0.000000 0.000000,0.000000 0.000000,0.000000 0.000000,0.000000 0.000000,0.000000 0.000000,0.000000 0.000000,0.000000 0.000000,0.000000 25.000000,0.000000 0.000000,0.000000-25.000000,0.000000 0.000000,0.000000 50.000000,0.000000 0.000000,0.000000 0.000000,0.000000 0.000000,-25.000000 0.000000,0.000000 0.000000,0.000000 0.000000</inkml:trace>
</inkml:ink>
</file>

<file path=ppt/ink/ink151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8:05:45"/>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59350.000000 33650.000000,'0.000000'-50.000000,"25.000000"25.000000,0.000000 0.000000,0.000000 25.000000,0.000000 0.000000,0.000000-25.000000,0.000000 0.000000,0.000000 25.000000,0.000000 0.000000,25.000000 0.000000,0.000000 0.000000,0.000000 0.000000,0.000000 0.000000,0.000000 0.000000,0.000000 0.000000,0.000000 0.000000,0.000000 0.000000,25.000000 0.000000,0.000000 0.000000,-25.000000 25.000000,0.000000 0.000000,25.000000-25.000000,0.000000 0.000000,25.000000 25.000000,0.000000 0.000000,0.000000-25.000000,0.000000 0.000000,0.000000 25.000000,0.000000 0.000000,25.000000-25.000000,0.000000 0.000000,50.000000 0.000000,0.000000 0.000000,-25.000000 0.000000,0.000000 0.000000,50.000000 0.000000,0.000000 0.000000,-25.000000 0.000000,0.000000 0.000000,25.000000 0.000000,0.000000 0.000000,25.000000 0.000000,0.000000 0.000000,25.000000-25.000000,0.000000 0.000000,0.000000 25.000000,0.000000 0.000000,-25.000000-25.000000,0.000000 0.000000,25.000000 25.000000,0.000000 0.000000,-25.000000-25.000000,0.000000 0.000000,25.000000 25.000000,0.000000 0.000000,0.000000-25.000000,0.000000 0.000000,-25.000000 25.000000,0.000000 0.000000,50.000000-25.000000,0.000000 0.000000,0.000000 0.000000,0.000000 0.000000,-50.000000 25.000000,0.000000 0.000000,-50.000000 0.000000,0.000000 0.000000,25.000000-25.000000,0.000000 0.000000,0.000000 25.000000,0.000000 0.000000,25.000000 0.000000,0.000000 0.000000,-50.000000 0.000000,0.000000 0.000000,-25.000000 0.000000,0.000000 0.000000,-25.000000 25.000000,0.000000 0.000000,0.000000 0.000000,0.000000 0.000000,-25.000000-25.000000,0.000000 0.000000,0.000000 25.000000,0.000000 0.000000,25.000000 0.000000,0.000000 0.000000,-50.000000-25.000000,0.000000 0.000000,25.000000 0.000000,0.000000 0.000000,-25.000000 0.000000,0.000000 0.000000,0.000000 0.000000,0.000000 0.000000,-25.000000 0.000000,0.000000 0.000000,25.000000 0.000000,0.000000 0.000000,-25.000000-25.000000,0.000000 0.000000,-25.000000 25.000000,0.000000 0.000000,25.000000 0.000000,0.000000 0.000000,-25.000000 0.000000,0.000000 0.000000,0.000000 0.000000,0.000000 0.000000,0.000000 0.000000,0.000000 0.000000,0.000000 25.000000,0.000000 0.000000,25.000000 0.000000,0.000000 0.000000,-25.000000 0.000000,0.000000 0.000000,0.000000 50.000000,0.000000 0.000000,-25.000000-25.000000,0.000000 0.000000,0.000000-25.000000</inkml:trace>
</inkml:ink>
</file>

<file path=ppt/ink/ink151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8:05:47"/>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8200.000000 36400.000000,'50.000000'-50.000000,"-50.000000"25.000000,0.000000 0.000000,25.000000 0.000000,0.000000 0.000000,0.000000 25.000000,0.000000 0.000000,0.000000 0.000000,0.000000 0.000000,0.000000 0.000000,0.000000 0.000000,25.000000-25.000000,0.000000 0.000000,25.000000 25.000000,0.000000 0.000000,-25.000000 0.000000,0.000000 0.000000,50.000000 0.000000,0.000000 0.000000,-25.000000 0.000000,0.000000 0.000000,25.000000 0.000000,0.000000 0.000000,25.000000 25.000000,0.000000 0.000000,-25.000000-25.000000,0.000000 0.000000,25.000000 25.000000,0.000000 0.000000,0.000000 0.000000,0.000000 0.000000,25.000000-25.000000,0.000000 0.000000,-25.000000 25.000000,0.000000 0.000000,25.000000-25.000000,0.000000 0.000000,50.000000 0.000000,0.000000 0.000000,0.000000 0.000000,0.000000 0.000000,25.000000-25.000000,0.000000 0.000000,-25.000000-25.000000,0.000000 0.000000,25.000000 25.000000,0.000000 0.000000,0.000000 25.000000,0.000000 0.000000,25.000000-25.000000,0.000000 0.000000,-50.000000 25.000000,0.000000 0.000000,-25.000000 0.000000,0.000000 0.000000,0.000000 0.000000,0.000000 0.000000,0.000000 0.000000,0.000000 0.000000,-25.000000 0.000000,0.000000 0.000000,0.000000 0.000000,0.000000 0.000000,-25.000000 25.000000,0.000000 0.000000,0.000000-25.000000,0.000000 0.000000,-25.000000 0.000000,0.000000 0.000000,0.000000 0.000000,0.000000 0.000000,25.000000 0.000000,0.000000 0.000000,-25.000000 0.000000,0.000000 0.000000,25.000000 0.000000,0.000000 0.000000,-25.000000 0.000000,0.000000 0.000000,25.000000 0.000000,0.000000 0.000000,-25.000000-25.000000,0.000000 0.000000,25.000000 25.000000,0.000000 0.000000,0.000000 0.000000,0.000000 0.000000,-25.000000 0.000000,0.000000 0.000000,50.000000 0.000000,0.000000 0.000000,0.000000 0.000000,0.000000 0.000000,0.000000 0.000000,0.000000 0.000000,0.000000 0.000000,0.000000 0.000000,-25.000000 0.000000,0.000000 0.000000,0.000000 0.000000,0.000000 0.000000,-25.000000 0.000000,0.000000 0.000000,0.000000 0.000000,0.000000 0.000000,25.000000 0.000000,0.000000 0.000000,0.000000 0.000000,0.000000 0.000000,-25.000000 0.000000,0.000000 0.000000,25.000000 0.000000,0.000000 0.000000,0.000000 0.000000,0.000000 0.000000,-25.000000 0.000000,0.000000 0.000000,0.000000-25.000000,0.000000 0.000000,25.000000 25.000000,0.000000 0.000000,-25.000000 0.000000,0.000000 0.000000,25.000000 0.000000,0.000000 0.000000,25.000000-25.000000,0.000000 0.000000,0.000000 25.000000,0.000000 0.000000,-25.000000 0.000000,0.000000 0.000000,25.000000 0.000000,0.000000 0.000000,-25.000000-25.000000,0.000000 0.000000,-25.000000 25.000000,0.000000 0.000000,25.000000 0.000000,0.000000 0.000000,-25.000000 0.000000,0.000000 0.000000,25.000000-25.000000,0.000000 0.000000,0.000000 25.000000,0.000000 0.000000,-25.000000 0.000000,0.000000 0.000000,25.000000 0.000000,0.000000 0.000000,-25.000000-25.000000,0.000000 0.000000,0.000000 25.000000,0.000000 0.000000,-25.000000 0.000000,0.000000 0.000000,25.000000 0.000000,0.000000 0.000000,0.000000 0.000000,0.000000 0.000000,0.000000 0.000000,0.000000 0.000000,25.000000 0.000000,0.000000 0.000000,-25.000000 0.000000,0.000000 0.000000,25.000000 0.000000,0.000000 0.000000,-25.000000 0.000000,0.000000 0.000000,0.000000 0.000000,0.000000 0.000000,0.000000 25.000000,0.000000 0.000000,0.000000-25.000000,0.000000 0.000000,-25.000000 25.000000,0.000000 0.000000,25.000000-25.000000,0.000000 0.000000,0.000000 25.000000,0.000000 0.000000,0.000000-25.000000,0.000000 0.000000,25.000000 0.000000,0.000000 0.000000,0.000000 25.000000,0.000000 0.000000,-25.000000-25.000000,0.000000 0.000000,0.000000 0.000000,0.000000 0.000000,25.000000 25.000000,0.000000 0.000000,-50.000000 0.000000,0.000000 0.000000,25.000000-25.000000,0.000000 0.000000,0.000000 25.000000,0.000000 0.000000,-25.000000 0.000000,0.000000 0.000000,25.000000-25.000000,0.000000 0.000000,25.000000 25.000000,0.000000 0.000000,-25.000000-25.000000,0.000000 0.000000,25.000000 0.000000,0.000000 0.000000,0.000000 25.000000,0.000000 0.000000,-25.000000-25.000000,0.000000 0.000000,25.000000 0.000000,0.000000 0.000000,0.000000 0.000000,0.000000 0.000000,0.000000 0.000000,0.000000 0.000000,-25.000000 25.000000,0.000000 0.000000,25.000000-25.000000,0.000000 0.000000,0.000000 0.000000,0.000000 0.000000,-25.000000 0.000000,0.000000 0.000000,-25.000000 0.000000,0.000000 0.000000,0.000000 0.000000,0.000000 0.000000,-25.000000 0.000000,0.000000 0.000000,0.000000 0.000000,0.000000 0.000000,-25.000000-25.000000,0.000000 0.000000,25.000000 25.000000,0.000000 0.000000,-25.000000-25.000000,0.000000 0.000000,25.000000 25.000000,0.000000 0.000000,-25.000000-25.000000,0.000000 0.000000,0.000000 25.000000,0.000000 0.000000,-25.000000-25.000000,0.000000 0.000000,25.000000 25.000000,0.000000 0.000000,-50.000000 50.000000</inkml:trace>
</inkml:ink>
</file>

<file path=ppt/ink/ink151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8:05:54"/>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6250.000000 39000.000000,'50.000000'0.000000,"-25.000000"0.000000,0.000000 0.000000,0.000000 0.000000,0.000000 0.000000,25.000000 25.000000,0.000000 0.000000,-25.000000-25.000000,0.000000 0.000000,50.000000 0.000000,0.000000 0.000000,0.000000 0.000000,0.000000 0.000000,0.000000 0.000000,0.000000 0.000000,50.000000 0.000000,0.000000 0.000000,25.000000 0.000000,0.000000 0.000000,-25.000000 0.000000,0.000000 0.000000,25.000000 25.000000,0.000000 0.000000,0.000000-25.000000,0.000000 0.000000,25.000000 0.000000,0.000000 0.000000,0.000000 0.000000,0.000000 0.000000,75.000000-25.000000,0.000000 0.000000,-25.000000-25.000000,0.000000 0.000000,0.000000 25.000000,0.000000 0.000000,0.000000 0.000000,0.000000 0.000000,25.000000 0.000000,0.000000 0.000000,25.000000 0.000000,0.000000 0.000000,-25.000000 25.000000,0.000000 0.000000,-25.000000-25.000000,0.000000 0.000000,0.000000 0.000000,0.000000 0.000000,50.000000 25.000000,0.000000 0.000000,-50.000000-25.000000,0.000000 0.000000,-25.000000 25.000000,0.000000 0.000000,0.000000 0.000000,0.000000 0.000000,0.000000 0.000000,0.000000 0.000000,0.000000 0.000000,0.000000 0.000000,-25.000000 0.000000,0.000000 0.000000,0.000000 0.000000,0.000000 0.000000,-25.000000 0.000000,0.000000 0.000000,50.000000 0.000000,0.000000 0.000000,-25.000000 0.000000,0.000000 0.000000,50.000000 0.000000,0.000000 0.000000,-25.000000 0.000000,0.000000 0.000000,-25.000000 0.000000,0.000000 0.000000,0.000000 0.000000,0.000000 0.000000,50.000000 0.000000,0.000000 0.000000,-25.000000 0.000000,0.000000 0.000000,0.000000 25.000000,0.000000 0.000000,-25.000000-25.000000,0.000000 0.000000,0.000000 25.000000,0.000000 0.000000,-25.000000-25.000000,0.000000 0.000000,50.000000 0.000000,0.000000 0.000000,-25.000000 25.000000,0.000000 0.000000,0.000000-25.000000,0.000000 0.000000,-25.000000 0.000000,0.000000 0.000000,0.000000 0.000000,0.000000 0.000000,0.000000 0.000000,0.000000 0.000000,0.000000 0.000000,0.000000 0.000000,0.000000 0.000000,0.000000 0.000000,0.000000 0.000000,0.000000 0.000000,-25.000000 0.000000,0.000000 0.000000,-25.000000 0.000000,0.000000 0.000000,0.000000 25.000000,0.000000 0.000000,-25.000000-25.000000,0.000000 0.000000,0.000000 0.000000,0.000000 0.000000,25.000000 0.000000,0.000000 0.000000,0.000000 25.000000,0.000000 0.000000,0.000000-25.000000,0.000000 0.000000,25.000000 0.000000,0.000000 0.000000,-25.000000 0.000000,0.000000 0.000000,25.000000 0.000000,0.000000 0.000000,0.000000 0.000000,0.000000 0.000000,-25.000000 0.000000,0.000000 0.000000,0.000000 0.000000,0.000000 0.000000,25.000000 0.000000,0.000000 0.000000,0.000000 0.000000,0.000000 0.000000,0.000000 0.000000,0.000000 0.000000,25.000000 0.000000,0.000000 0.000000,0.000000 0.000000,0.000000 0.000000,-25.000000 0.000000,0.000000 0.000000,25.000000 0.000000,0.000000 0.000000,-25.000000 0.000000,0.000000 0.000000,0.000000-25.000000,0.000000 0.000000,25.000000 25.000000,0.000000 0.000000,0.000000 0.000000,0.000000 0.000000,0.000000-25.000000,0.000000 0.000000,0.000000 25.000000,0.000000 0.000000,-25.000000 0.000000,0.000000 0.000000,0.000000 0.000000,0.000000 0.000000,0.000000-25.000000,0.000000 0.000000,0.000000 25.000000,0.000000 0.000000,25.000000 0.000000,0.000000 0.000000,0.000000 0.000000,0.000000 0.000000,-25.000000 0.000000,0.000000 0.000000,0.000000 0.000000,0.000000 0.000000,0.000000 0.000000,0.000000 0.000000,-25.000000 0.000000,0.000000 0.000000,0.000000 0.000000,0.000000 0.000000,25.000000 0.000000,0.000000 0.000000,0.000000 0.000000,0.000000 0.000000,0.000000 0.000000,0.000000 0.000000,25.000000-25.000000,0.000000 0.000000,-25.000000 25.000000,0.000000 0.000000,0.000000 0.000000,0.000000 0.000000,0.000000 0.000000,0.000000 0.000000,-25.000000 0.000000,0.000000 0.000000,0.000000 0.000000,0.000000 0.000000,25.000000 0.000000,0.000000 0.000000,0.000000 0.000000,0.000000 0.000000,0.000000 0.000000,0.000000 0.000000,25.000000-25.000000,0.000000 0.000000,-25.000000 25.000000,0.000000 0.000000,-25.000000 0.000000,0.000000 0.000000,25.000000-25.000000,0.000000 0.000000,-25.000000 25.000000,0.000000 0.000000,25.000000-25.000000,0.000000 0.000000,25.000000 0.000000,0.000000 0.000000,0.000000 25.000000,0.000000 0.000000,0.000000-25.000000,0.000000 0.000000,0.000000 25.000000,0.000000 0.000000,-25.000000-25.000000,0.000000 0.000000,0.000000 25.000000,0.000000 0.000000,25.000000 0.000000,0.000000 0.000000,-50.000000 0.000000,0.000000 0.000000,50.000000 0.000000,0.000000 0.000000,0.000000 0.000000,0.000000 0.000000,-25.000000-25.000000,0.000000 0.000000,0.000000 25.000000,0.000000 0.000000,0.000000 0.000000,0.000000 0.000000,0.000000 0.000000,0.000000 0.000000,0.000000 0.000000,0.000000 0.000000,0.000000 0.000000,0.000000 0.000000,0.000000 0.000000,0.000000 0.000000,25.000000 0.000000,0.000000 0.000000,0.000000 0.000000,0.000000 0.000000,0.000000 0.000000,0.000000 0.000000,-25.000000 0.000000,0.000000 0.000000,0.000000 0.000000,0.000000 0.000000,0.000000 0.000000,0.000000 0.000000,0.000000 0.000000,0.000000 0.000000,25.000000 0.000000,0.000000 0.000000,-25.000000 0.000000,0.000000 0.000000,25.000000 0.000000,0.000000 0.000000,0.000000 0.000000,0.000000 0.000000,-25.000000 0.000000,0.000000 0.000000,-25.000000 0.000000,0.000000 0.000000,25.000000 0.000000,0.000000 0.000000,0.000000 25.000000,0.000000 0.000000,0.000000-25.000000,0.000000 0.000000,25.000000 25.000000,0.000000 0.000000,-25.000000-25.000000,0.000000 0.000000,0.000000 0.000000,0.000000 0.000000,0.000000 0.000000,0.000000 0.000000,-25.000000 25.000000,0.000000 0.000000,25.000000-25.000000,0.000000 0.000000,-25.000000 0.000000,0.000000 0.000000,25.000000 25.000000,0.000000 0.000000,0.000000-25.000000,0.000000 0.000000,25.000000 0.000000,0.000000 0.000000,-25.000000 25.000000,0.000000 0.000000,0.000000-25.000000,0.000000 0.000000,-25.000000 0.000000,0.000000 0.000000,0.000000 0.000000,0.000000 0.000000,25.000000 0.000000,0.000000 0.000000,-25.000000 0.000000,0.000000 0.000000,0.000000 0.000000,0.000000 0.000000,25.000000 0.000000,0.000000 0.000000,0.000000 25.000000,0.000000 0.000000,-25.000000-25.000000,0.000000 0.000000,25.000000 0.000000,0.000000 0.000000,-25.000000 0.000000,0.000000 0.000000,0.000000 0.000000,0.000000 0.000000,25.000000 0.000000,0.000000 0.000000,-25.000000 0.000000,0.000000 0.000000,0.000000 0.000000,0.000000 0.000000,0.000000 0.000000,0.000000 0.000000,25.000000 25.000000,0.000000 0.000000,-25.000000-25.000000,0.000000 0.000000,25.000000 0.000000,0.000000 0.000000,0.000000 0.000000,0.000000 0.000000,-25.000000 0.000000,0.000000 0.000000,0.000000 25.000000,0.000000 0.000000,0.000000-25.000000,0.000000 0.000000,0.000000 0.000000,0.000000 0.000000,25.000000 25.000000,0.000000 0.000000,-25.000000-25.000000,0.000000 0.000000,25.000000 0.000000,0.000000 0.000000,0.000000 0.000000,0.000000 0.000000,-25.000000 25.000000,0.000000 0.000000,25.000000-25.000000,0.000000 0.000000,-25.000000 0.000000,0.000000 0.000000,25.000000 0.000000,0.000000 0.000000,-25.000000 0.000000,0.000000 0.000000,50.000000 0.000000,0.000000 0.000000,-25.000000 0.000000,0.000000 0.000000,25.000000 25.000000,0.000000 0.000000,0.000000-25.000000,0.000000 0.000000,-50.000000 0.000000,0.000000 0.000000,25.000000 0.000000,0.000000 0.000000,0.000000 25.000000,0.000000 0.000000,-25.000000-25.000000,0.000000 0.000000,25.000000 0.000000,0.000000 0.000000,25.000000 25.000000,0.000000 0.000000,-25.000000-25.000000,0.000000 0.000000,0.000000 0.000000,0.000000 0.000000,0.000000 0.000000,0.000000 0.000000,0.000000 25.000000,0.000000 0.000000,0.000000-25.000000,0.000000 0.000000,-25.000000 0.000000,0.000000 0.000000,25.000000 0.000000,0.000000 0.000000,0.000000 0.000000,0.000000 0.000000,25.000000 0.000000,0.000000 0.000000,-25.000000 25.000000,0.000000 0.000000,0.000000-25.000000,0.000000 0.000000,25.000000 0.000000,0.000000 0.000000,-50.000000 0.000000,0.000000 0.000000,25.000000 25.000000,0.000000 0.000000,0.000000-25.000000,0.000000 0.000000,0.000000 0.000000,0.000000 0.000000,25.000000 0.000000,0.000000 0.000000,0.000000 0.000000,0.000000 0.000000,-25.000000 25.000000,0.000000 0.000000,0.000000-25.000000,0.000000 0.000000,0.000000 0.000000,0.000000 0.000000,-25.000000 0.000000,0.000000 0.000000,25.000000 0.000000,0.000000 0.000000,0.000000 0.000000,0.000000 0.000000,0.000000 0.000000,0.000000 0.000000,25.000000 0.000000,0.000000 0.000000,-25.000000 0.000000,0.000000 0.000000,0.000000 0.000000,0.000000 0.000000,0.000000 0.000000,0.000000 0.000000,-25.000000 25.000000,0.000000 0.000000,0.000000-25.000000,0.000000 0.000000,0.000000 0.000000,0.000000 0.000000,0.000000 0.000000,0.000000 0.000000,0.000000 0.000000,0.000000 0.000000,25.000000 0.000000,0.000000 0.000000,-25.000000 0.000000,0.000000 0.000000,0.000000 0.000000,0.000000 0.000000,0.000000 0.000000,0.000000 0.000000,0.000000 0.000000,0.000000 0.000000,-25.000000 0.000000,0.000000 0.000000,50.000000 0.000000,0.000000 0.000000,0.000000 0.000000,0.000000 0.000000,0.000000 0.000000,0.000000 0.000000,25.000000 0.000000,0.000000 0.000000,0.000000 0.000000,0.000000 0.000000,-25.000000 25.000000,0.000000 0.000000,-75.000000 0.000000</inkml:trace>
</inkml:ink>
</file>

<file path=ppt/ink/ink15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57:21"/>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30780.000000 26929.000000,'0.000000'21.000000,"10.000000"-21.000000,0.000000 0.000000,-10.000000 10.000000,0.000000 0.000000,0.000000 0.000000,0.000000 0.000000,0.000000 0.000000,0.000000 0.000000,0.000000 10.000000,0.000000 0.000000,0.000000-10.000000,0.000000 0.000000,0.000000 10.000000,0.000000 0.000000,0.000000 0.000000,0.000000 0.000000,0.000000 0.000000,0.000000 0.000000,0.000000 0.000000,0.000000-1.000000,0.000000 2.000000,0.000000-1.000000,0.000000-10.000000,0.000000 0.000000,0.000000 0.000000,0.000000 0.000000,0.000000 0.000000,0.000000-1.000000,0.000000-28.000000,0.000000-1.000000,0.000000 10.000000,0.000000 0.000000,0.000000-10.000000,0.000000-1.000000,0.000000 2.000000,0.000000-1.000000,9.000000 0.000000,1.000000 0.000000,1.000000-10.000000,-1.000000 0.000000,0.000000 10.000000,-1.000000 0.000000,-9.000000-10.000000,0.000000 0.000000,21.000000 10.000000,-1.000000 0.000000,-11.000000 0.000000,1.000000 0.000000,1.000000 10.000000,-1.000000 0.000000,0.000000 0.000000,-1.000000 0.000000,1.000000 0.000000,1.000000 0.000000,-1.000000-1.000000,0.000000 1.000000,-1.000000 10.000000,1.000000 0.000000,1.000000 0.000000,-1.000000 0.000000,-10.000000 10.000000,0.000000 1.000000,10.000000-1.000000,-1.000000 0.000000,-9.000000 0.000000,0.000000 0.000000,0.000000 0.000000,0.000000 0.000000,0.000000 10.000000,0.000000 0.000000,0.000000 0.000000,0.000000 0.000000,0.000000-10.000000,0.000000 0.000000,0.000000 10.000000,0.000000 0.000000,10.000000 0.000000,1.000000 0.000000,-11.000000-10.000000,0.000000 0.000000,0.000000 10.000000,0.000000 0.000000,0.000000 0.000000,0.000000 0.000000,0.000000-10.000000,0.000000 0.000000,10.000000 0.000000,0.000000-1.000000,-1.000000 1.000000,1.000000 1.000000,1.000000-11.000000</inkml:trace>
</inkml:ink>
</file>

<file path=ppt/ink/ink15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57:23"/>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31859.000000 26850.000000,'0.000000'-21.000000,"10.000000"21.000000,1.000000 0.000000,-11.000000-9.000000,0.000000-1.000000,0.000000 0.000000,0.000000-1.000000,0.000000 2.000000,0.000000-1.000000,-11.000000 10.000000,1.000000 0.000000,1.000000 0.000000,-1.000000 0.000000,-11.000000 0.000000,2.000000 0.000000,9.000000 10.000000,0.000000-1.000000,-1.000000 2.000000,1.000000-1.000000,1.000000 0.000000,-1.000000-1.000000,0.000000 1.000000,-1.000000 1.000000,11.000000-1.000000,0.000000 0.000000,-10.000000 0.000000,1.000000 0.000000,9.000000 0.000000,0.000000 0.000000,0.000000 0.000000,0.000000-1.000000,9.000000 1.000000,1.000000 1.000000,1.000000-1.000000,-1.000000 0.000000,0.000000 0.000000,-1.000000 0.000000,12.000000 0.000000,-1.000000 0.000000,-11.000000-10.000000,1.000000 0.000000,1.000000 20.000000,-1.000000 0.000000,0.000000-10.000000,-1.000000 0.000000,1.000000 0.000000,1.000000 0.000000,-1.000000 0.000000,0.000000 0.000000,-1.000000 0.000000,1.000000-1.000000,-10.000000 1.000000,0.000000 1.000000,0.000000 9.000000,0.000000 0.000000,0.000000-10.000000,0.000000 0.000000,-10.000000 0.000000,1.000000-1.000000,-1.000000 1.000000,0.000000 1.000000,-1.000000-1.000000,1.000000 0.000000,-10.000000 0.000000,0.000000 0.000000,1.000000-10.000000,-1.000000 0.000000,9.000000 0.000000,1.000000 0.000000,-10.000000 10.000000,0.000000 0.000000,10.000000-10.000000,1.000000 0.000000,-1.000000 0.000000,0.000000 0.000000,10.000000-10.000000,0.000000 0.000000,0.000000-10.000000</inkml:trace>
</inkml:ink>
</file>

<file path=ppt/ink/ink15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57:23"/>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32019.000000 26890.000000,'0.000000'20.000000,"0.000000"-10.000000,0.000000-1.000000,0.000000 1.000000,0.000000 1.000000,0.000000-1.000000,0.000000 0.000000,0.000000 0.000000,0.000000 0.000000,0.000000 10.000000,0.000000-1.000000,0.000000-9.000000,0.000000 1.000000,11.000000-1.000000,-1.000000 0.000000,-10.000000 0.000000,0.000000 0.000000,10.000000 0.000000,-1.000000 0.000000,1.000000 0.000000,1.000000-1.000000,-1.000000-9.000000,0.000000 0.000000,-1.000000 0.000000,1.000000 0.000000,1.000000 0.000000,-1.000000 0.000000,0.000000 0.000000,-1.000000 0.000000,-9.000000-9.000000,0.000000-1.000000,10.000000 0.000000,1.000000 0.000000,-1.000000-10.000000,0.000000 0.000000,-1.000000 9.000000,1.000000 1.000000,-10.000000 1.000000,0.000000-1.000000,11.000000 0.000000,-1.000000 0.000000,-10.000000 0.000000,0.000000 0.000000,0.000000 0.000000,0.000000 0.000000,10.000000-1.000000,-1.000000 1.000000,-9.000000 1.000000</inkml:trace>
</inkml:ink>
</file>

<file path=ppt/ink/ink15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57:24"/>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32380.000000 26670.000000,'0.000000'-20.000000,"0.000000"30.000000,0.000000 0.000000,0.000000 10.000000,0.000000 0.000000,0.000000 0.000000,0.000000 0.000000,0.000000 0.000000,0.000000-1.000000,0.000000 1.000000,0.000000 0.000000,0.000000 11.000000,0.000000-1.000000,0.000000-10.000000,0.000000-1.000000,0.000000 2.000000,0.000000-1.000000,0.000000 10.000000,0.000000-1.000000,0.000000-8.000000,0.000000-1.000000,0.000000 0.000000,0.000000 0.000000,0.000000 0.000000,0.000000 0.000000,0.000000-10.000000,0.000000 0.000000,0.000000 0.000000,0.000000 0.000000,0.000000 0.000000,0.000000 0.000000,10.000000-10.000000,0.000000 0.000000,-1.000000 0.000000,1.000000 0.000000,1.000000-10.000000,-1.000000 0.000000,10.000000-10.000000,0.000000 0.000000,-10.000000 0.000000,0.000000 0.000000,9.000000 0.000000,2.000000 0.000000,-11.000000 0.000000,-1.000000-1.000000,1.000000 2.000000,1.000000-1.000000,-1.000000 10.000000,0.000000 0.000000,-1.000000-10.000000,1.000000-1.000000,-10.000000 12.000000,0.000000-1.000000,-10.000000 0.000000,1.000000 0.000000,-1.000000 10.000000,0.000000 0.000000,-10.000000 0.000000,0.000000 0.000000,-1.000000 0.000000,2.000000 0.000000,-1.000000 10.000000,-1.000000 0.000000,12.000000 0.000000,-1.000000-1.000000,0.000000-9.000000,-1.000000 0.000000,11.000000 10.000000,0.000000 1.000000,11.000000-11.000000,-1.000000 0.000000,0.000000 0.000000</inkml:trace>
</inkml:ink>
</file>

<file path=ppt/ink/ink15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57:24"/>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32819.000000 26810.000000,'0.000000'-21.000000,"-10.000000"21.000000,1.000000 0.000000,-1.000000 0.000000,0.000000 0.000000,10.000000 11.000000,0.000000-1.000000,-11.000000 0.000000,1.000000-1.000000,10.000000 1.000000,0.000000 1.000000,0.000000-1.000000,0.000000 0.000000,0.000000 0.000000,0.000000 0.000000,10.000000 0.000000,1.000000 0.000000,-1.000000 0.000000,0.000000-1.000000,-1.000000 1.000000,1.000000 1.000000,1.000000-1.000000,-1.000000 0.000000,0.000000 0.000000,-1.000000 0.000000,1.000000 0.000000,1.000000 0.000000,-1.000000-10.000000,0.000000 0.000000,-10.000000 10.000000,0.000000-1.000000,0.000000 1.000000,0.000000 1.000000,-10.000000-1.000000,0.000000 0.000000,-10.000000 0.000000,0.000000 0.000000,10.000000-10.000000,-1.000000 0.000000,-8.000000 0.000000,-1.000000 0.000000,9.000000 0.000000,1.000000 0.000000,-10.000000 0.000000,0.000000 0.000000,10.000000 0.000000,1.000000 0.000000,9.000000-10.000000</inkml:trace>
</inkml:ink>
</file>

<file path=ppt/ink/ink15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57:24"/>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33419.000000 26850.000000,'21.000000'-21.000000,"-31.000000"21.000000,-1.000000 0.000000,1.000000 0.000000,1.000000 0.000000,-22.000000 0.000000,2.000000 0.000000,-1.000000 10.000000,0.000000 1.000000,-10.000000-11.000000,0.000000 0.000000,9.000000 10.000000,2.000000 0.000000,-11.000000-10.000000,-1.000000 0.000000,12.000000 10.000000,-1.000000 0.000000,10.000000-10.000000,-1.000000 0.000000,12.000000 0.000000,-1.000000 0.000000,-11.000000 0.000000</inkml:trace>
</inkml:ink>
</file>

<file path=ppt/ink/ink15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57:24"/>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33159.000000 26670.000000,'21.000000'-20.000000,"-11.000000"20.000000,0.000000 0.000000,-10.000000 10.000000,0.000000 0.000000,9.000000 10.000000,1.000000 0.000000,-10.000000 0.000000,0.000000 0.000000,0.000000 0.000000,0.000000-1.000000,0.000000 1.000000,0.000000 0.000000,-10.000000 11.000000,1.000000-1.000000,9.000000-20.000000,0.000000 0.000000,0.000000 10.000000,0.000000 0.000000,0.000000 0.000000,0.000000 0.000000,0.000000-10.000000,0.000000 0.000000,0.000000 0.000000,0.000000-1.000000,9.000000 1.000000</inkml:trace>
</inkml:ink>
</file>

<file path=ppt/ink/ink15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57:25"/>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33619.000000 26950.000000,'0.000000'20.000000,"0.000000"-10.000000,0.000000 0.000000,0.000000 0.000000,0.000000 0.000000,-10.000000 0.000000,1.000000-1.000000,-1.000000-9.000000,0.000000 0.000000,-10.000000 10.000000,0.000000 1.000000,10.000000-11.000000,-1.000000 0.000000,-8.000000 0.000000,-1.000000 0.000000,0.000000 10.000000,0.000000 0.000000,10.000000-10.000000,-1.000000 0.000000,1.000000 0.000000,1.000000 0.000000,-1.000000 0.000000,0.000000 0.000000,10.000000-10.000000,0.000000 0.000000,0.000000-10.000000,0.000000 0.000000,10.000000 10.000000,0.000000 0.000000,-1.000000 0.000000,1.000000 0.000000,1.000000 0.000000,-1.000000 0.000000,10.000000-1.000000,0.000000 1.000000,0.000000 1.000000,-1.000000-1.000000,-8.000000 0.000000,-1.000000 0.000000,0.000000 10.000000,-1.000000 0.000000,12.000000 0.000000,-1.000000 0.000000,-11.000000 0.000000,1.000000 0.000000,10.000000 0.000000,0.000000 0.000000,-10.000000 10.000000,1.000000 0.000000,-1.000000 0.000000,0.000000-1.000000,-1.000000 1.000000,1.000000 1.000000,1.000000-1.000000,-1.000000 0.000000,0.000000 0.000000,-1.000000 0.000000,1.000000-10.000000,1.000000 0.000000,-1.000000 0.000000,0.000000 0.000000,-1.000000 10.000000</inkml:trace>
</inkml:ink>
</file>

<file path=ppt/ink/ink1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10:57"/>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15317.000000 22338.000000,'629.000000'-264.000000,"-612.000000"264.000000,-1.000000 0.000000,50.000000 0.000000,0.000000 0.000000,-32.000000 0.000000,-1.000000 0.000000,16.000000 0.000000,1.000000 0.000000,0.000000 0.000000,-1.000000 0.000000,1.000000 0.000000,-1.000000 0.000000,1.000000 0.000000,0.000000 0.000000,-1.000000 0.000000,1.000000 0.000000,0.000000 0.000000,-1.000000 0.000000,-16.000000 0.000000,0.000000 0.000000,17.000000 0.000000,0.000000 0.000000,-17.000000 0.000000,0.000000 0.000000,0.000000 0.000000,0.000000 0.000000,0.000000 0.000000,0.000000 0.000000,0.000000 0.000000,0.000000 0.000000,-16.000000 0.000000,-1.000000 0.000000,17.000000 0.000000,0.000000 0.000000,1.000000 0.000000,-1.000000 0.000000,0.000000 0.000000,0.000000 0.000000,0.000000 0.000000,0.000000 0.000000,0.000000 0.000000,0.000000 0.000000,17.000000 0.000000,-1.000000 0.000000,1.000000 0.000000,0.000000 0.000000,-1.000000 0.000000,1.000000 0.000000,0.000000 0.000000,-1.000000 0.000000,1.000000 0.000000,-1.000000 0.000000,18.000000 0.000000,-1.000000 0.000000,-17.000000 0.000000,1.000000 0.000000,0.000000 0.000000,-1.000000 0.000000,17.000000 0.000000,1.000000 0.000000,-1.000000 0.000000,0.000000 0.000000,-16.000000 0.000000,-1.000000 0.000000,1.000000 0.000000,-1.000000 0.000000,18.000000 0.000000,-1.000000 0.000000,0.000000 0.000000,0.000000 0.000000,-33.000000 0.000000,0.000000 0.000000,17.000000 0.000000,0.000000 0.000000,16.000000 0.000000,0.000000 0.000000,-17.000000 0.000000,1.000000 0.000000,0.000000 0.000000,-1.000000 0.000000,18.000000 0.000000,-1.000000 0.000000,-33.000000 0.000000,0.000000 0.000000,662.000000 0.000000,-1.000000 0.000000,-528.000000 0.000000,-1.000000 0.000000,-32.000000 0.000000,-1.000000 0.000000,-33.000000 0.000000,0.000000 0.000000,-32.000000 0.000000,-1.000000 0.000000,-33.000000 0.000000,0.000000 0.000000,0.000000 0.000000,0.000000 0.000000,-16.000000 0.000000,-1.000000 0.000000,1.000000 0.000000,-1.000000 0.000000,17.000000 0.000000</inkml:trace>
</inkml:ink>
</file>

<file path=ppt/ink/ink16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57:25"/>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33840.000000 26810.000000,'19.000000'0.000000,"-19.000000"-10.000000,0.000000-1.000000,10.000000 11.000000,1.000000 0.000000,-11.000000 11.000000,0.000000-1.000000,10.000000 0.000000,0.000000-1.000000,-10.000000 12.000000,0.000000-1.000000,0.000000-10.000000,0.000000 0.000000,9.000000 0.000000,1.000000 0.000000,-10.000000 10.000000,0.000000 0.000000,0.000000-10.000000,0.000000 0.000000,0.000000 0.000000,0.000000 0.000000,11.000000 0.000000,-1.000000 0.000000,-10.000000 0.000000,0.000000-1.000000,0.000000-18.000000,0.000000-1.000000,0.000000 0.000000,0.000000 0.000000,0.000000-10.000000,0.000000 0.000000,10.000000 9.000000,-1.000000 1.000000,1.000000-9.000000,1.000000-1.000000,-1.000000 0.000000,0.000000 0.000000,-1.000000 0.000000,1.000000 0.000000,10.000000 0.000000,0.000000 0.000000,-10.000000 10.000000,1.000000 0.000000,9.000000-1.000000,-1.000000 1.000000,-8.000000 10.000000,-1.000000 0.000000,0.000000 0.000000,-1.000000 0.000000,1.000000 10.000000,1.000000 1.000000,-11.000000 9.000000,0.000000-1.000000,0.000000 1.000000,0.000000 0.000000,0.000000 1.000000,0.000000-1.000000,0.000000-10.000000,0.000000 0.000000,0.000000 10.000000,0.000000-1.000000,10.000000-9.000000,0.000000 1.000000,-10.000000-1.000000,0.000000 0.000000,0.000000 0.000000,0.000000 0.000000,0.000000 0.000000,0.000000 0.000000,9.000000 0.000000,1.000000-1.000000,1.000000-9.000000</inkml:trace>
</inkml:ink>
</file>

<file path=ppt/ink/ink16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57:33"/>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34500.000000 26870.000000,'19.000000'-20.000000,"-8.000000"20.000000,-1.000000 0.000000,0.000000-11.000000,-1.000000 1.000000,1.000000 10.000000,1.000000 0.000000,-11.000000-9.000000,0.000000-1.000000,10.000000 10.000000,0.000000 0.000000,-10.000000-10.000000,0.000000-1.000000,-10.000000 11.000000,0.000000 0.000000,-10.000000 0.000000,0.000000 0.000000,10.000000 0.000000,-1.000000 0.000000,-8.000000 0.000000,-1.000000 0.000000,9.000000 0.000000,1.000000 0.000000,-10.000000 11.000000,0.000000-1.000000,10.000000 0.000000,1.000000-1.000000,-1.000000 1.000000,0.000000 1.000000,-1.000000-1.000000,1.000000 0.000000,1.000000-10.000000,-1.000000 0.000000,10.000000 10.000000,0.000000 0.000000,-10.000000 0.000000,-1.000000 0.000000,11.000000 0.000000,0.000000-1.000000,0.000000 1.000000,0.000000 1.000000,11.000000-1.000000,-1.000000 0.000000,0.000000-10.000000,-1.000000 0.000000,1.000000 10.000000,1.000000 0.000000,-1.000000-10.000000,0.000000 0.000000,9.000000 0.000000,2.000000 0.000000,-11.000000 10.000000,-1.000000 0.000000,12.000000-10.000000,-1.000000 0.000000,-11.000000 0.000000,1.000000 0.000000,1.000000 0.000000,-1.000000 0.000000,0.000000 0.000000,-1.000000 0.000000,1.000000 0.000000,1.000000 0.000000,-1.000000 0.000000</inkml:trace>
</inkml:ink>
</file>

<file path=ppt/ink/ink16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57:34"/>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34840.000000 26829.000000,'0.000000'-19.000000,"-10.000000"19.000000,-1.000000 0.000000,11.000000 10.000000,0.000000-1.000000,-10.000000-9.000000,1.000000 0.000000,9.000000 10.000000,0.000000 1.000000,0.000000-1.000000,0.000000 0.000000,0.000000 0.000000,0.000000 0.000000,0.000000 0.000000,0.000000 0.000000,0.000000 0.000000,0.000000-1.000000,9.000000 1.000000,1.000000 1.000000,1.000000-11.000000,-1.000000 0.000000,10.000000 10.000000,0.000000 0.000000,0.000000-10.000000,-1.000000 0.000000,1.000000 10.000000,0.000000 0.000000,1.000000-10.000000,-1.000000 0.000000,-1.000000 0.000000,2.000000 0.000000,-11.000000 0.000000,-1.000000 0.000000,1.000000 0.000000,1.000000 0.000000,-1.000000 0.000000</inkml:trace>
</inkml:ink>
</file>

<file path=ppt/ink/ink16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57:34"/>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34780.000000 26810.000000,'20.000000'-21.000000,"-20.000000"12.000000,0.000000-1.000000,9.000000 0.000000,1.000000 0.000000,-10.000000-1.000000,0.000000 1.000000,11.000000 10.000000,-1.000000 0.000000,0.000000-9.000000,-1.000000-1.000000,1.000000 10.000000,1.000000 0.000000,-1.000000 0.000000,0.000000 0.000000,-1.000000 0.000000,1.000000 0.000000,1.000000 0.000000,-1.000000 0.000000,0.000000 10.000000,-1.000000-1.000000,1.000000 1.000000,1.000000 1.000000,-1.000000-11.000000,0.000000 0.000000,-10.000000 10.000000,0.000000 0.000000,9.000000 0.000000,1.000000-1.000000,-10.000000 2.000000,0.000000-1.000000,11.000000 0.000000,-1.000000-1.000000,-10.000000 1.000000,0.000000 1.000000,-10.000000-1.000000,-1.000000 0.000000,1.000000-10.000000,1.000000 0.000000,-1.000000 10.000000,0.000000 0.000000,-10.000000-10.000000,0.000000 0.000000,-1.000000 0.000000,2.000000 0.000000,-1.000000 0.000000</inkml:trace>
</inkml:ink>
</file>

<file path=ppt/ink/ink16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57:44"/>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22359.000000 29010.000000,'-19.000000'0.000000,"9.000000"0.000000,-1.000000 0.000000,22.000000 0.000000,-1.000000 0.000000,0.000000 0.000000,-1.000000 0.000000,1.000000 0.000000,1.000000 0.000000,-1.000000 10.000000,0.000000-1.000000,-1.000000-9.000000,1.000000 0.000000,10.000000 0.000000,0.000000 0.000000,1.000000 0.000000,-1.000000 0.000000,-1.000000 0.000000,2.000000 0.000000,19.000000 10.000000,-1.000000 1.000000,11.000000-11.000000,0.000000 0.000000,0.000000 0.000000,0.000000 0.000000,0.000000 0.000000,0.000000 0.000000,11.000000 0.000000,-1.000000 0.000000,0.000000 0.000000,-1.000000 0.000000,-9.000000 0.000000,0.000000 0.000000,0.000000 0.000000,0.000000 0.000000,-9.000000 0.000000,-1.000000 0.000000,0.000000 0.000000,-1.000000 0.000000,11.000000 0.000000,0.000000 0.000000,0.000000 0.000000,0.000000 0.000000,0.000000 0.000000,0.000000 0.000000,-10.000000 10.000000,1.000000 0.000000,-1.000000-10.000000,0.000000 0.000000,-1.000000 0.000000,1.000000 0.000000,1.000000 0.000000,-1.000000 0.000000,0.000000 0.000000,-1.000000 0.000000,-8.000000 0.000000,-1.000000 0.000000,9.000000 0.000000,1.000000 0.000000,1.000000 0.000000,-1.000000 0.000000,0.000000 0.000000,-1.000000 0.000000,11.000000 0.000000,0.000000 0.000000,-10.000000 0.000000,1.000000 0.000000,-1.000000 0.000000,0.000000 0.000000,10.000000 0.000000,0.000000 0.000000,-11.000000 0.000000,1.000000 0.000000,1.000000 10.000000,-1.000000 0.000000,10.000000-10.000000,0.000000 0.000000,0.000000 0.000000,0.000000 0.000000,0.000000 0.000000,0.000000 0.000000,0.000000 0.000000,0.000000 0.000000,0.000000 0.000000,0.000000 0.000000,0.000000 0.000000,0.000000 0.000000,10.000000 0.000000,-1.000000 0.000000,-9.000000 10.000000,0.000000 0.000000,0.000000-10.000000,0.000000 0.000000,21.000000 0.000000,-1.000000 0.000000,-11.000000 0.000000,1.000000 0.000000,1.000000 0.000000,-1.000000 0.000000,-10.000000 0.000000,0.000000 0.000000,0.000000 0.000000,0.000000 0.000000,0.000000 0.000000,0.000000 0.000000,-10.000000 0.000000,-1.000000 0.000000,11.000000 0.000000,0.000000 0.000000,0.000000 0.000000,0.000000 0.000000,11.000000 0.000000,-1.000000 0.000000,-10.000000 10.000000,0.000000-1.000000,0.000000-9.000000,0.000000 0.000000,-10.000000 0.000000,-1.000000 0.000000,1.000000 0.000000,1.000000 0.000000,-11.000000 0.000000,-1.000000 0.000000,12.000000 0.000000,-1.000000 0.000000,-11.000000 0.000000,2.000000 0.000000,-1.000000 0.000000,-1.000000 0.000000,12.000000 0.000000,-1.000000 0.000000,-11.000000 0.000000,2.000000 0.000000,-1.000000 0.000000,-1.000000 0.000000,1.000000 0.000000,0.000000 0.000000,-10.000000 0.000000,0.000000 0.000000,1.000000 0.000000,-1.000000 0.000000,-11.000000 0.000000,1.000000 0.000000,1.000000 0.000000,-1.000000 0.000000,0.000000 0.000000,-1.000000 0.000000,1.000000 0.000000,1.000000 0.000000,-1.000000 0.000000,0.000000 0.000000,-10.000000-9.000000,0.000000-1.000000,9.000000 10.000000,1.000000 0.000000,10.000000 0.000000,0.000000 0.000000,1.000000 0.000000</inkml:trace>
</inkml:ink>
</file>

<file path=ppt/ink/ink16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57:46"/>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22319.000000 30050.000000,'0.000000'-21.000000,"11.000000"21.000000,-1.000000 0.000000,0.000000-9.000000,-1.000000-1.000000,1.000000 10.000000,1.000000 0.000000,-1.000000 0.000000,0.000000 0.000000,9.000000 0.000000,2.000000 0.000000,-11.000000 0.000000,-1.000000 0.000000,12.000000 0.000000,-1.000000 0.000000,10.000000 0.000000,-1.000000 0.000000,1.000000 0.000000,0.000000 0.000000,10.000000 10.000000,1.000000-1.000000,-11.000000-9.000000,-1.000000 0.000000,12.000000 0.000000,-1.000000 0.000000,0.000000 0.000000,-1.000000 0.000000,1.000000 10.000000,1.000000 1.000000,-11.000000-11.000000,-1.000000 0.000000,12.000000 0.000000,-1.000000 0.000000,-11.000000 10.000000,2.000000 0.000000,-1.000000-10.000000,-1.000000 0.000000,1.000000 0.000000,0.000000 0.000000,1.000000 0.000000,-1.000000 0.000000,0.000000 0.000000,0.000000 0.000000,-1.000000 0.000000,2.000000 0.000000,-1.000000 0.000000,-1.000000 0.000000,12.000000 0.000000,-1.000000 0.000000,0.000000 0.000000,-1.000000 0.000000,-8.000000 0.000000,-1.000000 0.000000,9.000000 0.000000,1.000000 0.000000,1.000000 0.000000,-1.000000 0.000000,0.000000 0.000000,-1.000000 0.000000,1.000000 0.000000,1.000000 0.000000,9.000000 0.000000,0.000000 0.000000,-10.000000 0.000000,0.000000 0.000000,10.000000 0.000000,0.000000 0.000000,10.000000 0.000000,0.000000 0.000000,-20.000000 0.000000,0.000000 0.000000,10.000000 0.000000,0.000000 0.000000,-11.000000 0.000000,1.000000 0.000000,1.000000 0.000000,-1.000000 0.000000,-11.000000 0.000000,2.000000 0.000000,9.000000 0.000000,0.000000 0.000000,-10.000000 0.000000,0.000000 0.000000,-1.000000 0.000000,2.000000 0.000000,9.000000 0.000000,0.000000 0.000000,-1.000000 0.000000,1.000000 0.000000,1.000000 0.000000,-1.000000 0.000000,0.000000 0.000000,-1.000000 0.000000,-8.000000 0.000000,-1.000000 0.000000,0.000000 0.000000,0.000000 0.000000,-1.000000 0.000000,2.000000 0.000000,-12.000000 0.000000,2.000000 0.000000,-1.000000 0.000000,0.000000 0.000000,0.000000 0.000000,-1.000000 0.000000,1.000000 10.000000,0.000000 0.000000,-10.000000-10.000000,1.000000 0.000000,9.000000 0.000000,-1.000000 0.000000,-8.000000 0.000000,-1.000000 0.000000,10.000000 0.000000,0.000000 0.000000,-10.000000 10.000000,0.000000 0.000000,-1.000000-10.000000,1.000000 0.000000,1.000000 0.000000</inkml:trace>
</inkml:ink>
</file>

<file path=ppt/ink/ink16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57:48"/>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22680.000000 31170.000000,'0.000000'-20.000000,"10.000000"20.000000,0.000000 0.000000,-10.000000-11.000000,0.000000 1.000000,9.000000 10.000000,1.000000 0.000000,1.000000 0.000000,-1.000000 0.000000,0.000000 0.000000,-1.000000 0.000000,12.000000-9.000000,-1.000000-1.000000,-1.000000 10.000000,2.000000 0.000000,-1.000000 0.000000,0.000000 0.000000,19.000000 0.000000,1.000000 0.000000,-10.000000-10.000000,0.000000 0.000000,10.000000 10.000000,1.000000 0.000000,9.000000 0.000000,0.000000 0.000000,-10.000000 0.000000,0.000000 0.000000,-1.000000 0.000000,1.000000 0.000000,10.000000 0.000000,0.000000 0.000000,0.000000 0.000000,0.000000 0.000000,0.000000 0.000000,0.000000 0.000000,0.000000 0.000000,0.000000 0.000000,0.000000 0.000000,0.000000 0.000000,-9.000000 0.000000,-1.000000 0.000000,10.000000 0.000000,0.000000 0.000000,-10.000000 0.000000,-1.000000 0.000000,1.000000 0.000000,1.000000 0.000000,9.000000 0.000000,0.000000 0.000000,0.000000-10.000000,0.000000 0.000000,9.000000 10.000000,1.000000 0.000000,1.000000 0.000000,-1.000000 0.000000,-10.000000 0.000000,0.000000 0.000000,10.000000 0.000000,-1.000000 0.000000,-9.000000 0.000000,0.000000 0.000000,0.000000 0.000000,0.000000 0.000000,-9.000000 0.000000,-1.000000 0.000000,10.000000 0.000000,0.000000 0.000000,0.000000 0.000000,0.000000 0.000000,0.000000 0.000000,0.000000 0.000000,0.000000 0.000000,0.000000 0.000000,-10.000000 0.000000,-1.000000 0.000000,-8.000000 0.000000,-1.000000 0.000000,20.000000 0.000000,0.000000 0.000000,-20.000000 0.000000,0.000000 0.000000,-1.000000 0.000000,2.000000 0.000000,9.000000 0.000000,0.000000 0.000000,-1.000000 10.000000,1.000000 0.000000,1.000000-10.000000,-1.000000 0.000000,0.000000 0.000000,-1.000000 0.000000,1.000000 0.000000,1.000000 0.000000,-1.000000 0.000000,0.000000 0.000000,-1.000000 0.000000,1.000000 0.000000,1.000000 0.000000,-1.000000 0.000000,0.000000 10.000000,-1.000000 0.000000,11.000000-10.000000,0.000000 0.000000,-10.000000 0.000000,1.000000 0.000000,-1.000000 0.000000,0.000000 0.000000,20.000000 0.000000,0.000000 0.000000,-20.000000 10.000000,0.000000-1.000000,10.000000-9.000000,0.000000 0.000000,0.000000 0.000000,0.000000 0.000000,-11.000000 0.000000,1.000000 0.000000,-10.000000 0.000000,0.000000 0.000000,10.000000 0.000000,1.000000 0.000000,-11.000000 10.000000,-1.000000 1.000000,1.000000-11.000000,0.000000 0.000000,1.000000 0.000000,-1.000000 0.000000,0.000000 0.000000,0.000000 0.000000,-1.000000 0.000000,2.000000 0.000000,-1.000000 0.000000,-1.000000 0.000000,1.000000 0.000000,0.000000 0.000000,1.000000 0.000000,-1.000000 0.000000,0.000000 0.000000,0.000000 0.000000,-10.000000 0.000000,0.000000 0.000000,10.000000 0.000000,0.000000 0.000000,-1.000000 0.000000,2.000000 0.000000,-1.000000 0.000000,-1.000000 0.000000,1.000000 0.000000,0.000000 0.000000,1.000000 0.000000,-1.000000 0.000000,-10.000000 0.000000,-1.000000 0.000000,12.000000 0.000000,-1.000000 0.000000,0.000000 0.000000,0.000000 0.000000,-1.000000 0.000000,2.000000 0.000000,-12.000000 0.000000,2.000000 0.000000,8.000000 0.000000,2.000000 0.000000,-12.000000 0.000000,2.000000 0.000000,-1.000000 0.000000,0.000000 0.000000,10.000000 0.000000,0.000000 0.000000,-20.000000 0.000000,-1.000000 0.000000,12.000000 0.000000,-1.000000 0.000000,-1.000000 0.000000,2.000000 0.000000,-11.000000 0.000000,-1.000000 0.000000,1.000000 0.000000,1.000000 0.000000,9.000000 0.000000,-1.000000 0.000000,-8.000000 0.000000,-1.000000 0.000000,0.000000 0.000000,-1.000000 0.000000,1.000000 0.000000,1.000000 0.000000,-1.000000-11.000000</inkml:trace>
</inkml:ink>
</file>

<file path=ppt/ink/ink16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57:52"/>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22840.000000 32310.000000,'-21.000000'0.000000,"11.000000"0.000000,1.000000 0.000000,-1.000000 0.000000,0.000000 0.000000,-1.000000 0.000000,1.000000 0.000000,10.000000-10.000000,0.000000 0.000000,0.000000 0.000000,0.000000 0.000000,10.000000 0.000000,1.000000 0.000000,9.000000 10.000000,-1.000000 0.000000,1.000000-11.000000,0.000000 1.000000,1.000000 1.000000,-1.000000-1.000000,-1.000000 10.000000,2.000000 0.000000,8.000000-10.000000,2.000000 0.000000,-1.000000 10.000000,-1.000000 0.000000,12.000000-10.000000,-1.000000 0.000000,0.000000 10.000000,-1.000000 0.000000,1.000000 0.000000,1.000000 0.000000,-1.000000 0.000000,0.000000 0.000000,10.000000 0.000000,0.000000 0.000000,-11.000000 0.000000,1.000000 0.000000,20.000000 0.000000,1.000000 0.000000,-11.000000 0.000000,0.000000 0.000000,10.000000 0.000000,0.000000 0.000000,-10.000000 0.000000,0.000000 0.000000,0.000000 0.000000,0.000000 0.000000,0.000000 0.000000,0.000000 0.000000,9.000000 0.000000,1.000000 0.000000,-10.000000 0.000000,0.000000 0.000000,0.000000 0.000000,0.000000 0.000000,11.000000 0.000000,-1.000000 0.000000,0.000000 0.000000,-1.000000 0.000000,1.000000 0.000000,1.000000 0.000000,-1.000000 0.000000,0.000000 0.000000,-1.000000 0.000000,1.000000 0.000000,10.000000 0.000000,0.000000 0.000000,10.000000 0.000000,0.000000 0.000000,-19.000000 0.000000,-1.000000 0.000000,10.000000 0.000000,0.000000 0.000000,-20.000000 0.000000,0.000000 0.000000,0.000000 10.000000,0.000000 0.000000,10.000000-10.000000,0.000000 0.000000,-10.000000 0.000000,0.000000 0.000000,9.000000 0.000000,1.000000 0.000000,-10.000000 10.000000,0.000000 0.000000,0.000000-10.000000,0.000000 0.000000,-10.000000 10.000000,1.000000-1.000000,-1.000000-9.000000,0.000000 0.000000,-1.000000 0.000000,1.000000 0.000000,-10.000000 10.000000,0.000000 1.000000,10.000000-11.000000,1.000000 0.000000,-1.000000 10.000000,0.000000 0.000000,-1.000000 0.000000,1.000000 0.000000,10.000000-10.000000,0.000000 0.000000,-9.000000 10.000000,-1.000000 0.000000,0.000000 0.000000,-1.000000-1.000000,1.000000 1.000000,1.000000 1.000000,-1.000000-11.000000,0.000000 0.000000,-10.000000 10.000000,0.000000 0.000000,-1.000000 0.000000,2.000000 0.000000,-12.000000-10.000000,2.000000 0.000000,8.000000 0.000000,2.000000 0.000000,-1.000000 0.000000,-1.000000 0.000000,1.000000 0.000000,0.000000 0.000000,1.000000 0.000000,-1.000000 0.000000,0.000000 0.000000,0.000000 0.000000,-10.000000 0.000000,0.000000 0.000000,0.000000 0.000000,-1.000000 0.000000,-8.000000 0.000000,-1.000000 0.000000,0.000000-10.000000,-1.000000 0.000000,1.000000 10.000000,1.000000 0.000000,-11.000000-10.000000,0.000000 0.000000,10.000000-1.000000,0.000000 1.000000,-1.000000 10.000000,1.000000 0.000000,10.000000-9.000000</inkml:trace>
</inkml:ink>
</file>

<file path=ppt/ink/ink16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57:53"/>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22840.000000 33329.000000,'19.000000'0.000000,"-9.000000"0.000000,1.000000 0.000000,-1.000000-9.000000,0.000000-1.000000,-1.000000 10.000000,1.000000 0.000000,1.000000 0.000000,-1.000000 0.000000,0.000000-10.000000,-1.000000 0.000000,1.000000 10.000000,1.000000 0.000000,-1.000000 0.000000,0.000000 0.000000,-1.000000 0.000000,1.000000 0.000000,1.000000 0.000000,-1.000000 0.000000,0.000000 0.000000,-1.000000 0.000000,1.000000-10.000000,1.000000 0.000000,-1.000000 10.000000,0.000000 0.000000,9.000000 0.000000,2.000000 0.000000,-1.000000 0.000000,0.000000 0.000000,10.000000-10.000000,0.000000 0.000000,-1.000000 10.000000,2.000000 0.000000,19.000000 0.000000,0.000000 0.000000,0.000000-10.000000,0.000000-1.000000,9.000000 11.000000,1.000000 0.000000,10.000000 0.000000,0.000000 0.000000,-10.000000 0.000000,1.000000 0.000000,-11.000000 0.000000,0.000000 0.000000,0.000000 0.000000,0.000000 0.000000,-11.000000 0.000000,1.000000 0.000000,-10.000000 0.000000,0.000000 0.000000,10.000000 0.000000,1.000000 0.000000,-11.000000 0.000000,-1.000000 0.000000,12.000000 0.000000,-1.000000 0.000000,0.000000 0.000000,-1.000000 0.000000,-8.000000 0.000000,-1.000000 0.000000,9.000000 0.000000,1.000000 0.000000,-10.000000 0.000000,0.000000 0.000000,10.000000 11.000000,1.000000-1.000000,-11.000000-10.000000,-1.000000 0.000000,12.000000 0.000000,-1.000000 0.000000,0.000000 0.000000,-1.000000 0.000000,1.000000 0.000000,1.000000 0.000000,9.000000 0.000000,0.000000 0.000000,0.000000 0.000000,0.000000 0.000000,9.000000 0.000000,1.000000 0.000000,-10.000000 0.000000,0.000000 0.000000,0.000000 0.000000,0.000000 0.000000,11.000000 0.000000,-1.000000 0.000000,-10.000000 0.000000,0.000000 0.000000,0.000000 0.000000,0.000000 0.000000,10.000000 10.000000,-1.000000 0.000000,1.000000-10.000000,1.000000 0.000000,-11.000000 10.000000,0.000000 0.000000,-11.000000-10.000000,1.000000 0.000000,10.000000 10.000000,0.000000 0.000000,-20.000000-10.000000,0.000000 0.000000,10.000000 10.000000,1.000000-1.000000,-11.000000-9.000000,-1.000000 0.000000,1.000000 0.000000,0.000000 0.000000,10.000000 11.000000,1.000000-1.000000,-11.000000 0.000000,-1.000000 0.000000,12.000000-10.000000,-1.000000 0.000000,0.000000 0.000000,-1.000000 0.000000,-8.000000 10.000000,-1.000000 0.000000,0.000000-10.000000,0.000000 0.000000,-10.000000 0.000000,0.000000 0.000000,10.000000 10.000000,0.000000 0.000000,-10.000000-10.000000,0.000000 0.000000,-10.000000 0.000000,0.000000 0.000000,9.000000 0.000000,2.000000 0.000000,-1.000000 0.000000,0.000000 0.000000,0.000000 0.000000,-1.000000 0.000000,1.000000 0.000000,0.000000 0.000000,1.000000-10.000000,-1.000000 0.000000,-1.000000 10.000000,2.000000 0.000000,-1.000000 0.000000,0.000000 0.000000,0.000000-10.000000,-1.000000 0.000000,1.000000 10.000000,0.000000 0.000000,1.000000 0.000000,-1.000000 0.000000,-11.000000 0.000000,1.000000 0.000000,10.000000-10.000000,0.000000 0.000000,1.000000 10.000000,-1.000000 0.000000,-11.000000 0.000000,1.000000 0.000000,10.000000 0.000000,0.000000 0.000000,1.000000 0.000000,-1.000000 0.000000,-1.000000 0.000000,2.000000 0.000000,-1.000000 0.000000</inkml:trace>
</inkml:ink>
</file>

<file path=ppt/ink/ink16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57:59"/>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22719.000000 40690.000000,'21.000000'0.000000,"-21.000000"10.000000,0.000000 0.000000,-10.000000-10.000000,-1.000000 0.000000,22.000000 10.000000,-1.000000-1.000000,0.000000-9.000000,-1.000000 0.000000,12.000000 0.000000,-1.000000 0.000000,20.000000 0.000000,0.000000 0.000000,-1.000000 0.000000,1.000000 0.000000,20.000000 0.000000,1.000000 0.000000,-1.000000 0.000000,0.000000 0.000000,9.000000 0.000000,2.000000 0.000000,8.000000-9.000000,2.000000-1.000000,-1.000000 0.000000,-1.000000 0.000000,12.000000 10.000000,-1.000000 0.000000,10.000000-10.000000,0.000000 0.000000,-21.000000 0.000000,2.000000 0.000000,9.000000 10.000000,0.000000 0.000000,-10.000000 0.000000,0.000000 0.000000,-1.000000 0.000000,2.000000 0.000000,-1.000000 0.000000,-1.000000 0.000000,-8.000000 10.000000,-1.000000 0.000000,-1.000000 0.000000,2.000000 0.000000,-11.000000 0.000000,-1.000000 0.000000,1.000000 0.000000,1.000000-1.000000,9.000000 2.000000,-1.000000-1.000000,12.000000-10.000000,-1.000000 0.000000,-10.000000 0.000000,-1.000000 0.000000,12.000000 0.000000,-1.000000 0.000000,9.000000 0.000000,1.000000 0.000000,-10.000000 0.000000,0.000000 0.000000,10.000000 0.000000,1.000000 0.000000,-1.000000 0.000000,0.000000 0.000000,-20.000000 0.000000,-1.000000 0.000000,-8.000000 0.000000,-1.000000 0.000000,0.000000 0.000000,-1.000000 0.000000,1.000000 0.000000,1.000000 0.000000,-1.000000 0.000000,0.000000 0.000000,9.000000 0.000000,2.000000 0.000000,-21.000000 0.000000,0.000000 0.000000,0.000000 10.000000,0.000000 0.000000,-10.000000-10.000000,-1.000000 0.000000,1.000000 0.000000,1.000000 0.000000,-11.000000 10.000000,-1.000000 0.000000,12.000000-10.000000,-1.000000 0.000000,-11.000000 0.000000,2.000000 0.000000,9.000000 10.000000,0.000000 0.000000,-10.000000-10.000000,0.000000 0.000000,-10.000000 0.000000,0.000000 0.000000,10.000000 0.000000,0.000000 0.000000,-10.000000 0.000000,0.000000 0.000000,-10.000000 0.000000,0.000000 0.000000,-1.000000 0.000000,1.000000 0.000000,1.000000-10.000000</inkml:trace>
</inkml:ink>
</file>

<file path=ppt/ink/ink1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11:03"/>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44200.000000 22636.000000,'2250.000000'-728.000000,"-2151.000000"695.000000,0.000000 0.000000,17.000000 33.000000,0.000000 0.000000,-17.000000 0.000000,0.000000 0.000000,34.000000 0.000000,-1.000000 0.000000,-33.000000 0.000000,0.000000 0.000000,17.000000 0.000000,0.000000 0.000000,0.000000 0.000000,0.000000 0.000000,16.000000 0.000000,0.000000 0.000000,1291.000000 99.000000,-1.000000 1.000000,-1173.000000-100.000000,-1.000000 0.000000,-66.000000 0.000000,0.000000 0.000000,-34.000000 0.000000,1.000000 0.000000,-16.000000 0.000000,-1.000000 0.000000,-16.000000 0.000000,0.000000 0.000000,16.000000 16.000000,0.000000 1.000000,-49.000000-17.000000,0.000000 0.000000,-17.000000 16.000000,0.000000 1.000000,1026.000000 49.000000,0.000000 0.000000,-1076.000000-66.000000,1.000000 0.000000,-1.000000 0.000000,1.000000 0.000000,-17.000000-33.000000,0.000000 0.000000,0.000000 16.000000,0.000000 1.000000,33.000000-34.000000</inkml:trace>
</inkml:ink>
</file>

<file path=ppt/ink/ink17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58:01"/>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28580.000000 40429.000000,'20.000000'0.000000,"-1.000000"0.000000,2.000000 0.000000,-1.000000 0.000000,0.000000 0.000000,10.000000-9.000000,0.000000-1.000000,20.000000 0.000000,0.000000 0.000000,0.000000-10.000000,0.000000 0.000000,10.000000 10.000000,-1.000000-1.000000,1.000000 2.000000,1.000000-1.000000,-1.000000-10.000000,0.000000 0.000000,-10.000000 10.000000,0.000000 0.000000,0.000000 0.000000,0.000000-1.000000,-10.000000 2.000000,0.000000-1.000000,10.000000 10.000000,0.000000 0.000000,-11.000000 0.000000,1.000000 0.000000,-10.000000-10.000000,0.000000 0.000000,1.000000 10.000000,-1.000000 0.000000,-20.000000 0.000000,0.000000 0.000000,-1.000000 0.000000,1.000000 0.000000,1.000000 0.000000,-1.000000 0.000000,0.000000 0.000000,-1.000000 0.000000,1.000000 0.000000,1.000000 0.000000,-1.000000-10.000000</inkml:trace>
</inkml:ink>
</file>

<file path=ppt/ink/ink17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58:02"/>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30140.000000 39990.000000,'-21.000000'0.000000,"11.000000"0.000000,1.000000 0.000000,-11.000000-10.000000,-1.000000 0.000000,12.000000 10.000000,-1.000000 0.000000,0.000000 0.000000,-1.000000 0.000000,1.000000 0.000000,1.000000 0.000000,18.000000 0.000000,1.000000 0.000000,10.000000 0.000000,0.000000 0.000000,1.000000 0.000000,-1.000000 0.000000,20.000000 0.000000,0.000000 0.000000,-1.000000 0.000000,1.000000 0.000000,1.000000 0.000000,-1.000000 0.000000,-11.000000 0.000000,2.000000 0.000000,9.000000 0.000000,0.000000 0.000000,-10.000000 0.000000,0.000000 0.000000,-10.000000 0.000000,0.000000 0.000000,10.000000 0.000000,0.000000 0.000000,-20.000000 10.000000,-1.000000 0.000000,-9.000000 0.000000,0.000000 0.000000,-20.000000 0.000000,0.000000-1.000000,-10.000000 2.000000,0.000000-1.000000,-10.000000 10.000000,1.000000 0.000000,9.000000 0.000000,-1.000000-1.000000,-8.000000 2.000000,-1.000000-1.000000,10.000000 0.000000,0.000000 0.000000,0.000000-10.000000,-1.000000-1.000000,1.000000 12.000000,0.000000-1.000000,1.000000 0.000000,-1.000000 0.000000,-1.000000 0.000000,2.000000 0.000000,8.000000 0.000000,2.000000 0.000000,-1.000000-10.000000,-1.000000 0.000000,1.000000 0.000000,0.000000-1.000000,10.000000 2.000000,1.000000-1.000000,9.000000-20.000000,0.000000-1.000000,0.000000 2.000000,0.000000-1.000000,0.000000 0.000000,0.000000 0.000000,9.000000-10.000000,1.000000 0.000000,-10.000000 0.000000,0.000000 0.000000,11.000000-10.000000,-1.000000 0.000000,-10.000000 10.000000,0.000000 0.000000,10.000000 0.000000,-1.000000 0.000000,-9.000000-10.000000,0.000000 0.000000,10.000000 10.000000,1.000000 0.000000,-11.000000 10.000000,0.000000 0.000000,0.000000-10.000000,0.000000 0.000000,10.000000 20.000000,0.000000 0.000000,-10.000000-10.000000,0.000000 0.000000,9.000000 10.000000,1.000000 0.000000,1.000000-10.000000</inkml:trace>
</inkml:ink>
</file>

<file path=ppt/ink/ink17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58:03"/>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30780.000000 39550.000000,'0.000000'-21.000000,"0.000000"12.000000,0.000000-1.000000,0.000000-10.000000,0.000000 0.000000,0.000000 10.000000,0.000000 0.000000,0.000000 0.000000,0.000000-1.000000,10.000000 11.000000,0.000000 0.000000,-10.000000-9.000000,0.000000-1.000000,0.000000 30.000000,0.000000 0.000000,0.000000-10.000000,0.000000 0.000000,0.000000 20.000000,0.000000-1.000000,-10.000000 2.000000,0.000000-1.000000,10.000000 0.000000,0.000000 0.000000,0.000000 0.000000,0.000000 0.000000,0.000000 10.000000,0.000000 0.000000,0.000000-10.000000,0.000000 0.000000,0.000000 10.000000,0.000000-1.000000,0.000000-8.000000,0.000000-1.000000,0.000000 0.000000,0.000000 0.000000,10.000000 0.000000,0.000000 0.000000,-10.000000-10.000000,0.000000 0.000000,9.000000 0.000000,1.000000 0.000000,-10.000000-10.000000,0.000000 0.000000,11.000000 0.000000,-1.000000-1.000000,-10.000000 12.000000,0.000000-1.000000,10.000000-10.000000,-1.000000 0.000000,-9.000000 0.000000,0.000000 0.000000,10.000000-10.000000,1.000000 0.000000,-1.000000 0.000000,0.000000 0.000000,-1.000000 0.000000,1.000000 0.000000,1.000000 0.000000,-1.000000 0.000000,0.000000-20.000000,-1.000000 0.000000,1.000000 10.000000,1.000000 0.000000,9.000000-10.000000,-1.000000 0.000000,-8.000000 0.000000,-1.000000 0.000000,0.000000 0.000000,-1.000000-1.000000,1.000000 2.000000,1.000000-1.000000,-1.000000 0.000000,0.000000 0.000000,-1.000000-10.000000,1.000000 0.000000,-10.000000 20.000000,0.000000 0.000000,0.000000-10.000000,0.000000-1.000000,0.000000 12.000000,0.000000-1.000000,-19.000000 0.000000,-1.000000 0.000000,0.000000 10.000000,0.000000 0.000000,-1.000000 0.000000,2.000000 0.000000,-1.000000 10.000000,-1.000000 0.000000,1.000000 0.000000,0.000000-1.000000,1.000000 2.000000,-1.000000-1.000000,9.000000 0.000000,1.000000 0.000000,1.000000 10.000000,-1.000000 0.000000,0.000000-20.000000,-1.000000 0.000000,11.000000 10.000000</inkml:trace>
</inkml:ink>
</file>

<file path=ppt/ink/ink17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58:03"/>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31500.000000 39690.000000,'0.000000'-20.000000,"0.000000"10.000000,0.000000 0.000000,0.000000 0.000000,0.000000-1.000000,0.000000 2.000000,0.000000-1.000000,9.000000 0.000000,1.000000 0.000000,-10.000000 20.000000,0.000000 0.000000,-10.000000 10.000000,1.000000 0.000000,9.000000 0.000000,0.000000 0.000000,-10.000000 0.000000,0.000000-1.000000,10.000000 12.000000,0.000000-1.000000,-11.000000-10.000000,1.000000-1.000000,1.000000 2.000000,-1.000000-1.000000,10.000000 0.000000,0.000000 0.000000,-10.000000 0.000000,-1.000000 0.000000,1.000000-10.000000,1.000000 0.000000,-1.000000 0.000000,0.000000 0.000000,-1.000000 0.000000,1.000000 0.000000,1.000000-10.000000,-1.000000 0.000000,0.000000 0.000000,-1.000000 0.000000,1.000000 0.000000,1.000000 0.000000,-1.000000-10.000000,0.000000 0.000000,-1.000000-10.000000,1.000000 0.000000,1.000000 0.000000,-1.000000 0.000000,0.000000 0.000000,-1.000000 0.000000,1.000000 0.000000,1.000000-1.000000,-1.000000 2.000000,0.000000-1.000000,-1.000000 10.000000,1.000000 0.000000,10.000000 0.000000,0.000000 0.000000,0.000000 0.000000,0.000000-1.000000,0.000000 2.000000,0.000000-1.000000,10.000000 20.000000,1.000000-1.000000,-11.000000 2.000000,0.000000-1.000000,10.000000 10.000000,0.000000 0.000000,-1.000000 0.000000,1.000000-1.000000,1.000000 12.000000,-1.000000-1.000000,0.000000-10.000000,-1.000000-1.000000,1.000000 12.000000,1.000000-1.000000,-11.000000-10.000000,0.000000-1.000000,10.000000 2.000000,0.000000-1.000000,-10.000000 10.000000,0.000000-1.000000,0.000000-8.000000,0.000000-1.000000,0.000000 0.000000,0.000000 0.000000,0.000000 10.000000,0.000000 0.000000,-10.000000-10.000000,0.000000 0.000000,-1.000000 0.000000,1.000000 0.000000,-10.000000 0.000000,0.000000 0.000000,1.000000 0.000000,-1.000000-1.000000,9.000000 2.000000,1.000000-1.000000,1.000000 0.000000,-1.000000 0.000000,0.000000-10.000000</inkml:trace>
</inkml:ink>
</file>

<file path=ppt/ink/ink17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58:04"/>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32080.000000 39350.000000,'20.000000'0.000000,"-11.000000"-10.000000,1.000000-1.000000,-10.000000 2.000000,0.000000-1.000000,-10.000000 10.000000,1.000000 0.000000,-1.000000 10.000000,0.000000-1.000000,10.000000 2.000000,0.000000-1.000000,-11.000000 10.000000,1.000000 0.000000,10.000000 0.000000,0.000000-1.000000,-9.000000 12.000000,-1.000000-1.000000,10.000000 0.000000,0.000000 0.000000,0.000000 10.000000,0.000000-1.000000,0.000000 2.000000,0.000000-1.000000,0.000000 10.000000,0.000000 0.000000,10.000000-20.000000,-1.000000 0.000000,-9.000000 10.000000,0.000000 0.000000,10.000000-10.000000,1.000000 0.000000,-11.000000-10.000000,0.000000 0.000000,10.000000 0.000000,0.000000 0.000000,-10.000000 0.000000,0.000000-1.000000,0.000000-8.000000,0.000000-1.000000,9.000000 0.000000,1.000000 0.000000,1.000000-10.000000,-1.000000 0.000000,0.000000 0.000000,-1.000000 0.000000,1.000000 0.000000,1.000000 0.000000,-1.000000-10.000000,0.000000 0.000000,-1.000000 0.000000,1.000000-1.000000,1.000000-8.000000,-1.000000-1.000000,0.000000 10.000000,-1.000000 0.000000,1.000000-10.000000,1.000000-1.000000,-1.000000 2.000000,0.000000-1.000000,-1.000000-10.000000,1.000000-1.000000,1.000000 2.000000,-1.000000-1.000000,0.000000 0.000000,-1.000000 0.000000,-9.000000 0.000000,0.000000 0.000000,0.000000 10.000000,0.000000 0.000000,0.000000 0.000000,0.000000 0.000000,0.000000 10.000000,0.000000 0.000000,-9.000000 0.000000,-1.000000-1.000000,-11.000000 11.000000,2.000000 0.000000,9.000000 0.000000,0.000000 0.000000,-10.000000 11.000000,0.000000-1.000000,-10.000000 10.000000,0.000000 0.000000,10.000000 0.000000,0.000000-1.000000,10.000000 2.000000,-1.000000-1.000000,-8.000000 0.000000,-1.000000 0.000000,9.000000-10.000000,1.000000-1.000000,10.000000 12.000000,0.000000-1.000000,-9.000000-10.000000,-1.000000 0.000000,10.000000 0.000000,0.000000 0.000000,10.000000 0.000000,-1.000000-1.000000,1.000000-9.000000</inkml:trace>
</inkml:ink>
</file>

<file path=ppt/ink/ink17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58:05"/>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32600.000000 39810.000000,'19.000000'0.000000,"-8.000000"0.000000,-1.000000 0.000000,0.000000 0.000000,-1.000000 0.000000,-9.000000 10.000000,0.000000-1.000000,0.000000 2.000000,0.000000-1.000000,0.000000 0.000000,0.000000 0.000000,-20.000000 10.000000,0.000000 0.000000,1.000000-10.000000,-1.000000-1.000000,0.000000 2.000000,0.000000-1.000000,-1.000000 10.000000,2.000000 0.000000,-1.000000-10.000000,-1.000000 0.000000,1.000000-10.000000,0.000000 0.000000,10.000000 10.000000,1.000000-1.000000,-1.000000-9.000000,0.000000 0.000000,-1.000000 11.000000,1.000000-1.000000,1.000000-10.000000,-1.000000 0.000000,10.000000-20.000000,0.000000 0.000000,0.000000 10.000000,0.000000 0.000000,0.000000-10.000000,0.000000 0.000000,10.000000 0.000000,-1.000000 0.000000,1.000000-10.000000,1.000000 0.000000,9.000000 10.000000,-1.000000 0.000000,-8.000000-10.000000,-1.000000 0.000000,0.000000 10.000000,-1.000000 0.000000,12.000000 10.000000,-1.000000 0.000000,-11.000000-10.000000,1.000000 0.000000,1.000000 10.000000,-1.000000-1.000000,10.000000 11.000000,0.000000 0.000000,-10.000000 0.000000,0.000000 0.000000,-1.000000 0.000000,1.000000 0.000000,1.000000 11.000000,-1.000000-1.000000,-10.000000 0.000000,0.000000 0.000000,10.000000 10.000000,-1.000000 0.000000,1.000000 0.000000,1.000000 0.000000,-11.000000-10.000000,0.000000 0.000000,10.000000 10.000000,0.000000 0.000000,-1.000000-10.000000,1.000000-1.000000,1.000000 2.000000,-1.000000-1.000000,-10.000000 0.000000,0.000000 0.000000,20.000000 0.000000,0.000000 0.000000,-20.000000 0.000000,0.000000 0.000000,20.000000-10.000000,-1.000000 0.000000,-8.000000 0.000000,-1.000000 0.000000,0.000000 0.000000,-1.000000 0.000000,1.000000 0.000000,1.000000 0.000000,-1.000000 0.000000</inkml:trace>
</inkml:ink>
</file>

<file path=ppt/ink/ink17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58:05"/>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32940.000000 39729.000000,'0.000000'-19.000000,"10.000000"19.000000,-1.000000 0.000000,-9.000000-10.000000,0.000000 0.000000,10.000000 0.000000,1.000000 0.000000,-11.000000 0.000000,0.000000 0.000000,10.000000 0.000000,0.000000-1.000000,-1.000000 2.000000,1.000000-1.000000,1.000000 0.000000,-1.000000 0.000000,-20.000000 10.000000,-1.000000 0.000000,1.000000 0.000000,1.000000 0.000000,-1.000000 20.000000,0.000000-1.000000,-1.000000-8.000000,1.000000-1.000000,-10.000000 10.000000,0.000000 0.000000,10.000000 0.000000,1.000000-1.000000,-1.000000 2.000000,0.000000-1.000000,-1.000000 0.000000,1.000000 0.000000,1.000000-10.000000,-1.000000-1.000000,0.000000 12.000000,-1.000000-1.000000,11.000000 0.000000,0.000000 0.000000,0.000000-10.000000,0.000000-1.000000,0.000000 2.000000,0.000000-1.000000,0.000000 0.000000,0.000000 0.000000,20.000000-10.000000,0.000000 0.000000,-10.000000 0.000000,1.000000 0.000000,9.000000 0.000000,-1.000000 0.000000,1.000000-10.000000,0.000000 0.000000,10.000000 0.000000,0.000000-1.000000,-10.000000 2.000000,0.000000-1.000000,10.000000 0.000000,0.000000 0.000000,-10.000000 0.000000,0.000000 0.000000,1.000000 0.000000,-1.000000 0.000000,-11.000000 0.000000,1.000000-1.000000,10.000000 2.000000</inkml:trace>
</inkml:ink>
</file>

<file path=ppt/ink/ink17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58:06"/>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33500.000000 39429.000000,'19.000000'0.000000,"-8.000000"0.000000,-1.000000 0.000000,-20.000000 11.000000,-1.000000-1.000000,-8.000000-10.000000,-1.000000 0.000000,0.000000 10.000000,0.000000 0.000000,-10.000000 0.000000,0.000000 0.000000,0.000000 0.000000,-1.000000 0.000000,12.000000-10.000000,-1.000000 0.000000,-10.000000 10.000000,-1.000000-1.000000,12.000000 2.000000,-1.000000-1.000000,0.000000-10.000000,0.000000 0.000000,-1.000000 0.000000,2.000000 0.000000,9.000000 0.000000,0.000000 0.000000,10.000000-10.000000</inkml:trace>
</inkml:ink>
</file>

<file path=ppt/ink/ink17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58:06"/>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33259.000000 39329.000000,'21.000000'0.000000,"-11.000000"0.000000,0.000000 0.000000,-10.000000 11.000000,0.000000-1.000000,9.000000 10.000000,1.000000 0.000000,-10.000000 0.000000,0.000000-1.000000,0.000000 2.000000,0.000000-1.000000,0.000000 10.000000,0.000000-1.000000,0.000000 2.000000,0.000000-1.000000,0.000000 0.000000,0.000000 0.000000,0.000000 0.000000,0.000000 0.000000,0.000000 0.000000,0.000000 0.000000,0.000000-10.000000,0.000000 0.000000,0.000000 0.000000,0.000000 0.000000,0.000000-10.000000,0.000000 0.000000,0.000000 0.000000,0.000000 0.000000,11.000000 0.000000,-1.000000 0.000000,0.000000-10.000000,-1.000000 0.000000,12.000000-10.000000</inkml:trace>
</inkml:ink>
</file>

<file path=ppt/ink/ink17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58:06"/>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33580.000000 39550.000000,'20.000000'0.000000,"-20.000000"10.000000,0.000000 0.000000,0.000000 0.000000,0.000000 0.000000,9.000000-10.000000,1.000000 0.000000,-10.000000 10.000000,0.000000 0.000000,0.000000 0.000000,0.000000-1.000000,11.000000 12.000000,-1.000000-1.000000,-10.000000 0.000000,0.000000 0.000000,0.000000-10.000000,0.000000-1.000000,0.000000 12.000000,0.000000-1.000000,0.000000 0.000000,0.000000 0.000000,0.000000-10.000000,0.000000-1.000000,0.000000 2.000000,0.000000-1.000000,0.000000 0.000000,0.000000 0.000000,0.000000 0.000000,0.000000 0.000000,0.000000-20.000000</inkml:trace>
</inkml:ink>
</file>

<file path=ppt/ink/ink1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11:07"/>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15714.000000 23827.000000,'100.000000'-298.000000,"-18.000000"298.000000,1.000000 0.000000,-17.000000 0.000000,0.000000 0.000000,34.000000 0.000000,-1.000000 0.000000,33.000000 0.000000,1.000000 0.000000,-34.000000 0.000000,0.000000 0.000000,33.000000 0.000000,1.000000 0.000000,-17.000000 0.000000,-1.000000 0.000000,18.000000 0.000000,-1.000000 0.000000,-16.000000 0.000000,0.000000 0.000000,16.000000 17.000000,0.000000-1.000000,-16.000000 1.000000,0.000000-1.000000,0.000000 1.000000,0.000000 0.000000,-1.000000-17.000000,1.000000 0.000000,0.000000 16.000000,0.000000 1.000000,-17.000000-17.000000,0.000000 0.000000,34.000000 0.000000,-1.000000 0.000000,-33.000000 16.000000,0.000000 1.000000,1.000000-1.000000,-1.000000 1.000000,17.000000-1.000000,-1.000000 1.000000,-15.000000-1.000000,-1.000000 1.000000,17.000000-17.000000,0.000000 0.000000,-1.000000 17.000000,1.000000-1.000000,-17.000000-16.000000,1.000000 0.000000,15.000000 0.000000,1.000000 0.000000,-17.000000 0.000000,1.000000 0.000000,-1.000000 0.000000,0.000000 0.000000,1.000000 0.000000,-1.000000 0.000000,17.000000 0.000000,-1.000000 0.000000,-15.000000 0.000000,-1.000000 0.000000,0.000000 0.000000,0.000000 0.000000,1.000000 0.000000,-1.000000 0.000000,0.000000 0.000000,0.000000 0.000000,-16.000000 0.000000,0.000000 0.000000,-1.000000 0.000000,1.000000 0.000000,0.000000 0.000000,0.000000 0.000000,-1.000000 0.000000,1.000000 0.000000,16.000000 0.000000,1.000000 0.000000,-34.000000 0.000000,0.000000 0.000000,17.000000 0.000000,-1.000000 0.000000,18.000000 0.000000,-1.000000 0.000000,-33.000000 0.000000,0.000000 0.000000,17.000000 0.000000,0.000000 0.000000,16.000000 0.000000,0.000000 0.000000,0.000000 0.000000,1.000000 0.000000,-18.000000 0.000000,1.000000 0.000000,16.000000 0.000000,0.000000 0.000000,-16.000000 0.000000,0.000000 0.000000,16.000000 0.000000,0.000000 0.000000,1.000000 0.000000,-1.000000 0.000000,0.000000 0.000000,0.000000 0.000000,1.000000 0.000000,-1.000000 0.000000,0.000000 0.000000,0.000000 0.000000,-16.000000 0.000000,0.000000 0.000000,16.000000 0.000000,0.000000 0.000000,1.000000 0.000000,-1.000000 0.000000,-16.000000 0.000000,-1.000000 0.000000,18.000000 0.000000,-1.000000 0.000000,0.000000 0.000000,0.000000 0.000000,-16.000000 0.000000,0.000000 0.000000,16.000000 0.000000,0.000000 0.000000,0.000000 0.000000,1.000000 0.000000,-1.000000 0.000000,0.000000 0.000000,0.000000 0.000000,1.000000 0.000000,16.000000 0.000000,-1.000000 0.000000,1.000000 0.000000,0.000000 0.000000,16.000000 0.000000,1.000000 0.000000,-18.000000 0.000000,1.000000 0.000000,0.000000 0.000000,0.000000 0.000000,0.000000 0.000000,-1.000000 0.000000,18.000000 0.000000,-1.000000 0.000000,0.000000 0.000000,1.000000 0.000000,-18.000000 0.000000,1.000000 0.000000,17.000000 0.000000,-1.000000 0.000000,-33.000000 0.000000,0.000000 0.000000,34.000000 0.000000,-1.000000 0.000000,-16.000000 0.000000,0.000000 0.000000,0.000000 0.000000,-1.000000 0.000000,-15.000000 0.000000,-1.000000 0.000000,33.000000 0.000000,0.000000 0.000000,-32.000000 0.000000,-1.000000 0.000000,0.000000 0.000000,1.000000 0.000000,15.000000 0.000000,1.000000 0.000000,-17.000000 0.000000,1.000000 0.000000,-18.000000 0.000000,1.000000 0.000000,33.000000 0.000000,0.000000 0.000000,-34.000000 0.000000,1.000000 0.000000,0.000000 0.000000,-1.000000 0.000000,18.000000 0.000000,-1.000000 0.000000,0.000000 0.000000,0.000000 0.000000,-16.000000 0.000000,0.000000 0.000000,16.000000 0.000000,0.000000 0.000000,-16.000000 0.000000,0.000000 0.000000,16.000000 0.000000,0.000000 0.000000,1.000000 0.000000,-1.000000 0.000000,-16.000000-16.000000,-1.000000-1.000000,1.000000 17.000000,0.000000 0.000000,-1.000000 0.000000,1.000000 0.000000,0.000000-17.000000,-1.000000 1.000000,18.000000 16.000000,-1.000000 0.000000,0.000000 0.000000,1.000000 0.000000,-1.000000 0.000000,0.000000 0.000000,0.000000 0.000000,1.000000 0.000000,-18.000000 0.000000,1.000000 0.000000,0.000000 0.000000,-1.000000 0.000000,34.000000 0.000000,0.000000 0.000000,-33.000000 0.000000,-1.000000 0.000000,18.000000 0.000000,-1.000000 0.000000,0.000000 0.000000,0.000000 0.000000,-32.000000 0.000000,-1.000000 0.000000,16.000000 0.000000,1.000000 0.000000,0.000000 0.000000,0.000000 0.000000,-1.000000 0.000000,1.000000 0.000000,0.000000 0.000000,-1.000000 0.000000,-15.000000 0.000000,-1.000000 0.000000,16.000000 0.000000,1.000000 0.000000,0.000000 0.000000,0.000000 0.000000,-1.000000 0.000000,1.000000 0.000000,-17.000000 0.000000,0.000000 0.000000,-16.000000 0.000000,0.000000 0.000000,16.000000 0.000000,0.000000 0.000000,-16.000000 0.000000,-1.000000 0.000000,1.000000 0.000000,-1.000000 0.000000,-15.000000 0.000000,-1.000000 0.000000,16.000000 0.000000,1.000000 0.000000,-17.000000 0.000000,0.000000 0.000000,0.000000 0.000000,0.000000 0.000000,0.000000 0.000000,0.000000 0.000000,-16.000000 0.000000,-1.000000 0.000000,18.000000 0.000000,-1.000000 0.000000,-17.000000 0.000000,1.000000 0.000000,-1.000000 0.000000,1.000000 0.000000,-1.000000 0.000000,1.000000 0.000000,-1.000000 0.000000,1.000000 0.000000,-1.000000 0.000000,1.000000 0.000000,0.000000 0.000000,-1.000000 0.000000,1.000000 0.000000,-1.000000 0.000000,-65.000000 116.000000</inkml:trace>
</inkml:ink>
</file>

<file path=ppt/ink/ink18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58:06"/>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33580.000000 39370.000000,'-21.000000'0.000000,"21.000000"-10.000000,0.000000 0.000000,0.000000 0.000000</inkml:trace>
</inkml:ink>
</file>

<file path=ppt/ink/ink18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58:07"/>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33780.000000 39450.000000,'0.000000'20.000000,"10.000000"-20.000000,0.000000 0.000000,-1.000000 10.000000,1.000000 0.000000,1.000000-10.000000,-1.000000 0.000000,0.000000 10.000000,-1.000000 0.000000,1.000000 0.000000,1.000000-1.000000,-1.000000 2.000000,0.000000-1.000000,-1.000000 0.000000,1.000000 0.000000,1.000000 0.000000,-1.000000 0.000000,0.000000 10.000000,-1.000000-1.000000,1.000000-8.000000,1.000000-1.000000,-11.000000 10.000000,0.000000 0.000000,10.000000 0.000000,0.000000-1.000000,-10.000000 2.000000,0.000000-1.000000,0.000000 0.000000,0.000000 0.000000,0.000000-10.000000,0.000000-1.000000,-10.000000 2.000000,0.000000-1.000000,-1.000000 0.000000,1.000000 0.000000,10.000000 0.000000,0.000000 0.000000,-9.000000-10.000000,-1.000000 0.000000,0.000000 0.000000,-1.000000 0.000000,11.000000-10.000000,0.000000 0.000000,0.000000 0.000000,0.000000 0.000000,0.000000 0.000000,0.000000-1.000000,0.000000-8.000000,0.000000-1.000000,11.000000-10.000000,-1.000000-1.000000,10.000000 12.000000,0.000000-1.000000,-10.000000-10.000000,0.000000-1.000000,9.000000 2.000000,2.000000-1.000000,-1.000000 20.000000,0.000000 0.000000,0.000000-10.000000,-1.000000 0.000000,-8.000000 10.000000,-1.000000 0.000000,0.000000 10.000000,-1.000000 0.000000,1.000000-10.000000</inkml:trace>
</inkml:ink>
</file>

<file path=ppt/ink/ink18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58:07"/>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34300.000000 39390.000000,'19.000000'0.000000,"-8.000000"0.000000,-1.000000 0.000000,-10.000000 10.000000,0.000000 0.000000,10.000000-10.000000,-1.000000 0.000000,-9.000000 10.000000,0.000000-1.000000,0.000000 2.000000,0.000000-1.000000,0.000000 10.000000,0.000000 0.000000,0.000000 0.000000,0.000000-1.000000,0.000000 2.000000,0.000000-1.000000,0.000000 0.000000,0.000000 0.000000,0.000000 0.000000,0.000000 0.000000,0.000000 0.000000,0.000000 0.000000,0.000000 0.000000,0.000000-1.000000,10.000000 2.000000,1.000000-1.000000,-11.000000-10.000000,0.000000 0.000000,10.000000 0.000000,0.000000 0.000000,-1.000000-10.000000,1.000000 0.000000,1.000000 0.000000,-1.000000 0.000000,0.000000 0.000000,-1.000000 0.000000,1.000000-10.000000,1.000000 0.000000,-1.000000 0.000000,0.000000 0.000000,-10.000000-10.000000,0.000000-1.000000,9.000000 2.000000,1.000000-1.000000,1.000000 0.000000,-1.000000 0.000000,-10.000000-10.000000,0.000000 0.000000,10.000000 10.000000,-1.000000 0.000000,1.000000 0.000000,1.000000 0.000000,-11.000000-10.000000,0.000000 0.000000,0.000000 10.000000,0.000000 0.000000,0.000000 10.000000,0.000000 0.000000,0.000000 0.000000,0.000000 0.000000,0.000000 0.000000,0.000000 0.000000,-11.000000 10.000000</inkml:trace>
</inkml:ink>
</file>

<file path=ppt/ink/ink18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58:08"/>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34759.000000 39310.000000,'21.000000'0.000000,"-11.000000"0.000000,0.000000 0.000000,-1.000000 0.000000,1.000000 0.000000,-10.000000 10.000000,0.000000-1.000000,0.000000 12.000000,0.000000-1.000000,0.000000 0.000000,0.000000 0.000000,0.000000 0.000000,0.000000 0.000000,0.000000 0.000000,0.000000 0.000000,0.000000 10.000000,0.000000 0.000000,-10.000000-10.000000,1.000000 0.000000,9.000000 10.000000,0.000000 0.000000,0.000000-10.000000,0.000000 0.000000,0.000000 0.000000,0.000000-1.000000,0.000000 2.000000,0.000000-1.000000,0.000000 0.000000,0.000000 0.000000,0.000000-10.000000,0.000000-1.000000,0.000000 2.000000,0.000000-1.000000,0.000000-20.000000,0.000000-1.000000,0.000000 2.000000,0.000000-1.000000,0.000000 0.000000,0.000000 0.000000,0.000000-10.000000,0.000000 0.000000,0.000000-10.000000,0.000000 0.000000,0.000000 10.000000,0.000000 0.000000,0.000000-10.000000,0.000000 0.000000,0.000000-10.000000,0.000000 0.000000,0.000000 10.000000,0.000000 0.000000,0.000000-10.000000,0.000000 0.000000,9.000000 10.000000,1.000000 0.000000,1.000000 0.000000,-1.000000 0.000000,0.000000 10.000000,-1.000000 0.000000,-9.000000 10.000000,0.000000 0.000000,10.000000 0.000000,1.000000 0.000000,-1.000000 0.000000,0.000000 0.000000,-1.000000 10.000000,1.000000 0.000000,1.000000 0.000000,-1.000000 0.000000,0.000000 10.000000,-1.000000 0.000000,-9.000000 10.000000,0.000000 0.000000,10.000000 0.000000,1.000000 0.000000,-11.000000 0.000000,0.000000 0.000000,0.000000 0.000000,0.000000-1.000000,10.000000 2.000000,0.000000-1.000000,-10.000000 0.000000,0.000000 0.000000,0.000000 10.000000,0.000000 0.000000,9.000000-20.000000,1.000000 0.000000,-10.000000 10.000000,0.000000-1.000000,0.000000 2.000000,0.000000-1.000000,0.000000-10.000000,0.000000 0.000000,0.000000 0.000000,0.000000 0.000000,11.000000-20.000000,-1.000000 0.000000,-10.000000 0.000000,0.000000 0.000000,10.000000-10.000000,-1.000000-1.000000,-9.000000 2.000000,0.000000-1.000000,10.000000-10.000000,1.000000-1.000000,-1.000000 12.000000,0.000000-1.000000,-10.000000 0.000000,0.000000 0.000000,9.000000 0.000000,1.000000 0.000000,1.000000 0.000000,-1.000000 0.000000,0.000000 0.000000,-1.000000-1.000000,-9.000000 12.000000,0.000000-1.000000,10.000000 0.000000,1.000000 0.000000,-1.000000 0.000000,0.000000 0.000000,-1.000000 0.000000,1.000000 0.000000,1.000000 10.000000,-1.000000 0.000000,-10.000000 10.000000,0.000000 0.000000,0.000000 0.000000,0.000000 0.000000,10.000000 0.000000,-1.000000 0.000000,-9.000000 0.000000,0.000000-1.000000,0.000000 2.000000,0.000000-1.000000,0.000000 10.000000,0.000000 0.000000,10.000000-10.000000,1.000000 0.000000,-11.000000 10.000000,0.000000 0.000000,10.000000-10.000000,0.000000 0.000000,-10.000000 10.000000,0.000000 0.000000,9.000000-10.000000,1.000000-1.000000,-10.000000 2.000000,0.000000-1.000000,11.000000 0.000000,-1.000000 0.000000,0.000000 0.000000</inkml:trace>
</inkml:ink>
</file>

<file path=ppt/ink/ink18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58:43"/>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22409.000000 38847.000000,'0.000000'35.000000,"0.000000"-17.000000,0.000000-1.000000,0.000000 1.000000,0.000000-1.000000,18.000000-17.000000,-1.000000 0.000000,1.000000 0.000000,-1.000000 0.000000,18.000000 17.000000,0.000000 1.000000,-18.000000-18.000000,1.000000 0.000000,34.000000 17.000000,0.000000 1.000000,0.000000-18.000000,1.000000 0.000000,-1.000000 0.000000,0.000000 0.000000,35.000000 17.000000,0.000000 1.000000,18.000000-18.000000,0.000000 0.000000,17.000000 0.000000,0.000000 0.000000,17.000000 0.000000,0.000000 0.000000,18.000000-18.000000,0.000000 1.000000,0.000000-18.000000,0.000000 0.000000,-35.000000 18.000000,0.000000-1.000000,34.000000 1.000000,1.000000-1.000000,-17.000000 1.000000,-1.000000-1.000000,-17.000000 1.000000,0.000000 0.000000,-17.000000-1.000000,-1.000000 1.000000,-17.000000 17.000000,0.000000 0.000000,-34.000000 0.000000,-1.000000 0.000000,0.000000 0.000000,1.000000 0.000000,-19.000000 17.000000,1.000000 1.000000,-17.000000-1.000000,-1.000000 0.000000,1.000000-17.000000,-1.000000 0.000000,0.000000 18.000000,1.000000-1.000000,-18.000000 1.000000,0.000000-1.000000,17.000000 1.000000,1.000000-1.000000,-18.000000 0.000000,0.000000 1.000000,0.000000-1.000000,0.000000 1.000000,-18.000000-18.000000,1.000000 0.000000,-1.000000 17.000000,1.000000 1.000000,-18.000000-18.000000,0.000000 0.000000,0.000000 0.000000,1.000000 0.000000,-19.000000 0.000000,1.000000 0.000000,0.000000 0.000000,-1.000000 0.000000,1.000000 0.000000,0.000000 0.000000,0.000000 0.000000,-1.000000 0.000000,-16.000000 0.000000,-1.000000 0.000000,0.000000 0.000000,1.000000 0.000000,-36.000000 0.000000,0.000000 0.000000,1.000000 17.000000,-1.000000 0.000000,1.000000 1.000000,-1.000000-1.000000,-17.000000 1.000000,0.000000-1.000000,18.000000-17.000000,-1.000000 0.000000,18.000000 18.000000,0.000000-1.000000,-18.000000 0.000000,1.000000 1.000000,34.000000-1.000000,0.000000 1.000000,1.000000-1.000000,-1.000000 0.000000,-17.000000 1.000000,0.000000-1.000000,17.000000 1.000000,0.000000-1.000000,18.000000 1.000000,0.000000-1.000000,-1.000000-17.000000,1.000000 0.000000,17.000000 17.000000,0.000000 1.000000,18.000000-18.000000,0.000000 0.000000,-18.000000 17.000000,0.000000 1.000000,17.000000-18.000000,1.000000 0.000000,34.000000-18.000000</inkml:trace>
</inkml:ink>
</file>

<file path=ppt/ink/ink18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58:51"/>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69432.000000 45111.000000,'-27.000000'0.000000,"41.000000"-13.000000,-1.000000 0.000000,0.000000 13.000000,0.000000 0.000000,0.000000-13.000000,0.000000 0.000000,13.000000 0.000000,0.000000-1.000000,-13.000000 14.000000,0.000000 0.000000,13.000000-13.000000,0.000000 0.000000,0.000000 13.000000,0.000000 0.000000,0.000000-13.000000,0.000000 0.000000,14.000000 13.000000,-1.000000 0.000000,0.000000 0.000000,0.000000 0.000000,-13.000000 0.000000,0.000000 0.000000,13.000000 0.000000,0.000000 0.000000,1.000000 0.000000,-1.000000 0.000000,0.000000 0.000000,0.000000 0.000000,0.000000 0.000000,0.000000 0.000000,13.000000 0.000000,0.000000 0.000000,-12.000000 0.000000,-1.000000 0.000000,0.000000 0.000000,0.000000 0.000000,0.000000 0.000000,0.000000 0.000000,13.000000 0.000000,1.000000 0.000000,-14.000000 0.000000,0.000000 0.000000,0.000000 0.000000,0.000000 0.000000,0.000000 0.000000,0.000000 0.000000,0.000000 0.000000,1.000000 0.000000,-1.000000 0.000000,0.000000 0.000000,0.000000 0.000000,0.000000 0.000000,13.000000 0.000000,0.000000 0.000000,1.000000 0.000000,-1.000000 0.000000,0.000000 0.000000,0.000000 0.000000,13.000000 0.000000,0.000000 0.000000,-12.000000 0.000000,-1.000000 0.000000,13.000000 0.000000,0.000000 0.000000,13.000000 0.000000,1.000000 0.000000,-14.000000 0.000000,0.000000 0.000000,13.000000 0.000000,1.000000 0.000000,-1.000000 0.000000,0.000000 0.000000,-13.000000 13.000000,0.000000 0.000000,-12.000000 0.000000,-1.000000 0.000000,13.000000 1.000000,0.000000-1.000000,0.000000-13.000000,1.000000 0.000000,-1.000000 13.000000,0.000000 0.000000,13.000000-13.000000,1.000000 0.000000,-14.000000 13.000000,0.000000 0.000000,0.000000-13.000000,0.000000 0.000000,-12.000000 0.000000,-1.000000 0.000000,0.000000 13.000000,0.000000 0.000000,0.000000-13.000000,0.000000 0.000000,-12.000000 0.000000,-1.000000 0.000000,0.000000 0.000000,0.000000 0.000000,0.000000 0.000000,0.000000 0.000000,13.000000 0.000000,0.000000 0.000000,-12.000000 0.000000,-1.000000 0.000000,0.000000 0.000000,0.000000 0.000000,13.000000 0.000000,0.000000 0.000000,-13.000000 0.000000,1.000000 0.000000,-1.000000 0.000000,0.000000 0.000000,0.000000 0.000000,0.000000 0.000000,-13.000000 0.000000,0.000000 0.000000,13.000000 0.000000,0.000000 0.000000,-12.000000-13.000000,-1.000000 0.000000,13.000000 13.000000,0.000000 0.000000,-13.000000 0.000000,0.000000 0.000000,13.000000 0.000000,0.000000 0.000000,0.000000 0.000000,1.000000 0.000000,-1.000000 0.000000,0.000000 0.000000,0.000000 0.000000,0.000000 0.000000,13.000000 0.000000,0.000000 0.000000,-13.000000 0.000000,1.000000 0.000000,12.000000 13.000000,0.000000 0.000000,-13.000000-13.000000,0.000000 0.000000,0.000000 0.000000,0.000000 0.000000,1.000000 13.000000,-1.000000 0.000000,-13.000000-13.000000,0.000000 0.000000,13.000000 0.000000,0.000000 0.000000,-13.000000 0.000000,0.000000 0.000000,0.000000 13.000000,0.000000 0.000000,14.000000-13.000000,-1.000000 0.000000,-13.000000 0.000000,0.000000 0.000000,0.000000 0.000000,0.000000 0.000000,13.000000 0.000000,0.000000 0.000000,-13.000000 0.000000,0.000000 0.000000,0.000000 0.000000,1.000000 0.000000,12.000000 0.000000,0.000000 0.000000,0.000000-13.000000,0.000000 0.000000,0.000000 13.000000,0.000000 0.000000,0.000000 0.000000,1.000000 0.000000,-1.000000 0.000000,0.000000 0.000000,0.000000 0.000000,0.000000 0.000000,0.000000 0.000000,0.000000 0.000000,0.000000-13.000000,1.000000 0.000000,-1.000000 13.000000,0.000000 0.000000,0.000000 0.000000,0.000000 0.000000,0.000000 0.000000,0.000000 0.000000,13.000000 0.000000,1.000000 0.000000,-1.000000 0.000000,0.000000 0.000000,0.000000 0.000000,0.000000 0.000000,0.000000 0.000000,1.000000 0.000000,12.000000 0.000000,0.000000 0.000000,-26.000000-13.000000,0.000000 0.000000,13.000000 13.000000,1.000000 0.000000,-1.000000 0.000000,0.000000 0.000000,-13.000000 0.000000,0.000000 0.000000,0.000000 0.000000,0.000000 0.000000,14.000000 0.000000,-1.000000 0.000000,-13.000000 0.000000,0.000000 0.000000,13.000000 0.000000,0.000000 0.000000,14.000000 0.000000,-1.000000 0.000000,-13.000000 0.000000,0.000000 0.000000,0.000000 0.000000,0.000000 0.000000,1.000000 0.000000,-1.000000 0.000000,-13.000000 0.000000,0.000000 0.000000,0.000000 0.000000,0.000000 0.000000,0.000000 0.000000,0.000000 0.000000,1.000000 0.000000,-1.000000 0.000000,0.000000 0.000000,0.000000 0.000000,0.000000 0.000000,0.000000 0.000000,0.000000 0.000000,0.000000 0.000000,14.000000-13.000000,-1.000000 0.000000,-13.000000 13.000000,0.000000 0.000000,0.000000 0.000000,0.000000 0.000000,0.000000-13.000000,1.000000 0.000000,12.000000 13.000000,0.000000 0.000000,-13.000000 0.000000,0.000000 0.000000,0.000000-13.000000,0.000000-1.000000,14.000000 14.000000,-1.000000 0.000000,-13.000000 0.000000,0.000000 0.000000,13.000000 0.000000,0.000000 0.000000,-13.000000 0.000000,1.000000 0.000000,-1.000000 0.000000,0.000000 0.000000,0.000000 0.000000,0.000000 0.000000,0.000000 14.000000,0.000000-1.000000,0.000000-13.000000,1.000000 0.000000,-1.000000 13.000000,0.000000 0.000000,0.000000-13.000000,0.000000 0.000000,0.000000 13.000000,0.000000 0.000000,0.000000-13.000000,1.000000 0.000000,-1.000000 0.000000,0.000000 0.000000,0.000000 13.000000,0.000000 0.000000,-13.000000-13.000000,0.000000 0.000000,13.000000 13.000000,0.000000 0.000000,-26.000000-13.000000,1.000000 0.000000,12.000000 0.000000,0.000000 0.000000,0.000000 0.000000,0.000000 0.000000,-13.000000 0.000000,0.000000 0.000000,0.000000 0.000000,0.000000 0.000000,0.000000 0.000000,0.000000 0.000000,13.000000 0.000000,0.000000 0.000000,0.000000 0.000000,0.000000 0.000000,1.000000 0.000000,-1.000000 0.000000,13.000000 0.000000,0.000000 0.000000,13.000000-13.000000,0.000000 0.000000,0.000000 0.000000,1.000000 0.000000,-27.000000 13.000000,0.000000 0.000000,0.000000-26.000000</inkml:trace>
</inkml:ink>
</file>

<file path=ppt/ink/ink18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58:53"/>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71414.000000 45163.000000,'26.000000'0.000000,"-13.000000"0.000000,0.000000 0.000000,0.000000 0.000000,0.000000 0.000000,-13.000000 13.000000,0.000000 0.000000,13.000000-13.000000,0.000000 0.000000,-13.000000 26.000000,0.000000 0.000000,13.000000-13.000000,0.000000 0.000000,-13.000000 26.000000,0.000000 0.000000,13.000000-12.000000,0.000000-1.000000,-13.000000 13.000000,0.000000 0.000000,0.000000 0.000000,0.000000 0.000000,0.000000-13.000000,0.000000 0.000000,0.000000 13.000000,0.000000 1.000000,0.000000-14.000000,0.000000 0.000000,-26.000000 0.000000,0.000000 0.000000,13.000000-13.000000,0.000000 0.000000,-13.000000 0.000000,0.000000 0.000000,0.000000 0.000000,0.000000 0.000000,0.000000 0.000000,0.000000 0.000000,-14.000000 0.000000,1.000000 0.000000,13.000000-13.000000,0.000000 0.000000,-13.000000 0.000000,0.000000 0.000000,0.000000 0.000000,0.000000 0.000000,0.000000 0.000000,-1.000000 0.000000,1.000000 0.000000,0.000000 0.000000,26.000000 0.000000</inkml:trace>
</inkml:ink>
</file>

<file path=ppt/ink/ink18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58:54"/>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70866.000000 45658.000000,'26.000000'0.000000,"-26.000000"-13.000000,0.000000 0.000000,13.000000 13.000000,0.000000 0.000000,-13.000000-13.000000,0.000000 0.000000,-13.000000 26.000000,0.000000 0.000000,-13.000000-13.000000,0.000000 0.000000,13.000000 13.000000,0.000000 0.000000,0.000000-13.000000,0.000000 0.000000,0.000000 13.000000,0.000000 1.000000,-13.000000-1.000000,0.000000 0.000000,13.000000-13.000000,0.000000 0.000000,0.000000 13.000000,-1.000000 0.000000,1.000000-13.000000,0.000000 0.000000,13.000000 13.000000,0.000000 0.000000,-13.000000-13.000000,0.000000 0.000000,13.000000 13.000000,0.000000 0.000000,0.000000 0.000000,0.000000 0.000000,0.000000 0.000000,0.000000 0.000000,0.000000 0.000000,0.000000 0.000000,0.000000 0.000000,0.000000 0.000000,13.000000 0.000000,0.000000 0.000000,0.000000 0.000000,0.000000 0.000000,-13.000000 0.000000,0.000000 0.000000,14.000000 0.000000,-1.000000 1.000000,0.000000-1.000000,0.000000 0.000000,-13.000000 0.000000,0.000000 0.000000,0.000000 0.000000,0.000000 0.000000,0.000000 0.000000,0.000000 0.000000,0.000000 0.000000,0.000000 0.000000,0.000000 0.000000,0.000000 0.000000,0.000000 0.000000,0.000000 0.000000,0.000000 0.000000,0.000000 0.000000,0.000000-26.000000,0.000000 0.000000,0.000000 0.000000,0.000000 0.000000,13.000000-13.000000,0.000000 0.000000,0.000000 13.000000,0.000000 0.000000,0.000000 0.000000,0.000000 0.000000,0.000000 0.000000,0.000000 0.000000,0.000000-13.000000,0.000000-1.000000,0.000000 14.000000,0.000000 0.000000,0.000000-13.000000,0.000000 0.000000,0.000000 0.000000,0.000000 0.000000,0.000000 13.000000,0.000000 0.000000,0.000000-13.000000,0.000000 0.000000,0.000000 13.000000,1.000000 0.000000,-14.000000-13.000000,0.000000 0.000000,13.000000 12.000000,0.000000 1.000000,-13.000000 0.000000,0.000000 0.000000,-13.000000 13.000000,0.000000 0.000000,-1.000000 0.000000,1.000000 0.000000,0.000000 0.000000</inkml:trace>
</inkml:ink>
</file>

<file path=ppt/ink/ink18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58:55"/>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66954.000000 45763.000000,'0.000000'-26.000000,"0.000000"13.000000,0.000000 0.000000,-13.000000 0.000000,0.000000 0.000000,13.000000-1.000000,0.000000 1.000000,0.000000 0.000000,0.000000 0.000000,0.000000 0.000000,0.000000 0.000000,0.000000 26.000000,0.000000 0.000000,0.000000 0.000000,0.000000 0.000000,0.000000 14.000000,0.000000-1.000000,0.000000 13.000000,0.000000 0.000000,-13.000000-13.000000,0.000000 0.000000,13.000000 13.000000,0.000000 0.000000,0.000000 13.000000,0.000000 1.000000,0.000000-14.000000,0.000000 0.000000,0.000000 0.000000,0.000000 0.000000,0.000000 13.000000,0.000000 0.000000,13.000000-12.000000,0.000000-1.000000,0.000000 0.000000,0.000000 0.000000,0.000000 0.000000,0.000000 0.000000,0.000000-13.000000,0.000000 0.000000,-13.000000-13.000000,0.000000 0.000000,13.000000 0.000000,0.000000 1.000000,0.000000-14.000000,0.000000 0.000000,-13.000000 13.000000,0.000000 0.000000,13.000000-13.000000,0.000000 0.000000,0.000000-13.000000,0.000000 0.000000,0.000000-1.000000,0.000000 1.000000,-13.000000-13.000000,0.000000 0.000000,13.000000 0.000000,0.000000 0.000000,0.000000-13.000000,0.000000 0.000000,1.000000 13.000000,-1.000000 0.000000,-13.000000-13.000000,0.000000-1.000000,13.000000 1.000000,0.000000 0.000000,-13.000000 13.000000,0.000000 0.000000,0.000000 13.000000,0.000000 0.000000,0.000000-13.000000,0.000000 0.000000,0.000000 13.000000,0.000000 0.000000,-26.000000 13.000000,-1.000000 0.000000,1.000000 0.000000,0.000000 0.000000,0.000000 13.000000,0.000000 0.000000,0.000000 0.000000,0.000000 0.000000,13.000000 0.000000,0.000000 0.000000,-13.000000 0.000000,0.000000 0.000000,13.000000 0.000000,0.000000 0.000000,13.000000 0.000000,0.000000 0.000000,-13.000000 0.000000</inkml:trace>
</inkml:ink>
</file>

<file path=ppt/ink/ink18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58:56"/>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67580.000000 46102.000000,'26.000000'0.000000,"-26.000000"13.000000,0.000000 0.000000,13.000000-13.000000,0.000000 0.000000,-13.000000 13.000000,0.000000 0.000000,0.000000 0.000000,0.000000 0.000000,-13.000000-13.000000,0.000000 0.000000,0.000000 13.000000,0.000000 0.000000,-13.000000 0.000000,0.000000 0.000000,-1.000000 0.000000,1.000000 0.000000,0.000000-13.000000,0.000000 0.000000,13.000000 13.000000,0.000000 0.000000,-13.000000-13.000000,0.000000 0.000000,13.000000 0.000000,0.000000 0.000000,-13.000000 13.000000,0.000000 1.000000,13.000000-14.000000,0.000000 0.000000,13.000000-14.000000,0.000000 1.000000,0.000000 0.000000,0.000000 0.000000,0.000000 0.000000,0.000000 0.000000,13.000000-13.000000,0.000000 0.000000,0.000000 0.000000,0.000000 0.000000,13.000000 0.000000,0.000000 0.000000,-13.000000 0.000000,0.000000 0.000000,13.000000 13.000000,0.000000 0.000000,-13.000000-14.000000,0.000000 1.000000,0.000000 26.000000,0.000000 0.000000,13.000000-13.000000,1.000000 0.000000,-14.000000 13.000000,0.000000 0.000000,0.000000 0.000000,0.000000 0.000000,0.000000 13.000000,0.000000 0.000000,-13.000000 0.000000,0.000000 0.000000,13.000000 0.000000,0.000000 1.000000,0.000000 12.000000,0.000000 0.000000,0.000000-13.000000,0.000000 0.000000,0.000000 0.000000,0.000000 0.000000,-13.000000 0.000000,0.000000 0.000000,13.000000-13.000000,0.000000 0.000000,0.000000 13.000000,0.000000 0.000000,0.000000-13.000000,0.000000 0.000000,0.000000 0.000000,0.000000 0.000000,0.000000 0.000000,1.000000 0.000000,-1.000000-13.000000</inkml:trace>
</inkml:ink>
</file>

<file path=ppt/ink/ink1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11:59"/>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45864.000000 33451.000000,'308.000000'-68.000000,"-205.000000"102.000000,-1.000000 0.000000,18.000000 1.000000,0.000000-1.000000,34.000000 17.000000,0.000000 0.000000,51.000000 1.000000,0.000000-1.000000,-17.000000-34.000000,0.000000 0.000000,34.000000 35.000000,1.000000-1.000000,16.000000-17.000000,1.000000 0.000000,-18.000000-17.000000,0.000000 0.000000,-17.000000 1.000000,1.000000-1.000000,-1.000000 0.000000,0.000000 0.000000,-34.000000 0.000000,0.000000 0.000000,-17.000000 0.000000,0.000000 0.000000,0.000000 0.000000,0.000000 0.000000,-17.000000 1.000000,-1.000000-1.000000,-16.000000 0.000000,0.000000 0.000000,-1.000000 0.000000,1.000000 0.000000,-34.000000 0.000000,-1.000000 0.000000,1.000000-17.000000,-1.000000 0.000000,1.000000 0.000000,-1.000000 0.000000,-16.000000 17.000000,-1.000000 0.000000,-34.000000-17.000000,0.000000 0.000000,18.000000 0.000000,-1.000000 0.000000,-34.000000 0.000000,0.000000 0.000000,0.000000 0.000000,0.000000 0.000000,1.000000 0.000000,-1.000000 0.000000,-52.000000 0.000000,1.000000 0.000000,0.000000 0.000000,0.000000 0.000000,-35.000000 0.000000,1.000000 0.000000,0.000000-17.000000,-1.000000 0.000000,-33.000000-17.000000,-1.000000 0.000000,-34.000000 0.000000,0.000000-1.000000,1.000000 1.000000,-1.000000 0.000000,-34.000000 0.000000,0.000000 0.000000,-17.000000-1.000000,0.000000 1.000000,-18.000000 17.000000,1.000000 0.000000,-17.000000-17.000000,-1.000000 0.000000,-50.000000-1.000000,-1.000000 1.000000,-16.000000 34.000000,-1.000000 0.000000,-17.000000-17.000000,0.000000 0.000000,17.000000 17.000000,1.000000 0.000000,-1.000000 0.000000,0.000000 0.000000,103.000000 0.000000,0.000000 0.000000,51.000000 0.000000,0.000000 0.000000,18.000000 0.000000,-1.000000 0.000000,17.000000 0.000000,1.000000 0.000000,16.000000 0.000000,1.000000 0.000000,-1.000000 0.000000,1.000000 0.000000,51.000000 0.000000,-1.000000 0.000000,-16.000000 0.000000,0.000000 0.000000,34.000000 0.000000,0.000000 0.000000,34.000000 0.000000,0.000000 0.000000,34.000000 0.000000,0.000000 0.000000,35.000000 0.000000,-1.000000 0.000000,69.000000 0.000000,0.000000 0.000000,17.000000 0.000000,0.000000 0.000000,69.000000 0.000000,-1.000000 0.000000,18.000000 0.000000,-1.000000 0.000000,35.000000 0.000000,0.000000 0.000000,-18.000000 0.000000,1.000000 0.000000,-1.000000 0.000000,1.000000 0.000000,0.000000 0.000000,-1.000000 0.000000,-33.000000 0.000000,-1.000000 0.000000,-17.000000 17.000000,1.000000 0.000000,-1.000000-17.000000,0.000000 0.000000,-68.000000 0.000000,0.000000 0.000000,-17.000000 0.000000,0.000000 0.000000,-18.000000 17.000000,1.000000 0.000000,-34.000000-17.000000,-1.000000 0.000000,1.000000 0.000000,-1.000000 0.000000,-16.000000 18.000000,-1.000000-1.000000,-34.000000-17.000000,0.000000 0.000000,1.000000 0.000000,-1.000000 0.000000,-17.000000 0.000000,0.000000 0.000000,-34.000000 34.000000,0.000000 0.000000,-223.000000 86.000000</inkml:trace>
</inkml:ink>
</file>

<file path=ppt/ink/ink19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58:56"/>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67971.000000 45945.000000,'-26.000000'0.000000,"13.000000"0.000000,0.000000 0.000000,0.000000 0.000000,0.000000 0.000000,0.000000 0.000000,0.000000 0.000000,13.000000 13.000000,0.000000 0.000000,-13.000000 0.000000,0.000000 1.000000,13.000000-1.000000,0.000000 0.000000,-14.000000 0.000000,1.000000 0.000000,13.000000 0.000000,0.000000 0.000000,0.000000 0.000000,0.000000 0.000000,0.000000 0.000000,0.000000 0.000000,0.000000 13.000000,0.000000 0.000000,13.000000-13.000000,1.000000 0.000000,-1.000000 0.000000,0.000000 0.000000,0.000000-13.000000,0.000000 0.000000,0.000000 13.000000,0.000000 0.000000,13.000000-13.000000,0.000000 0.000000,-13.000000 0.000000,0.000000 0.000000,13.000000-13.000000,0.000000 0.000000,0.000000 0.000000,0.000000 0.000000,0.000000 0.000000,1.000000 0.000000,-14.000000 0.000000,0.000000 0.000000,0.000000 0.000000</inkml:trace>
</inkml:ink>
</file>

<file path=ppt/ink/ink19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58:56"/>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68493.000000 45867.000000,'-26.000000'0.000000,"12.000000"0.000000,1.000000 0.000000,-13.000000 13.000000,0.000000 0.000000,0.000000-13.000000,0.000000 0.000000,13.000000 0.000000,0.000000 0.000000,-13.000000 13.000000,0.000000 0.000000,0.000000-13.000000,0.000000 0.000000,0.000000 13.000000</inkml:trace>
</inkml:ink>
</file>

<file path=ppt/ink/ink19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58:57"/>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68258.000000 45685.000000,'26.000000'0.000000,"-26.000000"13.000000,0.000000 0.000000,0.000000 13.000000,0.000000 0.000000,0.000000-13.000000,0.000000 0.000000,0.000000 13.000000,0.000000 0.000000,0.000000 0.000000,0.000000 0.000000,-13.000000 0.000000,0.000000 0.000000,13.000000-13.000000,0.000000 0.000000,0.000000 14.000000,0.000000-1.000000,0.000000-13.000000,0.000000 0.000000,0.000000 0.000000,0.000000 0.000000,0.000000 0.000000,0.000000 0.000000,0.000000 0.000000,0.000000 0.000000,0.000000 0.000000,0.000000 0.000000,13.000000-13.000000</inkml:trace>
</inkml:ink>
</file>

<file path=ppt/ink/ink19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58:58"/>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68571.000000 45815.000000,'26.000000'0.000000,"-13.000000"0.000000,0.000000 0.000000,-13.000000 26.000000,0.000000 0.000000,-13.000000-13.000000,0.000000 0.000000,0.000000 0.000000,0.000000 0.000000,13.000000 13.000000,0.000000 0.000000,-13.000000-13.000000,0.000000 1.000000,13.000000 12.000000,0.000000 0.000000,0.000000-13.000000,0.000000 0.000000,0.000000 0.000000,0.000000 0.000000,0.000000 0.000000,0.000000 0.000000,13.000000 0.000000,0.000000 0.000000,0.000000-13.000000,0.000000 0.000000,0.000000 13.000000,0.000000 0.000000,0.000000-13.000000,0.000000 0.000000,-26.000000-13.000000,0.000000 0.000000,0.000000 13.000000,0.000000 0.000000,13.000000-13.000000,0.000000 0.000000,-13.000000 0.000000,0.000000 0.000000,0.000000 0.000000,0.000000 0.000000,0.000000 0.000000,0.000000 0.000000,13.000000 0.000000,0.000000 0.000000,0.000000 0.000000,0.000000 0.000000,0.000000-14.000000,0.000000 1.000000,0.000000 13.000000,0.000000 0.000000,0.000000-13.000000,0.000000 0.000000,0.000000 0.000000,0.000000 0.000000,13.000000 13.000000,0.000000 0.000000,0.000000 0.000000,0.000000 0.000000,13.000000 0.000000,0.000000 0.000000,-13.000000 0.000000,0.000000 0.000000,13.000000 0.000000,0.000000 0.000000,-13.000000 13.000000,0.000000 0.000000,0.000000 0.000000,0.000000 0.000000,0.000000 0.000000,1.000000 0.000000,-1.000000 13.000000,0.000000 0.000000,-13.000000 0.000000,0.000000 0.000000,0.000000 13.000000,0.000000 0.000000,0.000000-13.000000,0.000000 0.000000,0.000000 0.000000,0.000000 0.000000,0.000000 0.000000,0.000000 0.000000,-13.000000 0.000000,0.000000 0.000000,13.000000 0.000000,0.000000 0.000000,-14.000000-13.000000,1.000000 0.000000,13.000000 13.000000,0.000000 0.000000,-13.000000-13.000000,0.000000 0.000000,26.000000 0.000000,0.000000 0.000000,0.000000 0.000000,1.000000 0.000000,-1.000000-13.000000,0.000000 0.000000,13.000000 13.000000,0.000000 0.000000,-13.000000-13.000000,0.000000 0.000000,13.000000 13.000000,0.000000 0.000000,-13.000000 0.000000,0.000000 0.000000,0.000000 0.000000,0.000000 0.000000,0.000000 0.000000,0.000000 0.000000,-13.000000 13.000000,0.000000 0.000000,0.000000 0.000000,0.000000 0.000000,-13.000000 0.000000,0.000000 0.000000,13.000000 0.000000,0.000000 1.000000,-13.000000-1.000000,0.000000 0.000000,0.000000-13.000000,0.000000 0.000000,0.000000 13.000000,0.000000 0.000000,0.000000-13.000000,0.000000 0.000000,13.000000-13.000000,0.000000 0.000000,0.000000 0.000000,0.000000 0.000000,13.000000-1.000000,0.000000 1.000000,13.000000 0.000000,0.000000 0.000000,-13.000000-13.000000,0.000000 0.000000,13.000000 13.000000,0.000000 0.000000,0.000000-13.000000,1.000000 0.000000,-1.000000 13.000000,0.000000 0.000000,-13.000000 0.000000,0.000000 0.000000,0.000000 13.000000,0.000000 0.000000,0.000000-13.000000</inkml:trace>
</inkml:ink>
</file>

<file path=ppt/ink/ink19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58:58"/>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69197.000000 45737.000000,'-26.000000'0.000000,"13.000000"13.000000,0.000000 0.000000,13.000000 0.000000,0.000000 0.000000,0.000000 0.000000,0.000000 0.000000,0.000000 0.000000,0.000000 0.000000,0.000000 0.000000,0.000000 0.000000,0.000000 0.000000,0.000000 0.000000,0.000000 0.000000,0.000000 0.000000,13.000000 0.000000,0.000000 0.000000,-13.000000 0.000000,0.000000 0.000000,13.000000 0.000000,0.000000 1.000000,0.000000-14.000000,0.000000 0.000000,0.000000 0.000000,0.000000 0.000000,0.000000 0.000000,0.000000 0.000000,0.000000 0.000000,0.000000 0.000000,0.000000-14.000000,0.000000 1.000000,-13.000000 0.000000,0.000000 0.000000,13.000000 0.000000,0.000000 0.000000,-13.000000 0.000000,0.000000 0.000000,0.000000 0.000000,0.000000 0.000000,13.000000-13.000000,0.000000 0.000000,-13.000000 13.000000,0.000000 0.000000,13.000000 0.000000,0.000000 0.000000,-13.000000 0.000000,0.000000 0.000000,14.000000 0.000000</inkml:trace>
</inkml:ink>
</file>

<file path=ppt/ink/ink19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58:59"/>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69510.000000 45580.000000,'26.000000'0.000000,"-13.000000"0.000000,0.000000 0.000000,-13.000000 13.000000,0.000000 0.000000,0.000000 0.000000,0.000000 0.000000,0.000000 0.000000,0.000000 0.000000,0.000000 14.000000,0.000000-1.000000,0.000000-13.000000,0.000000 0.000000,0.000000 13.000000,0.000000 0.000000,0.000000-13.000000,0.000000 0.000000,0.000000 13.000000,0.000000 0.000000,0.000000-13.000000,0.000000 0.000000,0.000000 0.000000,0.000000 0.000000,0.000000 0.000000,0.000000 0.000000,0.000000 0.000000,0.000000 0.000000,0.000000 0.000000,0.000000 1.000000,0.000000-28.000000,0.000000 1.000000,0.000000 0.000000,0.000000 0.000000,0.000000-13.000000,0.000000 0.000000,0.000000 13.000000,0.000000 0.000000,0.000000-13.000000,0.000000 0.000000,13.000000 0.000000,0.000000 0.000000,-13.000000 13.000000,0.000000 0.000000,13.000000-13.000000,0.000000 0.000000,0.000000 12.000000,0.000000 1.000000,0.000000 0.000000,0.000000 0.000000,-13.000000 0.000000,0.000000 0.000000,13.000000 0.000000,0.000000 0.000000,0.000000 13.000000,0.000000 0.000000,1.000000 0.000000,-1.000000 0.000000,0.000000 0.000000,0.000000 0.000000,-13.000000 26.000000,0.000000 0.000000,0.000000-13.000000,0.000000 0.000000,0.000000 0.000000,0.000000 1.000000,0.000000-1.000000,0.000000 0.000000,0.000000 0.000000,0.000000 0.000000,0.000000 0.000000,0.000000 0.000000,0.000000 0.000000,0.000000 0.000000,0.000000 0.000000,0.000000 0.000000,0.000000 0.000000,0.000000 0.000000,0.000000-26.000000,0.000000 0.000000,13.000000 0.000000,0.000000 0.000000,-13.000000 0.000000,0.000000 0.000000,0.000000-13.000000,0.000000 0.000000,13.000000 13.000000,0.000000 0.000000,-13.000000-14.000000,0.000000 1.000000,13.000000 13.000000,0.000000 0.000000,0.000000 0.000000,0.000000 0.000000,-13.000000 0.000000,0.000000 0.000000,0.000000 0.000000,0.000000 0.000000,13.000000 13.000000,0.000000 0.000000,-13.000000-13.000000,0.000000 0.000000,13.000000 13.000000,0.000000 0.000000,0.000000 0.000000,0.000000 0.000000,0.000000 13.000000,0.000000 0.000000,0.000000 13.000000,0.000000 0.000000,-13.000000-13.000000,0.000000 0.000000,13.000000 0.000000,0.000000 0.000000,-13.000000 13.000000,0.000000 1.000000,14.000000-14.000000,-1.000000 0.000000,-13.000000 0.000000,0.000000 0.000000,13.000000 0.000000,0.000000 0.000000,0.000000 0.000000</inkml:trace>
</inkml:ink>
</file>

<file path=ppt/ink/ink19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59:04"/>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69327.000000 38929.000000,'26.000000'0.000000,"0.000000"0.000000,0.000000 0.000000,-12.000000 0.000000,-1.000000 0.000000,13.000000-13.000000,0.000000 0.000000,13.000000 13.000000,0.000000 0.000000,13.000000 0.000000,0.000000 0.000000,0.000000-13.000000,1.000000 0.000000,12.000000 13.000000,0.000000 0.000000,-13.000000 0.000000,0.000000 0.000000,27.000000-13.000000,-1.000000 0.000000,-13.000000 13.000000,0.000000 0.000000,1.000000 0.000000,-1.000000 0.000000,0.000000 0.000000,0.000000 0.000000,13.000000 0.000000,1.000000 0.000000,-1.000000-13.000000,0.000000 0.000000,13.000000 13.000000,1.000000 0.000000,12.000000 0.000000,0.000000 0.000000,-12.000000-13.000000,-1.000000 0.000000,-13.000000 13.000000,0.000000 0.000000,14.000000 0.000000,-1.000000 0.000000,0.000000 0.000000,1.000000 0.000000,-1.000000 0.000000,0.000000 0.000000,14.000000 0.000000,-1.000000 0.000000,-26.000000 0.000000,0.000000 0.000000,14.000000 0.000000,-1.000000 0.000000,-26.000000 0.000000,0.000000 0.000000,14.000000-13.000000,-1.000000 0.000000,13.000000 13.000000,0.000000 0.000000,-12.000000 0.000000,-1.000000 0.000000,13.000000 0.000000,0.000000 0.000000,-12.000000-13.000000,-1.000000 0.000000,-13.000000 13.000000,0.000000 0.000000,1.000000 0.000000,-1.000000 0.000000,26.000000 0.000000,0.000000 0.000000,-12.000000 0.000000,-1.000000 0.000000,26.000000 0.000000,1.000000 0.000000,-14.000000 0.000000,0.000000 0.000000,0.000000 0.000000,1.000000 0.000000,-14.000000 0.000000,0.000000 0.000000,27.000000 0.000000,-1.000000 0.000000,0.000000 0.000000,1.000000 0.000000,-1.000000 0.000000,0.000000 0.000000,1.000000 0.000000,-1.000000 0.000000,0.000000 0.000000,0.000000 0.000000,-12.000000 0.000000,-1.000000 0.000000,39.000000 0.000000,1.000000 0.000000,-27.000000 0.000000,1.000000 0.000000,-1.000000 0.000000,0.000000 0.000000,1.000000 13.000000,-1.000000 0.000000,-13.000000-13.000000,0.000000 0.000000,1.000000 0.000000,-1.000000 0.000000,13.000000 0.000000,1.000000 0.000000,-14.000000 0.000000,0.000000 0.000000,1.000000 0.000000,-1.000000 0.000000,0.000000 0.000000,0.000000 0.000000,-25.000000 0.000000,-1.000000 0.000000,26.000000 0.000000,0.000000 0.000000,14.000000 0.000000,-1.000000 0.000000,-39.000000 13.000000,1.000000 0.000000,12.000000-13.000000,0.000000 0.000000,-26.000000 0.000000,0.000000 0.000000,-13.000000 0.000000,1.000000 0.000000,12.000000 0.000000,0.000000 0.000000,-13.000000 0.000000,0.000000 0.000000,0.000000 0.000000,0.000000 0.000000,1.000000 0.000000,-1.000000 0.000000,13.000000 0.000000,0.000000 0.000000,0.000000 0.000000,0.000000 0.000000,-13.000000 0.000000,1.000000 0.000000,12.000000 0.000000,0.000000 0.000000,-26.000000 0.000000,0.000000 0.000000,-13.000000 13.000000,0.000000 0.000000,13.000000-13.000000,0.000000 0.000000,-39.000000 0.000000,0.000000 0.000000,0.000000 0.000000,0.000000 0.000000,0.000000 0.000000,0.000000 0.000000,0.000000 0.000000,0.000000 0.000000,-13.000000 0.000000,0.000000 0.000000,-13.000000 0.000000,0.000000 0.000000,-14.000000 0.000000,1.000000 0.000000,-13.000000 0.000000,0.000000 0.000000,0.000000 0.000000,-1.000000 0.000000,1.000000-13.000000,0.000000 0.000000,13.000000 13.000000,0.000000 0.000000,-27.000000 0.000000,1.000000 0.000000,0.000000-13.000000,0.000000 0.000000,-14.000000 13.000000,1.000000 0.000000,-26.000000-13.000000,-1.000000 0.000000,27.000000 13.000000,0.000000 0.000000,-14.000000-14.000000,1.000000 1.000000,13.000000 13.000000,0.000000 0.000000,-1.000000 0.000000,1.000000 0.000000,13.000000-13.000000,-1.000000 0.000000,-25.000000 13.000000,0.000000 0.000000,26.000000 0.000000,-1.000000 0.000000,-12.000000 0.000000,0.000000 0.000000,12.000000 0.000000,1.000000 0.000000,13.000000 0.000000,0.000000 0.000000,-13.000000 0.000000,-1.000000 0.000000,1.000000 13.000000,0.000000 0.000000,0.000000-13.000000,-1.000000 0.000000,1.000000 13.000000,0.000000 1.000000,0.000000-1.000000,-1.000000 0.000000,14.000000-13.000000,0.000000 0.000000,0.000000 13.000000,0.000000 0.000000,-1.000000 0.000000,1.000000 0.000000,-13.000000 0.000000,0.000000 0.000000,-1.000000 0.000000,1.000000 0.000000,0.000000 0.000000,0.000000 0.000000,-1.000000-13.000000,1.000000 0.000000,13.000000 13.000000,0.000000 0.000000,-1.000000 0.000000,1.000000 0.000000,0.000000 0.000000,0.000000 0.000000,0.000000-13.000000,-1.000000 0.000000,1.000000 13.000000,0.000000 0.000000,-13.000000 0.000000,0.000000 0.000000,-1.000000-13.000000,1.000000 0.000000,0.000000 13.000000,0.000000 1.000000,25.000000-14.000000,1.000000 0.000000,-13.000000 13.000000,0.000000 0.000000,0.000000-13.000000,-1.000000 0.000000,1.000000 0.000000,0.000000 0.000000,-13.000000 0.000000,-1.000000 0.000000,14.000000 0.000000,0.000000 0.000000,-13.000000 0.000000,0.000000 0.000000,-14.000000 0.000000,1.000000 0.000000,26.000000 0.000000,0.000000 0.000000,12.000000 0.000000,1.000000 0.000000,-26.000000 0.000000,0.000000 0.000000,26.000000 0.000000,-1.000000 0.000000,-12.000000 13.000000,0.000000 0.000000,0.000000-13.000000,0.000000 0.000000,-1.000000 0.000000,1.000000 0.000000,13.000000 0.000000,0.000000 0.000000,0.000000 0.000000,0.000000 0.000000,-1.000000 0.000000,1.000000 0.000000,26.000000 0.000000,0.000000 0.000000,-13.000000 13.000000,0.000000 0.000000,0.000000-13.000000,0.000000 0.000000,12.000000 0.000000,1.000000 0.000000,-13.000000 0.000000,0.000000 0.000000,0.000000 13.000000,0.000000 0.000000,13.000000-13.000000,0.000000 0.000000,-13.000000 0.000000,-1.000000 0.000000,1.000000 0.000000,0.000000 0.000000,0.000000 0.000000,0.000000 0.000000,-13.000000 0.000000,0.000000 0.000000,13.000000 0.000000,-1.000000 0.000000,14.000000 0.000000,0.000000 0.000000,-13.000000 0.000000,0.000000 0.000000,13.000000 0.000000,0.000000 0.000000,0.000000 0.000000,0.000000 0.000000,13.000000-13.000000,0.000000 0.000000,0.000000 13.000000,-1.000000 0.000000,1.000000 0.000000,0.000000 0.000000,0.000000 0.000000,0.000000 0.000000,0.000000 0.000000,0.000000 0.000000,0.000000 0.000000,0.000000 0.000000,0.000000 0.000000,0.000000 0.000000,0.000000 0.000000,0.000000 0.000000,-13.000000 0.000000,0.000000 0.000000,13.000000 0.000000,0.000000 0.000000,0.000000 0.000000,0.000000 0.000000,-13.000000 13.000000,-1.000000 0.000000,14.000000-13.000000,0.000000 0.000000,-13.000000 0.000000,0.000000 0.000000,13.000000 0.000000,0.000000 0.000000,-13.000000 0.000000,0.000000 0.000000,0.000000 0.000000,0.000000 0.000000,0.000000 0.000000,0.000000 0.000000,13.000000 13.000000,0.000000 0.000000,0.000000-13.000000,-1.000000 0.000000,1.000000 0.000000</inkml:trace>
</inkml:ink>
</file>

<file path=ppt/ink/ink19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00:01"/>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32069.000000 15203.000000,'26.000000'0.000000,"-13.000000"0.000000,0.000000 0.000000,0.000000 0.000000,0.000000 0.000000,0.000000 0.000000,0.000000 0.000000,0.000000 0.000000,0.000000 0.000000,0.000000 0.000000,0.000000 0.000000,0.000000 0.000000,0.000000 0.000000,0.000000 0.000000,0.000000 0.000000,0.000000 0.000000,0.000000 0.000000,13.000000 0.000000,-1.000000 0.000000,1.000000 0.000000,0.000000 0.000000,0.000000 0.000000,0.000000 0.000000,13.000000 0.000000,0.000000 0.000000,0.000000 0.000000,0.000000 0.000000,13.000000 0.000000,0.000000 0.000000,0.000000 0.000000,0.000000 0.000000,0.000000 0.000000,0.000000 0.000000,0.000000 0.000000,0.000000 0.000000,0.000000 0.000000,0.000000 0.000000,-13.000000 0.000000,0.000000 0.000000,13.000000 0.000000,0.000000 0.000000,0.000000 0.000000,0.000000 0.000000,0.000000 0.000000,0.000000 0.000000,0.000000 13.000000,0.000000 0.000000,0.000000-13.000000,0.000000 0.000000,0.000000 0.000000,0.000000 0.000000,0.000000 0.000000,0.000000 0.000000,-13.000000 0.000000,0.000000 0.000000,13.000000 0.000000,0.000000 0.000000,13.000000 0.000000,0.000000 0.000000,-13.000000 0.000000,0.000000 0.000000,-13.000000 0.000000,0.000000 0.000000,26.000000 0.000000,-1.000000 0.000000,1.000000 0.000000,0.000000 0.000000,-13.000000 0.000000,0.000000 0.000000,13.000000 13.000000,0.000000 0.000000,-13.000000 0.000000,0.000000 0.000000,0.000000 0.000000,0.000000 0.000000,0.000000-13.000000,0.000000 0.000000,-26.000000 0.000000,0.000000 0.000000,13.000000 13.000000,0.000000 0.000000,0.000000-13.000000,0.000000 0.000000,-13.000000 0.000000,0.000000 0.000000,0.000000 0.000000,0.000000 0.000000,13.000000 0.000000,0.000000 0.000000,-13.000000 0.000000,0.000000 0.000000,0.000000 0.000000,0.000000 0.000000,26.000000 0.000000,0.000000 0.000000,-13.000000 0.000000,0.000000 0.000000,0.000000 0.000000,0.000000 0.000000,13.000000 0.000000,0.000000 0.000000,0.000000 0.000000,0.000000 0.000000,-13.000000 0.000000,0.000000 0.000000,0.000000-13.000000,0.000000 0.000000,-13.000000 0.000000,0.000000 0.000000,13.000000 13.000000,0.000000 0.000000,0.000000 0.000000,0.000000 0.000000,0.000000-13.000000,0.000000 0.000000,-1.000000 13.000000,1.000000 0.000000,0.000000 0.000000,0.000000 0.000000,13.000000 0.000000,0.000000 0.000000,-13.000000 0.000000,0.000000 0.000000,13.000000 0.000000,0.000000 0.000000,-13.000000 0.000000,0.000000 0.000000,0.000000 0.000000,0.000000 0.000000,0.000000 0.000000,0.000000 0.000000,0.000000 0.000000,0.000000 0.000000,-13.000000 13.000000,0.000000 0.000000,13.000000-13.000000,0.000000 0.000000,0.000000 0.000000,0.000000 0.000000,-13.000000 0.000000,0.000000 0.000000,13.000000 13.000000,0.000000 0.000000,-13.000000-13.000000,0.000000 0.000000,0.000000 0.000000,0.000000 0.000000,13.000000 0.000000,0.000000 0.000000,-13.000000 0.000000,0.000000 0.000000,0.000000 0.000000,0.000000 0.000000,0.000000 0.000000,0.000000 0.000000,0.000000 0.000000,0.000000 0.000000,0.000000 0.000000,0.000000 0.000000,0.000000 0.000000,0.000000 0.000000,-13.000000-13.000000,0.000000 0.000000,13.000000 13.000000,0.000000 0.000000,-13.000000 0.000000,0.000000 0.000000,0.000000 0.000000,0.000000 0.000000,0.000000 0.000000,0.000000 0.000000,13.000000 0.000000,0.000000 0.000000,0.000000 0.000000,0.000000 0.000000,-13.000000 0.000000,0.000000 0.000000,0.000000 0.000000,0.000000 0.000000,13.000000 13.000000,0.000000 0.000000,-13.000000-13.000000,0.000000 0.000000,13.000000 13.000000,0.000000 0.000000,0.000000-13.000000,0.000000 0.000000,0.000000 0.000000,0.000000 0.000000,0.000000 0.000000,-1.000000 0.000000,1.000000 13.000000,0.000000 0.000000,0.000000-13.000000,0.000000 0.000000,13.000000 13.000000,0.000000 0.000000,-13.000000 0.000000</inkml:trace>
</inkml:ink>
</file>

<file path=ppt/ink/ink19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00:06"/>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6496.000000 17984.000000,'-26.000000'0.000000,"14.000000"0.000000,-1.000000 0.000000,26.000000 0.000000,-1.000000 0.000000,1.000000 0.000000,0.000000 0.000000,13.000000 0.000000,0.000000 0.000000,0.000000 0.000000,0.000000 0.000000,0.000000 0.000000,0.000000 0.000000,13.000000-13.000000,0.000000 0.000000,-13.000000 13.000000,0.000000 0.000000,13.000000 0.000000,0.000000 0.000000,0.000000 0.000000,0.000000 0.000000,-13.000000 0.000000,0.000000 0.000000,13.000000 0.000000,0.000000 0.000000,0.000000 0.000000,0.000000 0.000000,13.000000 0.000000,0.000000 0.000000,-13.000000 0.000000,0.000000 0.000000,13.000000 0.000000,0.000000 0.000000,0.000000-13.000000,0.000000 0.000000,13.000000 13.000000,0.000000 0.000000,13.000000-13.000000,0.000000 0.000000,-13.000000 13.000000,0.000000 0.000000,-13.000000-13.000000,0.000000 0.000000,13.000000 13.000000,0.000000 0.000000,-26.000000 0.000000,0.000000 0.000000,13.000000-13.000000,0.000000 0.000000,0.000000 13.000000,0.000000 0.000000,-13.000000 0.000000,0.000000 0.000000,26.000000-13.000000,-1.000000 0.000000,1.000000 13.000000,0.000000 0.000000,-13.000000 0.000000,0.000000 0.000000,0.000000 0.000000,0.000000 0.000000,0.000000-13.000000,0.000000 0.000000,0.000000 13.000000,0.000000 0.000000,-13.000000 0.000000,0.000000 0.000000,13.000000 0.000000,0.000000 0.000000,-13.000000 0.000000,0.000000 0.000000,0.000000-13.000000,0.000000 0.000000,0.000000 13.000000,0.000000 0.000000,0.000000 0.000000,0.000000 0.000000,13.000000 0.000000,0.000000 0.000000,0.000000-13.000000,0.000000 0.000000,0.000000 13.000000,0.000000 0.000000,0.000000 0.000000,0.000000 0.000000,0.000000 0.000000,0.000000 0.000000,-13.000000 0.000000,0.000000 0.000000,0.000000 0.000000,0.000000 0.000000,-13.000000 0.000000,0.000000 0.000000,13.000000 0.000000,0.000000 0.000000,-13.000000 0.000000,0.000000 0.000000,0.000000-13.000000,0.000000 0.000000,0.000000 13.000000,0.000000 0.000000,-13.000000 0.000000,0.000000 0.000000,13.000000 0.000000,0.000000 0.000000,-1.000000 0.000000,1.000000 0.000000,-13.000000 0.000000,0.000000 0.000000,13.000000 0.000000,0.000000 0.000000,-13.000000 0.000000,0.000000 0.000000,13.000000 0.000000,0.000000 0.000000,-13.000000 0.000000,0.000000 0.000000,13.000000 0.000000,0.000000 0.000000,-13.000000 0.000000,0.000000 0.000000,0.000000 0.000000,0.000000 0.000000,0.000000 0.000000,0.000000 0.000000,13.000000 0.000000,0.000000 0.000000,-13.000000 0.000000,0.000000 0.000000,13.000000 0.000000,0.000000 0.000000,-13.000000 0.000000,0.000000 0.000000,13.000000 0.000000,0.000000 0.000000,0.000000 0.000000,0.000000 0.000000,0.000000 0.000000,0.000000 0.000000,13.000000 0.000000,0.000000 0.000000,0.000000 0.000000,0.000000 0.000000,0.000000 0.000000,0.000000 0.000000,0.000000-13.000000,0.000000 0.000000,0.000000 13.000000,0.000000 0.000000,13.000000 0.000000,0.000000 0.000000,-13.000000 0.000000,0.000000 0.000000,0.000000 0.000000,0.000000 0.000000,13.000000 0.000000,0.000000 0.000000,-13.000000 0.000000,0.000000 0.000000,13.000000-13.000000,0.000000 0.000000,-13.000000 13.000000,0.000000 0.000000,0.000000 0.000000,0.000000 0.000000,0.000000 0.000000,0.000000 0.000000,0.000000 0.000000,0.000000 0.000000,0.000000 0.000000,0.000000 0.000000,0.000000 0.000000,0.000000 0.000000,0.000000 0.000000,0.000000 0.000000,12.000000 0.000000,1.000000 0.000000,-13.000000 0.000000,0.000000 0.000000,26.000000 0.000000,0.000000 0.000000,-26.000000 0.000000,0.000000 0.000000,13.000000 0.000000,0.000000 0.000000,0.000000 0.000000,0.000000 0.000000,-13.000000 0.000000,0.000000 0.000000,0.000000 0.000000,0.000000 0.000000,13.000000 0.000000,0.000000 0.000000,-13.000000 0.000000,0.000000 0.000000,0.000000 0.000000,0.000000 0.000000,0.000000 0.000000,0.000000 0.000000,0.000000 0.000000,0.000000 0.000000,0.000000 0.000000,0.000000 0.000000,13.000000 0.000000,0.000000 0.000000,-13.000000 0.000000,0.000000 0.000000,0.000000 0.000000,0.000000 0.000000,13.000000 0.000000,0.000000 0.000000,-13.000000 0.000000,0.000000 0.000000,0.000000 0.000000,0.000000 0.000000,0.000000 0.000000,0.000000 0.000000,13.000000 0.000000,0.000000 0.000000,0.000000 13.000000,0.000000 0.000000,0.000000-13.000000,0.000000 0.000000,12.000000 0.000000,1.000000 0.000000,-13.000000 0.000000,0.000000 0.000000,13.000000 13.000000,0.000000 0.000000,-13.000000-13.000000,0.000000 0.000000,-13.000000 0.000000,0.000000 0.000000,13.000000 0.000000,0.000000 0.000000,-13.000000 0.000000,0.000000 0.000000,0.000000 0.000000,0.000000 0.000000,13.000000 0.000000,0.000000 0.000000,-13.000000 0.000000,0.000000 0.000000,13.000000 0.000000,0.000000 0.000000,0.000000 0.000000,0.000000 0.000000,-13.000000 0.000000,0.000000 0.000000,13.000000 0.000000,0.000000 0.000000,0.000000 0.000000,0.000000 0.000000,-13.000000 0.000000,0.000000 0.000000,0.000000 0.000000,0.000000 0.000000,0.000000 13.000000,0.000000 0.000000,0.000000-13.000000,0.000000 0.000000,-13.000000 0.000000,0.000000 0.000000,13.000000 0.000000,0.000000 0.000000,0.000000 0.000000,0.000000 0.000000,0.000000 0.000000,0.000000 0.000000,0.000000 0.000000,0.000000 0.000000,-1.000000 0.000000,1.000000 0.000000,0.000000 0.000000,0.000000 0.000000,13.000000 0.000000,0.000000 0.000000,-13.000000 0.000000,0.000000 0.000000,13.000000 0.000000,0.000000 0.000000,-13.000000 0.000000,0.000000 0.000000,13.000000 0.000000,0.000000 0.000000,-13.000000 0.000000,0.000000 0.000000,13.000000 0.000000,0.000000 0.000000,0.000000 0.000000,0.000000 0.000000,-13.000000 0.000000,0.000000 0.000000,13.000000 0.000000,0.000000 0.000000,13.000000 0.000000,0.000000 0.000000,0.000000 0.000000,0.000000 0.000000,0.000000 0.000000,0.000000 0.000000,0.000000 0.000000,0.000000 0.000000,-13.000000 0.000000,0.000000 0.000000,0.000000 0.000000,0.000000 0.000000,0.000000 0.000000,0.000000 0.000000,-13.000000 0.000000,0.000000 0.000000,0.000000 0.000000,0.000000 0.000000,0.000000 0.000000,0.000000 0.000000,-1.000000-13.000000,1.000000 0.000000,0.000000 13.000000,0.000000 0.000000,13.000000 0.000000,0.000000 0.000000,-13.000000 0.000000,0.000000 0.000000,13.000000 0.000000,0.000000 0.000000,0.000000-13.000000,0.000000 0.000000,-13.000000 13.000000,0.000000 0.000000,13.000000 0.000000,0.000000 0.000000,0.000000 0.000000,0.000000 0.000000,-13.000000 0.000000,0.000000 0.000000,13.000000 0.000000,0.000000 0.000000,-13.000000 0.000000,0.000000 0.000000,13.000000 0.000000,0.000000 0.000000,0.000000 0.000000,0.000000 0.000000,-13.000000 0.000000,0.000000 0.000000,26.000000 0.000000,0.000000 0.000000,-13.000000 0.000000,0.000000 0.000000,-13.000000 0.000000,0.000000 0.000000,13.000000 0.000000,0.000000 0.000000,0.000000 0.000000,0.000000 0.000000,0.000000 0.000000,0.000000 0.000000,0.000000 0.000000,0.000000 0.000000,0.000000 0.000000,-1.000000 0.000000,1.000000 0.000000,0.000000 0.000000,0.000000 0.000000,0.000000 0.000000,0.000000 0.000000,0.000000 0.000000,-13.000000 0.000000,0.000000 0.000000,13.000000 0.000000,0.000000 0.000000,-13.000000 0.000000,0.000000 0.000000,13.000000 0.000000,0.000000 0.000000,-13.000000 13.000000,0.000000 0.000000,0.000000-13.000000,0.000000 0.000000,0.000000 0.000000,0.000000 0.000000,13.000000 0.000000,0.000000 0.000000,0.000000 0.000000,0.000000 0.000000,0.000000 13.000000,0.000000 0.000000,0.000000-13.000000,0.000000 0.000000,0.000000 0.000000,0.000000 0.000000,0.000000 0.000000,0.000000 0.000000,0.000000 0.000000,0.000000 0.000000,-13.000000 0.000000,0.000000 0.000000,0.000000 0.000000,0.000000 0.000000,13.000000 0.000000,0.000000 0.000000,-13.000000 0.000000,0.000000 0.000000,0.000000 0.000000,0.000000 0.000000,13.000000 0.000000,-1.000000 0.000000,-12.000000 0.000000,0.000000 0.000000,13.000000 0.000000,0.000000 0.000000,0.000000 0.000000,0.000000 0.000000,0.000000 0.000000,0.000000 0.000000,0.000000 0.000000,0.000000 0.000000,-13.000000 0.000000,0.000000 0.000000,0.000000-13.000000,0.000000 0.000000,0.000000 13.000000,0.000000 0.000000,0.000000 0.000000,0.000000 0.000000,0.000000 0.000000,0.000000 0.000000,0.000000 0.000000,0.000000 0.000000,0.000000 0.000000,0.000000 0.000000,0.000000-13.000000,0.000000 0.000000,13.000000 13.000000,0.000000 0.000000,0.000000 0.000000,0.000000 0.000000,-13.000000 0.000000,0.000000 0.000000,0.000000 0.000000,0.000000 0.000000,0.000000 0.000000,0.000000 0.000000,0.000000 0.000000,0.000000 0.000000,0.000000 0.000000,0.000000 0.000000,13.000000 0.000000,0.000000 0.000000,-13.000000 0.000000,0.000000 0.000000,0.000000 0.000000,0.000000 0.000000,13.000000 0.000000,0.000000 0.000000,-13.000000 0.000000,-1.000000 0.000000,14.000000 0.000000,0.000000 0.000000,13.000000 0.000000,0.000000 0.000000,-13.000000 0.000000,0.000000 0.000000,0.000000 0.000000,0.000000 0.000000,0.000000 0.000000,0.000000 0.000000,-13.000000 0.000000,0.000000 0.000000,13.000000 13.000000,0.000000 0.000000,-13.000000-13.000000,0.000000 0.000000,0.000000 0.000000,0.000000 0.000000,13.000000 0.000000,0.000000 0.000000,0.000000 0.000000,0.000000 0.000000,-13.000000 0.000000,0.000000 0.000000,26.000000 13.000000,0.000000 0.000000,-13.000000-13.000000,0.000000 0.000000,0.000000 0.000000,0.000000 0.000000,0.000000 0.000000,0.000000 0.000000,0.000000 0.000000,0.000000 0.000000,0.000000 0.000000,0.000000 0.000000,-13.000000 13.000000,0.000000 0.000000,13.000000-13.000000,0.000000 0.000000,-13.000000 0.000000,0.000000 0.000000,12.000000 0.000000,1.000000 0.000000,0.000000 0.000000,0.000000 0.000000,0.000000 0.000000,0.000000 0.000000,0.000000 0.000000,0.000000 0.000000,0.000000 0.000000,0.000000 0.000000,0.000000 0.000000,0.000000 0.000000,-13.000000 0.000000,0.000000 0.000000,13.000000 13.000000,0.000000 0.000000,-13.000000-13.000000,0.000000 0.000000,13.000000 0.000000,0.000000 0.000000,0.000000 0.000000,0.000000 0.000000,0.000000 0.000000,0.000000 0.000000,0.000000 0.000000,0.000000 0.000000,0.000000 0.000000,0.000000 0.000000,13.000000 13.000000,0.000000 0.000000,-13.000000-13.000000,0.000000 0.000000,0.000000 0.000000,0.000000 0.000000,0.000000 0.000000,0.000000 0.000000,-13.000000 0.000000,0.000000 0.000000,0.000000 0.000000,0.000000 0.000000,0.000000 0.000000,0.000000 0.000000,0.000000 0.000000,0.000000 0.000000,-13.000000 0.000000,-1.000000 0.000000,1.000000 0.000000,0.000000 0.000000,13.000000 0.000000,0.000000 0.000000,0.000000 0.000000,0.000000 0.000000,0.000000 0.000000,0.000000 0.000000,0.000000 0.000000,0.000000 0.000000,0.000000 0.000000,0.000000 0.000000,0.000000 0.000000,0.000000 0.000000,-13.000000 0.000000,0.000000 0.000000,13.000000 0.000000,0.000000 0.000000,-13.000000 0.000000,0.000000 0.000000,0.000000 0.000000,0.000000 0.000000,0.000000 0.000000,0.000000 0.000000,0.000000 0.000000,0.000000 0.000000,13.000000 0.000000,0.000000 0.000000,-13.000000 0.000000,0.000000 0.000000,0.000000 0.000000,0.000000 0.000000,13.000000 0.000000,0.000000 0.000000,-13.000000 0.000000,0.000000 0.000000,13.000000 0.000000,0.000000 0.000000,0.000000 0.000000,0.000000 0.000000,-13.000000 0.000000,0.000000 0.000000,13.000000 0.000000,0.000000 0.000000,0.000000 0.000000,0.000000 0.000000,-13.000000 0.000000,0.000000 0.000000,0.000000 0.000000,0.000000 0.000000,0.000000 0.000000,0.000000 0.000000,0.000000 0.000000,0.000000 0.000000,-13.000000 0.000000,0.000000 0.000000,13.000000 0.000000,0.000000 0.000000,-13.000000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0.000000,-1.000000 0.000000,1.000000 0.000000,0.000000 0.000000,0.000000 0.000000,0.000000 0.000000,0.000000 0.000000,0.000000 0.000000,0.000000 0.000000,0.000000 0.000000,-13.000000 13.000000,0.000000 0.000000,13.000000 0.000000</inkml:trace>
</inkml:ink>
</file>

<file path=ppt/ink/ink19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00:10"/>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6393.000000 20349.000000,'0.000000'-26.000000,"13.000000"26.000000,0.000000 0.000000,0.000000 0.000000,0.000000 0.000000,0.000000 0.000000,-1.000000 0.000000,1.000000-13.000000,0.000000 0.000000,13.000000 13.000000,0.000000 0.000000,0.000000 0.000000,0.000000 0.000000,0.000000-13.000000,0.000000 0.000000,0.000000 13.000000,0.000000 0.000000,0.000000 0.000000,0.000000 0.000000,13.000000 0.000000,0.000000 0.000000,0.000000 0.000000,0.000000 0.000000,0.000000 0.000000,0.000000 0.000000,0.000000 0.000000,0.000000 0.000000,0.000000 0.000000,0.000000 0.000000,0.000000 0.000000,0.000000 0.000000,0.000000 0.000000,0.000000 0.000000,13.000000 0.000000,0.000000 0.000000,0.000000 0.000000,0.000000 0.000000,13.000000 0.000000,0.000000 0.000000,-13.000000 0.000000,0.000000 0.000000,0.000000 0.000000,0.000000 0.000000,0.000000 0.000000,0.000000 0.000000,0.000000 0.000000,0.000000 0.000000,-13.000000 0.000000,0.000000 0.000000,13.000000 0.000000,0.000000 0.000000,0.000000 0.000000,0.000000 0.000000,0.000000-13.000000,0.000000 0.000000,0.000000 13.000000,0.000000 0.000000,0.000000 0.000000,-1.000000 0.000000,14.000000 0.000000,0.000000 0.000000,0.000000 0.000000,0.000000 0.000000,-13.000000-13.000000,0.000000 0.000000,13.000000 13.000000,0.000000 0.000000,-26.000000-13.000000,0.000000 0.000000,13.000000 13.000000,0.000000 0.000000,0.000000 0.000000,0.000000 0.000000,0.000000 0.000000,0.000000 0.000000,-13.000000-13.000000,0.000000 0.000000,0.000000 13.000000,0.000000 0.000000,0.000000 0.000000,0.000000 0.000000,0.000000 0.000000,0.000000 0.000000,0.000000 0.000000,0.000000 0.000000,-13.000000 13.000000,0.000000 0.000000,13.000000-13.000000,0.000000 0.000000,-13.000000 0.000000,0.000000 0.000000,13.000000 0.000000,0.000000 0.000000,0.000000 0.000000,0.000000 0.000000,0.000000 0.000000,0.000000 0.000000,13.000000 0.000000,0.000000 0.000000,0.000000 0.000000,0.000000 0.000000,13.000000-13.000000,0.000000 0.000000,0.000000 13.000000,-1.000000 0.000000,14.000000-13.000000,0.000000 0.000000,13.000000 13.000000,0.000000 0.000000,-26.000000-13.000000,0.000000 0.000000,0.000000 13.000000,0.000000 0.000000,13.000000 0.000000,0.000000 0.000000,-13.000000-13.000000,0.000000 0.000000,0.000000 13.000000,0.000000 0.000000,13.000000 0.000000,0.000000 0.000000,0.000000 0.000000,0.000000 0.000000,-13.000000 0.000000,0.000000 0.000000,0.000000 0.000000,0.000000 0.000000,0.000000 0.000000,0.000000 0.000000,-13.000000 0.000000,0.000000 0.000000,13.000000 0.000000,0.000000 0.000000,-13.000000 0.000000,0.000000 0.000000,13.000000 0.000000,-1.000000 0.000000,1.000000 0.000000,0.000000 0.000000,0.000000 0.000000,0.000000 0.000000,-13.000000 0.000000,0.000000 0.000000,0.000000 0.000000,0.000000 0.000000,0.000000 0.000000,0.000000 0.000000,-13.000000 0.000000,0.000000 0.000000,13.000000 0.000000,0.000000 0.000000,-13.000000 0.000000,0.000000 0.000000,0.000000 0.000000,0.000000 0.000000,13.000000 0.000000,0.000000 0.000000,-13.000000 0.000000,0.000000 0.000000,13.000000 0.000000,0.000000 0.000000,13.000000 0.000000,0.000000 0.000000,-26.000000 0.000000,0.000000 0.000000,13.000000 0.000000,0.000000 0.000000,-13.000000 0.000000,0.000000 0.000000,13.000000 0.000000,0.000000 0.000000,-13.000000 0.000000,0.000000 0.000000,0.000000 0.000000,0.000000 0.000000,13.000000 0.000000,0.000000 0.000000,-13.000000 0.000000,0.000000 0.000000,13.000000 0.000000,-1.000000 0.000000,1.000000 0.000000,0.000000 0.000000,0.000000 0.000000,0.000000 0.000000,13.000000 0.000000,0.000000 0.000000,-26.000000 0.000000,0.000000 0.000000,13.000000 0.000000,0.000000 0.000000,-13.000000 0.000000,0.000000 0.000000,0.000000 0.000000,0.000000 0.000000,0.000000 0.000000,0.000000 0.000000,13.000000 0.000000,0.000000 0.000000,-13.000000 0.000000,0.000000 0.000000,0.000000 0.000000,0.000000 0.000000,13.000000 13.000000,0.000000 0.000000,-13.000000-13.000000,0.000000 0.000000,-13.000000 0.000000,0.000000 0.000000,13.000000 0.000000,0.000000 0.000000,0.000000 0.000000,0.000000 0.000000,0.000000 0.000000,0.000000 0.000000,0.000000 0.000000,0.000000 0.000000,-13.000000 0.000000,0.000000 0.000000,13.000000 0.000000,0.000000 0.000000,13.000000 0.000000,0.000000 0.000000,-13.000000 0.000000,0.000000 0.000000,0.000000 0.000000,0.000000 0.000000,26.000000 13.000000,0.000000 0.000000,-14.000000-13.000000,1.000000 0.000000,0.000000 0.000000,0.000000 0.000000,13.000000 0.000000,0.000000 0.000000,-13.000000 0.000000,0.000000 0.000000,-13.000000 13.000000,0.000000 0.000000,0.000000-13.000000,0.000000 0.000000,0.000000 0.000000,0.000000 0.000000,-13.000000 0.000000,0.000000 0.000000,13.000000 0.000000,0.000000 0.000000,-13.000000 0.000000,0.000000 0.000000,0.000000 13.000000,0.000000 0.000000,13.000000-13.000000,0.000000 0.000000,0.000000 0.000000,0.000000 0.000000,0.000000 0.000000,0.000000 0.000000,0.000000 0.000000,0.000000 0.000000,0.000000 13.000000,0.000000 0.000000,-13.000000-13.000000,0.000000 0.000000,13.000000 0.000000,0.000000 0.000000,-13.000000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0.000000,13.000000 0.000000,0.000000 0.000000,-13.000000 0.000000,0.000000 0.000000,0.000000 0.000000,0.000000 0.000000,13.000000 0.000000,-1.000000 0.000000,-12.000000 0.000000,0.000000 0.000000,13.000000 13.000000,0.000000 0.000000,0.000000-13.000000,0.000000 0.000000,0.000000 0.000000,0.000000 0.000000,-13.000000 0.000000,0.000000 0.000000,13.000000 0.000000,0.000000 0.000000,-13.000000 0.000000,0.000000 0.000000,0.000000 0.000000,0.000000 0.000000,0.000000 0.000000,0.000000 0.000000,0.000000 13.000000,0.000000 0.000000,0.000000-13.000000,0.000000 0.000000,0.000000 0.000000,0.000000 0.000000,-13.000000 0.000000,0.000000 0.000000,13.000000 0.000000,0.000000 0.000000,-13.000000 0.000000,0.000000 0.000000,13.000000 0.000000,0.000000 0.000000,0.000000 0.000000,0.000000 0.000000,0.000000 0.000000,0.000000 0.000000,0.000000 0.000000,0.000000 0.000000,0.000000 0.000000,0.000000 0.000000,0.000000 0.000000,0.000000 0.000000,13.000000 0.000000,0.000000 0.000000,-13.000000 13.000000,0.000000 0.000000,0.000000-13.000000,0.000000 0.000000,13.000000 0.000000,0.000000 0.000000,-13.000000 0.000000,0.000000 0.000000,0.000000 0.000000,0.000000 0.000000,0.000000 0.000000,0.000000 0.000000,-13.000000 0.000000,0.000000 0.000000,13.000000 0.000000,0.000000 0.000000,-13.000000 0.000000,0.000000 0.000000,13.000000 0.000000,0.000000 0.000000,-13.000000 0.000000,0.000000 0.000000,13.000000 0.000000,0.000000 0.000000,-13.000000 0.000000,0.000000 0.000000,0.000000 0.000000,0.000000 0.000000,13.000000 0.000000,0.000000 0.000000,-13.000000 0.000000,0.000000 0.000000,0.000000 0.000000,0.000000 0.000000,0.000000 0.000000,0.000000 0.000000,13.000000 0.000000,0.000000 0.000000,-13.000000 0.000000,0.000000 0.000000,13.000000 0.000000,0.000000 0.000000,0.000000 0.000000,-1.000000 0.000000,1.000000 0.000000,0.000000 0.000000,0.000000 0.000000,0.000000 0.000000,-13.000000 0.000000,0.000000 0.000000,26.000000 0.000000,0.000000 0.000000,-13.000000 0.000000,0.000000 0.000000,0.000000 0.000000,0.000000 0.000000,13.000000 0.000000,0.000000 0.000000,-26.000000 0.000000,0.000000 0.000000,13.000000 0.000000,0.000000 0.000000,0.000000 0.000000,0.000000 0.000000,0.000000 0.000000,0.000000 0.000000,0.000000 0.000000,0.000000 0.000000,0.000000 0.000000,0.000000 0.000000,-13.000000 0.000000,0.000000 0.000000,13.000000 0.000000,0.000000 0.000000,0.000000 0.000000,0.000000 0.000000,-13.000000 0.000000,0.000000 0.000000,13.000000 0.000000,0.000000 0.000000,-13.000000 0.000000,0.000000 0.000000,13.000000 0.000000,0.000000 0.000000,-13.000000 0.000000,0.000000 0.000000,13.000000 0.000000,0.000000 0.000000,-13.000000 0.000000,0.000000 0.000000,13.000000 0.000000,0.000000 0.000000,0.000000 0.000000,0.000000 0.000000,13.000000 0.000000,0.000000 0.000000,-13.000000 0.000000,0.000000 0.000000,13.000000 0.000000,0.000000 0.000000,-13.000000 0.000000,0.000000 0.000000,0.000000 0.000000,0.000000 0.000000,13.000000 0.000000,0.000000 0.000000,-13.000000 0.000000,0.000000 0.000000,0.000000 0.000000,0.000000 0.000000,0.000000 0.000000,0.000000 0.000000,0.000000 0.000000,0.000000 0.000000,0.000000 0.000000,0.000000 0.000000,13.000000 0.000000,0.000000 0.000000,-13.000000 0.000000,0.000000 0.000000,0.000000 0.000000,0.000000 0.000000,13.000000 0.000000,0.000000 0.000000,0.000000 0.000000,-1.000000 0.000000,14.000000 0.000000,0.000000 0.000000,-13.000000 0.000000,0.000000 0.000000,13.000000 0.000000,0.000000 0.000000,0.000000 0.000000,0.000000 0.000000,0.000000 0.000000,0.000000 0.000000,-13.000000 0.000000,0.000000 0.000000,13.000000 0.000000,0.000000 0.000000,-13.000000 0.000000,0.000000 0.000000,-13.000000 0.000000,0.000000 0.000000,13.000000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0.000000,-13.000000 0.000000,0.000000 0.000000,13.000000 0.000000,0.000000 0.000000,0.000000 0.000000,0.000000 0.000000,-13.000000 0.000000,0.000000 0.000000,0.000000 0.000000,0.000000 0.000000,13.000000 0.000000,0.000000 0.000000,0.000000 13.000000,0.000000 0.000000,0.000000-13.000000,0.000000 0.000000,-1.000000 0.000000,1.000000 0.000000,13.000000 0.000000,0.000000 0.000000,-13.000000 0.000000,0.000000 0.000000,13.000000 0.000000,0.000000 0.000000,-13.000000 0.000000,0.000000 0.000000,0.000000 0.000000,0.000000 0.000000,0.000000 13.000000,0.000000 0.000000,0.000000-13.000000,0.000000 0.000000,0.000000 0.000000,0.000000 0.000000,0.000000 0.000000,0.000000 0.000000,-13.000000 0.000000,0.000000 0.000000,13.000000 0.000000,0.000000 0.000000,0.000000 0.000000,0.000000 0.000000,0.000000 0.000000,0.000000 0.000000,0.000000 0.000000,0.000000 0.000000,13.000000 0.000000,0.000000 0.000000,0.000000 0.000000,0.000000 0.000000,-13.000000 0.000000,0.000000 0.000000,13.000000 0.000000,0.000000 0.000000,-13.000000 0.000000,0.000000 0.000000,0.000000 0.000000,0.000000 0.000000,0.000000 0.000000,0.000000 0.000000,0.000000 0.000000,0.000000 0.000000,-13.000000 0.000000,0.000000 0.000000,13.000000 0.000000,0.000000 0.000000,0.000000 0.000000,0.000000 0.000000,0.000000 0.000000,-1.000000 0.000000,1.000000 0.000000,0.000000 0.000000,0.000000 0.000000,0.000000 0.000000,0.000000 0.000000,0.000000 0.000000,0.000000 0.000000,0.000000 0.000000,-13.000000 13.000000,0.000000 0.000000,13.000000-13.000000,0.000000 0.000000,0.000000 0.000000,0.000000 0.000000,0.000000 0.000000,0.000000 0.000000,0.000000 0.000000,0.000000 0.000000,0.000000 0.000000,0.000000 0.000000,0.000000 0.000000,0.000000 0.000000,0.000000 0.000000,0.000000 0.000000,13.000000 13.000000,0.000000 0.000000,13.000000-13.000000,0.000000 0.000000,0.000000 0.000000,0.000000 0.000000,0.000000 0.000000,0.000000 0.000000,13.000000 0.000000,0.000000 0.000000,-13.000000 0.000000,0.000000 0.000000,13.000000 13.000000,0.000000 0.000000,-13.000000-13.000000,0.000000 0.000000,0.000000 0.000000,0.000000 0.000000,12.000000 0.000000,1.000000 0.000000,-13.000000 13.000000,0.000000 0.000000,13.000000-13.000000,0.000000 0.000000,-13.000000 0.000000,0.000000 0.000000,-13.000000 0.000000,0.000000 0.000000,-13.000000 13.000000,0.000000 0.000000,13.000000-13.000000,0.000000 0.000000,-26.000000 0.000000,0.000000 0.000000,13.000000 0.000000,0.000000 0.000000,-13.000000 0.000000,0.000000 0.000000,13.000000-13.000000,0.000000 0.000000,-13.000000 13.000000,0.000000 0.000000,13.000000 0.000000,0.000000 0.000000,0.000000-13.000000,0.000000 0.000000,0.000000 13.000000,0.000000 0.000000,13.000000 0.000000,0.000000 0.000000,-13.000000 0.000000,0.000000 0.000000,0.000000 0.000000,0.000000 0.000000,13.000000 0.000000,0.000000 0.000000,-13.000000 0.000000,0.000000 0.000000,-13.000000 0.000000,0.000000 0.000000,26.000000 0.000000,0.000000 0.000000,-26.000000-13.000000,0.000000 0.000000,13.000000 13.000000,0.000000 0.000000,0.000000 0.000000,-1.000000 0.000000,14.000000 0.000000,0.000000 0.000000,0.000000 0.000000,0.000000 0.000000,0.000000 0.000000,0.000000 0.000000,0.000000 0.000000,0.000000 0.000000,13.000000 0.000000,0.000000 0.000000,0.000000 0.000000,0.000000 0.000000,-13.000000 13.000000,0.000000 0.000000,13.000000-13.000000,0.000000 0.000000,-13.000000 0.000000,0.000000 0.000000,0.000000 0.000000,0.000000 0.000000,13.000000 13.000000,0.000000 0.000000,-13.000000-13.000000,0.000000 0.000000,0.000000 0.000000,0.000000 0.000000,0.000000 0.000000,0.000000 0.000000,-13.000000 0.000000,0.000000 0.000000,0.000000 0.000000,0.000000 0.000000,13.000000 0.000000,0.000000 0.000000,-13.000000 13.000000,0.000000 0.000000,0.000000-13.000000,0.000000 0.000000,0.000000 0.000000,0.000000 0.000000,13.000000 0.000000,-1.000000 0.000000,-12.000000 0.000000,0.000000 0.000000,13.000000 0.000000,0.000000 0.000000,0.000000 0.000000,0.000000 0.000000,0.000000 0.000000,0.000000 0.000000,0.000000-13.000000,0.000000 0.000000,-13.000000 13.000000,0.000000 0.000000,13.000000 0.000000,0.000000 0.000000,-13.000000-13.000000,0.000000 0.000000,-13.000000 13.000000,0.000000 0.000000,0.000000 0.000000,0.000000 0.000000,-13.000000 0.000000,0.000000 0.000000,13.000000 0.000000,0.000000 0.000000,-13.000000 0.000000,0.000000 0.000000,13.000000 0.000000,0.000000 0.000000,-13.000000 0.000000,0.000000 0.000000,0.000000 0.000000,0.000000 0.000000,13.000000 0.000000,0.000000 0.000000,0.000000 13.000000,0.000000 0.000000,-13.000000-13.000000,0.000000 0.000000,13.000000 0.000000,0.000000 0.000000,0.000000 0.000000,0.000000 0.000000,-13.000000 0.000000,0.000000 0.000000,13.000000 0.000000,0.000000 0.000000,-13.000000 0.000000,0.000000 0.000000,13.000000 0.000000,0.000000 0.000000,13.000000 0.000000,0.000000 0.000000,-13.000000 0.000000,0.000000 0.000000,0.000000 13.000000,0.000000 0.000000,0.000000-13.000000</inkml:trace>
</inkml:ink>
</file>

<file path=ppt/ink/ink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06:43"/>
    </inkml:context>
    <inkml:brush xml:id="br0">
      <inkml:brushProperty name="width" value="0.0547618977725506" units="cm"/>
      <inkml:brushProperty name="height" value="0.0547618977725506" units="cm"/>
      <inkml:brushProperty name="color" value="#00BFF2"/>
      <inkml:brushProperty name="ignorePressure" value="0"/>
    </inkml:brush>
  </inkml:definitions>
  <inkml:trace contextRef="#ctx0" brushRef="#br0">975.000000 16976.000000,'333.000000'48.000000,"-262.000000"-48.000000,1.000000 0.000000,-13.000000 0.000000,1.000000 0.000000,11.000000 0.000000,1.000000 0.000000,11.000000 0.000000,0.000000 0.000000,-12.000000 0.000000,1.000000 0.000000,11.000000 0.000000,0.000000 0.000000,13.000000 0.000000,-1.000000 0.000000,-24.000000 0.000000,0.000000 0.000000,13.000000 0.000000,-1.000000 0.000000,0.000000 0.000000,1.000000 0.000000,-13.000000 0.000000,0.000000 0.000000,1.000000 0.000000,-1.000000 0.000000,0.000000 0.000000,1.000000 0.000000,-13.000000 0.000000,1.000000 0.000000,-13.000000 0.000000,1.000000 0.000000,11.000000-12.000000,1.000000 0.000000,-12.000000 12.000000,-1.000000 0.000000,-11.000000 0.000000,-1.000000 0.000000,1.000000-12.000000,0.000000 0.000000,23.000000 12.000000,1.000000 0.000000,-24.000000 0.000000,-1.000000 0.000000,13.000000 0.000000,-1.000000 0.000000,-11.000000 0.000000,0.000000 0.000000,11.000000 0.000000,1.000000 0.000000,-12.000000 0.000000,-1.000000 0.000000,1.000000 0.000000,0.000000 0.000000,11.000000 0.000000,1.000000 0.000000,-1.000000 12.000000,1.000000 0.000000,12.000000 12.000000,-1.000000-1.000000,-11.000000 1.000000,-1.000000 0.000000,25.000000-12.000000,-1.000000 0.000000,-12.000000 0.000000,1.000000 0.000000,11.000000 0.000000,1.000000-1.000000,11.000000 1.000000,0.000000 0.000000,-11.000000 0.000000,-1.000000 0.000000,12.000000-12.000000,0.000000 0.000000,1.000000 0.000000,-1.000000 0.000000,-12.000000 0.000000,1.000000 0.000000,23.000000 0.000000,0.000000 0.000000,-24.000000 0.000000,1.000000 0.000000,11.000000 0.000000,0.000000 0.000000,1.000000 0.000000,-1.000000 0.000000,-12.000000 0.000000,1.000000 0.000000,23.000000-12.000000,0.000000 0.000000,-24.000000-12.000000,1.000000 1.000000,35.000000 11.000000,0.000000 0.000000,-24.000000 0.000000,0.000000 0.000000,1.000000 12.000000,-1.000000 0.000000,12.000000-12.000000,0.000000 0.000000,-11.000000 0.000000,-1.000000 0.000000,12.000000 12.000000,0.000000 0.000000,0.000000-11.000000,1.000000-1.000000,-13.000000 0.000000,0.000000 0.000000,0.000000 12.000000,1.000000 0.000000,11.000000-12.000000,0.000000 0.000000,0.000000 12.000000,0.000000 0.000000,-11.000000 0.000000,-1.000000 0.000000,12.000000 0.000000,0.000000 0.000000,-23.000000-12.000000,-1.000000 0.000000,12.000000 12.000000,1.000000 0.000000,-1.000000 0.000000,0.000000 0.000000,-12.000000 0.000000,1.000000 0.000000,23.000000-12.000000,0.000000 0.000000,-35.000000 12.000000,-1.000000 0.000000,24.000000 0.000000,1.000000 0.000000,-1.000000 0.000000,0.000000 0.000000,1.000000 0.000000,-1.000000 0.000000,0.000000-11.000000,0.000000-1.000000,1.000000 12.000000,-1.000000 0.000000,-12.000000 0.000000,1.000000 0.000000,-1.000000 0.000000,0.000000 0.000000,1.000000 0.000000,-1.000000 0.000000,1.000000 0.000000,-1.000000 0.000000,0.000000 0.000000,1.000000 0.000000,11.000000 0.000000,0.000000 0.000000,1.000000 0.000000,-1.000000 0.000000,0.000000 0.000000,0.000000 0.000000,24.000000 0.000000,0.000000 0.000000,1.000000-12.000000,-1.000000 0.000000,0.000000 12.000000,0.000000 0.000000,0.000000-12.000000,0.000000 0.000000,-12.000000 12.000000,0.000000 0.000000,0.000000-12.000000,1.000000 0.000000,-1.000000 0.000000,0.000000 1.000000,-12.000000-1.000000,0.000000 0.000000,13.000000-12.000000,-1.000000 0.000000,-12.000000 24.000000,0.000000 0.000000,1.000000-12.000000,-1.000000 0.000000,0.000000 0.000000,0.000000 1.000000,13.000000-1.000000,-1.000000 0.000000,-12.000000 0.000000,0.000000 0.000000,-23.000000 12.000000,-1.000000 0.000000,36.000000-12.000000,1.000000 0.000000,-25.000000 0.000000,0.000000 0.000000,-11.000000 12.000000,-1.000000 0.000000,25.000000-12.000000,-1.000000 1.000000,-24.000000 11.000000,1.000000 0.000000,23.000000 0.000000,0.000000 0.000000,-23.000000 0.000000,-1.000000 0.000000,13.000000 0.000000,-1.000000 0.000000,-11.000000 0.000000,-1.000000 0.000000,12.000000 0.000000,1.000000 0.000000,-1.000000 0.000000,1.000000 0.000000,-13.000000 0.000000,1.000000 0.000000,-1.000000 0.000000,0.000000 0.000000,1.000000 0.000000,-1.000000 0.000000,1.000000 0.000000,-1.000000 0.000000,13.000000 0.000000,-1.000000 0.000000,-11.000000 0.000000,-1.000000 0.000000,1.000000 0.000000,-1.000000 0.000000,12.000000 0.000000,1.000000 0.000000,-13.000000 0.000000,1.000000 0.000000,11.000000 0.000000,1.000000 0.000000,-1.000000 0.000000,0.000000 0.000000,13.000000 0.000000,-1.000000 0.000000,-12.000000 0.000000,1.000000 0.000000,11.000000 0.000000,0.000000 0.000000,0.000000 0.000000,1.000000 0.000000,-13.000000 0.000000,0.000000 0.000000,25.000000 0.000000,-1.000000 0.000000,-12.000000 0.000000,0.000000 0.000000,1.000000 0.000000,-1.000000 0.000000,0.000000 0.000000,0.000000 0.000000,1.000000 0.000000,-1.000000 0.000000,0.000000 0.000000,1.000000 0.000000,-1.000000 0.000000,0.000000 0.000000,0.000000 0.000000,1.000000 0.000000,-13.000000 0.000000,0.000000 0.000000,13.000000 0.000000,-1.000000 0.000000,-12.000000 0.000000,1.000000 0.000000,-1.000000 0.000000,0.000000 0.000000,25.000000 0.000000,-1.000000 0.000000,-24.000000 0.000000,1.000000 0.000000,-13.000000 0.000000,0.000000 0.000000,25.000000 0.000000,-1.000000 0.000000,-23.000000 0.000000,-1.000000 0.000000,12.000000 0.000000,1.000000 0.000000,-13.000000 0.000000,1.000000 0.000000,-1.000000 0.000000,1.000000 0.000000,-1.000000 0.000000,1.000000 0.000000,-1.000000 0.000000,1.000000 0.000000,-25.000000-12.000000,1.000000 0.000000,-12.000000 12.000000,0.000000 0.000000,23.000000-12.000000,1.000000 0.000000,-36.000000 12.000000,0.000000 0.000000,11.000000 0.000000,1.000000 0.000000,-12.000000 0.000000,0.000000 0.000000,0.000000 0.000000,0.000000 0.000000,0.000000 0.000000,-1.000000 0.000000,1.000000-12.000000,0.000000 0.000000,0.000000 12.000000,0.000000 0.000000,0.000000 0.000000,0.000000 0.000000,0.000000 0.000000,0.000000 0.000000,-12.000000 12.000000,0.000000 0.000000,-107.000000 107.000000</inkml:trace>
</inkml:ink>
</file>

<file path=ppt/ink/ink2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12:01"/>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5369.000000 35811.000000,'103.000000'-205.000000,"-69.000000"205.000000,0.000000 0.000000,35.000000 0.000000,-1.000000 0.000000,18.000000 0.000000,-1.000000 0.000000,1.000000 0.000000,-1.000000 0.000000,1.000000 0.000000,-1.000000 0.000000,1.000000 0.000000,-1.000000 0.000000,35.000000 0.000000,-1.000000 0.000000,-16.000000-17.000000,0.000000 0.000000,-18.000000 17.000000,1.000000 0.000000,16.000000 0.000000,1.000000 0.000000,0.000000 0.000000,-1.000000 0.000000,-16.000000 0.000000,-1.000000 0.000000,1.000000 0.000000,-1.000000 0.000000,1.000000 0.000000,-1.000000 0.000000,1.000000 0.000000,-1.000000 0.000000,1.000000-17.000000,-1.000000 0.000000,1.000000 17.000000,-1.000000 0.000000,-16.000000 0.000000,-1.000000 0.000000,17.000000-17.000000,1.000000 0.000000,-1.000000 17.000000,1.000000 0.000000,-18.000000 0.000000,1.000000 0.000000,-18.000000-18.000000,0.000000 1.000000,35.000000 17.000000,-1.000000 0.000000,-16.000000 0.000000,-1.000000 0.000000,-16.000000 0.000000,-1.000000 0.000000,17.000000 0.000000,1.000000 0.000000,-18.000000 0.000000,0.000000 0.000000,18.000000 0.000000,-1.000000 0.000000,0.000000 0.000000,1.000000 0.000000,-18.000000 0.000000,0.000000 0.000000,18.000000 0.000000,-1.000000 0.000000,1.000000 0.000000,-1.000000 0.000000,0.000000 0.000000,1.000000 0.000000,-1.000000 0.000000,1.000000 0.000000,16.000000 0.000000,1.000000 0.000000,-1.000000 0.000000,1.000000 0.000000,-18.000000 0.000000,1.000000 0.000000,33.000000 0.000000,1.000000 0.000000,-35.000000 0.000000,1.000000 0.000000,16.000000 0.000000,1.000000 0.000000,-1.000000 0.000000,1.000000 0.000000,-18.000000 0.000000,0.000000 0.000000,1.000000 0.000000,-1.000000 0.000000,18.000000 0.000000,-1.000000 0.000000,-16.000000 0.000000,-1.000000 0.000000,18.000000 0.000000,-1.000000 0.000000,-17.000000 0.000000,1.000000 0.000000,16.000000 0.000000,1.000000 0.000000,-18.000000 0.000000,1.000000 0.000000,16.000000 0.000000,1.000000 0.000000,-18.000000 0.000000,0.000000 0.000000,18.000000 0.000000,-1.000000 0.000000,1.000000 0.000000,-1.000000 0.000000,-16.000000 0.000000,-1.000000 0.000000,18.000000 0.000000,-1.000000 0.000000,1.000000 0.000000,-1.000000 0.000000,-16.000000 0.000000,-1.000000 0.000000,1.000000 0.000000,-1.000000 0.000000,17.000000 0.000000,1.000000 0.000000,-18.000000 0.000000,1.000000 0.000000,-18.000000 0.000000,0.000000 0.000000,18.000000 0.000000,-1.000000 0.000000,18.000000 0.000000,-1.000000 0.000000,-16.000000 0.000000,-1.000000 0.000000,0.000000 0.000000,1.000000 0.000000,-18.000000 0.000000,0.000000 0.000000,18.000000 0.000000,-1.000000 0.000000,1.000000 0.000000,-1.000000 0.000000,0.000000 0.000000,1.000000 0.000000,-18.000000 0.000000,0.000000 0.000000,18.000000 0.000000,-1.000000 0.000000,-16.000000 0.000000,-1.000000 0.000000,0.000000 0.000000,0.000000 0.000000,1.000000 0.000000,-1.000000 0.000000,-17.000000 0.000000,0.000000 0.000000,1.000000 0.000000,-1.000000 0.000000,0.000000 0.000000,0.000000 0.000000,0.000000 0.000000,1.000000 0.000000,-18.000000 0.000000,0.000000 0.000000,0.000000 0.000000,0.000000 0.000000,17.000000-17.000000,0.000000 0.000000,-16.000000 17.000000,-1.000000 0.000000,0.000000 0.000000,0.000000 0.000000,0.000000 0.000000,0.000000 0.000000,0.000000 0.000000,0.000000 0.000000,0.000000 0.000000,0.000000 0.000000,1.000000 0.000000,-1.000000 0.000000,0.000000 34.000000</inkml:trace>
</inkml:ink>
</file>

<file path=ppt/ink/ink20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00:14"/>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6496.000000 22896.000000,'-26.000000'-52.000000,"14.000000"52.000000,-1.000000 0.000000,13.000000-13.000000,0.000000 0.000000,13.000000 13.000000,-1.000000 0.000000,14.000000 0.000000,0.000000 0.000000,0.000000 0.000000,0.000000 0.000000,-13.000000 0.000000,0.000000 0.000000,0.000000 13.000000,0.000000 0.000000,13.000000-13.000000,0.000000 0.000000,-13.000000 13.000000,0.000000 0.000000,0.000000-13.000000,0.000000 0.000000,13.000000 13.000000,0.000000 0.000000,-13.000000 0.000000,0.000000 0.000000,13.000000-13.000000,0.000000 0.000000,0.000000 0.000000,0.000000 0.000000,0.000000 0.000000,0.000000 0.000000,13.000000 0.000000,0.000000 0.000000,0.000000 0.000000,0.000000 0.000000,13.000000 0.000000,0.000000 0.000000,13.000000 0.000000,0.000000 0.000000,13.000000-13.000000,0.000000 0.000000,13.000000 0.000000,0.000000 0.000000,-13.000000 0.000000,0.000000 0.000000,0.000000 13.000000,0.000000 0.000000,0.000000-13.000000,0.000000 0.000000,-13.000000 13.000000,0.000000 0.000000,0.000000-13.000000,0.000000 0.000000,13.000000 13.000000,0.000000 0.000000,-1.000000 0.000000,1.000000 0.000000,0.000000-13.000000,0.000000 0.000000,0.000000 13.000000,0.000000 0.000000,0.000000 0.000000,0.000000 0.000000,-13.000000 0.000000,0.000000 0.000000,0.000000 0.000000,0.000000 0.000000,-13.000000 0.000000,0.000000 0.000000,13.000000 0.000000,0.000000 0.000000,0.000000 0.000000,0.000000 0.000000,-13.000000 0.000000,0.000000 0.000000,0.000000 0.000000,0.000000 0.000000,0.000000 0.000000,0.000000 0.000000,0.000000 0.000000,0.000000 0.000000,0.000000 0.000000,0.000000 0.000000,13.000000 0.000000,0.000000 0.000000,-13.000000 0.000000,0.000000 0.000000,0.000000 0.000000,0.000000 0.000000,26.000000 0.000000,-1.000000 0.000000,-12.000000-13.000000,0.000000 0.000000,13.000000 13.000000,0.000000 0.000000,-13.000000 0.000000,0.000000 0.000000,0.000000 0.000000,0.000000 0.000000,0.000000 0.000000,0.000000 0.000000,0.000000 0.000000,0.000000 0.000000,13.000000 0.000000,0.000000 0.000000,13.000000 0.000000,0.000000 0.000000,0.000000 0.000000,0.000000 0.000000,0.000000-13.000000,0.000000 0.000000,-13.000000 13.000000,0.000000 0.000000,13.000000 0.000000,0.000000 0.000000,-26.000000 0.000000,0.000000 0.000000,26.000000 0.000000,-1.000000 0.000000,14.000000 0.000000,0.000000 0.000000,-13.000000 0.000000,0.000000 0.000000,-13.000000 13.000000,0.000000 0.000000,13.000000-13.000000,0.000000 0.000000,-13.000000 0.000000,0.000000 0.000000,13.000000 13.000000,0.000000 0.000000,0.000000 0.000000,0.000000 0.000000,-26.000000-13.000000,0.000000 0.000000,0.000000 13.000000,0.000000 0.000000,-13.000000-13.000000,0.000000 0.000000,-13.000000 0.000000,0.000000 0.000000,0.000000 13.000000,0.000000 0.000000,0.000000-13.000000,0.000000 0.000000,-13.000000 0.000000,0.000000 0.000000,26.000000 0.000000,0.000000 0.000000,0.000000 0.000000,-1.000000 0.000000,14.000000 0.000000,0.000000 0.000000,13.000000 0.000000,0.000000 0.000000,-13.000000 0.000000,0.000000 0.000000,13.000000 0.000000,0.000000 0.000000,-13.000000 0.000000,0.000000 0.000000,0.000000 0.000000,0.000000 0.000000,-13.000000 0.000000,0.000000 0.000000,13.000000 0.000000,0.000000 0.000000,-13.000000 0.000000,0.000000 0.000000,13.000000 0.000000,0.000000 0.000000,0.000000 0.000000,0.000000 0.000000,0.000000 0.000000,0.000000 0.000000,0.000000 0.000000,0.000000 0.000000,13.000000 0.000000,0.000000 0.000000,0.000000 0.000000,0.000000 0.000000,0.000000 0.000000,-1.000000 0.000000,27.000000 0.000000,0.000000 0.000000,-13.000000 0.000000,0.000000 0.000000,-13.000000 0.000000,0.000000 0.000000,0.000000 0.000000,0.000000 0.000000,-39.000000 0.000000,0.000000 0.000000,13.000000 0.000000,0.000000 0.000000,0.000000 0.000000,0.000000 0.000000,-13.000000 0.000000,0.000000 0.000000,13.000000 0.000000,0.000000 0.000000,0.000000 0.000000,0.000000 0.000000,0.000000 0.000000,0.000000 0.000000,0.000000 0.000000,0.000000 0.000000,-13.000000 0.000000,0.000000 0.000000,13.000000 0.000000,0.000000 0.000000,-13.000000 0.000000,0.000000 0.000000,0.000000 0.000000,0.000000 0.000000,0.000000 0.000000,0.000000 0.000000,0.000000 0.000000,0.000000 0.000000,0.000000 13.000000,0.000000 0.000000,0.000000-13.000000,0.000000 0.000000,12.000000 0.000000,1.000000 0.000000,0.000000 0.000000,0.000000 0.000000,0.000000 0.000000,0.000000 0.000000,-13.000000 0.000000,0.000000 0.000000,26.000000 0.000000,0.000000 0.000000,-13.000000 0.000000,0.000000 0.000000,0.000000 0.000000,0.000000 0.000000,0.000000 0.000000,0.000000 0.000000,0.000000 0.000000,0.000000 0.000000,13.000000 0.000000,0.000000 0.000000,0.000000 0.000000,0.000000 0.000000,0.000000 0.000000,0.000000 0.000000,-13.000000 13.000000,0.000000 0.000000,13.000000-13.000000,0.000000 0.000000,-13.000000 0.000000,0.000000 0.000000,0.000000 0.000000,0.000000 0.000000,13.000000 13.000000,0.000000 0.000000,-26.000000-13.000000,0.000000 0.000000,13.000000 0.000000,0.000000 0.000000,0.000000 0.000000,-1.000000 0.000000,14.000000 0.000000,0.000000 0.000000,-13.000000 0.000000,0.000000 0.000000,13.000000 0.000000,0.000000 0.000000,0.000000 0.000000,0.000000 0.000000,-13.000000 0.000000,0.000000 0.000000,13.000000 0.000000,0.000000 0.000000,-13.000000 0.000000,0.000000 0.000000,0.000000 0.000000,0.000000 0.000000,26.000000 0.000000,0.000000 0.000000,-26.000000 0.000000,0.000000 0.000000,26.000000 0.000000,0.000000 0.000000,-13.000000 13.000000,0.000000 0.000000,0.000000-13.000000,0.000000 0.000000,0.000000 0.000000,0.000000 0.000000,-13.000000 0.000000,0.000000 0.000000,13.000000 0.000000,0.000000 0.000000,-13.000000 0.000000,0.000000 0.000000,0.000000 0.000000,-1.000000 0.000000,14.000000 13.000000,0.000000 0.000000,-13.000000-13.000000,0.000000 0.000000,13.000000 0.000000,0.000000 0.000000,-13.000000 0.000000,0.000000 0.000000,0.000000 0.000000,0.000000 0.000000,0.000000 0.000000,0.000000 0.000000,0.000000 13.000000,0.000000 0.000000,-13.000000-13.000000,0.000000 0.000000,13.000000 0.000000,0.000000 0.000000,-13.000000 0.000000,0.000000 0.000000,0.000000 0.000000,0.000000 0.000000,13.000000 0.000000,0.000000 0.000000,0.000000 0.000000,0.000000 0.000000,0.000000 0.000000,0.000000 0.000000,-13.000000 0.000000,0.000000 0.000000,0.000000 0.000000,0.000000 0.000000,0.000000 0.000000,0.000000 0.000000,0.000000 0.000000,0.000000 0.000000,-13.000000 0.000000,0.000000 0.000000,13.000000 13.000000,0.000000 0.000000,0.000000-13.000000,0.000000 0.000000,0.000000 0.000000,0.000000 0.000000,0.000000 0.000000,0.000000 0.000000,12.000000 0.000000,1.000000 0.000000,13.000000 0.000000,0.000000 0.000000,-13.000000 13.000000,0.000000 0.000000,13.000000-13.000000,0.000000 0.000000,-13.000000 0.000000,0.000000 0.000000,0.000000 0.000000,0.000000 0.000000,0.000000 0.000000,0.000000 0.000000,0.000000 0.000000,0.000000 0.000000,0.000000 0.000000,0.000000 0.000000,-13.000000 0.000000,0.000000 0.000000,13.000000 0.000000,0.000000 0.000000,0.000000 0.000000,0.000000 0.000000,0.000000 0.000000,0.000000 0.000000,0.000000 0.000000,0.000000 0.000000,0.000000 0.000000,0.000000 0.000000,-13.000000 0.000000,0.000000 0.000000,0.000000 0.000000,0.000000 0.000000,0.000000 0.000000,0.000000 0.000000,-13.000000-13.000000,0.000000 0.000000,13.000000 13.000000,0.000000 0.000000,-13.000000-13.000000,0.000000 0.000000,0.000000 13.000000,0.000000 0.000000,13.000000-13.000000,0.000000 0.000000,0.000000 13.000000,-1.000000 0.000000,1.000000 0.000000,0.000000 0.000000,0.000000-13.000000,0.000000 0.000000,0.000000 13.000000,0.000000 0.000000,0.000000 0.000000,0.000000 0.000000,0.000000 0.000000,0.000000 0.000000,0.000000 0.000000,0.000000 0.000000,0.000000-13.000000,0.000000 0.000000,-13.000000 13.000000,0.000000 0.000000,13.000000 0.000000,0.000000 0.000000,0.000000 0.000000,0.000000 0.000000,0.000000-13.000000,0.000000 0.000000,0.000000 13.000000,0.000000 0.000000,0.000000 0.000000,0.000000 0.000000,0.000000-13.000000,0.000000 0.000000,26.000000 13.000000,0.000000 0.000000,-13.000000 0.000000,0.000000 0.000000,0.000000 0.000000,0.000000 0.000000,0.000000 0.000000,0.000000 0.000000,-13.000000 0.000000,0.000000 0.000000,0.000000 0.000000,0.000000 0.000000,13.000000 0.000000,0.000000 0.000000,-26.000000-13.000000,0.000000 0.000000,13.000000 13.000000,0.000000 0.000000,0.000000 0.000000,0.000000 0.000000,-13.000000 0.000000,0.000000 0.000000,13.000000-13.000000,0.000000 0.000000,-14.000000 13.000000,1.000000 0.000000,13.000000 0.000000,0.000000 0.000000,0.000000 0.000000,0.000000 0.000000,13.000000 0.000000,0.000000 0.000000,-13.000000-13.000000,0.000000 0.000000,0.000000 13.000000,0.000000 0.000000,13.000000 0.000000,0.000000 0.000000,-13.000000 0.000000,0.000000 0.000000,0.000000 0.000000,0.000000 0.000000,13.000000 0.000000,0.000000 0.000000,-13.000000 0.000000,0.000000 0.000000,0.000000-13.000000,0.000000 0.000000,13.000000 13.000000,0.000000 0.000000,0.000000 0.000000,0.000000 0.000000,0.000000 0.000000,0.000000 0.000000,0.000000 0.000000,0.000000 0.000000,0.000000 0.000000,0.000000 0.000000,0.000000 0.000000,0.000000 0.000000,0.000000 0.000000,0.000000 0.000000,0.000000 0.000000,0.000000 0.000000,-13.000000 0.000000,0.000000 0.000000,13.000000 0.000000,0.000000 0.000000,0.000000 0.000000,0.000000 0.000000,0.000000 0.000000,-1.000000 0.000000,-12.000000 0.000000,0.000000 0.000000,13.000000 0.000000,0.000000 0.000000,0.000000 0.000000,0.000000 0.000000,-13.000000 0.000000,0.000000 0.000000,13.000000 0.000000,0.000000 0.000000,-13.000000-13.000000,0.000000 0.000000,0.000000 13.000000,0.000000 0.000000,0.000000 0.000000,0.000000 0.000000,0.000000 0.000000,0.000000 0.000000,13.000000 0.000000,0.000000 0.000000,-13.000000 0.000000,0.000000 0.000000,0.000000 0.000000,0.000000 0.000000,13.000000 0.000000,0.000000 0.000000,-13.000000 0.000000,0.000000 0.000000,13.000000 0.000000,0.000000 0.000000,0.000000 0.000000,0.000000 0.000000,0.000000 0.000000,0.000000 0.000000,0.000000 0.000000,0.000000 0.000000,0.000000 0.000000,0.000000 0.000000,0.000000 0.000000,0.000000 0.000000,-13.000000 0.000000,0.000000 0.000000,13.000000 0.000000,0.000000 0.000000,-13.000000 0.000000,0.000000 0.000000,12.000000 0.000000,1.000000 0.000000,0.000000 0.000000,0.000000 0.000000,-13.000000 13.000000,0.000000 0.000000,0.000000-13.000000,0.000000 0.000000,0.000000 0.000000,0.000000 0.000000,0.000000 0.000000,0.000000 0.000000,-13.000000 0.000000,0.000000 0.000000,13.000000 0.000000,0.000000 0.000000,-13.000000 0.000000,0.000000 0.000000,0.000000 0.000000,0.000000 0.000000,13.000000 0.000000,0.000000 0.000000,-13.000000 13.000000,0.000000 0.000000,13.000000-13.000000,0.000000 0.000000,-13.000000 0.000000,0.000000 0.000000,0.000000 0.000000,0.000000 0.000000,0.000000 0.000000,0.000000 0.000000,0.000000 0.000000,0.000000 0.000000,-13.000000 13.000000,0.000000 0.000000,13.000000-13.000000,0.000000 0.000000,-13.000000 0.000000,0.000000 0.000000,13.000000 0.000000,0.000000 0.000000,0.000000 0.000000,0.000000 0.000000,0.000000 0.000000,0.000000 0.000000,-13.000000 0.000000,0.000000 0.000000,26.000000 0.000000,0.000000 0.000000,-13.000000 0.000000,0.000000 0.000000,13.000000 0.000000,0.000000 0.000000,0.000000 0.000000,0.000000 0.000000,0.000000 0.000000,0.000000 0.000000,0.000000 13.000000,0.000000 0.000000,13.000000-13.000000,0.000000 0.000000,0.000000 0.000000,0.000000 0.000000,0.000000 13.000000,-1.000000 0.000000,14.000000-13.000000,0.000000 0.000000,-13.000000 13.000000,0.000000 0.000000,0.000000-13.000000,0.000000 0.000000,13.000000 0.000000,0.000000 0.000000,-26.000000 13.000000,0.000000 0.000000,0.000000-13.000000,0.000000 0.000000,0.000000 0.000000,0.000000 0.000000,-26.000000 0.000000,0.000000 0.000000,13.000000 0.000000,0.000000 0.000000,-13.000000 0.000000,0.000000 0.000000,0.000000 13.000000,0.000000 0.000000,-13.000000 0.000000,0.000000 0.000000,13.000000-13.000000</inkml:trace>
</inkml:ink>
</file>

<file path=ppt/ink/ink20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00:16"/>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6419.000000 25573.000000,'-26.000000'0.000000,"13.000000"0.000000,0.000000 0.000000,13.000000-13.000000,0.000000 0.000000,26.000000 0.000000,0.000000 0.000000,-13.000000 13.000000,0.000000 0.000000,12.000000-13.000000,1.000000 0.000000,0.000000 13.000000,0.000000 0.000000,0.000000-13.000000,0.000000 0.000000,-13.000000 13.000000,0.000000 0.000000,26.000000-13.000000,0.000000 0.000000,-13.000000 13.000000,0.000000 0.000000,13.000000-13.000000,0.000000 0.000000,0.000000 13.000000,0.000000 0.000000,13.000000 0.000000,0.000000 0.000000,13.000000 0.000000,0.000000 0.000000,0.000000 0.000000,0.000000 0.000000,13.000000 0.000000,0.000000 0.000000,13.000000 0.000000,0.000000 0.000000,0.000000 0.000000,0.000000 0.000000,13.000000 0.000000,0.000000 0.000000,-13.000000 0.000000,0.000000 0.000000,13.000000-13.000000,0.000000 0.000000,13.000000 0.000000,-1.000000 0.000000,14.000000 13.000000,0.000000 0.000000,0.000000 0.000000,0.000000 0.000000,-13.000000-13.000000,0.000000 0.000000,26.000000 13.000000,0.000000 0.000000,-13.000000 0.000000,0.000000 0.000000,0.000000 0.000000,0.000000 0.000000,0.000000 0.000000,0.000000 0.000000,-26.000000 0.000000,0.000000 0.000000,13.000000 0.000000,-1.000000 0.000000,14.000000-13.000000,0.000000 0.000000,-26.000000 13.000000,0.000000 0.000000,0.000000-13.000000,0.000000 0.000000,26.000000-13.000000,0.000000 0.000000,0.000000 13.000000,0.000000 0.000000,13.000000 0.000000,0.000000 0.000000,0.000000 0.000000,0.000000 0.000000,-26.000000 0.000000,0.000000 0.000000,25.000000 13.000000,1.000000 0.000000,0.000000 0.000000,0.000000 0.000000,-26.000000-13.000000,0.000000 0.000000,0.000000 13.000000,0.000000 0.000000,26.000000 0.000000,0.000000 0.000000,-26.000000 0.000000,0.000000 0.000000,-13.000000 0.000000,0.000000 0.000000,13.000000 0.000000,0.000000 0.000000,-13.000000 0.000000,-1.000000 0.000000,14.000000 0.000000,0.000000 0.000000,0.000000 0.000000,0.000000 0.000000,-13.000000 0.000000,0.000000 0.000000,-13.000000 13.000000,0.000000 0.000000,0.000000-13.000000,0.000000 0.000000,13.000000 0.000000,0.000000 0.000000,-13.000000 13.000000,0.000000 0.000000,13.000000-13.000000,0.000000 0.000000,-26.000000 0.000000,0.000000 0.000000,0.000000 0.000000,0.000000 0.000000,0.000000 0.000000,0.000000 0.000000,-1.000000 0.000000,1.000000 0.000000,-13.000000 0.000000,0.000000 0.000000,13.000000 0.000000,0.000000 0.000000,-13.000000 0.000000,0.000000 0.000000,-13.000000 0.000000,0.000000 0.000000,26.000000-13.000000,0.000000 0.000000,-13.000000 13.000000,0.000000 0.000000,13.000000 0.000000,0.000000 0.000000,13.000000 0.000000,0.000000 0.000000,-13.000000 0.000000,0.000000 0.000000,0.000000 0.000000,0.000000 0.000000,-13.000000 0.000000,0.000000 0.000000,-13.000000 0.000000,0.000000 0.000000,0.000000 13.000000,0.000000 0.000000,-13.000000-13.000000,0.000000 0.000000,0.000000 0.000000,0.000000 0.000000,0.000000 0.000000,0.000000 0.000000,12.000000 0.000000,1.000000 0.000000,-13.000000 0.000000,0.000000 0.000000,0.000000 0.000000,0.000000 0.000000,0.000000 0.000000,0.000000 0.000000,0.000000 0.000000,0.000000 0.000000,-13.000000 0.000000,0.000000 0.000000,0.000000 0.000000,0.000000 0.000000,-13.000000 0.000000,0.000000 0.000000,13.000000 0.000000,0.000000 0.000000,-13.000000 0.000000,0.000000 0.000000,13.000000 0.000000,0.000000 0.000000,0.000000 0.000000</inkml:trace>
</inkml:ink>
</file>

<file path=ppt/ink/ink20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00:21"/>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10240.000000 15389.000000,'0.000000'21.000000,"10.000000"-21.000000,-1.000000 0.000000,1.000000 0.000000,1.000000 0.000000,-1.000000 0.000000,0.000000 0.000000,-1.000000 0.000000,1.000000 0.000000,1.000000 0.000000,-1.000000 0.000000,10.000000 0.000000,0.000000 0.000000,-10.000000 0.000000,0.000000 0.000000,20.000000 0.000000,-1.000000 0.000000,-8.000000 0.000000,-1.000000 0.000000,20.000000 0.000000,0.000000 0.000000,-1.000000 0.000000,1.000000 0.000000,10.000000 0.000000,0.000000 0.000000,0.000000 0.000000,0.000000 0.000000,10.000000 0.000000,1.000000 0.000000,-1.000000-10.000000,0.000000-1.000000,-10.000000 11.000000,0.000000 0.000000,9.000000 0.000000,1.000000 0.000000,10.000000 0.000000,0.000000 0.000000,-10.000000 0.000000,1.000000 0.000000,-1.000000 0.000000,0.000000 0.000000,-1.000000 0.000000,1.000000 0.000000,-10.000000 0.000000,0.000000 0.000000,-10.000000 0.000000,1.000000 0.000000,9.000000 0.000000,0.000000 0.000000,-10.000000 0.000000,0.000000 0.000000,-1.000000 0.000000,1.000000 0.000000,20.000000 0.000000,1.000000 0.000000,-11.000000 0.000000,0.000000 0.000000,0.000000 0.000000,0.000000 0.000000,0.000000 0.000000,0.000000 0.000000,0.000000-9.000000,0.000000-1.000000,0.000000 10.000000,0.000000 0.000000,0.000000 0.000000,0.000000 0.000000,0.000000 0.000000,0.000000 0.000000,0.000000-10.000000,0.000000 0.000000,10.000000 10.000000,0.000000 0.000000,-1.000000 0.000000,1.000000 0.000000,1.000000 0.000000,-1.000000 0.000000,-10.000000 0.000000,0.000000 0.000000,10.000000 0.000000,-1.000000 0.000000,-9.000000 0.000000,0.000000 0.000000,21.000000 0.000000,-1.000000 0.000000,-11.000000-10.000000,1.000000 0.000000,10.000000 10.000000,0.000000 0.000000,1.000000 0.000000,-1.000000 0.000000,-11.000000 0.000000,1.000000 0.000000,10.000000-10.000000,0.000000 0.000000,1.000000 10.000000,-1.000000 0.000000,-1.000000 0.000000,2.000000 0.000000,8.000000-10.000000,2.000000-1.000000,-1.000000 11.000000,-1.000000 0.000000,-19.000000 0.000000,1.000000 0.000000,9.000000 0.000000,-1.000000 0.000000,12.000000 0.000000,-1.000000 0.000000,-10.000000 0.000000,-1.000000 0.000000,12.000000 0.000000,-1.000000 0.000000,-10.000000-9.000000,-1.000000-1.000000,1.000000 10.000000,0.000000 0.000000,10.000000 0.000000,0.000000 0.000000,10.000000 0.000000,1.000000 0.000000,-1.000000 0.000000,0.000000 0.000000,-10.000000 0.000000,0.000000 0.000000,-1.000000 0.000000,2.000000 0.000000,-1.000000 0.000000,-1.000000 0.000000,12.000000 0.000000,-1.000000 0.000000,0.000000 0.000000,-1.000000 0.000000,-19.000000 0.000000,0.000000 0.000000,10.000000 10.000000,0.000000-1.000000,1.000000-9.000000,-1.000000 0.000000,0.000000 0.000000,0.000000 0.000000,-1.000000 11.000000,2.000000-1.000000,-1.000000-10.000000,-1.000000 0.000000,-19.000000 0.000000,1.000000 0.000000,9.000000 0.000000,-1.000000 0.000000,1.000000 0.000000,0.000000 0.000000,1.000000 0.000000,-1.000000 0.000000,10.000000 0.000000,-1.000000 0.000000,-8.000000-10.000000,-1.000000-1.000000,-11.000000 11.000000,1.000000 0.000000,21.000000 0.000000,-1.000000 0.000000,0.000000 0.000000,0.000000 0.000000,-1.000000 0.000000,2.000000 0.000000,19.000000 0.000000,0.000000 0.000000,-31.000000 0.000000,2.000000 0.000000,-1.000000 0.000000,0.000000 0.000000,10.000000 0.000000,0.000000 0.000000,-1.000000 0.000000,2.000000 0.000000,-1.000000 0.000000,-1.000000 0.000000,1.000000 0.000000,0.000000 0.000000,-19.000000 0.000000,-1.000000 0.000000,10.000000 0.000000,0.000000 0.000000,10.000000 0.000000,0.000000 0.000000,-10.000000 0.000000,0.000000 0.000000,0.000000 0.000000,-1.000000 0.000000,12.000000 0.000000,-1.000000 0.000000,-30.000000 0.000000,0.000000 0.000000,10.000000 0.000000,0.000000 0.000000,-1.000000 11.000000,1.000000-1.000000,-10.000000-10.000000,0.000000 0.000000,11.000000 0.000000,-1.000000 0.000000,10.000000 0.000000,0.000000 0.000000,-31.000000 0.000000,1.000000 0.000000,10.000000 0.000000,0.000000 0.000000,0.000000 0.000000,0.000000 0.000000,0.000000 0.000000,0.000000 0.000000,0.000000 0.000000,0.000000 0.000000,10.000000 0.000000,1.000000 0.000000,-1.000000 0.000000,0.000000 0.000000,-10.000000 0.000000,0.000000 0.000000,9.000000 0.000000,1.000000 0.000000,-10.000000 0.000000,0.000000 0.000000,-10.000000 0.000000,1.000000 0.000000,9.000000 0.000000,0.000000 0.000000,-10.000000 0.000000,0.000000 0.000000,10.000000 10.000000,0.000000 0.000000,0.000000-10.000000,0.000000 0.000000,0.000000 0.000000,0.000000 0.000000,0.000000 0.000000,0.000000 0.000000,-11.000000 0.000000,1.000000 0.000000,1.000000 10.000000,-1.000000 0.000000,0.000000-10.000000,-1.000000 0.000000,1.000000 0.000000,1.000000 0.000000,-1.000000 0.000000,0.000000 0.000000,-10.000000 0.000000,0.000000 0.000000,10.000000 0.000000,-1.000000 0.000000,-8.000000 0.000000,-1.000000 0.000000,0.000000 0.000000,0.000000 0.000000,-1.000000 0.000000,2.000000 0.000000,-1.000000-10.000000,-1.000000 0.000000,-8.000000 10.000000,-1.000000 0.000000,10.000000 0.000000,-1.000000 0.000000,-8.000000 0.000000,-1.000000 0.000000,-1.000000 0.000000,2.000000 0.000000,-11.000000-10.000000</inkml:trace>
</inkml:ink>
</file>

<file path=ppt/ink/ink20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00:34"/>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54100.000000 9630.000000,'-20.000000'0.000000,"9.000000"0.000000,1.000000 0.000000,1.000000 0.000000,-1.000000 0.000000,10.000000-10.000000,0.000000 0.000000,10.000000 10.000000,-1.000000 0.000000,12.000000 10.000000,-1.000000 0.000000,-1.000000-10.000000,2.000000 0.000000,8.000000 0.000000,2.000000 0.000000,-1.000000 0.000000,-1.000000 0.000000,21.000000 10.000000,0.000000 0.000000,0.000000-10.000000,0.000000 0.000000,21.000000 0.000000,-1.000000 0.000000,10.000000 0.000000,-1.000000 0.000000,-8.000000 10.000000,-1.000000 0.000000,-1.000000-10.000000,2.000000 0.000000,-11.000000 0.000000,-1.000000 0.000000,1.000000 0.000000,1.000000 0.000000,-11.000000 0.000000,0.000000 0.000000,0.000000 0.000000,0.000000 0.000000,10.000000 0.000000,0.000000 0.000000,-1.000000 0.000000,1.000000 0.000000,-10.000000 0.000000,0.000000 0.000000,0.000000 0.000000,0.000000 0.000000,-10.000000 0.000000,1.000000 0.000000,-1.000000 0.000000,0.000000 0.000000,-1.000000 0.000000,1.000000 0.000000,1.000000 0.000000,-1.000000 0.000000,10.000000 0.000000,0.000000 0.000000,-10.000000 0.000000,-1.000000 0.000000,1.000000 0.000000,1.000000 0.000000,-1.000000 0.000000,0.000000 0.000000,-10.000000 0.000000,0.000000 0.000000,-1.000000 0.000000,2.000000 0.000000,-1.000000 0.000000,-1.000000 0.000000,1.000000 0.000000,0.000000 0.000000,-10.000000 0.000000,0.000000 0.000000,1.000000 0.000000,-1.000000 0.000000,-1.000000 0.000000,2.000000 0.000000,-11.000000 0.000000,-1.000000 0.000000,1.000000 0.000000</inkml:trace>
</inkml:ink>
</file>

<file path=ppt/ink/ink20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00:35"/>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54019.000000 10610.000000,'0.000000'20.000000,"11.000000"-20.000000,-1.000000 0.000000,0.000000 0.000000,-1.000000 0.000000,1.000000 0.000000,1.000000 0.000000,-1.000000 0.000000,0.000000 0.000000,9.000000 0.000000,2.000000 0.000000,-1.000000 0.000000,0.000000 0.000000,10.000000 0.000000,0.000000 0.000000,10.000000 0.000000,-1.000000 0.000000,1.000000 0.000000,1.000000 0.000000,18.000000-10.000000,1.000000 0.000000,1.000000 10.000000,-1.000000 0.000000,10.000000 0.000000,0.000000 0.000000,0.000000 0.000000,-1.000000 0.000000,-8.000000-10.000000,-1.000000 0.000000,10.000000 10.000000,0.000000 0.000000,0.000000-10.000000,-1.000000 0.000000,1.000000 10.000000,0.000000 0.000000,10.000000 0.000000,0.000000 0.000000,-10.000000 0.000000,0.000000 0.000000,1.000000-10.000000,-1.000000 0.000000,-11.000000 10.000000,1.000000 0.000000,1.000000 0.000000,-1.000000 0.000000,0.000000 0.000000,-1.000000 0.000000,12.000000 0.000000,-1.000000 0.000000,-1.000000 0.000000,2.000000 0.000000,-11.000000 0.000000,-1.000000 0.000000,-9.000000 0.000000,0.000000 0.000000,10.000000 0.000000,1.000000 0.000000,-22.000000 0.000000,1.000000 0.000000,10.000000 0.000000,0.000000 0.000000,10.000000 0.000000,1.000000 0.000000,-11.000000 0.000000,0.000000 0.000000,10.000000 0.000000,0.000000 0.000000,-1.000000 0.000000,1.000000 0.000000,-10.000000 0.000000,0.000000 0.000000,0.000000 0.000000,0.000000 0.000000,0.000000 0.000000,0.000000 0.000000,0.000000 0.000000,0.000000 0.000000,11.000000 0.000000,-1.000000 0.000000,0.000000 0.000000,-1.000000 0.000000,-9.000000 0.000000,0.000000 0.000000,0.000000 0.000000,0.000000 0.000000,0.000000 0.000000,0.000000 0.000000,-9.000000 0.000000,-1.000000 0.000000,0.000000 0.000000,-1.000000 0.000000,11.000000 0.000000,0.000000 0.000000,-10.000000 0.000000,1.000000 0.000000,9.000000 0.000000,0.000000 0.000000,0.000000 0.000000,0.000000 0.000000,-10.000000 0.000000,0.000000 0.000000,10.000000 0.000000,0.000000 0.000000,-11.000000 0.000000,1.000000 0.000000,1.000000 0.000000,-1.000000 0.000000,0.000000 0.000000,-1.000000 0.000000,1.000000 0.000000,1.000000 0.000000,9.000000 0.000000,0.000000 0.000000,-10.000000 0.000000,0.000000 0.000000,10.000000 0.000000,0.000000 0.000000,-11.000000 0.000000,1.000000 0.000000,1.000000 0.000000,-1.000000 0.000000,0.000000 0.000000,-1.000000 0.000000,-8.000000 0.000000,-1.000000 0.000000,0.000000 0.000000,0.000000 0.000000,-1.000000 0.000000,2.000000 0.000000,-1.000000 0.000000,-1.000000 0.000000,1.000000 0.000000,0.000000 0.000000,1.000000 0.000000,-1.000000 0.000000,0.000000 0.000000,0.000000 0.000000,-1.000000 0.000000,2.000000 0.000000,9.000000 0.000000,0.000000 0.000000,-10.000000 0.000000,0.000000 0.000000,-10.000000 0.000000,0.000000 0.000000,10.000000 0.000000,0.000000 0.000000,-20.000000 0.000000,-1.000000 0.000000,12.000000 0.000000,-1.000000 0.000000,-11.000000 0.000000,1.000000 0.000000,1.000000 0.000000,-1.000000 0.000000,0.000000 0.000000,-1.000000 0.000000,1.000000 0.000000,1.000000 0.000000,-11.000000 10.000000,0.000000 0.000000,0.000000 0.000000</inkml:trace>
</inkml:ink>
</file>

<file path=ppt/ink/ink20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01:04"/>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54019.000000 22170.000000,'21.000000'0.000000,"-11.000000"0.000000,-1.000000 0.000000,1.000000 0.000000,1.000000 0.000000,9.000000 0.000000,-1.000000 0.000000,12.000000 0.000000,-1.000000 0.000000,0.000000-10.000000,0.000000 0.000000,10.000000 10.000000,-1.000000 0.000000,11.000000 0.000000,0.000000 0.000000,0.000000 0.000000,0.000000 0.000000,11.000000 0.000000,-1.000000 0.000000,19.000000 0.000000,2.000000 0.000000,-12.000000 0.000000,2.000000 0.000000,8.000000 0.000000,2.000000 0.000000,-1.000000 0.000000,-1.000000 0.000000,1.000000 0.000000,0.000000 0.000000,1.000000 0.000000,-1.000000 0.000000,9.000000 0.000000,1.000000 0.000000,-19.000000 0.000000,-1.000000 0.000000,10.000000 0.000000,-1.000000 0.000000,-8.000000-11.000000,-1.000000 1.000000,-11.000000 10.000000,1.000000 0.000000,1.000000 0.000000,-1.000000 0.000000,10.000000 0.000000,0.000000 0.000000,-20.000000 0.000000,0.000000 0.000000,-11.000000 0.000000,1.000000 0.000000,10.000000 0.000000,0.000000 0.000000,-9.000000 0.000000,-1.000000 0.000000,-11.000000 0.000000,2.000000 0.000000,9.000000 0.000000,0.000000 0.000000,-10.000000 10.000000,0.000000 1.000000,-1.000000-11.000000,2.000000 0.000000,-12.000000 0.000000,2.000000 0.000000,-11.000000 10.000000,-1.000000 0.000000,-9.000000 0.000000,0.000000-1.000000,10.000000-9.000000,1.000000 0.000000,-31.000000 11.000000,0.000000-1.000000,10.000000 0.000000</inkml:trace>
</inkml:ink>
</file>

<file path=ppt/ink/ink20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01:05"/>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53719.000000 22929.000000,'21.000000'0.000000,"-11.000000"0.000000,-1.000000 0.000000,1.000000 0.000000,1.000000 0.000000,9.000000 0.000000,-1.000000 0.000000,12.000000 0.000000,-1.000000 0.000000,0.000000 0.000000,0.000000 0.000000,10.000000-9.000000,-1.000000-1.000000,1.000000 10.000000,1.000000 0.000000,9.000000-10.000000,0.000000-1.000000,0.000000 11.000000,0.000000 0.000000,0.000000-9.000000,0.000000-1.000000,-10.000000 10.000000,0.000000 0.000000,-1.000000 0.000000,1.000000 0.000000,20.000000 0.000000,1.000000 0.000000,-11.000000 0.000000,0.000000 0.000000,-11.000000 0.000000,1.000000 0.000000,20.000000 0.000000,1.000000 0.000000,-22.000000 0.000000,1.000000 0.000000,1.000000 0.000000,-1.000000 0.000000,10.000000 0.000000,0.000000 0.000000,-10.000000 0.000000,-1.000000 0.000000,11.000000 0.000000,0.000000 0.000000,11.000000 0.000000,-1.000000 0.000000,0.000000 0.000000,-1.000000 0.000000,-9.000000 0.000000,0.000000 0.000000,10.000000 0.000000,1.000000 0.000000,-22.000000 0.000000,1.000000 0.000000,1.000000 0.000000,-1.000000 0.000000,10.000000 0.000000,0.000000 0.000000,-10.000000 0.000000,-1.000000 0.000000,1.000000 0.000000,1.000000 0.000000,-1.000000 10.000000,0.000000-1.000000,10.000000-9.000000,0.000000 0.000000,-11.000000 0.000000,1.000000 0.000000,1.000000 0.000000,-1.000000 0.000000,0.000000 0.000000,-1.000000 0.000000,1.000000 0.000000,1.000000 0.000000,-1.000000 11.000000,0.000000-1.000000,-1.000000-10.000000,1.000000 0.000000,1.000000 0.000000,-1.000000 0.000000,10.000000 0.000000,0.000000 0.000000,-10.000000 10.000000,-1.000000-1.000000,11.000000-9.000000,0.000000 0.000000,0.000000 0.000000,0.000000 0.000000,-10.000000 0.000000,1.000000 0.000000,-1.000000 0.000000,0.000000 0.000000,-1.000000 0.000000,1.000000 0.000000,-10.000000 0.000000,0.000000 0.000000,10.000000 0.000000,1.000000 0.000000,-1.000000 10.000000,0.000000 1.000000,-1.000000-11.000000,1.000000 0.000000,1.000000 0.000000,-1.000000 0.000000,10.000000 0.000000,0.000000 0.000000,-10.000000 0.000000,-1.000000 0.000000,1.000000 0.000000,1.000000 0.000000,-1.000000 0.000000,0.000000 0.000000,-10.000000 0.000000,0.000000 0.000000,10.000000 0.000000,-1.000000 0.000000,-8.000000 10.000000,-1.000000 0.000000,9.000000-10.000000,1.000000 0.000000,-10.000000 0.000000,0.000000 0.000000,10.000000 0.000000,1.000000 0.000000,-1.000000 0.000000,0.000000 0.000000,10.000000 0.000000,0.000000 0.000000,-11.000000 0.000000,1.000000 0.000000,1.000000 0.000000,-1.000000 0.000000,0.000000 0.000000,-1.000000 0.000000,1.000000 0.000000,1.000000 0.000000,-11.000000 0.000000,-1.000000 0.000000,1.000000 0.000000,0.000000 0.000000,10.000000 0.000000,1.000000 0.000000,-11.000000 0.000000,-1.000000 0.000000,1.000000 0.000000,0.000000 0.000000,10.000000 0.000000,1.000000 0.000000,-1.000000 0.000000,0.000000 0.000000,-10.000000 0.000000,0.000000 0.000000,10.000000 0.000000,-1.000000 0.000000,-8.000000 0.000000,-1.000000 0.000000,9.000000 0.000000,1.000000 0.000000,-19.000000 0.000000,-1.000000 0.000000,10.000000 0.000000,-1.000000 0.000000,1.000000 0.000000,0.000000 0.000000,1.000000 0.000000,-1.000000 0.000000,-10.000000 0.000000,-1.000000 0.000000,12.000000 10.000000,-1.000000-1.000000,0.000000-9.000000,0.000000 0.000000,-10.000000 0.000000,0.000000 0.000000,10.000000 0.000000,0.000000 0.000000,-10.000000 0.000000,0.000000 0.000000,10.000000 11.000000,0.000000-1.000000,-10.000000-10.000000,0.000000 0.000000,10.000000 0.000000,0.000000 0.000000,-10.000000 0.000000,0.000000 0.000000,0.000000 0.000000,-1.000000 0.000000,-8.000000 10.000000,-1.000000-1.000000,0.000000-9.000000,-1.000000 0.000000,1.000000 0.000000,1.000000 0.000000,-1.000000 0.000000,0.000000 0.000000,-10.000000 10.000000</inkml:trace>
</inkml:ink>
</file>

<file path=ppt/ink/ink20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01:06"/>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54119.000000 23129.000000,'-19.000000'0.000000,"9.000000"0.000000,0.000000 0.000000,-1.000000 0.000000,1.000000 0.000000,1.000000 0.000000,-1.000000 0.000000,0.000000 10.000000,-1.000000 1.000000,1.000000-1.000000,1.000000 0.000000,-1.000000 10.000000,0.000000 0.000000,-1.000000 0.000000,1.000000 0.000000,1.000000 0.000000,-1.000000-1.000000,10.000000 1.000000,0.000000 0.000000,0.000000 10.000000,0.000000 0.000000,0.000000-10.000000,0.000000 0.000000,0.000000 1.000000,0.000000-1.000000,20.000000 0.000000,0.000000 0.000000,0.000000 0.000000,-1.000000 0.000000,12.000000-10.000000,-1.000000 0.000000,0.000000 10.000000,0.000000 0.000000,10.000000-10.000000,-1.000000-1.000000,-8.000000 1.000000,-1.000000 1.000000,9.000000-1.000000,1.000000 0.000000,-10.000000-10.000000,0.000000 0.000000,1.000000 10.000000,-1.000000-1.000000,0.000000-9.000000,0.000000 0.000000,-10.000000 11.000000,0.000000-1.000000,-10.000000-10.000000,0.000000 0.000000,-1.000000 0.000000</inkml:trace>
</inkml:ink>
</file>

<file path=ppt/ink/ink20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01:07"/>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54640.000000 23529.000000,'19.000000'0.000000,"2.000000"0.000000,-1.000000 0.000000,10.000000 0.000000,-1.000000 0.000000,1.000000 0.000000,0.000000 0.000000,1.000000 10.000000,-1.000000 1.000000,0.000000-1.000000,0.000000 0.000000,-1.000000-10.000000,2.000000 0.000000,-12.000000 10.000000,2.000000-1.000000,-1.000000 2.000000,0.000000-1.000000,-10.000000 0.000000,0.000000-1.000000,-10.000000 1.000000,0.000000 1.000000,9.000000-1.000000,1.000000 0.000000,-10.000000 0.000000,0.000000-1.000000,-10.000000 2.000000,1.000000-1.000000,-11.000000 0.000000,-1.000000-1.000000,12.000000 1.000000,-1.000000 1.000000,-11.000000-1.000000,2.000000 0.000000,-1.000000 0.000000,-1.000000-1.000000,-8.000000 2.000000,-1.000000-1.000000,10.000000 10.000000,-1.000000 0.000000,-8.000000-10.000000,-1.000000 0.000000,10.000000 0.000000,-1.000000-1.000000,-8.000000 2.000000,-1.000000-1.000000,10.000000 0.000000,-1.000000-1.000000,1.000000 12.000000,0.000000-1.000000,1.000000-20.000000,-1.000000 0.000000,9.000000 10.000000,1.000000-1.000000,1.000000-9.000000,-1.000000 0.000000,0.000000 0.000000,-1.000000 0.000000,11.000000-9.000000,0.000000-1.000000,0.000000 0.000000,0.000000 0.000000,0.000000-10.000000,0.000000 0.000000,11.000000 0.000000,-1.000000 0.000000,-10.000000 10.000000,0.000000 0.000000,0.000000-20.000000,0.000000-1.000000,10.000000 12.000000,-1.000000-1.000000,-9.000000 0.000000,0.000000 0.000000,10.000000 0.000000,1.000000 0.000000,-1.000000 0.000000,0.000000-1.000000,-10.000000 12.000000,0.000000-1.000000,9.000000-10.000000,1.000000 0.000000,1.000000 20.000000,-1.000000 0.000000,0.000000-10.000000,-1.000000 0.000000,1.000000-1.000000</inkml:trace>
</inkml:ink>
</file>

<file path=ppt/ink/ink20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01:07"/>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55759.000000 23789.000000,'21.000000'0.000000,"-11.000000"0.000000,0.000000 0.000000,-1.000000-9.000000,1.000000-1.000000,1.000000 10.000000,-1.000000 0.000000,-10.000000-10.000000,0.000000 0.000000,10.000000 10.000000,-1.000000 0.000000,-9.000000-11.000000,0.000000 1.000000,0.000000 1.000000,0.000000-1.000000,0.000000 0.000000,0.000000-1.000000,-9.000000 11.000000,-1.000000 0.000000,0.000000 0.000000,-1.000000 0.000000,1.000000 0.000000,1.000000 0.000000,-1.000000 0.000000,0.000000 0.000000,-10.000000 0.000000,0.000000 0.000000,10.000000 0.000000,-1.000000 0.000000,-8.000000 0.000000,-1.000000 0.000000,0.000000 0.000000,0.000000 0.000000,-1.000000 11.000000,2.000000-1.000000,9.000000 10.000000,0.000000 0.000000,-10.000000-10.000000,0.000000 0.000000,-1.000000 0.000000,2.000000-1.000000,9.000000 11.000000,0.000000 0.000000,-1.000000 1.000000,1.000000-1.000000,-10.000000-10.000000,0.000000-1.000000,20.000000 2.000000,0.000000-1.000000,0.000000 0.000000,0.000000-1.000000,-10.000000 12.000000,1.000000-1.000000,9.000000-10.000000,0.000000-1.000000,0.000000 2.000000,0.000000-1.000000,0.000000 0.000000,0.000000-1.000000,9.000000 1.000000,1.000000 1.000000,1.000000-1.000000,-1.000000 0.000000,0.000000 0.000000,-1.000000-1.000000,1.000000-9.000000,1.000000 0.000000,-1.000000 11.000000,0.000000-1.000000,-1.000000-10.000000,1.000000 0.000000,1.000000 0.000000,-1.000000 0.000000,0.000000 10.000000,-1.000000-1.000000,12.000000-9.000000,-1.000000 0.000000,-11.000000 0.000000,1.000000 0.000000,10.000000 10.000000,0.000000 1.000000,10.000000-11.000000,0.000000 0.000000,-10.000000 0.000000,0.000000 0.000000,1.000000 0.000000,-1.000000 0.000000,-1.000000 0.000000,2.000000 0.000000,-1.000000 0.000000,0.000000 0.000000,0.000000 0.000000</inkml:trace>
</inkml:ink>
</file>

<file path=ppt/ink/ink2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12:12"/>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26027.000000 42994.000000,'205.000000'1.000000,"-1.000000"1.000000,0.000000 0.000000,1.000000 0.000000,-1.000000-1.000000,0.000000 1.000000,1.000000 0.000000,-1.000000-1.000000,0.000000 1.000000,1.000000 0.000000,-1.000000 0.000000,0.000000-1.000000,1.000000 1.000000,-1.000000 0.000000,1.000000-1.000000,-1.000000 1.000000,0.000000 0.000000,1.000000 0.000000,-1.000000-1.000000,0.000000 1.000000,1.000000 0.000000,-1.000000-1.000000,0.000000 1.000000,1.000000 0.000000,-1.000000-1.000000,0.000000 1.000000,1.000000 0.000000,-1.000000 0.000000,1.000000-1.000000,-1.000000 1.000000,0.000000 0.000000,1.000000-1.000000,-1.000000 1.000000,0.000000 0.000000,1.000000 0.000000,-1.000000-1.000000,0.000000 1.000000,1.000000 0.000000,-1.000000-1.000000,0.000000 1.000000</inkml:trace>
</inkml:ink>
</file>

<file path=ppt/ink/ink21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01:08"/>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56100.000000 23570.000000,'0.000000'-20.000000,"-10.000000"9.000000,0.000000 1.000000,10.000000 1.000000,0.000000-1.000000,0.000000 0.000000,0.000000-1.000000,0.000000 22.000000,0.000000-1.000000,0.000000 0.000000,0.000000-1.000000,10.000000 12.000000,0.000000-1.000000,-10.000000 0.000000,0.000000 0.000000,0.000000 10.000000,0.000000 0.000000,0.000000 0.000000,0.000000-1.000000,0.000000 1.000000,0.000000 0.000000,0.000000 1.000000,0.000000-1.000000,-10.000000 9.000000,0.000000 1.000000,10.000000-10.000000,0.000000 0.000000,0.000000 1.000000,0.000000-1.000000,-11.000000 0.000000,1.000000 0.000000,10.000000-10.000000,0.000000 0.000000,0.000000 0.000000,0.000000-1.000000,0.000000-8.000000,0.000000-1.000000,0.000000 0.000000,0.000000-1.000000,0.000000 1.000000,0.000000 1.000000,0.000000-1.000000</inkml:trace>
</inkml:ink>
</file>

<file path=ppt/ink/ink21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01:08"/>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56359.000000 23789.000000,'41.000000'0.000000,"-32.000000"0.000000,1.000000 0.000000,10.000000 0.000000,0.000000 0.000000,1.000000 0.000000,-1.000000 0.000000,-1.000000 0.000000,2.000000 0.000000,-11.000000 0.000000,-1.000000 0.000000,1.000000 11.000000,1.000000-1.000000,-1.000000 10.000000,0.000000 0.000000,-10.000000 0.000000,0.000000-1.000000,0.000000 1.000000,0.000000 0.000000,0.000000 1.000000,0.000000-1.000000,-10.000000-10.000000,0.000000-1.000000,-1.000000 11.000000,1.000000 0.000000,-10.000000-10.000000,0.000000 1.000000,1.000000 9.000000,-1.000000-1.000000,0.000000-19.000000,0.000000 0.000000,10.000000 11.000000,-1.000000-1.000000,-8.000000-10.000000,-1.000000 0.000000,0.000000 0.000000,0.000000 0.000000,10.000000 0.000000,-1.000000 0.000000,1.000000 0.000000,1.000000 0.000000,-1.000000-10.000000,0.000000-1.000000,10.000000 2.000000,0.000000-1.000000,-11.000000-10.000000,1.000000-1.000000,10.000000 1.000000,0.000000 0.000000,10.000000 1.000000,1.000000-1.000000,-1.000000-10.000000,0.000000-1.000000,-1.000000 12.000000,1.000000-1.000000,1.000000 9.000000,-1.000000 1.000000,10.000000-10.000000,0.000000 0.000000,0.000000 11.000000,-1.000000-1.000000,-8.000000 0.000000,-1.000000 0.000000,10.000000-1.000000</inkml:trace>
</inkml:ink>
</file>

<file path=ppt/ink/ink21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01:09"/>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56859.000000 23610.000000,'21.000000'0.000000,"-32.000000"10.000000,1.000000-1.000000,1.000000 1.000000,-1.000000 1.000000,-11.000000-1.000000,2.000000 0.000000,9.000000 0.000000,0.000000-1.000000,10.000000 2.000000,0.000000-1.000000,-11.000000 10.000000,1.000000 0.000000,1.000000-10.000000,-1.000000 0.000000,10.000000 0.000000,0.000000-1.000000,0.000000 11.000000,0.000000 0.000000,0.000000-10.000000,0.000000 1.000000,10.000000-1.000000,-1.000000 0.000000,1.000000 0.000000,1.000000-1.000000,-1.000000-9.000000,0.000000 0.000000,-10.000000 11.000000,0.000000-1.000000,9.000000 0.000000,1.000000-1.000000,1.000000 1.000000,-1.000000 1.000000,0.000000-1.000000,-1.000000 0.000000,1.000000 0.000000,1.000000-1.000000,-11.000000 2.000000,0.000000-1.000000,10.000000 10.000000,0.000000 0.000000,-10.000000 0.000000,0.000000-1.000000,0.000000-8.000000,0.000000-1.000000,-10.000000-10.000000,0.000000 0.000000,-1.000000 10.000000,1.000000-1.000000,-10.000000 1.000000,0.000000 1.000000,1.000000-11.000000,-1.000000 0.000000,0.000000 10.000000,0.000000 0.000000,-1.000000-10.000000,2.000000 0.000000,9.000000 0.000000,0.000000 0.000000,-10.000000 0.000000,0.000000 0.000000,10.000000 0.000000,-1.000000 0.000000,1.000000 0.000000</inkml:trace>
</inkml:ink>
</file>

<file path=ppt/ink/ink21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01:09"/>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57200.000000 23689.000000,'-20.000000'0.000000,"9.000000"0.000000,1.000000 0.000000,1.000000 11.000000,-1.000000-1.000000,0.000000 0.000000,-1.000000-1.000000,1.000000 12.000000,1.000000-1.000000,-1.000000 0.000000,0.000000 0.000000,-1.000000 0.000000,1.000000 0.000000,10.000000 0.000000,0.000000-1.000000,0.000000 12.000000,0.000000-1.000000,0.000000-10.000000,0.000000-1.000000,10.000000 1.000000,1.000000 0.000000,9.000000-10.000000,-1.000000 1.000000,1.000000 9.000000,0.000000-1.000000,1.000000-8.000000,-1.000000-1.000000,-1.000000-10.000000,2.000000 0.000000,-1.000000 10.000000,0.000000-1.000000,0.000000-9.000000,-1.000000 0.000000,1.000000 0.000000,0.000000 0.000000,-10.000000 0.000000,1.000000 0.000000,-1.000000 0.000000</inkml:trace>
</inkml:ink>
</file>

<file path=ppt/ink/ink21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01:09"/>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57200.000000 23750.000000,'0.000000'-21.000000,"0.000000"12.000000,0.000000-1.000000,0.000000 0.000000,0.000000-1.000000,9.000000 11.000000,1.000000 0.000000,10.000000 0.000000,0.000000 0.000000,-10.000000 0.000000,1.000000 0.000000,9.000000 0.000000,-1.000000 0.000000,1.000000 0.000000,0.000000 0.000000,1.000000 0.000000,-1.000000 0.000000,-11.000000 0.000000,1.000000 0.000000,1.000000 0.000000,-1.000000 0.000000,0.000000 11.000000,-1.000000-1.000000,1.000000-10.000000,1.000000 0.000000,-11.000000 20.000000,0.000000 0.000000,0.000000-10.000000,0.000000 0.000000,0.000000 0.000000,0.000000-1.000000,-20.000000 2.000000,0.000000-1.000000,10.000000 0.000000,-1.000000-1.000000,-8.000000 1.000000,-1.000000 1.000000,0.000000-1.000000,0.000000 0.000000,-1.000000 0.000000,2.000000-1.000000,-1.000000-9.000000,-1.000000 0.000000,1.000000 0.000000,0.000000 0.000000,10.000000 11.000000,1.000000-1.000000,-1.000000-10.000000</inkml:trace>
</inkml:ink>
</file>

<file path=ppt/ink/ink21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01:10"/>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57759.000000 23429.000000,'21.000000'-19.000000,"-21.000000"9.000000,0.000000-1.000000,10.000000 11.000000,0.000000 0.000000,-1.000000 0.000000,1.000000 0.000000,-20.000000 11.000000,1.000000-1.000000,9.000000 0.000000,0.000000-1.000000,0.000000 12.000000,0.000000-1.000000,-10.000000-10.000000,0.000000-1.000000,10.000000 11.000000,0.000000 0.000000,0.000000 1.000000,0.000000-1.000000,0.000000 0.000000,0.000000 0.000000,0.000000 0.000000,0.000000 0.000000,0.000000 10.000000,0.000000 0.000000,0.000000-10.000000,0.000000 0.000000,0.000000 10.000000,0.000000 0.000000,0.000000 0.000000,0.000000 0.000000,0.000000-10.000000,0.000000 0.000000,0.000000 10.000000,0.000000 0.000000,0.000000-10.000000,0.000000 0.000000,0.000000 0.000000,0.000000 0.000000,-11.000000 0.000000,1.000000-1.000000,1.000000-8.000000,-1.000000-1.000000,0.000000 0.000000,-1.000000-1.000000,1.000000 1.000000,1.000000 1.000000,-1.000000-11.000000,0.000000 0.000000,-1.000000 0.000000,1.000000 0.000000,1.000000 0.000000,-1.000000 0.000000,0.000000 0.000000,-1.000000 0.000000,1.000000 0.000000,1.000000 0.000000,-1.000000 0.000000,0.000000 0.000000,10.000000-20.000000,0.000000 0.000000,-11.000000 10.000000,1.000000-1.000000,10.000000 2.000000,0.000000-1.000000,0.000000 0.000000,0.000000 0.000000,-9.000000-10.000000,-1.000000 0.000000,10.000000 10.000000,0.000000-1.000000,0.000000 2.000000,0.000000-1.000000,0.000000 0.000000,0.000000 0.000000,0.000000-10.000000,0.000000 0.000000,10.000000 10.000000,-1.000000-1.000000,1.000000 2.000000,1.000000-1.000000,-1.000000 0.000000,0.000000 0.000000,9.000000-1.000000,2.000000 1.000000,-11.000000 1.000000,-1.000000-1.000000,21.000000 0.000000,0.000000-1.000000,-10.000000 2.000000,0.000000-1.000000,1.000000 10.000000,-1.000000 0.000000,-1.000000-10.000000</inkml:trace>
</inkml:ink>
</file>

<file path=ppt/ink/ink21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01:12"/>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58659.000000 23570.000000,'0.000000'-20.000000,"0.000000"9.000000,0.000000 1.000000,0.000000 1.000000,0.000000-1.000000,0.000000 0.000000,0.000000-1.000000,0.000000 2.000000,0.000000-1.000000,10.000000 10.000000,1.000000 0.000000,-11.000000 10.000000,0.000000-1.000000,10.000000 11.000000,0.000000 0.000000,-10.000000 1.000000,0.000000-1.000000,9.000000 0.000000,1.000000 0.000000,1.000000 10.000000,-1.000000 0.000000,0.000000 0.000000,-1.000000-1.000000,1.000000 12.000000,1.000000-1.000000,-1.000000 0.000000,0.000000-1.000000,-10.000000 2.000000,0.000000-1.000000,0.000000-10.000000,0.000000-1.000000,0.000000 1.000000,0.000000 0.000000,0.000000-10.000000,0.000000 0.000000,-10.000000 1.000000,0.000000-1.000000,-1.000000-10.000000,1.000000-1.000000,-10.000000 2.000000,0.000000-1.000000,10.000000 0.000000,1.000000-1.000000,-11.000000-9.000000,-1.000000 0.000000,12.000000 0.000000,-1.000000 0.000000,-11.000000 0.000000,2.000000 0.000000,9.000000 0.000000,0.000000 0.000000,-1.000000 0.000000,1.000000 0.000000,1.000000 0.000000,-1.000000 0.000000,10.000000-9.000000,0.000000-1.000000,-10.000000 0.000000,-1.000000-1.000000,11.000000 2.000000,0.000000-1.000000,0.000000-10.000000,0.000000-1.000000,0.000000 1.000000,0.000000 0.000000,0.000000 1.000000,0.000000-1.000000,0.000000 9.000000,0.000000 1.000000,0.000000-10.000000,0.000000 0.000000,0.000000 1.000000,0.000000-1.000000,0.000000 9.000000,0.000000 1.000000,11.000000-10.000000,-1.000000 0.000000,10.000000 11.000000,0.000000-1.000000,0.000000 0.000000,-1.000000 0.000000,12.000000-1.000000,-1.000000 1.000000,-20.000000 1.000000,0.000000-1.000000,9.000000 0.000000</inkml:trace>
</inkml:ink>
</file>

<file path=ppt/ink/ink21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01:13"/>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59059.000000 23710.000000,'-19.000000'0.000000,"9.000000"0.000000,-1.000000 0.000000,1.000000 0.000000,1.000000 0.000000,9.000000 10.000000,0.000000-1.000000,-10.000000 1.000000,0.000000 1.000000,-1.000000 9.000000,1.000000-1.000000,10.000000 1.000000,0.000000 0.000000,-9.000000 10.000000,-1.000000 0.000000,10.000000-10.000000,0.000000 0.000000,0.000000 10.000000,0.000000 0.000000,10.000000-10.000000,-1.000000 0.000000,1.000000 1.000000,1.000000-1.000000,-1.000000-10.000000,0.000000-1.000000,-1.000000 2.000000,1.000000-1.000000,1.000000 0.000000,-1.000000-1.000000,0.000000 1.000000,-1.000000 1.000000,1.000000-11.000000,1.000000 0.000000,-1.000000 0.000000,0.000000 0.000000,-1.000000-11.000000,1.000000 1.000000,1.000000 1.000000,-1.000000-1.000000,0.000000-10.000000,-1.000000 0.000000,-9.000000 0.000000,0.000000-1.000000,10.000000 1.000000,1.000000 0.000000,-11.000000 1.000000,0.000000-1.000000,10.000000-10.000000,0.000000-1.000000,-10.000000 12.000000,0.000000-1.000000,0.000000 0.000000,0.000000 0.000000,0.000000 0.000000,0.000000 0.000000,9.000000 10.000000,1.000000 0.000000,-10.000000-1.000000,0.000000 1.000000,0.000000 1.000000,0.000000-1.000000,11.000000 0.000000</inkml:trace>
</inkml:ink>
</file>

<file path=ppt/ink/ink21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01:13"/>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59440.000000 23670.000000,'0.000000'19.000000,"-10.000000"-8.000000,-1.000000-1.000000,1.000000 0.000000,1.000000-1.000000,9.000000 12.000000,0.000000-1.000000,-10.000000-10.000000,0.000000-1.000000,10.000000 11.000000,0.000000 0.000000,0.000000 10.000000,0.000000 0.000000,0.000000-10.000000,0.000000 0.000000,0.000000 1.000000,0.000000-1.000000,0.000000 10.000000,0.000000-1.000000,10.000000-19.000000,0.000000 1.000000,-1.000000 9.000000,1.000000-1.000000,1.000000-8.000000,-1.000000-1.000000,0.000000 0.000000,-1.000000-1.000000,12.000000-9.000000,-1.000000 0.000000,-11.000000 0.000000,1.000000 0.000000,10.000000 10.000000</inkml:trace>
</inkml:ink>
</file>

<file path=ppt/ink/ink21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01:13"/>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59500.000000 23750.000000,'-20.000000'-21.000000,"20.000000"12.000000,0.000000-1.000000,0.000000 0.000000,0.000000-1.000000,10.000000 11.000000,0.000000 0.000000,9.000000 0.000000,2.000000 0.000000,-11.000000 0.000000,-1.000000 0.000000,12.000000 0.000000,-1.000000 0.000000,-11.000000 11.000000,1.000000-1.000000,10.000000-10.000000,0.000000 0.000000,-10.000000 10.000000,1.000000-1.000000,-1.000000 12.000000,0.000000-1.000000,-1.000000-10.000000,1.000000-1.000000,-10.000000 2.000000,0.000000-1.000000,0.000000 10.000000,0.000000 0.000000,0.000000-10.000000,0.000000 0.000000,-10.000000 0.000000,1.000000-1.000000,-11.000000 2.000000,-1.000000-1.000000,12.000000 0.000000,-1.000000-1.000000,-11.000000-9.000000,2.000000 0.000000,9.000000 10.000000,0.000000 1.000000,-1.000000-11.000000</inkml:trace>
</inkml:ink>
</file>

<file path=ppt/ink/ink2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12:13"/>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20931.000000 42789.000000,'239.000000'-35.000000,"-187.000000"35.000000,-1.000000 0.000000,0.000000 0.000000,1.000000 0.000000,-18.000000 0.000000,0.000000 0.000000,35.000000 0.000000,-1.000000 0.000000,17.000000 0.000000,1.000000 0.000000,-18.000000 0.000000,1.000000 0.000000,33.000000 0.000000,1.000000 0.000000,-18.000000 0.000000,1.000000 0.000000,34.000000 17.000000,-1.000000 1.000000,1.000000-18.000000,0.000000 0.000000,17.000000 0.000000,-1.000000 0.000000,-16.000000 17.000000,0.000000 0.000000,17.000000-17.000000,-1.000000 0.000000,-16.000000 0.000000,0.000000 0.000000,0.000000 0.000000,-1.000000 0.000000,18.000000 0.000000,0.000000 0.000000,-17.000000 0.000000,-1.000000 0.000000,-33.000000 0.000000,-1.000000 0.000000,35.000000 0.000000,0.000000 0.000000,-18.000000 0.000000,1.000000 0.000000,0.000000 0.000000,-1.000000 0.000000,1.000000 0.000000,-1.000000 0.000000,-16.000000 0.000000,-1.000000 0.000000,1.000000 0.000000,-1.000000 0.000000,1.000000 0.000000,-1.000000 0.000000,-16.000000 0.000000,-1.000000 0.000000,18.000000 0.000000,-1.000000 0.000000,1.000000 0.000000,-1.000000 0.000000,-16.000000 0.000000,-1.000000 0.000000,18.000000 0.000000,-1.000000 0.000000,1.000000 0.000000,-1.000000 0.000000,1.000000 0.000000,-1.000000 0.000000,-17.000000 0.000000,1.000000 0.000000,16.000000 0.000000,1.000000 0.000000,-1.000000 0.000000,1.000000 0.000000,-35.000000 0.000000,0.000000 0.000000,35.000000 0.000000,-1.000000 0.000000,-16.000000 0.000000,-1.000000 0.000000,1.000000 0.000000,-1.000000 0.000000,18.000000 0.000000,-1.000000 0.000000,-17.000000 0.000000,1.000000 0.000000,-1.000000 0.000000,1.000000 0.000000,-1.000000 0.000000,1.000000 0.000000,-1.000000 0.000000,0.000000 0.000000,1.000000 0.000000,-1.000000 0.000000,-17.000000 0.000000,1.000000 0.000000,-1.000000 0.000000,0.000000 0.000000,-16.000000 17.000000,-1.000000 0.000000,17.000000-17.000000,0.000000 0.000000,-16.000000 0.000000,-1.000000 0.000000,17.000000 0.000000,0.000000 0.000000,-34.000000 0.000000,1.000000 0.000000,-1.000000 0.000000,0.000000 0.000000,0.000000 17.000000,0.000000 0.000000,0.000000-17.000000,0.000000 0.000000,0.000000 0.000000,0.000000 0.000000,52.000000 0.000000,-1.000000 0.000000,120.000000-17.000000</inkml:trace>
</inkml:ink>
</file>

<file path=ppt/ink/ink22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01:14"/>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60559.000000 23670.000000,'21.000000'0.000000,"-11.000000"0.000000,0.000000 0.000000,-1.000000 0.000000,1.000000 0.000000,-29.000000 10.000000,-1.000000-1.000000,0.000000-9.000000,0.000000 0.000000,-10.000000 0.000000,0.000000 0.000000,0.000000 11.000000,-1.000000-1.000000,1.000000-10.000000,0.000000 0.000000,1.000000 0.000000,-1.000000 0.000000,-1.000000 10.000000,2.000000-1.000000,8.000000-9.000000,2.000000 0.000000,-1.000000 0.000000,-1.000000 0.000000,1.000000 10.000000</inkml:trace>
</inkml:ink>
</file>

<file path=ppt/ink/ink22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01:14"/>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60359.000000 23510.000000,'21.000000'0.000000,"-11.000000"0.000000,0.000000 0.000000,-1.000000 0.000000,1.000000 0.000000,-10.000000 10.000000,0.000000-1.000000,0.000000 1.000000,0.000000 1.000000,0.000000 9.000000,0.000000-1.000000,0.000000 1.000000,0.000000 0.000000,0.000000 10.000000,0.000000 0.000000,-10.000000 1.000000,1.000000-1.000000,9.000000 0.000000,0.000000 0.000000,0.000000 0.000000,0.000000 0.000000,-10.000000 0.000000,0.000000-1.000000,10.000000 1.000000,0.000000 0.000000,0.000000 1.000000,0.000000-1.000000,0.000000-20.000000,0.000000 0.000000,0.000000 10.000000,0.000000 0.000000,0.000000-10.000000,0.000000-1.000000,0.000000 1.000000</inkml:trace>
</inkml:ink>
</file>

<file path=ppt/ink/ink22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01:14"/>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60719.000000 23789.000000,'21.000000'0.000000,"-11.000000"0.000000,-1.000000 0.000000,1.000000 0.000000,1.000000 0.000000,9.000000 0.000000,-1.000000 0.000000,-8.000000 0.000000,-1.000000 0.000000,10.000000 11.000000,0.000000-1.000000,0.000000 0.000000,-1.000000-1.000000,-8.000000 1.000000,-1.000000 1.000000,-10.000000-1.000000,0.000000 0.000000,10.000000 10.000000,-1.000000 0.000000,-9.000000 0.000000,0.000000 0.000000,0.000000 0.000000,0.000000-1.000000,-9.000000 1.000000,-1.000000 0.000000,0.000000-10.000000,-1.000000 1.000000,-8.000000-1.000000,-1.000000 0.000000,9.000000 0.000000,1.000000-1.000000,-10.000000 2.000000,0.000000-1.000000,1.000000-10.000000,-1.000000 0.000000,9.000000 0.000000,1.000000 0.000000,1.000000 0.000000,-1.000000 0.000000,0.000000 0.000000,-1.000000 0.000000,1.000000 0.000000,1.000000 0.000000,9.000000-20.000000,0.000000 0.000000,0.000000 10.000000,0.000000 0.000000,0.000000-10.000000,0.000000 0.000000,0.000000-10.000000,0.000000 0.000000,9.000000 10.000000,1.000000 0.000000,1.000000-10.000000,-1.000000 0.000000,10.000000 10.000000,0.000000 0.000000,0.000000 0.000000,-1.000000 0.000000,-8.000000 0.000000</inkml:trace>
</inkml:ink>
</file>

<file path=ppt/ink/ink22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01:16"/>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61640.000000 23550.000000,'-21.000000'0.000000,"32.000000"0.000000,-1.000000 0.000000,-10.000000 10.000000,0.000000 0.000000,10.000000 10.000000,-1.000000 0.000000,1.000000 0.000000,1.000000 0.000000,-11.000000 0.000000,0.000000-1.000000,0.000000 12.000000,0.000000-1.000000,10.000000-10.000000,0.000000-1.000000,-10.000000 12.000000,0.000000-1.000000,0.000000-10.000000,0.000000-1.000000,0.000000 12.000000,0.000000-1.000000,0.000000-20.000000,0.000000 0.000000,0.000000 10.000000,0.000000 0.000000,0.000000-10.000000,0.000000-1.000000,-10.000000-18.000000,0.000000-1.000000,10.000000 0.000000,0.000000-1.000000,0.000000-8.000000,0.000000-1.000000,0.000000 0.000000,0.000000 0.000000,0.000000 0.000000,0.000000 0.000000,0.000000 0.000000,0.000000-1.000000,0.000000-8.000000,0.000000-1.000000,10.000000 10.000000,0.000000-1.000000,-10.000000 1.000000,0.000000 0.000000,9.000000-10.000000,1.000000 0.000000,1.000000 10.000000,-1.000000 0.000000,10.000000 1.000000,0.000000-1.000000,-10.000000 9.000000,0.000000 1.000000,9.000000-10.000000,2.000000 0.000000,-11.000000 20.000000,-1.000000 0.000000,1.000000-9.000000,1.000000-1.000000,-1.000000 10.000000,0.000000 0.000000,-1.000000 0.000000,1.000000 0.000000,1.000000 0.000000,-1.000000 0.000000,0.000000 0.000000,-1.000000 0.000000,1.000000 0.000000,1.000000 0.000000,-1.000000 0.000000,0.000000 0.000000,-10.000000 10.000000,0.000000-1.000000,9.000000 2.000000,1.000000-1.000000,-10.000000 0.000000,0.000000-1.000000,11.000000 1.000000,-1.000000 1.000000,-10.000000 9.000000,0.000000-1.000000,0.000000 1.000000,0.000000 0.000000,0.000000 1.000000,0.000000-1.000000,0.000000 0.000000,0.000000 0.000000,-10.000000 10.000000,-1.000000 0.000000,11.000000-10.000000,0.000000 0.000000,0.000000 10.000000,0.000000 0.000000,0.000000-10.000000,0.000000 0.000000,0.000000 0.000000,0.000000 0.000000,0.000000 0.000000,0.000000-1.000000,0.000000-8.000000,0.000000-1.000000,0.000000 0.000000,0.000000-1.000000,0.000000 1.000000,0.000000 1.000000,11.000000-1.000000,-1.000000 0.000000,10.000000-10.000000,0.000000 0.000000,-10.000000 0.000000,0.000000 0.000000,-1.000000-10.000000</inkml:trace>
</inkml:ink>
</file>

<file path=ppt/ink/ink22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01:16"/>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62400.000000 23589.000000,'19.000000'0.000000,"-8.000000"0.000000,-1.000000 0.000000,0.000000 0.000000,-1.000000 0.000000,12.000000 0.000000,-1.000000 0.000000,-11.000000 0.000000,1.000000 0.000000,1.000000 0.000000,-1.000000 0.000000,0.000000 11.000000,-1.000000-1.000000,1.000000 0.000000,1.000000-1.000000,-1.000000 12.000000,0.000000-1.000000,-10.000000-10.000000,0.000000-1.000000,0.000000 22.000000,0.000000-1.000000,0.000000-10.000000,0.000000-1.000000,0.000000 1.000000,0.000000 0.000000,-10.000000 1.000000,0.000000-1.000000,-1.000000-10.000000,1.000000-1.000000,-10.000000 11.000000,0.000000 0.000000,10.000000-10.000000,1.000000 1.000000,-11.000000-1.000000,-1.000000 0.000000,1.000000-10.000000,0.000000 0.000000,10.000000 0.000000,1.000000 0.000000,-1.000000 0.000000,0.000000 0.000000,-10.000000 0.000000,0.000000 0.000000,10.000000 0.000000,-1.000000 0.000000,1.000000-20.000000,1.000000-1.000000,9.000000 1.000000,0.000000 0.000000,0.000000 1.000000,0.000000-1.000000,0.000000 0.000000,0.000000 0.000000,0.000000 0.000000,0.000000 0.000000,9.000000-10.000000,1.000000 0.000000,1.000000 20.000000,-1.000000-1.000000,10.000000-8.000000,0.000000-1.000000,0.000000 0.000000,-1.000000 0.000000,-8.000000 10.000000,-1.000000-1.000000,10.000000 2.000000</inkml:trace>
</inkml:ink>
</file>

<file path=ppt/ink/ink22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01:19"/>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54880.000000 24850.000000,'0.000000'-21.000000,"0.000000"12.000000,0.000000-1.000000,0.000000 20.000000,0.000000-1.000000,0.000000 12.000000,0.000000-1.000000,0.000000 0.000000,0.000000 0.000000,-11.000000 10.000000,1.000000 0.000000,10.000000 0.000000,0.000000-1.000000,0.000000 12.000000,0.000000-1.000000,0.000000-10.000000,0.000000 0.000000,0.000000 0.000000,0.000000-1.000000,0.000000 12.000000,0.000000-1.000000,0.000000 0.000000,0.000000 0.000000,0.000000-10.000000,0.000000 0.000000,0.000000 0.000000,0.000000 0.000000,0.000000-10.000000,0.000000 0.000000,0.000000 10.000000,0.000000 0.000000,0.000000-20.000000,0.000000-1.000000,10.000000 1.000000,1.000000 1.000000,-11.000000-1.000000,0.000000 0.000000,10.000000-10.000000,0.000000 0.000000,-1.000000 0.000000,1.000000 0.000000,-10.000000-10.000000,0.000000 0.000000,11.000000-1.000000,-1.000000 1.000000,0.000000 1.000000,-1.000000-1.000000,-9.000000 0.000000,0.000000 0.000000,10.000000 0.000000,1.000000 0.000000,-1.000000-10.000000,0.000000-1.000000,-1.000000 12.000000,1.000000-1.000000,1.000000-10.000000,-1.000000 0.000000,0.000000 0.000000,-1.000000-1.000000,1.000000 2.000000,1.000000-1.000000,-11.000000 0.000000,0.000000 0.000000,10.000000 0.000000,0.000000 0.000000,-10.000000 10.000000,0.000000 0.000000,0.000000 0.000000,0.000000 0.000000,0.000000 0.000000,0.000000 0.000000,0.000000-1.000000,0.000000 1.000000,-10.000000 10.000000,0.000000 0.000000,-10.000000 0.000000,0.000000 0.000000,10.000000 10.000000,-1.000000 1.000000,1.000000-11.000000,1.000000 0.000000,-1.000000 10.000000,0.000000 0.000000,-1.000000 0.000000,1.000000 0.000000,1.000000 0.000000,-1.000000 0.000000,0.000000 0.000000,-1.000000-1.000000,11.000000 1.000000,0.000000 1.000000,0.000000-1.000000</inkml:trace>
</inkml:ink>
</file>

<file path=ppt/ink/ink22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01:20"/>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55300.000000 25470.000000,'19.000000'0.000000,"-8.000000"10.000000,-1.000000 0.000000,0.000000-10.000000,-1.000000 0.000000,-9.000000 10.000000,0.000000 0.000000,0.000000 0.000000,0.000000-1.000000,0.000000 1.000000,0.000000 1.000000,-9.000000-1.000000,-1.000000 0.000000,0.000000 0.000000,-1.000000 0.000000,1.000000-10.000000,1.000000 0.000000,-1.000000 0.000000,0.000000 0.000000,-1.000000 10.000000,1.000000 0.000000,1.000000-10.000000,-1.000000 0.000000,0.000000 0.000000,-1.000000 0.000000,1.000000 0.000000,1.000000 0.000000,-1.000000 0.000000,0.000000 0.000000,10.000000-10.000000,0.000000 0.000000,0.000000-10.000000,0.000000 0.000000,0.000000 9.000000,0.000000 1.000000,10.000000-9.000000,0.000000-1.000000,-1.000000 10.000000,1.000000 0.000000,1.000000-10.000000,-1.000000-1.000000,0.000000 12.000000,-1.000000-1.000000,1.000000 0.000000,1.000000 0.000000,9.000000-10.000000,-1.000000 0.000000,-8.000000 9.000000,-1.000000 1.000000,0.000000 10.000000,-1.000000 0.000000,-9.000000-9.000000,0.000000-1.000000,10.000000 10.000000,1.000000 0.000000,-1.000000 0.000000,0.000000 0.000000,-10.000000 10.000000,0.000000-1.000000,9.000000 1.000000,1.000000 1.000000,-10.000000 9.000000,0.000000 0.000000,0.000000-10.000000,0.000000 0.000000,11.000000 10.000000,-1.000000 0.000000,-10.000000 0.000000,0.000000 0.000000,10.000000-10.000000,-1.000000 0.000000,-9.000000 0.000000,0.000000-1.000000,10.000000 12.000000,1.000000-1.000000,-1.000000-10.000000,0.000000 0.000000,-1.000000 0.000000,1.000000 0.000000,1.000000-10.000000,-1.000000 0.000000,0.000000 0.000000,-1.000000 0.000000,1.000000 0.000000</inkml:trace>
</inkml:ink>
</file>

<file path=ppt/ink/ink22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01:21"/>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55759.000000 25410.000000,'21.000000'-20.000000,"-11.000000"10.000000,0.000000 0.000000,-10.000000 0.000000,0.000000 0.000000,-10.000000 10.000000,0.000000 0.000000,-1.000000 10.000000,1.000000 0.000000,-10.000000 0.000000,0.000000 0.000000,10.000000 10.000000,1.000000-1.000000,-1.000000-9.000000,0.000000 1.000000,-1.000000 9.000000,1.000000 0.000000,10.000000-10.000000,0.000000 0.000000,-9.000000 10.000000,-1.000000 0.000000,10.000000-10.000000,0.000000 0.000000,0.000000 0.000000,0.000000 0.000000,0.000000 0.000000,0.000000 0.000000,0.000000 0.000000,0.000000-1.000000,0.000000 1.000000,0.000000 1.000000,20.000000-11.000000,0.000000 0.000000,-10.000000 0.000000,0.000000 0.000000,20.000000 0.000000,-1.000000 0.000000,-8.000000 0.000000,-1.000000 0.000000,-1.000000 0.000000,2.000000 0.000000,8.000000-11.000000,2.000000 1.000000,-12.000000-9.000000,2.000000-1.000000,-11.000000 10.000000</inkml:trace>
</inkml:ink>
</file>

<file path=ppt/ink/ink22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01:21"/>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56059.000000 25110.000000,'0.000000'-20.000000,"0.000000"10.000000,0.000000 0.000000,0.000000 0.000000,0.000000 0.000000,10.000000 10.000000,1.000000 0.000000,-11.000000 20.000000,0.000000 0.000000,0.000000-10.000000,0.000000 0.000000,0.000000 10.000000,0.000000 0.000000,0.000000 0.000000,0.000000 0.000000,-11.000000 0.000000,1.000000-1.000000,10.000000 12.000000,0.000000-1.000000,0.000000-10.000000,0.000000-1.000000,0.000000 2.000000,0.000000-1.000000,0.000000 0.000000,0.000000 0.000000,0.000000 0.000000,0.000000 0.000000,0.000000 0.000000,0.000000 0.000000,0.000000-10.000000,0.000000 0.000000,0.000000 10.000000,0.000000 0.000000,0.000000-10.000000,0.000000 0.000000,0.000000 0.000000,0.000000 0.000000,0.000000 0.000000,0.000000 0.000000,10.000000-20.000000</inkml:trace>
</inkml:ink>
</file>

<file path=ppt/ink/ink22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01:22"/>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56300.000000 25210.000000,'19.000000'0.000000,"-19.000000"-10.000000,0.000000 0.000000,11.000000 10.000000,-1.000000 0.000000,-20.000000 0.000000,-1.000000 0.000000,1.000000 10.000000,1.000000 0.000000,-1.000000 0.000000,0.000000-1.000000,-1.000000 1.000000,1.000000 1.000000,-10.000000-1.000000,0.000000 0.000000,10.000000 0.000000,1.000000 0.000000,-1.000000 0.000000,0.000000 0.000000,10.000000 0.000000,0.000000-1.000000,-11.000000 1.000000,1.000000 1.000000,1.000000-1.000000,-1.000000 0.000000,10.000000 0.000000,0.000000 0.000000,0.000000 0.000000,0.000000 0.000000,20.000000 0.000000,0.000000-1.000000,-10.000000-9.000000,0.000000 0.000000,9.000000 0.000000,2.000000 0.000000,-1.000000 0.000000,0.000000 0.000000,10.000000 0.000000,0.000000 0.000000,-10.000000 0.000000,0.000000 0.000000,0.000000 0.000000,-1.000000 0.000000,1.000000 0.000000,0.000000 0.000000,-10.000000 0.000000,1.000000 0.000000,-1.000000-9.000000,0.000000-1.000000,-1.000000 10.000000</inkml:trace>
</inkml:ink>
</file>

<file path=ppt/ink/ink2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12:32"/>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68240.000000 21170.000000,'-281.000000'140.000000,"231.000000"-140.000000,0.000000 0.000000,0.000000 0.000000,0.000000 0.000000,-9.000000 20.000000,-1.000000 0.000000,10.000000-10.000000,0.000000 0.000000,-10.000000 20.000000,-1.000000 0.000000,-8.000000-10.000000,-1.000000 0.000000,20.000000 0.000000,0.000000 0.000000,-11.000000-10.000000,1.000000 0.000000,10.000000 0.000000,0.000000 0.000000,10.000000-10.000000,1.000000 0.000000,-11.000000 0.000000,0.000000 0.000000,10.000000 0.000000,0.000000 0.000000,9.000000-10.000000,2.000000 0.000000,-1.000000-30.000000,0.000000 0.000000,0.000000-10.000000,-1.000000 0.000000,12.000000 0.000000,-1.000000 0.000000,-10.000000-10.000000,-1.000000 0.000000,12.000000-10.000000,-1.000000 0.000000,0.000000 10.000000,0.000000 0.000000,10.000000-10.000000,-1.000000 0.000000,1.000000 0.000000,1.000000 0.000000,9.000000 0.000000,0.000000 0.000000,0.000000-10.000000,0.000000 0.000000,0.000000 10.000000,0.000000 0.000000,9.000000 0.000000,1.000000 0.000000,21.000000 0.000000,-1.000000 0.000000,20.000000 0.000000,0.000000 0.000000,-11.000000 20.000000,1.000000 0.000000,10.000000 0.000000,0.000000 0.000000,10.000000 10.000000,1.000000 0.000000,-11.000000 10.000000,0.000000 0.000000,20.000000 0.000000,-1.000000 0.000000,12.000000 10.000000,-1.000000 0.000000,0.000000 10.000000,0.000000 0.000000,-1.000000 0.000000,2.000000 0.000000,19.000000 10.000000,0.000000 0.000000,-10.000000 0.000000,0.000000 0.000000,-1.000000 0.000000,1.000000 0.000000,1.000000 0.000000,-1.000000 0.000000,-11.000000 0.000000,2.000000 0.000000,-12.000000 30.000000,2.000000 0.000000,8.000000 0.000000,2.000000 0.000000,-31.000000 0.000000,0.000000 0.000000,0.000000 20.000000,0.000000 0.000000,-10.000000 0.000000,0.000000 0.000000,-10.000000-10.000000,0.000000 0.000000,-10.000000 0.000000,0.000000 0.000000,-20.000000 20.000000,0.000000 0.000000,0.000000-10.000000,0.000000 0.000000,0.000000 10.000000,0.000000 0.000000,0.000000 20.000000,0.000000 0.000000,0.000000-20.000000,0.000000 0.000000,-40.000000 10.000000,0.000000 0.000000,-10.000000 0.000000,0.000000 0.000000,9.000000 0.000000,1.000000 0.000000,-10.000000 0.000000,0.000000 0.000000,0.000000 0.000000,0.000000 0.000000,11.000000-10.000000,-1.000000 0.000000,0.000000-10.000000,-1.000000 0.000000,1.000000-10.000000,1.000000 0.000000,9.000000-20.000000,-1.000000 0.000000,-8.000000-10.000000,-1.000000 0.000000,10.000000 10.000000,0.000000 0.000000,0.000000-10.000000,-1.000000 0.000000,-8.000000 0.000000,-1.000000 0.000000,10.000000-10.000000,0.000000 0.000000,0.000000 10.000000,-1.000000 0.000000,-58.000000 50.000000</inkml:trace>
</inkml:ink>
</file>

<file path=ppt/ink/ink23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01:22"/>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56659.000000 25210.000000,'0.000000'-20.000000,"0.000000"10.000000,0.000000 0.000000,0.000000 20.000000,0.000000 0.000000,0.000000 10.000000,0.000000-1.000000,0.000000 2.000000,0.000000-1.000000,0.000000 0.000000,0.000000 0.000000,0.000000 0.000000,0.000000 0.000000,0.000000 0.000000,0.000000 0.000000,0.000000 0.000000,0.000000-1.000000,0.000000-9.000000,0.000000 1.000000,0.000000 9.000000,0.000000 0.000000,0.000000-10.000000,0.000000 0.000000,10.000000 0.000000,1.000000-1.000000,-11.000000 1.000000,0.000000 1.000000,10.000000-11.000000,0.000000 0.000000,-10.000000-11.000000,0.000000 1.000000,9.000000 1.000000,1.000000-1.000000,1.000000-10.000000,-1.000000 0.000000,-10.000000 0.000000,0.000000-1.000000,10.000000 2.000000,-1.000000-1.000000,1.000000 0.000000,1.000000 0.000000,-1.000000 0.000000,0.000000 0.000000,-10.000000 0.000000,0.000000 0.000000,9.000000 10.000000,1.000000 0.000000,1.000000-1.000000,-1.000000 1.000000,-10.000000 1.000000,0.000000-1.000000,10.000000 10.000000,-1.000000 0.000000,-9.000000 10.000000,0.000000-1.000000,0.000000 1.000000,0.000000 1.000000,10.000000-1.000000,1.000000 0.000000,-11.000000 10.000000,0.000000 0.000000,0.000000 0.000000,0.000000 0.000000,0.000000 0.000000,0.000000 0.000000,0.000000-10.000000,0.000000 0.000000,0.000000 10.000000,0.000000 0.000000,0.000000-10.000000,0.000000 0.000000,0.000000 0.000000,0.000000 0.000000,0.000000 0.000000,0.000000 0.000000,0.000000 0.000000,0.000000-1.000000,0.000000 1.000000,0.000000 1.000000,10.000000-11.000000,0.000000 0.000000,-1.000000-11.000000,1.000000 1.000000,1.000000 1.000000,-1.000000-1.000000,-10.000000-10.000000,0.000000 0.000000,10.000000 10.000000,-1.000000 0.000000,1.000000-10.000000,1.000000 0.000000,-11.000000 10.000000,0.000000 0.000000,10.000000-10.000000,0.000000 0.000000,-10.000000 9.000000,0.000000 1.000000,9.000000 1.000000,1.000000-1.000000,-10.000000 0.000000,0.000000 0.000000,11.000000 0.000000,-1.000000 0.000000,-10.000000 0.000000,0.000000 0.000000,10.000000 10.000000,-1.000000 0.000000,-9.000000-11.000000</inkml:trace>
</inkml:ink>
</file>

<file path=ppt/ink/ink23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01:23"/>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57300.000000 25250.000000,'19.000000'0.000000,"-19.000000"10.000000,0.000000 0.000000,11.000000-10.000000,-1.000000 0.000000,-10.000000 10.000000,0.000000 0.000000,10.000000 0.000000,-1.000000 0.000000,-9.000000 0.000000,0.000000-1.000000,0.000000 1.000000,0.000000 1.000000,0.000000-1.000000,0.000000 0.000000,0.000000 10.000000,0.000000 0.000000,-9.000000-10.000000,-1.000000-1.000000,0.000000 12.000000,-1.000000-1.000000,1.000000-10.000000,1.000000 0.000000,-1.000000 0.000000,0.000000 0.000000,-1.000000 0.000000,1.000000-1.000000,1.000000 1.000000,-1.000000 1.000000,-11.000000-11.000000,2.000000 0.000000,9.000000 0.000000,0.000000 0.000000,-1.000000 0.000000,1.000000 0.000000,1.000000 0.000000,-1.000000 0.000000,0.000000-11.000000,-1.000000 1.000000,11.000000 1.000000,0.000000-1.000000,0.000000-10.000000,0.000000 0.000000,0.000000 10.000000,0.000000 0.000000,11.000000-10.000000,-1.000000 0.000000,10.000000 0.000000,0.000000 0.000000,-10.000000 0.000000,0.000000-1.000000,9.000000 2.000000,2.000000-1.000000,-1.000000 10.000000,0.000000 0.000000,0.000000 0.000000,-1.000000 0.000000,-8.000000-1.000000</inkml:trace>
</inkml:ink>
</file>

<file path=ppt/ink/ink23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01:23"/>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57480.000000 25210.000000,'0.000000'19.000000,"10.000000"-19.000000,0.000000 0.000000,-10.000000 10.000000,0.000000 1.000000,9.000000-11.000000,1.000000 0.000000,-10.000000 10.000000,0.000000 0.000000,11.000000-10.000000,-1.000000 0.000000,0.000000 20.000000,-1.000000 0.000000,1.000000-10.000000,1.000000-1.000000,-11.000000 1.000000,0.000000 1.000000,10.000000 9.000000,0.000000 0.000000,-10.000000-10.000000,0.000000 0.000000,9.000000 10.000000,1.000000 0.000000,-10.000000-10.000000,0.000000 0.000000,0.000000 10.000000,0.000000 0.000000,0.000000-10.000000,0.000000-1.000000,0.000000 1.000000,0.000000 1.000000,-10.000000-11.000000,1.000000 0.000000,-1.000000 10.000000,0.000000 0.000000,-1.000000-10.000000,1.000000 0.000000,1.000000 0.000000,-1.000000 0.000000,10.000000-10.000000,0.000000 0.000000,0.000000-1.000000,0.000000 1.000000,0.000000-9.000000,0.000000-1.000000,10.000000 10.000000,-1.000000 0.000000,1.000000-10.000000,1.000000-1.000000,9.000000-8.000000,-1.000000-1.000000,-8.000000 10.000000,-1.000000-1.000000,10.000000 2.000000,0.000000-1.000000,10.000000 0.000000,0.000000 0.000000,-10.000000 0.000000,0.000000 0.000000,-10.000000 10.000000</inkml:trace>
</inkml:ink>
</file>

<file path=ppt/ink/ink23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01:24"/>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57980.000000 25170.000000,'-21.000000'20.000000,"12.000000"-10.000000,-1.000000 0.000000,10.000000 0.000000,0.000000-1.000000,-10.000000 12.000000,-1.000000-1.000000,11.000000 0.000000,0.000000 0.000000,0.000000-10.000000,0.000000-1.000000,0.000000 12.000000,0.000000-1.000000,0.000000 0.000000,0.000000 0.000000,0.000000-10.000000,0.000000-1.000000,11.000000 12.000000,-1.000000-1.000000,0.000000-10.000000,-1.000000 0.000000,12.000000 0.000000,-1.000000 0.000000,-11.000000-10.000000,1.000000 0.000000,10.000000 10.000000,0.000000-1.000000,1.000000-9.000000,-1.000000 0.000000,-11.000000 0.000000,1.000000 0.000000,10.000000 0.000000,0.000000 0.000000,-10.000000 0.000000,1.000000 0.000000,-11.000000-9.000000,0.000000-1.000000,10.000000 0.000000,0.000000 0.000000,-10.000000 0.000000,0.000000 0.000000,0.000000 0.000000</inkml:trace>
</inkml:ink>
</file>

<file path=ppt/ink/ink23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01:24"/>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58019.000000 25270.000000,'0.000000'-20.000000,"-10.000000"20.000000,1.000000 0.000000,9.000000-11.000000,0.000000 1.000000,0.000000 1.000000,0.000000-1.000000,9.000000 0.000000,1.000000 0.000000,1.000000 0.000000,-1.000000 0.000000,0.000000 10.000000,-1.000000 0.000000,1.000000 0.000000,1.000000 0.000000,9.000000 0.000000,-1.000000 0.000000,-8.000000 0.000000,-1.000000 0.000000,0.000000 0.000000,-1.000000 0.000000,1.000000 0.000000,1.000000 0.000000,-1.000000 0.000000,0.000000 0.000000,-1.000000 10.000000,1.000000 0.000000,-10.000000 10.000000,0.000000-1.000000,0.000000-9.000000,0.000000 1.000000,0.000000-1.000000,0.000000 0.000000,0.000000 0.000000,0.000000 0.000000,-10.000000 0.000000,1.000000 0.000000,-1.000000 0.000000,0.000000-1.000000,-1.000000 1.000000,1.000000 1.000000,1.000000-11.000000,-1.000000 0.000000,-11.000000 10.000000,2.000000 0.000000,9.000000-10.000000,0.000000 0.000000,-1.000000 0.000000,1.000000 0.000000,1.000000-10.000000</inkml:trace>
</inkml:ink>
</file>

<file path=ppt/ink/ink23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01:24"/>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58440.000000 24950.000000,'19.000000'0.000000,"-19.000000"-11.000000,0.000000 1.000000,0.000000 1.000000,0.000000-1.000000,10.000000 10.000000,1.000000 0.000000,-11.000000 10.000000,0.000000-1.000000,0.000000 12.000000,0.000000-1.000000,0.000000 0.000000,0.000000 0.000000,0.000000 0.000000,0.000000 0.000000,0.000000 0.000000,0.000000 0.000000,0.000000-10.000000,0.000000 0.000000,0.000000 10.000000,0.000000 0.000000,0.000000 0.000000,0.000000 0.000000,0.000000 0.000000,0.000000-1.000000,0.000000 2.000000,0.000000-1.000000,0.000000-10.000000,0.000000 0.000000,0.000000 10.000000,0.000000-1.000000,0.000000-9.000000,0.000000 1.000000,0.000000 9.000000,0.000000 0.000000,0.000000-10.000000,0.000000 0.000000,0.000000 0.000000,0.000000-1.000000,0.000000 1.000000,0.000000 1.000000,-11.000000-1.000000,1.000000 0.000000,1.000000-10.000000,-1.000000 0.000000,0.000000 0.000000,-1.000000 0.000000,1.000000 0.000000,1.000000 0.000000,-1.000000 0.000000,0.000000 0.000000,-1.000000-10.000000,1.000000 0.000000,10.000000-1.000000,0.000000 1.000000,-9.000000 1.000000,-1.000000-1.000000,10.000000 0.000000,0.000000 0.000000,-10.000000-10.000000,-1.000000 0.000000,11.000000 9.000000,0.000000 1.000000,0.000000 1.000000,0.000000-1.000000,0.000000 0.000000,0.000000 0.000000,0.000000 0.000000,0.000000 0.000000,0.000000 0.000000,0.000000 0.000000,11.000000-1.000000,-1.000000 1.000000,0.000000 10.000000,-1.000000 0.000000,12.000000-9.000000,-1.000000-1.000000,-11.000000 10.000000,1.000000 0.000000,10.000000 0.000000,0.000000 0.000000,1.000000-10.000000</inkml:trace>
</inkml:ink>
</file>

<file path=ppt/ink/ink23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01:26"/>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59419.000000 24950.000000,'21.000000'0.000000,"-11.000000"0.000000,-1.000000 0.000000,1.000000 0.000000,1.000000 0.000000,-1.000000 0.000000,0.000000 0.000000,-1.000000-11.000000,1.000000 1.000000,-20.000000 10.000000,1.000000 0.000000,-1.000000 0.000000,0.000000 0.000000,-1.000000 0.000000,1.000000 0.000000,1.000000 0.000000,-1.000000 0.000000,0.000000 0.000000,-1.000000 0.000000,-8.000000 0.000000,-1.000000 0.000000,9.000000 0.000000,1.000000 0.000000,1.000000 10.000000,-1.000000 1.000000,-11.000000-11.000000,2.000000 0.000000,9.000000 0.000000,0.000000 0.000000,-1.000000 0.000000,1.000000 0.000000,1.000000 10.000000,-1.000000 0.000000,0.000000 0.000000,-1.000000 0.000000,1.000000 0.000000,1.000000 0.000000,9.000000 0.000000,0.000000-1.000000,0.000000 12.000000,0.000000-1.000000,0.000000-10.000000,0.000000 0.000000,0.000000 0.000000,0.000000 0.000000,0.000000 10.000000,0.000000 0.000000,0.000000-10.000000,0.000000 0.000000,0.000000 0.000000,0.000000 0.000000,9.000000 10.000000,1.000000-1.000000,-10.000000-9.000000,0.000000 1.000000,0.000000-1.000000,0.000000 0.000000,0.000000 10.000000,0.000000 0.000000,0.000000-10.000000,0.000000-1.000000,0.000000 1.000000,0.000000 1.000000,0.000000-1.000000,0.000000 0.000000,0.000000 0.000000,0.000000 0.000000,-10.000000 0.000000,1.000000 0.000000,9.000000-20.000000</inkml:trace>
</inkml:ink>
</file>

<file path=ppt/ink/ink23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01:26"/>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59480.000000 25190.000000,'20.000000'0.000000,"-11.000000"0.000000,1.000000 0.000000,-10.000000-10.000000,0.000000 0.000000,-10.000000 10.000000,1.000000 0.000000,-11.000000 0.000000,-1.000000 0.000000,12.000000 0.000000,-1.000000 0.000000,-11.000000 0.000000,2.000000 0.000000,-1.000000 10.000000,-1.000000 0.000000,12.000000-10.000000,-1.000000 0.000000,-11.000000 0.000000,2.000000 0.000000,9.000000 10.000000,0.000000 0.000000,-1.000000-10.000000</inkml:trace>
</inkml:ink>
</file>

<file path=ppt/ink/ink23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01:26"/>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59559.000000 25129.000000,'21.000000'0.000000,"-11.000000"0.000000,0.000000 0.000000,-1.000000 0.000000,1.000000 0.000000,1.000000 0.000000,-1.000000 0.000000,0.000000 0.000000,-1.000000 0.000000,1.000000 0.000000,1.000000 0.000000,-1.000000 0.000000,0.000000 0.000000,-1.000000 10.000000,1.000000 1.000000,1.000000-1.000000,-1.000000 0.000000,10.000000 0.000000,0.000000 0.000000,-10.000000 0.000000,0.000000 0.000000,-10.000000 10.000000,0.000000 0.000000,9.000000-10.000000,1.000000 0.000000,-10.000000 0.000000,0.000000 0.000000,0.000000 0.000000,0.000000 0.000000,0.000000 10.000000,0.000000 0.000000,0.000000-10.000000,0.000000 0.000000,-10.000000-10.000000,1.000000 0.000000,-1.000000 0.000000,0.000000 0.000000,-1.000000 0.000000,1.000000 0.000000,1.000000 0.000000,-1.000000 0.000000,0.000000-10.000000,-1.000000 0.000000,11.000000-1.000000,0.000000 1.000000,0.000000 1.000000,0.000000-1.000000,0.000000-10.000000,0.000000 0.000000,11.000000 10.000000,-1.000000 0.000000,0.000000-10.000000,-1.000000 0.000000,12.000000 0.000000,-1.000000 0.000000,-1.000000 0.000000,2.000000-1.000000,8.000000 12.000000,2.000000-1.000000,-12.000000-10.000000,2.000000 0.000000,8.000000 10.000000,2.000000 0.000000,-12.000000 10.000000,2.000000 0.000000,-11.000000-11.000000,-1.000000 1.000000,1.000000 10.000000,1.000000 0.000000,-1.000000 0.000000</inkml:trace>
</inkml:ink>
</file>

<file path=ppt/ink/ink23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01:27"/>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60140.000000 25070.000000,'19.000000'0.000000,"-9.000000"0.000000,1.000000 0.000000,-1.000000 0.000000,0.000000 0.000000,-1.000000 0.000000,1.000000 0.000000,1.000000 10.000000,-1.000000 0.000000,-10.000000 0.000000,0.000000 0.000000,10.000000 0.000000,-1.000000-1.000000,-9.000000 1.000000,0.000000 1.000000,0.000000-1.000000,0.000000 0.000000,0.000000 10.000000,0.000000 0.000000,0.000000-10.000000,0.000000-1.000000,0.000000 1.000000,0.000000 1.000000,-9.000000-1.000000,-1.000000 0.000000,10.000000 0.000000,0.000000 0.000000,-10.000000 0.000000,-1.000000 0.000000,1.000000-10.000000,1.000000 0.000000,-1.000000 10.000000,0.000000-1.000000,-1.000000-9.000000,1.000000 0.000000,1.000000 0.000000,-1.000000 0.000000,0.000000 0.000000,-1.000000 0.000000,1.000000 0.000000,1.000000 0.000000,9.000000-9.000000,0.000000-1.000000,0.000000 0.000000,0.000000 0.000000,0.000000 0.000000,0.000000 0.000000,0.000000-10.000000,0.000000-1.000000,0.000000 12.000000,0.000000-1.000000,9.000000-10.000000,1.000000 0.000000,10.000000 10.000000,0.000000 0.000000,-10.000000-1.000000,1.000000 1.000000,9.000000 1.000000,-1.000000-1.000000,-8.000000 0.000000</inkml:trace>
</inkml:ink>
</file>

<file path=ppt/ink/ink2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12:48"/>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78080.000000 33110.000000,'320.000000'-60.000000,"-290.000000"60.000000,-1.000000 0.000000,-8.000000 0.000000,-1.000000 0.000000,10.000000 0.000000,-1.000000 0.000000,-8.000000 0.000000,-1.000000 0.000000,10.000000 0.000000,-1.000000 0.000000,-8.000000-10.000000,-1.000000 0.000000,10.000000 0.000000,-1.000000 0.000000,1.000000 10.000000,0.000000 0.000000,-10.000000-10.000000,0.000000 0.000000,21.000000 10.000000,-1.000000 0.000000,-20.000000-10.000000,0.000000 0.000000,10.000000 10.000000,0.000000 0.000000,-1.000000 0.000000,2.000000 0.000000,-1.000000 0.000000,-1.000000 0.000000,1.000000 0.000000,0.000000 0.000000,1.000000 0.000000,-1.000000 0.000000,0.000000 0.000000,0.000000 0.000000,-1.000000 0.000000,2.000000 0.000000,9.000000 0.000000,0.000000 0.000000,-10.000000 0.000000,0.000000 0.000000,10.000000 0.000000,-1.000000 0.000000,-8.000000 0.000000,-1.000000 0.000000,0.000000 0.000000,0.000000 0.000000,10.000000 0.000000,-1.000000 0.000000,1.000000 0.000000,1.000000 0.000000,-1.000000 0.000000,0.000000 0.000000,-10.000000 0.000000,0.000000 0.000000,10.000000 0.000000,-1.000000 0.000000,-8.000000 0.000000,-1.000000 0.000000,0.000000 0.000000,0.000000 0.000000,10.000000 0.000000,-1.000000 0.000000,-8.000000 0.000000,-1.000000 0.000000,0.000000 0.000000,0.000000 0.000000,-1.000000 0.000000,2.000000 0.000000,9.000000 0.000000,0.000000 0.000000,-10.000000 0.000000,0.000000 0.000000,-10.000000 0.000000,0.000000 0.000000,20.000000 0.000000,0.000000 0.000000,-20.000000 0.000000,0.000000 0.000000,10.000000 0.000000,0.000000 0.000000,-10.000000 0.000000,0.000000 0.000000,10.000000 0.000000,0.000000 0.000000,-20.000000 10.000000,0.000000 0.000000,10.000000-10.000000,-1.000000 0.000000,2.000000 0.000000,-1.000000 0.000000,-10.000000 0.000000,0.000000 0.000000,0.000000 0.000000,0.000000 0.000000,9.000000 10.000000,2.000000 0.000000,-11.000000-10.000000,0.000000 0.000000,0.000000 0.000000,0.000000 0.000000,10.000000 0.000000,-1.000000 0.000000,-8.000000 0.000000,-1.000000 0.000000,0.000000 0.000000,0.000000 0.000000,10.000000 10.000000,0.000000 0.000000,-11.000000-10.000000,1.000000 0.000000,11.000000 0.000000,-1.000000 0.000000,-20.000000 10.000000,0.000000 0.000000,10.000000-10.000000,0.000000 0.000000,10.000000 0.000000,-1.000000 0.000000,-8.000000 0.000000,-1.000000 0.000000,0.000000 0.000000,0.000000 0.000000,10.000000 20.000000</inkml:trace>
</inkml:ink>
</file>

<file path=ppt/ink/ink24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01:28"/>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60480.000000 25010.000000,'20.000000'0.000000,"-11.000000"10.000000,1.000000-1.000000,-10.000000 1.000000,0.000000 1.000000,0.000000 9.000000,0.000000 0.000000,0.000000 0.000000,0.000000-1.000000,0.000000-9.000000,0.000000 1.000000,0.000000 9.000000,0.000000 0.000000,0.000000-10.000000,0.000000 0.000000,0.000000 10.000000,0.000000 0.000000,0.000000-10.000000,0.000000 0.000000,0.000000 0.000000,0.000000 0.000000,0.000000 0.000000,0.000000 0.000000,0.000000 0.000000,0.000000-1.000000,0.000000-18.000000,0.000000-1.000000,0.000000 0.000000,0.000000 0.000000,0.000000 0.000000,0.000000 0.000000,0.000000 0.000000,0.000000 0.000000,0.000000-10.000000,0.000000 0.000000,11.000000 0.000000,-1.000000 0.000000,0.000000 10.000000,-1.000000 0.000000,1.000000-10.000000,1.000000 0.000000,-1.000000 0.000000,0.000000 0.000000,9.000000 10.000000,2.000000 0.000000,-11.000000-10.000000,-1.000000 0.000000,1.000000 10.000000,1.000000 0.000000,-1.000000 0.000000,0.000000 0.000000,-1.000000 10.000000,1.000000 0.000000,1.000000-10.000000,-1.000000 0.000000,0.000000 10.000000,-1.000000 0.000000,1.000000 0.000000,1.000000 0.000000,-1.000000 10.000000,0.000000 0.000000,-10.000000 10.000000,0.000000 0.000000,0.000000-10.000000,0.000000-1.000000,0.000000 12.000000,0.000000-1.000000,0.000000 0.000000,0.000000 0.000000,0.000000-10.000000,0.000000-1.000000,0.000000 1.000000,0.000000 1.000000,0.000000 9.000000,0.000000 0.000000,0.000000-10.000000,0.000000 0.000000,-10.000000 0.000000,0.000000-1.000000,10.000000 1.000000,0.000000 1.000000,0.000000-22.000000,0.000000 1.000000,0.000000 1.000000,0.000000-1.000000,10.000000 0.000000,0.000000 0.000000,-1.000000-10.000000,1.000000 0.000000,1.000000 9.000000,-1.000000 1.000000,0.000000 1.000000,-1.000000-1.000000,1.000000 0.000000,1.000000 0.000000,-1.000000-10.000000,0.000000 0.000000,-1.000000 9.000000,1.000000 1.000000,1.000000 1.000000,-1.000000-1.000000,0.000000 0.000000,-1.000000 0.000000,1.000000 0.000000,1.000000 0.000000,-1.000000 10.000000,0.000000 0.000000,-1.000000-10.000000,1.000000 0.000000,1.000000 10.000000,-1.000000 0.000000,-10.000000 10.000000,0.000000 0.000000,10.000000 0.000000,-1.000000 0.000000,-9.000000 10.000000,0.000000-1.000000,0.000000-9.000000,0.000000 1.000000,0.000000 9.000000,0.000000 0.000000,0.000000-10.000000,0.000000 0.000000,0.000000 10.000000,0.000000 0.000000,0.000000-10.000000,0.000000 0.000000,0.000000 0.000000,0.000000 0.000000,0.000000 0.000000,0.000000 0.000000,10.000000-10.000000,1.000000 0.000000,-1.000000 10.000000,0.000000-1.000000,-1.000000 1.000000</inkml:trace>
</inkml:ink>
</file>

<file path=ppt/ink/ink24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01:29"/>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61719.000000 24910.000000,'0.000000'-20.000000,"0.000000"10.000000,0.000000 0.000000,0.000000 0.000000,0.000000 0.000000,-10.000000 10.000000,1.000000 0.000000,-1.000000 0.000000,0.000000 0.000000,-1.000000 10.000000,1.000000 0.000000,10.000000 10.000000,0.000000 0.000000,-9.000000-10.000000,-1.000000-1.000000,0.000000 12.000000,-1.000000-1.000000,11.000000-10.000000,0.000000 0.000000,0.000000 10.000000,0.000000-1.000000,0.000000-9.000000,0.000000 1.000000,0.000000-1.000000,0.000000 0.000000,0.000000 0.000000,0.000000 0.000000,20.000000 0.000000,0.000000 0.000000,-10.000000 0.000000,1.000000-1.000000,-1.000000-9.000000,0.000000 0.000000,9.000000 0.000000,2.000000 0.000000,-11.000000 10.000000,-1.000000 1.000000,1.000000-11.000000,1.000000 0.000000,-1.000000 10.000000,0.000000 0.000000,-1.000000-10.000000,1.000000 0.000000,-10.000000 10.000000,0.000000 0.000000,0.000000 0.000000,0.000000 0.000000,-10.000000-10.000000,1.000000 0.000000,-11.000000 10.000000,-1.000000-1.000000,1.000000-9.000000,0.000000 0.000000,1.000000 10.000000,-1.000000 1.000000,0.000000-11.000000,0.000000 0.000000,10.000000 0.000000,-1.000000 0.000000,-8.000000 10.000000,-1.000000 0.000000,9.000000-10.000000</inkml:trace>
</inkml:ink>
</file>

<file path=ppt/ink/ink24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01:29"/>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62200.000000 24950.000000,'19.000000'0.000000,"-8.000000"0.000000,-1.000000 0.000000,0.000000-11.000000,-1.000000 1.000000,12.000000 1.000000,-1.000000-1.000000,-11.000000 10.000000,1.000000 0.000000,-10.000000-10.000000,0.000000 0.000000,-10.000000 10.000000,1.000000 0.000000,-22.000000 10.000000,2.000000 0.000000,-1.000000-10.000000,0.000000 0.000000,0.000000 10.000000,-1.000000-1.000000,12.000000 1.000000,-1.000000 1.000000,-10.000000-11.000000,-1.000000 0.000000,12.000000 10.000000,-1.000000 0.000000,0.000000 0.000000,0.000000 0.000000,-1.000000-10.000000,2.000000 0.000000,9.000000 0.000000,0.000000 0.000000,-1.000000 10.000000</inkml:trace>
</inkml:ink>
</file>

<file path=ppt/ink/ink24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01:29"/>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62080.000000 24690.000000,'0.000000'20.000000,"0.000000"-10.000000,0.000000-1.000000,0.000000 12.000000,0.000000-1.000000,0.000000 0.000000,0.000000 0.000000,0.000000 10.000000,0.000000 0.000000,10.000000-10.000000,0.000000 0.000000,-10.000000 20.000000,0.000000 0.000000,0.000000-20.000000,0.000000-1.000000,9.000000 2.000000,1.000000-1.000000,-10.000000 0.000000,0.000000 0.000000,0.000000 0.000000,0.000000 0.000000,0.000000-10.000000,0.000000 0.000000,0.000000 10.000000,0.000000 0.000000,0.000000-10.000000,0.000000-1.000000,0.000000 1.000000</inkml:trace>
</inkml:ink>
</file>

<file path=ppt/ink/ink24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01:30"/>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62440.000000 24990.000000,'19.000000'0.000000,"-9.000000"0.000000,1.000000 0.000000,-1.000000 0.000000,0.000000 0.000000,9.000000 0.000000,2.000000 0.000000,-11.000000 0.000000,-1.000000 0.000000,1.000000 0.000000,1.000000 0.000000,-1.000000 0.000000,0.000000 0.000000,-1.000000 10.000000,1.000000 0.000000,-10.000000 0.000000,0.000000-1.000000,0.000000 1.000000,0.000000 1.000000,0.000000-1.000000,0.000000 0.000000,0.000000 0.000000,0.000000 0.000000,-10.000000 10.000000,1.000000-1.000000,-11.000000-9.000000,-1.000000 1.000000,12.000000-1.000000,-1.000000 0.000000,-11.000000 0.000000,2.000000 0.000000,-1.000000-10.000000,-1.000000 0.000000,12.000000 10.000000,-1.000000 0.000000,-11.000000-10.000000,2.000000 0.000000,9.000000 0.000000,0.000000 0.000000,-10.000000 0.000000,0.000000 0.000000,10.000000 0.000000,-1.000000 0.000000,1.000000 0.000000,1.000000 0.000000,9.000000-10.000000,0.000000 0.000000,0.000000 0.000000,0.000000 0.000000,9.000000 0.000000,1.000000 0.000000,10.000000-1.000000,0.000000 1.000000,1.000000-9.000000,-1.000000-1.000000,-1.000000 0.000000,2.000000 0.000000,-1.000000 9.000000</inkml:trace>
</inkml:ink>
</file>

<file path=ppt/ink/ink24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01:30"/>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62700.000000 24810.000000,'0.000000'19.000000,"0.000000"2.000000,0.000000-1.000000,0.000000 0.000000,0.000000 0.000000,9.000000 0.000000,1.000000 0.000000,-10.000000 0.000000,0.000000 0.000000,11.000000 0.000000,-1.000000-1.000000,-10.000000 2.000000,0.000000-1.000000,0.000000 0.000000,0.000000 0.000000,0.000000-10.000000,0.000000-1.000000,0.000000 1.000000,0.000000 1.000000,0.000000-1.000000,0.000000 0.000000,0.000000 0.000000,0.000000 0.000000,10.000000-10.000000,-1.000000 0.000000,-9.000000-10.000000,0.000000 0.000000,0.000000 0.000000,0.000000 0.000000,0.000000-1.000000,0.000000 1.000000,0.000000 1.000000,0.000000-1.000000,10.000000-10.000000,1.000000 0.000000,-11.000000 0.000000,0.000000-1.000000,10.000000-8.000000,0.000000-1.000000,-1.000000 10.000000,1.000000-1.000000,1.000000-8.000000,-1.000000-1.000000,0.000000 10.000000,-1.000000-1.000000,1.000000 12.000000,1.000000-1.000000,-1.000000-10.000000,0.000000 0.000000,-1.000000 20.000000,1.000000 0.000000,1.000000 0.000000,-1.000000 0.000000,0.000000 20.000000,-1.000000 0.000000,-9.000000 0.000000,0.000000 0.000000,0.000000 10.000000,0.000000 0.000000,10.000000-10.000000,1.000000 0.000000,-11.000000 0.000000,0.000000 0.000000,0.000000 0.000000,0.000000-1.000000,0.000000-9.000000,0.000000 1.000000,0.000000-1.000000,0.000000 0.000000,0.000000 0.000000,0.000000 0.000000,0.000000 0.000000,0.000000 0.000000,-11.000000-10.000000,1.000000 0.000000,10.000000-10.000000,0.000000 0.000000,0.000000 0.000000,0.000000 0.000000,0.000000 0.000000,0.000000 0.000000,10.000000-1.000000,1.000000 1.000000,-1.000000-9.000000,0.000000-1.000000,-1.000000 0.000000,1.000000 0.000000,1.000000 0.000000,-1.000000 0.000000,0.000000 0.000000,-1.000000 0.000000,12.000000 0.000000,-1.000000-1.000000,-11.000000 2.000000,1.000000-1.000000,1.000000 0.000000,-1.000000 0.000000,0.000000 9.000000,-1.000000 1.000000,1.000000 1.000000,1.000000-1.000000,-1.000000 10.000000,0.000000 0.000000,-1.000000 0.000000,1.000000 0.000000,1.000000 0.000000,-1.000000 0.000000,-10.000000 10.000000,0.000000-1.000000,10.000000 12.000000,-1.000000-1.000000,1.000000 10.000000,1.000000-1.000000,-11.000000-8.000000,0.000000-1.000000,0.000000 10.000000,0.000000-1.000000,10.000000-8.000000,0.000000-1.000000,-10.000000 0.000000,0.000000 0.000000,0.000000-10.000000,0.000000-1.000000,0.000000 12.000000,0.000000-1.000000,9.000000-10.000000,1.000000 0.000000,-10.000000 0.000000,0.000000 0.000000,11.000000-10.000000,-1.000000 0.000000,0.000000 0.000000</inkml:trace>
</inkml:ink>
</file>

<file path=ppt/ink/ink24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01:31"/>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63619.000000 24929.000000,'21.000000'0.000000,"-21.000000"10.000000,0.000000 1.000000,-10.000000-1.000000,-1.000000 0.000000,1.000000-10.000000,1.000000 0.000000,-1.000000 10.000000,0.000000 0.000000,-1.000000-10.000000,1.000000 0.000000,1.000000 10.000000,-1.000000 0.000000,0.000000-10.000000,-1.000000 0.000000,1.000000 0.000000,1.000000 0.000000,-1.000000 0.000000,0.000000 0.000000,-1.000000 0.000000,1.000000 0.000000,1.000000 0.000000,-1.000000 0.000000,10.000000-10.000000,0.000000 0.000000,0.000000 0.000000,0.000000 0.000000,0.000000 0.000000,0.000000 0.000000,10.000000-10.000000,-1.000000 0.000000,1.000000 0.000000,1.000000 0.000000,-1.000000 10.000000,0.000000 0.000000,9.000000-1.000000,2.000000 1.000000,-11.000000 1.000000,-1.000000-1.000000,1.000000 10.000000,1.000000 0.000000,-1.000000 0.000000,0.000000 0.000000,-1.000000 0.000000,1.000000 0.000000,1.000000 10.000000,-1.000000-1.000000,0.000000 1.000000,-1.000000 1.000000,1.000000 9.000000,1.000000 0.000000,-1.000000 0.000000,0.000000-1.000000,-1.000000-9.000000,1.000000 1.000000,1.000000-1.000000,-1.000000 0.000000,10.000000 0.000000,0.000000 0.000000,-20.000000 0.000000,0.000000 0.000000,10.000000 0.000000</inkml:trace>
</inkml:ink>
</file>

<file path=ppt/ink/ink24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01:31"/>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64119.000000 24729.000000,'21.000000'0.000000,"-21.000000"-9.000000,0.000000-1.000000,0.000000 0.000000,0.000000 0.000000,10.000000 10.000000,-1.000000 0.000000,-18.000000 0.000000,-1.000000 0.000000,-11.000000 20.000000,2.000000-1.000000,9.000000-9.000000,0.000000 1.000000,-10.000000 9.000000,0.000000 0.000000,10.000000-10.000000,-1.000000 0.000000,1.000000 10.000000,1.000000 0.000000,-1.000000-10.000000,0.000000 0.000000,-1.000000 10.000000,1.000000 0.000000,10.000000-10.000000,0.000000-1.000000,0.000000 1.000000,0.000000 1.000000,0.000000-1.000000,0.000000 0.000000,10.000000 0.000000,1.000000 0.000000,-1.000000-10.000000,0.000000 0.000000,9.000000 10.000000,2.000000 0.000000,-1.000000-10.000000,0.000000 0.000000,0.000000 0.000000,-1.000000 0.000000,1.000000 0.000000,0.000000 0.000000,1.000000 0.000000,-1.000000 0.000000,-1.000000 0.000000,2.000000 0.000000,-11.000000-10.000000,-1.000000 0.000000,1.000000 10.000000,1.000000 0.000000,-1.000000-20.000000</inkml:trace>
</inkml:ink>
</file>

<file path=ppt/ink/ink24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01:32"/>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64380.000000 24429.000000,'0.000000'-19.000000,"10.000000"19.000000,0.000000 0.000000,-10.000000-10.000000,0.000000 0.000000,0.000000 0.000000,0.000000 0.000000,9.000000 10.000000,1.000000 0.000000,1.000000 10.000000,-1.000000 0.000000,-10.000000 0.000000,0.000000 0.000000,0.000000 10.000000,0.000000 0.000000,0.000000 10.000000,0.000000 0.000000,10.000000-10.000000,-1.000000 0.000000,-9.000000 10.000000,0.000000 0.000000,10.000000 0.000000,1.000000 0.000000,-11.000000 0.000000,0.000000-1.000000,10.000000-8.000000,0.000000-1.000000,-10.000000 10.000000,0.000000-1.000000,9.000000-8.000000,1.000000-1.000000,-10.000000-10.000000,0.000000 0.000000,11.000000 10.000000,-1.000000-1.000000,-10.000000-9.000000,0.000000 1.000000,10.000000-11.000000,-1.000000 0.000000,-9.000000 10.000000,0.000000 0.000000,10.000000-10.000000,1.000000 0.000000,-11.000000-10.000000,0.000000 0.000000,0.000000-1.000000,0.000000 1.000000,0.000000 1.000000,0.000000-1.000000,0.000000-10.000000,0.000000 0.000000,0.000000 10.000000,0.000000 0.000000,0.000000-1.000000,0.000000 1.000000,0.000000-9.000000,0.000000-1.000000,0.000000 0.000000,0.000000 0.000000,10.000000 9.000000,0.000000 1.000000,-10.000000-9.000000,0.000000-1.000000,9.000000 10.000000,1.000000 0.000000,-10.000000-10.000000,0.000000-1.000000,11.000000 12.000000,-1.000000-1.000000,0.000000 0.000000,-1.000000 0.000000,1.000000 0.000000,1.000000 0.000000,-1.000000 0.000000,0.000000 0.000000,-1.000000 10.000000,1.000000 0.000000,1.000000 0.000000,-1.000000 0.000000,0.000000-11.000000,-1.000000 1.000000,1.000000 10.000000,1.000000 0.000000,-1.000000 0.000000,0.000000 0.000000,-1.000000 10.000000,1.000000 1.000000,1.000000-11.000000,-1.000000 0.000000,-10.000000 20.000000,0.000000 0.000000,10.000000-10.000000,-1.000000 0.000000,1.000000 10.000000,1.000000 0.000000,-11.000000 0.000000,0.000000 0.000000,10.000000-10.000000,0.000000 0.000000,-10.000000 10.000000,0.000000 0.000000,9.000000 0.000000,1.000000 0.000000,-10.000000 0.000000,0.000000-1.000000,11.000000-9.000000,-1.000000 1.000000,-10.000000-1.000000,0.000000 0.000000,10.000000 0.000000,-1.000000 0.000000,1.000000 0.000000</inkml:trace>
</inkml:ink>
</file>

<file path=ppt/ink/ink24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01:39"/>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64080.000000 26489.000000,'-40.000000'-19.000000,"30.000000"19.000000,-1.000000 0.000000,11.000000-10.000000,0.000000 0.000000,-10.000000 10.000000,1.000000 0.000000,-1.000000 0.000000,0.000000 0.000000,10.000000-11.000000,0.000000 1.000000,10.000000 10.000000,0.000000 0.000000,-1.000000 0.000000,1.000000 0.000000,10.000000 0.000000,0.000000 0.000000,10.000000 0.000000,0.000000 0.000000,-10.000000 0.000000,0.000000 0.000000,21.000000 0.000000,-1.000000 0.000000,-11.000000 0.000000,2.000000 0.000000,19.000000 0.000000,0.000000 0.000000,9.000000 0.000000,1.000000 0.000000,-10.000000 0.000000,0.000000 0.000000,11.000000 0.000000,-1.000000 0.000000,-10.000000 0.000000,0.000000 0.000000,0.000000 0.000000,0.000000 0.000000,-10.000000 0.000000,-1.000000 0.000000,1.000000 0.000000,1.000000 0.000000,-1.000000 0.000000,0.000000 0.000000,10.000000 10.000000,0.000000 1.000000,0.000000-11.000000,0.000000 0.000000,-11.000000 0.000000,1.000000 0.000000,10.000000 0.000000,0.000000 0.000000,0.000000 10.000000,0.000000 0.000000,-9.000000-10.000000,-1.000000 0.000000,0.000000 0.000000,-1.000000 0.000000,11.000000 10.000000,0.000000-1.000000,-10.000000-9.000000,1.000000 0.000000,-1.000000 0.000000,0.000000 0.000000,10.000000 11.000000,0.000000-1.000000,-11.000000-10.000000,1.000000 0.000000,1.000000 10.000000,-1.000000-1.000000,10.000000-9.000000,0.000000 0.000000,-21.000000 0.000000,2.000000 0.000000,9.000000 10.000000,0.000000 1.000000,-10.000000-11.000000,0.000000 0.000000,-1.000000 0.000000,2.000000 0.000000,9.000000 10.000000,0.000000 0.000000,-10.000000-10.000000,0.000000 0.000000,-1.000000 0.000000,2.000000 0.000000,-1.000000 10.000000,-1.000000-1.000000,1.000000-9.000000,0.000000 0.000000,1.000000 0.000000,-1.000000 0.000000,-10.000000 0.000000,-1.000000 0.000000,12.000000 0.000000,-1.000000 0.000000,-10.000000 0.000000,-1.000000 0.000000,-8.000000 0.000000,-1.000000 0.000000,10.000000 11.000000,0.000000-1.000000,-10.000000-10.000000,0.000000 0.000000,-1.000000 0.000000,1.000000 0.000000,1.000000 0.000000,-1.000000 0.000000,0.000000 0.000000</inkml:trace>
</inkml:ink>
</file>

<file path=ppt/ink/ink2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3:15:51"/>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57959.000000 3930.000000,'21.000000'0.000000,"-11.000000"10.000000,0.000000 0.000000,-1.000000-10.000000,1.000000 0.000000,1.000000 0.000000,-1.000000 0.000000,0.000000 0.000000,-1.000000 0.000000,12.000000 0.000000,-1.000000 0.000000,-11.000000 0.000000,1.000000 0.000000,1.000000 0.000000,-1.000000 0.000000,10.000000 0.000000,0.000000 0.000000,0.000000 0.000000,-1.000000 0.000000,-8.000000 0.000000,-1.000000 0.000000,10.000000 0.000000,0.000000 0.000000,0.000000 0.000000,-1.000000 0.000000,1.000000 0.000000,0.000000 0.000000,1.000000 0.000000,-1.000000 0.000000,-1.000000 0.000000,2.000000 0.000000,8.000000 0.000000,2.000000 0.000000,-12.000000 0.000000,2.000000 0.000000,-1.000000 0.000000,0.000000 0.000000,10.000000 0.000000,0.000000 0.000000,-10.000000-10.000000,0.000000 0.000000,0.000000 10.000000,-1.000000 0.000000,12.000000 0.000000,-1.000000 0.000000,-10.000000 0.000000,-1.000000 0.000000,12.000000 0.000000,-1.000000 0.000000,-10.000000 0.000000,-1.000000 0.000000,12.000000 0.000000,-1.000000 0.000000,0.000000 0.000000,0.000000 0.000000,-1.000000 0.000000,2.000000 0.000000,9.000000 0.000000,0.000000 0.000000,-10.000000 0.000000,0.000000 0.000000,-10.000000 0.000000,0.000000 0.000000,10.000000 0.000000,0.000000 0.000000,-1.000000 0.000000,2.000000 0.000000,-1.000000 0.000000,-1.000000 0.000000,1.000000 0.000000,0.000000 0.000000,1.000000 0.000000,-1.000000 0.000000,0.000000 0.000000,0.000000 0.000000,10.000000-10.000000,-1.000000 0.000000,-8.000000 10.000000,-1.000000 0.000000,0.000000 0.000000,0.000000 0.000000,-1.000000 0.000000,2.000000 0.000000,-1.000000 0.000000,-1.000000 0.000000,1.000000 0.000000,0.000000 0.000000,1.000000 0.000000,-1.000000 0.000000,-10.000000 0.000000,-1.000000 0.000000,12.000000 0.000000,-1.000000 0.000000,-10.000000 0.000000,-1.000000 0.000000,1.000000 0.000000,0.000000 0.000000,10.000000 0.000000,0.000000 0.000000,-10.000000 0.000000,0.000000 0.000000,1.000000 0.000000,-1.000000 0.000000,10.000000-10.000000,-1.000000 0.000000,1.000000 10.000000,0.000000 0.000000,-10.000000 0.000000,0.000000 0.000000,10.000000-10.000000,0.000000 0.000000,1.000000 10.000000,-1.000000 0.000000,0.000000-10.000000,0.000000 0.000000,-1.000000 0.000000,2.000000 0.000000,-1.000000 10.000000,-1.000000 0.000000,-8.000000-10.000000,-1.000000 0.000000,-1.000000 10.000000,2.000000 0.000000,-1.000000-10.000000,0.000000 0.000000,-10.000000 10.000000,0.000000 0.000000,-1.000000 0.000000,1.000000 0.000000,1.000000 0.000000,-1.000000 0.000000,0.000000 0.000000,-1.000000 0.000000,1.000000 0.000000</inkml:trace>
</inkml:ink>
</file>

<file path=ppt/ink/ink25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01:41"/>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68259.000000 25970.000000,'21.000000'0.000000,"-1.000000"0.000000,-1.000000 0.000000,1.000000-10.000000,0.000000 0.000000,21.000000 10.000000,-1.000000 0.000000,10.000000-11.000000,0.000000 1.000000,0.000000 1.000000,0.000000-1.000000,0.000000 10.000000,0.000000 0.000000,0.000000-10.000000,0.000000-1.000000,-10.000000 11.000000,-1.000000 0.000000,-8.000000 0.000000,-1.000000 0.000000,-10.000000 0.000000,-1.000000 0.000000,-8.000000 0.000000,-1.000000 0.000000,-20.000000 0.000000,-1.000000 0.000000,1.000000 0.000000</inkml:trace>
</inkml:ink>
</file>

<file path=ppt/ink/ink25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01:42"/>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68940.000000 25789.000000,'19.000000'0.000000,"-9.000000"0.000000,1.000000 0.000000,9.000000-9.000000,-1.000000-1.000000,1.000000 10.000000,0.000000 0.000000,10.000000 0.000000,0.000000 0.000000,1.000000 0.000000,-1.000000 0.000000,0.000000 0.000000,0.000000 0.000000,-1.000000-10.000000,2.000000 0.000000,-1.000000 10.000000,-1.000000 0.000000,-8.000000 0.000000,-1.000000 0.000000,-11.000000 0.000000,1.000000 0.000000,1.000000 0.000000,-1.000000 0.000000,-10.000000 10.000000,0.000000 0.000000,0.000000 0.000000,0.000000-1.000000,-10.000000 2.000000,-1.000000-1.000000,-8.000000 0.000000,-1.000000-1.000000,0.000000 12.000000,0.000000-1.000000,10.000000-10.000000,-1.000000-1.000000,-19.000000 11.000000,0.000000 0.000000,10.000000-10.000000,0.000000 1.000000,1.000000-1.000000,-1.000000 0.000000,-10.000000 10.000000,-1.000000 0.000000,12.000000-10.000000,-1.000000-1.000000,9.000000 1.000000,1.000000 1.000000,-10.000000-1.000000,0.000000 0.000000,10.000000-10.000000,1.000000 0.000000,-1.000000 10.000000,0.000000-1.000000,-1.000000-9.000000,1.000000 0.000000,10.000000-9.000000,0.000000-1.000000,0.000000 0.000000,0.000000 0.000000,0.000000-1.000000,0.000000 1.000000,0.000000 1.000000,0.000000-1.000000,0.000000 0.000000,0.000000-1.000000,10.000000-8.000000,1.000000-1.000000,-11.000000 9.000000,0.000000 1.000000,0.000000 1.000000,0.000000-1.000000,0.000000 0.000000,0.000000-1.000000,0.000000 2.000000,0.000000-1.000000,0.000000 0.000000,0.000000 0.000000,0.000000-1.000000,0.000000 1.000000,0.000000 1.000000,0.000000-1.000000,10.000000 0.000000,0.000000-1.000000,-10.000000 2.000000,0.000000-1.000000,9.000000 0.000000</inkml:trace>
</inkml:ink>
</file>

<file path=ppt/ink/ink25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01:45"/>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69840.000000 25470.000000,'19.000000'0.000000,"-19.000000"-10.000000,0.000000 0.000000,10.000000 10.000000,1.000000 0.000000,-1.000000-11.000000,0.000000 1.000000,-1.000000 1.000000,1.000000-1.000000,-20.000000 10.000000,1.000000 0.000000,-1.000000 0.000000,0.000000 0.000000,-1.000000 0.000000,1.000000 0.000000,1.000000 0.000000,-1.000000 0.000000,10.000000 10.000000,0.000000-1.000000,-10.000000 1.000000,-1.000000 1.000000,1.000000 9.000000,1.000000-1.000000,9.000000-8.000000,0.000000-1.000000,0.000000 10.000000,0.000000 0.000000,0.000000 0.000000,0.000000-1.000000,0.000000 12.000000,0.000000-1.000000,0.000000-10.000000,0.000000-1.000000,0.000000 1.000000,0.000000 0.000000,0.000000 1.000000,0.000000-1.000000,0.000000 10.000000,0.000000-1.000000,0.000000-8.000000,0.000000-1.000000,9.000000-10.000000,1.000000-1.000000,-10.000000 11.000000,0.000000 0.000000,0.000000-10.000000,0.000000 1.000000,0.000000 9.000000,0.000000-1.000000,0.000000-8.000000,0.000000-1.000000,0.000000 0.000000,0.000000-1.000000,0.000000 1.000000,0.000000 1.000000,-10.000000-11.000000,1.000000 0.000000,9.000000 10.000000</inkml:trace>
</inkml:ink>
</file>

<file path=ppt/ink/ink25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01:46"/>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70019.000000 25770.000000,'0.000000'-20.000000,"-10.000000"20.000000,1.000000 0.000000,-1.000000 0.000000,0.000000 0.000000,-10.000000 0.000000,0.000000 0.000000,10.000000 10.000000,-1.000000 0.000000,1.000000 0.000000</inkml:trace>
</inkml:ink>
</file>

<file path=ppt/ink/ink25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01:46"/>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70080.000000 25610.000000,'20.000000'0.000000,"-11.000000"0.000000,1.000000 0.000000,1.000000 0.000000,-1.000000 0.000000,0.000000 0.000000,-1.000000 0.000000,1.000000 10.000000,1.000000-1.000000,-1.000000-9.000000,0.000000 0.000000,9.000000 21.000000,2.000000-1.000000,-11.000000-10.000000,-1.000000-1.000000,1.000000 11.000000,1.000000 0.000000,-1.000000-10.000000,0.000000 1.000000,-10.000000 9.000000,0.000000-1.000000,0.000000 1.000000,0.000000 0.000000,0.000000-10.000000,0.000000 1.000000,0.000000-1.000000,0.000000 0.000000,0.000000 0.000000,0.000000-1.000000,-10.000000 2.000000,0.000000-1.000000,-1.000000-10.000000,1.000000 0.000000,1.000000 10.000000,-1.000000-1.000000,0.000000-9.000000,-1.000000 0.000000,1.000000 0.000000,1.000000 0.000000,-1.000000-9.000000,0.000000-1.000000,10.000000 0.000000,0.000000-1.000000,0.000000-8.000000,0.000000-1.000000,10.000000 9.000000,0.000000 1.000000,-1.000000-19.000000,1.000000-1.000000,10.000000 10.000000,0.000000-1.000000,1.000000-8.000000,-1.000000-1.000000,-1.000000 0.000000,2.000000 0.000000,-1.000000 10.000000,0.000000 0.000000,10.000000 0.000000,0.000000-1.000000,-10.000000 1.000000,0.000000 0.000000,0.000000 11.000000,-1.000000-1.000000,-8.000000 10.000000,-1.000000 0.000000,0.000000-10.000000</inkml:trace>
</inkml:ink>
</file>

<file path=ppt/ink/ink25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01:47"/>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70600.000000 25510.000000,'19.000000'0.000000,"-8.000000"0.000000,-1.000000 0.000000,0.000000 0.000000,-1.000000 0.000000,1.000000 0.000000,1.000000 0.000000,-1.000000 0.000000,0.000000 0.000000,-1.000000 0.000000,1.000000 0.000000,10.000000 10.000000,0.000000-1.000000,-10.000000 1.000000,1.000000 1.000000,-11.000000-1.000000,0.000000 0.000000,10.000000 10.000000,0.000000 0.000000,-10.000000-10.000000,0.000000-1.000000,0.000000 12.000000,0.000000-1.000000,0.000000 0.000000,0.000000 0.000000,0.000000 0.000000,0.000000 0.000000,-20.000000-10.000000,-1.000000 0.000000,12.000000 0.000000,-1.000000-1.000000,-11.000000 2.000000,2.000000-1.000000,9.000000 0.000000,0.000000-1.000000,-10.000000-9.000000,0.000000 0.000000,10.000000 10.000000,-1.000000 1.000000,1.000000-11.000000,1.000000 0.000000,-11.000000 0.000000,-1.000000 0.000000,12.000000-11.000000,-1.000000 1.000000,10.000000-10.000000,0.000000 0.000000,0.000000 11.000000,0.000000-1.000000,0.000000-10.000000,0.000000-1.000000,0.000000 1.000000,0.000000 0.000000,0.000000 1.000000,0.000000-1.000000,20.000000 0.000000,0.000000 0.000000,-10.000000 10.000000,0.000000-1.000000,9.000000-8.000000,2.000000-1.000000,-11.000000 9.000000,-1.000000 1.000000,1.000000 1.000000</inkml:trace>
</inkml:ink>
</file>

<file path=ppt/ink/ink25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01:48"/>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70800.000000 25470.000000,'0.000000'-20.000000,"0.000000"9.000000,0.000000 1.000000,0.000000 1.000000,0.000000-1.000000,0.000000 0.000000,0.000000-1.000000,9.000000 11.000000,1.000000 0.000000,1.000000 0.000000,-1.000000 0.000000,-10.000000 11.000000,0.000000-1.000000,10.000000 10.000000,-1.000000 0.000000,-9.000000 0.000000,0.000000-1.000000,10.000000 1.000000,1.000000 0.000000,-11.000000 10.000000,0.000000 0.000000,0.000000-10.000000,0.000000 0.000000,10.000000 10.000000,0.000000 0.000000,-10.000000-10.000000,0.000000 0.000000,0.000000 1.000000,0.000000-1.000000,0.000000-10.000000,0.000000-1.000000,0.000000 11.000000,0.000000 0.000000,0.000000-10.000000,0.000000 1.000000,0.000000-22.000000,0.000000 1.000000,0.000000-10.000000,0.000000 0.000000,0.000000 11.000000,0.000000-1.000000,0.000000-10.000000,0.000000-1.000000,0.000000-8.000000,0.000000-1.000000,0.000000 0.000000,0.000000 0.000000,0.000000 10.000000,0.000000 0.000000,0.000000-10.000000,0.000000 0.000000,9.000000-10.000000,1.000000-1.000000,1.000000 21.000000,-1.000000 0.000000,0.000000 1.000000,-1.000000-1.000000,1.000000 0.000000,1.000000 0.000000,-1.000000 10.000000,0.000000-1.000000,-1.000000 11.000000,1.000000 0.000000,1.000000 0.000000,-1.000000 0.000000,0.000000 0.000000,-1.000000 0.000000,-9.000000 11.000000,0.000000-1.000000,10.000000 10.000000,1.000000 0.000000,-11.000000 0.000000,0.000000-1.000000,0.000000 1.000000,0.000000 0.000000,0.000000 10.000000,0.000000 0.000000,10.000000-10.000000,0.000000 0.000000,-10.000000 1.000000,0.000000-1.000000,0.000000-10.000000,0.000000-1.000000,0.000000 2.000000,0.000000-1.000000,0.000000 0.000000,0.000000-1.000000,0.000000 1.000000,0.000000 1.000000,9.000000-11.000000,1.000000 0.000000,-10.000000-11.000000,0.000000 1.000000,0.000000 1.000000,0.000000-1.000000,0.000000-10.000000,0.000000 0.000000,11.000000 0.000000,-1.000000-1.000000,-10.000000 1.000000,0.000000 0.000000,10.000000 1.000000,-1.000000-1.000000,-9.000000-10.000000,0.000000-1.000000,10.000000 12.000000,1.000000-1.000000,-1.000000 0.000000,0.000000 0.000000,-1.000000 0.000000,1.000000 0.000000,1.000000 10.000000,-1.000000 0.000000,-10.000000-1.000000,0.000000 1.000000,10.000000 1.000000,-1.000000-1.000000,1.000000 10.000000,1.000000 0.000000,-11.000000 10.000000,0.000000-1.000000,0.000000 1.000000,0.000000 1.000000,10.000000 9.000000,0.000000-1.000000,-10.000000 12.000000,0.000000-1.000000,0.000000-10.000000,0.000000-1.000000,9.000000 1.000000,1.000000 0.000000,-10.000000 1.000000,0.000000-1.000000,0.000000 0.000000,0.000000 0.000000,11.000000 0.000000,-1.000000 0.000000,0.000000-10.000000,-1.000000 0.000000,-9.000000 10.000000,0.000000 0.000000,10.000000-20.000000,1.000000 0.000000,9.000000 10.000000,-1.000000-1.000000,-8.000000-9.000000</inkml:trace>
</inkml:ink>
</file>

<file path=ppt/ink/ink25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01:48"/>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71980.000000 25129.000000,'0.000000'-19.000000,"0.000000"9.000000,0.000000-1.000000,0.000000 2.000000,0.000000-1.000000,0.000000 0.000000,0.000000 0.000000,-11.000000 10.000000,1.000000 0.000000,1.000000 0.000000,-1.000000 0.000000,-11.000000 10.000000,2.000000 0.000000,9.000000 0.000000,0.000000-1.000000,-10.000000 11.000000,0.000000 0.000000,10.000000 1.000000,-1.000000-1.000000,1.000000-10.000000,1.000000-1.000000,-1.000000 11.000000,0.000000 0.000000,10.000000-10.000000,0.000000 1.000000,0.000000 9.000000,0.000000-1.000000,0.000000-8.000000,0.000000-1.000000,20.000000 0.000000,-1.000000-1.000000,1.000000-9.000000,0.000000 0.000000,10.000000 0.000000,0.000000 0.000000,-10.000000 0.000000,0.000000 0.000000,10.000000 0.000000,0.000000 0.000000,-10.000000 0.000000,0.000000 0.000000,1.000000 0.000000,-1.000000 0.000000,-11.000000 10.000000,1.000000 1.000000,10.000000-1.000000,0.000000 0.000000,-10.000000 0.000000,1.000000-1.000000,-11.000000 2.000000,0.000000-1.000000,0.000000 0.000000,0.000000-1.000000,0.000000 12.000000,0.000000-1.000000,-11.000000-10.000000,1.000000-1.000000,-10.000000 2.000000,0.000000-1.000000,1.000000 0.000000,-1.000000-1.000000,0.000000 1.000000,0.000000 1.000000,-1.000000-1.000000,2.000000 0.000000,-1.000000 0.000000,-1.000000-1.000000,1.000000 2.000000,0.000000-1.000000,1.000000-10.000000,-1.000000 0.000000,9.000000 0.000000,1.000000 0.000000,1.000000 10.000000,-1.000000-1.000000,0.000000-9.000000,-1.000000 0.000000,1.000000 0.000000</inkml:trace>
</inkml:ink>
</file>

<file path=ppt/ink/ink25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01:49"/>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72219.000000 25070.000000,'0.000000'-20.000000,"0.000000"9.000000,0.000000 1.000000,11.000000 10.000000,-1.000000 0.000000,-10.000000 10.000000,0.000000 1.000000,0.000000 9.000000,0.000000-1.000000,0.000000 1.000000,0.000000 0.000000,0.000000 10.000000,0.000000 0.000000,0.000000-10.000000,0.000000 0.000000,0.000000 1.000000,0.000000-1.000000,10.000000 0.000000,-1.000000 0.000000,-9.000000 0.000000,0.000000 0.000000,0.000000 0.000000,0.000000-1.000000,0.000000-8.000000,0.000000-1.000000,0.000000 0.000000,0.000000-1.000000,10.000000-9.000000,1.000000 0.000000,-11.000000 10.000000,0.000000 1.000000,0.000000-31.000000,0.000000 0.000000,0.000000 10.000000,0.000000-1.000000,0.000000-8.000000,0.000000-1.000000,0.000000 0.000000,0.000000 0.000000,0.000000-10.000000,0.000000 0.000000,0.000000 10.000000,0.000000 0.000000,10.000000 0.000000,0.000000 0.000000,-10.000000-10.000000,0.000000 0.000000,9.000000 10.000000,1.000000 0.000000,-10.000000 0.000000,0.000000-1.000000,11.000000 1.000000,-1.000000 0.000000,-10.000000 11.000000,0.000000-1.000000,10.000000 0.000000,-1.000000 0.000000,1.000000 10.000000,1.000000 0.000000,-11.000000 20.000000,0.000000-1.000000,10.000000-8.000000,0.000000-1.000000,-10.000000 10.000000,0.000000 0.000000,0.000000 0.000000,0.000000-1.000000,9.000000 1.000000,1.000000 0.000000,-10.000000 1.000000,0.000000-1.000000,0.000000 0.000000,0.000000 0.000000,0.000000-10.000000,0.000000-1.000000,0.000000 1.000000,0.000000 1.000000,0.000000-1.000000,0.000000 0.000000,0.000000 0.000000,0.000000-1.000000,11.000000-9.000000,-1.000000 0.000000,-10.000000-9.000000,0.000000-1.000000,0.000000 0.000000,0.000000 0.000000,0.000000-1.000000,0.000000 1.000000,10.000000-10.000000,-1.000000 0.000000,-9.000000 1.000000,0.000000-1.000000,10.000000 0.000000,1.000000 0.000000,-11.000000-10.000000,0.000000 0.000000,10.000000 10.000000,0.000000 0.000000,-1.000000-10.000000,1.000000 0.000000,1.000000 10.000000,-1.000000 0.000000,0.000000 10.000000,-1.000000-1.000000,1.000000-8.000000,1.000000-1.000000,-1.000000 20.000000,0.000000 0.000000,-1.000000 10.000000,1.000000 0.000000,-10.000000 0.000000,0.000000-1.000000,11.000000 11.000000,-1.000000 0.000000,0.000000 1.000000,-1.000000-1.000000,-9.000000 0.000000,0.000000 0.000000,10.000000 0.000000,1.000000 0.000000,-1.000000-10.000000,0.000000 0.000000,-10.000000 10.000000,0.000000 0.000000,9.000000-10.000000,1.000000-1.000000,-10.000000 1.000000,0.000000 1.000000,11.000000-1.000000,-1.000000 0.000000,0.000000-10.000000,-1.000000 0.000000,1.000000 10.000000,1.000000-1.000000,-1.000000-18.000000</inkml:trace>
</inkml:ink>
</file>

<file path=ppt/ink/ink25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01:50"/>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73019.000000 24970.000000,'0.000000'19.000000,"0.000000"-8.000000,0.000000-1.000000,0.000000 0.000000,0.000000-1.000000,0.000000 1.000000,0.000000 1.000000,-10.000000-1.000000,1.000000 0.000000,-1.000000 0.000000,0.000000-1.000000,-1.000000-9.000000,1.000000 0.000000,1.000000 0.000000,-1.000000 0.000000,0.000000 11.000000,-1.000000-1.000000,-8.000000-10.000000,-1.000000 0.000000,9.000000 0.000000,1.000000 0.000000,1.000000 0.000000,-1.000000 0.000000,0.000000-10.000000,-1.000000-1.000000,11.000000 2.000000,0.000000-1.000000,-10.000000-10.000000,1.000000-1.000000,9.000000 12.000000,0.000000-1.000000,0.000000-20.000000,0.000000 0.000000,0.000000 10.000000,0.000000 0.000000,9.000000-10.000000,1.000000 0.000000,1.000000 10.000000,-1.000000 0.000000,0.000000 10.000000,-1.000000-1.000000,12.000000 2.000000,-1.000000-1.000000,-11.000000 10.000000,1.000000 0.000000,1.000000 10.000000,-1.000000-1.000000,0.000000 2.000000,-1.000000-1.000000,1.000000 20.000000,1.000000 0.000000,9.000000 0.000000,-1.000000-1.000000,-8.000000-8.000000,-1.000000-1.000000,0.000000 0.000000,-1.000000 0.000000,12.000000 0.000000,-1.000000 0.000000,-11.000000-10.000000,1.000000 0.000000,10.000000 0.000000,0.000000-1.000000,-10.000000 2.000000,1.000000-1.000000,-1.000000-10.000000,0.000000 0.000000,-1.000000 10.000000</inkml:trace>
</inkml:ink>
</file>

<file path=ppt/ink/ink2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3:15:53"/>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59959.000000 3050.000000,'-19.000000'0.000000,"19.000000"10.000000,0.000000 0.000000,-10.000000-10.000000,-1.000000 0.000000,1.000000 0.000000,1.000000 0.000000,-1.000000 0.000000,0.000000 0.000000,10.000000-10.000000,0.000000 0.000000,0.000000 0.000000,0.000000 0.000000,10.000000 0.000000,0.000000 0.000000,-1.000000 0.000000,1.000000 0.000000,1.000000 0.000000,-1.000000 0.000000,0.000000 0.000000,-1.000000 0.000000,12.000000-10.000000,-1.000000 0.000000,-1.000000 10.000000,2.000000 0.000000,8.000000-10.000000,2.000000 0.000000,-12.000000 0.000000,2.000000 0.000000,19.000000 0.000000,-1.000000 0.000000,-8.000000-10.000000,-1.000000 0.000000,9.000000 20.000000,1.000000 0.000000,1.000000-10.000000,-1.000000 0.000000,0.000000 10.000000,-1.000000 0.000000,1.000000 0.000000,1.000000 0.000000,-11.000000 0.000000,-1.000000 0.000000,12.000000 0.000000,-1.000000 0.000000,-20.000000 10.000000,0.000000 0.000000,0.000000 0.000000,-1.000000 0.000000,1.000000 0.000000,0.000000 0.000000,-10.000000 0.000000,1.000000 0.000000,-1.000000 0.000000,0.000000 0.000000,-1.000000 0.000000,1.000000 0.000000,1.000000 0.000000,-1.000000 0.000000,0.000000-10.000000,-1.000000 0.000000,1.000000 10.000000,1.000000 0.000000,-1.000000 0.000000,0.000000 0.000000,-1.000000 0.000000,1.000000 0.000000,-10.000000-10.000000</inkml:trace>
</inkml:ink>
</file>

<file path=ppt/ink/ink26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01:50"/>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73259.000000 24729.000000,'0.000000'-79.000000,"-9.000000"59.000000,-1.000000 0.000000,10.000000-20.000000,0.000000-1.000000,0.000000 12.000000,0.000000-1.000000,0.000000 20.000000,0.000000 0.000000,0.000000-1.000000,0.000000 1.000000,-10.000000 10.000000,-1.000000 0.000000,11.000000 21.000000,0.000000-1.000000,0.000000-10.000000,0.000000-1.000000,0.000000 22.000000,0.000000-1.000000,0.000000-10.000000,0.000000-1.000000,0.000000 12.000000,0.000000-1.000000,0.000000 0.000000,0.000000 0.000000,11.000000 0.000000,-1.000000 0.000000,0.000000 0.000000,-1.000000-1.000000,1.000000 1.000000,1.000000 0.000000,-11.000000-10.000000,0.000000 0.000000,10.000000 10.000000,0.000000 0.000000,-1.000000-10.000000,1.000000 0.000000,1.000000-10.000000,-1.000000 1.000000,-10.000000-1.000000,0.000000 0.000000,0.000000 0.000000,0.000000-1.000000,10.000000 2.000000</inkml:trace>
</inkml:ink>
</file>

<file path=ppt/ink/ink26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01:51"/>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73440.000000 24629.000000,'0.000000'-19.000000,"0.000000"9.000000,0.000000-1.000000,0.000000-8.000000,0.000000-1.000000,0.000000 0.000000,0.000000 0.000000,0.000000-10.000000,0.000000 0.000000,0.000000 19.000000,0.000000 1.000000,0.000000-10.000000,0.000000 0.000000,0.000000 11.000000,0.000000-1.000000,0.000000 0.000000,0.000000 0.000000,0.000000-1.000000,0.000000 1.000000,0.000000 20.000000,0.000000 1.000000,0.000000-1.000000,0.000000 0.000000,0.000000 0.000000,0.000000-1.000000,0.000000 2.000000,0.000000-1.000000,0.000000 10.000000,0.000000 0.000000,10.000000 0.000000,-1.000000-1.000000,-9.000000 12.000000,0.000000-1.000000,0.000000-10.000000,0.000000-1.000000,10.000000 22.000000,1.000000-1.000000,-11.000000-10.000000,0.000000-1.000000,0.000000 12.000000,0.000000-1.000000,10.000000-10.000000,0.000000 0.000000,-10.000000 0.000000,0.000000-1.000000,9.000000 1.000000,1.000000 0.000000,-10.000000 1.000000,0.000000-1.000000,0.000000-10.000000,0.000000-1.000000,0.000000-8.000000,0.000000-1.000000,0.000000 0.000000,0.000000-1.000000,11.000000-9.000000</inkml:trace>
</inkml:ink>
</file>

<file path=ppt/ink/ink26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01:54"/>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69519.000000 27190.000000,'21.000000'0.000000,"-11.000000"-10.000000,-1.000000 0.000000,-9.000000 0.000000,0.000000 0.000000,10.000000 10.000000,1.000000 0.000000,-11.000000-10.000000,0.000000 0.000000,10.000000 0.000000,0.000000 0.000000,-10.000000 0.000000,0.000000 0.000000,0.000000 20.000000,0.000000 0.000000,0.000000 0.000000,0.000000 0.000000,0.000000 0.000000,0.000000 0.000000,0.000000 10.000000,0.000000 0.000000,0.000000 0.000000,0.000000 0.000000,9.000000 10.000000,1.000000 0.000000,-10.000000-10.000000,0.000000 0.000000,0.000000 0.000000,0.000000 0.000000,0.000000 10.000000,0.000000 0.000000,0.000000-20.000000,0.000000 0.000000,11.000000 10.000000,-1.000000 0.000000,-10.000000-10.000000,0.000000 0.000000,0.000000 0.000000,0.000000 0.000000,0.000000 0.000000,0.000000 0.000000,10.000000-10.000000,-1.000000 0.000000,-9.000000 10.000000,0.000000 0.000000,10.000000-10.000000</inkml:trace>
</inkml:ink>
</file>

<file path=ppt/ink/ink26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01:54"/>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69459.000000 26830.000000,'0.000000'-20.000000,"10.000000"20.000000</inkml:trace>
</inkml:ink>
</file>

<file path=ppt/ink/ink26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01:55"/>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69780.000000 27130.000000,'20.000000'20.000000,"-20.000000"-10.000000,0.000000 0.000000,9.000000 10.000000,1.000000 0.000000,-10.000000-10.000000,0.000000 0.000000,0.000000 10.000000,0.000000 0.000000,11.000000 0.000000,-1.000000 0.000000,-10.000000 0.000000,0.000000 0.000000,0.000000 0.000000,0.000000 0.000000,0.000000 0.000000,0.000000 0.000000,0.000000-10.000000,0.000000 0.000000,0.000000 10.000000,0.000000 0.000000,0.000000-10.000000,0.000000 0.000000,0.000000 0.000000,0.000000 0.000000,0.000000 0.000000,0.000000 0.000000,0.000000-20.000000,0.000000 0.000000,0.000000 0.000000,0.000000 0.000000,0.000000 0.000000,0.000000 0.000000,0.000000-10.000000,0.000000 0.000000,0.000000 10.000000,0.000000 0.000000,0.000000-10.000000,0.000000 0.000000,0.000000-10.000000,0.000000 0.000000,10.000000 10.000000,0.000000 0.000000,-10.000000-10.000000,0.000000 0.000000,10.000000 0.000000,0.000000 0.000000,0.000000 10.000000,0.000000 0.000000,-10.000000 0.000000,0.000000 0.000000,9.000000 0.000000,1.000000 0.000000,-10.000000 0.000000,0.000000 0.000000,11.000000 10.000000,-1.000000 0.000000,-10.000000 0.000000,0.000000 0.000000,10.000000 0.000000,0.000000 0.000000,-10.000000 0.000000,0.000000 0.000000,10.000000 10.000000,0.000000 0.000000,0.000000 0.000000,0.000000 0.000000,-10.000000 10.000000,0.000000 0.000000,0.000000 0.000000,0.000000 0.000000,0.000000 0.000000,0.000000 0.000000,0.000000 0.000000,0.000000 0.000000,9.000000 0.000000,1.000000 0.000000,-10.000000 0.000000,0.000000 0.000000,0.000000 10.000000,0.000000 0.000000,11.000000-10.000000,-1.000000 0.000000,-10.000000 10.000000,0.000000 0.000000,10.000000-10.000000,0.000000 0.000000,-10.000000 10.000000,0.000000 0.000000,0.000000-10.000000,0.000000 0.000000,10.000000 10.000000,0.000000 0.000000,-10.000000-10.000000,0.000000 0.000000,10.000000 0.000000,0.000000 0.000000,-10.000000 10.000000,0.000000 0.000000,9.000000-20.000000,1.000000 0.000000,-10.000000 10.000000,0.000000 0.000000,0.000000 0.000000,0.000000 0.000000,11.000000-10.000000,-1.000000 0.000000,0.000000 0.000000,0.000000 0.000000,-10.000000-10.000000</inkml:trace>
</inkml:ink>
</file>

<file path=ppt/ink/ink26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01:55"/>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70419.000000 26870.000000,'21.000000'0.000000,"-11.000000"0.000000,0.000000 0.000000,0.000000-10.000000,0.000000 0.000000,-30.000000 10.000000,0.000000 0.000000,-1.000000 10.000000,2.000000 0.000000,-1.000000-10.000000,0.000000 0.000000,0.000000 10.000000,-1.000000 0.000000,2.000000 0.000000,-1.000000 0.000000,0.000000 0.000000,0.000000 0.000000,-1.000000 0.000000,2.000000 0.000000,9.000000-10.000000,0.000000 0.000000,-10.000000 10.000000,0.000000 0.000000,10.000000-10.000000,-1.000000 0.000000,1.000000 0.000000</inkml:trace>
</inkml:ink>
</file>

<file path=ppt/ink/ink26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01:56"/>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70260.000000 26710.000000,'0.000000'-20.000000,"0.000000"30.000000,0.000000 0.000000,0.000000 0.000000,0.000000 0.000000,0.000000 0.000000,0.000000 0.000000,0.000000 10.000000,0.000000 0.000000,0.000000 0.000000,0.000000 0.000000,0.000000 0.000000,0.000000 0.000000,10.000000 0.000000,0.000000 0.000000,-10.000000 0.000000,0.000000 0.000000,10.000000 0.000000,0.000000 0.000000,-1.000000 10.000000,1.000000 0.000000,-10.000000-10.000000,0.000000 0.000000,0.000000 0.000000,0.000000 0.000000,0.000000 10.000000,0.000000 0.000000,0.000000-20.000000,0.000000 0.000000,0.000000 10.000000,0.000000 0.000000,0.000000-10.000000,0.000000 0.000000,0.000000-20.000000</inkml:trace>
</inkml:ink>
</file>

<file path=ppt/ink/ink26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01:56"/>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70600.000000 26850.000000,'19.000000'0.000000,"-19.000000"-10.000000,0.000000 0.000000,0.000000 20.000000,0.000000 0.000000,0.000000 0.000000,0.000000 0.000000,0.000000 10.000000,0.000000 0.000000,0.000000 0.000000,0.000000 0.000000,0.000000-10.000000,0.000000 0.000000,0.000000 10.000000,0.000000 0.000000,0.000000 0.000000,0.000000 0.000000,0.000000-10.000000,0.000000 0.000000,0.000000 10.000000,0.000000 0.000000,0.000000-10.000000,0.000000 0.000000,11.000000 0.000000,-1.000000 0.000000,0.000000 0.000000,0.000000 0.000000,0.000000-10.000000,0.000000 0.000000,10.000000 10.000000,-1.000000 0.000000,-8.000000-10.000000,-1.000000 0.000000,0.000000 0.000000,0.000000 0.000000,0.000000 0.000000,0.000000 0.000000,0.000000-10.000000,0.000000 0.000000,-10.000000 0.000000,0.000000 0.000000,9.000000 10.000000,1.000000 0.000000,-10.000000-10.000000,0.000000 0.000000,0.000000 0.000000</inkml:trace>
</inkml:ink>
</file>

<file path=ppt/ink/ink26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01:57"/>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70619.000000 26870.000000,'0.000000'-20.000000,"0.000000"10.000000,0.000000 0.000000,0.000000 0.000000,0.000000 0.000000,11.000000 0.000000,-1.000000 0.000000,-10.000000 0.000000,0.000000 0.000000,10.000000 10.000000,0.000000 0.000000,0.000000-10.000000,0.000000 0.000000,0.000000 10.000000,0.000000 0.000000,-1.000000 0.000000,1.000000 0.000000,1.000000 0.000000,-1.000000 0.000000,0.000000 10.000000,0.000000 0.000000,0.000000 0.000000,0.000000 0.000000,0.000000 0.000000,0.000000 0.000000,-10.000000 10.000000,0.000000 0.000000,0.000000-10.000000,0.000000 0.000000,0.000000 0.000000,0.000000 0.000000,0.000000 0.000000,0.000000 0.000000,0.000000 0.000000,0.000000 0.000000,0.000000 0.000000,0.000000 0.000000,-10.000000-10.000000,0.000000 0.000000,10.000000 10.000000,0.000000 0.000000,-10.000000 0.000000,0.000000 0.000000,0.000000-10.000000,0.000000 0.000000,0.000000 0.000000,-1.000000 0.000000,1.000000 0.000000,1.000000 0.000000,-1.000000 0.000000</inkml:trace>
</inkml:ink>
</file>

<file path=ppt/ink/ink26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01:57"/>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70980.000000 26730.000000,'20.000000'0.000000,"-30.000000"10.000000,0.000000 0.000000,10.000000 0.000000,0.000000 0.000000,-10.000000-10.000000,0.000000 0.000000,10.000000 10.000000,0.000000 0.000000,-10.000000 0.000000,0.000000 0.000000,10.000000 0.000000,0.000000 0.000000,0.000000 0.000000,0.000000 0.000000,0.000000 0.000000,0.000000 0.000000,10.000000-10.000000,0.000000 0.000000,-10.000000 10.000000,0.000000 0.000000,10.000000-10.000000,0.000000 0.000000,0.000000 10.000000,0.000000 0.000000,-1.000000-10.000000,1.000000 0.000000,1.000000 10.000000,-1.000000 0.000000,0.000000 0.000000,0.000000 0.000000,0.000000 0.000000,0.000000 0.000000,-10.000000 0.000000,0.000000 0.000000,0.000000 0.000000,0.000000 0.000000,0.000000 0.000000,0.000000 0.000000,-10.000000 0.000000,0.000000 0.000000,0.000000-10.000000,0.000000 0.000000,0.000000 10.000000,-1.000000 0.000000,1.000000-10.000000,1.000000 0.000000,-11.000000 10.000000,0.000000 0.000000,10.000000-10.000000</inkml:trace>
</inkml:ink>
</file>

<file path=ppt/ink/ink2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3:15:54"/>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60980.000000 2370.000000,'0.000000'-20.000000,"10.000000"10.000000,0.000000 0.000000,-10.000000 0.000000,0.000000 0.000000,9.000000 10.000000,1.000000 0.000000,1.000000 0.000000,-1.000000 0.000000,0.000000-10.000000,-1.000000 0.000000,1.000000 10.000000,1.000000 0.000000,9.000000 0.000000,-1.000000 0.000000,1.000000 0.000000,0.000000 0.000000,1.000000-10.000000,-1.000000 0.000000,-1.000000 10.000000,2.000000 0.000000,-1.000000 0.000000,0.000000 0.000000,0.000000 0.000000,-1.000000 0.000000,-8.000000 0.000000,-1.000000 0.000000,10.000000 0.000000,0.000000 0.000000,-10.000000 0.000000,0.000000 0.000000,-10.000000 10.000000,0.000000 0.000000,9.000000-10.000000,1.000000 0.000000,-10.000000 10.000000,0.000000 0.000000,0.000000 0.000000,0.000000 0.000000,0.000000 0.000000,0.000000 0.000000,0.000000 0.000000,0.000000 0.000000,-10.000000 0.000000,1.000000 0.000000,-1.000000 10.000000,0.000000 0.000000,-1.000000-10.000000,1.000000 0.000000,-10.000000 10.000000,0.000000 0.000000,10.000000-10.000000,1.000000 0.000000,-11.000000 10.000000,-1.000000 0.000000,12.000000-10.000000,-1.000000 0.000000,-11.000000 10.000000,2.000000 0.000000,9.000000-10.000000,0.000000 0.000000,-10.000000 10.000000,0.000000 0.000000,10.000000-10.000000,-1.000000 0.000000,-8.000000 0.000000,-1.000000 0.000000,20.000000 0.000000,0.000000 0.000000,-20.000000 0.000000,0.000000 0.000000,10.000000-10.000000,-1.000000 0.000000,11.000000-10.000000,0.000000 0.000000,0.000000 0.000000,0.000000 0.000000,0.000000 0.000000,0.000000 0.000000,0.000000 0.000000,0.000000 0.000000,0.000000 0.000000,0.000000 0.000000,0.000000-10.000000,0.000000 0.000000,0.000000 10.000000,0.000000 0.000000,0.000000 0.000000,0.000000 0.000000,0.000000 0.000000,0.000000 0.000000,11.000000-10.000000,-1.000000 0.000000,-10.000000 10.000000,0.000000 0.000000,0.000000 0.000000,0.000000 0.000000,10.000000-10.000000,-1.000000 0.000000,-9.000000 10.000000,0.000000 0.000000,10.000000 0.000000,1.000000 0.000000,-1.000000 0.000000</inkml:trace>
</inkml:ink>
</file>

<file path=ppt/ink/ink27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01:57"/>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71460.000000 26690.000000,'20.000000'-20.000000,"-10.000000"20.000000,0.000000 0.000000,-1.000000 0.000000,1.000000 0.000000,-10.000000-10.000000,0.000000 0.000000,11.000000 10.000000,-1.000000 0.000000,-20.000000 0.000000,-1.000000 0.000000,-8.000000 10.000000,-1.000000 0.000000,0.000000 0.000000,0.000000 0.000000,-1.000000 0.000000,2.000000 0.000000,-1.000000 0.000000,0.000000 0.000000,-10.000000 0.000000,0.000000 0.000000,10.000000 0.000000,0.000000 0.000000,0.000000-10.000000,-1.000000 0.000000,2.000000 10.000000,-1.000000 0.000000,0.000000-10.000000,0.000000 0.000000,10.000000 10.000000,-1.000000 0.000000,1.000000-10.000000</inkml:trace>
</inkml:ink>
</file>

<file path=ppt/ink/ink27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01:58"/>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71300.000000 26510.000000,'0.000000'-20.000000,"0.000000"10.000000,0.000000 0.000000,0.000000 0.000000,0.000000 0.000000,0.000000 20.000000,0.000000 0.000000,9.000000-10.000000,1.000000 0.000000,-10.000000 20.000000,0.000000 0.000000,0.000000-10.000000,0.000000 0.000000,0.000000 10.000000,0.000000 0.000000,11.000000 0.000000,-1.000000 0.000000,-10.000000 0.000000,0.000000 0.000000,10.000000 0.000000,0.000000 0.000000,-10.000000 0.000000,0.000000 0.000000,10.000000 0.000000,0.000000 0.000000,-10.000000 0.000000,0.000000 0.000000,10.000000-10.000000,0.000000 0.000000,-10.000000 0.000000,0.000000 0.000000,0.000000 10.000000,0.000000 0.000000,0.000000-10.000000,0.000000 0.000000,0.000000 0.000000,0.000000 0.000000,0.000000 0.000000,0.000000 0.000000,0.000000-20.000000</inkml:trace>
</inkml:ink>
</file>

<file path=ppt/ink/ink27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01:58"/>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71660.000000 26570.000000,'0.000000'-20.000000,"0.000000"10.000000,0.000000 0.000000,0.000000 0.000000,0.000000 0.000000,0.000000 20.000000,0.000000 0.000000,0.000000 0.000000,0.000000 0.000000,0.000000 10.000000,0.000000 0.000000,0.000000-10.000000,0.000000 0.000000,0.000000 10.000000,0.000000 0.000000,0.000000-10.000000,0.000000 0.000000,10.000000 10.000000,0.000000 0.000000,-10.000000-10.000000,0.000000 0.000000,0.000000 0.000000,0.000000 0.000000,0.000000 0.000000,0.000000 0.000000,10.000000 0.000000,0.000000 0.000000,-10.000000 0.000000,0.000000 0.000000,9.000000-10.000000</inkml:trace>
</inkml:ink>
</file>

<file path=ppt/ink/ink27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01:59"/>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71660.000000 26390.000000,'0.000000'-20.000000,"0.000000"10.000000,0.000000 0.000000,0.000000 0.000000,0.000000 0.000000,0.000000 0.000000,0.000000 0.000000,10.000000 10.000000</inkml:trace>
</inkml:ink>
</file>

<file path=ppt/ink/ink27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01:59"/>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71819.000000 26390.000000,'0.000000'20.000000,"11.000000"-20.000000,-1.000000 0.000000,-10.000000 10.000000,0.000000 0.000000,0.000000 0.000000,0.000000 0.000000,10.000000 0.000000,0.000000 0.000000,-10.000000 0.000000,0.000000 0.000000,0.000000 10.000000,0.000000 0.000000,0.000000 0.000000,0.000000 0.000000,10.000000-10.000000,0.000000 0.000000,-10.000000 10.000000,0.000000 0.000000,0.000000-10.000000,0.000000 0.000000,0.000000 10.000000,0.000000 0.000000,0.000000-10.000000,0.000000 0.000000,10.000000 0.000000,0.000000 0.000000,-10.000000 0.000000,0.000000 0.000000,0.000000-20.000000,0.000000 0.000000,0.000000 0.000000,0.000000 0.000000,0.000000 0.000000,0.000000 0.000000,0.000000 0.000000,0.000000 0.000000,0.000000 0.000000,0.000000 0.000000,0.000000-10.000000,0.000000 0.000000,9.000000 0.000000,1.000000 0.000000,-10.000000 0.000000,0.000000 0.000000,11.000000 0.000000,-1.000000 0.000000,-10.000000 0.000000,0.000000 0.000000,10.000000 0.000000,0.000000 0.000000,0.000000 10.000000,0.000000 0.000000,0.000000 0.000000,0.000000 0.000000,-10.000000-10.000000,0.000000 0.000000,9.000000 20.000000,1.000000 0.000000,1.000000-10.000000,-1.000000 0.000000,0.000000 10.000000,0.000000 0.000000,10.000000 0.000000,0.000000 0.000000,-11.000000 0.000000,1.000000 0.000000,1.000000 0.000000,-1.000000 0.000000,-10.000000 10.000000,0.000000 0.000000,10.000000 0.000000,0.000000 0.000000,-10.000000 10.000000,0.000000 0.000000,0.000000 0.000000,0.000000 0.000000,10.000000 0.000000,0.000000 0.000000,-10.000000 0.000000,0.000000 0.000000,0.000000 0.000000,0.000000 0.000000,0.000000 0.000000,0.000000 0.000000,0.000000 0.000000,0.000000 0.000000,0.000000-10.000000,0.000000 0.000000,0.000000 0.000000,0.000000 0.000000,0.000000 0.000000,0.000000 0.000000,10.000000-10.000000,0.000000 0.000000,-10.000000 10.000000,0.000000 0.000000,9.000000-10.000000,1.000000 0.000000,1.000000 0.000000,-1.000000 0.000000,0.000000 0.000000,0.000000 0.000000,0.000000 0.000000,0.000000 0.000000,-10.000000-10.000000</inkml:trace>
</inkml:ink>
</file>

<file path=ppt/ink/ink27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02:02"/>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72219.000000 26190.000000,'0.000000'20.000000,"-10.000000"-20.000000,1.000000 0.000000,9.000000 10.000000,0.000000 0.000000,9.000000-10.000000,1.000000 0.000000,1.000000 0.000000,-1.000000 0.000000,0.000000 0.000000,-1.000000 0.000000,1.000000 0.000000,1.000000 0.000000,-11.000000 10.000000,0.000000 0.000000,0.000000 0.000000,0.000000 0.000000,0.000000 10.000000,0.000000 0.000000,0.000000 0.000000,0.000000 0.000000,10.000000 0.000000,0.000000 0.000000,-10.000000 10.000000,0.000000 0.000000,9.000000-10.000000,1.000000 0.000000,10.000000 0.000000,0.000000 0.000000,1.000000 10.000000,-1.000000 0.000000,-1.000000-20.000000,2.000000 0.000000,-1.000000 0.000000,0.000000 0.000000,0.000000 0.000000,-1.000000 0.000000,1.000000-10.000000,0.000000 0.000000,-10.000000 10.000000</inkml:trace>
</inkml:ink>
</file>

<file path=ppt/ink/ink27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02:03"/>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72240.000000 26250.000000,'0.000000'-20.000000,"0.000000"10.000000,0.000000 0.000000,0.000000 0.000000,0.000000 0.000000,0.000000 0.000000,0.000000 0.000000,0.000000 0.000000,0.000000 0.000000,10.000000 0.000000,-1.000000 0.000000,1.000000 10.000000,1.000000 0.000000,-11.000000-10.000000,0.000000 0.000000,10.000000 0.000000,0.000000 0.000000,-1.000000 10.000000,1.000000 0.000000,10.000000 0.000000,0.000000 0.000000,-10.000000 0.000000,1.000000 0.000000,-1.000000 0.000000,0.000000 0.000000,-1.000000 0.000000,1.000000 0.000000,1.000000 0.000000,-1.000000 0.000000,0.000000 10.000000,-1.000000 0.000000,1.000000 0.000000,1.000000 0.000000,-1.000000 10.000000,0.000000 0.000000,-10.000000-10.000000,0.000000 0.000000,9.000000 0.000000,1.000000 0.000000,-10.000000 10.000000,0.000000 0.000000,0.000000-10.000000,0.000000 0.000000,0.000000 0.000000,0.000000 0.000000,-10.000000 0.000000,1.000000 0.000000,-1.000000 0.000000,0.000000 0.000000,-1.000000 0.000000,1.000000 0.000000,-10.000000 10.000000,0.000000 0.000000,10.000000-20.000000,1.000000 0.000000,-11.000000 10.000000,-1.000000 0.000000,12.000000-10.000000,-1.000000 0.000000,0.000000 10.000000</inkml:trace>
</inkml:ink>
</file>

<file path=ppt/ink/ink27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02:06"/>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48480.000000 36670.000000,'0.000000'-20.000000,"10.000000"20.000000,0.000000 0.000000,-1.000000 0.000000,1.000000 0.000000,1.000000 0.000000,-1.000000 0.000000,10.000000 0.000000,0.000000 0.000000,0.000000 0.000000,-1.000000 0.000000,21.000000 0.000000,1.000000 0.000000,-1.000000 0.000000,0.000000 0.000000,-1.000000 0.000000,1.000000 0.000000,20.000000-10.000000,1.000000 0.000000,-1.000000 10.000000,0.000000 0.000000,9.000000-10.000000,2.000000 0.000000,-1.000000 10.000000,0.000000 0.000000,-10.000000 0.000000,0.000000 0.000000,-1.000000 0.000000,1.000000 0.000000,1.000000-10.000000,-1.000000 0.000000,-10.000000 10.000000,0.000000 0.000000,10.000000 0.000000,-1.000000 0.000000,-9.000000-10.000000,0.000000 0.000000,21.000000 10.000000,-1.000000 0.000000,-20.000000-10.000000,0.000000 0.000000,9.000000 10.000000,1.000000 0.000000,-10.000000 0.000000,0.000000 0.000000,-10.000000 0.000000,1.000000 0.000000,9.000000-10.000000,0.000000 0.000000,-10.000000 10.000000,0.000000 0.000000,10.000000 0.000000,0.000000 0.000000,0.000000-10.000000,0.000000 0.000000,0.000000 10.000000,0.000000 0.000000,0.000000 0.000000,0.000000 0.000000,0.000000-10.000000,0.000000 0.000000,-11.000000 10.000000,1.000000 0.000000,1.000000 0.000000,-1.000000 0.000000,0.000000-10.000000,-1.000000 0.000000,-8.000000 10.000000,-1.000000 0.000000,9.000000 0.000000,1.000000 0.000000,10.000000 0.000000,0.000000 0.000000,-9.000000 0.000000,-1.000000 0.000000,0.000000-10.000000,-1.000000 0.000000,1.000000 10.000000,1.000000 0.000000,-11.000000 0.000000,-1.000000 0.000000,12.000000 0.000000,-1.000000 0.000000,-11.000000 0.000000,2.000000 0.000000,-1.000000 0.000000,-1.000000 0.000000,1.000000 0.000000,0.000000 0.000000,1.000000 0.000000,-1.000000 0.000000,-10.000000-10.000000,-1.000000 0.000000,12.000000 10.000000,-1.000000 0.000000,0.000000 0.000000,0.000000 0.000000,-1.000000 0.000000,2.000000 0.000000,-12.000000 0.000000,2.000000 0.000000,8.000000 0.000000,2.000000 0.000000,-1.000000 0.000000,-1.000000 0.000000,-8.000000 0.000000,-1.000000 0.000000,10.000000 0.000000,-1.000000 0.000000,-19.000000 0.000000,1.000000 0.000000,9.000000 0.000000,-1.000000 0.000000,1.000000 0.000000,0.000000 0.000000,1.000000 0.000000,-1.000000 0.000000,-1.000000 0.000000,2.000000 0.000000,-1.000000 0.000000,0.000000 0.000000,-10.000000 0.000000,0.000000 0.000000,9.000000 0.000000,2.000000 0.000000,-1.000000 0.000000,0.000000 0.000000,-10.000000 0.000000,0.000000 0.000000,-1.000000 10.000000,1.000000 0.000000,1.000000-10.000000,-1.000000 0.000000,0.000000 0.000000,-1.000000 0.000000,1.000000 0.000000,1.000000 0.000000,-22.000000 0.000000,1.000000 0.000000,1.000000 0.000000,-1.000000 0.000000,0.000000 0.000000,-1.000000 0.000000,-8.000000 0.000000,-1.000000 0.000000,0.000000 0.000000,0.000000 0.000000,-1.000000 0.000000,2.000000 0.000000,-1.000000 0.000000,-1.000000 0.000000,1.000000 0.000000,0.000000 0.000000,-10.000000 10.000000,0.000000 0.000000,10.000000-10.000000,0.000000 0.000000,-10.000000 0.000000,0.000000 0.000000,1.000000 0.000000,-1.000000 0.000000,-11.000000 10.000000,1.000000 0.000000,1.000000-10.000000,-1.000000 0.000000,-10.000000 0.000000,0.000000 0.000000,0.000000 10.000000,0.000000 0.000000,10.000000-10.000000,-1.000000 0.000000,1.000000 0.000000,1.000000 0.000000,-1.000000 0.000000,0.000000 0.000000,9.000000 0.000000,2.000000 0.000000,-1.000000 0.000000,0.000000 0.000000,0.000000 0.000000,-1.000000 0.000000,1.000000 0.000000,0.000000 0.000000,-10.000000 0.000000,1.000000 0.000000,9.000000 0.000000,-1.000000 0.000000,-8.000000 0.000000,-1.000000 0.000000,0.000000 0.000000,-1.000000 0.000000,-9.000000 10.000000,0.000000 0.000000,21.000000-10.000000,-1.000000 0.000000,-11.000000 0.000000,1.000000 0.000000,1.000000 0.000000,-1.000000 0.000000,0.000000 0.000000,-1.000000 0.000000,1.000000 0.000000,1.000000 0.000000,-11.000000 0.000000,0.000000 0.000000,10.000000 0.000000,0.000000 0.000000,-10.000000 10.000000,0.000000 0.000000,-10.000000-10.000000,0.000000 0.000000,20.000000 0.000000,0.000000 0.000000,-10.000000 0.000000,0.000000 0.000000,9.000000 10.000000,1.000000 0.000000,10.000000-10.000000,0.000000 0.000000,1.000000 0.000000,-1.000000 0.000000,-11.000000 0.000000,1.000000 0.000000,10.000000 0.000000,0.000000 0.000000,-10.000000 10.000000,1.000000 0.000000,-11.000000-10.000000,0.000000 0.000000,10.000000 0.000000,0.000000 0.000000,-20.000000 0.000000,0.000000 0.000000,20.000000 10.000000,0.000000 0.000000,-1.000000-10.000000,1.000000 0.000000,10.000000 0.000000,0.000000 0.000000,1.000000 0.000000,-1.000000 0.000000,10.000000 10.000000,-1.000000 0.000000,-8.000000-10.000000,-1.000000 0.000000,10.000000 0.000000,-1.000000 0.000000,1.000000 0.000000,0.000000 0.000000,-10.000000 0.000000,0.000000 0.000000,1.000000 10.000000,-1.000000 0.000000,-1.000000-10.000000,2.000000 0.000000,-11.000000 0.000000,-1.000000 0.000000,12.000000 0.000000,-1.000000 0.000000,-1.000000 0.000000,2.000000 0.000000,-1.000000 10.000000,0.000000 0.000000,10.000000-10.000000,0.000000 0.000000,-1.000000 0.000000,2.000000 0.000000,-1.000000 0.000000,-1.000000 0.000000,1.000000 0.000000,0.000000 0.000000,1.000000 0.000000,-1.000000 0.000000,0.000000 0.000000,0.000000 0.000000,-1.000000 0.000000,2.000000 0.000000,-1.000000 0.000000,-1.000000 0.000000,1.000000 0.000000,0.000000 0.000000,10.000000 0.000000,1.000000 0.000000,-11.000000 0.000000,-1.000000 0.000000,1.000000 0.000000,0.000000 0.000000,1.000000 0.000000,-1.000000 0.000000,9.000000 0.000000,1.000000 0.000000,-10.000000 0.000000,0.000000 0.000000,10.000000 0.000000,1.000000 0.000000,-11.000000 0.000000,-1.000000 0.000000,12.000000 0.000000,-1.000000 0.000000,0.000000 0.000000,-1.000000 0.000000,1.000000 0.000000,1.000000 0.000000,-1.000000 10.000000,0.000000 0.000000,-1.000000-10.000000,1.000000 0.000000,1.000000 10.000000,-1.000000 0.000000,10.000000 0.000000</inkml:trace>
</inkml:ink>
</file>

<file path=ppt/ink/ink27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02:09"/>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48780.000000 37270.000000,'20.000000'0.000000,"-11.000000"0.000000,1.000000 0.000000,1.000000-10.000000,-1.000000 0.000000,-20.000000 10.000000,-1.000000 0.000000,-8.000000 0.000000,-1.000000 0.000000,9.000000 0.000000,1.000000 0.000000,-10.000000 10.000000,0.000000 0.000000,1.000000 0.000000,-1.000000 0.000000,0.000000 0.000000,0.000000 0.000000,10.000000 0.000000,-1.000000 0.000000,-8.000000 10.000000,-1.000000 0.000000,9.000000 0.000000,1.000000 0.000000,10.000000 0.000000,0.000000 0.000000,-9.000000 0.000000,-1.000000 0.000000,10.000000 0.000000,0.000000 0.000000,0.000000 10.000000,0.000000 0.000000,0.000000-10.000000,0.000000 0.000000,0.000000 10.000000,0.000000 0.000000,10.000000-10.000000,-1.000000 0.000000,-9.000000 10.000000,0.000000 0.000000,10.000000-10.000000,1.000000 0.000000,-11.000000 0.000000,0.000000 0.000000,0.000000-10.000000,0.000000 0.000000,0.000000 10.000000,0.000000 0.000000,0.000000-10.000000,0.000000 0.000000,0.000000 0.000000,0.000000 0.000000,-11.000000 0.000000,1.000000 0.000000,1.000000 0.000000,-1.000000 0.000000,0.000000 0.000000,-1.000000 0.000000,1.000000-10.000000</inkml:trace>
</inkml:ink>
</file>

<file path=ppt/ink/ink27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02:09"/>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48819.000000 37710.000000,'0.000000'-20.000000,"0.000000"10.000000,0.000000 0.000000,-10.000000 10.000000,1.000000 0.000000,-1.000000 0.000000,0.000000 0.000000,-1.000000 0.000000,1.000000 0.000000,-10.000000 10.000000,0.000000 0.000000,10.000000 0.000000,1.000000 0.000000,-11.000000 0.000000,-1.000000 0.000000,12.000000 0.000000</inkml:trace>
</inkml:ink>
</file>

<file path=ppt/ink/ink2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3:15:54"/>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61980.000000 2030.000000,'20.000000'0.000000,"-20.000000"10.000000,0.000000 0.000000,0.000000 0.000000,0.000000 0.000000,0.000000 0.000000,0.000000 0.000000,-10.000000 10.000000,0.000000 0.000000,10.000000 0.000000,0.000000 0.000000,-11.000000 10.000000,1.000000 0.000000,1.000000-10.000000,-1.000000 0.000000,10.000000 10.000000,0.000000 0.000000,-10.000000-10.000000,-1.000000 0.000000,11.000000 10.000000,0.000000 0.000000,-10.000000-20.000000,1.000000 0.000000,9.000000 10.000000,0.000000 0.000000,0.000000-10.000000,0.000000 0.000000,0.000000 0.000000,0.000000 0.000000,0.000000 0.000000</inkml:trace>
</inkml:ink>
</file>

<file path=ppt/ink/ink28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02:10"/>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48819.000000 37690.000000,'21.000000'-20.000000,"-11.000000"20.000000,-1.000000 0.000000,1.000000-10.000000,1.000000 0.000000,-1.000000 10.000000,0.000000 0.000000,-1.000000 0.000000,1.000000 0.000000,1.000000 0.000000,-1.000000 0.000000,10.000000 0.000000,0.000000 0.000000,-10.000000 10.000000,0.000000 0.000000,-1.000000 0.000000,1.000000 0.000000,-10.000000 0.000000,0.000000 0.000000,11.000000 10.000000,-1.000000 0.000000,-10.000000-10.000000,0.000000 0.000000,0.000000 10.000000,0.000000 0.000000,0.000000-10.000000,0.000000 0.000000,0.000000 0.000000,0.000000 0.000000,0.000000 0.000000,0.000000 0.000000,0.000000 0.000000,0.000000 0.000000,-10.000000 0.000000,-1.000000 0.000000,1.000000 0.000000,1.000000 0.000000,-1.000000-10.000000,0.000000 0.000000,-1.000000 0.000000,1.000000 0.000000,1.000000-10.000000,-1.000000 0.000000,10.000000 0.000000,0.000000 0.000000,0.000000-10.000000,0.000000 0.000000,10.000000 10.000000,-1.000000 0.000000,1.000000-10.000000,1.000000 0.000000,-1.000000-10.000000,0.000000 0.000000,9.000000 10.000000,2.000000 0.000000,8.000000-10.000000,2.000000 0.000000,-12.000000 10.000000,2.000000 0.000000,8.000000 10.000000,2.000000 0.000000,-22.000000 10.000000,1.000000 0.000000,1.000000-10.000000</inkml:trace>
</inkml:ink>
</file>

<file path=ppt/ink/ink28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02:10"/>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49300.000000 37670.000000,'40.000000'0.000000,"-30.000000"0.000000,-1.000000 0.000000,1.000000-10.000000,1.000000 0.000000,-1.000000 10.000000,0.000000 0.000000,-1.000000 0.000000,1.000000 0.000000,1.000000 0.000000,-1.000000 0.000000,0.000000 0.000000,-1.000000 0.000000,1.000000 20.000000,1.000000 0.000000,-11.000000-10.000000,0.000000 0.000000,0.000000 0.000000,0.000000 0.000000,0.000000 0.000000,0.000000 0.000000,-11.000000 10.000000,1.000000 0.000000,1.000000-10.000000,-1.000000 0.000000,0.000000 0.000000,-1.000000 0.000000,-8.000000 0.000000,-1.000000 0.000000,0.000000 0.000000,0.000000 0.000000,-1.000000 0.000000,2.000000 0.000000,9.000000-10.000000,0.000000 0.000000,-10.000000 0.000000,0.000000 0.000000,10.000000 10.000000,-1.000000 0.000000,1.000000-10.000000,1.000000 0.000000,-1.000000 0.000000,0.000000 0.000000,10.000000-10.000000,0.000000 0.000000,-11.000000 10.000000,1.000000 0.000000,10.000000-10.000000,0.000000 0.000000,0.000000-10.000000,0.000000 0.000000,10.000000 0.000000,1.000000 0.000000,9.000000 10.000000,-1.000000 0.000000,-8.000000-10.000000,-1.000000 0.000000,10.000000 0.000000,0.000000 0.000000,-10.000000 10.000000,0.000000 0.000000,-1.000000-10.000000</inkml:trace>
</inkml:ink>
</file>

<file path=ppt/ink/ink28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02:11"/>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49519.000000 37510.000000,'0.000000'20.000000,"0.000000"-10.000000,0.000000 0.000000,11.000000 0.000000,-1.000000 0.000000,-10.000000 0.000000,0.000000 0.000000,0.000000 10.000000,0.000000 0.000000,0.000000 0.000000,0.000000 0.000000,0.000000 0.000000,0.000000 0.000000,0.000000 0.000000,0.000000 0.000000,0.000000 0.000000,0.000000 0.000000,0.000000 0.000000,0.000000 0.000000,0.000000 0.000000,0.000000 0.000000,0.000000-10.000000,0.000000 0.000000,10.000000 0.000000,-1.000000 0.000000,-9.000000 0.000000,0.000000 0.000000,0.000000 0.000000,0.000000 0.000000,0.000000-20.000000,0.000000 0.000000,0.000000-10.000000,0.000000 0.000000,0.000000 10.000000,0.000000 0.000000,0.000000 0.000000,0.000000 0.000000,0.000000-10.000000,0.000000 0.000000,0.000000-10.000000,0.000000 0.000000,10.000000 10.000000,1.000000 0.000000,-1.000000-10.000000,0.000000 0.000000,-10.000000 0.000000,0.000000 0.000000,9.000000 10.000000,1.000000 0.000000,1.000000 10.000000,-1.000000 0.000000,0.000000-10.000000,-1.000000 0.000000,1.000000 10.000000,1.000000 0.000000,-1.000000 10.000000,0.000000 0.000000,-1.000000 0.000000,1.000000 0.000000,-10.000000 10.000000,0.000000 0.000000,0.000000 10.000000,0.000000 0.000000,11.000000 0.000000,-1.000000 0.000000,-10.000000 10.000000,0.000000 0.000000,0.000000 0.000000,0.000000 0.000000,0.000000-10.000000,0.000000 0.000000,0.000000 0.000000,0.000000 0.000000,-10.000000 0.000000,-1.000000 0.000000,11.000000-10.000000,0.000000 0.000000,0.000000 0.000000,0.000000 0.000000,-10.000000 0.000000,1.000000 0.000000,9.000000-20.000000,0.000000 0.000000,0.000000 0.000000,0.000000 0.000000,0.000000-10.000000,0.000000 0.000000,9.000000 0.000000,1.000000 0.000000,-10.000000 0.000000,0.000000 0.000000,11.000000 0.000000,-1.000000 0.000000,0.000000 0.000000,-1.000000 0.000000,1.000000 0.000000,1.000000 0.000000,-11.000000 0.000000,0.000000 0.000000,10.000000 0.000000,0.000000 0.000000,-1.000000 10.000000,1.000000 0.000000,-10.000000 0.000000,0.000000 0.000000,11.000000 0.000000,-1.000000 0.000000,0.000000 10.000000,-1.000000 0.000000,1.000000 10.000000,1.000000 0.000000,-11.000000 10.000000,0.000000 0.000000,10.000000 10.000000,0.000000 0.000000,-10.000000-10.000000,0.000000 0.000000,0.000000 0.000000,0.000000 0.000000,0.000000 10.000000,0.000000 0.000000,0.000000-10.000000,0.000000 0.000000,0.000000-10.000000,0.000000 0.000000,0.000000 10.000000,0.000000 0.000000,0.000000-10.000000,0.000000 0.000000,0.000000 0.000000,0.000000 0.000000,0.000000 0.000000,0.000000 0.000000,0.000000 0.000000,0.000000 0.000000,9.000000-10.000000</inkml:trace>
</inkml:ink>
</file>

<file path=ppt/ink/ink28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02:11"/>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50340.000000 37390.000000,'0.000000'-40.000000,"0.000000"20.000000,0.000000 0.000000,0.000000 0.000000,0.000000 0.000000,0.000000 10.000000,0.000000 0.000000,10.000000 0.000000,-1.000000 0.000000,-9.000000 0.000000,0.000000 0.000000,10.000000 10.000000,1.000000 0.000000,-11.000000 10.000000,0.000000 0.000000,0.000000 10.000000,0.000000 0.000000,0.000000 10.000000,0.000000 0.000000,0.000000 0.000000,0.000000 0.000000,0.000000 10.000000,0.000000 0.000000,0.000000-10.000000,0.000000 0.000000,0.000000 10.000000,0.000000 0.000000,0.000000-10.000000,0.000000 0.000000,0.000000 0.000000,0.000000 0.000000,0.000000 0.000000,0.000000 0.000000,0.000000-10.000000,0.000000 0.000000,0.000000 0.000000,0.000000 0.000000,0.000000 0.000000,0.000000 0.000000,0.000000-10.000000,0.000000 0.000000,0.000000 0.000000,0.000000 0.000000,10.000000 0.000000,0.000000 0.000000,-1.000000-10.000000,1.000000 0.000000,1.000000 0.000000</inkml:trace>
</inkml:ink>
</file>

<file path=ppt/ink/ink28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02:12"/>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50680.000000 37730.000000,'20.000000'0.000000,"-20.000000"10.000000,0.000000 0.000000,-10.000000 0.000000,0.000000 0.000000,-1.000000-10.000000,1.000000 0.000000,1.000000 10.000000,-1.000000 0.000000,0.000000-10.000000,-1.000000 0.000000,1.000000 0.000000,1.000000 0.000000,-1.000000 10.000000,0.000000 0.000000,-1.000000-10.000000,1.000000 0.000000,1.000000 0.000000,-1.000000 0.000000,0.000000 0.000000,-1.000000 0.000000,11.000000-10.000000,0.000000 0.000000,0.000000 0.000000,0.000000 0.000000,0.000000 0.000000,0.000000 0.000000,0.000000-10.000000,0.000000 0.000000,11.000000 10.000000,-1.000000 0.000000,-10.000000 0.000000,0.000000 0.000000,20.000000 0.000000,0.000000 0.000000,-10.000000 0.000000,0.000000 0.000000,-1.000000 10.000000,1.000000 0.000000,1.000000 0.000000,-1.000000 0.000000,0.000000 0.000000,-1.000000 0.000000,1.000000 10.000000,1.000000 0.000000,-1.000000 0.000000,0.000000 0.000000,-1.000000 10.000000,1.000000 0.000000,1.000000-10.000000,-1.000000 0.000000,0.000000 0.000000,-1.000000 0.000000,1.000000 10.000000,1.000000 0.000000,-1.000000-10.000000,0.000000 0.000000,-1.000000 0.000000,1.000000 0.000000,1.000000 0.000000</inkml:trace>
</inkml:ink>
</file>

<file path=ppt/ink/ink28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02:12"/>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50840.000000 37630.000000,'19.000000'-20.000000,"-19.000000"10.000000,0.000000 0.000000,10.000000 0.000000,1.000000 0.000000,-1.000000 10.000000,0.000000 0.000000,-1.000000 0.000000,1.000000 0.000000,-10.000000 10.000000,0.000000 0.000000,0.000000 0.000000,0.000000 0.000000,11.000000 10.000000,-1.000000 0.000000,-10.000000-10.000000,0.000000 0.000000,0.000000 10.000000,0.000000 0.000000,0.000000 0.000000,0.000000 0.000000,0.000000-10.000000,0.000000 0.000000,0.000000 0.000000,0.000000 0.000000,0.000000 10.000000,0.000000 0.000000,0.000000-10.000000,0.000000 0.000000,0.000000 0.000000,0.000000 0.000000,-10.000000-10.000000,-1.000000 0.000000,11.000000-20.000000,0.000000 0.000000,0.000000 10.000000,0.000000 0.000000,0.000000-10.000000,0.000000 0.000000,11.000000 0.000000,-1.000000 0.000000,10.000000-10.000000,0.000000 0.000000,0.000000 0.000000,-1.000000 0.000000,1.000000-10.000000,0.000000 0.000000,10.000000 10.000000,0.000000 0.000000,1.000000 0.000000,-1.000000 0.000000,-10.000000 10.000000,-1.000000 0.000000,1.000000 20.000000,0.000000 0.000000,-10.000000-10.000000,1.000000 0.000000,-1.000000 10.000000</inkml:trace>
</inkml:ink>
</file>

<file path=ppt/ink/ink28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02:13"/>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51400.000000 37350.000000,'0.000000'20.000000,"9.000000"-20.000000,1.000000 0.000000,-10.000000 10.000000,0.000000 0.000000,0.000000 10.000000,0.000000 0.000000,0.000000-10.000000,0.000000 0.000000,0.000000 20.000000,0.000000 0.000000,11.000000 0.000000,-1.000000 0.000000,-10.000000 0.000000,0.000000 0.000000,0.000000 0.000000,0.000000 0.000000,10.000000 0.000000,-1.000000 0.000000,-9.000000 10.000000,0.000000 0.000000,0.000000-20.000000,0.000000 0.000000,0.000000 10.000000,0.000000 0.000000,0.000000-10.000000,0.000000 0.000000,0.000000 0.000000,0.000000 0.000000,-9.000000 0.000000,-1.000000 0.000000,0.000000-10.000000,-1.000000 0.000000,1.000000 10.000000,1.000000 0.000000,-1.000000-10.000000,0.000000 0.000000,-1.000000 10.000000,1.000000 0.000000,1.000000-10.000000,-1.000000 0.000000,-11.000000 0.000000,2.000000 0.000000,9.000000 0.000000,0.000000 0.000000,-10.000000-10.000000,0.000000 0.000000,10.000000 10.000000,-1.000000 0.000000,1.000000-10.000000,1.000000 0.000000,9.000000-10.000000</inkml:trace>
</inkml:ink>
</file>

<file path=ppt/ink/ink28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02:13"/>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51419.000000 37390.000000,'0.000000'20.000000,"-10.000000"-20.000000,1.000000 0.000000,9.000000 10.000000,0.000000 0.000000,-10.000000 0.000000,0.000000 0.000000,10.000000 10.000000,0.000000 0.000000,-11.000000-10.000000,1.000000 0.000000,1.000000 20.000000,-1.000000 0.000000,10.000000-10.000000,0.000000 0.000000,-10.000000 0.000000,-1.000000 0.000000,11.000000-10.000000,0.000000 0.000000,-10.000000 10.000000,1.000000 0.000000,9.000000-10.000000,0.000000 0.000000,0.000000 0.000000,0.000000 0.000000,9.000000-10.000000,1.000000 0.000000,10.000000 0.000000,0.000000 0.000000,1.000000 0.000000,-1.000000 0.000000,-1.000000-10.000000,2.000000 0.000000,-1.000000 0.000000,0.000000 0.000000,0.000000 0.000000</inkml:trace>
</inkml:ink>
</file>

<file path=ppt/ink/ink28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02:14"/>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52200.000000 37530.000000,'19.000000'-20.000000,"-19.000000"10.000000,0.000000 0.000000,0.000000 0.000000,0.000000 0.000000,11.000000 0.000000,-1.000000 0.000000,0.000000 10.000000,-1.000000 0.000000,-9.000000 10.000000,0.000000 0.000000,0.000000 10.000000,0.000000 0.000000,0.000000 0.000000,0.000000 0.000000,0.000000 0.000000,0.000000 0.000000,0.000000 10.000000,0.000000 0.000000,0.000000-10.000000,0.000000 0.000000,0.000000 0.000000,0.000000 0.000000,0.000000 0.000000,0.000000 0.000000,0.000000 0.000000,0.000000 0.000000,-9.000000-10.000000,-1.000000 0.000000,10.000000 0.000000,0.000000 0.000000,0.000000 0.000000,0.000000 0.000000,0.000000 0.000000,0.000000 0.000000,-10.000000 0.000000</inkml:trace>
</inkml:ink>
</file>

<file path=ppt/ink/ink28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02:14"/>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52159.000000 37230.000000,'0.000000'-20.000000,"0.000000"10.000000,0.000000 0.000000,0.000000 0.000000,0.000000 0.000000,0.000000 0.000000,0.000000 0.000000,0.000000 20.000000,0.000000 0.000000,10.000000 0.000000</inkml:trace>
</inkml:ink>
</file>

<file path=ppt/ink/ink2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15:55"/>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61880.000000 1750.000000,'0.000000'-20.000000,"0.000000"10.000000,0.000000 0.000000,0.000000 0.000000,0.000000 0.000000,10.000000 10.000000</inkml:trace>
</inkml:ink>
</file>

<file path=ppt/ink/ink29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02:15"/>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52340.000000 37430.000000,'0.000000'20.000000,"0.000000"-10.000000,0.000000 0.000000,10.000000 0.000000,-1.000000 0.000000,-9.000000 10.000000,0.000000 0.000000,0.000000 0.000000,0.000000 0.000000,0.000000 0.000000,0.000000 0.000000,0.000000 0.000000,0.000000 0.000000,0.000000 0.000000,0.000000 0.000000,0.000000 0.000000,0.000000 0.000000,0.000000 0.000000,0.000000 0.000000,0.000000 0.000000,0.000000 0.000000,0.000000-10.000000,0.000000 0.000000,0.000000 10.000000,0.000000 0.000000,0.000000-10.000000,0.000000 0.000000,0.000000-20.000000,0.000000 0.000000,0.000000 0.000000,0.000000 0.000000,0.000000 0.000000,0.000000 0.000000,0.000000-10.000000,0.000000 0.000000,0.000000 0.000000,0.000000 0.000000,0.000000 0.000000,0.000000 0.000000,0.000000 0.000000,0.000000 0.000000,0.000000 0.000000,0.000000 0.000000,10.000000-10.000000,1.000000 0.000000,-1.000000 10.000000,0.000000 0.000000,-10.000000 0.000000,0.000000 0.000000,9.000000 0.000000,1.000000 0.000000,1.000000 0.000000,-1.000000 0.000000,0.000000 10.000000,-1.000000 0.000000,-9.000000 0.000000,0.000000 0.000000,10.000000 10.000000,1.000000 0.000000,-1.000000-10.000000,0.000000 0.000000,-1.000000 10.000000,1.000000 0.000000,1.000000 0.000000,-1.000000 0.000000,0.000000 10.000000,-1.000000 0.000000,-9.000000 0.000000,0.000000 0.000000,10.000000 10.000000,1.000000 0.000000,-11.000000-10.000000,0.000000 0.000000,0.000000 10.000000,0.000000 0.000000,0.000000 0.000000,0.000000 0.000000,0.000000 0.000000,0.000000 0.000000,0.000000 0.000000,0.000000 0.000000,0.000000 0.000000,0.000000 0.000000,0.000000 0.000000,0.000000 0.000000,-11.000000 0.000000,1.000000 0.000000,10.000000 0.000000,0.000000 0.000000,0.000000-10.000000,0.000000 0.000000,0.000000 10.000000,0.000000 0.000000,0.000000-10.000000,0.000000 0.000000,0.000000 0.000000,0.000000 0.000000,10.000000-10.000000,1.000000 0.000000,-1.000000 0.000000,0.000000 0.000000,-1.000000 0.000000</inkml:trace>
</inkml:ink>
</file>

<file path=ppt/ink/ink29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02:15"/>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53040.000000 37290.000000,'19.000000'0.000000,"-9.000000"0.000000,1.000000 0.000000,-1.000000 0.000000,0.000000 0.000000,-20.000000 0.000000,0.000000 0.000000,-1.000000 0.000000,1.000000 0.000000,-10.000000 10.000000,0.000000 0.000000,1.000000-10.000000,-1.000000 0.000000,0.000000 10.000000,0.000000 0.000000,-1.000000 0.000000,2.000000 0.000000,9.000000 0.000000,0.000000 0.000000,-10.000000 0.000000,0.000000 0.000000,-1.000000-10.000000,2.000000 0.000000,9.000000 10.000000</inkml:trace>
</inkml:ink>
</file>

<file path=ppt/ink/ink29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02:15"/>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52840.000000 37150.000000,'19.000000'0.000000,"-9.000000"0.000000,1.000000 0.000000,-11.000000 20.000000,0.000000 0.000000,0.000000-10.000000,0.000000 0.000000,0.000000 20.000000,0.000000 0.000000,0.000000-10.000000,0.000000 0.000000,0.000000 20.000000,0.000000 0.000000,0.000000-10.000000,0.000000 0.000000,0.000000 10.000000,0.000000 0.000000,0.000000-10.000000,0.000000 0.000000,0.000000 0.000000,0.000000 0.000000,0.000000 0.000000,0.000000 0.000000,0.000000-10.000000,0.000000 0.000000,0.000000-10.000000,0.000000 0.000000,0.000000 0.000000,0.000000 0.000000,0.000000 0.000000,0.000000 0.000000,0.000000 0.000000</inkml:trace>
</inkml:ink>
</file>

<file path=ppt/ink/ink29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02:16"/>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53159.000000 37370.000000,'0.000000'40.000000,"0.000000"-20.000000,0.000000 0.000000,0.000000 10.000000,0.000000 0.000000,-9.000000-10.000000,-1.000000 0.000000,10.000000 10.000000,0.000000 0.000000,0.000000-10.000000,0.000000 0.000000,0.000000 0.000000,0.000000 0.000000,0.000000 10.000000,0.000000 0.000000,0.000000-20.000000,0.000000 0.000000,0.000000 10.000000,0.000000 0.000000,0.000000-10.000000,0.000000 0.000000,10.000000 0.000000,-1.000000 0.000000,1.000000 0.000000,1.000000 0.000000,9.000000-10.000000,-1.000000 0.000000,-8.000000 0.000000,-1.000000 0.000000,0.000000 0.000000,-1.000000 0.000000,12.000000 0.000000,-1.000000 0.000000,-20.000000-10.000000,0.000000 0.000000,9.000000 10.000000,1.000000 0.000000,-10.000000-10.000000</inkml:trace>
</inkml:ink>
</file>

<file path=ppt/ink/ink29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02:16"/>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53140.000000 37410.000000,'0.000000'-20.000000,"10.000000"10.000000,-1.000000 0.000000,-9.000000 0.000000,0.000000 0.000000,10.000000 10.000000,1.000000 0.000000,-1.000000-10.000000,0.000000 0.000000,-1.000000 10.000000,1.000000 0.000000,1.000000 0.000000,-1.000000 0.000000,0.000000 0.000000,-1.000000 0.000000,1.000000 0.000000,1.000000 0.000000,-11.000000 10.000000,0.000000 0.000000,10.000000 0.000000,0.000000 0.000000,-10.000000 10.000000,0.000000 0.000000,0.000000 0.000000,0.000000 0.000000,0.000000 0.000000,0.000000 0.000000,0.000000 0.000000,0.000000 0.000000,-10.000000 0.000000,0.000000 0.000000,-1.000000-10.000000,1.000000 0.000000,1.000000 10.000000,-1.000000 0.000000,0.000000-10.000000,-1.000000 0.000000,1.000000 0.000000,1.000000 0.000000,-1.000000 0.000000,0.000000 0.000000,-1.000000 0.000000</inkml:trace>
</inkml:ink>
</file>

<file path=ppt/ink/ink29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02:16"/>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53559.000000 37370.000000,'-19.000000'20.000000,"9.000000"-10.000000,-1.000000 0.000000,1.000000 0.000000,1.000000 0.000000,-1.000000 10.000000,0.000000 0.000000,10.000000-10.000000,0.000000 0.000000,-11.000000 10.000000,1.000000 0.000000,10.000000-10.000000,0.000000 0.000000,0.000000 10.000000,0.000000 0.000000,0.000000-10.000000,0.000000 0.000000,0.000000 0.000000,0.000000 0.000000,10.000000-10.000000,1.000000 0.000000,-11.000000 10.000000,0.000000 0.000000,20.000000-10.000000,-1.000000 0.000000,1.000000 10.000000,0.000000 0.000000,-10.000000-10.000000,1.000000 0.000000,-1.000000 10.000000,0.000000 0.000000,-10.000000 0.000000,0.000000 0.000000,0.000000 0.000000,0.000000 0.000000,-10.000000 0.000000,0.000000 0.000000,-1.000000 0.000000,1.000000 0.000000,-10.000000-10.000000,0.000000 0.000000,10.000000 10.000000,1.000000 0.000000,-11.000000-10.000000,-1.000000 0.000000,12.000000 0.000000,-1.000000 0.000000,0.000000 0.000000,-1.000000 0.000000,11.000000 10.000000,0.000000 0.000000,-10.000000-10.000000</inkml:trace>
</inkml:ink>
</file>

<file path=ppt/ink/ink29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02:17"/>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53980.000000 37350.000000,'20.000000'0.000000,"-11.000000"-10.000000,1.000000 0.000000,1.000000 0.000000,-1.000000 0.000000,0.000000 10.000000,-1.000000 0.000000,-18.000000 0.000000,-1.000000 0.000000,-11.000000 10.000000,2.000000 0.000000,9.000000 0.000000,0.000000 0.000000,-10.000000 0.000000,0.000000 0.000000,-1.000000 0.000000,2.000000 0.000000,-1.000000 0.000000,-1.000000 0.000000,12.000000-10.000000,-1.000000 0.000000,-11.000000 10.000000,2.000000 0.000000,9.000000-10.000000,0.000000 0.000000,-10.000000 0.000000,0.000000 0.000000,20.000000 10.000000,0.000000 0.000000,-10.000000-10.000000</inkml:trace>
</inkml:ink>
</file>

<file path=ppt/ink/ink29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02:17"/>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53819.000000 37190.000000,'21.000000'-20.000000,"-11.000000"20.000000,-1.000000 0.000000,-9.000000-10.000000,0.000000 0.000000,10.000000 10.000000,1.000000 0.000000,-11.000000 10.000000,0.000000 0.000000,0.000000 10.000000,0.000000 0.000000,0.000000 0.000000,0.000000 0.000000,0.000000 10.000000,0.000000 0.000000,0.000000-10.000000,0.000000 0.000000,0.000000 10.000000,0.000000 0.000000,0.000000 0.000000,0.000000 0.000000,0.000000 10.000000,0.000000 0.000000,0.000000-20.000000,0.000000 0.000000,0.000000 10.000000,0.000000 0.000000,0.000000-10.000000,0.000000 0.000000,0.000000 0.000000,0.000000 0.000000,0.000000-10.000000,0.000000 0.000000,0.000000 0.000000,0.000000 0.000000,0.000000 0.000000,0.000000 0.000000,0.000000 0.000000</inkml:trace>
</inkml:ink>
</file>

<file path=ppt/ink/ink29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02:17"/>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54119.000000 37330.000000,'21.000000'0.000000,"-11.000000"0.000000,-1.000000 0.000000,-9.000000 10.000000,0.000000 0.000000,0.000000 0.000000,0.000000 0.000000,0.000000 20.000000,0.000000 0.000000,0.000000 0.000000,0.000000 0.000000,0.000000-10.000000,0.000000 0.000000,0.000000 10.000000,0.000000 0.000000,0.000000 0.000000,0.000000 0.000000,0.000000-10.000000,0.000000 0.000000,0.000000-10.000000,0.000000 0.000000,0.000000 10.000000,0.000000 0.000000,0.000000-10.000000,0.000000 0.000000,10.000000 0.000000</inkml:trace>
</inkml:ink>
</file>

<file path=ppt/ink/ink29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02:18"/>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54180.000000 37150.000000,'0.000000'-20.000000,"10.000000"20.000000,0.000000 0.000000,-10.000000-10.000000,0.000000 0.000000,9.000000 0.000000</inkml:trace>
</inkml:ink>
</file>

<file path=ppt/ink/ink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06:53"/>
    </inkml:context>
    <inkml:brush xml:id="br0">
      <inkml:brushProperty name="width" value="0.0547618977725506" units="cm"/>
      <inkml:brushProperty name="height" value="0.0547618977725506" units="cm"/>
      <inkml:brushProperty name="color" value="#00BFF2"/>
      <inkml:brushProperty name="ignorePressure" value="0"/>
    </inkml:brush>
  </inkml:definitions>
  <inkml:trace contextRef="#ctx0" brushRef="#br0">59297.000000 24795.000000,'828.000000'-155.000000,"-776.000000"155.000000,0.000000 0.000000,0.000000 0.000000,-1.000000 0.000000,27.000000 0.000000,0.000000 0.000000,-26.000000 0.000000,-1.000000 0.000000,27.000000 0.000000,0.000000 0.000000,25.000000 0.000000,1.000000 0.000000,-27.000000 0.000000,1.000000 0.000000,-26.000000 0.000000,-1.000000 0.000000,79.000000 0.000000,-1.000000 0.000000,-51.000000 0.000000,-1.000000 0.000000,1.000000 0.000000,0.000000 0.000000,-1.000000 0.000000,1.000000 0.000000,25.000000 0.000000,1.000000 0.000000,-26.000000 0.000000,-1.000000 0.000000,1.000000 0.000000,0.000000 0.000000,25.000000 0.000000,1.000000 0.000000,-27.000000 0.000000,1.000000 0.000000,0.000000 0.000000,-1.000000 0.000000,1.000000 0.000000,-1.000000 0.000000,1.000000 0.000000,0.000000 0.000000,-1.000000 0.000000,1.000000 0.000000,-26.000000 0.000000,-1.000000 0.000000,27.000000 0.000000,0.000000 0.000000,-26.000000 0.000000,-1.000000 0.000000,27.000000 0.000000,0.000000 0.000000,-27.000000 0.000000,1.000000 0.000000,26.000000 0.000000,-1.000000 0.000000,1.000000 0.000000,0.000000 0.000000,-27.000000 0.000000,1.000000 0.000000,26.000000 0.000000,-1.000000 0.000000,1.000000 0.000000,0.000000 0.000000,-1.000000 0.000000,1.000000 0.000000,-26.000000 0.000000,-1.000000 0.000000,27.000000 0.000000,0.000000 0.000000,-1.000000 0.000000,1.000000 0.000000,-26.000000 0.000000,0.000000 0.000000,25.000000 0.000000,1.000000 0.000000,-26.000000 0.000000,-1.000000 0.000000,27.000000 0.000000,0.000000 0.000000,-27.000000 0.000000,1.000000 0.000000,26.000000 0.000000,-1.000000 0.000000,1.000000 0.000000,0.000000 0.000000,-1.000000 0.000000,1.000000 0.000000,-26.000000 0.000000,-1.000000 0.000000,27.000000 0.000000,0.000000 0.000000,-1.000000 0.000000,1.000000 0.000000,-26.000000 0.000000,0.000000 0.000000,25.000000 0.000000,1.000000 0.000000,-26.000000 0.000000,-1.000000 0.000000,27.000000 0.000000,0.000000 0.000000,-53.000000 0.000000,1.000000 0.000000,52.000000 0.000000,0.000000 0.000000,-27.000000 0.000000,1.000000 0.000000,-26.000000 0.000000,0.000000 0.000000,26.000000 0.000000,-1.000000 0.000000,1.000000 0.000000,0.000000 0.000000,0.000000 0.000000,-1.000000 0.000000,1.000000 0.000000,0.000000 0.000000,-26.000000 0.000000,0.000000 0.000000,25.000000 0.000000,1.000000 0.000000,0.000000 0.000000,0.000000 0.000000,0.000000 0.000000,-1.000000 0.000000,1.000000 0.000000,0.000000 0.000000,0.000000 0.000000,-1.000000 0.000000,1.000000 0.000000,0.000000 0.000000,0.000000 0.000000,-1.000000 0.000000,1.000000 0.000000,0.000000 0.000000,0.000000 0.000000,-1.000000 0.000000,-25.000000 0.000000,0.000000 0.000000,52.000000 0.000000,-1.000000 0.000000,-51.000000 0.000000,0.000000 0.000000,26.000000 26.000000,0.000000 0.000000,-1.000000-26.000000,1.000000 0.000000,0.000000 0.000000,0.000000 0.000000,-1.000000 26.000000,1.000000-1.000000,0.000000-25.000000,0.000000 0.000000,0.000000 0.000000,-1.000000 0.000000,1.000000 0.000000,0.000000 0.000000,-26.000000 0.000000,0.000000 0.000000,25.000000 0.000000,1.000000 0.000000,26.000000 0.000000,-1.000000 0.000000,-51.000000 0.000000,0.000000 0.000000,26.000000 0.000000,0.000000 0.000000,-27.000000 0.000000,1.000000 0.000000,26.000000 0.000000,0.000000 0.000000,26.000000 0.000000,-1.000000 0.000000,-51.000000 0.000000,0.000000 0.000000,52.000000 0.000000,-1.000000 0.000000,-25.000000 0.000000,0.000000 0.000000,-1.000000 0.000000,1.000000 0.000000,0.000000 0.000000,0.000000 0.000000,-1.000000 0.000000,1.000000 0.000000,0.000000 0.000000,0.000000 0.000000,-26.000000 0.000000,0.000000 0.000000,51.000000 0.000000,1.000000 0.000000,-52.000000 0.000000,0.000000 0.000000,25.000000 0.000000,1.000000 0.000000,0.000000 0.000000,0.000000 0.000000,-27.000000 0.000000,1.000000 0.000000,26.000000 0.000000,0.000000 0.000000,0.000000 0.000000,-1.000000 0.000000,-25.000000 0.000000,0.000000 0.000000,0.000000 0.000000,0.000000 0.000000,26.000000 0.000000,-1.000000 0.000000,-25.000000 0.000000,0.000000 0.000000,0.000000 0.000000,0.000000 0.000000,0.000000 0.000000,0.000000 0.000000,0.000000 0.000000,-1.000000 0.000000,1.000000 0.000000,0.000000 0.000000,0.000000 0.000000,0.000000 0.000000,0.000000 0.000000,0.000000 0.000000,25.000000 0.000000,1.000000 0.000000,-26.000000 0.000000,0.000000 0.000000,0.000000 0.000000,0.000000 0.000000,0.000000 0.000000,0.000000 0.000000,-1.000000 0.000000,1.000000 0.000000,0.000000 0.000000,0.000000 0.000000,0.000000 0.000000,0.000000 0.000000,0.000000 0.000000,0.000000 0.000000,-1.000000 0.000000,1.000000 0.000000,0.000000 0.000000,0.000000 0.000000,0.000000 0.000000,0.000000 0.000000,0.000000 0.000000,0.000000 0.000000,-26.000000 78.000000,0.000000 0.000000,-104.000000 258.000000</inkml:trace>
</inkml:ink>
</file>

<file path=ppt/ink/ink3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15:56"/>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62119.000000 2030.000000,'21.000000'0.000000,"-11.000000"0.000000,-1.000000 0.000000,-9.000000 10.000000,0.000000 0.000000,0.000000 0.000000,0.000000 0.000000,0.000000 10.000000,0.000000 0.000000,0.000000 0.000000,0.000000 0.000000,0.000000 0.000000,0.000000 0.000000,0.000000 10.000000,0.000000 0.000000,0.000000 0.000000,0.000000 0.000000,-9.000000-10.000000,-1.000000 0.000000,10.000000 10.000000,0.000000 0.000000,-10.000000-10.000000,-1.000000 0.000000,11.000000-10.000000,0.000000 0.000000,-10.000000 10.000000,1.000000 0.000000,-1.000000-10.000000,0.000000 0.000000,10.000000 0.000000,0.000000 0.000000,-11.000000-10.000000,1.000000 0.000000,10.000000 10.000000,0.000000 0.000000,-9.000000-10.000000,-1.000000 0.000000,10.000000-10.000000,0.000000 0.000000,0.000000 0.000000,0.000000 0.000000,10.000000 10.000000,-1.000000 0.000000,-9.000000-10.000000,0.000000 0.000000,0.000000 0.000000,0.000000 0.000000,10.000000 0.000000,1.000000 0.000000,-1.000000-10.000000,0.000000 0.000000,-10.000000 10.000000,0.000000 0.000000,9.000000-10.000000,1.000000 0.000000,-10.000000 0.000000,0.000000 0.000000,11.000000 0.000000,-1.000000 0.000000,-10.000000-10.000000,0.000000 0.000000,10.000000 10.000000,-1.000000 0.000000,1.000000-10.000000,1.000000 0.000000,-1.000000 10.000000,0.000000 0.000000,-1.000000 0.000000,1.000000 0.000000,1.000000 0.000000,-1.000000 0.000000,0.000000 10.000000,-1.000000 0.000000,1.000000 0.000000,1.000000 0.000000,-1.000000 0.000000,0.000000 0.000000,-1.000000 0.000000,1.000000 0.000000,1.000000 10.000000,-1.000000 0.000000,0.000000-10.000000,-1.000000 0.000000,1.000000 10.000000,1.000000 0.000000,-1.000000 0.000000,0.000000 0.000000,-1.000000 0.000000,1.000000 0.000000,-10.000000 10.000000,0.000000 0.000000,0.000000 0.000000,0.000000 0.000000,0.000000 0.000000,0.000000 0.000000,11.000000 10.000000,-1.000000 0.000000,-10.000000-10.000000,0.000000 0.000000,0.000000 10.000000,0.000000 0.000000,10.000000 0.000000,-1.000000 0.000000,-9.000000-10.000000,0.000000 0.000000,10.000000 10.000000,1.000000 0.000000,-11.000000 0.000000,0.000000 0.000000,10.000000-10.000000,0.000000 0.000000,-10.000000 10.000000,0.000000 0.000000,9.000000-10.000000,1.000000 0.000000,-10.000000 0.000000,0.000000 0.000000,11.000000 0.000000,-1.000000 0.000000,0.000000 0.000000,-1.000000 0.000000,1.000000-10.000000</inkml:trace>
</inkml:ink>
</file>

<file path=ppt/ink/ink30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02:18"/>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54359.000000 37350.000000,'0.000000'40.000000,"0.000000"-20.000000,0.000000 0.000000,0.000000 0.000000,0.000000 0.000000,0.000000 0.000000,0.000000 0.000000,0.000000 0.000000,0.000000 0.000000,0.000000 0.000000,0.000000 0.000000,0.000000 0.000000,0.000000 0.000000,10.000000 0.000000,1.000000 0.000000,-11.000000-10.000000,0.000000 0.000000,0.000000 0.000000,0.000000 0.000000,0.000000 0.000000,0.000000 0.000000,0.000000 0.000000,0.000000 0.000000,0.000000-20.000000,0.000000 0.000000,0.000000 0.000000,0.000000 0.000000,0.000000 0.000000,0.000000 0.000000,0.000000 0.000000,0.000000 0.000000,0.000000-10.000000,0.000000 0.000000,0.000000 0.000000,0.000000 0.000000,10.000000 0.000000,0.000000 0.000000,-1.000000 0.000000,1.000000 0.000000,1.000000-10.000000,-1.000000 0.000000,0.000000 10.000000,-1.000000 0.000000,1.000000-10.000000,1.000000 0.000000,-1.000000 10.000000,0.000000 0.000000,-1.000000 10.000000,1.000000 0.000000,1.000000-10.000000,-1.000000 0.000000,-10.000000 10.000000,0.000000 0.000000,10.000000 10.000000,-1.000000 0.000000,1.000000 0.000000,1.000000 0.000000,-11.000000 10.000000,0.000000 0.000000,0.000000 10.000000,0.000000 0.000000,0.000000 10.000000,0.000000 0.000000,0.000000-10.000000,0.000000 0.000000,0.000000 10.000000,0.000000 0.000000,0.000000-10.000000,0.000000 0.000000,0.000000 0.000000,0.000000 0.000000,0.000000 0.000000,0.000000 0.000000,0.000000 0.000000,0.000000 0.000000,0.000000-10.000000,0.000000 0.000000,10.000000 0.000000,0.000000 0.000000,-1.000000 0.000000,1.000000 0.000000,1.000000-10.000000</inkml:trace>
</inkml:ink>
</file>

<file path=ppt/ink/ink30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02:18"/>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54780.000000 37210.000000,'-21.000000'20.000000,"21.000000"0.000000,0.000000 0.000000,0.000000 0.000000,0.000000 0.000000,0.000000 0.000000,0.000000 0.000000,0.000000 10.000000,0.000000 0.000000,0.000000-10.000000,0.000000 0.000000,10.000000 10.000000,1.000000 0.000000,-11.000000-10.000000,0.000000 0.000000,0.000000 0.000000,0.000000 0.000000,10.000000 0.000000,0.000000 0.000000,-1.000000-10.000000,1.000000 0.000000,1.000000 0.000000,-1.000000 0.000000,0.000000 0.000000,-1.000000 0.000000,1.000000 0.000000,1.000000 0.000000,-1.000000-10.000000,0.000000 0.000000,-1.000000 0.000000,1.000000 0.000000,1.000000 0.000000,-1.000000 0.000000,0.000000-10.000000</inkml:trace>
</inkml:ink>
</file>

<file path=ppt/ink/ink30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02:19"/>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54819.000000 37250.000000,'0.000000'-20.000000,"0.000000"10.000000,0.000000 0.000000,0.000000 0.000000,0.000000 0.000000,11.000000 0.000000,-1.000000 0.000000,0.000000 0.000000,-1.000000 0.000000,1.000000 10.000000,1.000000 0.000000,-1.000000 0.000000,0.000000 0.000000,-1.000000 0.000000,1.000000 0.000000,-10.000000 10.000000,0.000000 0.000000,11.000000-10.000000,-1.000000 0.000000,-10.000000 20.000000,0.000000 0.000000,10.000000-10.000000,-1.000000 0.000000,-9.000000 0.000000,0.000000 0.000000,0.000000 10.000000,0.000000 0.000000,0.000000-10.000000,0.000000 0.000000,0.000000 10.000000,0.000000 0.000000,0.000000-10.000000,0.000000 0.000000,0.000000 10.000000,0.000000 0.000000,0.000000-10.000000,0.000000 0.000000,0.000000 0.000000,0.000000 0.000000,-9.000000 0.000000,-1.000000 0.000000,0.000000 0.000000,-1.000000 0.000000,1.000000-10.000000,1.000000 0.000000,-1.000000 0.000000</inkml:trace>
</inkml:ink>
</file>

<file path=ppt/ink/ink30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02:20"/>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55340.000000 37110.000000,'19.000000'-20.000000,"-28.000000"20.000000,-1.000000 0.000000,0.000000 10.000000,-1.000000 0.000000,1.000000 0.000000,1.000000 0.000000,-1.000000 0.000000,0.000000 0.000000,-1.000000 0.000000,1.000000 0.000000,10.000000 0.000000,0.000000 0.000000,-9.000000 0.000000,-1.000000 0.000000,10.000000 10.000000,0.000000 0.000000,-10.000000-10.000000,-1.000000 0.000000,11.000000 0.000000,0.000000 0.000000,0.000000 0.000000,0.000000 0.000000,0.000000 0.000000,0.000000 0.000000,11.000000 0.000000,-1.000000 0.000000,-10.000000 0.000000,0.000000 0.000000,10.000000-10.000000,-1.000000 0.000000,1.000000 10.000000,1.000000 0.000000,-11.000000 0.000000,0.000000 0.000000,10.000000-10.000000,0.000000 0.000000,-10.000000 10.000000,0.000000 0.000000,0.000000 0.000000,0.000000 0.000000,0.000000 0.000000,0.000000 0.000000,0.000000 0.000000,0.000000 0.000000,0.000000 0.000000,0.000000 0.000000,-10.000000 0.000000,0.000000 0.000000,10.000000 0.000000,0.000000 0.000000,-11.000000 0.000000,1.000000 0.000000,10.000000 0.000000,0.000000 0.000000,-9.000000 0.000000</inkml:trace>
</inkml:ink>
</file>

<file path=ppt/ink/ink30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03:40"/>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55318.000000 11300.000000,'0.000000'-38.000000,"0.000000"20.000000,0.000000-1.000000,-19.000000 19.000000,0.000000 0.000000,19.000000-19.000000,0.000000 0.000000,0.000000 0.000000,0.000000 0.000000,-19.000000 0.000000,0.000000 0.000000,19.000000 0.000000,0.000000 0.000000,-19.000000 19.000000,0.000000 0.000000,0.000000 0.000000,0.000000 0.000000,19.000000 19.000000,0.000000 0.000000,-19.000000 19.000000,1.000000 0.000000,-1.000000 19.000000,0.000000-1.000000,19.000000-18.000000,0.000000 0.000000,-19.000000 19.000000,0.000000-1.000000,19.000000 1.000000,0.000000 0.000000,0.000000 0.000000,0.000000 0.000000,0.000000-1.000000,0.000000 1.000000,0.000000 0.000000,0.000000 0.000000,19.000000-20.000000,0.000000 1.000000,0.000000 0.000000,0.000000 0.000000,18.000000 0.000000,1.000000 0.000000,-19.000000-20.000000,0.000000 1.000000,19.000000 0.000000,0.000000 0.000000,18.000000 0.000000,1.000000 0.000000,-19.000000 0.000000,0.000000 0.000000,0.000000-19.000000,0.000000 0.000000,-1.000000 0.000000,1.000000 0.000000,-19.000000 19.000000,0.000000 0.000000,0.000000-19.000000,0.000000 0.000000,19.000000 0.000000,0.000000 0.000000,-19.000000 0.000000</inkml:trace>
</inkml:ink>
</file>

<file path=ppt/ink/ink30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03:41"/>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55885.000000 12133.000000,'0.000000'-38.000000,"19.000000"19.000000,0.000000 0.000000,0.000000 19.000000,0.000000 0.000000,-19.000000-19.000000,0.000000 0.000000,19.000000 19.000000,0.000000 0.000000,19.000000 0.000000,-1.000000 0.000000,-18.000000 0.000000,0.000000 0.000000,19.000000 0.000000,0.000000 0.000000,-19.000000 19.000000,0.000000 0.000000,19.000000-19.000000,-1.000000 0.000000,1.000000 19.000000,0.000000 0.000000,-19.000000-19.000000,0.000000 0.000000,0.000000 19.000000,0.000000 0.000000,0.000000 0.000000,0.000000 0.000000,0.000000-1.000000,0.000000 1.000000,-19.000000 0.000000,0.000000 0.000000,0.000000 0.000000,0.000000 0.000000,0.000000 0.000000,0.000000 0.000000,-19.000000 0.000000,0.000000 0.000000,-19.000000 0.000000,0.000000 0.000000,0.000000 18.000000,0.000000 1.000000,0.000000-19.000000,1.000000 0.000000,-1.000000 0.000000,0.000000 0.000000,-19.000000 19.000000,0.000000 0.000000,20.000000-19.000000,-1.000000-1.000000,0.000000 20.000000,0.000000 0.000000,0.000000-19.000000,0.000000 0.000000,20.000000 0.000000,-1.000000 0.000000,-19.000000 0.000000,0.000000 0.000000,19.000000-19.000000,0.000000 0.000000,0.000000 19.000000,0.000000-1.000000,0.000000-18.000000,0.000000 0.000000,19.000000-18.000000,0.000000-1.000000,0.000000 0.000000,0.000000 0.000000,0.000000-19.000000,0.000000 0.000000,0.000000 0.000000,0.000000 0.000000,0.000000 1.000000,0.000000-1.000000,19.000000 0.000000,0.000000 0.000000,0.000000 0.000000,0.000000 0.000000,-19.000000 1.000000,0.000000-1.000000,19.000000 0.000000,0.000000 0.000000,0.000000 19.000000,0.000000 0.000000,0.000000 0.000000,0.000000 0.000000,0.000000 0.000000</inkml:trace>
</inkml:ink>
</file>

<file path=ppt/ink/ink30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03:42"/>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56756.000000 12133.000000,'37.000000'0.000000,"-37.000000"-19.000000,0.000000 0.000000,19.000000 19.000000,0.000000 0.000000,0.000000 0.000000,0.000000 0.000000,-19.000000 19.000000,0.000000 0.000000,0.000000 0.000000,0.000000 0.000000,0.000000 18.000000,0.000000 1.000000,0.000000 0.000000,0.000000 0.000000,0.000000 0.000000,0.000000 0.000000,0.000000-1.000000,0.000000 1.000000,0.000000 0.000000,0.000000 0.000000,0.000000-19.000000,0.000000 0.000000,0.000000 19.000000,0.000000-1.000000,-19.000000 1.000000,0.000000 0.000000,19.000000-19.000000,0.000000 0.000000,0.000000 0.000000,0.000000 0.000000,0.000000-38.000000,0.000000 0.000000,0.000000 0.000000,0.000000 0.000000,0.000000-19.000000,0.000000 0.000000,0.000000-18.000000,0.000000-1.000000,0.000000 19.000000,0.000000 0.000000,0.000000-19.000000,0.000000 1.000000,19.000000 18.000000,0.000000 0.000000,-19.000000 0.000000,0.000000 0.000000,19.000000 1.000000,0.000000-1.000000,-19.000000 0.000000,0.000000 0.000000,19.000000 0.000000,0.000000 0.000000,0.000000 19.000000,0.000000 1.000000,-19.000000-1.000000,0.000000 0.000000,18.000000 19.000000,1.000000 0.000000,0.000000 0.000000,0.000000 0.000000,0.000000 0.000000,0.000000 0.000000,0.000000 0.000000,0.000000 0.000000,0.000000 19.000000,0.000000 0.000000,-19.000000 18.000000,0.000000 1.000000,19.000000-19.000000,0.000000 0.000000,-19.000000 19.000000,0.000000 0.000000,0.000000 0.000000,0.000000-1.000000,18.000000-18.000000,1.000000 0.000000,-19.000000 0.000000,0.000000 0.000000,0.000000 19.000000,0.000000 0.000000,0.000000-19.000000,0.000000 0.000000,0.000000-1.000000,0.000000 1.000000,0.000000 0.000000,0.000000 0.000000,0.000000-38.000000,0.000000 0.000000,19.000000 0.000000,0.000000 1.000000,-19.000000-1.000000,0.000000 0.000000,19.000000-19.000000,0.000000 0.000000,0.000000 19.000000,0.000000 0.000000,0.000000-19.000000,0.000000 1.000000,19.000000-1.000000,-1.000000 0.000000,-18.000000 0.000000,0.000000 0.000000,0.000000 19.000000,0.000000 0.000000,0.000000 0.000000,0.000000 1.000000,-19.000000-20.000000,0.000000 0.000000,19.000000 19.000000,0.000000 0.000000,0.000000 0.000000,0.000000 0.000000,-19.000000 57.000000,0.000000 0.000000,0.000000-19.000000,0.000000 0.000000,0.000000 19.000000,0.000000-1.000000,0.000000 1.000000,0.000000 0.000000,0.000000 0.000000,0.000000 0.000000,0.000000 0.000000,0.000000-1.000000,0.000000 1.000000,0.000000 0.000000,0.000000-19.000000,0.000000 0.000000,0.000000 19.000000,0.000000 0.000000,0.000000-20.000000,0.000000 1.000000,0.000000 0.000000,0.000000 0.000000,0.000000 0.000000,0.000000 0.000000,19.000000 0.000000,-1.000000 0.000000,1.000000-19.000000,0.000000 0.000000,0.000000 0.000000,0.000000 0.000000,0.000000-19.000000</inkml:trace>
</inkml:ink>
</file>

<file path=ppt/ink/ink30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03:42"/>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58042.000000 12095.000000,'0.000000'-38.000000,"19.000000"38.000000,0.000000 0.000000,-19.000000-19.000000,0.000000 0.000000,19.000000 0.000000,0.000000 0.000000,0.000000 19.000000,0.000000 0.000000,-1.000000-19.000000,1.000000 1.000000,0.000000 18.000000,0.000000 0.000000,0.000000-19.000000,0.000000 0.000000,0.000000 19.000000,0.000000 0.000000,0.000000 0.000000,0.000000 0.000000,0.000000 0.000000,0.000000 0.000000,-1.000000 0.000000,1.000000 0.000000,-19.000000 19.000000,0.000000 0.000000,0.000000-1.000000,0.000000 1.000000,0.000000 0.000000,0.000000 0.000000,0.000000 19.000000,0.000000 0.000000,0.000000-19.000000,0.000000 0.000000,-19.000000 0.000000,1.000000 0.000000,18.000000 18.000000,0.000000 1.000000,-19.000000-19.000000,0.000000 0.000000,0.000000 0.000000,0.000000 0.000000,0.000000 0.000000,0.000000 0.000000,-19.000000-19.000000,0.000000 0.000000,19.000000 19.000000,1.000000 0.000000,-1.000000-19.000000,0.000000 0.000000,0.000000 0.000000,0.000000 0.000000,0.000000 0.000000,0.000000 0.000000,0.000000 0.000000,0.000000 0.000000,19.000000-19.000000,0.000000 0.000000,0.000000 0.000000,0.000000 0.000000,0.000000-19.000000,0.000000 0.000000,0.000000 0.000000,0.000000 1.000000,38.000000-1.000000,0.000000 0.000000,-19.000000 0.000000,0.000000 0.000000,0.000000 19.000000,0.000000 0.000000,18.000000 0.000000</inkml:trace>
</inkml:ink>
</file>

<file path=ppt/ink/ink30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03:43"/>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58799.000000 11717.000000,'0.000000'-38.000000,"19.000000"38.000000,0.000000 0.000000,-1.000000 0.000000,1.000000 0.000000,-19.000000 19.000000,0.000000 0.000000,-19.000000 18.000000,1.000000 1.000000,18.000000-19.000000,0.000000 0.000000,-19.000000 19.000000,0.000000 0.000000,0.000000 0.000000,0.000000-1.000000,0.000000 1.000000,0.000000 0.000000,0.000000 0.000000,0.000000 0.000000,0.000000 0.000000,0.000000-1.000000,0.000000-18.000000,1.000000 0.000000,18.000000 0.000000,0.000000 0.000000,-19.000000 0.000000,0.000000 0.000000,0.000000-19.000000,0.000000 0.000000,19.000000 19.000000,0.000000 0.000000,-19.000000-19.000000,0.000000 0.000000,0.000000 0.000000,0.000000 0.000000,0.000000-19.000000,0.000000 0.000000,19.000000 0.000000,0.000000 0.000000,-19.000000-19.000000,1.000000 0.000000,18.000000 19.000000,0.000000 1.000000,-19.000000-20.000000,0.000000 0.000000,19.000000 0.000000,0.000000 0.000000,0.000000 19.000000,0.000000 0.000000,-19.000000 0.000000,0.000000 1.000000,19.000000-20.000000,0.000000 0.000000,0.000000 19.000000,0.000000 0.000000,0.000000 0.000000</inkml:trace>
</inkml:ink>
</file>

<file path=ppt/ink/ink30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03:43"/>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58912.000000 11641.000000,'38.000000'0.000000,"-38.000000"19.000000,0.000000 0.000000,19.000000-19.000000,0.000000 0.000000,-19.000000 19.000000,0.000000 0.000000,19.000000 18.000000,0.000000 1.000000,-19.000000-19.000000,0.000000 0.000000,0.000000 19.000000,0.000000 0.000000,0.000000 0.000000,0.000000-1.000000,0.000000 1.000000,0.000000 0.000000,0.000000-19.000000,0.000000 0.000000,0.000000 19.000000,0.000000 0.000000,0.000000-1.000000,0.000000 1.000000,0.000000-19.000000,0.000000 0.000000,0.000000 0.000000,0.000000 0.000000,0.000000 0.000000,0.000000 0.000000,0.000000 0.000000,0.000000 0.000000,-19.000000-19.000000,0.000000 0.000000,19.000000-19.000000,0.000000 0.000000,0.000000-19.000000,0.000000 0.000000,0.000000 0.000000,0.000000 0.000000,0.000000 1.000000,0.000000-1.000000,19.000000 0.000000,0.000000 0.000000,0.000000-19.000000,0.000000 1.000000,0.000000-1.000000,-1.000000 0.000000,1.000000 0.000000,0.000000 1.000000,0.000000-1.000000,0.000000 0.000000,19.000000 19.000000,0.000000 0.000000,-19.000000 0.000000,0.000000 1.000000,0.000000 37.000000,-1.000000 0.000000,1.000000-19.000000,0.000000 0.000000,0.000000 38.000000,0.000000 0.000000,-19.000000 18.000000,0.000000 1.000000,19.000000 0.000000,0.000000 0.000000,-19.000000 19.000000,0.000000 0.000000,0.000000-1.000000,0.000000 1.000000,0.000000-19.000000,0.000000 0.000000,19.000000 0.000000,0.000000-1.000000,-19.000000 1.000000,0.000000 0.000000,0.000000 0.000000,0.000000 0.000000,0.000000-19.000000,0.000000 0.000000,0.000000-1.000000,0.000000 1.000000,0.000000 0.000000,0.000000 0.000000,0.000000-38.000000,0.000000 0.000000,0.000000 0.000000,0.000000 1.000000,0.000000-1.000000,0.000000 0.000000,19.000000-19.000000,0.000000 0.000000,-19.000000-19.000000,0.000000 1.000000,19.000000 18.000000,-1.000000 0.000000,1.000000-19.000000,0.000000 0.000000,0.000000 1.000000,0.000000-1.000000,0.000000 19.000000,0.000000 0.000000,0.000000 0.000000,0.000000 0.000000,-19.000000 20.000000,0.000000-1.000000,19.000000 19.000000,0.000000 0.000000,-19.000000-19.000000,0.000000 0.000000,19.000000 19.000000,0.000000 0.000000,-19.000000 38.000000,0.000000-1.000000,18.000000-18.000000,1.000000 0.000000,-19.000000 38.000000,0.000000 0.000000,0.000000-19.000000,0.000000 0.000000,0.000000-1.000000,0.000000 1.000000,0.000000 0.000000,0.000000 0.000000,0.000000 0.000000,0.000000 0.000000,0.000000-20.000000,0.000000 1.000000,0.000000 19.000000,0.000000 0.000000,0.000000-19.000000,0.000000 0.000000,0.000000 0.000000,0.000000 0.000000,19.000000-19.000000</inkml:trace>
</inkml:ink>
</file>

<file path=ppt/ink/ink3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15:59"/>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63500.000000 1970.000000,'0.000000'-20.000000,"0.000000"10.000000,0.000000 0.000000,0.000000 0.000000,0.000000 0.000000,9.000000 10.000000,1.000000 0.000000,-10.000000-10.000000,0.000000 0.000000,0.000000 0.000000,0.000000 0.000000,-10.000000 10.000000,1.000000 0.000000,-1.000000 0.000000,0.000000 0.000000,-10.000000 0.000000,0.000000 0.000000,10.000000 10.000000,-1.000000 0.000000,-19.000000 0.000000,0.000000 0.000000,10.000000 0.000000,0.000000 0.000000,-10.000000 0.000000,0.000000 0.000000,10.000000 10.000000,0.000000 0.000000,1.000000 0.000000,-1.000000 0.000000,-10.000000 0.000000,-1.000000 0.000000,21.000000-10.000000,1.000000 0.000000,-1.000000 10.000000,0.000000 0.000000,-1.000000 0.000000,1.000000 0.000000,10.000000 0.000000,0.000000 0.000000,0.000000-10.000000,0.000000 0.000000,0.000000 10.000000,0.000000 0.000000,21.000000-10.000000,-1.000000 0.000000,-1.000000 0.000000,2.000000 0.000000,-1.000000 0.000000,0.000000 0.000000,0.000000 0.000000,-1.000000 0.000000,1.000000 0.000000,0.000000 0.000000,1.000000-10.000000,-1.000000 0.000000,-1.000000 10.000000,2.000000 0.000000,-1.000000-10.000000,0.000000 0.000000,0.000000 0.000000,-1.000000 0.000000,1.000000 0.000000,0.000000 0.000000,1.000000 0.000000,-1.000000 0.000000,-11.000000 10.000000</inkml:trace>
</inkml:ink>
</file>

<file path=ppt/ink/ink31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03:44"/>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60085.000000 11376.000000,'0.000000'38.000000,"19.000000"-19.000000,0.000000 0.000000,-19.000000 0.000000,0.000000-1.000000,0.000000 20.000000,0.000000 0.000000,0.000000 0.000000,0.000000 0.000000,0.000000 0.000000,0.000000 0.000000,0.000000-1.000000,0.000000 1.000000,0.000000 0.000000,0.000000 0.000000,0.000000-19.000000,0.000000 0.000000,19.000000 19.000000,0.000000-1.000000,0.000000-18.000000,0.000000 0.000000,-19.000000 0.000000,0.000000 0.000000,19.000000 0.000000,0.000000 0.000000,18.000000-19.000000,1.000000 0.000000,-19.000000 0.000000,0.000000 0.000000,0.000000 19.000000,0.000000 0.000000,0.000000-19.000000,0.000000 0.000000,0.000000 0.000000,0.000000 0.000000,-19.000000-19.000000,0.000000 0.000000,19.000000 0.000000</inkml:trace>
</inkml:ink>
</file>

<file path=ppt/ink/ink31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03:44"/>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60085.000000 11527.000000,'0.000000'-38.000000,"-19.000000"20.000000,0.000000-1.000000,19.000000 0.000000,0.000000 0.000000,0.000000 0.000000,0.000000 0.000000,0.000000 0.000000,0.000000 0.000000,19.000000 0.000000,0.000000 0.000000,0.000000 19.000000,0.000000 0.000000,0.000000 0.000000,0.000000 0.000000,0.000000 0.000000,0.000000 0.000000,0.000000 19.000000,0.000000 0.000000,-1.000000-19.000000,1.000000 0.000000,0.000000 19.000000,0.000000 0.000000,0.000000 0.000000,0.000000 0.000000,0.000000 0.000000,0.000000 0.000000,-19.000000 0.000000,0.000000-1.000000,19.000000 1.000000,0.000000 0.000000,-19.000000 19.000000,0.000000 0.000000,0.000000-19.000000,0.000000 0.000000,0.000000 0.000000,0.000000 0.000000,-19.000000-19.000000,0.000000 0.000000,0.000000 19.000000,0.000000 0.000000,0.000000-1.000000,0.000000 1.000000,0.000000-19.000000,0.000000 0.000000,0.000000 19.000000,1.000000 0.000000,-1.000000 0.000000</inkml:trace>
</inkml:ink>
</file>

<file path=ppt/ink/ink31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03:45"/>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60501.000000 11376.000000,'38.000000'0.000000,"-19.000000"0.000000,0.000000 0.000000,0.000000 0.000000,0.000000 0.000000,-19.000000 19.000000,0.000000 0.000000,19.000000 0.000000,0.000000 0.000000,-19.000000 18.000000,0.000000 1.000000,0.000000-19.000000,0.000000 0.000000,0.000000 19.000000,0.000000 0.000000,0.000000 19.000000,0.000000-1.000000,0.000000-18.000000,0.000000 0.000000,19.000000 0.000000,0.000000 0.000000,-19.000000-19.000000,0.000000 0.000000,19.000000 18.000000,-1.000000 1.000000,-18.000000-19.000000,0.000000 0.000000,0.000000 0.000000,0.000000 0.000000,0.000000-38.000000,0.000000 0.000000,0.000000-19.000000,0.000000 0.000000,0.000000 19.000000,0.000000 1.000000,0.000000-39.000000,0.000000 0.000000,0.000000 19.000000,0.000000 0.000000,0.000000-18.000000,0.000000-1.000000,0.000000 19.000000,0.000000 0.000000,19.000000-19.000000,0.000000 1.000000,-19.000000 18.000000,0.000000 0.000000,0.000000 0.000000,0.000000 0.000000,19.000000 19.000000,0.000000 0.000000,-19.000000-18.000000,0.000000-1.000000,19.000000 19.000000,0.000000 0.000000,-19.000000 0.000000,0.000000 0.000000,19.000000 19.000000,0.000000 0.000000,0.000000 0.000000,0.000000 0.000000,0.000000 0.000000,-1.000000 0.000000,1.000000 19.000000,0.000000 0.000000,-19.000000 0.000000,0.000000 0.000000,19.000000 0.000000,0.000000 0.000000,-19.000000 18.000000,0.000000 1.000000,19.000000 0.000000,0.000000 0.000000,-19.000000 0.000000,0.000000 0.000000,0.000000-1.000000,0.000000 1.000000,19.000000 0.000000,0.000000 0.000000,-19.000000 0.000000,0.000000 0.000000,19.000000-19.000000,0.000000 0.000000,-19.000000 18.000000,0.000000 1.000000,19.000000-19.000000,-1.000000 0.000000,1.000000 0.000000,0.000000 0.000000,0.000000-19.000000,0.000000 0.000000,0.000000 19.000000</inkml:trace>
</inkml:ink>
</file>

<file path=ppt/ink/ink31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03:45"/>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61864.000000 11262.000000,'37.000000'0.000000,"-18.000000"0.000000,0.000000 0.000000,0.000000 0.000000,0.000000 0.000000,-38.000000 0.000000,0.000000 0.000000,-19.000000 0.000000,1.000000 0.000000,18.000000 0.000000,0.000000 0.000000,-19.000000 0.000000,0.000000 0.000000,19.000000 0.000000,0.000000 0.000000,-19.000000 0.000000,1.000000 0.000000,-1.000000 0.000000,0.000000 0.000000,0.000000 19.000000,0.000000 0.000000,19.000000-19.000000,0.000000 0.000000,-18.000000 19.000000,-1.000000 0.000000,19.000000 0.000000</inkml:trace>
</inkml:ink>
</file>

<file path=ppt/ink/ink31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03:45"/>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61485.000000 10998.000000,'0.000000'-38.000000,"19.000000"38.000000,0.000000 0.000000,-19.000000 19.000000,0.000000 0.000000,19.000000 18.000000,0.000000 1.000000,-19.000000-19.000000,0.000000 0.000000,0.000000 19.000000,0.000000 0.000000,0.000000 19.000000,0.000000-1.000000,19.000000 1.000000,0.000000 0.000000,-19.000000-19.000000,0.000000-1.000000,19.000000 20.000000,0.000000 0.000000,-19.000000 0.000000,0.000000 0.000000,0.000000-20.000000,0.000000 1.000000,0.000000 0.000000,0.000000 0.000000,18.000000-19.000000,1.000000 0.000000,-19.000000 19.000000</inkml:trace>
</inkml:ink>
</file>

<file path=ppt/ink/ink31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03:47"/>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55583.000000 13911.000000,'37.000000'0.000000,"-37.000000"-19.000000,0.000000 0.000000,19.000000 19.000000,0.000000 0.000000,0.000000 0.000000,0.000000 0.000000,0.000000-19.000000,0.000000 0.000000,19.000000 19.000000,0.000000 0.000000,-1.000000 0.000000,1.000000 0.000000,-19.000000 0.000000,0.000000 0.000000,19.000000 0.000000,0.000000 0.000000,0.000000 19.000000,-1.000000 0.000000,1.000000 0.000000,0.000000 0.000000,0.000000 0.000000,0.000000 0.000000,-19.000000 0.000000,0.000000 0.000000,0.000000 19.000000,-1.000000-1.000000,-18.000000 1.000000,0.000000 0.000000,0.000000 0.000000,0.000000 0.000000,0.000000 0.000000,0.000000-1.000000,0.000000 1.000000,0.000000 0.000000,-18.000000-19.000000,-1.000000 0.000000,-19.000000 19.000000,0.000000 0.000000,19.000000-19.000000,0.000000-1.000000,-19.000000-18.000000,0.000000 0.000000,20.000000 19.000000,-1.000000 0.000000,-19.000000-19.000000,0.000000 0.000000,19.000000 0.000000,0.000000 0.000000,0.000000 0.000000,0.000000 0.000000,-19.000000-19.000000,1.000000 0.000000,37.000000-18.000000,0.000000-1.000000,-19.000000 0.000000,0.000000 0.000000,19.000000 0.000000,0.000000 0.000000,-19.000000-18.000000,0.000000-1.000000,19.000000 0.000000,0.000000 0.000000,0.000000 20.000000,0.000000-1.000000,19.000000 0.000000,0.000000 0.000000,0.000000 0.000000,0.000000 0.000000,0.000000 19.000000,-1.000000 1.000000,1.000000-1.000000,0.000000 0.000000,0.000000 19.000000,0.000000 0.000000,19.000000-19.000000</inkml:trace>
</inkml:ink>
</file>

<file path=ppt/ink/ink31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03:47"/>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56869.000000 13533.000000,'38.000000'0.000000,"-38.000000"-19.000000,0.000000 0.000000,19.000000 19.000000,0.000000 0.000000,-19.000000-19.000000,0.000000 0.000000,19.000000 19.000000,0.000000 0.000000,-38.000000 0.000000,0.000000 0.000000,0.000000 0.000000,0.000000 0.000000,0.000000 0.000000,0.000000 0.000000,0.000000 19.000000,0.000000 0.000000,0.000000 0.000000,0.000000 0.000000,19.000000 19.000000,0.000000-1.000000,-19.000000-18.000000,1.000000 0.000000,18.000000 19.000000,0.000000 0.000000,-19.000000-19.000000,0.000000 0.000000,19.000000 19.000000,0.000000-1.000000,0.000000 1.000000,0.000000 0.000000,0.000000-19.000000,0.000000 0.000000,0.000000 19.000000,0.000000 0.000000,0.000000-1.000000,0.000000 1.000000,0.000000 0.000000,0.000000 0.000000,0.000000 0.000000,0.000000 0.000000,0.000000-1.000000,0.000000 1.000000,0.000000-19.000000,0.000000 0.000000,0.000000 0.000000,0.000000 0.000000,0.000000 0.000000,0.000000 0.000000,-19.000000 0.000000,0.000000 0.000000,19.000000 0.000000,0.000000-1.000000,0.000000 1.000000,0.000000 0.000000,-19.000000-19.000000,0.000000 0.000000,19.000000-19.000000</inkml:trace>
</inkml:ink>
</file>

<file path=ppt/ink/ink31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03:47"/>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56983.000000 13949.000000,'37.000000'0.000000,"-37.000000"-19.000000,0.000000 0.000000,19.000000 19.000000,0.000000 0.000000,0.000000 0.000000,0.000000 0.000000,-19.000000-19.000000,0.000000 0.000000,19.000000 19.000000,0.000000 0.000000,-38.000000 0.000000,0.000000 0.000000,0.000000 0.000000,0.000000 0.000000,-19.000000 0.000000,1.000000 0.000000,18.000000 0.000000,0.000000 0.000000,0.000000 19.000000,0.000000 0.000000,0.000000-19.000000,0.000000 0.000000,0.000000 0.000000,0.000000 0.000000,0.000000 19.000000,0.000000 0.000000,0.000000-19.000000</inkml:trace>
</inkml:ink>
</file>

<file path=ppt/ink/ink31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03:48"/>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58156.000000 13571.000000,'37.000000'0.000000,"-37.000000"-19.000000,0.000000 0.000000,19.000000 0.000000,0.000000 0.000000,-19.000000 0.000000,0.000000 0.000000,-19.000000 19.000000,0.000000 0.000000,0.000000 0.000000,1.000000 0.000000,18.000000 19.000000,0.000000 0.000000,-19.000000-19.000000,0.000000 0.000000,0.000000 38.000000,0.000000 0.000000,0.000000-20.000000,0.000000 1.000000,19.000000 0.000000,0.000000 0.000000,-19.000000 19.000000,0.000000 0.000000,19.000000-19.000000,0.000000 0.000000,0.000000 19.000000,0.000000-1.000000,0.000000 1.000000,0.000000 0.000000,-19.000000 0.000000,0.000000 0.000000,19.000000-19.000000,0.000000 0.000000,0.000000 18.000000,0.000000 1.000000,0.000000-19.000000,0.000000 0.000000,0.000000 0.000000,0.000000 0.000000,0.000000 0.000000,0.000000 0.000000,0.000000 0.000000</inkml:trace>
</inkml:ink>
</file>

<file path=ppt/ink/ink31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03:48"/>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58307.000000 13798.000000,'38.000000'0.000000,"-38.000000"-19.000000,0.000000 0.000000,19.000000 0.000000,0.000000 0.000000,-38.000000 19.000000,0.000000 0.000000,0.000000 0.000000,0.000000 0.000000,0.000000 0.000000,0.000000 0.000000,-19.000000 19.000000,0.000000 0.000000,19.000000-19.000000,1.000000 0.000000,-20.000000 19.000000,0.000000 0.000000,19.000000-1.000000,0.000000 1.000000,0.000000-19.000000,0.000000 0.000000,0.000000 19.000000</inkml:trace>
</inkml:ink>
</file>

<file path=ppt/ink/ink3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15:59"/>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63619.000000 1950.000000,'0.000000'-20.000000,"11.000000"20.000000,-1.000000 0.000000,0.000000 0.000000,-1.000000 0.000000,1.000000 0.000000,1.000000 0.000000,9.000000 0.000000,-1.000000 0.000000,-8.000000 10.000000,-1.000000 0.000000,10.000000 10.000000,0.000000 0.000000,-10.000000 0.000000,0.000000 0.000000,-1.000000 0.000000,1.000000 0.000000,1.000000 0.000000,-1.000000 0.000000,-10.000000 10.000000,0.000000 0.000000,0.000000-10.000000,0.000000 0.000000,0.000000 0.000000,0.000000 0.000000,-10.000000-10.000000,-1.000000 0.000000,1.000000 10.000000,1.000000 0.000000,-1.000000-20.000000,0.000000 0.000000,-10.000000 10.000000,0.000000 0.000000,10.000000-10.000000,-1.000000 0.000000,1.000000 0.000000,1.000000 0.000000,-1.000000 0.000000,0.000000 0.000000,-1.000000 0.000000,1.000000 0.000000,10.000000-10.000000,0.000000 0.000000,0.000000 0.000000,0.000000 0.000000,0.000000 0.000000,0.000000 0.000000,0.000000-10.000000,0.000000 0.000000,10.000000-10.000000,1.000000 0.000000,-1.000000 10.000000,0.000000 0.000000,-1.000000-10.000000,1.000000 0.000000,1.000000 0.000000,-1.000000 0.000000,10.000000 0.000000,0.000000 0.000000,0.000000 10.000000,-1.000000 0.000000,1.000000-10.000000,0.000000 0.000000,10.000000 20.000000,0.000000 0.000000,-10.000000-10.000000,0.000000 0.000000,10.000000 10.000000,0.000000 0.000000,-10.000000 10.000000,0.000000 0.000000,1.000000 0.000000,-1.000000 0.000000,-11.000000 0.000000,1.000000 0.000000,1.000000 0.000000</inkml:trace>
</inkml:ink>
</file>

<file path=ppt/ink/ink32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03:49"/>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58345.000000 13798.000000,'38.000000'-38.000000,"-20.000000"38.000000,1.000000 0.000000,0.000000-19.000000,0.000000 0.000000,0.000000 19.000000,0.000000 0.000000,0.000000-19.000000,0.000000 0.000000,0.000000 19.000000,0.000000 0.000000,0.000000 0.000000,0.000000 0.000000,-1.000000 0.000000,1.000000 0.000000,0.000000 0.000000,0.000000 0.000000,0.000000 0.000000,0.000000 0.000000,0.000000 19.000000,0.000000 0.000000,-19.000000 0.000000,0.000000 0.000000,0.000000 0.000000,0.000000 0.000000,0.000000-1.000000,0.000000 1.000000,0.000000 0.000000,0.000000 0.000000,0.000000 0.000000,0.000000 0.000000,-19.000000 0.000000,0.000000 0.000000,0.000000 0.000000,0.000000 0.000000,0.000000-19.000000,0.000000 0.000000,0.000000 19.000000,1.000000 0.000000,-1.000000-19.000000,0.000000 0.000000,0.000000 0.000000,0.000000 0.000000,0.000000 0.000000,0.000000 0.000000,19.000000-19.000000,0.000000 0.000000,0.000000 0.000000,0.000000 0.000000,0.000000-19.000000,0.000000 0.000000,19.000000 38.000000,0.000000 0.000000,0.000000-19.000000</inkml:trace>
</inkml:ink>
</file>

<file path=ppt/ink/ink32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03:49"/>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58950.000000 13684.000000,'38.000000'0.000000,"-19.000000"0.000000,0.000000 0.000000,0.000000 0.000000,0.000000 0.000000,0.000000 0.000000,-1.000000 0.000000,1.000000 0.000000,0.000000 0.000000,0.000000 0.000000,0.000000 0.000000,0.000000 0.000000,0.000000 0.000000,0.000000 19.000000,0.000000 0.000000,-19.000000 0.000000,0.000000 0.000000,0.000000 0.000000,0.000000 0.000000,-19.000000-1.000000,0.000000 1.000000,0.000000 0.000000,0.000000 0.000000,0.000000 0.000000,0.000000 0.000000,0.000000-19.000000,0.000000 0.000000,1.000000 0.000000,-1.000000 0.000000,0.000000 19.000000,0.000000 0.000000,0.000000-19.000000,0.000000 0.000000,0.000000 0.000000,0.000000 0.000000,0.000000 0.000000,0.000000 0.000000,0.000000 0.000000,0.000000 0.000000,19.000000-19.000000,0.000000 0.000000,0.000000 0.000000,0.000000 0.000000,0.000000 0.000000,0.000000 0.000000,0.000000 0.000000,0.000000 1.000000,0.000000-1.000000,0.000000 0.000000,38.000000 0.000000,0.000000 0.000000,0.000000-19.000000,0.000000 0.000000,-19.000000 19.000000</inkml:trace>
</inkml:ink>
</file>

<file path=ppt/ink/ink32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03:50"/>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59555.000000 13192.000000,'0.000000'-38.000000,"0.000000"19.000000,0.000000 0.000000,0.000000 1.000000,0.000000-1.000000,0.000000 0.000000,0.000000 0.000000,0.000000 0.000000,0.000000 0.000000,0.000000 38.000000,0.000000 0.000000,0.000000 0.000000,0.000000 0.000000,19.000000 18.000000,0.000000 1.000000,-19.000000 19.000000,0.000000 0.000000,0.000000-19.000000,0.000000 0.000000,19.000000-1.000000,0.000000 1.000000,-19.000000 0.000000,0.000000 0.000000,19.000000 19.000000,0.000000-1.000000,-19.000000-37.000000,0.000000 0.000000,19.000000 19.000000,0.000000 0.000000,-19.000000 0.000000,0.000000 0.000000,0.000000-1.000000,0.000000 1.000000,0.000000-19.000000,0.000000 0.000000,0.000000 0.000000,0.000000 0.000000,0.000000 0.000000,0.000000 0.000000,0.000000 0.000000,0.000000 0.000000,-19.000000-1.000000,0.000000 1.000000,0.000000-19.000000,0.000000 0.000000,0.000000 0.000000,0.000000 0.000000,0.000000 0.000000,0.000000 0.000000,1.000000 0.000000,-1.000000 0.000000,0.000000 0.000000,0.000000 0.000000,0.000000 0.000000,0.000000 0.000000,0.000000 0.000000,0.000000 0.000000,0.000000-19.000000,0.000000 1.000000,0.000000-1.000000,0.000000 0.000000,19.000000 0.000000,0.000000 0.000000,0.000000 0.000000,0.000000 0.000000,0.000000 0.000000,0.000000 0.000000,0.000000 0.000000,0.000000 0.000000,0.000000-18.000000,0.000000-1.000000,38.000000 19.000000,0.000000 0.000000,-19.000000 0.000000,0.000000 0.000000,0.000000 0.000000,0.000000 0.000000,19.000000 0.000000,-1.000000 0.000000,-18.000000 0.000000,0.000000 1.000000,0.000000 18.000000,0.000000 0.000000,0.000000-19.000000</inkml:trace>
</inkml:ink>
</file>

<file path=ppt/ink/ink32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03:50"/>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60047.000000 13608.000000,'38.000000'0.000000,"-38.000000"-19.000000,0.000000 1.000000,19.000000 18.000000,0.000000 0.000000,0.000000-19.000000</inkml:trace>
</inkml:ink>
</file>

<file path=ppt/ink/ink32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04:05"/>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7900.000000 8800.000000,'50.000000'50.000000,"-25.000000"-50.000000,0.000000 0.000000,0.000000 0.000000,0.000000 0.000000,25.000000 0.000000,0.000000 0.000000,-25.000000 0.000000,0.000000 0.000000,50.000000 0.000000,0.000000 0.000000,0.000000 0.000000,0.000000 0.000000,25.000000 0.000000,0.000000 0.000000,25.000000 0.000000,0.000000 0.000000,25.000000-25.000000,0.000000 0.000000,0.000000 25.000000,0.000000 0.000000,0.000000 0.000000,0.000000 0.000000,0.000000 0.000000,0.000000 0.000000,0.000000 0.000000,0.000000 0.000000,-25.000000 0.000000,0.000000 0.000000,25.000000 0.000000,0.000000 0.000000,-25.000000 0.000000,0.000000 0.000000,50.000000 25.000000,0.000000 0.000000,-25.000000-25.000000,0.000000 0.000000,-25.000000 25.000000,0.000000 0.000000,25.000000-25.000000,0.000000 0.000000,-50.000000 0.000000,0.000000 0.000000,25.000000 0.000000,0.000000 0.000000,0.000000 25.000000,0.000000 0.000000,0.000000-25.000000,0.000000 0.000000,0.000000 0.000000,0.000000 0.000000,25.000000 0.000000,0.000000 0.000000,-50.000000 0.000000,0.000000 0.000000,0.000000 0.000000,0.000000 0.000000,-25.000000 0.000000,0.000000 0.000000,0.000000 25.000000,0.000000 0.000000,-25.000000-25.000000,0.000000 0.000000,25.000000 0.000000,0.000000 0.000000,-50.000000 0.000000,0.000000 0.000000,0.000000 25.000000,0.000000 0.000000,0.000000-25.000000,0.000000 0.000000,0.000000 0.000000,0.000000 0.000000,-25.000000 25.000000,0.000000 0.000000,-25.000000-25.000000,0.000000 0.000000,0.000000 0.000000,0.000000 0.000000,-25.000000 0.000000,0.000000 0.000000,0.000000 0.000000,0.000000 0.000000,-25.000000 0.000000,0.000000 0.000000,0.000000 0.000000,0.000000 0.000000,0.000000 0.000000,0.000000 0.000000,-25.000000 0.000000,0.000000 0.000000,0.000000 0.000000,0.000000 0.000000,-25.000000 0.000000,0.000000 0.000000,-25.000000 0.000000,0.000000 0.000000,0.000000 0.000000,0.000000 0.000000,0.000000 0.000000,0.000000 0.000000,0.000000-25.000000,0.000000 0.000000,25.000000 25.000000,0.000000 0.000000,-25.000000 0.000000,0.000000 0.000000,25.000000 0.000000,0.000000 0.000000,0.000000-25.000000,0.000000 0.000000,-25.000000 25.000000,0.000000 0.000000,50.000000 0.000000,0.000000 0.000000,-25.000000 0.000000,0.000000 0.000000,0.000000-25.000000,0.000000 0.000000,25.000000 25.000000,0.000000 0.000000,0.000000 0.000000,0.000000 0.000000,-25.000000-25.000000,0.000000 0.000000,50.000000 25.000000,0.000000 0.000000,-25.000000 0.000000,0.000000 0.000000,25.000000 0.000000,0.000000 0.000000,0.000000 0.000000,0.000000 0.000000,25.000000 0.000000,0.000000 0.000000,0.000000 0.000000,0.000000 0.000000,25.000000 0.000000,0.000000 0.000000,0.000000 0.000000,0.000000 0.000000,25.000000-25.000000</inkml:trace>
</inkml:ink>
</file>

<file path=ppt/ink/ink32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04:09"/>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37500.000000 8950.000000,'50.000000'0.000000,"0.000000"0.000000,0.000000 0.000000,0.000000 0.000000,0.000000 0.000000,0.000000 0.000000,0.000000 0.000000,25.000000 0.000000,0.000000 0.000000,-25.000000 0.000000,0.000000 0.000000,50.000000 0.000000,0.000000 0.000000,0.000000 0.000000,0.000000 0.000000,0.000000 0.000000,0.000000 0.000000,0.000000 0.000000,0.000000 0.000000,25.000000 0.000000,0.000000 0.000000,-25.000000 0.000000,0.000000 0.000000,0.000000 0.000000,0.000000 0.000000,25.000000 0.000000,0.000000 0.000000,-25.000000 0.000000,0.000000 0.000000,0.000000 0.000000,0.000000 0.000000,0.000000 0.000000,0.000000 0.000000,25.000000 0.000000,0.000000 0.000000,-25.000000 0.000000,0.000000 0.000000,25.000000 0.000000,0.000000 0.000000,-25.000000 0.000000,0.000000 0.000000,25.000000 0.000000,0.000000 0.000000,-25.000000 0.000000,0.000000 0.000000,-25.000000 0.000000,0.000000 0.000000,25.000000 0.000000,0.000000 0.000000,-25.000000 0.000000,0.000000 0.000000,25.000000 0.000000,0.000000 0.000000,-25.000000 0.000000,0.000000 0.000000,25.000000 0.000000,0.000000 0.000000,0.000000 0.000000,0.000000 0.000000,-25.000000 0.000000,0.000000 0.000000,25.000000 0.000000,0.000000 0.000000,-50.000000 0.000000,0.000000 0.000000,25.000000 0.000000,0.000000 0.000000,0.000000 0.000000,0.000000 0.000000,-25.000000 0.000000,0.000000 0.000000,0.000000 0.000000,0.000000 0.000000,25.000000 0.000000,0.000000 0.000000,-25.000000 0.000000,0.000000 0.000000,0.000000 0.000000,0.000000 0.000000,0.000000 0.000000,0.000000 0.000000,25.000000 0.000000,0.000000 0.000000,-25.000000 0.000000,0.000000 0.000000,0.000000 0.000000,0.000000 0.000000,0.000000 0.000000,0.000000 0.000000,0.000000-25.000000,0.000000 0.000000,0.000000 25.000000,0.000000 0.000000,0.000000 0.000000,0.000000 0.000000,0.000000 0.000000,0.000000 0.000000,-25.000000 0.000000,0.000000 0.000000,25.000000 0.000000,0.000000 0.000000,-25.000000 0.000000,0.000000 0.000000,0.000000 0.000000,0.000000 0.000000,0.000000 0.000000,0.000000 0.000000,0.000000 25.000000</inkml:trace>
</inkml:ink>
</file>

<file path=ppt/ink/ink32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04:11"/>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7750.000000 11150.000000,'0.000000'50.000000,"25.000000"-50.000000,0.000000 0.000000,0.000000 0.000000,0.000000 0.000000,0.000000 0.000000,0.000000 0.000000,0.000000-25.000000,0.000000 0.000000,0.000000 25.000000,0.000000 0.000000,0.000000 0.000000,0.000000 0.000000,0.000000 0.000000,0.000000 0.000000,0.000000 0.000000,0.000000 0.000000,0.000000 0.000000,0.000000 0.000000,25.000000 0.000000,0.000000 0.000000,-25.000000 0.000000,0.000000 0.000000,25.000000 0.000000,0.000000 0.000000,0.000000 0.000000,0.000000 0.000000,25.000000 0.000000,0.000000 0.000000,0.000000 0.000000,0.000000 0.000000,0.000000 0.000000,0.000000 0.000000,25.000000 0.000000,0.000000 0.000000,0.000000 0.000000,0.000000 0.000000,0.000000 0.000000,0.000000 0.000000,0.000000 0.000000,0.000000 0.000000,0.000000 0.000000,0.000000 0.000000,25.000000 0.000000,0.000000 0.000000,-25.000000 0.000000,0.000000 0.000000,25.000000 0.000000,0.000000 0.000000,0.000000 0.000000,0.000000 0.000000,-25.000000 0.000000,0.000000 0.000000,0.000000 0.000000,0.000000 0.000000,25.000000 0.000000,0.000000 0.000000,-25.000000 0.000000,0.000000 0.000000,0.000000 0.000000,0.000000 0.000000,-25.000000 0.000000,0.000000 0.000000,25.000000 0.000000,0.000000 0.000000,-25.000000 0.000000,0.000000 0.000000,25.000000 0.000000,0.000000 0.000000,-25.000000 25.000000,0.000000 0.000000,25.000000-25.000000,0.000000 0.000000,0.000000 0.000000,0.000000 0.000000,0.000000 0.000000,0.000000 0.000000,0.000000 0.000000,0.000000 0.000000,0.000000 0.000000,0.000000 0.000000,-25.000000 0.000000,0.000000 0.000000,25.000000 0.000000,0.000000 0.000000,0.000000 0.000000,0.000000 0.000000,-25.000000 0.000000,0.000000 0.000000,25.000000 0.000000,0.000000 0.000000,0.000000 0.000000,0.000000 0.000000,-25.000000 0.000000,0.000000 0.000000,25.000000 0.000000,0.000000 0.000000,25.000000 0.000000,0.000000 0.000000,0.000000 0.000000,0.000000 0.000000,0.000000 25.000000,0.000000 0.000000,-25.000000-25.000000,0.000000 0.000000,0.000000 0.000000,0.000000 0.000000,-25.000000 0.000000,0.000000 0.000000,25.000000 0.000000,0.000000 0.000000,-25.000000 0.000000,0.000000 0.000000,25.000000 0.000000,0.000000 0.000000,-25.000000 0.000000,0.000000 0.000000,25.000000 0.000000,0.000000 0.000000,0.000000 0.000000,0.000000 0.000000,0.000000 0.000000,0.000000 0.000000,0.000000 0.000000,0.000000 0.000000,0.000000 0.000000,0.000000 0.000000,0.000000 0.000000,0.000000 0.000000,-25.000000 0.000000,0.000000 0.000000,0.000000 0.000000,0.000000 0.000000,25.000000 0.000000,0.000000 0.000000,-50.000000 0.000000,0.000000 0.000000,50.000000 0.000000,0.000000 0.000000,-25.000000 0.000000,0.000000 0.000000,0.000000 0.000000,0.000000 0.000000,0.000000 0.000000,0.000000 0.000000,0.000000 0.000000,0.000000 0.000000,-25.000000 0.000000,0.000000 0.000000,25.000000 0.000000,0.000000 0.000000,0.000000 0.000000,0.000000 0.000000,0.000000 0.000000,0.000000 0.000000,-25.000000 0.000000,0.000000 0.000000,50.000000 0.000000,0.000000 0.000000,-25.000000 0.000000,0.000000 0.000000,0.000000 0.000000,0.000000 0.000000,0.000000 0.000000,0.000000 0.000000,25.000000 0.000000,0.000000 0.000000,0.000000 0.000000,0.000000 0.000000,0.000000 0.000000,0.000000 0.000000,0.000000 0.000000,0.000000 0.000000,0.000000 0.000000,0.000000 0.000000,0.000000 0.000000,0.000000 0.000000,0.000000 0.000000,0.000000 0.000000,0.000000 0.000000,0.000000 0.000000,-25.000000-25.000000,0.000000 0.000000,0.000000 25.000000,0.000000 0.000000,25.000000 0.000000,0.000000 0.000000,-25.000000 0.000000,0.000000 0.000000,-25.000000 0.000000,0.000000 0.000000,50.000000 0.000000,0.000000 0.000000,-25.000000 0.000000,0.000000 0.000000,0.000000 0.000000,0.000000 0.000000,0.000000 0.000000,0.000000 0.000000,0.000000 0.000000,0.000000 0.000000,-25.000000 0.000000,0.000000 0.000000,25.000000 0.000000,0.000000 0.000000,0.000000 0.000000,0.000000 0.000000,0.000000 0.000000,0.000000 0.000000,-25.000000 0.000000,0.000000 0.000000,25.000000 0.000000,0.000000 0.000000,-25.000000 0.000000,0.000000 0.000000,25.000000 0.000000,0.000000 0.000000,-25.000000 0.000000,0.000000 0.000000,25.000000 0.000000,0.000000 0.000000,0.000000 0.000000,0.000000 0.000000,0.000000 0.000000,0.000000 0.000000,0.000000 0.000000,0.000000 0.000000,25.000000 0.000000,0.000000 0.000000,-25.000000 0.000000,0.000000 0.000000,0.000000 0.000000,0.000000 0.000000,25.000000 25.000000,0.000000 0.000000,-50.000000-25.000000,0.000000 0.000000,25.000000 0.000000,0.000000 0.000000,25.000000 0.000000,0.000000 0.000000,-25.000000 0.000000,0.000000 0.000000,0.000000 0.000000,0.000000 0.000000,25.000000 0.000000,0.000000 0.000000,0.000000 0.000000,0.000000 0.000000,0.000000 0.000000,0.000000 0.000000,-25.000000 0.000000,0.000000 0.000000,25.000000 0.000000,0.000000 0.000000,-50.000000 0.000000,0.000000 0.000000,25.000000 0.000000,0.000000 0.000000,-25.000000 0.000000,0.000000 0.000000,25.000000 0.000000,0.000000 0.000000,-25.000000 0.000000,0.000000 0.000000,0.000000 0.000000,0.000000 0.000000,25.000000 0.000000,0.000000 0.000000,-25.000000 0.000000,0.000000 0.000000,25.000000 0.000000,0.000000 0.000000,0.000000 0.000000,0.000000 0.000000,25.000000 0.000000,0.000000 0.000000,-25.000000 0.000000,0.000000 0.000000,25.000000 0.000000,0.000000 0.000000,25.000000 0.000000,0.000000 0.000000,-25.000000 0.000000,0.000000 0.000000,0.000000 0.000000,0.000000 0.000000,0.000000 0.000000,0.000000 0.000000,-25.000000 0.000000,0.000000 0.000000,25.000000 0.000000,0.000000 0.000000,-25.000000 0.000000,0.000000 0.000000,25.000000 0.000000,0.000000 0.000000,-25.000000 0.000000,0.000000 0.000000,25.000000 0.000000,0.000000 0.000000,0.000000 0.000000,0.000000 0.000000,0.000000 0.000000,0.000000 0.000000,-25.000000 0.000000,0.000000 0.000000,0.000000 0.000000,0.000000 0.000000,-25.000000 0.000000,0.000000 0.000000,0.000000 0.000000,0.000000 0.000000,0.000000 0.000000,0.000000 0.000000,0.000000 0.000000,0.000000 0.000000,0.000000 0.000000,0.000000 0.000000,0.000000 0.000000,0.000000 0.000000,25.000000 25.000000,0.000000 0.000000,-25.000000-25.000000,0.000000 0.000000,25.000000 0.000000,0.000000 0.000000,-25.000000 0.000000,0.000000 0.000000,25.000000 0.000000,0.000000 0.000000,0.000000 0.000000,0.000000 0.000000,0.000000 0.000000,0.000000 0.000000,0.000000 25.000000,0.000000 0.000000,0.000000-25.000000,0.000000 0.000000,-25.000000 0.000000,0.000000 0.000000,0.000000 0.000000,0.000000 0.000000,0.000000 0.000000,0.000000 0.000000,-25.000000 0.000000,0.000000 0.000000,25.000000 25.000000,0.000000 0.000000,-25.000000-25.000000,0.000000 0.000000,0.000000 0.000000,0.000000 0.000000,0.000000 0.000000,0.000000 0.000000,0.000000 0.000000,0.000000 0.000000,-25.000000 25.000000,0.000000 0.000000,0.000000 0.000000,0.000000 0.000000,25.000000-25.000000,0.000000 0.000000,0.000000 25.000000</inkml:trace>
</inkml:ink>
</file>

<file path=ppt/ink/ink32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04:20"/>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8450.000000 13500.000000,'50.000000'0.000000,"-25.000000"0.000000,0.000000 0.000000,-25.000000 25.000000,0.000000 0.000000,25.000000-25.000000,0.000000 0.000000,0.000000 0.000000,0.000000 0.000000,0.000000 0.000000,0.000000 0.000000,0.000000 0.000000,0.000000 0.000000,0.000000 0.000000,0.000000 0.000000,25.000000 0.000000,0.000000 0.000000,-25.000000 0.000000,0.000000 0.000000,25.000000 0.000000,0.000000 0.000000,25.000000 0.000000,0.000000 0.000000,-25.000000 0.000000,0.000000 0.000000,25.000000 0.000000,0.000000 0.000000,0.000000 0.000000,0.000000 0.000000,0.000000 0.000000,0.000000 0.000000,25.000000 0.000000,0.000000 0.000000,0.000000 0.000000,0.000000 0.000000,0.000000 0.000000,0.000000 0.000000,25.000000 0.000000,0.000000 0.000000,0.000000 0.000000,0.000000 0.000000,25.000000 0.000000,0.000000 0.000000,0.000000 0.000000,0.000000 0.000000,25.000000 0.000000,0.000000 0.000000,-25.000000 0.000000,0.000000 0.000000,-25.000000 0.000000,0.000000 0.000000,-25.000000 0.000000,0.000000 0.000000,0.000000 0.000000,0.000000 0.000000,-25.000000 0.000000,0.000000 0.000000,25.000000 0.000000,0.000000 0.000000,0.000000 0.000000,0.000000 0.000000,0.000000 0.000000,0.000000 0.000000,25.000000-25.000000,0.000000 0.000000,0.000000 25.000000,0.000000 0.000000,0.000000 0.000000,0.000000 0.000000,0.000000 0.000000,0.000000 0.000000,0.000000-25.000000,0.000000 0.000000,-25.000000 25.000000,0.000000 0.000000,50.000000 0.000000,0.000000 0.000000,-25.000000 0.000000,0.000000 0.000000,0.000000-25.000000,0.000000 0.000000,25.000000 25.000000,0.000000 0.000000,-25.000000 0.000000,0.000000 0.000000,-25.000000 0.000000,0.000000 0.000000,25.000000-25.000000,0.000000 0.000000,-25.000000 25.000000,0.000000 0.000000,25.000000 0.000000,0.000000 0.000000,0.000000 0.000000,0.000000 0.000000,0.000000 0.000000,0.000000 0.000000,-25.000000 0.000000,0.000000 0.000000,25.000000 0.000000,0.000000 0.000000,-50.000000 0.000000,0.000000 0.000000,0.000000 0.000000,0.000000 0.000000,0.000000 0.000000,0.000000 0.000000,-25.000000 0.000000,0.000000 0.000000,0.000000 0.000000,0.000000 0.000000,0.000000 0.000000,0.000000 0.000000,0.000000 0.000000,0.000000 0.000000,25.000000 0.000000,0.000000 0.000000,-25.000000 0.000000,0.000000 0.000000,25.000000-25.000000,0.000000 0.000000,-25.000000 25.000000,0.000000 0.000000,25.000000 0.000000,0.000000 0.000000,0.000000 0.000000,0.000000 0.000000,25.000000 0.000000,0.000000 0.000000,-25.000000 0.000000,0.000000 0.000000,0.000000 0.000000,0.000000 0.000000,0.000000 0.000000,0.000000 0.000000,0.000000 0.000000,0.000000 0.000000,0.000000 0.000000,0.000000 0.000000,-25.000000 0.000000,0.000000 0.000000,25.000000 0.000000,0.000000 0.000000,0.000000 0.000000,0.000000 0.000000,0.000000 0.000000,0.000000 0.000000,0.000000 0.000000,0.000000 0.000000,0.000000 0.000000,0.000000 0.000000,0.000000 0.000000,0.000000 0.000000,25.000000-25.000000,0.000000 0.000000,-25.000000 25.000000,0.000000 0.000000,0.000000 0.000000,0.000000 0.000000,0.000000 0.000000,0.000000 0.000000,0.000000 0.000000,0.000000 0.000000,-25.000000 0.000000,0.000000 0.000000,25.000000 0.000000,0.000000 0.000000,-25.000000 0.000000,0.000000 0.000000,0.000000 0.000000,0.000000 0.000000,25.000000 0.000000,0.000000 0.000000,-25.000000 0.000000,0.000000 0.000000,0.000000 0.000000,0.000000 0.000000,0.000000 0.000000,0.000000 0.000000,0.000000 0.000000,0.000000 0.000000,0.000000 0.000000,0.000000 0.000000,25.000000 0.000000,0.000000 0.000000,-25.000000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0.000000,25.000000 0.000000,0.000000 0.000000,-25.000000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0.000000,-25.000000 0.000000,0.000000 0.000000,25.000000 0.000000,0.000000 0.000000,0.000000 0.000000,0.000000 0.000000,-25.000000 0.000000,0.000000 0.000000,25.000000 0.000000,0.000000 0.000000,0.000000 0.000000,0.000000 0.000000,0.000000 0.000000,0.000000 0.000000,0.000000 0.000000,0.000000 0.000000,0.000000 0.000000,0.000000 0.000000,0.000000 0.000000,0.000000 0.000000,0.000000 0.000000,0.000000 0.000000,0.000000 0.000000,0.000000 0.000000,25.000000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0.000000,-25.000000 0.000000,0.000000 0.000000,25.000000 0.000000,0.000000 0.000000,0.000000 0.000000,0.000000 0.000000,-25.000000 0.000000,0.000000 0.000000,25.000000 0.000000,0.000000 0.000000,0.000000 0.000000,0.000000 0.000000,-25.000000 0.000000,0.000000 0.000000,25.000000 0.000000,0.000000 0.000000,0.000000 0.000000,0.000000 0.000000,-25.000000 25.000000,0.000000 0.000000,50.000000-25.000000,0.000000 0.000000,-25.000000 0.000000,0.000000 0.000000,-25.000000 0.000000,0.000000 0.000000,25.000000 0.000000,0.000000 0.000000,0.000000 0.000000,0.000000 0.000000,-25.000000 0.000000,0.000000 0.000000,25.000000 0.000000,0.000000 0.000000,0.000000 0.000000,0.000000 0.000000,-25.000000 0.000000,0.000000 0.000000,25.000000 0.000000,0.000000 0.000000,0.000000 0.000000,0.000000 0.000000,25.000000 0.000000,0.000000 0.000000,0.000000 25.000000,0.000000 0.000000,0.000000-25.000000,0.000000 0.000000,0.000000 0.000000,0.000000 0.000000,0.000000 0.000000,0.000000 0.000000,0.000000 0.000000,0.000000 0.000000,0.000000 0.000000,0.000000 0.000000,0.000000 0.000000,0.000000 0.000000,0.000000 0.000000,0.000000 0.000000,0.000000 25.000000,0.000000 0.000000,0.000000-25.000000,0.000000 0.000000,25.000000 0.000000,0.000000 0.000000,0.000000 0.000000,0.000000 0.000000,-25.000000 0.000000,0.000000 0.000000,0.000000 0.000000,0.000000 0.000000,0.000000 0.000000,0.000000 0.000000,0.000000 0.000000,0.000000 0.000000,-25.000000 25.000000,0.000000 0.000000,0.000000-25.000000,0.000000 0.000000,25.000000 0.000000,0.000000 0.000000,-25.000000 0.000000,0.000000 0.000000,25.000000 0.000000,0.000000 0.000000,0.000000 0.000000,0.000000 0.000000,0.000000 0.000000,0.000000 0.000000,0.000000 0.000000,0.000000 0.000000,0.000000 25.000000,0.000000 0.000000,0.000000-25.000000,0.000000 0.000000,0.000000 0.000000,0.000000 0.000000,-25.000000 0.000000,0.000000 0.000000,25.000000 0.000000,0.000000 0.000000,-25.000000 0.000000,0.000000 0.000000,0.000000 0.000000,0.000000 0.000000,0.000000 0.000000,0.000000 0.000000,0.000000 25.000000,0.000000 0.000000,25.000000-25.000000,0.000000 0.000000,0.000000 0.000000,0.000000 0.000000,-25.000000 0.000000,0.000000 0.000000,-25.000000 0.000000,0.000000 0.000000,25.000000 0.000000,0.000000 0.000000,-25.000000 0.000000,0.000000 0.000000,0.000000 25.000000,0.000000 0.000000,25.000000-25.000000,0.000000 0.000000,-25.000000 0.000000,0.000000 0.000000,0.000000 0.000000,0.000000 0.000000,0.000000 0.000000,0.000000 0.000000,0.000000 0.000000,0.000000 0.000000,0.000000 0.000000,0.000000 0.000000,0.000000 0.000000,0.000000 0.000000,0.000000 0.000000,0.000000 0.000000,0.000000 0.000000,0.000000 0.000000,-25.000000 0.000000,0.000000 0.000000,0.000000 0.000000,0.000000 0.000000,0.000000 0.000000,0.000000 0.000000,0.000000 0.000000,0.000000 0.000000,0.000000 0.000000,0.000000 0.000000,0.000000 0.000000,0.000000 0.000000,-25.000000 25.000000,0.000000 0.000000,-25.000000-25.000000</inkml:trace>
</inkml:ink>
</file>

<file path=ppt/ink/ink32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04:24"/>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8400.000000 16250.000000,'-50.000000'0.000000,"25.000000"0.000000,0.000000 0.000000,0.000000 0.000000,0.000000 0.000000,25.000000-25.000000,0.000000 0.000000,25.000000 0.000000,0.000000 0.000000,0.000000 25.000000,0.000000 0.000000,0.000000 0.000000,0.000000 0.000000,0.000000 0.000000,0.000000 0.000000,0.000000 0.000000,0.000000 0.000000,0.000000 0.000000,0.000000 0.000000,25.000000 0.000000,0.000000 0.000000,-25.000000 0.000000,0.000000 0.000000,50.000000 0.000000,0.000000 0.000000,-25.000000 0.000000,0.000000 0.000000,25.000000 0.000000,0.000000 0.000000,25.000000 0.000000,0.000000 0.000000,-25.000000-25.000000,0.000000 0.000000,25.000000 25.000000,0.000000 0.000000,0.000000 0.000000,0.000000 0.000000,-25.000000 0.000000,0.000000 0.000000,25.000000-25.000000,0.000000 0.000000,-25.000000 25.000000,0.000000 0.000000,0.000000 0.000000,0.000000 0.000000,0.000000 0.000000,0.000000 0.000000,0.000000-25.000000,0.000000 0.000000,0.000000 25.000000,0.000000 0.000000,25.000000 0.000000,0.000000 0.000000,-50.000000-25.000000,0.000000 0.000000,25.000000 25.000000,0.000000 0.000000,25.000000 0.000000,0.000000 0.000000,-50.000000 0.000000,0.000000 0.000000,25.000000 0.000000,0.000000 0.000000,0.000000 0.000000,0.000000 0.000000,-25.000000 0.000000,0.000000 0.000000,25.000000 0.000000,0.000000 0.000000,-25.000000 0.000000,0.000000 0.000000,25.000000 0.000000,0.000000 0.000000,-25.000000 0.000000,0.000000 0.000000,25.000000 0.000000,0.000000 0.000000,-25.000000 0.000000,0.000000 0.000000,25.000000 0.000000,0.000000 0.000000,0.000000 0.000000,0.000000 0.000000,25.000000 0.000000,0.000000 0.000000,-25.000000 0.000000,0.000000 0.000000,25.000000 0.000000,0.000000 0.000000,-25.000000 0.000000,0.000000 0.000000,0.000000 0.000000,0.000000 0.000000,25.000000 0.000000,0.000000 0.000000,-25.000000 0.000000,0.000000 0.000000,-25.000000 0.000000,0.000000 0.000000,25.000000 0.000000,0.000000 0.000000,-25.000000 0.000000,0.000000 0.000000,-25.000000 0.000000,0.000000 0.000000,25.000000 0.000000,0.000000 0.000000,0.000000 0.000000,0.000000 0.000000,0.000000 0.000000,0.000000 0.000000,-25.000000 0.000000,0.000000 0.000000,25.000000 0.000000,0.000000 0.000000,-25.000000 0.000000,0.000000 0.000000,25.000000 0.000000,0.000000 0.000000,0.000000 0.000000,0.000000 0.000000,-25.000000 0.000000,0.000000 0.000000,25.000000 0.000000,0.000000 0.000000,-25.000000 0.000000,0.000000 0.000000,25.000000 0.000000,0.000000 0.000000,0.000000 0.000000,0.000000 0.000000,-25.000000 0.000000,0.000000 0.000000,25.000000 0.000000,0.000000 0.000000,0.000000 0.000000,0.000000 0.000000,-25.000000 0.000000,0.000000 0.000000,25.000000 0.000000,0.000000 0.000000,25.000000 0.000000,0.000000 0.000000,-25.000000 0.000000,0.000000 0.000000,0.000000 0.000000,0.000000 0.000000,0.000000 0.000000,0.000000 0.000000,25.000000 0.000000,0.000000 0.000000,-25.000000 0.000000,0.000000 0.000000,25.000000 0.000000,0.000000 0.000000,-25.000000 0.000000,0.000000 0.000000,0.000000 0.000000,0.000000 0.000000,0.000000 25.000000,0.000000 0.000000,0.000000-25.000000,0.000000 0.000000,-25.000000 0.000000,0.000000 0.000000,25.000000 0.000000,0.000000 0.000000,0.000000 0.000000,0.000000 0.000000,0.000000 0.000000,0.000000 0.000000,-25.000000 0.000000,0.000000 0.000000,25.000000 25.000000,0.000000 0.000000,-25.000000-25.000000,0.000000 0.000000,0.000000 0.000000,0.000000 0.000000,25.000000 0.000000,0.000000 0.000000,-25.000000 0.000000,0.000000 0.000000,0.000000 0.000000,0.000000 0.000000,0.000000 0.000000,0.000000 0.000000,25.000000 0.000000,0.000000 0.000000,-25.000000 0.000000,0.000000 0.000000,25.000000 0.000000,0.000000 0.000000,0.000000 0.000000,0.000000 0.000000,0.000000 25.000000,0.000000 0.000000,0.000000-25.000000,0.000000 0.000000,25.000000 0.000000,0.000000 0.000000,-25.000000 0.000000,0.000000 0.000000,0.000000 0.000000,0.000000 0.000000,0.000000 0.000000,0.000000 0.000000,25.000000 25.000000,0.000000 0.000000,-25.000000-25.000000,0.000000 0.000000,25.000000 0.000000,0.000000 0.000000,-25.000000 0.000000,0.000000 0.000000,25.000000 0.000000,0.000000 0.000000,0.000000 0.000000,0.000000 0.000000,-25.000000 25.000000,0.000000 0.000000,0.000000-25.000000,0.000000 0.000000,0.000000 0.000000,0.000000 0.000000,0.000000 0.000000,0.000000 0.000000,-25.000000 0.000000,0.000000 0.000000,25.000000 0.000000,0.000000 0.000000,-25.000000 0.000000,0.000000 0.000000,25.000000 0.000000,0.000000 0.000000,0.000000 0.000000,0.000000 0.000000,-25.000000 0.000000,0.000000 0.000000,25.000000 0.000000,0.000000 0.000000,25.000000 0.000000,0.000000 0.000000,-25.000000 0.000000,0.000000 0.000000,0.000000 0.000000,0.000000 0.000000,25.000000 0.000000,0.000000 0.000000,0.000000 0.000000,0.000000 0.000000,-25.000000 0.000000,0.000000 0.000000,25.000000 25.000000,0.000000 0.000000,-25.000000-25.000000,0.000000 0.000000,25.000000 0.000000,0.000000 0.000000,-25.000000 0.000000,0.000000 0.000000,0.000000 0.000000,0.000000 0.000000,25.000000 0.000000,0.000000 0.000000,-25.000000 0.000000,0.000000 0.000000,0.000000 0.000000,0.000000 0.000000,0.000000 0.000000,0.000000 0.000000,25.000000 0.000000,0.000000 0.000000,-25.000000 0.000000,0.000000 0.000000,25.000000 0.000000,0.000000 0.000000,-25.000000 0.000000,0.000000 0.000000,25.000000 0.000000,0.000000 0.000000,-25.000000 0.000000,0.000000 0.000000,25.000000 0.000000,0.000000 0.000000,-25.000000 0.000000,0.000000 0.000000,0.000000 0.000000,0.000000 0.000000,25.000000 0.000000,0.000000 0.000000,0.000000 0.000000,0.000000 0.000000,-25.000000 0.000000,0.000000 0.000000,25.000000 0.000000,0.000000 0.000000,-25.000000 0.000000,0.000000 0.000000,25.000000 0.000000,0.000000 0.000000,0.000000 0.000000,0.000000 0.000000,-25.000000 0.000000,0.000000 0.000000,50.000000 0.000000,0.000000 0.000000,-25.000000 0.000000,0.000000 0.000000,0.000000 0.000000,0.000000 0.000000,0.000000 0.000000,0.000000 0.000000,25.000000 0.000000,0.000000 0.000000,0.000000 0.000000,0.000000 0.000000,-25.000000 0.000000,0.000000 0.000000,25.000000 0.000000,0.000000 0.000000,-25.000000 0.000000,0.000000 0.000000,0.000000 0.000000,0.000000 0.000000,0.000000-25.000000,0.000000 0.000000,0.000000 25.000000,0.000000 0.000000,0.000000 0.000000,0.000000 0.000000,0.000000 0.000000,0.000000 0.000000,0.000000 0.000000,0.000000 0.000000,-25.000000 0.000000,0.000000 0.000000,25.000000 0.000000,0.000000 0.000000,-25.000000 0.000000,0.000000 0.000000,25.000000 0.000000,0.000000 0.000000,0.000000 0.000000,0.000000 0.000000,-25.000000 0.000000,0.000000 0.000000,25.000000-25.000000,0.000000 0.000000,0.000000 25.000000,0.000000 0.000000,0.000000 0.000000,0.000000 0.000000,-25.000000 0.000000,0.000000 0.000000,50.000000 0.000000,0.000000 0.000000,-50.000000 0.000000,0.000000 0.000000,25.000000 0.000000,0.000000 0.000000,0.000000 0.000000,0.000000 0.000000,0.000000 0.000000,0.000000 0.000000,-25.000000 0.000000,0.000000 0.000000,25.000000 0.000000,0.000000 0.000000,0.000000 0.000000,0.000000 0.000000,0.000000 0.000000,0.000000 0.000000,0.000000 0.000000,0.000000 0.000000,25.000000 0.000000,0.000000 0.000000,-25.000000 0.000000,0.000000 0.000000,25.000000-25.000000,0.000000 0.000000,-25.000000 25.000000,0.000000 0.000000,25.000000 0.000000,0.000000 0.000000,-25.000000 0.000000,0.000000 0.000000,0.000000 0.000000,0.000000 0.000000,0.000000 0.000000,0.000000 0.000000,-25.000000 0.000000,0.000000 0.000000,0.000000 0.000000,0.000000 0.000000,25.000000 0.000000,0.000000 0.000000,0.000000 0.000000,0.000000 0.000000,0.000000 25.000000,0.000000 0.000000,0.000000-25.000000,0.000000 0.000000,25.000000 0.000000,0.000000 0.000000,-25.000000 0.000000,0.000000 0.000000,25.000000 0.000000,0.000000 0.000000,-25.000000 0.000000,0.000000 0.000000,0.000000 0.000000,0.000000 0.000000,0.000000 0.000000,0.000000 0.000000,-25.000000 0.000000,0.000000 0.000000,0.000000 0.000000,0.000000 0.000000,0.000000 0.000000,0.000000 0.000000,0.000000 0.000000,0.000000 0.000000,0.000000 25.000000,0.000000 0.000000,0.000000-25.000000,0.000000 0.000000,0.000000 0.000000,0.000000 0.000000,0.000000 0.000000,0.000000 0.000000,25.000000 0.000000,0.000000 0.000000,-25.000000 0.000000,0.000000 0.000000,25.000000 0.000000,0.000000 0.000000,-25.000000 0.000000,0.000000 0.000000,25.000000 0.000000,0.000000 0.000000,-25.000000 0.000000,0.000000 0.000000,25.000000 0.000000,0.000000 0.000000,-50.000000 0.000000,0.000000 0.000000,25.000000 0.000000,0.000000 0.000000,-25.000000 0.000000,0.000000 0.000000,25.000000 0.000000,0.000000 0.000000,-25.000000 0.000000,0.000000 0.000000,0.000000 0.000000,0.000000 0.000000,0.000000 0.000000,0.000000 0.000000,0.000000-25.000000,0.000000 0.000000,0.000000 25.000000,0.000000 0.000000,0.000000 0.000000,0.000000 0.000000,0.000000 0.000000,0.000000 0.000000,0.000000-25.000000,0.000000 0.000000,0.000000 25.000000,0.000000 0.000000,0.000000 0.000000,0.000000 0.000000,0.000000 0.000000</inkml:trace>
</inkml:ink>
</file>

<file path=ppt/ink/ink32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04:46"/>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8150.000000 19500.000000,'50.000000'0.000000,"-25.000000"0.000000,0.000000 0.000000,0.000000 0.000000,0.000000 0.000000,0.000000 0.000000,0.000000 0.000000,0.000000 0.000000,0.000000 0.000000,0.000000 0.000000,0.000000 0.000000,0.000000 0.000000,0.000000 0.000000,0.000000 0.000000,0.000000 0.000000,0.000000 0.000000,0.000000 0.000000,0.000000 0.000000,0.000000 0.000000,25.000000 0.000000,0.000000 0.000000,0.000000 0.000000,0.000000 0.000000,25.000000 0.000000,0.000000 0.000000,-25.000000 0.000000,0.000000 0.000000,25.000000 0.000000,0.000000 0.000000,25.000000 0.000000,0.000000 0.000000,-25.000000 0.000000,0.000000 0.000000,0.000000 25.000000,0.000000 0.000000,0.000000-25.000000,0.000000 0.000000,0.000000 0.000000,0.000000 0.000000,-25.000000 0.000000,0.000000 0.000000,25.000000 0.000000,0.000000 0.000000,0.000000 0.000000,0.000000 0.000000,-25.000000 0.000000,0.000000 0.000000,25.000000 0.000000,0.000000 0.000000,0.000000 0.000000,0.000000 0.000000,-25.000000 25.000000,0.000000 0.000000,25.000000-25.000000,0.000000 0.000000,0.000000 0.000000,0.000000 0.000000,0.000000 0.000000,0.000000 0.000000,0.000000 0.000000,0.000000 0.000000,0.000000 0.000000,0.000000 0.000000,0.000000 0.000000,0.000000 0.000000,-25.000000 0.000000,0.000000 0.000000,25.000000 0.000000,0.000000 0.000000,-25.000000 0.000000,0.000000 0.000000,0.000000 0.000000,0.000000 0.000000,0.000000 0.000000,0.000000 0.000000,0.000000 0.000000,0.000000 0.000000,25.000000 0.000000,0.000000 0.000000,-25.000000 0.000000,0.000000 0.000000,25.000000 25.000000,0.000000 0.000000,0.000000-25.000000,0.000000 0.000000,25.000000 0.000000,0.000000 0.000000,-25.000000 0.000000,0.000000 0.000000,25.000000 0.000000,0.000000 0.000000,-25.000000 0.000000,0.000000 0.000000,0.000000 0.000000,0.000000 0.000000,0.000000 0.000000,0.000000 0.000000,0.000000 0.000000,0.000000 0.000000,0.000000 0.000000,0.000000 0.000000,-25.000000 0.000000,0.000000 0.000000,0.000000 0.000000,0.000000 0.000000,0.000000 0.000000,0.000000 0.000000,0.000000 0.000000,0.000000 0.000000,0.000000 0.000000,0.000000 0.000000,0.000000 0.000000,0.000000 0.000000,0.000000 0.000000,0.000000 0.000000,0.000000 0.000000,0.000000 0.000000,25.000000 0.000000,0.000000 0.000000,-25.000000 0.000000,0.000000 0.000000,25.000000 0.000000,0.000000 0.000000,0.000000 0.000000,0.000000 0.000000,0.000000 0.000000,0.000000 0.000000,0.000000 0.000000,0.000000 0.000000,0.000000 0.000000,0.000000 0.000000,25.000000 0.000000,0.000000 0.000000,-25.000000 0.000000,0.000000 0.000000,0.000000 0.000000,0.000000 0.000000,-25.000000-25.000000,0.000000 0.000000,25.000000 25.000000,0.000000 0.000000,0.000000 0.000000,0.000000 0.000000,-25.000000 0.000000,0.000000 0.000000,25.000000 0.000000,0.000000 0.000000,-25.000000 0.000000,0.000000 0.000000,0.000000 0.000000,0.000000 0.000000,0.000000 0.000000,0.000000 0.000000,25.000000 0.000000,0.000000 0.000000,-50.000000 0.000000,0.000000 0.000000,50.000000 0.000000,0.000000 0.000000,-25.000000 0.000000,0.000000 0.000000,-25.000000 0.000000,0.000000 0.000000,25.000000 0.000000,0.000000 0.000000,25.000000 0.000000,0.000000 0.000000,-25.000000 0.000000,0.000000 0.000000,-25.000000 0.000000,0.000000 0.000000,50.000000 0.000000,0.000000 0.000000,-25.000000 0.000000,0.000000 0.000000,0.000000 0.000000,0.000000 0.000000,25.000000 0.000000,0.000000 0.000000,-25.000000 0.000000,0.000000 0.000000,25.000000 0.000000,0.000000 0.000000,0.000000 0.000000,0.000000 0.000000,0.000000 0.000000,0.000000 0.000000,0.000000 0.000000,0.000000 0.000000,0.000000 0.000000,0.000000 0.000000,25.000000 0.000000,0.000000 0.000000,-25.000000 0.000000,0.000000 0.000000,0.000000 0.000000,0.000000 0.000000,0.000000 0.000000,0.000000 0.000000,0.000000 0.000000,0.000000 0.000000,-25.000000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0.000000,25.000000 0.000000,0.000000 0.000000,-25.000000 0.000000,0.000000 0.000000,0.000000 0.000000,0.000000 0.000000,25.000000 0.000000,0.000000 0.000000,-25.000000 0.000000,0.000000 0.000000,0.000000 0.000000,0.000000 0.000000,-25.000000 0.000000,0.000000 0.000000,25.000000 0.000000,0.000000 0.000000,0.000000 0.000000,0.000000 0.000000,-25.000000 0.000000,0.000000 0.000000,0.000000 0.000000,0.000000 0.000000,25.000000 0.000000,0.000000 0.000000,-25.000000 0.000000,0.000000 0.000000,0.000000 0.000000,0.000000 0.000000,25.000000 0.000000,0.000000 0.000000,-25.000000-25.000000,0.000000 0.000000,0.000000 25.000000,0.000000 0.000000,0.000000 0.000000,0.000000 0.000000,25.000000 0.000000,0.000000 0.000000,-25.000000 0.000000,0.000000 0.000000,0.000000 0.000000,0.000000 0.000000,0.000000-25.000000,0.000000 0.000000,0.000000 25.000000,0.000000 0.000000,-25.000000-25.000000,0.000000 0.000000,25.000000 25.000000,0.000000 0.000000,-25.000000-25.000000,0.000000 0.000000,0.000000 0.000000,0.000000 0.000000,0.000000 0.000000,0.000000 0.000000,0.000000 0.000000,0.000000 0.000000,0.000000 0.000000,0.000000 0.000000,-25.000000 25.000000,0.000000 0.000000,25.000000-25.000000,0.000000 0.000000,0.000000 0.000000,0.000000 0.000000,0.000000 0.000000,0.000000 0.000000,0.000000 0.000000,0.000000 0.000000,-25.000000 0.000000,0.000000 0.000000,25.000000 0.000000,0.000000 0.000000,0.000000 0.000000,0.000000 0.000000,-25.000000-25.000000,0.000000 0.000000,25.000000 25.000000,0.000000 0.000000,0.000000-25.000000,0.000000 0.000000,0.000000 25.000000,0.000000 0.000000,-25.000000 0.000000,0.000000 0.000000,25.000000 0.000000,0.000000 0.000000,-25.000000 0.000000,0.000000 0.000000,25.000000 0.000000,0.000000 0.000000,-25.000000 0.000000,0.000000 0.000000,0.000000 0.000000,0.000000 0.000000,0.000000 0.000000,0.000000 0.000000,0.000000 0.000000,0.000000 0.000000,0.000000 25.000000,0.000000 0.000000,0.000000-25.000000,0.000000 0.000000,-25.000000 0.000000,0.000000 0.000000,25.000000 0.000000,0.000000 0.000000,0.000000 25.000000,0.000000 0.000000,0.000000-25.000000,0.000000 0.000000,0.000000 0.000000,0.000000 0.000000,-25.000000 25.000000,0.000000 0.000000,25.000000-25.000000,0.000000 0.000000,0.000000 25.000000,0.000000 0.000000,-25.000000-25.000000,0.000000 0.000000,0.000000 25.000000,0.000000 0.000000,0.000000 0.000000,0.000000 0.000000,0.000000 0.000000,0.000000 0.000000,0.000000-25.000000,0.000000 0.000000,0.000000 25.000000,0.000000 0.000000,25.000000 0.000000,0.000000 0.000000,-25.000000 0.000000,0.000000 0.000000,0.000000 0.000000,0.000000 0.000000,0.000000 0.000000,0.000000 0.000000,0.000000 0.000000,0.000000 0.000000,-25.000000 0.000000,0.000000 0.000000,25.000000 0.000000,0.000000 0.000000,0.000000 0.000000,0.000000 0.000000,-25.000000 0.000000,0.000000 0.000000,25.000000 0.000000,0.000000 0.000000,0.000000 0.000000,0.000000 0.000000,-25.000000 0.000000,0.000000 0.000000,25.000000 0.000000,0.000000 0.000000,0.000000 0.000000,0.000000 0.000000,-25.000000 25.000000,0.000000 0.000000,25.000000-25.000000,0.000000 0.000000,-25.000000 0.000000,0.000000 0.000000,25.000000 0.000000,0.000000 0.000000,-25.000000 0.000000,0.000000 0.000000,0.000000 25.000000,0.000000 0.000000,0.000000-25.000000,0.000000 0.000000,25.000000 0.000000,0.000000 0.000000,0.000000 0.000000,0.000000 0.000000,0.000000 0.000000,0.000000 0.000000,0.000000 0.000000,0.000000 0.000000,0.000000 25.000000,0.000000 0.000000,25.000000-25.000000,0.000000 0.000000,-25.000000 0.000000,0.000000 0.000000,0.000000 25.000000,0.000000 0.000000,0.000000-25.000000,0.000000 0.000000,25.000000 0.000000,0.000000 0.000000,-25.000000 25.000000,0.000000 0.000000,0.000000-25.000000,0.000000 0.000000,25.000000 25.000000,0.000000 0.000000,-25.000000-25.000000,0.000000 0.000000,0.000000 25.000000,0.000000 0.000000,0.000000-25.000000,0.000000 0.000000,25.000000 25.000000,0.000000 0.000000,-25.000000 0.000000,0.000000 0.000000,0.000000 0.000000,0.000000 0.000000,25.000000 0.000000,0.000000 0.000000,0.000000 0.000000,0.000000 0.000000,0.000000 0.000000,0.000000 0.000000,0.000000-25.000000,0.000000 0.000000,0.000000 25.000000,0.000000 0.000000,0.000000 0.000000,0.000000 0.000000,25.000000 0.000000,0.000000 0.000000,0.000000 0.000000,0.000000 0.000000,0.000000 0.000000,0.000000 0.000000,0.000000 0.000000,0.000000 0.000000,0.000000 25.000000,0.000000 0.000000,0.000000-25.000000,0.000000 0.000000,25.000000 0.000000,0.000000 0.000000,-25.000000 0.000000,0.000000 0.000000,25.000000 25.000000,0.000000 0.000000,-25.000000-25.000000,0.000000 0.000000,25.000000 0.000000,0.000000 0.000000,0.000000 0.000000,0.000000 0.000000,0.000000 0.000000,0.000000 0.000000,0.000000-25.000000,0.000000 0.000000,0.000000 25.000000,0.000000 0.000000,0.000000-25.000000,0.000000 0.000000,25.000000 25.000000,0.000000 0.000000,-25.000000-25.000000,0.000000 0.000000,25.000000 0.000000,0.000000 0.000000,0.000000 0.000000,0.000000 0.000000,25.000000 0.000000,0.000000 0.000000,-25.000000 0.000000,0.000000 0.000000,0.000000 0.000000,0.000000 0.000000,25.000000 0.000000,0.000000 0.000000,-25.000000 0.000000,0.000000 0.000000,25.000000 0.000000,0.000000 0.000000,0.000000 0.000000,0.000000 0.000000,-25.000000 0.000000,0.000000 0.000000,25.000000 25.000000,0.000000 0.000000,0.000000-25.000000,0.000000 0.000000,0.000000 0.000000,0.000000 0.000000,0.000000 0.000000,0.000000 0.000000,0.000000 0.000000,0.000000 0.000000,0.000000 0.000000,0.000000 0.000000,0.000000 0.000000,0.000000 0.000000,-25.000000 25.000000,0.000000 0.000000,25.000000-25.000000,0.000000 0.000000,-25.000000 0.000000,0.000000 0.000000,0.000000 0.000000,0.000000 0.000000,25.000000 0.000000,0.000000 0.000000,-25.000000 0.000000,0.000000 0.000000,0.000000 25.000000,0.000000 0.000000,25.000000-25.000000,0.000000 0.000000,-25.000000 0.000000,0.000000 0.000000,0.000000 0.000000,0.000000 0.000000,25.000000 0.000000,0.000000 0.000000,0.000000 0.000000,0.000000 0.000000,0.000000 0.000000,0.000000 0.000000,0.000000 0.000000,0.000000 0.000000,0.000000 0.000000,0.000000 0.000000,0.000000 0.000000,0.000000 0.000000,0.000000 0.000000,0.000000 0.000000,0.000000 0.000000,0.000000 0.000000,-25.000000 0.000000,0.000000 0.000000,25.000000 0.000000,0.000000 0.000000,0.000000 0.000000,0.000000 0.000000,-25.000000 0.000000,0.000000 0.000000,25.000000 25.000000,0.000000 0.000000,0.000000-25.000000,0.000000 0.000000,-25.000000 0.000000,0.000000 0.000000,25.000000 0.000000,0.000000 0.000000,0.000000 0.000000,0.000000 0.000000,0.000000 0.000000,0.000000 0.000000,25.000000 0.000000,0.000000 0.000000,-25.000000 0.000000,0.000000 0.000000,0.000000 0.000000,0.000000 0.000000,0.000000 0.000000,0.000000 0.000000,0.000000 0.000000,0.000000 0.000000,-25.000000 0.000000,0.000000 0.000000,0.000000 0.000000,0.000000 0.000000,0.000000 0.000000,0.000000 0.000000,-25.000000 0.000000,0.000000 0.000000,25.000000 0.000000,0.000000 0.000000,0.000000 0.000000,0.000000 0.000000,0.000000 0.000000,0.000000 0.000000,0.000000 0.000000,0.000000 0.000000,25.000000 0.000000,0.000000 0.000000,-25.000000 0.000000,0.000000 0.000000,25.000000 0.000000,0.000000 0.000000,0.000000 0.000000,0.000000 0.000000,25.000000 0.000000,0.000000 0.000000,-25.000000 0.000000,0.000000 0.000000,0.000000 0.000000,0.000000 0.000000,0.000000 0.000000,0.000000 0.000000,0.000000 0.000000,0.000000 0.000000,-25.000000 0.000000,0.000000 0.000000,25.000000 0.000000,0.000000 0.000000,-25.000000 0.000000,0.000000 0.000000,0.000000 0.000000,0.000000 0.000000,0.000000 0.000000,0.000000 0.000000,0.000000 0.000000,0.000000 0.000000,0.000000 0.000000,0.000000 0.000000,0.000000 0.000000,0.000000 0.000000,25.000000 0.000000,0.000000 0.000000,-25.000000 0.000000,0.000000 0.000000,0.000000 0.000000,0.000000 0.000000,25.000000 0.000000,0.000000 0.000000,-25.000000 0.000000,0.000000 0.000000,25.000000 0.000000,0.000000 0.000000,0.000000 0.000000,0.000000 0.000000,-25.000000 0.000000,0.000000 0.000000,0.000000 0.000000,0.000000 0.000000,25.000000 0.000000,0.000000 0.000000,-25.000000 0.000000,0.000000 0.000000,0.000000 0.000000,0.000000 0.000000,0.000000 0.000000,0.000000 0.000000,0.000000 0.000000,0.000000 0.000000,0.000000 0.000000,0.000000 0.000000,0.000000 0.000000,0.000000 0.000000,0.000000 0.000000,0.000000 0.000000,0.000000 0.000000,0.000000 0.000000,25.000000 0.000000,0.000000 0.000000,-25.000000 0.000000,0.000000 0.000000,0.000000 0.000000,0.000000 0.000000,0.000000 0.000000,0.000000 0.000000,0.000000 0.000000,0.000000 0.000000,25.000000 0.000000,0.000000 0.000000,-25.000000 0.000000,0.000000 0.000000,25.000000 0.000000,0.000000 0.000000,-25.000000 0.000000,0.000000 0.000000,0.000000 0.000000,0.000000 0.000000,25.000000 0.000000,0.000000 0.000000,-25.000000 0.000000,0.000000 0.000000,0.000000 0.000000,0.000000 0.000000,0.000000 0.000000,0.000000 0.000000,25.000000 0.000000,0.000000 0.000000,-25.000000 0.000000,0.000000 0.000000,0.000000 0.000000,0.000000 0.000000,0.000000 0.000000,0.000000 0.000000,0.000000 0.000000,0.000000 0.000000,0.000000 0.000000,0.000000 0.000000,0.000000 0.000000,0.000000 0.000000,0.000000 0.000000,0.000000 0.000000,0.000000 0.000000,0.000000 0.000000,0.000000 0.000000,0.000000 0.000000,25.000000 0.000000,0.000000 0.000000,-25.000000 0.000000,0.000000 0.000000,25.000000 0.000000,0.000000 0.000000,-25.000000 0.000000,0.000000 0.000000,0.000000 0.000000,0.000000 0.000000,25.000000 0.000000,0.000000 0.000000,-25.000000 0.000000,0.000000 0.000000,0.000000 0.000000,0.000000 0.000000,25.000000 0.000000,0.000000 0.000000,-25.000000 0.000000,0.000000 0.000000,0.000000 0.000000,0.000000 0.000000,0.000000 0.000000,0.000000 0.000000,25.000000 0.000000,0.000000 0.000000,-25.000000 0.000000,0.000000 0.000000,0.000000 0.000000,0.000000 0.000000,25.000000 0.000000,0.000000 0.000000,-25.000000 0.000000,0.000000 0.000000,25.000000 0.000000,0.000000 0.000000,-25.000000 0.000000,0.000000 0.000000,25.000000 0.000000,0.000000 0.000000,-25.000000 0.000000,0.000000 0.000000,25.000000 0.000000,0.000000 0.000000,-25.000000 0.000000,0.000000 0.000000,0.000000 0.000000,0.000000 0.000000,0.000000 25.000000,0.000000 0.000000,0.000000-25.000000,0.000000 0.000000,25.000000 0.000000,0.000000 0.000000,-25.000000 0.000000,0.000000 0.000000,0.000000 0.000000,0.000000 0.000000,0.000000 0.000000,0.000000 0.000000,0.000000 0.000000,0.000000 0.000000,0.000000 0.000000,0.000000 0.000000,25.000000 0.000000,0.000000 0.000000,-25.000000 0.000000,0.000000 0.000000,25.000000 0.000000,0.000000 0.000000,0.000000 0.000000,0.000000 0.000000,-25.000000 0.000000,0.000000 0.000000,25.000000 0.000000,0.000000 0.000000,-25.000000 0.000000,0.000000 0.000000,25.000000 0.000000,0.000000 0.000000,-25.000000 0.000000,0.000000 0.000000,25.000000 25.000000,0.000000 0.000000,-25.000000-25.000000,0.000000 0.000000,0.000000 0.000000,0.000000 0.000000,25.000000 0.000000,0.000000 0.000000,-25.000000 0.000000,0.000000 0.000000,0.000000 0.000000,0.000000 0.000000,25.000000 0.000000,0.000000 0.000000,0.000000 0.000000,0.000000 0.000000,0.000000 0.000000,0.000000 0.000000,25.000000 0.000000,0.000000 0.000000,-25.000000 0.000000,0.000000 0.000000,0.000000 0.000000,0.000000 0.000000,25.000000 0.000000,0.000000 0.000000,-25.000000 0.000000,0.000000 0.000000,0.000000 0.000000,0.000000 0.000000,0.000000 0.000000,0.000000 0.000000,0.000000 0.000000,0.000000 0.000000,0.000000 0.000000,0.000000 0.000000,0.000000 0.000000,0.000000 0.000000,0.000000 0.000000,0.000000 0.000000,25.000000 25.000000,0.000000 0.000000,0.000000-25.000000,0.000000 0.000000,0.000000 0.000000,0.000000 0.000000,0.000000 0.000000,0.000000 0.000000,0.000000 0.000000,0.000000 0.000000,0.000000 25.000000,0.000000 0.000000,0.000000-25.000000,0.000000 0.000000,-25.000000 0.000000,0.000000 0.000000,-25.000000 0.000000,0.000000 0.000000,0.000000 0.000000,0.000000 0.000000,-25.000000 0.000000,0.000000 0.000000,0.000000 0.000000,0.000000 0.000000,0.000000 0.000000,0.000000 0.000000,0.000000 0.000000,0.000000 0.000000,0.000000 0.000000,0.000000 0.000000,0.000000 0.000000,0.000000 0.000000,0.000000 0.000000,0.000000 0.000000,0.000000 0.000000,0.000000 0.000000,25.000000 0.000000,0.000000 0.000000,0.000000 0.000000,0.000000 0.000000,0.000000 0.000000,0.000000 0.000000,0.000000 0.000000,0.000000 0.000000,25.000000 0.000000,0.000000 0.000000,0.000000 0.000000,0.000000 0.000000,0.000000 0.000000,0.000000 0.000000,0.000000 0.000000,0.000000 0.000000,0.000000 0.000000,0.000000 0.000000,-25.000000 0.000000,0.000000 0.000000,0.000000 0.000000,0.000000 0.000000,0.000000 0.000000,0.000000 0.000000,-25.000000 0.000000,0.000000 0.000000,0.000000 0.000000,0.000000 0.000000,0.000000 0.000000,0.000000 0.000000,0.000000 0.000000,0.000000 0.000000,0.000000 0.000000,0.000000 0.000000,0.000000 0.000000,0.000000 0.000000,-25.000000 25.000000,0.000000 0.000000,-25.000000-25.000000</inkml:trace>
</inkml:ink>
</file>

<file path=ppt/ink/ink3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3:16:24"/>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65180.000000 1850.000000,'0.000000'-20.000000,"10.000000"20.000000,0.000000 0.000000,-1.000000 0.000000,1.000000 0.000000,10.000000 0.000000,0.000000 0.000000,-10.000000 0.000000,1.000000 0.000000,9.000000-10.000000,-1.000000 0.000000,1.000000 10.000000,0.000000 0.000000,-10.000000 0.000000,1.000000 0.000000,9.000000 0.000000,-1.000000 0.000000,-8.000000 0.000000,-1.000000 0.000000,0.000000 0.000000,-1.000000 0.000000,1.000000 0.000000,1.000000 0.000000,-1.000000 0.000000,0.000000 0.000000,-1.000000 0.000000,1.000000 0.000000,1.000000 0.000000,-1.000000 0.000000,0.000000 0.000000,-1.000000 0.000000,1.000000 0.000000,1.000000 0.000000,9.000000 0.000000,-1.000000 0.000000,-8.000000 0.000000</inkml:trace>
</inkml:ink>
</file>

<file path=ppt/ink/ink33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04:49"/>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8550.000000 21900.000000,'0.000000'50.000000,"25.000000"-50.000000,0.000000 0.000000,0.000000 0.000000,0.000000 0.000000,0.000000 0.000000,0.000000 0.000000,0.000000 0.000000,0.000000 0.000000,25.000000 0.000000,0.000000 0.000000,25.000000 0.000000,0.000000 0.000000,0.000000 0.000000,0.000000 0.000000,25.000000-25.000000,0.000000 0.000000,0.000000 25.000000,0.000000 0.000000,0.000000 0.000000,0.000000 0.000000,0.000000-25.000000,0.000000 0.000000,0.000000 25.000000,0.000000 0.000000,-25.000000 0.000000,0.000000 0.000000,25.000000 0.000000,0.000000 0.000000,-25.000000 0.000000,0.000000 0.000000,0.000000-25.000000,0.000000 0.000000,25.000000 25.000000,0.000000 0.000000,-25.000000 0.000000,0.000000 0.000000,25.000000 0.000000,0.000000 0.000000,-25.000000 0.000000,0.000000 0.000000,25.000000 0.000000,0.000000 0.000000,0.000000 0.000000,0.000000 0.000000,0.000000 0.000000,0.000000 0.000000,0.000000 0.000000,0.000000 0.000000,0.000000 0.000000,0.000000 0.000000,0.000000 0.000000,0.000000 0.000000,0.000000-25.000000,0.000000 0.000000,25.000000 25.000000,0.000000 0.000000,25.000000 0.000000,0.000000 0.000000,-25.000000-25.000000,0.000000 0.000000,25.000000 25.000000,0.000000 0.000000,0.000000 0.000000,0.000000 0.000000,-25.000000 0.000000,0.000000 0.000000,-25.000000 0.000000,0.000000 0.000000,0.000000 0.000000,0.000000 0.000000,0.000000 0.000000,0.000000 0.000000,-25.000000 0.000000,0.000000 0.000000,0.000000 0.000000,0.000000 0.000000,25.000000 0.000000,0.000000 0.000000,-25.000000 0.000000,0.000000 0.000000,25.000000 0.000000,0.000000 0.000000,-25.000000 0.000000,0.000000 0.000000,0.000000 0.000000,0.000000 0.000000,0.000000-25.000000,0.000000 0.000000,0.000000 25.000000,0.000000 0.000000,-25.000000 0.000000,0.000000 0.000000,25.000000 0.000000,0.000000 0.000000,0.000000 0.000000,0.000000 0.000000,0.000000 0.000000,0.000000 0.000000,0.000000 0.000000,0.000000 0.000000,0.000000 0.000000,0.000000 0.000000,25.000000 0.000000,0.000000 0.000000,-25.000000 0.000000,0.000000 0.000000,25.000000 0.000000,0.000000 0.000000,-25.000000 0.000000,0.000000 0.000000,25.000000 0.000000,0.000000 0.000000,-25.000000 0.000000,0.000000 0.000000,0.000000 0.000000,0.000000 0.000000,0.000000 0.000000,0.000000 0.000000,-25.000000 0.000000,0.000000 0.000000,25.000000 0.000000,0.000000 0.000000,-25.000000 0.000000,0.000000 0.000000,0.000000 0.000000,0.000000 0.000000,0.000000 0.000000,0.000000 0.000000,0.000000 0.000000,0.000000 0.000000,0.000000 0.000000,0.000000 0.000000,0.000000 0.000000,0.000000 0.000000,25.000000 0.000000,0.000000 0.000000,-25.000000 25.000000,0.000000 0.000000,0.000000-25.000000,0.000000 0.000000,25.000000 0.000000,0.000000 0.000000,-25.000000 0.000000,0.000000 0.000000,0.000000 0.000000,0.000000 0.000000,0.000000 0.000000,0.000000 0.000000,0.000000 25.000000,0.000000 0.000000,0.000000-25.000000,0.000000 0.000000,0.000000 0.000000,0.000000 0.000000,-25.000000 0.000000,0.000000 0.000000,0.000000 0.000000,0.000000 0.000000,25.000000 0.000000,0.000000 0.000000,0.000000 0.000000,0.000000 0.000000,-25.000000 25.000000,0.000000 0.000000,25.000000-25.000000,0.000000 0.000000,0.000000 0.000000,0.000000 0.000000,-25.000000 0.000000,0.000000 0.000000,25.000000 0.000000,0.000000 0.000000,0.000000 0.000000,0.000000 0.000000,0.000000 25.000000,0.000000 0.000000,0.000000-25.000000,0.000000 0.000000,0.000000 0.000000,0.000000 0.000000,25.000000 0.000000,0.000000 0.000000,-25.000000 0.000000,0.000000 0.000000,25.000000 0.000000,0.000000 0.000000,-25.000000 0.000000,0.000000 0.000000,25.000000 0.000000,0.000000 0.000000,-25.000000 0.000000,0.000000 0.000000,25.000000 0.000000,0.000000 0.000000,0.000000 0.000000,0.000000 0.000000,-25.000000 0.000000,0.000000 0.000000,0.000000 0.000000,0.000000 0.000000,25.000000 0.000000,0.000000 0.000000,0.000000 0.000000,0.000000 0.000000,-25.000000 0.000000,0.000000 0.000000,25.000000 0.000000,0.000000 0.000000,-25.000000 25.000000,0.000000 0.000000,25.000000-25.000000,0.000000 0.000000,0.000000 0.000000,0.000000 0.000000,-25.000000 0.000000,0.000000 0.000000,25.000000 0.000000,0.000000 0.000000,-25.000000 0.000000,0.000000 0.000000,0.000000 0.000000,0.000000 0.000000,0.000000 0.000000,0.000000 0.000000,0.000000 0.000000,0.000000 0.000000,-25.000000 0.000000,0.000000 0.000000,0.000000 0.000000,0.000000 0.000000,25.000000 0.000000,0.000000 0.000000,-25.000000 0.000000,0.000000 0.000000,25.000000 0.000000,0.000000 0.000000,-25.000000 0.000000,0.000000 0.000000,0.000000 0.000000,0.000000 0.000000,25.000000 0.000000,0.000000 0.000000,0.000000 0.000000,0.000000 0.000000,-25.000000 0.000000,0.000000 0.000000,25.000000-25.000000,0.000000 0.000000,0.000000 25.000000,0.000000 0.000000,0.000000 0.000000,0.000000 0.000000,0.000000 0.000000,0.000000 0.000000,0.000000 0.000000,0.000000 0.000000,0.000000 0.000000,0.000000 0.000000,25.000000 0.000000,0.000000 0.000000,-25.000000 0.000000,0.000000 0.000000,0.000000 0.000000,0.000000 0.000000,0.000000 0.000000,0.000000 0.000000,0.000000 0.000000,0.000000 0.000000,0.000000 0.000000,0.000000 0.000000,25.000000 0.000000,0.000000 0.000000,-25.000000 0.000000,0.000000 0.000000,0.000000 0.000000,0.000000 0.000000,0.000000 0.000000,0.000000 0.000000,0.000000 0.000000,0.000000 0.000000,0.000000 0.000000,0.000000 0.000000,0.000000 0.000000,0.000000 0.000000,0.000000 0.000000,0.000000 0.000000,0.000000 25.000000,0.000000 0.000000,0.000000-25.000000,0.000000 0.000000,0.000000 0.000000,0.000000 0.000000,25.000000 0.000000,0.000000 0.000000,-25.000000 0.000000,0.000000 0.000000,25.000000 0.000000,0.000000 0.000000,0.000000 0.000000,0.000000 0.000000,0.000000 25.000000,0.000000 0.000000,0.000000-25.000000,0.000000 0.000000,0.000000 0.000000,0.000000 0.000000,0.000000 0.000000,0.000000 0.000000,-25.000000 0.000000,0.000000 0.000000,0.000000 0.000000,0.000000 0.000000,25.000000 25.000000,0.000000 0.000000,-25.000000-25.000000,0.000000 0.000000,0.000000 0.000000,0.000000 0.000000,25.000000 0.000000,0.000000 0.000000,-25.000000 0.000000,0.000000 0.000000,25.000000 0.000000,0.000000 0.000000,-25.000000 0.000000,0.000000 0.000000,25.000000 25.000000,0.000000 0.000000,0.000000-25.000000,0.000000 0.000000,-25.000000 0.000000,0.000000 0.000000,25.000000 0.000000,0.000000 0.000000,-25.000000 0.000000,0.000000 0.000000,0.000000 0.000000,0.000000 0.000000,0.000000 0.000000,0.000000 0.000000,0.000000 0.000000,0.000000 0.000000,0.000000 0.000000,0.000000 0.000000,0.000000 0.000000,0.000000 0.000000,-25.000000 0.000000,0.000000 0.000000,25.000000 0.000000,0.000000 0.000000,0.000000 0.000000,0.000000 0.000000,-25.000000 0.000000,0.000000 0.000000,25.000000 0.000000,0.000000 0.000000,0.000000 0.000000,0.000000 0.000000,25.000000 0.000000,0.000000 0.000000,-25.000000 0.000000,0.000000 0.000000,0.000000 0.000000,0.000000 0.000000,25.000000 0.000000,0.000000 0.000000,0.000000 0.000000,0.000000 0.000000,25.000000 0.000000,0.000000 0.000000,-25.000000 0.000000,0.000000 0.000000,0.000000 0.000000,0.000000 0.000000,0.000000 0.000000,0.000000 0.000000,0.000000 25.000000,0.000000 0.000000,-25.000000-25.000000,0.000000 0.000000,25.000000 0.000000,0.000000 0.000000,-25.000000 0.000000,0.000000 0.000000,0.000000 0.000000,0.000000 0.000000,-25.000000 0.000000,0.000000 0.000000,25.000000 0.000000,0.000000 0.000000,-25.000000 0.000000,0.000000 0.000000,25.000000 0.000000,0.000000 0.000000,-25.000000 0.000000,0.000000 0.000000,25.000000 0.000000,0.000000 0.000000,0.000000 0.000000,0.000000 0.000000,-25.000000 0.000000,0.000000 0.000000,50.000000 0.000000,0.000000 0.000000,-25.000000 0.000000,0.000000 0.000000,25.000000 0.000000,0.000000 0.000000,-25.000000 0.000000,0.000000 0.000000,25.000000 0.000000,0.000000 0.000000,-25.000000 0.000000,0.000000 0.000000,25.000000 0.000000,0.000000 0.000000,0.000000 0.000000,0.000000 0.000000,-25.000000 0.000000,0.000000 0.000000,25.000000-25.000000,0.000000 0.000000,-25.000000 25.000000,0.000000 0.000000,0.000000 0.000000,0.000000 0.000000,25.000000 0.000000,0.000000 0.000000,-25.000000 0.000000,0.000000 0.000000,25.000000 0.000000,0.000000 0.000000,0.000000 0.000000,0.000000 0.000000,-25.000000 0.000000,0.000000 0.000000,25.000000 0.000000,0.000000 0.000000,-25.000000 0.000000,0.000000 0.000000,25.000000 0.000000,0.000000 0.000000,-25.000000 0.000000,0.000000 0.000000,25.000000 0.000000,0.000000 0.000000,-25.000000 0.000000,0.000000 0.000000,0.000000 0.000000,0.000000 0.000000,0.000000 0.000000,0.000000 0.000000,0.000000 0.000000,0.000000 0.000000,0.000000 0.000000,0.000000 0.000000,0.000000 0.000000,0.000000 0.000000,-25.000000 0.000000,0.000000 0.000000,50.000000 0.000000,0.000000 0.000000,-50.000000 0.000000,0.000000 0.000000,25.000000 25.000000,0.000000 0.000000,0.000000-25.000000,0.000000 0.000000,0.000000 0.000000,0.000000 0.000000,0.000000 0.000000,0.000000 0.000000,0.000000 0.000000,0.000000 0.000000,0.000000 0.000000,0.000000 0.000000,0.000000 0.000000,0.000000 0.000000,0.000000 0.000000,0.000000 0.000000,-25.000000 0.000000,0.000000 0.000000,25.000000 0.000000,0.000000 0.000000,0.000000 0.000000,0.000000 0.000000,-25.000000 0.000000,0.000000 0.000000,25.000000 25.000000,0.000000 0.000000,0.000000-25.000000,0.000000 0.000000,0.000000 0.000000,0.000000 0.000000,0.000000 0.000000,0.000000 0.000000,0.000000 0.000000,0.000000 0.000000,0.000000 0.000000,0.000000 0.000000,0.000000 0.000000,0.000000 0.000000,0.000000 0.000000,0.000000 0.000000,0.000000 0.000000,0.000000 0.000000,0.000000 25.000000,0.000000 0.000000,0.000000-25.000000,0.000000 0.000000,-25.000000 0.000000,0.000000 0.000000,25.000000 0.000000,0.000000 0.000000,-25.000000 0.000000,0.000000 0.000000,25.000000 0.000000,0.000000 0.000000,-25.000000 0.000000,0.000000 0.000000,25.000000 0.000000,0.000000 0.000000,0.000000 0.000000,0.000000 0.000000,-25.000000 0.000000,0.000000 0.000000,25.000000 0.000000,0.000000 0.000000,0.000000 25.000000,0.000000 0.000000,-25.000000-25.000000,0.000000 0.000000,25.000000 0.000000,0.000000 0.000000,0.000000 0.000000,0.000000 0.000000,-25.000000 0.000000,0.000000 0.000000,25.000000 0.000000,0.000000 0.000000,-25.000000 0.000000,0.000000 0.000000,0.000000 25.000000,0.000000 0.000000,25.000000-25.000000,0.000000 0.000000,-25.000000 0.000000,0.000000 0.000000,0.000000 0.000000,0.000000 0.000000,0.000000 0.000000,0.000000 0.000000,0.000000 0.000000,0.000000 0.000000,0.000000 0.000000,0.000000 0.000000,0.000000 25.000000,0.000000 0.000000,0.000000-25.000000</inkml:trace>
</inkml:ink>
</file>

<file path=ppt/ink/ink33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04:51"/>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8150.000000 24300.000000,'50.000000'-50.000000,"-25.000000"25.000000,0.000000 0.000000,25.000000 25.000000,0.000000 0.000000,-25.000000 0.000000,0.000000 0.000000,25.000000 0.000000,0.000000 0.000000,0.000000 0.000000,0.000000 0.000000,0.000000 0.000000,0.000000 0.000000,0.000000 0.000000,0.000000 0.000000,25.000000 0.000000,0.000000 0.000000,0.000000 0.000000,0.000000 0.000000,25.000000 0.000000,0.000000 0.000000,0.000000 0.000000,0.000000 0.000000,25.000000 0.000000,0.000000 0.000000,0.000000 0.000000,0.000000 0.000000,25.000000 0.000000,0.000000 0.000000,0.000000-25.000000,0.000000 0.000000,50.000000 25.000000,0.000000 0.000000,25.000000-25.000000,0.000000 0.000000,-25.000000 25.000000,0.000000 0.000000,0.000000-25.000000,0.000000 0.000000,0.000000 25.000000,0.000000 0.000000,-50.000000 0.000000,0.000000 0.000000,25.000000-25.000000,0.000000 0.000000,-25.000000 25.000000,0.000000 0.000000,0.000000 0.000000,0.000000 0.000000,-50.000000 0.000000,0.000000 0.000000,-25.000000 0.000000,0.000000 0.000000,0.000000 0.000000,0.000000 0.000000,-50.000000 0.000000,0.000000 0.000000,25.000000 0.000000,0.000000 0.000000,-25.000000 0.000000,0.000000 0.000000,0.000000 0.000000,0.000000 0.000000,0.000000 0.000000,0.000000 0.000000,0.000000 0.000000,0.000000 0.000000,-50.000000 0.000000,0.000000 0.000000,0.000000 0.000000,0.000000 0.000000,0.000000 0.000000,0.000000 0.000000,-50.000000 0.000000,0.000000 0.000000,25.000000 0.000000,0.000000 0.000000,-50.000000 0.000000,0.000000 0.000000,25.000000 0.000000,0.000000 0.000000,-50.000000 0.000000,0.000000 0.000000,-25.000000 25.000000,0.000000 0.000000,0.000000-25.000000,0.000000 0.000000,-25.000000 0.000000,0.000000 0.000000,-25.000000 25.000000,0.000000 0.000000,0.000000-25.000000,0.000000 0.000000,25.000000 0.000000,0.000000 0.000000,-25.000000 0.000000,0.000000 0.000000,50.000000 25.000000,0.000000 0.000000,0.000000-25.000000,0.000000 0.000000,0.000000 0.000000,0.000000 0.000000,50.000000 25.000000,0.000000 0.000000,25.000000-25.000000,0.000000 0.000000,0.000000 0.000000,0.000000 0.000000,25.000000 25.000000,0.000000 0.000000,25.000000-25.000000,0.000000 0.000000,0.000000 0.000000,0.000000 0.000000,25.000000 25.000000,0.000000 0.000000,0.000000 0.000000,0.000000 0.000000,25.000000 0.000000</inkml:trace>
</inkml:ink>
</file>

<file path=ppt/ink/ink33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05:03"/>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16000.000000 22730.000000,'0.000000'-20.000000,"10.000000"20.000000,-1.000000 0.000000,-9.000000-20.000000,0.000000 0.000000,10.000000 10.000000,0.000000 0.000000,1.000000 0.000000,-1.000000 0.000000,10.000000 0.000000,0.000000 0.000000,10.000000 0.000000,0.000000 0.000000,-1.000000 10.000000,1.000000 0.000000,1.000000-10.000000,-1.000000 0.000000,0.000000 0.000000,-1.000000 0.000000,1.000000 10.000000,1.000000 0.000000,8.000000-10.000000,2.000000 0.000000,-1.000000 0.000000,0.000000 0.000000,0.000000 0.000000,-1.000000 0.000000,22.000000 0.000000,-1.000000 0.000000,10.000000 0.000000,0.000000 0.000000,19.000000 10.000000,2.000000 0.000000,18.000000-10.000000,2.000000 0.000000,-11.000000 0.000000,0.000000 0.000000,0.000000 10.000000,0.000000 0.000000,30.000000-10.000000,0.000000 0.000000,-10.000000 10.000000,0.000000 0.000000,-1.000000 0.000000,1.000000 0.000000,30.000000 0.000000,0.000000 0.000000,-20.000000 0.000000,1.000000 0.000000,8.000000 0.000000,2.000000 0.000000,9.000000 0.000000,0.000000 0.000000,-10.000000 0.000000,0.000000 0.000000,0.000000 10.000000,-1.000000 0.000000,11.000000 0.000000,0.000000 0.000000,-20.000000 0.000000,1.000000 0.000000,8.000000 0.000000,2.000000 0.000000,9.000000 0.000000,0.000000 0.000000,-10.000000-10.000000,0.000000 0.000000,-20.000000 10.000000,0.000000 0.000000,30.000000-10.000000,0.000000 0.000000,-20.000000 10.000000,0.000000 0.000000,-20.000000-10.000000,0.000000 0.000000,20.000000 10.000000,-1.000000 0.000000,-18.000000 0.000000,-1.000000 0.000000,10.000000 0.000000,0.000000 0.000000,-20.000000 10.000000,0.000000 0.000000,0.000000-10.000000,0.000000 0.000000,19.000000 10.000000,1.000000 0.000000,-9.000000 10.000000,-1.000000 0.000000,-31.000000-10.000000,1.000000 0.000000,20.000000 0.000000,0.000000 0.000000,10.000000 10.000000,0.000000 0.000000,-30.000000-10.000000,1.000000 0.000000,-12.000000 0.000000,1.000000 0.000000,1.000000 10.000000,-1.000000 0.000000,-20.000000-10.000000,0.000000 0.000000,9.000000 0.000000,2.000000 0.000000,-1.000000 0.000000,-1.000000 0.000000,-9.000000 0.000000,0.000000 0.000000,0.000000 10.000000,0.000000 0.000000,-9.000000-10.000000,-1.000000 0.000000,-21.000000 10.000000,1.000000 0.000000,-9.000000 0.000000,-1.000000 0.000000,0.000000 0.000000,0.000000 0.000000,-10.000000 10.000000,0.000000 0.000000,0.000000-1.000000,0.000000 1.000000,-10.000000 1.000000,0.000000-1.000000,0.000000-10.000000,-1.000000 0.000000,-18.000000 0.000000,-1.000000-1.000000,0.000000 2.000000,-1.000000-1.000000,-19.000000-10.000000,0.000000-1.000000,-19.000000 2.000000,-1.000000-1.000000,0.000000-10.000000,-1.000000 0.000000,-8.000000 0.000000,-1.000000 0.000000,10.000000 10.000000,-1.000000 0.000000,1.000000 0.000000,1.000000 0.000000,8.000000-10.000000,2.000000 0.000000,-1.000000 0.000000,0.000000-1.000000,-11.000000 12.000000,1.000000-1.000000,11.000000-10.000000,-1.000000 0.000000,-10.000000 0.000000,0.000000 0.000000,-1.000000 0.000000,1.000000-1.000000,-10.000000 1.000000,1.000000 1.000000,-42.000000-11.000000,1.000000 0.000000,-30.000000 0.000000,0.000000 0.000000,20.000000-11.000000,1.000000 1.000000,-1.000000 1.000000,0.000000-1.000000,-10.000000 0.000000,-1.000000 0.000000,32.000000 0.000000,-1.000000 0.000000,10.000000 10.000000,0.000000 0.000000,-31.000000-10.000000,1.000000 0.000000,10.000000 10.000000,1.000000 0.000000,-1.000000 0.000000,0.000000 0.000000,-10.000000 0.000000,0.000000 0.000000,-10.000000-11.000000,-1.000000 1.000000,32.000000 10.000000,-1.000000 0.000000,10.000000 0.000000,0.000000 0.000000,0.000000-9.000000,0.000000-1.000000,0.000000 10.000000,0.000000 0.000000,10.000000 0.000000,-1.000000 0.000000,1.000000 0.000000,0.000000 0.000000,-20.000000-10.000000,0.000000 0.000000,1.000000 10.000000,-1.000000 0.000000,-1.000000 0.000000,2.000000 0.000000,9.000000-10.000000,0.000000 0.000000,-20.000000 0.000000,-1.000000 0.000000,21.000000-1.000000,0.000000 1.000000,0.000000 1.000000,0.000000-1.000000,11.000000-10.000000,-1.000000 0.000000,-10.000000 10.000000,0.000000 0.000000,0.000000 10.000000,0.000000 0.000000,10.000000-11.000000,0.000000 1.000000,10.000000 10.000000,-1.000000 0.000000,-9.000000-9.000000,0.000000-1.000000,1.000000 0.000000,-1.000000 0.000000,0.000000 0.000000,0.000000 0.000000,10.000000 10.000000,-1.000000 0.000000,22.000000-10.000000,-1.000000 0.000000,-1.000000-1.000000,2.000000 1.000000,-1.000000 1.000000,0.000000-1.000000,0.000000 0.000000,-1.000000 0.000000,1.000000 0.000000,0.000000 0.000000,1.000000 0.000000,-1.000000 0.000000,10.000000 10.000000,0.000000 0.000000,0.000000-11.000000,0.000000 1.000000,0.000000 1.000000,0.000000-1.000000,19.000000-10.000000,1.000000 0.000000,1.000000 10.000000,-1.000000 0.000000,0.000000-20.000000,-1.000000 0.000000,12.000000 10.000000,-1.000000 0.000000,10.000000 0.000000,0.000000 0.000000,10.000000-10.000000,0.000000 0.000000,0.000000 10.000000,0.000000 0.000000,0.000000-10.000000,0.000000 0.000000,0.000000 10.000000,0.000000 0.000000,10.000000 0.000000,0.000000 0.000000,10.000000 0.000000,-1.000000-1.000000,12.000000-8.000000,-1.000000-1.000000,0.000000 10.000000,-1.000000 0.000000,11.000000 0.000000,0.000000 0.000000,1.000000-20.000000,-1.000000 0.000000,20.000000-10.000000,-1.000000 0.000000,11.000000-20.000000,1.000000 0.000000,19.000000 0.000000,-1.000000 0.000000,1.000000 20.000000,0.000000 0.000000,1.000000 10.000000,-1.000000 0.000000,-1.000000 10.000000,2.000000 0.000000,-21.000000 30.000000,-1.000000 0.000000,1.000000 0.000000,1.000000 0.000000,-21.000000-10.000000</inkml:trace>
</inkml:ink>
</file>

<file path=ppt/ink/ink33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05:06"/>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8281.000000 26857.000000,'45.000000'0.000000,"1.000000"0.000000,-1.000000 0.000000,1.000000 0.000000,-1.000000 0.000000,1.000000 0.000000,-1.000000 0.000000,46.000000 0.000000,0.000000 0.000000,0.000000 0.000000,0.000000 0.000000,23.000000 0.000000,0.000000 0.000000,45.000000-23.000000,0.000000 0.000000,1.000000 0.000000,-1.000000 1.000000,46.000000 22.000000,-1.000000 0.000000,24.000000-23.000000,-1.000000 0.000000,-22.000000 23.000000,0.000000 0.000000,-23.000000 0.000000,0.000000 0.000000,0.000000 0.000000,0.000000 0.000000,0.000000 23.000000,0.000000 0.000000,0.000000-23.000000,0.000000 0.000000,23.000000 0.000000,0.000000 0.000000,-23.000000-23.000000,0.000000 0.000000,0.000000 23.000000,0.000000 0.000000,0.000000-23.000000,0.000000 1.000000,0.000000-1.000000,0.000000 0.000000,-23.000000 23.000000,0.000000 0.000000,-22.000000 0.000000,-1.000000 0.000000,-45.000000 0.000000,0.000000 0.000000,-23.000000 0.000000,1.000000 0.000000,-47.000000 0.000000,1.000000 0.000000,-23.000000 23.000000,0.000000 0.000000,-23.000000-23.000000,1.000000 0.000000,-24.000000 0.000000,1.000000 0.000000,-1.000000 22.000000,1.000000 1.000000,-24.000000-23.000000,1.000000 0.000000,-23.000000 0.000000,0.000000 0.000000,0.000000 0.000000,0.000000 0.000000,-23.000000 23.000000,1.000000 0.000000,-24.000000-23.000000,1.000000 0.000000,-24.000000 0.000000,1.000000 0.000000,23.000000 0.000000,-1.000000 0.000000,-22.000000 0.000000,0.000000 0.000000,-1.000000 0.000000,1.000000 0.000000,-23.000000 0.000000,0.000000 0.000000,-23.000000 0.000000,1.000000 0.000000,-1.000000 0.000000,0.000000 0.000000,23.000000 0.000000,0.000000 0.000000,23.000000 0.000000,-1.000000 0.000000,24.000000-23.000000,-1.000000 0.000000,-22.000000 23.000000,0.000000 0.000000,45.000000 0.000000,0.000000 0.000000,23.000000 0.000000,0.000000 0.000000,23.000000 0.000000,0.000000 0.000000,22.000000 0.000000,1.000000 0.000000,22.000000 23.000000,0.000000 0.000000,46.000000-1.000000</inkml:trace>
</inkml:ink>
</file>

<file path=ppt/ink/ink33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05:12"/>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5778.000000 32453.000000,'46.000000'0.000000,"-23.000000"0.000000,-1.000000 0.000000,1.000000 23.000000,0.000000 0.000000,0.000000 22.000000,-1.000000 1.000000,24.000000-1.000000,-1.000000 1.000000,1.000000 22.000000,-1.000000 0.000000,24.000000 23.000000,-1.000000 0.000000,0.000000 0.000000,0.000000 0.000000,1.000000 23.000000,-1.000000 0.000000,0.000000-23.000000,0.000000 0.000000,-45.000000 0.000000,0.000000 0.000000,22.000000-46.000000,1.000000 1.000000,-23.000000-1.000000,-1.000000 1.000000,-22.000000-23.000000,0.000000-1.000000,0.000000 1.000000,0.000000 0.000000,-45.000000-23.000000,-1.000000 0.000000,24.000000-23.000000,-1.000000 0.000000,0.000000-22.000000,0.000000-1.000000,-22.000000 1.000000,-1.000000-1.000000,-22.000000-22.000000,0.000000 0.000000,22.000000-23.000000,1.000000 0.000000,-23.000000-23.000000,-1.000000 0.000000,1.000000 23.000000,0.000000 0.000000,22.000000 0.000000,1.000000 0.000000,-23.000000-22.000000,-1.000000-1.000000,24.000000 46.000000,-1.000000-1.000000,1.000000 1.000000,-1.000000 0.000000,-22.000000 22.000000,0.000000 1.000000,45.000000-1.000000,0.000000 1.000000,0.000000 22.000000,1.000000 0.000000,-24.000000 23.000000,1.000000 0.000000,67.000000 0.000000,1.000000 0.000000,23.000000 0.000000,-1.000000 0.000000,23.000000 0.000000,1.000000 0.000000,-1.000000 23.000000,0.000000 0.000000,23.000000 0.000000,0.000000-1.000000,23.000000-22.000000,0.000000 0.000000,22.000000 0.000000,1.000000 0.000000,22.000000-22.000000,0.000000-1.000000,23.000000-23.000000,0.000000 1.000000,-45.000000-1.000000,-1.000000 1.000000,-45.000000-23.000000,0.000000-1.000000,-22.000000 24.000000,-1.000000-1.000000,-68.000000 1.000000,0.000000-1.000000,0.000000 24.000000,0.000000-1.000000,-23.000000 0.000000,0.000000 0.000000,-45.000000 23.000000,0.000000 0.000000,22.000000 0.000000,1.000000 0.000000,-23.000000 46.000000,-1.000000-1.000000,-22.000000 1.000000,0.000000-1.000000,23.000000 24.000000,0.000000-1.000000,-23.000000 23.000000,0.000000 0.000000,0.000000-23.000000,0.000000 0.000000,-23.000000 46.000000,0.000000 0.000000,1.000000 0.000000,-1.000000-1.000000,0.000000 24.000000,0.000000-1.000000,23.000000 24.000000,0.000000-1.000000,0.000000-23.000000,0.000000 1.000000,46.000000-23.000000,-1.000000-1.000000,23.000000-22.000000,1.000000 0.000000,-1.000000-22.000000,0.000000-1.000000,23.000000-23.000000,0.000000 1.000000,0.000000-23.000000,0.000000-1.000000,23.000000-22.000000,0.000000 0.000000,22.000000-22.000000,1.000000-1.000000,22.000000-23.000000,0.000000 1.000000,-22.000000-23.000000,-1.000000-1.000000,24.000000-22.000000,-1.000000 0.000000,23.000000-45.000000,0.000000-1.000000,0.000000-22.000000,0.000000 0.000000,0.000000-46.000000,0.000000 0.000000,45.000000-22.000000,1.000000-1.000000,-23.000000 1.000000,-1.000000-1.000000,-22.000000 1.000000,0.000000-1.000000,0.000000 46.000000,0.000000 0.000000,-45.000000 69.000000,-1.000000-1.000000,-22.000000 91.000000,0.000000 0.000000,-23.000000 1.000000,0.000000-1.000000,0.000000 46.000000,0.000000-1.000000,-23.000000 1.000000,0.000000 0.000000,1.000000 22.000000,-1.000000 1.000000,-23.000000 68.000000,1.000000-1.000000,-1.000000 24.000000,1.000000-1.000000,-1.000000 1.000000,1.000000-1.000000,-1.000000 24.000000,1.000000-1.000000,-1.000000-23.000000,1.000000 1.000000,-1.000000-23.000000,1.000000-1.000000,-1.000000 1.000000,1.000000 0.000000,-1.000000 0.000000,1.000000-1.000000,-1.000000-22.000000,1.000000 0.000000,22.000000 0.000000,0.000000 0.000000,1.000000 23.000000,-1.000000 0.000000,0.000000-46.000000,0.000000 0.000000,23.000000 1.000000,0.000000-1.000000,-22.000000-23.000000,-1.000000 1.000000,23.000000-23.000000,0.000000-1.000000,0.000000 1.000000,0.000000 0.000000,0.000000 0.000000,0.000000-1.000000,-23.000000 1.000000,0.000000 0.000000,23.000000-46.000000,0.000000 0.000000,0.000000 1.000000,0.000000-1.000000,0.000000 0.000000</inkml:trace>
</inkml:ink>
</file>

<file path=ppt/ink/ink33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05:14"/>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12285.000000 33181.000000,'46.000000'0.000000,"-24.000000"0.000000,1.000000 0.000000,0.000000 0.000000,0.000000 0.000000,-1.000000 0.000000,1.000000 0.000000,0.000000 0.000000,0.000000 0.000000,45.000000 0.000000,0.000000 0.000000,-22.000000 0.000000,-1.000000 0.000000,1.000000 0.000000,-1.000000 0.000000,1.000000 0.000000,-1.000000 0.000000,69.000000 0.000000,0.000000 0.000000,22.000000 0.000000,1.000000 0.000000,22.000000 0.000000,0.000000 0.000000,23.000000 0.000000,0.000000 0.000000,0.000000-22.000000,0.000000-1.000000,0.000000 23.000000,0.000000 0.000000,-23.000000-23.000000,1.000000 0.000000,-24.000000 23.000000,1.000000 0.000000,-24.000000 0.000000,1.000000 0.000000,-23.000000 0.000000,0.000000 0.000000,-23.000000 0.000000,1.000000 0.000000,-24.000000 0.000000,1.000000 0.000000,-1.000000 23.000000,1.000000 0.000000,-24.000000-23.000000,1.000000 0.000000,-23.000000 23.000000,0.000000-1.000000,-23.000000-22.000000,1.000000 0.000000,-24.000000 23.000000,1.000000 0.000000,-24.000000-23.000000,1.000000 0.000000,-23.000000 0.000000,0.000000 0.000000,0.000000 0.000000,0.000000 0.000000,0.000000 0.000000,0.000000 0.000000,-23.000000 0.000000,1.000000 0.000000,-24.000000 0.000000,1.000000 0.000000,-1.000000 0.000000,1.000000 0.000000,-46.000000 23.000000,0.000000-1.000000,-23.000000-22.000000,0.000000 0.000000,0.000000 0.000000,1.000000 0.000000,-24.000000 23.000000,1.000000 0.000000,90.000000-23.000000,1.000000 0.000000,67.000000 0.000000,1.000000 0.000000,23.000000 0.000000,-1.000000 0.000000,1.000000 23.000000,-1.000000-1.000000,1.000000-22.000000,-1.000000 0.000000,23.000000 0.000000,1.000000 0.000000,-1.000000 0.000000,0.000000 0.000000,46.000000 0.000000,0.000000 0.000000,-1.000000 0.000000,1.000000 0.000000,0.000000 0.000000,0.000000 0.000000,-1.000000 0.000000,1.000000 0.000000,0.000000 0.000000,0.000000 0.000000,22.000000 0.000000,1.000000 0.000000,-1.000000 23.000000,1.000000 0.000000,-1.000000-23.000000,1.000000 0.000000,-24.000000 23.000000</inkml:trace>
</inkml:ink>
</file>

<file path=ppt/ink/ink33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05:17"/>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25936.000000 33363.000000,'0.000000'46.000000,"22.000000"-46.000000,1.000000 0.000000,23.000000 0.000000,-1.000000 0.000000,-22.000000 0.000000,0.000000 0.000000,45.000000-23.000000,0.000000 0.000000,-22.000000 23.000000,-1.000000 0.000000,23.000000 0.000000,1.000000 0.000000,22.000000-22.000000,0.000000-1.000000,0.000000 23.000000,0.000000 0.000000,0.000000 0.000000,0.000000 0.000000,22.000000 0.000000,1.000000 0.000000,0.000000 0.000000,0.000000 0.000000,22.000000 0.000000,1.000000 0.000000,-24.000000 0.000000,1.000000 0.000000,0.000000 0.000000,0.000000 0.000000,0.000000 0.000000,-1.000000 0.000000,1.000000 0.000000,0.000000 0.000000,0.000000 0.000000,-1.000000 0.000000,1.000000 0.000000,0.000000 0.000000,0.000000 0.000000,-1.000000 0.000000,1.000000 0.000000,0.000000 0.000000,22.000000 0.000000,1.000000 0.000000,-46.000000 23.000000,0.000000-1.000000,0.000000-22.000000,0.000000 0.000000,0.000000 0.000000,0.000000 0.000000,-23.000000 0.000000,0.000000 0.000000,23.000000 23.000000,0.000000 0.000000,-22.000000-23.000000,-1.000000 0.000000,0.000000 0.000000,0.000000 0.000000,23.000000 0.000000,0.000000 0.000000,0.000000 0.000000,0.000000 0.000000,0.000000 23.000000,0.000000-1.000000,0.000000-22.000000,0.000000 0.000000,0.000000 0.000000,0.000000 0.000000,-22.000000 0.000000,-1.000000 0.000000,0.000000 0.000000,0.000000 0.000000,1.000000 0.000000,-1.000000 0.000000,0.000000 0.000000,0.000000 0.000000,1.000000 0.000000,-1.000000 0.000000,0.000000 0.000000,0.000000 0.000000,23.000000 0.000000,0.000000 0.000000,-22.000000 0.000000,-1.000000 0.000000,23.000000 0.000000,0.000000 0.000000,0.000000 0.000000,0.000000 0.000000,0.000000 0.000000,0.000000 0.000000,0.000000 0.000000,0.000000 0.000000,-23.000000 0.000000,1.000000 0.000000,-1.000000 0.000000,0.000000 0.000000,0.000000 0.000000,1.000000 0.000000,-1.000000 0.000000,0.000000 0.000000,0.000000 0.000000,1.000000 0.000000,-1.000000 0.000000,0.000000 0.000000,0.000000 23.000000,1.000000 0.000000,-1.000000-23.000000,0.000000 0.000000,0.000000 0.000000,1.000000 0.000000,-1.000000 0.000000,0.000000 0.000000,23.000000 0.000000,0.000000 0.000000,-23.000000 0.000000,1.000000 0.000000,-1.000000 0.000000,0.000000 0.000000,0.000000 23.000000,1.000000-1.000000,-24.000000-22.000000,1.000000 0.000000,22.000000 0.000000,0.000000 0.000000,0.000000 0.000000,1.000000 0.000000,-24.000000 0.000000,1.000000 0.000000,-1.000000 0.000000,1.000000 0.000000,22.000000 23.000000,0.000000 0.000000,-22.000000-23.000000,-1.000000 0.000000,23.000000 0.000000,1.000000 0.000000,-24.000000 0.000000,1.000000 0.000000,22.000000 0.000000,0.000000 0.000000,-22.000000 23.000000,-1.000000-1.000000,23.000000-22.000000,1.000000 0.000000,-1.000000 0.000000,0.000000 0.000000,-22.000000 0.000000,-1.000000 0.000000,23.000000 0.000000,1.000000 0.000000,-24.000000 23.000000,1.000000 0.000000,-1.000000-23.000000,1.000000 0.000000,22.000000 0.000000,0.000000 0.000000,-22.000000 0.000000,-1.000000 0.000000,1.000000 0.000000,-1.000000 0.000000,1.000000 0.000000,-1.000000 0.000000,1.000000 23.000000,-1.000000-1.000000,1.000000-22.000000,-1.000000 0.000000,1.000000 0.000000,-1.000000 0.000000,1.000000 0.000000,-1.000000 0.000000,1.000000 0.000000,-1.000000 0.000000,1.000000 23.000000,-1.000000 0.000000,1.000000-23.000000,-1.000000 0.000000,1.000000 0.000000,-1.000000 0.000000,23.000000 0.000000,1.000000 0.000000,-24.000000 0.000000,1.000000 0.000000,-1.000000 0.000000,1.000000 0.000000,22.000000 0.000000,0.000000 0.000000,-22.000000 0.000000,-1.000000 0.000000,1.000000 0.000000,-1.000000 0.000000,1.000000 0.000000,-1.000000 0.000000,1.000000 0.000000,-1.000000 0.000000,1.000000 0.000000,-1.000000 0.000000,1.000000 0.000000,-1.000000 0.000000,1.000000 0.000000,-1.000000 0.000000,1.000000 0.000000,-1.000000 0.000000,1.000000 0.000000,-1.000000 0.000000,-22.000000 0.000000,0.000000 0.000000,22.000000-23.000000,1.000000 0.000000,-23.000000 23.000000,-1.000000 0.000000,1.000000-22.000000,0.000000-1.000000,22.000000 0.000000,1.000000 0.000000,-23.000000 1.000000,-1.000000-1.000000,1.000000 0.000000,0.000000 0.000000,22.000000 1.000000,1.000000-1.000000,-23.000000 0.000000,-1.000000 0.000000,1.000000 1.000000,0.000000-1.000000,0.000000 0.000000,-1.000000 0.000000,1.000000-22.000000,0.000000-1.000000,0.000000 24.000000,-1.000000-1.000000,1.000000 0.000000,0.000000 0.000000,-23.000000 1.000000,0.000000-1.000000,23.000000 0.000000,-1.000000 0.000000,-22.000000-22.000000,0.000000-1.000000,0.000000 24.000000,0.000000-1.000000,0.000000 0.000000,0.000000 0.000000,0.000000-22.000000,0.000000-1.000000,0.000000 24.000000,0.000000-1.000000,0.000000-23.000000,0.000000 1.000000,0.000000 22.000000,0.000000 0.000000,0.000000 1.000000,0.000000-1.000000,0.000000 0.000000,0.000000 0.000000,0.000000 1.000000,0.000000-1.000000,-22.000000 0.000000,-1.000000 0.000000,0.000000 1.000000,0.000000-1.000000,1.000000 0.000000,-1.000000 0.000000,0.000000 23.000000,0.000000 0.000000,-22.000000-22.000000,-1.000000-1.000000,24.000000 0.000000,-1.000000 0.000000,-23.000000 1.000000,1.000000-1.000000,-23.000000 0.000000,-1.000000 0.000000,24.000000 1.000000,-1.000000-1.000000,-22.000000 0.000000,0.000000 0.000000,0.000000 23.000000,-1.000000 0.000000,1.000000-22.000000,0.000000-1.000000,0.000000 23.000000,-1.000000 0.000000,1.000000-23.000000,0.000000 0.000000,0.000000 23.000000,-1.000000 0.000000,-22.000000-22.000000,0.000000-1.000000,23.000000 23.000000,0.000000 0.000000,-23.000000 0.000000,0.000000 0.000000,0.000000 0.000000,0.000000 0.000000,0.000000 0.000000,0.000000 0.000000,0.000000 0.000000,0.000000 0.000000,0.000000 23.000000,0.000000-1.000000,22.000000-22.000000,1.000000 0.000000,23.000000 23.000000,-1.000000 0.000000,1.000000 0.000000,-1.000000-1.000000,-22.000000-22.000000,0.000000 0.000000,22.000000 23.000000,1.000000 0.000000,-1.000000 0.000000,1.000000-1.000000,-1.000000 1.000000,1.000000 0.000000,-1.000000 0.000000,1.000000-1.000000,-1.000000 1.000000,1.000000 0.000000,-24.000000 0.000000,1.000000-1.000000,23.000000 1.000000,-1.000000 0.000000,1.000000 0.000000,-1.000000-1.000000,1.000000 24.000000,-1.000000-1.000000,1.000000-22.000000,-1.000000 0.000000,1.000000 0.000000,-1.000000-1.000000,23.000000 24.000000,1.000000-1.000000,-1.000000-22.000000,0.000000 0.000000,0.000000 0.000000,1.000000-1.000000,22.000000 24.000000,0.000000-1.000000,-23.000000-22.000000,0.000000 0.000000,23.000000 0.000000,0.000000-1.000000,0.000000 1.000000,0.000000 0.000000,0.000000 0.000000,0.000000-1.000000,0.000000 1.000000,0.000000 0.000000,0.000000 0.000000,0.000000-1.000000,0.000000 1.000000,0.000000 0.000000,23.000000 0.000000,0.000000-1.000000,-1.000000 1.000000,1.000000 0.000000,0.000000 22.000000,0.000000 1.000000,-1.000000-23.000000,1.000000-1.000000,23.000000 1.000000,-1.000000 0.000000,1.000000 0.000000,-1.000000-1.000000,23.000000-22.000000,1.000000 0.000000,-24.000000 23.000000,1.000000 0.000000,45.000000-23.000000,0.000000 0.000000,-23.000000 23.000000,0.000000-1.000000,0.000000-22.000000,1.000000 0.000000,44.000000 0.000000,1.000000 0.000000,-46.000000 0.000000,1.000000 0.000000,22.000000 0.000000,0.000000 0.000000,22.000000-22.000000,1.000000-1.000000,-23.000000 23.000000,0.000000 0.000000,0.000000 0.000000,0.000000 0.000000,0.000000-23.000000,0.000000 0.000000,0.000000 1.000000,0.000000-1.000000,0.000000 23.000000,0.000000 0.000000,0.000000-23.000000,0.000000 0.000000,0.000000 23.000000,0.000000 0.000000,-45.000000-22.000000,-1.000000-1.000000,46.000000 23.000000,0.000000 0.000000,-45.000000 0.000000,-1.000000 0.000000,1.000000-23.000000,-1.000000 0.000000,1.000000 23.000000,-1.000000 0.000000,1.000000 0.000000,-1.000000 0.000000,-22.000000 0.000000,0.000000 0.000000,0.000000 0.000000,-1.000000 0.000000,1.000000 0.000000,0.000000 0.000000,0.000000 0.000000,-1.000000 0.000000,-22.000000 23.000000,0.000000 0.000000,-22.000000-23.000000</inkml:trace>
</inkml:ink>
</file>

<file path=ppt/ink/ink33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05:22"/>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7871.000000 35957.000000,'46.000000'0.000000,"-23.000000"0.000000,-1.000000 0.000000,1.000000 0.000000,0.000000 0.000000,0.000000 0.000000,-1.000000 0.000000,24.000000 0.000000,-1.000000 0.000000,1.000000 0.000000,-1.000000 0.000000,24.000000-23.000000,-1.000000 1.000000,23.000000 22.000000,0.000000 0.000000,0.000000-23.000000,0.000000 0.000000,0.000000 0.000000,0.000000 1.000000,23.000000-1.000000,-1.000000 0.000000,1.000000 0.000000,0.000000 1.000000,0.000000-1.000000,-1.000000 0.000000,-22.000000 23.000000,0.000000 0.000000,23.000000-23.000000,0.000000 1.000000,-23.000000 22.000000,0.000000 0.000000,0.000000 0.000000,0.000000 0.000000,0.000000-23.000000,0.000000 0.000000,0.000000 23.000000,0.000000 0.000000,0.000000 0.000000,0.000000 0.000000,-23.000000 0.000000,0.000000 0.000000,1.000000 0.000000,-1.000000 0.000000,23.000000-23.000000,0.000000 1.000000,-23.000000 22.000000,1.000000 0.000000,22.000000-23.000000,0.000000 0.000000,-23.000000 23.000000,0.000000 0.000000,23.000000 0.000000,0.000000 0.000000,-23.000000-23.000000,1.000000 1.000000,22.000000 22.000000,0.000000 0.000000,0.000000 0.000000,0.000000 0.000000,-23.000000 0.000000,0.000000 0.000000,0.000000 0.000000,1.000000 0.000000,-1.000000 0.000000,0.000000 0.000000,-22.000000 0.000000,-1.000000 0.000000,23.000000 0.000000,1.000000 0.000000,-1.000000 0.000000,0.000000 0.000000,-22.000000 0.000000,-1.000000 0.000000,23.000000 0.000000,1.000000 0.000000,-1.000000 0.000000,0.000000 0.000000,0.000000 0.000000,1.000000 0.000000,-1.000000 0.000000,0.000000 0.000000,0.000000 0.000000,1.000000 0.000000,-1.000000 0.000000,0.000000 0.000000,23.000000 0.000000,0.000000 0.000000,-23.000000 0.000000,1.000000 0.000000,-1.000000 0.000000,0.000000 0.000000,-22.000000 0.000000,-1.000000 0.000000,23.000000 0.000000,1.000000 0.000000,-24.000000 0.000000,1.000000 0.000000,22.000000 0.000000,0.000000 0.000000,-22.000000 0.000000,-1.000000 0.000000,1.000000 0.000000,-1.000000 0.000000,23.000000 0.000000,1.000000 0.000000,-24.000000 0.000000,1.000000 0.000000,-1.000000 0.000000,1.000000 0.000000,22.000000 0.000000,0.000000 0.000000,-22.000000 0.000000,-1.000000 0.000000,1.000000 0.000000,-1.000000 0.000000,23.000000 0.000000,1.000000 0.000000,-24.000000 0.000000,1.000000 0.000000,22.000000 0.000000,0.000000 0.000000,0.000000 0.000000,1.000000 0.000000,-24.000000 0.000000,1.000000 0.000000,22.000000 0.000000,0.000000 0.000000,-22.000000 0.000000,-1.000000 0.000000,1.000000 0.000000,-1.000000 0.000000,24.000000 0.000000,-1.000000 0.000000,-23.000000 0.000000,1.000000 0.000000,-1.000000 0.000000,1.000000 0.000000,-1.000000 0.000000,1.000000 0.000000,22.000000 0.000000,0.000000 0.000000,-22.000000 0.000000,-1.000000 0.000000,1.000000 0.000000,-1.000000 0.000000,1.000000 0.000000,-1.000000 0.000000,24.000000 0.000000,-1.000000 0.000000,-23.000000 0.000000,1.000000 0.000000,22.000000 0.000000,0.000000 0.000000,-22.000000 0.000000,-1.000000 0.000000,1.000000 0.000000,-1.000000 0.000000,24.000000 0.000000,-1.000000 0.000000,-23.000000 0.000000,1.000000 0.000000,22.000000 0.000000,0.000000 0.000000,-22.000000 0.000000,-1.000000 0.000000,1.000000 0.000000,-1.000000 0.000000,1.000000 0.000000,-1.000000 0.000000,1.000000 22.000000,-1.000000 1.000000,1.000000-23.000000,-1.000000 0.000000,-22.000000 0.000000,0.000000 0.000000,22.000000 0.000000,1.000000 0.000000,-1.000000 0.000000,1.000000 0.000000,-1.000000 0.000000,1.000000 0.000000,-1.000000 0.000000,1.000000 0.000000,-1.000000 0.000000,1.000000 0.000000,-1.000000 0.000000,1.000000 0.000000,-1.000000 0.000000,1.000000 0.000000,22.000000 0.000000,0.000000 0.000000,-22.000000 0.000000,-1.000000 0.000000,24.000000 0.000000,-1.000000 0.000000,-23.000000 0.000000,1.000000 0.000000,22.000000 0.000000,0.000000 0.000000,-22.000000 0.000000,-1.000000 0.000000,1.000000 23.000000,-1.000000 0.000000,1.000000-23.000000,-1.000000 0.000000,1.000000 0.000000,-1.000000 0.000000,1.000000 0.000000,-1.000000 0.000000,1.000000 0.000000,-1.000000 0.000000,1.000000 0.000000,-1.000000 0.000000,1.000000 0.000000,-1.000000 0.000000,-22.000000 0.000000,0.000000 0.000000,22.000000 0.000000,1.000000 0.000000,-1.000000 0.000000,1.000000 0.000000,-1.000000 0.000000,1.000000 0.000000,-1.000000 0.000000,1.000000 0.000000,-1.000000 0.000000,1.000000 0.000000,-23.000000 22.000000,-1.000000 1.000000,47.000000-23.000000,-1.000000 0.000000,-23.000000 0.000000,1.000000 0.000000,-1.000000 0.000000,1.000000 0.000000,-1.000000 0.000000,1.000000 0.000000,-1.000000 0.000000,1.000000 0.000000,-1.000000 0.000000,1.000000 0.000000,-1.000000 0.000000,1.000000 0.000000,-1.000000 0.000000,1.000000 0.000000,-1.000000 0.000000,1.000000 0.000000,0.000000 0.000000,-1.000000 0.000000,1.000000 0.000000,-1.000000 0.000000,1.000000 0.000000,-1.000000 0.000000,1.000000 0.000000,-1.000000 0.000000,1.000000 0.000000,-1.000000 0.000000,1.000000 0.000000,-1.000000 0.000000,1.000000 0.000000,-1.000000 0.000000,-22.000000 0.000000,0.000000 0.000000,22.000000 0.000000,1.000000 0.000000,-24.000000 0.000000,1.000000 0.000000,23.000000 0.000000,-1.000000 0.000000,1.000000 0.000000,-1.000000 0.000000,1.000000 0.000000,-1.000000 0.000000,1.000000 0.000000,-1.000000 0.000000,23.000000 0.000000,1.000000 0.000000,-24.000000 0.000000,1.000000 0.000000,-1.000000 0.000000,1.000000 0.000000,22.000000 0.000000,0.000000 0.000000,-22.000000 0.000000,-1.000000 0.000000,1.000000 0.000000,-1.000000 0.000000,1.000000 0.000000,-1.000000 0.000000,1.000000 0.000000,-1.000000 0.000000,1.000000 0.000000,-1.000000 0.000000,1.000000 0.000000,-1.000000 0.000000,-22.000000 0.000000,0.000000 0.000000,22.000000 0.000000,1.000000 0.000000,-1.000000 0.000000,1.000000 0.000000,-1.000000 0.000000,1.000000 0.000000,-1.000000 0.000000,1.000000 0.000000,-1.000000 0.000000,1.000000 0.000000,-1.000000 0.000000,1.000000 0.000000,-1.000000-23.000000,1.000000 1.000000,-1.000000 22.000000,1.000000 0.000000,-1.000000 0.000000,1.000000 0.000000,-1.000000 0.000000,1.000000 0.000000,22.000000 0.000000,0.000000 0.000000,0.000000 0.000000,1.000000 0.000000,-24.000000 0.000000,1.000000 0.000000,22.000000 0.000000,0.000000 0.000000,-22.000000 0.000000,-1.000000 0.000000,1.000000 0.000000,-1.000000 0.000000,1.000000 0.000000,-1.000000 0.000000,23.000000 0.000000,1.000000 0.000000,-24.000000 0.000000,1.000000 0.000000,-1.000000 0.000000,1.000000 0.000000,-1.000000 0.000000,1.000000 0.000000,-1.000000 0.000000,1.000000 0.000000,-1.000000 0.000000,1.000000 0.000000,-1.000000 0.000000,1.000000 0.000000,-1.000000 0.000000,1.000000 0.000000,22.000000 0.000000,0.000000 0.000000,-22.000000 0.000000,-1.000000 0.000000,1.000000 0.000000,-1.000000 0.000000,1.000000 0.000000,-1.000000 0.000000,-22.000000 0.000000,0.000000 0.000000,45.000000 0.000000,0.000000 0.000000,0.000000 0.000000,1.000000 0.000000,-1.000000 0.000000,0.000000 0.000000,0.000000 0.000000,1.000000 0.000000,-1.000000 0.000000,0.000000 0.000000,1.000000 0.000000,-1.000000 0.000000,-23.000000 0.000000,1.000000 0.000000,22.000000 0.000000,0.000000 0.000000,-22.000000 0.000000,-1.000000 0.000000,24.000000 0.000000,-1.000000 0.000000,-23.000000 0.000000,1.000000 0.000000,-1.000000 0.000000,1.000000 0.000000,22.000000 0.000000,0.000000 0.000000,-45.000000 22.000000,0.000000 1.000000,0.000000-23.000000,-1.000000 0.000000,1.000000 0.000000,0.000000 0.000000,45.000000 0.000000,0.000000 0.000000,-45.000000 0.000000,0.000000 0.000000,0.000000 0.000000,-1.000000 0.000000,24.000000 0.000000,-1.000000 0.000000,-22.000000 0.000000,0.000000 0.000000,0.000000 0.000000,-1.000000 0.000000,1.000000 0.000000,0.000000 0.000000,22.000000 0.000000,1.000000 0.000000,-23.000000 0.000000,-1.000000 0.000000,1.000000 0.000000,0.000000 0.000000,0.000000 0.000000,-1.000000 0.000000,1.000000 0.000000,0.000000 0.000000,0.000000 0.000000,-1.000000 0.000000,1.000000 23.000000,0.000000 0.000000,0.000000-23.000000,-1.000000 0.000000,1.000000 0.000000,0.000000 0.000000,0.000000 0.000000,-1.000000 0.000000,1.000000 0.000000,0.000000 0.000000,0.000000 0.000000,-1.000000 0.000000,1.000000 0.000000,0.000000 0.000000,0.000000 0.000000,-1.000000 0.000000,1.000000 0.000000,0.000000 0.000000,0.000000 0.000000,-1.000000 0.000000,1.000000 0.000000,0.000000 0.000000,0.000000 0.000000,-1.000000 0.000000,1.000000 0.000000,0.000000 0.000000,0.000000 0.000000,-1.000000 0.000000,1.000000 0.000000,0.000000 0.000000,0.000000 0.000000,-1.000000 0.000000,24.000000 0.000000,-1.000000 0.000000,1.000000 0.000000,-1.000000 0.000000,24.000000 0.000000,-1.000000 0.000000,-23.000000 0.000000,1.000000 0.000000,-1.000000 0.000000,1.000000 0.000000,22.000000 0.000000,0.000000 0.000000,-22.000000 0.000000,-1.000000 0.000000,24.000000 0.000000,-1.000000 0.000000,-23.000000 0.000000,1.000000 0.000000,22.000000 0.000000,0.000000 0.000000,-22.000000 0.000000,-1.000000 0.000000,1.000000 0.000000,-1.000000 0.000000,1.000000 0.000000,-1.000000 0.000000,1.000000 0.000000,-1.000000 0.000000,1.000000 0.000000,-1.000000 0.000000,-22.000000 0.000000,0.000000 0.000000,22.000000 0.000000,1.000000 0.000000,-1.000000 0.000000,1.000000 0.000000,-23.000000 0.000000,-1.000000 0.000000,24.000000 0.000000,-1.000000 0.000000,1.000000 0.000000,-1.000000 0.000000,1.000000 0.000000,-1.000000 0.000000,-22.000000 0.000000,0.000000 0.000000,45.000000 0.000000,0.000000 0.000000,-22.000000 0.000000,-1.000000 0.000000,1.000000 0.000000,-1.000000 0.000000,1.000000 0.000000,-1.000000 0.000000,1.000000 0.000000,-1.000000 0.000000,1.000000 0.000000,-1.000000 0.000000,1.000000 0.000000,-1.000000 0.000000,-22.000000 0.000000,0.000000 0.000000,23.000000 0.000000,-1.000000 0.000000,-22.000000 0.000000,0.000000 0.000000,22.000000 0.000000,1.000000 0.000000,-1.000000 22.000000,1.000000 1.000000,-24.000000-23.000000,1.000000 0.000000,23.000000 0.000000,-1.000000 0.000000,-22.000000 0.000000,0.000000 0.000000,-1.000000 0.000000,1.000000 0.000000,23.000000 0.000000,-1.000000 0.000000,-22.000000 0.000000,0.000000 0.000000,-1.000000 0.000000,1.000000 0.000000,23.000000 0.000000,-1.000000 0.000000,-22.000000 23.000000,0.000000 0.000000,-1.000000-23.000000,1.000000 0.000000,23.000000 0.000000,-1.000000 0.000000,-22.000000 0.000000,0.000000 0.000000,-1.000000 0.000000,1.000000 0.000000,23.000000 0.000000,-1.000000 0.000000,-22.000000 0.000000,0.000000 0.000000,22.000000 0.000000,1.000000 0.000000,-24.000000 0.000000,1.000000 0.000000,0.000000 0.000000,0.000000 0.000000,22.000000 0.000000,1.000000 0.000000,-24.000000 0.000000,1.000000 0.000000,23.000000 0.000000,-1.000000 0.000000,-22.000000 0.000000,0.000000 0.000000,-1.000000 0.000000,1.000000 0.000000,23.000000 22.000000,-1.000000 1.000000,-22.000000-23.000000,0.000000 0.000000,22.000000 0.000000,1.000000 0.000000,-24.000000 0.000000,1.000000 0.000000,0.000000 0.000000,0.000000 0.000000,22.000000 0.000000,1.000000 0.000000,-24.000000 0.000000,1.000000 0.000000,23.000000 0.000000,-1.000000 0.000000,-22.000000 0.000000,0.000000 0.000000,-1.000000 0.000000,1.000000 0.000000,23.000000 0.000000,-1.000000 0.000000,-22.000000 0.000000,0.000000 0.000000,22.000000 0.000000,1.000000 0.000000,-24.000000 0.000000,1.000000 0.000000,0.000000 0.000000,0.000000 0.000000,22.000000 0.000000,1.000000 0.000000,-24.000000 0.000000,1.000000 0.000000,23.000000 0.000000,-1.000000 0.000000,1.000000 0.000000,-1.000000 0.000000,-22.000000 0.000000,0.000000 0.000000,22.000000 0.000000,1.000000 0.000000,-1.000000 0.000000,1.000000 0.000000,-1.000000 0.000000,1.000000 0.000000,-1.000000 0.000000,1.000000 0.000000,-1.000000 0.000000,1.000000 0.000000,-1.000000 0.000000,1.000000 0.000000,22.000000 0.000000,0.000000 0.000000,-22.000000 0.000000,-1.000000 0.000000,-22.000000 0.000000,0.000000 0.000000,22.000000 0.000000,1.000000 0.000000,-1.000000 0.000000,1.000000 0.000000,-1.000000 0.000000,1.000000 0.000000,-24.000000 0.000000,1.000000 0.000000,23.000000 0.000000,-1.000000 0.000000,-22.000000 0.000000,0.000000 0.000000,22.000000 0.000000,1.000000 0.000000,-24.000000 0.000000,1.000000 0.000000,23.000000 0.000000,-1.000000 0.000000,-22.000000 0.000000,0.000000 0.000000,22.000000 0.000000,1.000000 0.000000,-24.000000 0.000000,1.000000 0.000000,23.000000 0.000000,-1.000000 0.000000,1.000000 0.000000,-1.000000 0.000000,-22.000000 0.000000,0.000000 0.000000,22.000000 0.000000,1.000000 0.000000,-24.000000 0.000000,1.000000 0.000000,23.000000 0.000000,-1.000000 0.000000,-22.000000 0.000000,0.000000 0.000000,22.000000 0.000000,1.000000 0.000000,-1.000000 0.000000,1.000000 0.000000,-24.000000 0.000000,1.000000 0.000000,0.000000 0.000000,0.000000 0.000000,22.000000 23.000000,1.000000 0.000000,-24.000000-23.000000,1.000000 0.000000,0.000000 0.000000,0.000000 0.000000,22.000000 0.000000,1.000000 0.000000,-23.000000 0.000000,-1.000000 0.000000,1.000000 0.000000,0.000000 0.000000,0.000000 0.000000,-1.000000 0.000000,1.000000 0.000000,0.000000 0.000000,0.000000 0.000000,-1.000000 0.000000,1.000000 0.000000,0.000000 0.000000,0.000000 0.000000,-1.000000 0.000000,24.000000 22.000000,-1.000000 1.000000,1.000000-23.000000,-1.000000 0.000000,-22.000000 0.000000,0.000000 0.000000,0.000000 0.000000,-1.000000 0.000000,1.000000 0.000000,0.000000 0.000000,22.000000 0.000000,1.000000 0.000000,-23.000000 0.000000,-1.000000 0.000000,1.000000 0.000000,0.000000 0.000000,0.000000 0.000000,-1.000000 0.000000,1.000000 0.000000,0.000000 0.000000,0.000000 0.000000,-1.000000 0.000000,1.000000 0.000000,0.000000 0.000000,0.000000 0.000000,-1.000000 0.000000,1.000000 0.000000,0.000000 0.000000,0.000000 0.000000,-1.000000 0.000000,1.000000 0.000000,0.000000 0.000000,0.000000 0.000000,-1.000000 0.000000,1.000000 0.000000,0.000000 0.000000,0.000000 0.000000,-1.000000 0.000000,1.000000 0.000000,0.000000 0.000000,0.000000 0.000000,-1.000000 0.000000,1.000000 0.000000,0.000000 0.000000,0.000000 0.000000,-1.000000 0.000000,1.000000 0.000000,0.000000 0.000000,22.000000 0.000000,1.000000 0.000000,-23.000000 0.000000,-1.000000 0.000000,1.000000 0.000000,0.000000 0.000000,0.000000 0.000000,-1.000000 0.000000,24.000000 0.000000,-1.000000 0.000000,-22.000000 0.000000,0.000000 0.000000,0.000000 0.000000,-1.000000 0.000000,1.000000 0.000000,0.000000 0.000000,22.000000 0.000000,1.000000 0.000000,-23.000000 0.000000,-1.000000 0.000000,1.000000 0.000000,0.000000 0.000000,22.000000 0.000000,1.000000 0.000000,-23.000000 0.000000,-1.000000 0.000000,1.000000 0.000000,0.000000 0.000000,22.000000 0.000000,1.000000 0.000000,-23.000000 0.000000,-1.000000 0.000000,24.000000 0.000000,-1.000000 0.000000,-22.000000 0.000000,0.000000 0.000000,22.000000 0.000000,1.000000 0.000000,-23.000000 0.000000,-1.000000 0.000000,24.000000 0.000000,-1.000000 0.000000,-22.000000 0.000000,0.000000 0.000000,0.000000 0.000000,-1.000000 0.000000,24.000000 0.000000,-1.000000 0.000000,1.000000 0.000000,-1.000000 0.000000,-22.000000 0.000000,0.000000 0.000000,22.000000 0.000000,1.000000 0.000000,-23.000000 0.000000,-1.000000 0.000000,24.000000 0.000000,-1.000000 0.000000,-22.000000 0.000000,0.000000 0.000000,22.000000 0.000000,1.000000 0.000000,-23.000000 0.000000,-1.000000 0.000000,1.000000 0.000000,0.000000 0.000000,22.000000-23.000000,1.000000 1.000000,-23.000000 22.000000,-1.000000 0.000000,1.000000 0.000000,0.000000 0.000000,0.000000 0.000000,-1.000000 0.000000,1.000000 0.000000,0.000000 0.000000,0.000000 0.000000,-1.000000 0.000000,1.000000 0.000000,0.000000 0.000000,0.000000 0.000000,-1.000000 0.000000,1.000000 0.000000,0.000000 0.000000,0.000000 0.000000,-1.000000 0.000000,1.000000 0.000000,0.000000 0.000000,0.000000 0.000000,-1.000000 0.000000,1.000000 0.000000,0.000000 0.000000,0.000000 0.000000,-1.000000 0.000000,1.000000 0.000000,0.000000 0.000000,0.000000 0.000000,-1.000000 0.000000,1.000000 0.000000,0.000000 0.000000,0.000000 0.000000,-1.000000 0.000000,1.000000 0.000000,0.000000 0.000000,0.000000 0.000000,-1.000000 0.000000,24.000000 0.000000,-1.000000 0.000000,-22.000000 0.000000,0.000000 0.000000,0.000000 0.000000,-1.000000 0.000000,24.000000 0.000000,-1.000000 0.000000,-22.000000 0.000000,0.000000 0.000000,22.000000 0.000000,1.000000 0.000000,-23.000000 0.000000,-1.000000 0.000000,24.000000 0.000000,-1.000000 0.000000,-22.000000 0.000000,0.000000 0.000000,22.000000 0.000000,1.000000 0.000000,-23.000000 0.000000,-1.000000 0.000000,24.000000 0.000000,-1.000000 0.000000,1.000000 0.000000,0.000000 0.000000,-24.000000 0.000000,1.000000 0.000000,23.000000 0.000000,-1.000000 0.000000,-22.000000 0.000000,0.000000 0.000000,22.000000 0.000000,1.000000 0.000000,-24.000000 0.000000,1.000000 0.000000,0.000000 0.000000,0.000000 0.000000,22.000000 22.000000,1.000000 1.000000,-24.000000-23.000000,1.000000 0.000000,0.000000 0.000000,0.000000 0.000000,-1.000000 0.000000,1.000000 0.000000,23.000000 0.000000,-1.000000 0.000000,-22.000000 0.000000,0.000000 0.000000,-1.000000 0.000000,1.000000 0.000000,0.000000 23.000000,0.000000 0.000000,-1.000000-23.000000,1.000000 0.000000,0.000000 0.000000,0.000000 0.000000,-1.000000 0.000000,1.000000 0.000000,0.000000 0.000000,0.000000 0.000000,-1.000000 0.000000,1.000000 0.000000,0.000000 0.000000,0.000000 0.000000,-1.000000 0.000000,1.000000 0.000000,0.000000 0.000000,0.000000 0.000000,-1.000000 0.000000,1.000000 0.000000,0.000000 0.000000,0.000000 0.000000,-46.000000 0.000000</inkml:trace>
</inkml:ink>
</file>

<file path=ppt/ink/ink33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05:26"/>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7917.000000 38278.000000,'0.000000'-46.000000,"23.000000"46.000000,-1.000000 0.000000,1.000000 0.000000,0.000000 0.000000,0.000000 0.000000,-1.000000 0.000000,1.000000 0.000000,0.000000 0.000000,0.000000 0.000000,-1.000000 0.000000,1.000000 0.000000,0.000000 0.000000,0.000000 0.000000,-1.000000 0.000000,47.000000 0.000000,-1.000000 0.000000,-23.000000 0.000000,1.000000 0.000000,22.000000 0.000000,0.000000 0.000000,1.000000 0.000000,-1.000000 0.000000,-23.000000 0.000000,1.000000 0.000000,22.000000 0.000000,0.000000 0.000000,23.000000 0.000000,0.000000 0.000000,-45.000000 0.000000,-1.000000 0.000000,24.000000 0.000000,-1.000000 0.000000,0.000000 0.000000,0.000000 0.000000,1.000000 0.000000,-1.000000 0.000000,-23.000000-23.000000,1.000000 1.000000,22.000000 22.000000,0.000000 0.000000,1.000000 0.000000,-1.000000 0.000000,-23.000000 0.000000,1.000000 0.000000,22.000000 0.000000,0.000000 0.000000,1.000000 0.000000,-1.000000 0.000000,-23.000000 0.000000,1.000000 0.000000,22.000000 0.000000,0.000000 0.000000,-22.000000 0.000000,-1.000000 0.000000,24.000000 0.000000,-1.000000 0.000000,-23.000000 0.000000,1.000000 0.000000,22.000000 0.000000,0.000000 0.000000,-22.000000 0.000000,-1.000000 0.000000,24.000000 0.000000,-1.000000 0.000000,-22.000000-23.000000,-1.000000 0.000000,1.000000 23.000000,-1.000000 0.000000,1.000000 0.000000,-1.000000 0.000000,1.000000 0.000000,-1.000000 0.000000,1.000000 0.000000,-1.000000 0.000000,1.000000 0.000000,-1.000000 0.000000,1.000000 0.000000,-1.000000 0.000000,1.000000 0.000000,-1.000000 0.000000,1.000000 0.000000,-1.000000 0.000000,1.000000 0.000000,-1.000000 0.000000,23.000000 0.000000,1.000000 0.000000,-1.000000 0.000000,0.000000 0.000000,-22.000000 0.000000,-1.000000 0.000000,23.000000-23.000000,1.000000 1.000000,-24.000000 22.000000,1.000000 0.000000,-1.000000 0.000000,1.000000 0.000000,-1.000000 0.000000,1.000000 0.000000,-1.000000 0.000000,1.000000 0.000000,-1.000000 0.000000,1.000000 0.000000,-1.000000 0.000000,1.000000 0.000000,-24.000000 0.000000,1.000000 0.000000,23.000000 0.000000,-1.000000 0.000000,-22.000000 0.000000,0.000000 0.000000,22.000000 0.000000,1.000000 0.000000,-24.000000 0.000000,1.000000 0.000000,23.000000 0.000000,-1.000000 0.000000,-22.000000 0.000000,0.000000 0.000000,22.000000 0.000000,1.000000 0.000000,-1.000000 0.000000,1.000000 0.000000,-24.000000 0.000000,1.000000 0.000000,23.000000 0.000000,-1.000000 0.000000,-22.000000 0.000000,0.000000 0.000000,22.000000 0.000000,1.000000 0.000000,-1.000000 0.000000,1.000000 0.000000,-1.000000 0.000000,1.000000 0.000000,-1.000000 0.000000,1.000000 0.000000,-1.000000 0.000000,1.000000 0.000000,-1.000000 0.000000,1.000000 0.000000,-24.000000 0.000000,1.000000 0.000000,23.000000 0.000000,-1.000000 0.000000,1.000000 0.000000,-1.000000 0.000000,1.000000-23.000000,-1.000000 0.000000,-22.000000 23.000000,0.000000 0.000000,22.000000 0.000000,1.000000 0.000000,-24.000000 0.000000,1.000000 0.000000,23.000000 0.000000,-1.000000 0.000000,-22.000000 0.000000,0.000000 0.000000,22.000000 0.000000,1.000000 0.000000,-24.000000 0.000000,1.000000 0.000000,23.000000 0.000000,-1.000000 0.000000,-22.000000 0.000000,0.000000 0.000000,22.000000 0.000000,1.000000 0.000000,-24.000000 0.000000,1.000000 0.000000,23.000000 0.000000,-1.000000 0.000000,1.000000 0.000000,-1.000000 0.000000,1.000000 0.000000,-1.000000 0.000000,-22.000000 0.000000,0.000000 0.000000,22.000000 0.000000,1.000000 0.000000,-1.000000 0.000000,1.000000 0.000000,-1.000000 0.000000,1.000000 0.000000,-1.000000 0.000000,1.000000 0.000000,-1.000000 0.000000,1.000000 0.000000,-1.000000 0.000000,1.000000 0.000000,-1.000000 0.000000,1.000000 0.000000,-1.000000 0.000000,1.000000 0.000000,-24.000000 0.000000,1.000000 0.000000,23.000000 0.000000,-1.000000 0.000000,1.000000 0.000000,-1.000000 0.000000,-22.000000 0.000000,0.000000 0.000000,22.000000 0.000000,1.000000 0.000000,-1.000000 0.000000,1.000000 0.000000,-23.000000 0.000000,-1.000000 0.000000,24.000000 0.000000,-1.000000 0.000000,1.000000 0.000000,-1.000000 0.000000,1.000000 0.000000,-1.000000 0.000000,-22.000000 0.000000,0.000000 0.000000,22.000000 0.000000,1.000000 0.000000,-1.000000 0.000000,1.000000 0.000000,-1.000000 0.000000,1.000000 0.000000,-1.000000 0.000000,1.000000 0.000000,-1.000000 0.000000,1.000000 0.000000,-1.000000 0.000000,1.000000 0.000000,22.000000 0.000000,0.000000 0.000000,-22.000000 0.000000,-1.000000 0.000000,1.000000 0.000000,-1.000000 0.000000,1.000000 0.000000,-1.000000 0.000000,1.000000 0.000000,-1.000000 0.000000,1.000000 0.000000,-1.000000 0.000000,1.000000 0.000000,-1.000000 0.000000,1.000000 0.000000,-1.000000 0.000000,-22.000000 0.000000,0.000000 0.000000,22.000000 0.000000,1.000000 0.000000,-1.000000 0.000000,1.000000 0.000000,-1.000000 0.000000,1.000000 0.000000,-1.000000-23.000000,1.000000 1.000000,-1.000000 22.000000,1.000000 0.000000,-23.000000 0.000000,-1.000000 0.000000,24.000000 0.000000,-1.000000 0.000000,1.000000 0.000000,-1.000000 0.000000,1.000000 0.000000,-1.000000 0.000000,1.000000 0.000000,-1.000000 0.000000,1.000000 0.000000,-1.000000 0.000000,1.000000 0.000000,-1.000000 0.000000,24.000000 0.000000,-1.000000 0.000000,-23.000000 0.000000,1.000000 0.000000,-1.000000 0.000000,1.000000 0.000000,-1.000000 0.000000,1.000000 0.000000,-1.000000 0.000000,1.000000 0.000000,-1.000000 0.000000,1.000000 0.000000,-1.000000 0.000000,1.000000 0.000000,-23.000000 0.000000,-1.000000 0.000000,24.000000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0.000000,24.000000 0.000000,-1.000000 0.000000,-23.000000 0.000000,1.000000 0.000000,22.000000 0.000000,0.000000 0.000000,-22.000000 0.000000,-1.000000 0.000000,24.000000 0.000000,-1.000000 0.000000,-23.000000 0.000000,1.000000 0.000000,-1.000000 0.000000,1.000000 0.000000,22.000000 0.000000,1.000000 0.000000,-24.000000 0.000000,1.000000 0.000000,-1.000000 0.000000,1.000000 0.000000,-1.000000 0.000000,1.000000 0.000000,-1.000000 0.000000,1.000000 0.000000,-1.000000 0.000000,1.000000 0.000000,22.000000 0.000000,0.000000 0.000000,-22.000000 0.000000,-1.000000 0.000000,1.000000 0.000000,-1.000000 0.000000,1.000000 0.000000,-1.000000 0.000000,23.000000 0.000000,1.000000 0.000000,-24.000000 0.000000,1.000000 0.000000,22.000000 0.000000,0.000000 0.000000,-22.000000 0.000000,-1.000000 0.000000,1.000000 0.000000,-1.000000 0.000000,23.000000 0.000000,1.000000 0.000000,-24.000000 0.000000,1.000000 0.000000,-1.000000 0.000000,1.000000 0.000000,-1.000000 0.000000,1.000000 0.000000,-1.000000 0.000000,1.000000 0.000000,-1.000000 0.000000,1.000000 0.000000,-1.000000 0.000000,1.000000 0.000000,-24.000000 0.000000,1.000000 0.000000,23.000000 0.000000,-1.000000 0.000000,1.000000 0.000000,-1.000000 0.000000,-22.000000 0.000000,0.000000 0.000000,22.000000 0.000000,1.000000 0.000000,-1.000000 0.000000,1.000000 0.000000,-1.000000 0.000000,1.000000 0.000000,-1.000000 0.000000,1.000000 0.000000,-1.000000 0.000000,1.000000 0.000000,-1.000000 0.000000,1.000000 0.000000,-1.000000 0.000000,1.000000 0.000000,-1.000000 0.000000,1.000000 0.000000,22.000000 0.000000,0.000000 0.000000,-22.000000 0.000000,-1.000000 0.000000,1.000000 0.000000,-1.000000 0.000000,23.000000 0.000000,1.000000 0.000000,-24.000000 0.000000,1.000000 0.000000,-1.000000 0.000000,1.000000 0.000000,-1.000000 0.000000,1.000000 0.000000,-1.000000 0.000000,1.000000 0.000000,-1.000000 0.000000,1.000000 0.000000,-1.000000 0.000000,1.000000 0.000000,-24.000000 0.000000,1.000000 0.000000,23.000000 0.000000,-1.000000 0.000000,1.000000 0.000000,-1.000000 0.000000,-22.000000 0.000000,0.000000 0.000000,22.000000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0.000000,22.000000 0.000000,0.000000 0.000000,-22.000000 22.000000,-1.000000 1.000000,1.000000-23.000000,-1.000000 0.000000,1.000000 0.000000,-1.000000 0.000000,24.000000 0.000000,-1.000000 0.000000,-23.000000 0.000000,1.000000 0.000000,-1.000000 0.000000,1.000000 0.000000,22.000000 0.000000,0.000000 0.000000,-22.000000 0.000000,-1.000000 0.000000,1.000000 0.000000,-1.000000 0.000000,1.000000 0.000000,-1.000000 0.000000,24.000000 0.000000,-1.000000 0.000000,-23.000000 23.000000,1.000000 0.000000,22.000000-23.000000,0.000000 0.000000,1.000000 0.000000,-1.000000 0.000000,-23.000000 0.000000,1.000000 0.000000,22.000000 0.000000,0.000000 0.000000,1.000000 0.000000,-1.000000 0.000000,-23.000000 0.000000,1.000000 0.000000,22.000000 0.000000,0.000000 0.000000,-22.000000 0.000000,-1.000000 0.000000,1.000000 0.000000,-1.000000 0.000000,24.000000 0.000000,-1.000000 0.000000,-23.000000 0.000000,1.000000 0.000000,-1.000000 0.000000,1.000000 0.000000,22.000000 0.000000,0.000000 0.000000,-22.000000 0.000000,-1.000000 0.000000,24.000000 0.000000,-1.000000 0.000000,-23.000000 0.000000,1.000000 0.000000,22.000000 0.000000,0.000000 0.000000,1.000000 0.000000,-1.000000 0.000000,0.000000 0.000000,0.000000 0.000000,1.000000 0.000000,-1.000000 0.000000,0.000000 0.000000,0.000000 0.000000,-22.000000 0.000000,-1.000000 0.000000,24.000000 0.000000,-1.000000 0.000000,0.000000 0.000000,0.000000 0.000000,-22.000000 0.000000,-1.000000 0.000000,24.000000 0.000000,-1.000000 0.000000,-23.000000 0.000000,1.000000 0.000000,-1.000000 0.000000,1.000000 0.000000,-1.000000 0.000000,1.000000 0.000000,22.000000 0.000000,0.000000 0.000000,-22.000000 0.000000,-1.000000 0.000000,1.000000 0.000000,-1.000000 0.000000,1.000000 0.000000,-1.000000 0.000000,1.000000 0.000000,-1.000000 0.000000,24.000000 0.000000,-1.000000 0.000000,-23.000000 0.000000,1.000000 0.000000,-1.000000 0.000000,1.000000 0.000000,-1.000000 0.000000,1.000000 0.000000,-1.000000 0.000000,1.000000 0.000000,0.000000 0.000000,-1.000000 0.000000,-22.000000 0.000000,0.000000 0.000000,-1.000000 0.000000,1.000000 0.000000,23.000000 0.000000,-1.000000 0.000000,-22.000000 0.000000,0.000000 0.000000,-1.000000 0.000000,1.000000 0.000000,0.000000 22.000000,0.000000 1.000000,-1.000000-23.000000,1.000000 0.000000,0.000000 0.000000,0.000000 0.000000,-1.000000 0.000000,1.000000 0.000000,0.000000 0.000000,0.000000 0.000000,-1.000000 0.000000,1.000000 0.000000,0.000000 0.000000,0.000000 0.000000,-1.000000 0.000000,1.000000 0.000000,0.000000 0.000000,0.000000 0.000000,-1.000000 0.000000,1.000000 0.000000,0.000000 0.000000,0.000000 0.000000,-1.000000 0.000000,1.000000 0.000000,0.000000 0.000000,0.000000 0.000000,-1.000000 0.000000,1.000000 0.000000,0.000000 0.000000,0.000000 0.000000,22.000000 0.000000,1.000000 0.000000,-24.000000 0.000000,1.000000 0.000000,23.000000 0.000000,-1.000000 0.000000,-22.000000 0.000000,0.000000 0.000000,22.000000 23.000000,1.000000 0.000000,-1.000000-23.000000,1.000000 0.000000,-1.000000 0.000000,1.000000 0.000000,-1.000000 0.000000,1.000000 0.000000,-1.000000 0.000000,1.000000 0.000000,-24.000000 0.000000,1.000000 0.000000,23.000000 0.000000,-1.000000 0.000000,1.000000 0.000000,-1.000000 0.000000,1.000000 0.000000,-1.000000 0.000000,-22.000000 0.000000,0.000000 0.000000,22.000000 0.000000,1.000000 0.000000,-1.000000 0.000000,1.000000 0.000000,-24.000000 0.000000,1.000000 0.000000,23.000000 0.000000,-1.000000 0.000000,-22.000000 0.000000,0.000000 0.000000,22.000000 0.000000,1.000000 0.000000,-1.000000 0.000000,1.000000 0.000000,-1.000000 0.000000,1.000000 0.000000,-1.000000 0.000000,1.000000 0.000000,-1.000000 0.000000,1.000000 0.000000,-1.000000 0.000000,1.000000 0.000000,22.000000 0.000000,0.000000 0.000000,-22.000000 0.000000,-1.000000 0.000000,23.000000 0.000000,1.000000 0.000000,-1.000000 0.000000,0.000000 0.000000,-22.000000 0.000000,-1.000000 0.000000,23.000000 0.000000,1.000000 0.000000,-1.000000 0.000000,0.000000 0.000000,-22.000000 0.000000,-1.000000 0.000000,23.000000 0.000000,1.000000 0.000000,-24.000000 0.000000,1.000000 0.000000,22.000000 0.000000,0.000000 0.000000,-22.000000 0.000000,-1.000000 0.000000,23.000000 0.000000,1.000000 0.000000,-24.000000 0.000000,1.000000 0.000000,-1.000000 0.000000,1.000000 0.000000,22.000000 0.000000,0.000000 0.000000,-22.000000 0.000000,-1.000000 0.000000,23.000000 22.000000,1.000000 1.000000,-1.000000-23.000000,0.000000 0.000000,-22.000000 0.000000,-1.000000 0.000000,23.000000 0.000000,1.000000 0.000000,-1.000000 0.000000,0.000000 0.000000,-22.000000 0.000000,-1.000000 0.000000,24.000000 23.000000,-1.000000 0.000000,-23.000000-23.000000,1.000000 0.000000,22.000000 0.000000,0.000000 0.000000,-22.000000 0.000000,-1.000000 0.000000,24.000000 0.000000,-1.000000 0.000000,-23.000000 22.000000,1.000000 1.000000,22.000000-23.000000,0.000000 0.000000,-22.000000 0.000000,-1.000000 0.000000,24.000000 0.000000,-1.000000 0.000000,-23.000000 0.000000,1.000000 0.000000,22.000000 0.000000,0.000000 0.000000,1.000000 0.000000,-1.000000 0.000000,0.000000 23.000000,0.000000 0.000000,1.000000-23.000000,-1.000000 0.000000,-23.000000 0.000000,1.000000 0.000000,22.000000 0.000000,0.000000 0.000000,-22.000000 0.000000,-1.000000 0.000000,1.000000 0.000000,-1.000000 0.000000,1.000000 0.000000,-1.000000 0.000000,1.000000 0.000000,-1.000000 0.000000,1.000000 0.000000,-1.000000 0.000000,1.000000 0.000000,-1.000000 0.000000,1.000000 0.000000,-1.000000 0.000000,1.000000 22.000000,-1.000000 1.000000,1.000000-23.000000,-1.000000 0.000000,1.000000 0.000000,-1.000000 0.000000,1.000000 0.000000,-1.000000 0.000000,1.000000 0.000000,-1.000000 0.000000,24.000000 0.000000,-1.000000 0.000000,-23.000000 0.000000,1.000000 0.000000,-1.000000 0.000000,1.000000 0.000000,-1.000000 0.000000,1.000000 0.000000,-1.000000 0.000000,1.000000 0.000000,-1.000000 0.000000,1.000000 0.000000,22.000000 0.000000,0.000000 0.000000,-22.000000 0.000000,-1.000000 0.000000,1.000000 0.000000,-1.000000 0.000000,1.000000 0.000000,-1.000000 0.000000,1.000000 0.000000,-1.000000 0.000000,1.000000 0.000000,-1.000000 0.000000,-22.000000 0.000000,0.000000 0.000000,22.000000 0.000000,1.000000 0.000000,-1.000000 0.000000,1.000000 0.000000,-23.000000 0.000000,-1.000000 0.000000,24.000000 0.000000,-1.000000 0.000000,-22.000000 0.000000,0.000000 0.000000,22.000000 0.000000,1.000000 0.000000,-1.000000 0.000000,1.000000 0.000000,-1.000000 0.000000,1.000000 0.000000,-1.000000 0.000000,1.000000 0.000000,-1.000000 0.000000,1.000000 0.000000,-1.000000 0.000000,1.000000 0.000000,-1.000000 23.000000,1.000000 0.000000,-1.000000-23.000000,1.000000 0.000000,-1.000000 0.000000,1.000000 0.000000,-1.000000 0.000000,1.000000 0.000000,-23.000000 0.000000,0.000000 0.000000,22.000000 0.000000,1.000000 0.000000,-24.000000 0.000000,1.000000 0.000000,0.000000 0.000000,0.000000 0.000000,-1.000000 0.000000,1.000000 0.000000,0.000000 0.000000,0.000000 0.000000,-1.000000 0.000000,1.000000 0.000000,0.000000 0.000000,0.000000 0.000000,-1.000000 0.000000,1.000000 0.000000,0.000000 0.000000,0.000000 0.000000,-1.000000 0.000000,1.000000 0.000000,0.000000 0.000000,0.000000 0.000000,-1.000000 0.000000,1.000000 0.000000,0.000000 0.000000,0.000000 0.000000,-1.000000 0.000000,1.000000 0.000000,-23.000000 22.000000</inkml:trace>
</inkml:ink>
</file>

<file path=ppt/ink/ink33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05:28"/>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8144.000000 41554.000000,'46.000000'0.000000,"-23.000000"0.000000,-1.000000 0.000000,1.000000 0.000000,0.000000 0.000000,22.000000 0.000000,1.000000 0.000000,-1.000000 0.000000,1.000000 0.000000,22.000000-23.000000,0.000000 0.000000,1.000000 23.000000,-1.000000 0.000000,23.000000-22.000000,0.000000-1.000000,23.000000 23.000000,-1.000000 0.000000,1.000000-23.000000,0.000000 0.000000,0.000000 1.000000,-1.000000-1.000000,47.000000 23.000000,-1.000000 0.000000,0.000000-23.000000,0.000000 0.000000,1.000000 1.000000,-1.000000-1.000000,23.000000 0.000000,0.000000 0.000000,-46.000000 1.000000,1.000000-1.000000,-23.000000 23.000000,0.000000 0.000000,22.000000-23.000000,1.000000 0.000000,-24.000000 1.000000,1.000000-1.000000,-46.000000 23.000000,1.000000 0.000000,-1.000000 0.000000,0.000000 0.000000,69.000000-23.000000,-1.000000 0.000000,-22.000000 23.000000,0.000000 0.000000,-1.000000 0.000000,1.000000 0.000000,0.000000-22.000000,0.000000-1.000000,-46.000000 23.000000,0.000000 0.000000,23.000000 0.000000,0.000000 0.000000,0.000000-23.000000,0.000000 0.000000,0.000000 23.000000,0.000000 0.000000,0.000000 0.000000,0.000000 0.000000,46.000000-22.000000,-1.000000-1.000000,1.000000 0.000000,-1.000000 0.000000,-22.000000 23.000000,0.000000 0.000000,22.000000-22.000000,1.000000-1.000000,-24.000000 23.000000,1.000000 0.000000,-23.000000-23.000000,0.000000 0.000000,23.000000 23.000000,0.000000 0.000000,-1.000000 0.000000,1.000000 0.000000,0.000000-23.000000,0.000000 1.000000,22.000000 22.000000,1.000000 0.000000,-24.000000 0.000000,1.000000 0.000000,-23.000000 0.000000,0.000000 0.000000,23.000000 0.000000,0.000000 0.000000,0.000000-23.000000,-1.000000 0.000000,-22.000000 23.000000,0.000000 0.000000,46.000000 0.000000,-1.000000 0.000000,-22.000000 0.000000,0.000000 0.000000,0.000000 0.000000,-1.000000 0.000000,24.000000 0.000000,-1.000000 0.000000,-22.000000 0.000000,0.000000 0.000000,-23.000000 0.000000,0.000000 0.000000,23.000000 0.000000,-1.000000 0.000000,-22.000000 0.000000,0.000000 0.000000,23.000000 0.000000,0.000000 0.000000,22.000000 0.000000,1.000000 0.000000,-1.000000 0.000000,1.000000 0.000000,-1.000000 0.000000,1.000000 0.000000,22.000000 0.000000,0.000000 0.000000,-45.000000 0.000000,0.000000 0.000000,0.000000 0.000000,-1.000000 0.000000,24.000000 0.000000,-1.000000 0.000000,-22.000000 0.000000,0.000000 0.000000,45.000000 0.000000,0.000000 0.000000,-22.000000 0.000000,-1.000000 0.000000,1.000000 0.000000,0.000000 0.000000,-24.000000 0.000000,1.000000 0.000000,23.000000 0.000000,-1.000000 0.000000,-22.000000 0.000000,0.000000 0.000000,-1.000000 0.000000,1.000000 0.000000,23.000000 0.000000,-1.000000 0.000000,1.000000 0.000000,-1.000000 0.000000,1.000000 0.000000,-1.000000 0.000000,1.000000 0.000000,-1.000000 0.000000,-22.000000 0.000000,0.000000 0.000000,-1.000000 0.000000,1.000000 0.000000,23.000000 0.000000,-1.000000 0.000000,-22.000000 0.000000,0.000000 0.000000,-1.000000 0.000000,1.000000 0.000000,0.000000 0.000000,0.000000 0.000000,-23.000000 0.000000,0.000000 0.000000,22.000000-23.000000,1.000000 1.000000,-23.000000 22.000000,0.000000 0.000000,0.000000 0.000000,0.000000 0.000000,-23.000000 0.000000,1.000000 0.000000,22.000000 0.000000,0.000000 0.000000,0.000000 0.000000,0.000000 0.000000,0.000000 0.000000,0.000000 0.000000,22.000000 0.000000,1.000000 0.000000,-23.000000 0.000000,0.000000 0.000000,-23.000000 0.000000,1.000000 0.000000,22.000000 0.000000,0.000000 0.000000,0.000000 0.000000,0.000000 0.000000,-23.000000 0.000000,0.000000 0.000000,1.000000 0.000000,-1.000000 0.000000,-23.000000 0.000000,1.000000 0.000000,22.000000 0.000000,0.000000 0.000000,-22.000000 0.000000,-1.000000 0.000000,24.000000 0.000000,-1.000000 0.000000,-23.000000 0.000000,1.000000 0.000000,22.000000 0.000000,0.000000 0.000000,1.000000 0.000000,-1.000000 0.000000,-23.000000 0.000000,1.000000 0.000000,22.000000 0.000000,0.000000 0.000000,-22.000000 0.000000,-1.000000 0.000000,24.000000 0.000000,-1.000000 0.000000,-23.000000 0.000000,1.000000 0.000000,-1.000000 0.000000,1.000000 0.000000,-23.000000 0.000000,-1.000000 0.000000,24.000000 0.000000,-1.000000 0.000000,-22.000000 0.000000,0.000000 0.000000,0.000000 0.000000,-1.000000 0.000000,1.000000 0.000000,0.000000 0.000000,0.000000 0.000000,-1.000000 0.000000,1.000000 0.000000,0.000000 0.000000,-23.000000-23.000000</inkml:trace>
</inkml:ink>
</file>

<file path=ppt/ink/ink3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16:25"/>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65919.000000 1750.000000,'21.000000'0.000000,"-21.000000"-10.000000,0.000000 0.000000,0.000000 0.000000,0.000000 0.000000,10.000000 10.000000,-1.000000 0.000000,-9.000000-10.000000,0.000000-1.000000,-9.000000 11.000000,-1.000000 0.000000,0.000000 0.000000,-1.000000 0.000000,1.000000 11.000000,1.000000-1.000000,-1.000000 0.000000,0.000000 0.000000,-1.000000 0.000000,1.000000 0.000000,10.000000 0.000000,0.000000 0.000000,-9.000000 0.000000,-1.000000-1.000000,10.000000 2.000000,0.000000-1.000000,-10.000000-10.000000,-1.000000 0.000000,11.000000 10.000000,0.000000 0.000000,0.000000 0.000000,0.000000 0.000000,0.000000 0.000000,0.000000 0.000000,11.000000-10.000000,-1.000000 0.000000,-10.000000 10.000000,0.000000-1.000000,10.000000-9.000000,-1.000000 0.000000,1.000000 11.000000,1.000000-1.000000,-1.000000-10.000000,0.000000 0.000000,-1.000000 0.000000,1.000000 0.000000,1.000000 0.000000,-1.000000 0.000000,10.000000 10.000000,0.000000 0.000000,-10.000000-10.000000,0.000000 0.000000,-1.000000 0.000000,1.000000 0.000000,1.000000 10.000000,-1.000000 0.000000,0.000000 0.000000,-1.000000 0.000000,-9.000000 0.000000,0.000000-1.000000,0.000000 2.000000,0.000000-1.000000,0.000000 0.000000,0.000000 0.000000,-9.000000 0.000000,-1.000000 0.000000,0.000000 0.000000,-1.000000 0.000000,11.000000 0.000000,0.000000-1.000000,-10.000000 2.000000,1.000000-1.000000,-1.000000 0.000000,0.000000 0.000000,-10.000000 0.000000,0.000000 0.000000,10.000000 0.000000,-1.000000 0.000000,1.000000 0.000000,1.000000-1.000000,-1.000000-9.000000,0.000000 0.000000,-1.000000 11.000000,1.000000-1.000000,1.000000 0.000000,-1.000000 0.000000,0.000000-10.000000,-1.000000 0.000000,1.000000 10.000000</inkml:trace>
</inkml:ink>
</file>

<file path=ppt/ink/ink34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05:46"/>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62438.000000 24802.000000,'25.000000'-25.000000,"-13.000000"25.000000,1.000000 0.000000,-1.000000 0.000000,1.000000 0.000000,-13.000000-13.000000,0.000000 1.000000,12.000000 12.000000,1.000000 0.000000,-1.000000 0.000000,0.000000 0.000000,1.000000-13.000000,-1.000000 1.000000,1.000000 12.000000,-1.000000 0.000000,13.000000-13.000000,0.000000 1.000000,-12.000000 12.000000,-1.000000 0.000000,13.000000-12.000000,0.000000-1.000000,12.000000 13.000000,1.000000 0.000000,-1.000000-12.000000,1.000000-1.000000,12.000000 13.000000,-1.000000 0.000000,-11.000000-12.000000,-1.000000-1.000000,13.000000 13.000000,0.000000 0.000000,12.000000-12.000000,1.000000-1.000000,-26.000000 13.000000,0.000000 0.000000,13.000000 0.000000,0.000000 0.000000,-12.000000 0.000000,-1.000000 0.000000,-12.000000 0.000000,0.000000 0.000000,12.000000 0.000000,1.000000 0.000000,-13.000000 0.000000,0.000000 0.000000,-13.000000 0.000000,0.000000 0.000000,1.000000 13.000000,-1.000000-1.000000,1.000000-12.000000,-1.000000 0.000000,1.000000 13.000000,-1.000000-1.000000,1.000000-12.000000,-1.000000 0.000000,1.000000 13.000000,-1.000000-1.000000,1.000000-12.000000,-1.000000 0.000000,-12.000000 13.000000,0.000000-1.000000,13.000000-12.000000,-1.000000 0.000000,0.000000 12.000000,1.000000 1.000000,-1.000000-1.000000,1.000000 1.000000,-1.000000-1.000000,1.000000 1.000000,-13.000000-1.000000,0.000000 1.000000,12.000000-1.000000,1.000000 1.000000,-13.000000-1.000000,0.000000 1.000000,0.000000 12.000000,0.000000-1.000000,12.000000-11.000000,1.000000-1.000000,-13.000000 13.000000,0.000000 0.000000,0.000000-12.000000,0.000000-1.000000,0.000000 1.000000,0.000000-1.000000,0.000000 1.000000,0.000000-1.000000,0.000000 13.000000,0.000000 0.000000,0.000000-13.000000,0.000000 1.000000,0.000000-1.000000,0.000000 1.000000,0.000000-1.000000,0.000000 1.000000,0.000000-1.000000,0.000000 1.000000,0.000000-1.000000,0.000000 1.000000,0.000000-1.000000,0.000000 1.000000,-13.000000-13.000000,1.000000 0.000000,12.000000 12.000000,0.000000 1.000000,-13.000000-1.000000,1.000000 0.000000,12.000000 1.000000,0.000000-1.000000,-13.000000-12.000000,1.000000 0.000000,-1.000000 13.000000,1.000000-1.000000,-1.000000 1.000000,1.000000-1.000000,0.000000 1.000000,-1.000000-1.000000,1.000000-12.000000,-1.000000 0.000000,1.000000 13.000000,-1.000000-1.000000,1.000000-12.000000,-1.000000 0.000000,1.000000 0.000000,-1.000000 0.000000,-12.000000 13.000000,0.000000-1.000000,13.000000-12.000000,0.000000 0.000000,-13.000000 13.000000,0.000000-1.000000,0.000000-12.000000,0.000000 0.000000,0.000000 12.000000,0.000000 1.000000,12.000000-13.000000,1.000000 0.000000,-25.000000 12.000000,-1.000000 1.000000,26.000000-13.000000,-1.000000 0.000000,-12.000000 0.000000,0.000000 0.000000,-12.000000 12.000000,0.000000 1.000000,24.000000-13.000000,1.000000 0.000000,-13.000000 12.000000,0.000000 1.000000,0.000000-13.000000,0.000000 0.000000,0.000000 0.000000,0.000000 0.000000,0.000000 12.000000,0.000000 1.000000,0.000000-13.000000,0.000000 0.000000,0.000000 0.000000,0.000000 0.000000,0.000000 0.000000,1.000000 0.000000,11.000000 12.000000,1.000000 1.000000,-13.000000-13.000000,0.000000 0.000000,0.000000 0.000000,0.000000 0.000000,12.000000 0.000000,1.000000 0.000000,-13.000000 0.000000,0.000000 0.000000,13.000000 12.000000,-1.000000 1.000000,1.000000-13.000000,-1.000000 0.000000,1.000000 0.000000,-1.000000 0.000000,1.000000 0.000000,-1.000000 0.000000,1.000000 0.000000,-1.000000 0.000000,1.000000 0.000000,-1.000000 0.000000,13.000000-13.000000,0.000000 1.000000,-12.000000 12.000000,-1.000000 0.000000,1.000000-13.000000,0.000000 1.000000,-1.000000-1.000000,1.000000 1.000000,-1.000000-1.000000,1.000000 1.000000,12.000000-1.000000,0.000000 1.000000,-13.000000-1.000000,1.000000 1.000000,12.000000-1.000000,0.000000 1.000000,-13.000000 0.000000,1.000000-1.000000,12.000000 1.000000,0.000000-1.000000,0.000000 1.000000,0.000000-1.000000,0.000000 1.000000,0.000000-1.000000,0.000000 1.000000,0.000000-1.000000,0.000000 1.000000,0.000000-1.000000,0.000000 1.000000,0.000000-1.000000,0.000000 1.000000,0.000000 0.000000,0.000000-13.000000,0.000000 0.000000,0.000000 12.000000,0.000000 1.000000,0.000000-1.000000,0.000000 1.000000,0.000000-13.000000,0.000000 0.000000,12.000000 12.000000,1.000000 1.000000,-1.000000 0.000000,1.000000-1.000000,-1.000000 1.000000,1.000000-1.000000,-1.000000-12.000000,1.000000 0.000000,-1.000000 13.000000,0.000000-1.000000,13.000000 1.000000,0.000000-1.000000,-12.000000 1.000000,-1.000000-1.000000,13.000000 13.000000,0.000000 0.000000,0.000000 0.000000,0.000000 0.000000,0.000000 0.000000,0.000000 0.000000,-13.000000 0.000000,1.000000 0.000000,12.000000 13.000000</inkml:trace>
</inkml:ink>
</file>

<file path=ppt/ink/ink34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05:47"/>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71539.000000 25774.000000,'25.000000'0.000000,"-12.000000"0.000000,-1.000000 0.000000,25.000000 0.000000,1.000000 0.000000,-1.000000 0.000000,1.000000 0.000000,-13.000000 0.000000,0.000000 0.000000,12.000000 0.000000,0.000000 0.000000,1.000000 0.000000,-1.000000 0.000000,1.000000 13.000000,-1.000000-1.000000,0.000000-12.000000,1.000000 0.000000,-1.000000 0.000000,1.000000 0.000000,-1.000000 0.000000,0.000000 0.000000,-12.000000 0.000000,0.000000 0.000000,13.000000 0.000000,-1.000000 0.000000,0.000000 0.000000,1.000000 0.000000,-1.000000 0.000000,1.000000 0.000000,-1.000000 0.000000,1.000000 0.000000,-14.000000 0.000000,1.000000 0.000000,13.000000 0.000000,-1.000000 0.000000,1.000000 0.000000,-1.000000 0.000000,-12.000000 0.000000,0.000000 0.000000,12.000000-12.000000,1.000000-1.000000,-1.000000 13.000000,0.000000 0.000000,-12.000000-12.000000,0.000000-1.000000,25.000000 1.000000,0.000000-1.000000,0.000000 13.000000,0.000000 0.000000,0.000000 0.000000,0.000000 0.000000,12.000000-12.000000,0.000000-1.000000,1.000000 13.000000,-1.000000 0.000000,-12.000000 0.000000,0.000000 0.000000,12.000000 0.000000,0.000000 0.000000,-12.000000 0.000000,0.000000 0.000000,12.000000 0.000000,1.000000 0.000000,-1.000000 0.000000,0.000000 0.000000,-12.000000 0.000000,0.000000 0.000000,25.000000 0.000000,0.000000 0.000000,0.000000 0.000000,-1.000000 0.000000,-11.000000 13.000000,-1.000000-1.000000,0.000000-12.000000,1.000000 0.000000,-13.000000 13.000000,0.000000-1.000000,-1.000000 1.000000,1.000000-1.000000,-12.000000-12.000000,-1.000000 0.000000,13.000000 13.000000,0.000000-1.000000,-25.000000-12.000000,0.000000 0.000000,12.000000 0.000000,0.000000 0.000000,1.000000 13.000000,-1.000000-1.000000,1.000000-12.000000,-1.000000 0.000000,0.000000 0.000000,1.000000 0.000000,-13.000000 0.000000,0.000000 0.000000,12.000000 0.000000,1.000000 0.000000,-13.000000 0.000000,-1.000000 0.000000,1.000000 13.000000,0.000000-1.000000,0.000000-12.000000,0.000000 0.000000,0.000000 0.000000,0.000000 0.000000,0.000000 12.000000,0.000000 1.000000,-13.000000-13.000000,1.000000 0.000000,12.000000 0.000000,0.000000 0.000000,0.000000 12.000000,0.000000 1.000000,0.000000-13.000000,-1.000000 0.000000,-11.000000 0.000000,-1.000000 0.000000,1.000000 12.000000,-1.000000 1.000000,1.000000-13.000000,-1.000000 0.000000,1.000000 0.000000,-1.000000 0.000000,1.000000 0.000000,-1.000000 0.000000,1.000000 0.000000,-1.000000 0.000000,1.000000 12.000000,-1.000000 1.000000,-12.000000-1.000000,0.000000 1.000000,0.000000-1.000000,0.000000 1.000000,-25.000000 12.000000</inkml:trace>
</inkml:ink>
</file>

<file path=ppt/ink/ink34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05:52"/>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51940.000000 22283.000000,'-25.000000'0.000000,"38.000000"0.000000,-1.000000 0.000000,0.000000 0.000000,1.000000 0.000000,-1.000000 0.000000,1.000000 0.000000,-1.000000 0.000000,1.000000 0.000000,-1.000000 0.000000,1.000000 0.000000,-1.000000 13.000000,1.000000-1.000000,-1.000000-12.000000,1.000000 0.000000,12.000000 0.000000,-1.000000 0.000000,-11.000000 0.000000,-1.000000 0.000000,13.000000 0.000000,0.000000 0.000000,0.000000 13.000000,0.000000-1.000000,0.000000-12.000000,0.000000 0.000000,12.000000 0.000000,1.000000 0.000000,-1.000000 0.000000,1.000000 0.000000,-1.000000 0.000000,0.000000 0.000000,1.000000 0.000000,-1.000000 0.000000,1.000000 13.000000,-1.000000-1.000000,13.000000-12.000000,0.000000 0.000000,-13.000000 0.000000,1.000000 0.000000,-1.000000 0.000000,0.000000 0.000000,13.000000 0.000000,0.000000 0.000000,-12.000000 0.000000,-1.000000 0.000000,13.000000 0.000000,0.000000 0.000000,-13.000000 0.000000,0.000000 0.000000,13.000000 0.000000,0.000000 0.000000,-12.000000 0.000000,-1.000000 0.000000,13.000000 0.000000,0.000000 0.000000,0.000000 0.000000,0.000000 0.000000,-13.000000 0.000000,0.000000 0.000000,13.000000 0.000000,0.000000 0.000000,-13.000000 0.000000,1.000000 0.000000,-1.000000 0.000000,1.000000 0.000000,12.000000 0.000000,-1.000000 0.000000,-11.000000 0.000000,-1.000000 0.000000,1.000000 0.000000,-1.000000 0.000000,0.000000 0.000000,1.000000 0.000000,-1.000000 0.000000,1.000000 0.000000,12.000000 0.000000,-1.000000 0.000000,1.000000 0.000000,0.000000 0.000000,12.000000-12.000000,1.000000-1.000000,-1.000000 13.000000,0.000000 0.000000,-12.000000 0.000000,0.000000 0.000000,-12.000000 0.000000,-1.000000 0.000000,13.000000 0.000000,0.000000 0.000000,-13.000000 0.000000,1.000000 0.000000,-13.000000 0.000000,-1.000000 0.000000,26.000000 0.000000,0.000000 0.000000,-25.000000 0.000000,0.000000 0.000000,12.000000 0.000000,1.000000 0.000000,-1.000000 0.000000,1.000000 0.000000,12.000000-12.000000,-1.000000-1.000000,-11.000000 13.000000,-1.000000 0.000000,26.000000 0.000000,-1.000000 0.000000,-25.000000 0.000000,1.000000 0.000000,-1.000000 0.000000,1.000000 0.000000,-1.000000 0.000000,0.000000 0.000000,-12.000000 0.000000,0.000000 0.000000,-12.000000 0.000000,-1.000000 0.000000,13.000000 0.000000,0.000000 0.000000,-13.000000 0.000000,1.000000 0.000000,12.000000 0.000000,0.000000 0.000000,0.000000 0.000000,0.000000 0.000000,-13.000000 0.000000,1.000000 0.000000,12.000000 0.000000,-1.000000 0.000000,14.000000 0.000000,-1.000000 0.000000,-12.000000 0.000000,0.000000 0.000000,13.000000 0.000000,-1.000000 0.000000,0.000000 0.000000,1.000000 0.000000,-1.000000 0.000000,1.000000 0.000000,-13.000000 0.000000,-1.000000 0.000000,14.000000 0.000000,-1.000000 0.000000,-12.000000 0.000000,0.000000 0.000000,-12.000000 0.000000,-1.000000 0.000000,13.000000 0.000000,0.000000 0.000000,-13.000000 0.000000,1.000000 0.000000,-1.000000 0.000000,1.000000 0.000000,-1.000000 0.000000,1.000000 0.000000,-1.000000 0.000000,1.000000 0.000000,-1.000000 0.000000,1.000000 0.000000,-1.000000 0.000000,1.000000 0.000000,-26.000000 0.000000,1.000000 0.000000,-1.000000 0.000000,1.000000 0.000000,-1.000000 0.000000,1.000000 0.000000,-1.000000 0.000000,1.000000 0.000000,-1.000000 0.000000,1.000000 0.000000,-13.000000 0.000000,0.000000 0.000000,0.000000 0.000000,0.000000 0.000000,-12.000000 0.000000,-1.000000 0.000000,1.000000 0.000000,0.000000 0.000000,-13.000000 0.000000,0.000000 0.000000,0.000000 0.000000,0.000000 0.000000,13.000000 0.000000,-1.000000 0.000000,-12.000000 0.000000,0.000000 0.000000,1.000000 0.000000,-1.000000 0.000000,0.000000 0.000000,0.000000 0.000000,0.000000 0.000000,0.000000 0.000000,0.000000 0.000000,1.000000 0.000000,11.000000 0.000000,1.000000 0.000000,-26.000000 0.000000,1.000000 0.000000,12.000000 0.000000,0.000000 0.000000,0.000000 0.000000,1.000000 0.000000,-14.000000 0.000000,1.000000 0.000000,24.000000 0.000000,1.000000 0.000000,-13.000000 0.000000,0.000000 0.000000,13.000000 0.000000,0.000000 0.000000,-1.000000 0.000000,1.000000 0.000000,-1.000000 0.000000,1.000000 0.000000,0.000000 0.000000,-1.000000 0.000000,1.000000 0.000000,-1.000000 0.000000,1.000000 0.000000,-1.000000 0.000000,1.000000 0.000000,0.000000 0.000000,-1.000000 0.000000,1.000000 0.000000,-1.000000 13.000000,1.000000-1.000000,-13.000000-12.000000,0.000000 0.000000,13.000000 0.000000,0.000000 0.000000,12.000000 0.000000,0.000000 0.000000,-13.000000 0.000000,1.000000 0.000000,-1.000000 0.000000,1.000000 0.000000,12.000000 0.000000,0.000000 0.000000,-12.000000 0.000000,-1.000000 0.000000,1.000000 13.000000,0.000000-1.000000,-1.000000-12.000000,1.000000 0.000000,12.000000 0.000000,0.000000 0.000000,-13.000000 0.000000,1.000000 0.000000,12.000000 0.000000,0.000000 0.000000,0.000000 0.000000,0.000000 0.000000,0.000000 0.000000,0.000000 0.000000,1.000000 0.000000,-1.000000 0.000000,-13.000000 0.000000,1.000000 0.000000,12.000000 0.000000,0.000000 0.000000,-12.000000 13.000000,-1.000000-1.000000,13.000000-12.000000,0.000000 0.000000,-12.000000 0.000000,-1.000000 0.000000,13.000000 0.000000,1.000000 0.000000,-14.000000 0.000000,1.000000 0.000000,12.000000 0.000000,0.000000 0.000000,0.000000 0.000000,0.000000 0.000000,13.000000 0.000000,-1.000000 0.000000,-12.000000 0.000000,0.000000 0.000000,0.000000 0.000000,0.000000 0.000000,13.000000 0.000000,-1.000000 0.000000,-12.000000 12.000000,1.000000 1.000000,-1.000000-13.000000,0.000000 0.000000,12.000000 0.000000,1.000000 0.000000,-1.000000 0.000000,1.000000 0.000000,-1.000000 0.000000,1.000000 0.000000,-13.000000 0.000000,0.000000 0.000000,13.000000 0.000000,-1.000000 0.000000,1.000000 12.000000,-1.000000 1.000000,1.000000-13.000000,-1.000000 0.000000,1.000000 0.000000,-1.000000 0.000000,1.000000 0.000000,-1.000000 0.000000,1.000000 0.000000,-1.000000 0.000000,1.000000 0.000000,-1.000000 0.000000,13.000000 12.000000,0.000000 1.000000,0.000000-1.000000,0.000000 1.000000,13.000000-1.000000</inkml:trace>
</inkml:ink>
</file>

<file path=ppt/ink/ink34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06:36"/>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3343.000000 6457.000000,'0.000000'26.000000,"-13.000000"-26.000000,0.000000 0.000000,13.000000 13.000000,0.000000 0.000000,13.000000-13.000000,0.000000 0.000000,0.000000 0.000000,0.000000 0.000000,0.000000 0.000000,0.000000 0.000000,0.000000 0.000000,0.000000 0.000000,0.000000 0.000000,0.000000 0.000000,0.000000 0.000000,0.000000 0.000000,0.000000 0.000000,0.000000 0.000000,13.000000 0.000000,1.000000 0.000000,-14.000000 0.000000,0.000000 0.000000,13.000000 0.000000,0.000000 0.000000,-13.000000 0.000000,0.000000 0.000000,13.000000 0.000000,0.000000 0.000000,0.000000 0.000000,1.000000 0.000000,-1.000000 0.000000,0.000000 0.000000,0.000000 0.000000,0.000000 0.000000,13.000000 0.000000,0.000000 0.000000,1.000000-13.000000,-1.000000 0.000000,0.000000 13.000000,0.000000 0.000000,13.000000 0.000000,1.000000 0.000000,-1.000000 0.000000,0.000000 0.000000,0.000000 0.000000,1.000000 0.000000,-1.000000-13.000000,0.000000 0.000000,13.000000 13.000000,1.000000 0.000000,-1.000000 0.000000,0.000000 0.000000,-13.000000-13.000000,1.000000 0.000000,12.000000 13.000000,0.000000 0.000000,-13.000000 0.000000,1.000000 0.000000,12.000000-13.000000,0.000000 0.000000,1.000000 13.000000,-1.000000 0.000000,13.000000 0.000000,1.000000 0.000000,-14.000000 0.000000,0.000000 0.000000,14.000000 0.000000,-1.000000 0.000000,0.000000 0.000000,1.000000 0.000000,-14.000000 0.000000,0.000000 0.000000,1.000000 0.000000,-1.000000 0.000000,0.000000 0.000000,0.000000 0.000000,1.000000 0.000000,-1.000000 0.000000,13.000000 0.000000,1.000000 0.000000,-1.000000 0.000000,0.000000 0.000000,1.000000 0.000000,-1.000000 0.000000,0.000000 0.000000,1.000000 0.000000,-14.000000 0.000000,0.000000 0.000000,-12.000000 0.000000,-1.000000 0.000000,13.000000 13.000000,0.000000 0.000000,-12.000000-13.000000,-1.000000 0.000000,13.000000 0.000000,1.000000 0.000000,-1.000000 0.000000,0.000000 0.000000,-13.000000 0.000000,1.000000 0.000000,-1.000000 0.000000,0.000000 0.000000,13.000000 0.000000,1.000000 0.000000,-27.000000 0.000000,0.000000 0.000000,13.000000 13.000000,1.000000 0.000000,-1.000000-13.000000,0.000000 0.000000,-13.000000 0.000000,0.000000 0.000000,1.000000 0.000000,-1.000000 0.000000,13.000000 0.000000,0.000000 0.000000,-13.000000 0.000000,1.000000 0.000000,12.000000 0.000000,0.000000 0.000000,0.000000 0.000000,0.000000 0.000000,-12.000000 0.000000,-1.000000 0.000000,13.000000 0.000000,0.000000 0.000000,1.000000 0.000000,-1.000000 0.000000,-13.000000 0.000000,0.000000 0.000000,0.000000 0.000000,0.000000 0.000000,14.000000 0.000000,-1.000000 0.000000,-13.000000 0.000000,0.000000 0.000000,0.000000 0.000000,1.000000 0.000000,-1.000000 0.000000,0.000000 0.000000,13.000000 0.000000,0.000000 0.000000,1.000000 0.000000,-1.000000 0.000000,0.000000 0.000000,0.000000 0.000000,1.000000 0.000000,-1.000000 0.000000,0.000000 0.000000,0.000000 0.000000,1.000000 0.000000,-1.000000 0.000000,0.000000 0.000000,0.000000 0.000000,-12.000000 0.000000,-1.000000 0.000000,13.000000 0.000000,0.000000 0.000000,-13.000000 0.000000,1.000000 0.000000,12.000000 0.000000,0.000000 0.000000,0.000000 0.000000,0.000000 0.000000,1.000000 0.000000,-1.000000 0.000000,0.000000 13.000000,0.000000 0.000000,14.000000-13.000000,-1.000000 0.000000,-13.000000 0.000000,0.000000 0.000000,14.000000 0.000000,-1.000000 0.000000,-13.000000 0.000000,1.000000 0.000000,-1.000000 0.000000,0.000000 0.000000,0.000000 0.000000,0.000000 0.000000,14.000000 0.000000,-1.000000 0.000000,-13.000000 0.000000,1.000000 0.000000,12.000000 0.000000,0.000000 0.000000,-13.000000 0.000000,1.000000 0.000000,12.000000 0.000000,0.000000 0.000000,-13.000000 0.000000,1.000000 0.000000,-1.000000 0.000000,0.000000 0.000000,0.000000 0.000000,1.000000 0.000000,-1.000000 0.000000,0.000000 0.000000,13.000000 0.000000,1.000000 0.000000,-14.000000 0.000000,0.000000 0.000000,0.000000 0.000000,1.000000 0.000000,-1.000000 0.000000,0.000000 0.000000,0.000000 13.000000,1.000000 0.000000,-1.000000-13.000000,0.000000 0.000000,0.000000 0.000000,1.000000 0.000000,-14.000000 0.000000,0.000000 0.000000,13.000000 0.000000,0.000000 0.000000,1.000000 0.000000,-1.000000 0.000000,0.000000 0.000000,0.000000 0.000000,14.000000 0.000000,-1.000000 0.000000,-13.000000 0.000000,0.000000 0.000000,14.000000 0.000000,-1.000000 0.000000,13.000000 0.000000,1.000000 0.000000,-27.000000 0.000000,0.000000 0.000000,0.000000 0.000000,1.000000 0.000000,12.000000 0.000000,0.000000 0.000000,-13.000000 0.000000,1.000000 0.000000,-14.000000 0.000000,0.000000 0.000000,26.000000 0.000000,1.000000 0.000000,-27.000000 0.000000,0.000000 0.000000,13.000000 0.000000,0.000000 0.000000,14.000000 0.000000,-1.000000 0.000000,-13.000000 0.000000,1.000000 0.000000,-1.000000 0.000000,0.000000 0.000000,0.000000 13.000000,0.000000 0.000000,1.000000-13.000000,-1.000000 0.000000,-13.000000 0.000000,0.000000 0.000000,14.000000 0.000000,-1.000000 0.000000,-13.000000 0.000000,0.000000 0.000000,13.000000 0.000000,1.000000 0.000000,-1.000000 0.000000,0.000000 0.000000,-13.000000 0.000000,0.000000 0.000000,14.000000 0.000000,-1.000000 0.000000,13.000000 0.000000,1.000000 0.000000,-27.000000 0.000000,0.000000 0.000000,13.000000 0.000000,0.000000 0.000000,1.000000 0.000000,-1.000000 0.000000,0.000000 0.000000,0.000000 0.000000,1.000000 0.000000,-1.000000 0.000000,0.000000 0.000000,0.000000 0.000000,0.000000 0.000000,1.000000 0.000000,12.000000 0.000000,0.000000 0.000000,1.000000 0.000000,-1.000000 0.000000,0.000000 0.000000,0.000000 0.000000,1.000000 0.000000,-1.000000 0.000000,0.000000 13.000000,1.000000 0.000000,-14.000000-13.000000,0.000000 0.000000,13.000000 0.000000,1.000000 0.000000,-1.000000 0.000000,0.000000 0.000000,-12.000000 0.000000,-1.000000 0.000000,13.000000 13.000000,0.000000 1.000000,1.000000-14.000000,-1.000000 0.000000,0.000000 0.000000,1.000000 0.000000,-14.000000 0.000000,0.000000 0.000000,0.000000 13.000000,1.000000 0.000000,-1.000000-13.000000,0.000000 0.000000,0.000000 0.000000,0.000000 0.000000,1.000000 0.000000,-1.000000 0.000000,-13.000000 0.000000,0.000000 0.000000,14.000000 13.000000,-1.000000 0.000000,13.000000-13.000000,0.000000 0.000000,-12.000000 0.000000,-1.000000 0.000000,13.000000 0.000000,0.000000 0.000000,-12.000000 0.000000,-1.000000 0.000000,0.000000 0.000000,0.000000 0.000000,-12.000000 0.000000,-1.000000 0.000000,0.000000 13.000000,0.000000 0.000000,0.000000-13.000000,0.000000 0.000000,14.000000 0.000000,-1.000000 0.000000,-13.000000 0.000000,0.000000 0.000000,14.000000 0.000000,-1.000000 0.000000,0.000000 0.000000,0.000000 0.000000,0.000000 0.000000,1.000000 0.000000,-1.000000 13.000000,0.000000 0.000000,0.000000-13.000000,1.000000 0.000000,-1.000000 0.000000,0.000000 0.000000,0.000000 0.000000,1.000000 0.000000,-14.000000 0.000000,0.000000 0.000000,13.000000 0.000000,0.000000 0.000000,-12.000000 0.000000,-1.000000 0.000000,13.000000 0.000000,0.000000 0.000000,-13.000000 13.000000,1.000000 0.000000,12.000000-13.000000,0.000000 0.000000,0.000000 0.000000,1.000000 0.000000,-1.000000 0.000000,0.000000 0.000000,0.000000 0.000000,0.000000 0.000000,-12.000000 0.000000,-1.000000 0.000000,13.000000 0.000000,0.000000 0.000000,-13.000000 0.000000,1.000000 0.000000,-1.000000 0.000000,0.000000 0.000000,0.000000 0.000000,0.000000 0.000000,1.000000 0.000000,-1.000000 0.000000,0.000000 0.000000,0.000000 0.000000,0.000000 0.000000,0.000000 0.000000,1.000000 0.000000,-1.000000 0.000000,13.000000 0.000000,0.000000 0.000000,1.000000 0.000000,-1.000000 0.000000,-13.000000 0.000000,0.000000 0.000000,13.000000 0.000000,1.000000 0.000000,-1.000000 0.000000,0.000000 0.000000,-13.000000 0.000000,0.000000 0.000000,1.000000 0.000000,-1.000000 0.000000,13.000000 0.000000,0.000000 0.000000,-13.000000 13.000000,1.000000 0.000000,-1.000000-13.000000,0.000000 0.000000,13.000000 0.000000,0.000000 0.000000,-12.000000 0.000000,-1.000000 0.000000,26.000000 0.000000,0.000000 0.000000,-25.000000 0.000000,-1.000000 0.000000,13.000000 0.000000,0.000000 0.000000,0.000000 0.000000,1.000000 0.000000,-1.000000 0.000000,0.000000 0.000000,-13.000000 0.000000,1.000000 0.000000,-1.000000 0.000000,0.000000 0.000000,0.000000 0.000000,0.000000 0.000000,0.000000 0.000000,1.000000 0.000000,-1.000000 0.000000,0.000000 0.000000,0.000000 0.000000,0.000000 0.000000,0.000000 0.000000,1.000000 0.000000,-1.000000 0.000000,0.000000 0.000000,0.000000 0.000000,0.000000 0.000000,1.000000 0.000000,-1.000000 0.000000,13.000000 0.000000,0.000000 0.000000,-26.000000 0.000000,0.000000 0.000000,14.000000 0.000000,-1.000000 0.000000,0.000000-13.000000,0.000000 0.000000,0.000000 13.000000,0.000000 0.000000,-12.000000 0.000000,-1.000000 0.000000,13.000000 0.000000,0.000000 0.000000,0.000000 0.000000,0.000000 0.000000,-12.000000-13.000000,-1.000000 0.000000,26.000000 13.000000,0.000000 0.000000,-13.000000 0.000000,0.000000 0.000000,1.000000 0.000000,-1.000000 0.000000,0.000000 0.000000,0.000000 0.000000,0.000000-13.000000,1.000000 0.000000,12.000000 13.000000,0.000000 0.000000,-13.000000 0.000000,0.000000 0.000000,14.000000 0.000000,-1.000000 0.000000,-13.000000 0.000000,0.000000 0.000000,0.000000 0.000000,1.000000 0.000000,-1.000000 0.000000,0.000000 0.000000,13.000000 0.000000,0.000000 0.000000,-12.000000 0.000000,-1.000000 0.000000,0.000000 0.000000,0.000000 0.000000,0.000000 0.000000,0.000000 0.000000,14.000000 13.000000,-1.000000 0.000000,-13.000000-13.000000,0.000000 0.000000,0.000000 0.000000,1.000000 0.000000,12.000000 0.000000,0.000000 0.000000,-13.000000 13.000000,0.000000 0.000000,-12.000000-13.000000,-1.000000 0.000000,13.000000 0.000000,0.000000 0.000000,0.000000 13.000000,0.000000 0.000000,1.000000-13.000000,-1.000000 0.000000,-13.000000 26.000000,0.000000 1.000000,0.000000-14.000000,0.000000 0.000000,0.000000 0.000000</inkml:trace>
</inkml:ink>
</file>

<file path=ppt/ink/ink34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06:40"/>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3865.000000 8964.000000,'26.000000'0.000000,"-26.000000"-13.000000,0.000000 0.000000,13.000000 13.000000,0.000000 0.000000,-13.000000-13.000000,0.000000 0.000000,13.000000 13.000000,0.000000 0.000000,0.000000-13.000000,0.000000 0.000000,-13.000000 0.000000,0.000000 0.000000,14.000000 13.000000,-1.000000 0.000000,0.000000 0.000000,0.000000 0.000000,-13.000000-13.000000,0.000000 0.000000,13.000000 13.000000,0.000000 0.000000,0.000000 0.000000,0.000000 0.000000,0.000000 0.000000,0.000000 0.000000,13.000000 0.000000,0.000000 0.000000,-13.000000 0.000000,0.000000 0.000000,14.000000 0.000000,-1.000000 0.000000,13.000000 0.000000,0.000000 0.000000,0.000000 0.000000,0.000000 0.000000,14.000000 0.000000,-1.000000 0.000000,13.000000 0.000000,0.000000 0.000000,1.000000 0.000000,-1.000000 0.000000,13.000000 0.000000,1.000000 0.000000,-1.000000 0.000000,0.000000 0.000000,1.000000 0.000000,-1.000000 0.000000,1.000000 0.000000,-1.000000 0.000000,13.000000 0.000000,1.000000 0.000000,-1.000000 0.000000,1.000000 0.000000,-14.000000 0.000000,0.000000 0.000000,14.000000 0.000000,-1.000000 0.000000,-13.000000 0.000000,1.000000 0.000000,12.000000-13.000000,1.000000 0.000000,-14.000000 13.000000,0.000000 0.000000,1.000000 0.000000,-1.000000 0.000000,13.000000 0.000000,1.000000 0.000000,-14.000000 0.000000,1.000000 0.000000,-14.000000 0.000000,0.000000 0.000000,14.000000 0.000000,-1.000000 0.000000,-13.000000 0.000000,0.000000 0.000000,1.000000 0.000000,-1.000000 0.000000,0.000000 13.000000,1.000000 0.000000,-1.000000-13.000000,0.000000 0.000000,1.000000 0.000000,-1.000000 0.000000,0.000000 0.000000,0.000000 0.000000,14.000000 13.000000,-1.000000 0.000000,-26.000000-13.000000,1.000000 0.000000,12.000000 0.000000,0.000000 0.000000,1.000000 0.000000,-1.000000 0.000000,0.000000 0.000000,0.000000 0.000000,14.000000 0.000000,-1.000000 0.000000,0.000000 0.000000,1.000000 0.000000,-1.000000 0.000000,1.000000 0.000000,-1.000000 0.000000,0.000000 0.000000,1.000000-13.000000,-1.000000 0.000000,0.000000 13.000000,1.000000 0.000000,-1.000000 0.000000,0.000000 0.000000,27.000000 0.000000,-1.000000 0.000000,1.000000 0.000000,-1.000000 0.000000,1.000000 0.000000,-1.000000 0.000000,-12.000000 0.000000,-1.000000 0.000000,0.000000 0.000000,1.000000 0.000000,12.000000-13.000000,1.000000 0.000000,12.000000 13.000000,1.000000 0.000000,-27.000000 0.000000,1.000000 0.000000,-1.000000 0.000000,1.000000 0.000000,-1.000000 0.000000,0.000000 0.000000,-12.000000 0.000000,-1.000000 0.000000,0.000000 0.000000,1.000000 0.000000,-1.000000 0.000000,1.000000 0.000000,-14.000000 0.000000,0.000000 0.000000,0.000000 0.000000,1.000000 0.000000,-1.000000 0.000000,0.000000 0.000000,-12.000000 0.000000,-1.000000 0.000000,0.000000 0.000000,0.000000 0.000000,0.000000 0.000000,1.000000 0.000000,12.000000 0.000000,0.000000 0.000000,-12.000000 0.000000,-1.000000 0.000000,13.000000-13.000000,0.000000 0.000000,-12.000000 13.000000,-1.000000 0.000000,0.000000 0.000000,0.000000 0.000000,1.000000 0.000000,-1.000000 0.000000,-13.000000 0.000000,0.000000 0.000000,13.000000-14.000000,1.000000 1.000000,-1.000000 13.000000,0.000000 0.000000,0.000000 0.000000,1.000000 0.000000,-1.000000-13.000000,0.000000 0.000000,26.000000 13.000000,1.000000 0.000000,-14.000000 0.000000,0.000000 0.000000,1.000000 0.000000,-1.000000 0.000000,13.000000 0.000000,1.000000 0.000000,-27.000000 0.000000,0.000000 0.000000,13.000000 0.000000,1.000000 0.000000,-1.000000 0.000000,0.000000 0.000000,-12.000000 0.000000,-1.000000 0.000000,0.000000 0.000000,0.000000 0.000000,14.000000 0.000000,-1.000000 0.000000,-13.000000 0.000000,0.000000 0.000000,1.000000 0.000000,-1.000000 0.000000,0.000000 0.000000,0.000000 0.000000,0.000000 13.000000,1.000000 0.000000,-1.000000-13.000000,0.000000 0.000000,-13.000000 0.000000,1.000000 0.000000,12.000000 0.000000,0.000000 0.000000,-13.000000 0.000000,0.000000 0.000000,14.000000 0.000000,-1.000000 0.000000,-13.000000 0.000000,0.000000 0.000000,13.000000 0.000000,1.000000 0.000000,-1.000000 0.000000,0.000000 0.000000,0.000000 0.000000,1.000000 0.000000,-1.000000 0.000000,0.000000 0.000000,-13.000000 0.000000,0.000000 0.000000,14.000000 0.000000,-1.000000 0.000000,0.000000 0.000000,0.000000 0.000000,-12.000000 0.000000,-1.000000 0.000000,0.000000 0.000000,0.000000 0.000000,13.000000 0.000000,1.000000 0.000000,-14.000000 0.000000,0.000000 0.000000,13.000000 0.000000,0.000000 0.000000,1.000000-13.000000,-1.000000 0.000000,0.000000 13.000000,0.000000 0.000000,1.000000 0.000000,-1.000000 0.000000,13.000000 0.000000,0.000000 0.000000,-25.000000 0.000000,-1.000000 0.000000,13.000000 13.000000,0.000000 0.000000,0.000000-13.000000,1.000000 0.000000,-14.000000 13.000000,0.000000 1.000000,0.000000-14.000000,0.000000 0.000000,14.000000 0.000000,-1.000000 0.000000,0.000000 0.000000,0.000000 0.000000,-12.000000 13.000000,-1.000000 0.000000,13.000000-13.000000,0.000000 0.000000,0.000000 0.000000,1.000000 0.000000,-14.000000 0.000000,0.000000 0.000000,13.000000 0.000000,1.000000 0.000000,-14.000000 13.000000,0.000000 0.000000,13.000000-13.000000,0.000000 0.000000,1.000000 0.000000,-1.000000 0.000000,0.000000 0.000000,0.000000 0.000000,1.000000 0.000000,-1.000000 0.000000,0.000000 0.000000,0.000000 0.000000,14.000000 0.000000,-1.000000 0.000000,-13.000000 0.000000,0.000000 0.000000,14.000000 0.000000,-1.000000 0.000000,-13.000000 0.000000,0.000000 0.000000,1.000000 0.000000,-1.000000 0.000000,13.000000 0.000000,0.000000 0.000000,-25.000000 0.000000,-1.000000 0.000000,13.000000-13.000000,0.000000 0.000000,14.000000 13.000000,-1.000000 0.000000,13.000000 0.000000,1.000000 0.000000,-14.000000 0.000000,0.000000 0.000000,27.000000 0.000000,-1.000000 0.000000,-26.000000 0.000000,1.000000 0.000000,-1.000000 0.000000,0.000000 0.000000,14.000000 0.000000,-1.000000 0.000000,-13.000000 0.000000,0.000000 0.000000,1.000000 0.000000,-1.000000 0.000000,13.000000 0.000000,1.000000 0.000000,-14.000000 0.000000,0.000000 0.000000,1.000000 0.000000,-1.000000 0.000000,0.000000 0.000000,1.000000 0.000000,-1.000000 0.000000,0.000000 0.000000,-13.000000 13.000000,1.000000 0.000000,12.000000-13.000000,0.000000 0.000000,-13.000000 0.000000,1.000000 0.000000,12.000000 0.000000,0.000000 0.000000,14.000000 0.000000,-1.000000 0.000000,-13.000000 0.000000,1.000000 0.000000,-14.000000 0.000000,0.000000 0.000000,13.000000 0.000000,1.000000 0.000000,-27.000000 0.000000,0.000000 0.000000,13.000000 0.000000,0.000000 0.000000,1.000000 0.000000,-1.000000 0.000000,-13.000000 0.000000,0.000000 0.000000,14.000000 0.000000,-1.000000 0.000000,13.000000 0.000000,0.000000 0.000000,-12.000000 0.000000,-1.000000 0.000000,13.000000 0.000000,0.000000 0.000000,-12.000000 0.000000,-1.000000 0.000000,0.000000 13.000000,0.000000 0.000000,-12.000000-13.000000,-1.000000 0.000000,0.000000 0.000000,0.000000 0.000000,0.000000 0.000000,0.000000 0.000000,-12.000000 0.000000,-1.000000 0.000000,13.000000 0.000000,0.000000 0.000000,0.000000 0.000000,0.000000 0.000000,1.000000 0.000000,-1.000000 0.000000,0.000000 0.000000,0.000000 0.000000,13.000000 13.000000,1.000000 0.000000,-14.000000-13.000000,0.000000 0.000000,13.000000 0.000000,0.000000 0.000000,-12.000000 0.000000,-1.000000 0.000000,0.000000 0.000000,0.000000 0.000000,0.000000 13.000000,0.000000 0.000000,1.000000-13.000000,-1.000000 0.000000,0.000000 0.000000,0.000000 0.000000,-13.000000 0.000000,0.000000 0.000000,14.000000 0.000000,-1.000000 0.000000,-13.000000 0.000000,0.000000 0.000000,13.000000 0.000000,0.000000 0.000000,-13.000000 0.000000,1.000000 0.000000,-1.000000 0.000000,0.000000 0.000000,0.000000 0.000000,0.000000 0.000000,-13.000000 0.000000,0.000000 0.000000,0.000000 0.000000,0.000000 0.000000,0.000000 0.000000,0.000000 0.000000,0.000000 0.000000,1.000000 0.000000,-14.000000-13.000000,0.000000 0.000000,13.000000 0.000000,0.000000 0.000000,0.000000 13.000000,0.000000 0.000000,0.000000-13.000000,0.000000 0.000000,0.000000 0.000000,0.000000 0.000000,0.000000 0.000000,0.000000 0.000000,0.000000-1.000000,0.000000 1.000000,0.000000 0.000000,0.000000 0.000000,0.000000 0.000000,1.000000 0.000000,12.000000 0.000000,0.000000 0.000000,-13.000000-13.000000,0.000000 0.000000,0.000000 13.000000,0.000000 0.000000,0.000000-13.000000,0.000000-1.000000,13.000000 14.000000,0.000000 0.000000,-13.000000-13.000000,0.000000 0.000000,1.000000 13.000000,-1.000000 0.000000,0.000000-13.000000,0.000000 0.000000,0.000000 13.000000,0.000000 0.000000,0.000000 0.000000,0.000000-1.000000,0.000000 1.000000,0.000000 0.000000,-13.000000-13.000000,0.000000 0.000000,13.000000 13.000000,0.000000 0.000000,-13.000000 0.000000,0.000000 0.000000,13.000000 13.000000,0.000000 0.000000,-13.000000-13.000000,0.000000 0.000000,13.000000 0.000000,0.000000 0.000000,-13.000000 0.000000,0.000000 0.000000,0.000000-1.000000,0.000000 1.000000,0.000000 0.000000,0.000000 0.000000,0.000000 0.000000,0.000000 0.000000,0.000000 0.000000,0.000000 0.000000,0.000000 0.000000,0.000000 0.000000,-13.000000 0.000000,0.000000 0.000000,13.000000 0.000000,0.000000 0.000000,-13.000000 0.000000,0.000000 0.000000,0.000000 0.000000,0.000000-1.000000,0.000000 1.000000,0.000000 0.000000,-13.000000 0.000000,0.000000 0.000000,13.000000 0.000000,0.000000 0.000000,-14.000000 0.000000,1.000000 0.000000,0.000000 0.000000,0.000000 0.000000,0.000000 0.000000,0.000000 0.000000,0.000000-13.000000,0.000000 0.000000,-14.000000 12.000000,1.000000 1.000000,-13.000000-13.000000,0.000000 0.000000,13.000000 13.000000,-1.000000 0.000000,-12.000000-13.000000,0.000000 0.000000,-13.000000 13.000000,-1.000000 0.000000,14.000000-13.000000,0.000000-1.000000,0.000000 14.000000,-1.000000 0.000000,1.000000 0.000000,0.000000 0.000000,13.000000 0.000000,0.000000 0.000000,-14.000000 0.000000,1.000000 0.000000,0.000000 0.000000,0.000000 0.000000,-1.000000 0.000000,1.000000 0.000000,0.000000 0.000000,0.000000 0.000000,-1.000000 0.000000,1.000000 0.000000,-13.000000-1.000000,0.000000 1.000000,-1.000000 0.000000,1.000000 0.000000,0.000000 0.000000,-1.000000 0.000000,14.000000 0.000000,0.000000 0.000000,-13.000000 0.000000,-1.000000 0.000000,14.000000 0.000000,0.000000 0.000000,0.000000 0.000000,-1.000000 0.000000,1.000000 13.000000,0.000000 0.000000,-13.000000-13.000000,-1.000000 0.000000,1.000000 13.000000,0.000000 0.000000,-1.000000 0.000000,1.000000 0.000000,0.000000-13.000000,0.000000-1.000000,-1.000000 14.000000,1.000000 0.000000,0.000000 0.000000,-1.000000 0.000000,-12.000000 0.000000,0.000000 0.000000,25.000000 0.000000,1.000000 0.000000,-26.000000 0.000000,0.000000 0.000000,-1.000000 0.000000,1.000000 0.000000,13.000000 0.000000,-1.000000 0.000000,1.000000 0.000000,0.000000 0.000000,-1.000000 0.000000,1.000000 0.000000,0.000000 0.000000,-1.000000 0.000000,14.000000 0.000000,0.000000 0.000000,-13.000000 0.000000,-1.000000 0.000000,1.000000 0.000000,0.000000 0.000000,-14.000000 0.000000,1.000000 0.000000,0.000000 0.000000,-1.000000 0.000000,14.000000 0.000000,0.000000 0.000000,-1.000000 0.000000,1.000000 0.000000,0.000000 0.000000,0.000000 0.000000,12.000000 0.000000,1.000000 0.000000,-13.000000 0.000000,0.000000 0.000000,-1.000000 0.000000,1.000000 0.000000,-13.000000-13.000000,-1.000000 0.000000,-12.000000 13.000000,-1.000000 0.000000,1.000000 0.000000,0.000000 0.000000,12.000000 0.000000,1.000000 0.000000,-14.000000 0.000000,1.000000 0.000000,26.000000 0.000000,-1.000000 0.000000,1.000000 13.000000,0.000000 0.000000,0.000000-13.000000,-1.000000 0.000000,14.000000 14.000000,0.000000-1.000000,0.000000 0.000000,-1.000000 0.000000,-12.000000 0.000000,0.000000 0.000000,26.000000 0.000000,-1.000000 0.000000,1.000000 13.000000,0.000000 0.000000,0.000000 0.000000,0.000000 0.000000,13.000000-13.000000,-1.000000 1.000000,-12.000000 25.000000,0.000000 0.000000,13.000000-13.000000,0.000000 0.000000,0.000000 0.000000,0.000000 0.000000,-1.000000 0.000000,1.000000 1.000000,0.000000 12.000000,0.000000 0.000000,13.000000-26.000000,0.000000 0.000000,-13.000000 13.000000,0.000000 0.000000,0.000000 0.000000,0.000000 1.000000,-1.000000-14.000000,1.000000 0.000000,0.000000 13.000000,0.000000 0.000000,-13.000000-13.000000,0.000000 0.000000,13.000000 0.000000,-1.000000 0.000000,1.000000 13.000000,0.000000 0.000000,0.000000-13.000000,0.000000 0.000000,0.000000 1.000000,0.000000-1.000000,0.000000 0.000000,-1.000000 0.000000,1.000000 0.000000,0.000000 0.000000,0.000000-13.000000,0.000000 0.000000,13.000000 13.000000,0.000000 0.000000,0.000000 0.000000,0.000000 0.000000,0.000000 0.000000,0.000000 0.000000,0.000000-13.000000,0.000000 0.000000,13.000000 13.000000,0.000000 0.000000,-14.000000 0.000000,1.000000 0.000000,13.000000 0.000000,0.000000 1.000000,0.000000-1.000000,0.000000 0.000000,0.000000 0.000000,0.000000 0.000000,0.000000 0.000000,0.000000 0.000000,0.000000 13.000000,0.000000 0.000000,0.000000-13.000000,0.000000 0.000000,13.000000 13.000000,1.000000 0.000000,-14.000000 1.000000,0.000000-1.000000,26.000000 0.000000,0.000000 0.000000,-13.000000-13.000000,0.000000 0.000000,0.000000 13.000000,0.000000 0.000000,13.000000 0.000000,0.000000 1.000000,0.000000-14.000000,0.000000 0.000000,1.000000 0.000000,-1.000000 0.000000,0.000000 13.000000,0.000000 0.000000,0.000000-13.000000,0.000000 0.000000,26.000000 0.000000,1.000000 0.000000,-14.000000 0.000000,0.000000 0.000000,13.000000 0.000000,1.000000 1.000000,12.000000-14.000000,0.000000 0.000000,0.000000 13.000000,1.000000 0.000000,-14.000000 0.000000,0.000000 0.000000,13.000000-13.000000,1.000000 0.000000,-14.000000 13.000000,0.000000 0.000000,14.000000-13.000000,-1.000000 0.000000,0.000000 13.000000,0.000000 0.000000,1.000000-13.000000,-1.000000 0.000000,13.000000 13.000000,1.000000 0.000000,12.000000-13.000000,1.000000 0.000000,-27.000000 13.000000,0.000000 0.000000,13.000000-13.000000,1.000000 0.000000,-14.000000 0.000000,0.000000 0.000000,1.000000 13.000000,-1.000000 0.000000,13.000000-13.000000,1.000000 0.000000,12.000000 0.000000,1.000000 0.000000,-14.000000 0.000000,0.000000 0.000000,1.000000 0.000000,-1.000000 0.000000,0.000000 13.000000,1.000000 0.000000,-14.000000-13.000000,0.000000 0.000000,1.000000 0.000000,-1.000000 0.000000,13.000000 0.000000,1.000000 0.000000,-1.000000 0.000000,0.000000 0.000000,14.000000 0.000000,-1.000000 0.000000,-13.000000 0.000000,1.000000 0.000000,-1.000000 0.000000,1.000000 0.000000,-14.000000 0.000000,0.000000 0.000000,14.000000-13.000000,-1.000000 0.000000,-13.000000 13.000000,0.000000 0.000000,14.000000-13.000000,-1.000000 0.000000,1.000000 13.000000,-1.000000 0.000000,0.000000-13.000000,1.000000 0.000000,-14.000000 13.000000,0.000000 0.000000,14.000000 0.000000,-1.000000 0.000000,0.000000-13.000000,1.000000 0.000000,-14.000000 13.000000,0.000000 0.000000,14.000000 0.000000,-1.000000 0.000000,0.000000-13.000000,1.000000 0.000000,12.000000 13.000000,0.000000 0.000000,-25.000000 0.000000,-1.000000 0.000000,0.000000 0.000000,1.000000 0.000000,-1.000000 0.000000,0.000000 0.000000,1.000000 0.000000,-1.000000 0.000000,0.000000 0.000000,0.000000 0.000000,27.000000 0.000000,-1.000000 0.000000,-12.000000 0.000000,-1.000000 0.000000,13.000000 0.000000,1.000000 0.000000,-14.000000 0.000000,0.000000 0.000000,1.000000 0.000000,-1.000000 0.000000,-13.000000 0.000000,1.000000 0.000000,12.000000 0.000000,0.000000 0.000000,-12.000000 0.000000,-1.000000 0.000000,0.000000 0.000000,1.000000 0.000000,-1.000000 0.000000,0.000000 0.000000,1.000000 0.000000,-1.000000 0.000000,-13.000000 0.000000,0.000000 0.000000,1.000000 0.000000,-1.000000 0.000000,0.000000 0.000000,0.000000 0.000000,-13.000000 0.000000,1.000000 0.000000,25.000000 0.000000,0.000000 0.000000,-26.000000 0.000000,1.000000 0.000000,25.000000 0.000000,0.000000 0.000000,0.000000 0.000000,1.000000 0.000000,-14.000000 0.000000,0.000000 0.000000,0.000000 0.000000,1.000000 0.000000,-14.000000 0.000000,0.000000 0.000000,0.000000 0.000000,0.000000 0.000000,1.000000 0.000000,-1.000000 0.000000,0.000000 0.000000,0.000000 0.000000,0.000000 0.000000,0.000000 0.000000,1.000000 0.000000,-1.000000 0.000000,13.000000 13.000000,0.000000 0.000000,1.000000-13.000000,-1.000000 0.000000,13.000000 13.000000,0.000000 0.000000,-12.000000-13.000000,-1.000000 0.000000,0.000000 13.000000,0.000000 0.000000,1.000000-13.000000,-1.000000 0.000000,-13.000000 0.000000,0.000000 0.000000,-13.000000 13.000000,0.000000 0.000000,1.000000-13.000000,-1.000000 0.000000,0.000000 0.000000,0.000000 0.000000,0.000000 0.000000,0.000000 0.000000,-13.000000 13.000000,0.000000 0.000000,0.000000-13.000000,0.000000 0.000000,0.000000 0.000000,0.000000 0.000000,1.000000 0.000000,-1.000000 0.000000,0.000000 0.000000,0.000000 0.000000,-26.000000 14.000000,0.000000-1.000000,-14.000000 0.000000</inkml:trace>
</inkml:ink>
</file>

<file path=ppt/ink/ink34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06:42"/>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3160.000000 11132.000000,'-26.000000'-26.000000,"39.000000"26.000000,0.000000 0.000000,13.000000 0.000000,0.000000 0.000000,26.000000 0.000000,1.000000 0.000000,12.000000 0.000000,0.000000 0.000000,13.000000 0.000000,1.000000 0.000000,12.000000 0.000000,1.000000 0.000000,-14.000000 0.000000,0.000000 0.000000,14.000000 0.000000,-1.000000 0.000000,27.000000 0.000000,-1.000000 0.000000,-12.000000 0.000000,-1.000000 0.000000,27.000000 0.000000,-1.000000 0.000000,1.000000 0.000000,0.000000 0.000000,-1.000000 0.000000,1.000000 0.000000,12.000000 0.000000,1.000000 0.000000,26.000000-13.000000,0.000000 0.000000,-40.000000 13.000000,1.000000 0.000000,-1.000000 0.000000,1.000000 0.000000,26.000000 0.000000,-1.000000 0.000000,-25.000000 0.000000,0.000000 0.000000,-14.000000 0.000000,1.000000 0.000000,12.000000 0.000000,1.000000 0.000000,-27.000000 13.000000,1.000000 0.000000,12.000000-13.000000,1.000000 0.000000,12.000000 0.000000,1.000000 0.000000,-40.000000 0.000000,1.000000 0.000000,-1.000000 0.000000,1.000000 0.000000,12.000000 13.000000,1.000000 0.000000,-27.000000-13.000000,0.000000 0.000000,-12.000000 13.000000,-1.000000 0.000000,-13.000000-13.000000,0.000000 0.000000,-12.000000 0.000000,-1.000000 0.000000,0.000000 0.000000,0.000000 0.000000,0.000000 0.000000,0.000000 0.000000,-12.000000 0.000000,-1.000000 0.000000,26.000000 0.000000,0.000000 0.000000,-13.000000 0.000000,1.000000 0.000000,-1.000000 0.000000,0.000000 0.000000,0.000000 0.000000,0.000000 0.000000,13.000000 0.000000,1.000000 0.000000,-27.000000 0.000000,0.000000 0.000000,13.000000 0.000000,0.000000 0.000000,-13.000000 0.000000,1.000000 0.000000,-1.000000 0.000000,0.000000 0.000000,0.000000-13.000000,0.000000 0.000000,0.000000 13.000000,0.000000 0.000000,0.000000 0.000000,1.000000 0.000000,-14.000000-13.000000,0.000000 0.000000,0.000000 13.000000,0.000000 0.000000,-39.000000 0.000000,0.000000 0.000000,-1.000000 0.000000,1.000000 0.000000,-26.000000 0.000000,0.000000 0.000000,-14.000000 0.000000,1.000000 0.000000,-13.000000 0.000000,-1.000000 0.000000,-12.000000 0.000000,0.000000 0.000000,-1.000000 13.000000,1.000000 0.000000,-14.000000-13.000000,1.000000 0.000000,-1.000000 0.000000,1.000000 0.000000,-27.000000 0.000000,1.000000 0.000000,-27.000000 0.000000,0.000000 0.000000,14.000000 0.000000,-1.000000 0.000000,0.000000 0.000000,1.000000 0.000000,-14.000000 13.000000,0.000000 0.000000,1.000000-13.000000,-1.000000 0.000000,13.000000 0.000000,1.000000 0.000000,-27.000000 0.000000,0.000000 0.000000,13.000000 0.000000,1.000000 0.000000,12.000000 0.000000,0.000000 0.000000,1.000000 0.000000,-1.000000 0.000000,26.000000 0.000000,1.000000 0.000000,-1.000000 0.000000,1.000000 0.000000,-1.000000 0.000000,1.000000 0.000000,38.000000 0.000000,1.000000 0.000000,13.000000 0.000000,0.000000 0.000000,-14.000000 0.000000,1.000000 0.000000,-1.000000 0.000000,1.000000 0.000000,0.000000 0.000000,-1.000000 0.000000,27.000000 13.000000,0.000000 0.000000,0.000000-13.000000,-1.000000 0.000000,1.000000 0.000000,0.000000 0.000000,26.000000 0.000000,0.000000 0.000000,0.000000 0.000000,-1.000000 0.000000,1.000000 0.000000,0.000000 0.000000,13.000000 0.000000,0.000000 0.000000,0.000000 0.000000,0.000000 0.000000,13.000000 13.000000,0.000000 1.000000,13.000000-14.000000,0.000000 0.000000,0.000000 13.000000,0.000000 0.000000,13.000000 0.000000,0.000000 0.000000,1.000000 0.000000</inkml:trace>
</inkml:ink>
</file>

<file path=ppt/ink/ink34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06:50"/>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3395.000000 14005.000000,'0.000000'26.000000,"0.000000"-39.000000,0.000000 0.000000,0.000000 0.000000,0.000000 0.000000,0.000000 0.000000,0.000000 0.000000,13.000000 13.000000,0.000000 0.000000,0.000000 0.000000,0.000000 0.000000,0.000000 0.000000,0.000000 0.000000,13.000000-13.000000,0.000000 0.000000,14.000000 13.000000,-1.000000 0.000000,0.000000 0.000000,0.000000 0.000000,0.000000-13.000000,1.000000 0.000000,12.000000 13.000000,0.000000 0.000000,0.000000 0.000000,0.000000 0.000000,1.000000-13.000000,-1.000000 0.000000,0.000000 13.000000,0.000000 0.000000,14.000000-13.000000,-1.000000-1.000000,-13.000000 14.000000,1.000000 0.000000,-1.000000 0.000000,0.000000 0.000000,13.000000 0.000000,1.000000 0.000000,-14.000000 0.000000,0.000000 0.000000,0.000000 0.000000,1.000000 0.000000,-1.000000 0.000000,0.000000 0.000000,-13.000000 0.000000,0.000000 0.000000,14.000000 0.000000,-1.000000 0.000000,-13.000000 0.000000,0.000000 0.000000,13.000000 0.000000,1.000000 0.000000,12.000000 0.000000,0.000000 0.000000,1.000000 0.000000,-1.000000 0.000000,0.000000 0.000000,0.000000 0.000000,14.000000 0.000000,-1.000000 0.000000,-13.000000 0.000000,1.000000 0.000000,-1.000000 0.000000,0.000000 0.000000,-12.000000 0.000000,-1.000000 0.000000,13.000000 0.000000,0.000000 0.000000,-25.000000 0.000000,-1.000000 0.000000,13.000000 0.000000,0.000000 0.000000,14.000000 0.000000,-1.000000 0.000000,-13.000000 0.000000,0.000000 0.000000,1.000000 0.000000,-1.000000 0.000000,13.000000 0.000000,0.000000 0.000000,-12.000000 0.000000,-1.000000 0.000000,-13.000000 14.000000,0.000000-1.000000,13.000000-13.000000,1.000000 0.000000,-1.000000 0.000000,0.000000 0.000000,-13.000000 0.000000,0.000000 0.000000,27.000000 0.000000,-1.000000 0.000000,-13.000000 0.000000,1.000000 0.000000,-1.000000 0.000000,0.000000 0.000000,13.000000 0.000000,1.000000 0.000000,-14.000000 13.000000,0.000000 0.000000,13.000000-13.000000,1.000000 0.000000,-1.000000 0.000000,0.000000 0.000000,1.000000 0.000000,-1.000000 0.000000,0.000000 0.000000,0.000000 0.000000,14.000000 0.000000,-1.000000 0.000000,1.000000 0.000000,-1.000000 0.000000,0.000000 0.000000,1.000000 0.000000,-14.000000 0.000000,0.000000 0.000000,0.000000 0.000000,1.000000 0.000000,-1.000000 0.000000,0.000000 0.000000,-12.000000 0.000000,-1.000000 0.000000,0.000000 0.000000,0.000000 0.000000,14.000000 0.000000,-1.000000 0.000000,-13.000000 0.000000,0.000000 0.000000,1.000000 0.000000,-1.000000 0.000000,13.000000-13.000000,0.000000 0.000000,-12.000000 13.000000,-1.000000 0.000000,0.000000 0.000000,0.000000 0.000000,1.000000 0.000000,-1.000000 0.000000,0.000000 0.000000,0.000000 0.000000,-12.000000 0.000000,-1.000000 0.000000,13.000000 0.000000,0.000000 0.000000,0.000000-13.000000,1.000000-1.000000,-1.000000 14.000000,0.000000 0.000000,0.000000 0.000000,1.000000 0.000000,12.000000 0.000000,0.000000 0.000000,-13.000000 0.000000,1.000000 0.000000,25.000000 14.000000,0.000000-1.000000,-25.000000-13.000000,-1.000000 0.000000,0.000000 0.000000,0.000000 0.000000,1.000000 13.000000,-1.000000 0.000000,0.000000-13.000000,0.000000 0.000000,-13.000000 0.000000,1.000000 0.000000,12.000000 13.000000,0.000000 0.000000,-13.000000-13.000000,0.000000 0.000000,14.000000 0.000000,-1.000000 0.000000,0.000000 0.000000,0.000000 0.000000,1.000000 13.000000,-1.000000 0.000000,-13.000000-13.000000,0.000000 0.000000,13.000000 13.000000,1.000000 0.000000,-27.000000-13.000000,0.000000 0.000000,13.000000 0.000000,0.000000 0.000000,0.000000 0.000000,1.000000 0.000000,-14.000000 0.000000,0.000000 0.000000,13.000000 0.000000,0.000000 0.000000,13.000000 0.000000,1.000000 0.000000,-14.000000 0.000000,0.000000 0.000000,26.000000 0.000000,1.000000 0.000000,-1.000000 0.000000,0.000000 0.000000,-13.000000 13.000000,1.000000 0.000000,12.000000-13.000000,0.000000 0.000000,1.000000 0.000000,-1.000000 0.000000,-13.000000 0.000000,0.000000 0.000000,1.000000 13.000000,-1.000000 0.000000,0.000000-13.000000,0.000000 0.000000,14.000000 0.000000,-1.000000 0.000000,-13.000000 0.000000,0.000000 0.000000,27.000000 0.000000,-1.000000 0.000000,-13.000000 0.000000,1.000000 0.000000,-14.000000 13.000000,0.000000 0.000000,13.000000-13.000000,1.000000 0.000000,-14.000000 0.000000,0.000000 0.000000,0.000000 0.000000,1.000000 0.000000,-1.000000 13.000000,0.000000 1.000000,0.000000-14.000000,1.000000 0.000000,-1.000000 0.000000,0.000000 0.000000,0.000000 0.000000,1.000000 0.000000,-1.000000 0.000000,0.000000 0.000000,0.000000 0.000000,1.000000 0.000000,12.000000 0.000000,0.000000 0.000000,-26.000000 0.000000,0.000000 0.000000,1.000000 0.000000,-1.000000 0.000000,13.000000 0.000000,0.000000 0.000000,-13.000000 0.000000,1.000000 0.000000,-1.000000 0.000000,0.000000 0.000000,13.000000 0.000000,0.000000 0.000000,1.000000 0.000000,-1.000000 0.000000,0.000000 0.000000,0.000000 0.000000,14.000000 0.000000,-1.000000 0.000000,-13.000000 0.000000,1.000000 0.000000,12.000000 0.000000,0.000000 0.000000,-13.000000 0.000000,1.000000 0.000000,-1.000000 0.000000,0.000000 0.000000,0.000000 0.000000,1.000000 0.000000,-14.000000 0.000000,0.000000 0.000000,13.000000 0.000000,0.000000 0.000000,1.000000 0.000000,-1.000000 0.000000,13.000000 13.000000,0.000000 0.000000,1.000000-13.000000,-1.000000 0.000000,0.000000 0.000000,1.000000 0.000000,-1.000000 0.000000,0.000000 0.000000,0.000000 0.000000,1.000000 0.000000,-1.000000 0.000000,0.000000 0.000000,1.000000 13.000000,-1.000000 0.000000,0.000000-13.000000,1.000000 0.000000,-1.000000 0.000000,0.000000 0.000000,0.000000 0.000000,1.000000 0.000000,12.000000 0.000000,0.000000 0.000000,1.000000 0.000000,-1.000000 0.000000,1.000000 0.000000,-1.000000 0.000000,-13.000000 0.000000,0.000000 0.000000,14.000000 0.000000,-1.000000 0.000000,14.000000 0.000000,-1.000000 0.000000,-13.000000 0.000000,1.000000 0.000000,12.000000 0.000000,1.000000 0.000000,-1.000000 0.000000,0.000000 0.000000,-25.000000 0.000000,-1.000000 0.000000,13.000000 0.000000,1.000000 0.000000,-1.000000 0.000000,0.000000 0.000000,1.000000 0.000000,-1.000000 0.000000,0.000000 0.000000,1.000000 0.000000,-1.000000 0.000000,1.000000 0.000000,-1.000000 0.000000,0.000000 0.000000,1.000000 0.000000,-1.000000 0.000000,-26.000000 0.000000,0.000000 0.000000,14.000000 0.000000,-1.000000 0.000000,0.000000 0.000000,1.000000 0.000000,-1.000000 0.000000,0.000000 0.000000,0.000000 0.000000,1.000000 0.000000,-1.000000 0.000000,0.000000 0.000000,-12.000000 0.000000,-1.000000 0.000000,0.000000 0.000000,0.000000 0.000000,1.000000 0.000000,-1.000000 0.000000,0.000000 0.000000,0.000000 0.000000,-13.000000 0.000000,1.000000 0.000000,12.000000 0.000000,0.000000 0.000000,0.000000 0.000000,1.000000 0.000000,-1.000000 0.000000,0.000000 0.000000,26.000000 0.000000,1.000000 0.000000,-27.000000 0.000000,0.000000 0.000000,14.000000 0.000000,-1.000000 0.000000,0.000000 0.000000,0.000000 0.000000,-12.000000 0.000000,-1.000000 0.000000,0.000000 0.000000,0.000000 0.000000,1.000000 0.000000,-1.000000 0.000000,0.000000 0.000000,0.000000 0.000000,14.000000 0.000000,-1.000000 0.000000,0.000000 0.000000,0.000000 0.000000,-12.000000 0.000000,-1.000000 0.000000,13.000000 0.000000,1.000000 0.000000,12.000000 0.000000,0.000000 0.000000,-25.000000 0.000000,-1.000000 0.000000,13.000000 0.000000,0.000000 0.000000,-12.000000 0.000000,-1.000000 0.000000,13.000000 0.000000,0.000000 0.000000,-12.000000 0.000000,-1.000000 0.000000,13.000000 0.000000,0.000000 0.000000,-12.000000 0.000000,-1.000000 0.000000,0.000000 0.000000,0.000000 0.000000,14.000000 0.000000,-1.000000 0.000000,-26.000000 0.000000,0.000000 0.000000,14.000000 0.000000,-1.000000 0.000000,0.000000 0.000000,0.000000 0.000000,-13.000000 0.000000,1.000000 0.000000,12.000000 0.000000,0.000000 0.000000,13.000000 0.000000,1.000000 0.000000,-14.000000 0.000000,0.000000 0.000000,13.000000 0.000000,1.000000 0.000000,-1.000000 0.000000,0.000000 0.000000,-12.000000 0.000000,-1.000000 0.000000,13.000000 0.000000,0.000000 0.000000,-12.000000 0.000000,-1.000000 0.000000,13.000000 0.000000,1.000000 0.000000,-1.000000 0.000000,0.000000 0.000000,0.000000 13.000000,1.000000 0.000000,12.000000-13.000000,0.000000 0.000000,1.000000 0.000000,-1.000000 0.000000,-13.000000 0.000000,1.000000 0.000000,-1.000000 13.000000,0.000000 0.000000,-12.000000-13.000000,-1.000000 0.000000,13.000000 0.000000,0.000000 0.000000,-12.000000 0.000000,-1.000000 0.000000,0.000000 0.000000,0.000000 0.000000,14.000000 13.000000,-1.000000 0.000000,0.000000-13.000000,1.000000 0.000000,-1.000000 0.000000,0.000000 0.000000,0.000000 13.000000,1.000000 0.000000,-14.000000-13.000000,0.000000 0.000000,0.000000 13.000000,1.000000 0.000000,-1.000000-13.000000,0.000000 0.000000,-26.000000 13.000000,0.000000 0.000000,14.000000-13.000000,-1.000000 0.000000,0.000000 0.000000,0.000000 0.000000,0.000000 14.000000,0.000000-1.000000,1.000000-13.000000,-1.000000 0.000000,0.000000 0.000000,0.000000 0.000000,-13.000000 13.000000,0.000000 0.000000,0.000000-13.000000,1.000000 0.000000,12.000000 0.000000,0.000000 0.000000,-26.000000 0.000000,0.000000 0.000000,13.000000 0.000000,0.000000 0.000000,-13.000000 0.000000,0.000000 0.000000,0.000000 0.000000,1.000000 0.000000,12.000000 0.000000,0.000000 0.000000,-13.000000 0.000000,0.000000 0.000000,13.000000-13.000000,0.000000 0.000000,0.000000 13.000000,0.000000 0.000000,0.000000 0.000000,1.000000 0.000000,-1.000000 0.000000,0.000000 0.000000,0.000000 0.000000,0.000000 0.000000,0.000000-13.000000,0.000000-1.000000,0.000000 14.000000,1.000000 0.000000,-14.000000 0.000000,0.000000 0.000000,-13.000000 14.000000,0.000000-1.000000,0.000000 0.000000</inkml:trace>
</inkml:ink>
</file>

<file path=ppt/ink/ink34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06:53"/>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2115.000000 16042.000000,'26.000000'27.000000,"-26.000000"-14.000000,0.000000 0.000000,13.000000-13.000000,0.000000 0.000000,0.000000 0.000000,0.000000 0.000000,27.000000 0.000000,-1.000000 0.000000,0.000000 0.000000,0.000000 0.000000,13.000000 0.000000,1.000000 0.000000,-1.000000 0.000000,0.000000 0.000000,13.000000-13.000000,1.000000 0.000000,12.000000 13.000000,0.000000 0.000000,1.000000-14.000000,-1.000000 1.000000,-13.000000 13.000000,1.000000 0.000000,25.000000-13.000000,1.000000 0.000000,-27.000000 0.000000,0.000000 0.000000,13.000000 13.000000,1.000000 0.000000,12.000000 0.000000,1.000000 0.000000,-40.000000 0.000000,0.000000 0.000000,13.000000 0.000000,1.000000 0.000000,-14.000000 0.000000,0.000000 0.000000,0.000000 0.000000,1.000000 0.000000,-1.000000 0.000000,0.000000 0.000000,0.000000 0.000000,1.000000 0.000000,-1.000000 0.000000,0.000000 0.000000,13.000000 0.000000,1.000000 0.000000,-1.000000 0.000000,0.000000 0.000000,1.000000-13.000000,-1.000000 0.000000,13.000000 13.000000,1.000000 0.000000,-1.000000 0.000000,0.000000 0.000000,-12.000000-13.000000,-1.000000 0.000000,13.000000 13.000000,1.000000 0.000000,12.000000 0.000000,0.000000 0.000000,-12.000000 0.000000,-1.000000 0.000000,0.000000-13.000000,1.000000 0.000000,-14.000000 13.000000,0.000000 0.000000,1.000000 0.000000,-1.000000 0.000000,0.000000 0.000000,1.000000 0.000000,-1.000000 0.000000,0.000000 0.000000,14.000000 0.000000,-1.000000 0.000000,0.000000 0.000000,1.000000 0.000000,-1.000000 0.000000,0.000000 0.000000,-12.000000 0.000000,-1.000000 0.000000,0.000000 0.000000,1.000000 0.000000,12.000000 0.000000,0.000000 0.000000,-26.000000 0.000000,1.000000 0.000000,12.000000 0.000000,0.000000 0.000000,1.000000 0.000000,-1.000000 0.000000,0.000000 0.000000,0.000000 0.000000,-12.000000 0.000000,-1.000000 0.000000,13.000000 0.000000,1.000000 0.000000,-27.000000 0.000000,0.000000 0.000000,13.000000 0.000000,0.000000 0.000000,-12.000000 0.000000,-1.000000 0.000000,13.000000 0.000000,0.000000 0.000000,-13.000000 0.000000,1.000000 0.000000,12.000000 0.000000,0.000000 0.000000,0.000000 0.000000,1.000000 0.000000,-1.000000 0.000000,0.000000 0.000000,13.000000 0.000000,1.000000 0.000000,-14.000000 0.000000,0.000000 0.000000,-13.000000 0.000000,0.000000 0.000000,14.000000 13.000000,-1.000000 0.000000,-13.000000-13.000000,0.000000 0.000000,13.000000 0.000000,1.000000 0.000000,-1.000000 0.000000,0.000000 0.000000,-13.000000 0.000000,1.000000 0.000000,12.000000 0.000000,0.000000 0.000000,-13.000000 0.000000,0.000000 0.000000,14.000000 13.000000,-1.000000 0.000000,0.000000-13.000000,0.000000 0.000000,1.000000 0.000000,-1.000000 0.000000,-13.000000 13.000000,0.000000 0.000000,13.000000-13.000000,1.000000 0.000000,-14.000000 0.000000,0.000000 0.000000,0.000000 13.000000,0.000000 0.000000,1.000000-13.000000,-1.000000 0.000000,0.000000 13.000000,0.000000 0.000000,0.000000-13.000000,0.000000 0.000000,14.000000 0.000000,-1.000000 0.000000,-13.000000 13.000000,0.000000 1.000000,13.000000-14.000000,1.000000 0.000000,-1.000000 0.000000,0.000000 0.000000,-13.000000 13.000000,1.000000 0.000000,12.000000-13.000000,0.000000 0.000000,0.000000 0.000000,0.000000 0.000000,-12.000000 13.000000,-1.000000 0.000000,0.000000-13.000000,0.000000 0.000000,13.000000 0.000000,1.000000 0.000000,-14.000000 0.000000,0.000000 0.000000,0.000000 13.000000,0.000000 0.000000,14.000000-13.000000,-1.000000 0.000000,-13.000000 0.000000,0.000000 0.000000,13.000000 0.000000,1.000000 0.000000,-1.000000 0.000000,0.000000 0.000000,0.000000 0.000000,1.000000 0.000000,-1.000000 13.000000,0.000000 0.000000,0.000000-13.000000,1.000000 0.000000,-1.000000 0.000000,0.000000 0.000000,-13.000000 13.000000,0.000000 0.000000,14.000000-13.000000,-1.000000 0.000000,-13.000000 13.000000,0.000000 0.000000,0.000000-13.000000,1.000000 0.000000,12.000000 13.000000,0.000000 0.000000,-13.000000-13.000000,0.000000 0.000000,14.000000 0.000000,-1.000000 0.000000,0.000000 13.000000,0.000000 0.000000,-12.000000-13.000000,-1.000000 0.000000,-13.000000 0.000000,0.000000 0.000000,13.000000 0.000000,0.000000 0.000000,-26.000000 0.000000,0.000000 0.000000,14.000000 0.000000,-1.000000 0.000000,-13.000000 0.000000,0.000000 0.000000,0.000000 0.000000,0.000000 0.000000,0.000000 0.000000,0.000000 0.000000,0.000000 0.000000,0.000000 0.000000,0.000000 0.000000,0.000000 0.000000,0.000000 0.000000,0.000000 0.000000,0.000000 0.000000,0.000000 0.000000,1.000000 0.000000,-1.000000 0.000000,0.000000 0.000000,0.000000 0.000000,0.000000 0.000000,0.000000 0.000000,0.000000 0.000000,0.000000 0.000000,0.000000 0.000000,0.000000 0.000000,0.000000 0.000000,0.000000 0.000000,0.000000 0.000000,0.000000 0.000000,13.000000 0.000000,1.000000 0.000000,-14.000000 0.000000,0.000000 0.000000,13.000000 0.000000,0.000000 0.000000,13.000000 0.000000,0.000000 0.000000,-13.000000 0.000000,1.000000 0.000000,-1.000000 0.000000,0.000000 0.000000,0.000000 0.000000,0.000000 0.000000,0.000000 0.000000,0.000000 0.000000,0.000000 0.000000,0.000000 0.000000,1.000000 0.000000,-1.000000 0.000000,0.000000 0.000000,0.000000 0.000000,-13.000000 0.000000,0.000000 0.000000,13.000000 0.000000,0.000000 0.000000,0.000000 14.000000,1.000000-1.000000,-1.000000-13.000000,0.000000 0.000000,0.000000 0.000000,0.000000 0.000000,0.000000 0.000000,0.000000 0.000000,0.000000 13.000000,0.000000 0.000000,1.000000-13.000000,-1.000000 0.000000,-13.000000 0.000000,0.000000 0.000000,13.000000 0.000000,0.000000 0.000000,-13.000000 0.000000,0.000000 0.000000,0.000000 13.000000,0.000000 0.000000,0.000000-13.000000,0.000000 0.000000,0.000000 13.000000,1.000000 0.000000,-14.000000 0.000000</inkml:trace>
</inkml:ink>
</file>

<file path=ppt/ink/ink34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06:56"/>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14965.000000 16147.000000,'0.000000'26.000000,"13.000000"-26.000000,0.000000 0.000000,1.000000 0.000000,-1.000000 0.000000,0.000000 0.000000,0.000000 0.000000,0.000000 0.000000,0.000000 0.000000,0.000000 13.000000,0.000000 0.000000,13.000000-13.000000,0.000000 0.000000,0.000000 0.000000,0.000000 0.000000,27.000000 0.000000,-1.000000 0.000000,0.000000 13.000000,0.000000 0.000000,14.000000-13.000000,-1.000000 0.000000,0.000000 0.000000,1.000000 0.000000,12.000000 13.000000,0.000000 0.000000,-12.000000-13.000000,-1.000000 0.000000,13.000000 0.000000,1.000000 0.000000,-14.000000 0.000000,0.000000 0.000000,13.000000 0.000000,1.000000 0.000000,-1.000000 0.000000,1.000000 0.000000,12.000000 0.000000,0.000000 0.000000,1.000000 0.000000,-1.000000 0.000000,-12.000000 0.000000,-1.000000 0.000000,0.000000 0.000000,1.000000 0.000000,-1.000000 0.000000,0.000000 0.000000,1.000000-13.000000,-1.000000 0.000000,13.000000 13.000000,1.000000 0.000000,-1.000000 0.000000,1.000000 0.000000,-14.000000 0.000000,0.000000 0.000000,14.000000 0.000000,-1.000000 0.000000,-12.000000-13.000000,-1.000000 0.000000,0.000000 13.000000,1.000000 0.000000,12.000000 0.000000,1.000000 0.000000,-14.000000 0.000000,0.000000 0.000000,1.000000 0.000000,-1.000000 0.000000,0.000000 0.000000,1.000000 0.000000,-14.000000-13.000000,0.000000 0.000000,1.000000 13.000000,-1.000000 0.000000,13.000000 0.000000,1.000000 0.000000,-14.000000 0.000000,0.000000 0.000000,13.000000 0.000000,1.000000 0.000000,-1.000000-13.000000,1.000000 0.000000,-1.000000 13.000000,0.000000 0.000000,-12.000000 0.000000,-1.000000 0.000000,0.000000 0.000000,0.000000 0.000000,1.000000 0.000000,-1.000000 0.000000,13.000000 0.000000,1.000000 0.000000,-1.000000 0.000000,0.000000 0.000000,14.000000 0.000000,-1.000000 0.000000,1.000000 0.000000,-1.000000 0.000000,-26.000000 0.000000,1.000000 0.000000,-1.000000 0.000000,0.000000 0.000000,1.000000-13.000000,-1.000000 0.000000,0.000000 13.000000,0.000000 0.000000,1.000000 0.000000,-1.000000 0.000000,13.000000 0.000000,1.000000 0.000000,-14.000000 0.000000,0.000000 0.000000,1.000000 0.000000,-1.000000 0.000000,0.000000 0.000000,1.000000 0.000000,-1.000000-13.000000,0.000000 0.000000,-13.000000 13.000000,1.000000 0.000000,12.000000 0.000000,0.000000 0.000000,-13.000000 0.000000,1.000000 0.000000,12.000000 0.000000,0.000000 0.000000,14.000000 0.000000,-1.000000 0.000000,-13.000000 0.000000,1.000000 0.000000,-14.000000 0.000000,0.000000 0.000000,13.000000-13.000000,1.000000 0.000000,-27.000000 13.000000,0.000000 0.000000,26.000000 0.000000,1.000000 0.000000,-14.000000-14.000000,0.000000 1.000000,0.000000 13.000000,1.000000 0.000000,25.000000-13.000000,0.000000 0.000000,1.000000 13.000000,-1.000000 0.000000,-13.000000-13.000000,1.000000 0.000000,12.000000 13.000000,0.000000 0.000000,-12.000000 0.000000,-1.000000 0.000000,0.000000 0.000000,0.000000 0.000000,1.000000 0.000000,-1.000000 0.000000,0.000000 0.000000,1.000000 0.000000,-1.000000 0.000000,0.000000 0.000000,1.000000 0.000000,-1.000000 0.000000,13.000000 0.000000,1.000000 0.000000,-27.000000 0.000000,0.000000 0.000000,0.000000 0.000000,0.000000 0.000000,14.000000 0.000000,-1.000000 0.000000,-13.000000 0.000000,1.000000 0.000000,-1.000000 0.000000,0.000000 0.000000,13.000000 0.000000,1.000000 0.000000,-1.000000 13.000000,0.000000 0.000000,-13.000000-13.000000,1.000000 0.000000,25.000000 0.000000,0.000000 0.000000,-25.000000 0.000000,-1.000000 0.000000,0.000000 0.000000,0.000000 0.000000,1.000000 0.000000,-1.000000 0.000000,0.000000 0.000000,0.000000 0.000000,1.000000 0.000000,-1.000000 0.000000,13.000000 0.000000,0.000000 0.000000,1.000000 0.000000,-1.000000 0.000000,0.000000 0.000000,1.000000 0.000000,12.000000 0.000000,0.000000 0.000000,-12.000000 0.000000,-1.000000 0.000000,-13.000000 0.000000,0.000000 0.000000,14.000000 13.000000,-1.000000 0.000000,-26.000000-13.000000,0.000000 0.000000,13.000000 0.000000,1.000000 0.000000,12.000000 0.000000,0.000000 0.000000,-12.000000 0.000000,-1.000000 0.000000,0.000000 0.000000,0.000000 0.000000,27.000000 13.000000,-1.000000 1.000000,-26.000000-14.000000,0.000000 0.000000,14.000000 0.000000,-1.000000 0.000000,0.000000 0.000000,1.000000 0.000000,-14.000000 0.000000,0.000000 0.000000,0.000000 13.000000,1.000000 0.000000,12.000000-13.000000,0.000000 0.000000,-13.000000 0.000000,1.000000 0.000000,12.000000 13.000000,0.000000 0.000000,1.000000-13.000000,-1.000000 0.000000,-13.000000 0.000000,0.000000 0.000000,1.000000 13.000000,-1.000000 0.000000,0.000000-13.000000,0.000000 0.000000,0.000000 13.000000,1.000000 0.000000,-14.000000-13.000000,0.000000 0.000000,13.000000 0.000000,1.000000 0.000000,-1.000000 0.000000,0.000000 0.000000,-13.000000 13.000000,0.000000 0.000000,27.000000-13.000000,-1.000000 0.000000,-13.000000 13.000000,0.000000 0.000000,-12.000000-13.000000,-1.000000 0.000000,13.000000 13.000000,0.000000 0.000000,1.000000-13.000000,-1.000000 0.000000,-13.000000 0.000000,0.000000 0.000000,-13.000000 13.000000,0.000000 0.000000,0.000000-13.000000,1.000000 0.000000,-1.000000 0.000000,0.000000 0.000000,0.000000 14.000000,0.000000-1.000000,-13.000000-13.000000,0.000000 0.000000,0.000000 13.000000,0.000000 0.000000,-13.000000 0.000000,0.000000 0.000000,0.000000 0.000000,0.000000 0.000000,0.000000 13.000000,0.000000 0.000000,-13.000000-13.000000</inkml:trace>
</inkml:ink>
</file>

<file path=ppt/ink/ink34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06:57"/>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1802.000000 18289.000000,'26.000000'-27.000000,"-13.000000"14.000000,0.000000 0.000000,0.000000 0.000000,0.000000 0.000000,13.000000 0.000000,0.000000 0.000000,0.000000 13.000000,0.000000 0.000000,14.000000-13.000000,-1.000000 0.000000,13.000000 13.000000,0.000000 0.000000,14.000000 0.000000,-1.000000 0.000000,0.000000 0.000000,1.000000 0.000000,-1.000000-13.000000,0.000000 0.000000,0.000000 13.000000,1.000000 0.000000,12.000000 0.000000,0.000000 0.000000,-12.000000 0.000000,-1.000000 0.000000,13.000000 0.000000,1.000000 0.000000,12.000000 0.000000,1.000000 0.000000,25.000000 0.000000,1.000000 0.000000,-1.000000 0.000000,1.000000 0.000000,12.000000 0.000000,1.000000 0.000000,-14.000000 0.000000,1.000000 0.000000,13.000000-13.000000,-1.000000 0.000000,14.000000 0.000000,-1.000000 0.000000,-12.000000 13.000000,0.000000 0.000000,-27.000000-13.000000,1.000000 0.000000,25.000000 13.000000,1.000000 0.000000,-14.000000 0.000000,1.000000 0.000000,-14.000000 0.000000,1.000000 0.000000,-1.000000 0.000000,1.000000 0.000000,-27.000000 0.000000,0.000000 0.000000,1.000000 0.000000,-1.000000 0.000000,0.000000 0.000000,1.000000 0.000000,-14.000000 0.000000,0.000000 0.000000,-12.000000 0.000000,-1.000000 0.000000,0.000000 0.000000,0.000000 0.000000,-26.000000 0.000000,1.000000 0.000000,-1.000000 0.000000,0.000000 0.000000,0.000000 0.000000,0.000000 0.000000,-13.000000 0.000000,0.000000 0.000000,0.000000 0.000000,0.000000 0.000000,0.000000 0.000000,0.000000 0.000000,-13.000000 13.000000,0.000000 0.000000,0.000000 0.000000</inkml:trace>
</inkml:ink>
</file>

<file path=ppt/ink/ink3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3:48:58"/>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9840.000000 7569.000000,'0.000000'20.000000,"-10.000000"-20.000000,-1.000000 0.000000,11.000000 11.000000,0.000000-1.000000,-10.000000-10.000000,1.000000 0.000000,9.000000 9.000000,0.000000 1.000000,-10.000000-10.000000,0.000000 0.000000,10.000000 10.000000,0.000000 1.000000,-11.000000-11.000000,1.000000 0.000000,1.000000 9.000000,-1.000000 1.000000,0.000000 0.000000,-1.000000 0.000000,1.000000-10.000000,1.000000 0.000000,9.000000 11.000000,0.000000-1.000000,-10.000000-10.000000,0.000000 0.000000,10.000000-10.000000,0.000000-1.000000,10.000000 1.000000,0.000000 0.000000,-1.000000 0.000000,1.000000 1.000000,10.000000-2.000000,0.000000 1.000000,1.000000-10.000000,-1.000000 0.000000,-1.000000-10.000000,2.000000 0.000000,8.000000 0.000000,2.000000 0.000000,9.000000 1.000000,0.000000-1.000000,10.000000-11.000000,0.000000 1.000000,10.000000-20.000000,0.000000 1.000000,-1.000000 18.000000,1.000000 1.000000,10.000000-10.000000,0.000000 0.000000,-10.000000 20.000000,1.000000 0.000000,-1.000000 1.000000,0.000000-1.000000,9.000000 0.000000,2.000000 0.000000,-11.000000 10.000000,-1.000000 0.000000,-9.000000 0.000000,0.000000-1.000000,0.000000 11.000000,0.000000 1.000000,-9.000000-11.000000,-1.000000 0.000000,-11.000000 10.000000,2.000000-1.000000,-12.000000 1.000000,2.000000 0.000000,-1.000000 0.000000,0.000000 1.000000,0.000000 9.000000,-1.000000 0.000000,-8.000000 0.000000,-1.000000 0.000000,0.000000-10.000000,-1.000000 0.000000,1.000000 10.000000,1.000000 0.000000,-1.000000 0.000000,0.000000 0.000000,-1.000000 0.000000,1.000000 0.000000,1.000000-10.000000,-1.000000 0.000000,-10.000000 0.000000,0.000000-1.000000,0.000000 1.000000,0.000000 0.000000,0.000000 0.000000</inkml:trace>
</inkml:ink>
</file>

<file path=ppt/ink/ink35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07:01"/>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31394.000000 16121.000000,'26.000000'26.000000,"-13.000000"-26.000000,0.000000 0.000000,-26.000000 0.000000,0.000000 0.000000,13.000000 13.000000,0.000000 0.000000,-13.000000-13.000000,0.000000 0.000000,-13.000000 0.000000,0.000000 0.000000,-1.000000 0.000000,1.000000 0.000000,-13.000000 0.000000,0.000000 0.000000,-13.000000 13.000000,0.000000 0.000000,-14.000000 0.000000,1.000000 0.000000,-13.000000-13.000000,-1.000000 0.000000,-12.000000 0.000000,-1.000000 0.000000,1.000000 13.000000,0.000000 0.000000,12.000000-13.000000,1.000000 0.000000,13.000000 0.000000,-1.000000 0.000000,-12.000000 0.000000,0.000000 0.000000,-1.000000 0.000000,1.000000 0.000000,-1.000000 0.000000,1.000000 0.000000,0.000000 0.000000,-1.000000 0.000000,1.000000 0.000000,0.000000 0.000000,25.000000-13.000000,1.000000 0.000000,-13.000000 13.000000,0.000000 0.000000,12.000000 0.000000,1.000000 0.000000,-13.000000-13.000000,0.000000 0.000000,-1.000000 13.000000,1.000000 0.000000,0.000000 0.000000,-1.000000 0.000000,-12.000000-13.000000,0.000000 0.000000,12.000000 13.000000,1.000000 0.000000,0.000000 0.000000,-1.000000 0.000000,14.000000-13.000000,0.000000 0.000000,0.000000 13.000000,0.000000 0.000000,-1.000000 0.000000,1.000000 0.000000,0.000000 0.000000,0.000000 0.000000,12.000000-13.000000,1.000000 0.000000,-13.000000 13.000000,0.000000 0.000000,-27.000000 0.000000,1.000000 0.000000,13.000000 0.000000,-1.000000 0.000000,1.000000 0.000000,0.000000 0.000000,0.000000 0.000000,-1.000000 0.000000,14.000000 0.000000,0.000000 0.000000,0.000000 0.000000,-1.000000 0.000000,1.000000-13.000000,0.000000 0.000000,13.000000 13.000000,0.000000 0.000000,-14.000000-13.000000,1.000000 0.000000,0.000000 13.000000,0.000000 0.000000,-1.000000-14.000000,1.000000 1.000000,0.000000 13.000000,0.000000 0.000000,-1.000000-13.000000,1.000000 0.000000,13.000000 0.000000,0.000000 0.000000,0.000000 13.000000,-1.000000 0.000000,-12.000000-13.000000,0.000000 0.000000,26.000000 0.000000,0.000000 0.000000,0.000000 0.000000,-1.000000 0.000000,1.000000 0.000000,0.000000 0.000000,13.000000-13.000000,0.000000-1.000000,0.000000 14.000000,0.000000 0.000000,-13.000000 0.000000,0.000000 0.000000,13.000000 0.000000,0.000000 0.000000,0.000000-13.000000,0.000000 0.000000,-1.000000 0.000000,1.000000 0.000000,13.000000 13.000000,0.000000 0.000000,0.000000-14.000000,0.000000 1.000000,0.000000 0.000000,0.000000 0.000000,13.000000-13.000000,1.000000 0.000000,-1.000000 0.000000,0.000000-1.000000,13.000000 1.000000,0.000000 0.000000,13.000000 0.000000,0.000000 0.000000,-13.000000-14.000000,0.000000 1.000000,27.000000 0.000000,-1.000000 0.000000,0.000000-1.000000,0.000000 1.000000,14.000000 13.000000,-1.000000 0.000000,0.000000 0.000000,1.000000-1.000000,-1.000000 14.000000,0.000000 0.000000,14.000000 13.000000,-1.000000 0.000000,13.000000-13.000000,1.000000 0.000000,-14.000000 13.000000,0.000000 0.000000,-12.000000 0.000000,-1.000000 0.000000,0.000000 0.000000,1.000000 0.000000,-1.000000-1.000000,0.000000 1.000000,1.000000 0.000000,-1.000000 0.000000,13.000000 0.000000,1.000000 0.000000,-1.000000 0.000000,0.000000 0.000000,1.000000 0.000000,-1.000000 0.000000,0.000000 13.000000,1.000000 0.000000,-1.000000 0.000000,0.000000 0.000000,1.000000 0.000000,-1.000000 0.000000,27.000000 0.000000,-1.000000 0.000000,1.000000 0.000000,-1.000000 0.000000,0.000000 13.000000,1.000000 0.000000,-1.000000 0.000000,1.000000 0.000000,-14.000000 0.000000,1.000000 0.000000,-1.000000 13.000000,1.000000 1.000000,25.000000-14.000000,1.000000 0.000000,-27.000000 0.000000,0.000000 0.000000,1.000000 13.000000,-1.000000 0.000000,-12.000000-13.000000,-1.000000 0.000000,-13.000000 13.000000,1.000000 0.000000,-14.000000 0.000000,0.000000 1.000000,0.000000-1.000000,0.000000 0.000000,14.000000 0.000000,-1.000000 0.000000,-13.000000 13.000000,1.000000 0.000000,-1.000000 14.000000,0.000000-1.000000,-13.000000-13.000000,0.000000 0.000000,1.000000 0.000000,-1.000000 1.000000,-13.000000 12.000000,0.000000 0.000000,0.000000-13.000000,0.000000 0.000000,-13.000000 1.000000,0.000000-1.000000,13.000000 0.000000,1.000000 0.000000,-14.000000-13.000000,0.000000 0.000000,0.000000 1.000000,0.000000-1.000000,0.000000 0.000000,0.000000 0.000000,0.000000 0.000000,0.000000 0.000000,-13.000000-13.000000,0.000000 0.000000,13.000000 13.000000,0.000000 0.000000,-13.000000-12.000000,0.000000-1.000000,0.000000 13.000000,0.000000 0.000000,0.000000 0.000000,0.000000 0.000000,-13.000000 0.000000,0.000000 0.000000,-13.000000 0.000000,0.000000 1.000000,0.000000-1.000000,0.000000 0.000000,-1.000000 0.000000,1.000000 0.000000,-13.000000-13.000000,0.000000 0.000000,0.000000 13.000000,0.000000 0.000000,13.000000-13.000000,-1.000000 0.000000,-12.000000 14.000000,0.000000-1.000000,0.000000-13.000000,0.000000 0.000000,0.000000 13.000000,-1.000000 0.000000,1.000000-13.000000,0.000000 0.000000,0.000000 0.000000,0.000000 0.000000,-1.000000 0.000000,1.000000 0.000000,13.000000 0.000000,0.000000 1.000000,-13.000000-1.000000</inkml:trace>
</inkml:ink>
</file>

<file path=ppt/ink/ink35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07:03"/>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7078.000000 18054.000000,'-27.000000'0.000000,"14.000000"0.000000,0.000000 0.000000,0.000000 0.000000,0.000000 0.000000,-13.000000 0.000000,0.000000 0.000000,-26.000000 0.000000,0.000000 0.000000,-1.000000 0.000000,1.000000 0.000000,-26.000000 0.000000,-1.000000 0.000000,-12.000000 13.000000,0.000000 0.000000,-1.000000 0.000000,1.000000 0.000000,-14.000000 0.000000,1.000000 0.000000,12.000000 0.000000,1.000000 0.000000,-14.000000 13.000000,1.000000 0.000000,-1.000000-13.000000,1.000000 0.000000,0.000000 0.000000,-1.000000 0.000000,14.000000 1.000000,-1.000000-1.000000,-12.000000 0.000000,-1.000000 0.000000,14.000000 0.000000,-1.000000 0.000000,-12.000000-13.000000,0.000000 0.000000,12.000000 13.000000,1.000000 0.000000,25.000000-13.000000,1.000000 0.000000,0.000000 0.000000,-1.000000 0.000000,14.000000 13.000000,0.000000 0.000000,13.000000-13.000000,0.000000 0.000000,-14.000000 0.000000,1.000000 0.000000,0.000000 0.000000,0.000000 0.000000,-14.000000 0.000000,1.000000 0.000000,0.000000 0.000000,0.000000 0.000000,-14.000000 0.000000,1.000000 0.000000,26.000000 0.000000,-1.000000 0.000000,-12.000000 0.000000,0.000000 0.000000,13.000000 0.000000,-1.000000 0.000000,-12.000000 0.000000,0.000000 0.000000,-1.000000 13.000000,1.000000 0.000000,-13.000000-13.000000,-1.000000 0.000000,1.000000 0.000000,0.000000 0.000000,-1.000000 0.000000,1.000000 0.000000,0.000000 0.000000,-1.000000 0.000000,27.000000 0.000000,0.000000 0.000000,0.000000-13.000000,-1.000000 0.000000,14.000000 0.000000,0.000000 0.000000,0.000000 0.000000,0.000000 0.000000,26.000000-13.000000,-1.000000 0.000000,-12.000000-1.000000,0.000000 1.000000,13.000000 0.000000,0.000000 0.000000,0.000000 0.000000,0.000000 0.000000,0.000000 0.000000,0.000000 0.000000,0.000000 0.000000,0.000000-1.000000,0.000000 1.000000,0.000000 0.000000,0.000000 0.000000,0.000000 0.000000,-1.000000 0.000000,1.000000 0.000000,13.000000 0.000000,0.000000-1.000000,0.000000-12.000000,0.000000 0.000000,0.000000-13.000000,0.000000 0.000000,13.000000-1.000000,1.000000 1.000000,-1.000000 13.000000,0.000000 0.000000,0.000000 0.000000,0.000000-1.000000,13.000000 1.000000,0.000000 0.000000,13.000000 0.000000,0.000000 0.000000,1.000000 0.000000,-1.000000-1.000000,0.000000 14.000000,0.000000 0.000000,13.000000-13.000000,1.000000 0.000000,-1.000000 13.000000,0.000000 0.000000,26.000000-1.000000,1.000000 1.000000,-1.000000 0.000000,0.000000 0.000000,14.000000 0.000000,-1.000000 0.000000,1.000000 0.000000,-1.000000 0.000000,14.000000 13.000000,-1.000000-1.000000,-13.000000-12.000000,1.000000 0.000000,-1.000000 0.000000,1.000000 0.000000,12.000000 0.000000,1.000000 0.000000,12.000000 0.000000,1.000000 0.000000,-14.000000-1.000000,1.000000 1.000000,12.000000 0.000000,1.000000 0.000000,-1.000000 0.000000,1.000000 0.000000,12.000000 0.000000,1.000000 0.000000,26.000000 13.000000,-1.000000-1.000000,-25.000000 1.000000,0.000000 0.000000,-14.000000 0.000000,1.000000 0.000000,12.000000 13.000000,1.000000 0.000000,-14.000000 0.000000,1.000000 0.000000,-1.000000 13.000000,1.000000 0.000000,-27.000000 13.000000,1.000000 1.000000,-27.000000 12.000000,0.000000 0.000000,1.000000 0.000000,-1.000000 0.000000,13.000000 0.000000,1.000000 1.000000,-1.000000 12.000000,0.000000 0.000000,-12.000000-26.000000,-1.000000 0.000000,0.000000 14.000000,1.000000-1.000000,-14.000000 0.000000,0.000000 0.000000,0.000000-13.000000,1.000000 0.000000,-1.000000 14.000000,0.000000-1.000000,-13.000000 0.000000,0.000000 0.000000,14.000000 0.000000,-1.000000 0.000000,0.000000 1.000000,0.000000-1.000000,-13.000000 0.000000,1.000000 0.000000,12.000000 13.000000,0.000000 1.000000,-13.000000-14.000000,0.000000 0.000000,1.000000 0.000000,-1.000000 0.000000,-13.000000 0.000000,0.000000 1.000000,0.000000-14.000000,0.000000 0.000000,-13.000000 13.000000,0.000000 0.000000,0.000000-13.000000,1.000000 0.000000,-1.000000-12.000000,0.000000-1.000000,-13.000000 0.000000,0.000000 0.000000,-13.000000 13.000000,0.000000 0.000000,-1.000000-13.000000,1.000000 0.000000,-26.000000 0.000000,0.000000 0.000000,0.000000 0.000000,0.000000 0.000000,-14.000000 0.000000,1.000000 0.000000,0.000000 0.000000,0.000000 1.000000,-14.000000-1.000000,1.000000 0.000000,13.000000 13.000000,0.000000 0.000000,-14.000000-13.000000,1.000000 0.000000,0.000000 13.000000,0.000000 0.000000,-1.000000 0.000000,1.000000 0.000000,0.000000 1.000000,-1.000000-1.000000,-12.000000-13.000000,0.000000 0.000000,25.000000 13.000000,1.000000 0.000000,26.000000-13.000000,0.000000 0.000000,0.000000 0.000000</inkml:trace>
</inkml:ink>
</file>

<file path=ppt/ink/ink35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07:04"/>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7913.000000 17818.000000,'-26.000000'-26.000000,"13.000000"26.000000,0.000000 0.000000,13.000000-13.000000,0.000000 0.000000,13.000000 13.000000,0.000000 0.000000,13.000000 0.000000,0.000000 0.000000,14.000000 0.000000,-1.000000 0.000000,0.000000 13.000000,0.000000 0.000000,13.000000-13.000000,1.000000 0.000000,25.000000 0.000000,0.000000 0.000000,1.000000 0.000000,-1.000000 0.000000,27.000000 0.000000,-1.000000 0.000000,14.000000 13.000000,-1.000000 0.000000,-25.000000-13.000000,-1.000000 0.000000,-13.000000 0.000000,1.000000 0.000000,-14.000000 0.000000,0.000000 0.000000,-39.000000 0.000000,0.000000 0.000000,-12.000000 0.000000</inkml:trace>
</inkml:ink>
</file>

<file path=ppt/ink/ink35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07:04"/>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9454.000000 17531.000000,'26.000000'0.000000,"1.000000"0.000000,-1.000000 0.000000,0.000000 0.000000,0.000000 0.000000,0.000000 0.000000,0.000000 0.000000,13.000000 0.000000,1.000000 0.000000,12.000000 0.000000,0.000000 0.000000,0.000000 13.000000,0.000000 0.000000,14.000000 0.000000,-1.000000 0.000000,-13.000000 14.000000,1.000000-1.000000,-14.000000-13.000000,0.000000 0.000000,0.000000 0.000000,0.000000 0.000000,-26.000000 0.000000,0.000000 0.000000,0.000000 0.000000,1.000000 0.000000,-14.000000 0.000000,0.000000 0.000000,-14.000000 0.000000,1.000000 0.000000,-13.000000 0.000000,0.000000 0.000000,0.000000 1.000000,0.000000-1.000000,-13.000000 0.000000,0.000000 0.000000,12.000000 0.000000,1.000000 0.000000,-26.000000 13.000000,0.000000 0.000000,13.000000-13.000000,-1.000000 0.000000,1.000000 0.000000,0.000000 0.000000,-13.000000 13.000000,0.000000 1.000000,12.000000-14.000000,1.000000 0.000000,0.000000 0.000000,0.000000 0.000000,0.000000 0.000000,0.000000 0.000000,-1.000000 0.000000,1.000000 0.000000,13.000000 0.000000,0.000000 0.000000,13.000000-13.000000,0.000000 0.000000,0.000000 13.000000,0.000000 0.000000,0.000000-13.000000,0.000000 0.000000,13.000000-13.000000,0.000000 0.000000,0.000000 0.000000,0.000000 0.000000,13.000000-13.000000,0.000000 0.000000,0.000000 0.000000,0.000000 0.000000,13.000000-14.000000,0.000000 1.000000,-13.000000 0.000000,0.000000 0.000000,0.000000 0.000000,0.000000-1.000000,0.000000 1.000000,0.000000 0.000000,1.000000-13.000000,-1.000000 0.000000,13.000000 12.000000,0.000000 1.000000,-13.000000 0.000000,0.000000 0.000000,-13.000000 13.000000,0.000000 0.000000,13.000000 0.000000</inkml:trace>
</inkml:ink>
</file>

<file path=ppt/ink/ink35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07:05"/>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10969.000000 17662.000000,'0.000000'-26.000000,"0.000000"39.000000,0.000000 0.000000,0.000000 13.000000,0.000000 0.000000,0.000000-13.000000,0.000000 0.000000,0.000000 13.000000,0.000000 0.000000,-13.000000 0.000000,0.000000 1.000000,13.000000-1.000000,0.000000 0.000000,0.000000 0.000000,0.000000 0.000000,0.000000 0.000000,0.000000 0.000000,-13.000000-13.000000,0.000000 0.000000,13.000000 14.000000,0.000000-1.000000,0.000000-13.000000,0.000000 0.000000,0.000000 0.000000,0.000000 0.000000,0.000000 0.000000,0.000000 0.000000,-13.000000-13.000000</inkml:trace>
</inkml:ink>
</file>

<file path=ppt/ink/ink35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07:05"/>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10813.000000 17348.000000,'0.000000'-26.000000,"0.000000"13.000000,0.000000 0.000000,0.000000 0.000000,0.000000 0.000000,0.000000 0.000000,0.000000 0.000000,0.000000 0.000000,0.000000 0.000000,13.000000 13.000000,0.000000 0.000000,0.000000 0.000000</inkml:trace>
</inkml:ink>
</file>

<file path=ppt/ink/ink35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07:06"/>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11230.000000 17740.000000,'-26.000000'26.000000,"26.000000"-13.000000,0.000000 0.000000,0.000000 0.000000,0.000000 0.000000,-13.000000 1.000000,0.000000-1.000000,13.000000 0.000000,0.000000 0.000000,0.000000 0.000000,0.000000 0.000000,0.000000 0.000000,0.000000 0.000000,0.000000 13.000000,0.000000 0.000000,0.000000-13.000000,0.000000 0.000000,0.000000 0.000000,0.000000 0.000000,0.000000 0.000000,0.000000 1.000000,0.000000-1.000000,0.000000 0.000000,0.000000 0.000000,0.000000 0.000000,0.000000 0.000000,0.000000 0.000000,0.000000 0.000000,0.000000 0.000000,0.000000-26.000000,0.000000 0.000000,13.000000-13.000000,0.000000 0.000000,-13.000000 13.000000,0.000000 0.000000,13.000000-27.000000,0.000000 1.000000,0.000000 13.000000,1.000000 0.000000,-1.000000 0.000000,0.000000 0.000000,-13.000000 0.000000,0.000000-1.000000,13.000000 1.000000,0.000000 0.000000,0.000000-13.000000,0.000000 0.000000,0.000000 13.000000,0.000000 0.000000,0.000000 0.000000,0.000000-1.000000,0.000000 14.000000,0.000000 0.000000,0.000000 0.000000,0.000000 0.000000,0.000000 0.000000,0.000000 0.000000,1.000000 0.000000,-1.000000 0.000000,0.000000 13.000000,0.000000 0.000000,0.000000 0.000000,0.000000 0.000000,-13.000000 13.000000,0.000000 0.000000,13.000000 0.000000,0.000000 0.000000,-13.000000 13.000000,0.000000 0.000000,0.000000 1.000000,0.000000-1.000000,0.000000 13.000000,0.000000 0.000000,0.000000-13.000000,0.000000 0.000000,0.000000 0.000000,0.000000 0.000000,0.000000 1.000000,0.000000-1.000000,0.000000 0.000000,0.000000 0.000000,0.000000-13.000000,0.000000 0.000000,0.000000 13.000000,0.000000 0.000000,0.000000-13.000000,0.000000 0.000000,0.000000 0.000000,0.000000 1.000000,0.000000-1.000000,0.000000 0.000000,13.000000-13.000000,0.000000 0.000000,0.000000 0.000000,0.000000 0.000000,0.000000 0.000000,0.000000 0.000000,13.000000 0.000000,1.000000 0.000000,-14.000000 0.000000</inkml:trace>
</inkml:ink>
</file>

<file path=ppt/ink/ink35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07:06"/>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12771.000000 17636.000000,'0.000000'-26.000000,"0.000000"-1.000000,0.000000 1.000000,0.000000 13.000000,0.000000 0.000000,0.000000 0.000000,0.000000 0.000000,-13.000000 0.000000,0.000000 0.000000,13.000000 0.000000,0.000000 0.000000,-13.000000 26.000000,0.000000 0.000000,0.000000 13.000000,0.000000 0.000000,13.000000 13.000000,0.000000 1.000000,-13.000000-1.000000,0.000000 0.000000,0.000000 0.000000,0.000000 0.000000,0.000000-13.000000,0.000000 0.000000,0.000000 14.000000,0.000000-1.000000,0.000000-13.000000,-1.000000 0.000000,1.000000 0.000000,0.000000 0.000000,0.000000-13.000000,0.000000 0.000000,13.000000 14.000000,0.000000-1.000000,-13.000000-13.000000,0.000000 0.000000,0.000000-13.000000,0.000000 0.000000,0.000000 0.000000,0.000000 0.000000,13.000000-13.000000,0.000000 0.000000,-13.000000 0.000000,0.000000 0.000000,0.000000-1.000000,0.000000 1.000000,13.000000-13.000000,0.000000 0.000000,-13.000000 0.000000,0.000000 0.000000,-1.000000 13.000000,1.000000 0.000000,0.000000-13.000000,0.000000 0.000000,0.000000-1.000000,0.000000 1.000000,0.000000 0.000000,0.000000 0.000000,0.000000 13.000000,0.000000 0.000000,13.000000-13.000000,0.000000 0.000000,-13.000000 13.000000,0.000000 0.000000,13.000000 0.000000,0.000000 0.000000,-13.000000-1.000000,0.000000 1.000000,26.000000 13.000000,0.000000 0.000000,13.000000 0.000000,0.000000 0.000000,-13.000000 13.000000,0.000000 1.000000,13.000000-1.000000</inkml:trace>
</inkml:ink>
</file>

<file path=ppt/ink/ink35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07:07"/>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12928.000000 17740.000000,'0.000000'26.000000,"13.000000"-26.000000,0.000000 0.000000,-13.000000 13.000000,0.000000 0.000000,0.000000 0.000000,0.000000 0.000000,0.000000 1.000000,0.000000-1.000000,13.000000 0.000000,0.000000 0.000000,-13.000000 0.000000,0.000000 0.000000,0.000000 0.000000,0.000000 0.000000,0.000000 0.000000,0.000000 0.000000,0.000000 0.000000,0.000000 0.000000,0.000000 0.000000,0.000000 0.000000,0.000000 0.000000,0.000000 0.000000,0.000000 0.000000,0.000000 1.000000,0.000000-1.000000,0.000000 0.000000,0.000000 0.000000</inkml:trace>
</inkml:ink>
</file>

<file path=ppt/ink/ink35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07:07"/>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13006.000000 17531.000000,'-26.000000'-52.000000,"13.000000"26.000000,0.000000 0.000000,13.000000 13.000000,0.000000 0.000000,0.000000 26.000000,0.000000 0.000000,13.000000 0.000000</inkml:trace>
</inkml:ink>
</file>

<file path=ppt/ink/ink3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3:48:59"/>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11359.000000 6250.000000,'-19.000000'0.000000,"9.000000"0.000000,-1.000000 0.000000,11.000000 9.000000,0.000000 1.000000,-10.000000-10.000000,1.000000 0.000000,18.000000 0.000000,1.000000 0.000000,1.000000 0.000000,-1.000000 0.000000,10.000000 0.000000,0.000000 0.000000,-10.000000-10.000000,0.000000 1.000000,20.000000 9.000000,-1.000000 0.000000,-8.000000-10.000000,-1.000000 0.000000,10.000000 10.000000,-1.000000 0.000000,1.000000-10.000000,0.000000 0.000000,10.000000 0.000000,1.000000-1.000000,-11.000000 1.000000,-1.000000 0.000000,12.000000 10.000000,-1.000000 0.000000,0.000000-10.000000,-1.000000 1.000000,-19.000000-1.000000,0.000000 0.000000,10.000000 10.000000,0.000000 0.000000,-10.000000 0.000000,0.000000 0.000000,-10.000000-10.000000,1.000000 0.000000,-1.000000 10.000000,0.000000 0.000000,-10.000000 10.000000,0.000000 0.000000,-10.000000 0.000000,0.000000 0.000000,10.000000-1.000000,0.000000 1.000000,-11.000000 0.000000,1.000000 0.000000,1.000000 1.000000,-1.000000-1.000000,0.000000 10.000000,-1.000000 0.000000,-8.000000-1.000000,-1.000000 1.000000,9.000000 10.000000,1.000000 1.000000,-10.000000-12.000000,0.000000 1.000000,1.000000 10.000000,-1.000000 1.000000,9.000000-1.000000,1.000000 0.000000,-10.000000 0.000000,0.000000-1.000000,10.000000 2.000000,1.000000-1.000000,-1.000000-1.000000,0.000000 1.000000,-1.000000-10.000000,1.000000 1.000000,1.000000-1.000000,-1.000000-1.000000,10.000000-9.000000,0.000000 0.000000,-10.000000 10.000000,-1.000000 1.000000,1.000000-11.000000,1.000000 0.000000,-11.000000 9.000000,-1.000000 1.000000,12.000000-20.000000,-1.000000 0.000000,10.000000-10.000000,0.000000 0.000000,-10.000000 0.000000,-1.000000 1.000000,1.000000-1.000000,1.000000 0.000000,9.000000 0.000000,0.000000 0.000000,-10.000000-10.000000,0.000000-1.000000,-1.000000 2.000000,1.000000-1.000000,1.000000-10.000000,-1.000000-1.000000,0.000000 2.000000,-1.000000-1.000000,1.000000 0.000000,1.000000 0.000000,-1.000000-11.000000,0.000000 1.000000,-1.000000 11.000000,1.000000-1.000000,1.000000 0.000000,-1.000000 0.000000,0.000000 10.000000,-1.000000 0.000000,1.000000 0.000000,1.000000-1.000000,9.000000 11.000000</inkml:trace>
</inkml:ink>
</file>

<file path=ppt/ink/ink36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07:07"/>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13372.000000 17923.000000,'0.000000'-26.000000,"-13.000000"13.000000,0.000000 0.000000,13.000000 0.000000,0.000000 0.000000,0.000000 0.000000,0.000000-1.000000,0.000000-12.000000,0.000000 0.000000,0.000000 0.000000,0.000000 0.000000,0.000000-13.000000,0.000000 0.000000,-13.000000-1.000000,0.000000 1.000000,13.000000 13.000000,0.000000 0.000000,0.000000-13.000000,0.000000 0.000000,0.000000 13.000000,0.000000-1.000000,0.000000 14.000000,0.000000 0.000000,0.000000 26.000000,0.000000 0.000000,0.000000 14.000000,0.000000-1.000000,13.000000 13.000000,0.000000 0.000000,-13.000000 0.000000,0.000000 0.000000,0.000000 1.000000,0.000000-1.000000,0.000000 0.000000,0.000000 0.000000,13.000000-13.000000,0.000000 0.000000,-13.000000 0.000000,0.000000 1.000000,0.000000-1.000000,0.000000 0.000000,0.000000 0.000000,0.000000 0.000000,0.000000 0.000000,0.000000 0.000000,13.000000-13.000000,0.000000 0.000000,-13.000000 0.000000,0.000000 1.000000,13.000000-1.000000,0.000000 0.000000,0.000000-13.000000,0.000000 0.000000,1.000000 13.000000</inkml:trace>
</inkml:ink>
</file>

<file path=ppt/ink/ink36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07:08"/>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13659.000000 17818.000000,'0.000000'-52.000000,"0.000000"26.000000,0.000000 0.000000,0.000000 0.000000,0.000000 0.000000,0.000000 13.000000,0.000000 0.000000,0.000000-13.000000,0.000000-1.000000,0.000000 14.000000,0.000000 0.000000,0.000000-13.000000,0.000000 0.000000,0.000000 0.000000,0.000000 0.000000,0.000000 13.000000,0.000000 0.000000,0.000000-13.000000,0.000000-1.000000,0.000000 14.000000,0.000000 0.000000,0.000000 0.000000,0.000000 0.000000,0.000000 0.000000,0.000000 0.000000,0.000000 26.000000,0.000000 0.000000,0.000000 0.000000,0.000000 0.000000,0.000000 13.000000,0.000000 1.000000,13.000000-1.000000,1.000000 0.000000,-14.000000 13.000000,0.000000 0.000000,0.000000 0.000000,0.000000 1.000000,0.000000-1.000000,0.000000 0.000000,0.000000-13.000000,0.000000 0.000000,0.000000 13.000000,0.000000 0.000000,0.000000-12.000000,0.000000-1.000000,0.000000 0.000000,0.000000 0.000000,13.000000 0.000000,0.000000 0.000000,-13.000000 0.000000,0.000000 0.000000,0.000000-13.000000,0.000000 1.000000,0.000000-1.000000,0.000000 0.000000,13.000000 0.000000,0.000000 0.000000,0.000000 0.000000,0.000000 0.000000,0.000000-13.000000</inkml:trace>
</inkml:ink>
</file>

<file path=ppt/ink/ink36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07:08"/>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14103.000000 17818.000000,'27.000000'-26.000000,"-27.000000"39.000000,0.000000 0.000000,0.000000 1.000000,0.000000-1.000000,0.000000 0.000000,0.000000 0.000000,0.000000 0.000000,0.000000 0.000000,0.000000 13.000000,0.000000 0.000000,0.000000-13.000000,0.000000 0.000000,0.000000 0.000000,0.000000 0.000000,0.000000 0.000000,0.000000 0.000000,0.000000 0.000000,0.000000 1.000000,0.000000-1.000000,0.000000 0.000000,13.000000 0.000000</inkml:trace>
</inkml:ink>
</file>

<file path=ppt/ink/ink36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07:08"/>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14103.000000 17583.000000,'-26.000000'-26.000000,"26.000000"13.000000,0.000000 0.000000,-13.000000 0.000000,0.000000 0.000000,13.000000 0.000000,0.000000 0.000000,0.000000 0.000000</inkml:trace>
</inkml:ink>
</file>

<file path=ppt/ink/ink36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07:27"/>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3499.000000 36911.000000,'-26.000000'0.000000,"26.000000"13.000000,0.000000 0.000000,0.000000 0.000000,0.000000 0.000000,13.000000-13.000000,0.000000 0.000000,0.000000 0.000000,0.000000 0.000000,1.000000 0.000000,-1.000000 0.000000,13.000000 0.000000,0.000000 0.000000,-13.000000 0.000000,0.000000 0.000000,13.000000 0.000000,0.000000 0.000000,-13.000000 0.000000,0.000000 0.000000,13.000000 0.000000,1.000000 0.000000,-1.000000 0.000000,0.000000 0.000000,0.000000 0.000000,0.000000 0.000000,0.000000 0.000000,0.000000 0.000000,0.000000 0.000000,0.000000 0.000000,1.000000 0.000000,-1.000000 0.000000,0.000000 0.000000,0.000000 0.000000,0.000000 0.000000,0.000000 0.000000,0.000000 13.000000,0.000000 0.000000,1.000000-13.000000,-1.000000 0.000000,13.000000 0.000000,0.000000 0.000000,-13.000000 0.000000,0.000000 0.000000,13.000000 0.000000,1.000000 0.000000,-1.000000 0.000000,0.000000 0.000000,0.000000 13.000000,0.000000 0.000000,1.000000-13.000000,-1.000000 0.000000,0.000000 0.000000,0.000000 0.000000,0.000000 0.000000,0.000000 0.000000,1.000000 0.000000,-1.000000 0.000000,0.000000 0.000000,0.000000 0.000000,0.000000 0.000000,0.000000 0.000000,-12.000000 0.000000,-1.000000 0.000000,13.000000 0.000000,0.000000 0.000000,-13.000000 0.000000,0.000000 0.000000,0.000000 0.000000,1.000000 0.000000,12.000000 0.000000,0.000000 0.000000,0.000000 0.000000,0.000000 0.000000,-13.000000 0.000000,0.000000 0.000000,14.000000 0.000000,-1.000000 0.000000,-13.000000 0.000000,0.000000 0.000000,13.000000 0.000000,0.000000 0.000000,1.000000 0.000000,-1.000000 0.000000,-13.000000 0.000000,0.000000 0.000000,13.000000 0.000000,0.000000 0.000000,1.000000-13.000000,-1.000000 0.000000,-13.000000 13.000000,0.000000 0.000000,13.000000 0.000000,0.000000 0.000000,1.000000 0.000000,-1.000000 0.000000,0.000000 0.000000,0.000000 0.000000,13.000000-13.000000,1.000000 0.000000,-14.000000 13.000000,0.000000 0.000000,0.000000 0.000000,0.000000 0.000000,13.000000 0.000000,1.000000 0.000000,-14.000000 0.000000,0.000000 0.000000,0.000000 0.000000,0.000000 0.000000,1.000000 0.000000,-1.000000 0.000000,0.000000 0.000000,0.000000 0.000000,-13.000000 0.000000,0.000000 0.000000,14.000000 13.000000,-1.000000 0.000000,0.000000-13.000000,0.000000 0.000000,0.000000 0.000000,0.000000 0.000000,1.000000 0.000000,-1.000000 0.000000,13.000000 0.000000,0.000000 0.000000,0.000000 0.000000,1.000000 0.000000,-1.000000 13.000000,0.000000 0.000000,13.000000-13.000000,1.000000 0.000000,-14.000000 0.000000,0.000000 0.000000,14.000000 0.000000,-1.000000 0.000000,0.000000 0.000000,0.000000 0.000000,-12.000000 0.000000,-1.000000 0.000000,0.000000 0.000000,0.000000 0.000000,1.000000 0.000000,-1.000000 0.000000,0.000000 0.000000,0.000000 0.000000,14.000000 0.000000,-1.000000 0.000000,-13.000000-13.000000,0.000000 0.000000,14.000000 13.000000,-1.000000 0.000000,0.000000 0.000000,1.000000 0.000000,-14.000000 0.000000,0.000000 0.000000,13.000000-13.000000,1.000000 0.000000,-14.000000 13.000000,0.000000 0.000000,0.000000 0.000000,1.000000 0.000000,-1.000000 0.000000,0.000000 0.000000,13.000000-13.000000,1.000000 0.000000,-27.000000 13.000000,0.000000 0.000000,26.000000 0.000000,1.000000 0.000000,-14.000000 0.000000,0.000000 0.000000,0.000000 0.000000,1.000000 0.000000,-1.000000 0.000000,0.000000 0.000000,-13.000000 0.000000,0.000000 0.000000,1.000000 0.000000,-1.000000 0.000000,0.000000 13.000000,0.000000 0.000000,13.000000-13.000000,1.000000 0.000000,-14.000000 0.000000,0.000000 0.000000,0.000000 0.000000,0.000000 0.000000,14.000000 0.000000,-1.000000 0.000000,-13.000000 0.000000,0.000000 0.000000,13.000000 0.000000,1.000000 0.000000,-1.000000 0.000000,0.000000 0.000000,0.000000 0.000000,1.000000 0.000000,-1.000000 0.000000,0.000000 0.000000,0.000000 0.000000,0.000000 0.000000,-12.000000 0.000000,-1.000000 0.000000,13.000000 13.000000,0.000000 0.000000,1.000000-13.000000,-1.000000 0.000000,0.000000 0.000000,0.000000 0.000000,0.000000 0.000000,1.000000 0.000000,-1.000000 0.000000,0.000000 0.000000,13.000000 0.000000,1.000000 0.000000,-1.000000 0.000000,0.000000 0.000000,1.000000 0.000000,-1.000000 0.000000,-13.000000 0.000000,0.000000 0.000000,14.000000 0.000000,-1.000000 0.000000,-13.000000 0.000000,1.000000 0.000000,-1.000000 0.000000,0.000000 0.000000,-13.000000 0.000000,0.000000 0.000000,14.000000 0.000000,-1.000000 0.000000,0.000000 0.000000,0.000000 0.000000,1.000000 0.000000,-1.000000 0.000000,0.000000 0.000000,0.000000 0.000000,0.000000 0.000000,1.000000 0.000000,-14.000000 0.000000,0.000000 0.000000,0.000000 0.000000,0.000000 0.000000,1.000000 0.000000,-1.000000 0.000000,0.000000 0.000000,0.000000 0.000000,0.000000 0.000000,0.000000 0.000000,-12.000000 0.000000,-1.000000 0.000000,0.000000 0.000000,0.000000 0.000000,13.000000 0.000000,0.000000 0.000000,-13.000000 0.000000,1.000000 0.000000,-1.000000 0.000000,0.000000 0.000000,13.000000 0.000000,0.000000 0.000000,0.000000 0.000000,1.000000 0.000000,-1.000000 0.000000,0.000000 0.000000,0.000000 0.000000,0.000000 0.000000,13.000000 0.000000,1.000000 0.000000,-14.000000 0.000000,0.000000 0.000000,0.000000 0.000000,0.000000 0.000000,-12.000000 0.000000,-1.000000 0.000000,13.000000 0.000000,0.000000 0.000000,0.000000 0.000000,0.000000 0.000000,-13.000000 0.000000,1.000000 0.000000,-1.000000 0.000000,0.000000 0.000000,0.000000 0.000000,0.000000 0.000000,13.000000 0.000000,0.000000 0.000000,-12.000000 0.000000,-1.000000 0.000000,13.000000 0.000000,0.000000 0.000000,0.000000 0.000000,0.000000 0.000000,-13.000000 0.000000,1.000000 0.000000,12.000000 0.000000,0.000000 0.000000,0.000000 0.000000,0.000000 0.000000,-13.000000 0.000000,1.000000 0.000000,12.000000 0.000000,0.000000 0.000000,0.000000 0.000000,0.000000 0.000000,-13.000000 0.000000,0.000000 0.000000,14.000000 0.000000,-1.000000 0.000000,-13.000000 0.000000,0.000000 0.000000,13.000000 0.000000,0.000000 0.000000,1.000000 0.000000,-1.000000 0.000000,0.000000 0.000000,0.000000 0.000000,0.000000 0.000000,0.000000 0.000000,1.000000 0.000000,-1.000000 0.000000,0.000000 0.000000,0.000000 0.000000,13.000000 0.000000,1.000000 0.000000,-1.000000 0.000000,0.000000 0.000000,0.000000 0.000000,1.000000 0.000000,-1.000000 0.000000,0.000000 0.000000,-13.000000 0.000000,0.000000 0.000000,1.000000 0.000000,-1.000000 0.000000,0.000000 0.000000,0.000000 0.000000,0.000000 0.000000,1.000000 0.000000,-1.000000 13.000000,0.000000 0.000000,-13.000000-13.000000,0.000000 0.000000,13.000000 0.000000,0.000000 0.000000,-12.000000 0.000000,-1.000000 0.000000,13.000000 0.000000,0.000000 0.000000,-13.000000 0.000000,0.000000 0.000000,13.000000 0.000000,1.000000 0.000000,-14.000000 0.000000,0.000000 0.000000,0.000000 0.000000,0.000000 0.000000,0.000000 0.000000,0.000000 0.000000,0.000000 0.000000,1.000000 0.000000,-1.000000 0.000000,0.000000 0.000000,-13.000000 0.000000,0.000000 0.000000,13.000000 0.000000,0.000000 0.000000,0.000000 0.000000,0.000000 0.000000,-13.000000 0.000000,1.000000 0.000000,12.000000 0.000000,0.000000 0.000000,0.000000 0.000000,0.000000 0.000000,0.000000 0.000000,0.000000 0.000000,0.000000 0.000000,0.000000 0.000000,1.000000 0.000000,-1.000000 0.000000,0.000000 0.000000,0.000000 0.000000,0.000000 0.000000,0.000000 0.000000,13.000000 0.000000,1.000000 0.000000,-14.000000 0.000000,0.000000 0.000000,13.000000 0.000000,0.000000 0.000000,0.000000 0.000000,1.000000 0.000000,-1.000000 0.000000,0.000000 0.000000,13.000000 0.000000,0.000000 0.000000,-12.000000 0.000000,-1.000000 0.000000,0.000000 0.000000,0.000000 0.000000,-13.000000-13.000000,0.000000 0.000000,13.000000 13.000000,1.000000 0.000000,-14.000000 0.000000,0.000000 0.000000,0.000000 0.000000,0.000000 0.000000,13.000000 0.000000,0.000000 0.000000,-12.000000 0.000000,-1.000000 0.000000,0.000000 0.000000,0.000000 0.000000,0.000000 0.000000,0.000000 0.000000,13.000000 0.000000,1.000000 0.000000,-14.000000 0.000000,0.000000 0.000000,13.000000 0.000000,0.000000 0.000000,-13.000000 0.000000,0.000000 0.000000,14.000000 0.000000,-1.000000 0.000000,0.000000 0.000000,0.000000 0.000000,0.000000 0.000000,0.000000 0.000000,1.000000 0.000000,-1.000000 0.000000,-13.000000 0.000000,0.000000 0.000000,13.000000 0.000000,0.000000 0.000000,1.000000 0.000000,-1.000000 0.000000,-13.000000 0.000000,0.000000 0.000000,0.000000 0.000000,0.000000 0.000000,0.000000 0.000000,0.000000 0.000000,14.000000 0.000000,-1.000000 0.000000,-13.000000 0.000000,0.000000 0.000000,0.000000 0.000000,0.000000 0.000000,13.000000 0.000000,1.000000 0.000000,-1.000000 0.000000,0.000000 0.000000,0.000000 0.000000,0.000000 0.000000,1.000000 0.000000,-1.000000 0.000000,0.000000 0.000000,0.000000 0.000000,13.000000 0.000000,1.000000 0.000000,-14.000000 0.000000,0.000000 0.000000,0.000000 0.000000,0.000000 0.000000,0.000000 0.000000,1.000000 0.000000,-1.000000 0.000000,0.000000 0.000000,0.000000 0.000000,0.000000 0.000000,0.000000 0.000000,1.000000 0.000000,-1.000000 0.000000,0.000000 0.000000,0.000000 0.000000,0.000000 0.000000,14.000000 0.000000,-1.000000 0.000000,-13.000000 0.000000,0.000000 0.000000,13.000000 0.000000,1.000000 0.000000,-1.000000 0.000000,0.000000 0.000000,-13.000000 0.000000,0.000000 0.000000,1.000000 0.000000,-1.000000 0.000000,0.000000 0.000000,0.000000 0.000000,0.000000 0.000000,1.000000 0.000000,-14.000000 0.000000,0.000000 0.000000,13.000000 0.000000,0.000000 0.000000,-13.000000 0.000000,0.000000 0.000000,1.000000 0.000000,-1.000000 0.000000,0.000000 0.000000,0.000000 0.000000,0.000000 0.000000,0.000000 0.000000,0.000000 0.000000,0.000000 0.000000,14.000000 0.000000,-1.000000 0.000000,-13.000000 0.000000,0.000000 0.000000,0.000000 0.000000,0.000000 0.000000,13.000000 0.000000,1.000000 0.000000,-14.000000 0.000000,0.000000 0.000000,13.000000 0.000000,0.000000 0.000000,0.000000 13.000000,0.000000 0.000000,-12.000000-13.000000,-1.000000 0.000000,13.000000 0.000000,0.000000 0.000000,-13.000000 0.000000,0.000000 0.000000,13.000000 0.000000,1.000000 0.000000,-14.000000 0.000000,0.000000 0.000000,13.000000 0.000000,0.000000 0.000000,-13.000000 0.000000,0.000000 0.000000,1.000000 0.000000,-1.000000 0.000000,13.000000 0.000000,0.000000 0.000000,-13.000000 0.000000,0.000000 0.000000,13.000000 0.000000,1.000000 0.000000,-14.000000 0.000000,0.000000 0.000000,13.000000 0.000000,0.000000 0.000000,0.000000 0.000000,1.000000 0.000000,-1.000000 0.000000,0.000000 0.000000,-13.000000 0.000000,0.000000 0.000000,13.000000 0.000000,1.000000 0.000000,-1.000000 0.000000,0.000000 0.000000,-13.000000 0.000000,0.000000 0.000000,13.000000 0.000000,1.000000 0.000000,-14.000000 0.000000,0.000000 0.000000,0.000000 0.000000,0.000000 0.000000,13.000000 0.000000,0.000000 0.000000,-13.000000 0.000000,1.000000 0.000000,12.000000 0.000000,0.000000 0.000000,0.000000 14.000000,0.000000-1.000000,-13.000000-13.000000,1.000000 0.000000,12.000000 0.000000,0.000000 0.000000,0.000000 0.000000,0.000000 0.000000,0.000000 0.000000,1.000000 0.000000,-1.000000 0.000000,0.000000 0.000000,0.000000 0.000000,0.000000 0.000000,-13.000000 0.000000,1.000000 0.000000,-1.000000 0.000000,0.000000 0.000000,13.000000 0.000000,0.000000 0.000000,-13.000000 0.000000,0.000000 0.000000,0.000000 0.000000,1.000000 0.000000,-1.000000 0.000000,0.000000 0.000000,-13.000000 0.000000,0.000000 0.000000,13.000000 0.000000,0.000000 0.000000,-13.000000 0.000000,0.000000 0.000000,0.000000 0.000000,0.000000 0.000000,0.000000 0.000000,1.000000 0.000000,12.000000 0.000000,0.000000 0.000000,-13.000000 0.000000,0.000000 0.000000,0.000000 0.000000,0.000000 0.000000,0.000000 0.000000,0.000000 0.000000,13.000000 0.000000,0.000000 0.000000,-13.000000 0.000000,0.000000 0.000000,14.000000 0.000000,-1.000000 0.000000,-13.000000 0.000000,0.000000 0.000000,0.000000 0.000000,0.000000 0.000000,13.000000 0.000000,0.000000 0.000000,-13.000000 0.000000,0.000000 0.000000,0.000000 0.000000,0.000000 0.000000,0.000000 0.000000,1.000000 0.000000,12.000000 0.000000,0.000000 0.000000,-13.000000 0.000000,0.000000 0.000000,0.000000 0.000000,0.000000 0.000000,13.000000 0.000000,0.000000 0.000000,-13.000000 0.000000,0.000000 0.000000,0.000000 0.000000,1.000000 0.000000,12.000000 0.000000,0.000000 0.000000,-13.000000 0.000000,0.000000 0.000000,0.000000 0.000000,0.000000 0.000000,0.000000 0.000000,0.000000 0.000000,0.000000 0.000000,0.000000 0.000000,13.000000 0.000000,0.000000 0.000000,-12.000000 0.000000,-1.000000 0.000000,0.000000 0.000000,0.000000 0.000000,13.000000 0.000000,0.000000 0.000000,-13.000000 0.000000,0.000000 0.000000,0.000000 0.000000,0.000000 0.000000,13.000000 0.000000,0.000000 0.000000,-13.000000 0.000000,1.000000 0.000000,-1.000000 0.000000,0.000000 0.000000,0.000000 0.000000,0.000000 0.000000,13.000000 0.000000,0.000000 0.000000,-13.000000 0.000000,0.000000 0.000000,0.000000 0.000000,0.000000 0.000000,13.000000 0.000000,0.000000 0.000000,-12.000000 0.000000,-1.000000 0.000000,0.000000 13.000000,0.000000 0.000000,13.000000-13.000000,0.000000 0.000000,-13.000000 0.000000,0.000000 0.000000,13.000000 0.000000,0.000000 0.000000,-13.000000 0.000000,0.000000 0.000000,0.000000 0.000000,1.000000 0.000000,12.000000 0.000000,0.000000 0.000000,-13.000000 0.000000,0.000000 0.000000,0.000000 0.000000,0.000000 0.000000,13.000000 0.000000,0.000000 0.000000,-13.000000 0.000000,0.000000 0.000000,0.000000 0.000000,0.000000 0.000000,1.000000 0.000000,-1.000000 0.000000,13.000000 0.000000,0.000000 0.000000,-13.000000 0.000000,0.000000 0.000000,0.000000 13.000000,0.000000 0.000000,0.000000-13.000000,0.000000 0.000000,0.000000 0.000000,0.000000 0.000000,0.000000 0.000000,0.000000 0.000000,14.000000 0.000000,-1.000000 0.000000,-13.000000 0.000000,0.000000 0.000000,0.000000 0.000000,0.000000 0.000000,13.000000 0.000000,0.000000 0.000000,-13.000000 0.000000,0.000000 0.000000,0.000000 0.000000,0.000000 0.000000,0.000000 0.000000,0.000000 0.000000,14.000000 0.000000,-1.000000 0.000000,-13.000000 0.000000,0.000000 0.000000,0.000000 0.000000,0.000000 0.000000,13.000000 0.000000,0.000000 0.000000,-13.000000 0.000000,0.000000 0.000000,0.000000 0.000000,0.000000 0.000000,14.000000 0.000000,-1.000000 0.000000,-13.000000 0.000000,0.000000 0.000000,13.000000 0.000000,0.000000 0.000000,0.000000 0.000000,0.000000 0.000000,-13.000000 0.000000,0.000000 0.000000,14.000000 0.000000,-1.000000 0.000000,-13.000000 0.000000,0.000000 0.000000,13.000000 0.000000,0.000000 0.000000,-13.000000 0.000000,0.000000 0.000000,13.000000 0.000000,0.000000 0.000000,-13.000000 0.000000,0.000000 0.000000,1.000000 0.000000,-1.000000 0.000000,0.000000 0.000000,0.000000 0.000000,13.000000 0.000000,0.000000 0.000000,0.000000 0.000000,0.000000 0.000000,-13.000000 0.000000,0.000000 0.000000,0.000000 0.000000,0.000000 0.000000,0.000000 0.000000,1.000000 0.000000,-1.000000 0.000000,0.000000 0.000000,-13.000000-13.000000,0.000000 0.000000,13.000000 13.000000,0.000000 0.000000,0.000000 0.000000,0.000000 0.000000,0.000000 0.000000,0.000000 0.000000,0.000000 0.000000,0.000000 0.000000,0.000000 0.000000,0.000000 0.000000,0.000000 0.000000,0.000000 0.000000,0.000000 0.000000,0.000000 0.000000,1.000000 0.000000,-1.000000 0.000000,0.000000 0.000000,0.000000 0.000000,0.000000 0.000000,0.000000 0.000000,0.000000 0.000000,0.000000 0.000000,-26.000000-13.000000</inkml:trace>
</inkml:ink>
</file>

<file path=ppt/ink/ink36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07:32"/>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3499.000000 39105.000000,'26.000000'0.000000,"-12.000000"0.000000,-1.000000 0.000000,0.000000 0.000000,0.000000 0.000000,0.000000 0.000000,0.000000 0.000000,0.000000 0.000000,0.000000 0.000000,0.000000 0.000000,0.000000 0.000000,13.000000 0.000000,0.000000 0.000000,-13.000000 0.000000,0.000000 0.000000,14.000000 0.000000,-1.000000 0.000000,0.000000 0.000000,0.000000 0.000000,0.000000 0.000000,0.000000 0.000000,0.000000-13.000000,0.000000 0.000000,0.000000 13.000000,1.000000 0.000000,-1.000000 0.000000,0.000000 0.000000,0.000000 0.000000,0.000000 0.000000,13.000000 0.000000,0.000000 0.000000,1.000000-13.000000,-1.000000 0.000000,0.000000 13.000000,0.000000 0.000000,0.000000 0.000000,1.000000 0.000000,-1.000000-13.000000,0.000000 0.000000,13.000000 13.000000,0.000000 0.000000,1.000000 0.000000,-1.000000 0.000000,-13.000000 0.000000,0.000000 0.000000,13.000000 0.000000,1.000000 0.000000,-14.000000-13.000000,0.000000-1.000000,13.000000 14.000000,0.000000 0.000000,-12.000000 0.000000,-1.000000 0.000000,13.000000 0.000000,0.000000 0.000000,1.000000-13.000000,-1.000000 0.000000,-13.000000 13.000000,0.000000 0.000000,13.000000 0.000000,1.000000 0.000000,-1.000000 0.000000,0.000000 0.000000,-13.000000 0.000000,0.000000 0.000000,1.000000 0.000000,-1.000000 0.000000,0.000000 0.000000,0.000000 0.000000,0.000000 0.000000,0.000000 0.000000,-12.000000 0.000000,-1.000000 0.000000,0.000000 0.000000,0.000000 0.000000,0.000000 0.000000,0.000000 0.000000,13.000000 0.000000,1.000000 0.000000,-1.000000 0.000000,0.000000 0.000000,-13.000000 0.000000,0.000000 0.000000,13.000000 0.000000,1.000000 0.000000,-1.000000 0.000000,0.000000 0.000000,-13.000000 0.000000,0.000000 0.000000,0.000000 0.000000,0.000000 0.000000,0.000000 0.000000,1.000000 0.000000,12.000000 0.000000,0.000000 0.000000,0.000000 0.000000,0.000000 0.000000,0.000000 0.000000,1.000000 0.000000,-1.000000 0.000000,0.000000 0.000000,0.000000-13.000000,0.000000 0.000000,1.000000 13.000000,-1.000000 0.000000,13.000000-13.000000,0.000000 0.000000,-13.000000 13.000000,1.000000 0.000000,-1.000000 0.000000,0.000000 0.000000,13.000000 0.000000,0.000000 0.000000,-12.000000-13.000000,-1.000000 0.000000,0.000000 13.000000,0.000000 0.000000,13.000000 0.000000,1.000000 0.000000,-1.000000 0.000000,0.000000 0.000000,0.000000 0.000000,0.000000 0.000000,1.000000-13.000000,-1.000000 0.000000,0.000000 13.000000,0.000000 0.000000,1.000000 0.000000,-1.000000 0.000000,-13.000000-13.000000,0.000000 0.000000,0.000000 13.000000,1.000000 0.000000,-1.000000 0.000000,0.000000 0.000000,-26.000000 0.000000,0.000000 0.000000,13.000000 0.000000,0.000000 0.000000,0.000000 0.000000,1.000000 0.000000,-14.000000 0.000000,0.000000 0.000000,13.000000 0.000000,0.000000 0.000000,0.000000 0.000000,0.000000 0.000000,-13.000000 0.000000,0.000000 0.000000,13.000000 0.000000,1.000000 0.000000,-1.000000 0.000000,0.000000 0.000000,0.000000 0.000000,0.000000 0.000000,0.000000 0.000000,0.000000 0.000000,0.000000 0.000000,0.000000 0.000000,1.000000 13.000000,-1.000000 0.000000,0.000000-13.000000,0.000000 0.000000,-13.000000 0.000000,0.000000 0.000000,13.000000 0.000000,0.000000 0.000000,-13.000000 0.000000,0.000000 0.000000,14.000000 0.000000,-1.000000 0.000000,-13.000000 13.000000,0.000000 0.000000,13.000000-13.000000,0.000000 0.000000,0.000000 0.000000,0.000000 0.000000,0.000000 0.000000,0.000000 0.000000,1.000000 0.000000,-1.000000 0.000000,13.000000 0.000000,0.000000 0.000000,0.000000 0.000000,0.000000 0.000000,1.000000 13.000000,-1.000000 0.000000,13.000000-13.000000,0.000000 0.000000,-13.000000 0.000000,1.000000 0.000000,12.000000 13.000000,0.000000 0.000000,0.000000-13.000000,1.000000 0.000000,-14.000000 0.000000,0.000000 0.000000,0.000000 13.000000,0.000000 0.000000,0.000000-13.000000,1.000000 0.000000,-1.000000 0.000000,0.000000 0.000000,0.000000 0.000000,0.000000 0.000000,1.000000 0.000000,-1.000000 0.000000,-13.000000 0.000000,0.000000 0.000000,13.000000 13.000000,0.000000 0.000000,-13.000000-13.000000,1.000000 0.000000,-1.000000 0.000000,0.000000 0.000000,13.000000 0.000000,0.000000 0.000000,-13.000000 14.000000,0.000000-1.000000,0.000000-13.000000,1.000000 0.000000,12.000000 0.000000,0.000000 0.000000,-13.000000 0.000000,0.000000 0.000000,13.000000 0.000000,1.000000 0.000000,-14.000000 0.000000,0.000000 0.000000,13.000000 13.000000,0.000000 0.000000,-13.000000-13.000000,0.000000 0.000000,0.000000 0.000000,1.000000 0.000000,-1.000000 0.000000,0.000000 0.000000,13.000000 0.000000,0.000000 0.000000,-13.000000 0.000000,0.000000 0.000000,1.000000 0.000000,-1.000000 0.000000,13.000000 0.000000,0.000000 0.000000,-13.000000 0.000000,0.000000 0.000000,13.000000 0.000000,1.000000 0.000000,-1.000000 0.000000,0.000000 0.000000,0.000000 0.000000,0.000000 0.000000,0.000000 0.000000,1.000000 0.000000,-1.000000 0.000000,0.000000 0.000000,0.000000 0.000000,0.000000 0.000000,1.000000 0.000000,-1.000000 0.000000,0.000000 0.000000,0.000000 0.000000,0.000000 0.000000,0.000000 0.000000,-12.000000 0.000000,-1.000000 0.000000,0.000000 0.000000,0.000000 0.000000,0.000000 0.000000,0.000000 0.000000,0.000000 0.000000,0.000000 0.000000,1.000000 0.000000,-1.000000 0.000000,0.000000 0.000000,0.000000 0.000000,-13.000000 0.000000,0.000000 0.000000,13.000000 0.000000,0.000000 0.000000,-13.000000 0.000000,0.000000 0.000000,13.000000 0.000000,1.000000 0.000000,-14.000000 0.000000,0.000000 0.000000,13.000000 0.000000,0.000000 0.000000,0.000000 0.000000,0.000000 0.000000,0.000000 0.000000,0.000000 0.000000,1.000000 0.000000,-1.000000 0.000000,13.000000-13.000000,0.000000 0.000000,-13.000000 13.000000,0.000000 0.000000,13.000000 0.000000,1.000000 0.000000,-1.000000 0.000000,0.000000 0.000000,-13.000000 0.000000,0.000000 0.000000,0.000000-13.000000,0.000000-1.000000,14.000000 14.000000,-1.000000 0.000000,-13.000000 0.000000,0.000000 0.000000,0.000000 0.000000,0.000000 0.000000,0.000000 0.000000,0.000000 0.000000,1.000000 0.000000,-1.000000 0.000000,0.000000 0.000000,0.000000 0.000000,0.000000 0.000000,0.000000 0.000000,0.000000 0.000000,0.000000 0.000000,14.000000 0.000000,-1.000000 0.000000,-13.000000 0.000000,0.000000 0.000000,13.000000 0.000000,0.000000 0.000000,-12.000000 0.000000,-1.000000 0.000000,0.000000 14.000000,0.000000-1.000000,0.000000-13.000000,0.000000 0.000000,-13.000000 0.000000,0.000000 0.000000,13.000000 0.000000,0.000000 0.000000,-12.000000 0.000000,-1.000000 0.000000,0.000000 0.000000,0.000000 0.000000,13.000000 0.000000,0.000000 0.000000,-13.000000 0.000000,0.000000 0.000000,13.000000 0.000000,0.000000 0.000000,-13.000000 0.000000,0.000000 0.000000,14.000000 0.000000,-1.000000 0.000000,0.000000 0.000000,0.000000 0.000000,0.000000 0.000000,0.000000 0.000000,0.000000 0.000000,0.000000 0.000000,0.000000-13.000000,1.000000-1.000000,-1.000000 14.000000,0.000000 0.000000,0.000000 0.000000,0.000000 0.000000,0.000000-13.000000,0.000000 0.000000,0.000000 13.000000,1.000000 0.000000,12.000000 0.000000,0.000000 0.000000,0.000000 0.000000,0.000000 0.000000,0.000000 0.000000,1.000000 0.000000,-1.000000-13.000000,0.000000 0.000000,0.000000 13.000000,0.000000 0.000000,0.000000 0.000000,1.000000 0.000000,-14.000000 0.000000,0.000000 0.000000,0.000000 0.000000,0.000000 0.000000,0.000000 0.000000,0.000000 0.000000,0.000000 0.000000,1.000000 0.000000,-14.000000 0.000000,0.000000 0.000000,13.000000-13.000000,0.000000 0.000000,-13.000000 13.000000,0.000000 0.000000,0.000000 0.000000,0.000000 0.000000,13.000000 0.000000,0.000000 0.000000,-13.000000 0.000000,1.000000 0.000000,-1.000000 0.000000,0.000000 0.000000,0.000000 0.000000,0.000000 0.000000,0.000000 0.000000,0.000000 0.000000,13.000000 0.000000,0.000000 0.000000,-13.000000-13.000000,0.000000 0.000000,0.000000 13.000000,0.000000 0.000000,0.000000 0.000000,0.000000 0.000000,1.000000 0.000000,-1.000000 0.000000,13.000000 0.000000,0.000000 0.000000,0.000000 0.000000,0.000000 0.000000,0.000000 0.000000,0.000000 0.000000,0.000000-13.000000,1.000000 0.000000,-1.000000 13.000000,0.000000 0.000000,0.000000 0.000000,0.000000 0.000000,13.000000 0.000000,0.000000 0.000000,-12.000000 0.000000,-1.000000 0.000000,0.000000 0.000000,0.000000 0.000000,0.000000 0.000000,0.000000 0.000000,0.000000 0.000000,0.000000 0.000000,0.000000 0.000000,1.000000 0.000000,-1.000000 0.000000,0.000000 0.000000,-13.000000 0.000000,0.000000 0.000000,13.000000 0.000000,0.000000 0.000000,0.000000 0.000000,0.000000 0.000000,1.000000 0.000000,-1.000000 0.000000,0.000000 0.000000,0.000000 0.000000,13.000000 0.000000,0.000000 0.000000,-26.000000 0.000000,0.000000 0.000000,13.000000 0.000000,1.000000 0.000000,-1.000000 0.000000,0.000000 0.000000,0.000000 0.000000,0.000000 0.000000,0.000000 0.000000,0.000000 0.000000,0.000000 0.000000,1.000000 0.000000,-14.000000 0.000000,0.000000 0.000000,13.000000 0.000000,0.000000 0.000000,13.000000 0.000000,0.000000 0.000000,-13.000000 0.000000,0.000000 0.000000,1.000000 0.000000,-1.000000 0.000000,0.000000 0.000000,0.000000 0.000000,0.000000 0.000000,0.000000 0.000000,0.000000 0.000000,0.000000 0.000000,1.000000 0.000000,-1.000000 0.000000,0.000000 0.000000,0.000000 0.000000,0.000000 0.000000,0.000000 0.000000,0.000000 0.000000,0.000000 0.000000,0.000000 0.000000,1.000000 0.000000,-1.000000 0.000000,0.000000 0.000000,0.000000 0.000000,0.000000 0.000000,13.000000-13.000000,0.000000 0.000000,-12.000000 13.000000,-1.000000 0.000000,13.000000 0.000000,0.000000 0.000000,0.000000 0.000000,0.000000 0.000000,1.000000 0.000000,-1.000000 0.000000,0.000000 0.000000,0.000000 0.000000,0.000000-13.000000,0.000000 0.000000,-12.000000 13.000000,-1.000000 0.000000,13.000000 0.000000,0.000000 0.000000,-13.000000 0.000000,0.000000 0.000000,0.000000 0.000000,1.000000 0.000000,12.000000 0.000000,0.000000 0.000000,-13.000000 0.000000,0.000000 0.000000,0.000000 0.000000,0.000000 0.000000,0.000000 0.000000,1.000000 0.000000,-1.000000 0.000000,0.000000 0.000000,0.000000 0.000000,0.000000 0.000000,13.000000-13.000000,0.000000 0.000000,-12.000000 13.000000,-1.000000 0.000000,13.000000 0.000000,0.000000 0.000000,-13.000000 0.000000,0.000000 0.000000,0.000000 0.000000,0.000000 0.000000,14.000000 0.000000,-1.000000 0.000000,-13.000000 0.000000,0.000000 0.000000,0.000000 0.000000,0.000000 0.000000,0.000000-14.000000,1.000000 1.000000,-1.000000 13.000000,0.000000 0.000000,0.000000 0.000000,0.000000 0.000000,-13.000000 0.000000,0.000000 0.000000,13.000000 0.000000,0.000000 0.000000,0.000000 0.000000,1.000000 0.000000,-1.000000 0.000000,0.000000 0.000000,-13.000000 0.000000,0.000000 0.000000,13.000000 0.000000,0.000000 0.000000,0.000000 0.000000,0.000000 0.000000,1.000000-13.000000,-1.000000 0.000000,-13.000000 13.000000,0.000000 0.000000,13.000000 0.000000,0.000000 0.000000,0.000000 0.000000,0.000000 0.000000,0.000000 0.000000,1.000000 0.000000,-1.000000 0.000000,0.000000 0.000000,0.000000 0.000000,0.000000 0.000000,0.000000 0.000000,0.000000 0.000000,0.000000 0.000000,0.000000 0.000000,1.000000 0.000000,-1.000000 0.000000,0.000000 0.000000,0.000000 0.000000,0.000000 0.000000,0.000000 0.000000,0.000000 0.000000,0.000000 0.000000,1.000000 0.000000,-1.000000 0.000000,-13.000000 0.000000,0.000000 0.000000,13.000000 0.000000,0.000000 0.000000,0.000000 0.000000,0.000000 0.000000,-13.000000 0.000000,0.000000 0.000000,13.000000 13.000000,1.000000 0.000000,-1.000000-13.000000,0.000000 0.000000,0.000000 0.000000,0.000000 0.000000,0.000000 0.000000,0.000000 0.000000,-13.000000 13.000000,0.000000 1.000000,14.000000-14.000000,-1.000000 0.000000,0.000000 0.000000,0.000000 0.000000,0.000000 0.000000,0.000000 0.000000,0.000000 13.000000,0.000000 0.000000,0.000000-13.000000,1.000000 0.000000,-1.000000 0.000000,0.000000 0.000000,13.000000 0.000000,0.000000 0.000000,0.000000 13.000000,1.000000 0.000000,-14.000000-13.000000,0.000000 0.000000,13.000000 0.000000,0.000000 0.000000,-13.000000 0.000000,0.000000 0.000000,0.000000 13.000000,1.000000 0.000000,12.000000-13.000000,0.000000 0.000000,-13.000000 0.000000,0.000000 0.000000,13.000000 0.000000,1.000000 0.000000,-14.000000 13.000000,0.000000 0.000000,13.000000-13.000000,0.000000 0.000000,-13.000000 0.000000,0.000000 0.000000,14.000000 0.000000,-1.000000 0.000000,0.000000 0.000000,0.000000 0.000000,0.000000 0.000000,0.000000 0.000000,14.000000 0.000000,-1.000000 0.000000,0.000000 0.000000,0.000000 0.000000,1.000000 0.000000,-1.000000 0.000000,0.000000 0.000000,0.000000 0.000000,1.000000 0.000000,-1.000000 0.000000,0.000000 0.000000,0.000000 0.000000,1.000000 0.000000,-1.000000 0.000000,-13.000000 0.000000,0.000000 0.000000,0.000000 0.000000,0.000000 0.000000,14.000000 0.000000,-1.000000 0.000000,-13.000000 0.000000,0.000000 0.000000,0.000000 0.000000,1.000000 0.000000,12.000000 0.000000,0.000000 0.000000,-13.000000 0.000000,0.000000 0.000000,1.000000 0.000000,-1.000000 0.000000,13.000000 0.000000,0.000000 0.000000,-26.000000 13.000000,1.000000 0.000000,12.000000-13.000000,0.000000 0.000000,0.000000 0.000000,0.000000 0.000000,0.000000 0.000000,1.000000 0.000000,-14.000000 0.000000,0.000000 0.000000,26.000000 0.000000,0.000000 0.000000,-12.000000 13.000000,-1.000000 0.000000,0.000000-13.000000,0.000000 0.000000,13.000000 0.000000,1.000000 0.000000,-14.000000 0.000000,0.000000 0.000000,13.000000 13.000000,0.000000 0.000000,1.000000-13.000000,-1.000000 0.000000,-13.000000 13.000000,0.000000 0.000000,0.000000-13.000000,1.000000 0.000000,-1.000000 0.000000,0.000000 0.000000,-13.000000 14.000000,0.000000-1.000000,0.000000-13.000000,0.000000 0.000000,0.000000 0.000000,1.000000 0.000000,-1.000000 0.000000,0.000000 0.000000,0.000000 13.000000,0.000000 0.000000,-13.000000-13.000000,0.000000 0.000000,0.000000 0.000000,0.000000 0.000000,13.000000 0.000000,1.000000 0.000000,-14.000000 0.000000,0.000000 0.000000,0.000000 0.000000,0.000000 0.000000,0.000000 0.000000,0.000000 0.000000,0.000000 0.000000,0.000000 0.000000,0.000000 0.000000,0.000000 0.000000,13.000000-13.000000,0.000000 0.000000,-13.000000 13.000000,0.000000 0.000000,14.000000 0.000000,-1.000000 0.000000,0.000000 0.000000,0.000000 0.000000,13.000000 0.000000,0.000000 0.000000,-13.000000 0.000000,1.000000 0.000000,-1.000000 0.000000,0.000000 0.000000,13.000000 0.000000,0.000000 0.000000,-13.000000 0.000000,0.000000 0.000000,14.000000 0.000000,-1.000000 0.000000,-13.000000 0.000000,0.000000 0.000000,13.000000 0.000000,0.000000 0.000000,-13.000000 0.000000,1.000000 0.000000,12.000000 0.000000,0.000000 0.000000,0.000000 0.000000,0.000000 0.000000,0.000000 0.000000,1.000000 0.000000,-1.000000 0.000000,0.000000 0.000000,0.000000 0.000000,0.000000 0.000000,14.000000 0.000000,-1.000000 0.000000,0.000000 0.000000,0.000000 0.000000,-13.000000 0.000000,1.000000 0.000000,12.000000 0.000000,0.000000 0.000000,0.000000 0.000000,1.000000 0.000000,-14.000000 0.000000,0.000000 0.000000,0.000000 0.000000,0.000000 0.000000,0.000000 0.000000,1.000000 0.000000,-1.000000 0.000000,0.000000 0.000000,-13.000000 0.000000,0.000000 0.000000,0.000000 0.000000,0.000000 0.000000,14.000000 0.000000,-1.000000 0.000000,-13.000000 0.000000,0.000000 0.000000,13.000000 13.000000,0.000000 0.000000,-12.000000-13.000000,-1.000000 0.000000,13.000000 0.000000,0.000000 0.000000,0.000000 0.000000,0.000000 0.000000,-12.000000 0.000000,-1.000000 0.000000,0.000000 0.000000,0.000000 0.000000,0.000000 0.000000,0.000000 0.000000,0.000000 0.000000,0.000000 0.000000,0.000000 0.000000,1.000000 0.000000,-14.000000 0.000000,0.000000 0.000000,0.000000 0.000000,0.000000 0.000000,0.000000 0.000000,0.000000 0.000000,0.000000 0.000000,0.000000 0.000000,0.000000 0.000000,0.000000 0.000000,13.000000 0.000000,0.000000 0.000000,-13.000000 0.000000,1.000000 0.000000,-1.000000 0.000000,0.000000 0.000000,0.000000 0.000000,0.000000 0.000000,0.000000 0.000000,0.000000 0.000000,0.000000 0.000000,0.000000 0.000000,0.000000 0.000000,0.000000 0.000000,0.000000 0.000000,0.000000 0.000000,0.000000 0.000000,0.000000 0.000000,0.000000 0.000000,0.000000 0.000000,1.000000 0.000000,-1.000000 0.000000,0.000000 0.000000,0.000000 0.000000,0.000000 0.000000,0.000000 0.000000,0.000000 0.000000,0.000000 0.000000,0.000000 0.000000,0.000000 0.000000,0.000000 0.000000,0.000000 0.000000,-13.000000-13.000000,0.000000 0.000000,13.000000 0.000000,0.000000-1.000000,-26.000000 1.000000,0.000000 0.000000,-13.000000-13.000000</inkml:trace>
</inkml:ink>
</file>

<file path=ppt/ink/ink36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07:35"/>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3630.000000 41299.000000,'-26.000000'0.000000,"13.000000"0.000000,0.000000 0.000000,0.000000 0.000000,0.000000 0.000000,0.000000 0.000000,-1.000000 0.000000,28.000000 0.000000,-1.000000 0.000000,0.000000 0.000000,0.000000 0.000000,13.000000 0.000000,0.000000 0.000000,-13.000000 0.000000,0.000000 0.000000,13.000000 0.000000,0.000000 0.000000,0.000000 0.000000,1.000000 0.000000,12.000000 0.000000,0.000000 0.000000,0.000000 0.000000,0.000000 0.000000,0.000000 0.000000,1.000000 0.000000,12.000000 0.000000,0.000000 0.000000,0.000000 0.000000,1.000000 0.000000,12.000000 13.000000,0.000000 0.000000,0.000000-13.000000,1.000000 0.000000,-1.000000 13.000000,0.000000 0.000000,1.000000-13.000000,-1.000000 0.000000,0.000000 0.000000,1.000000 0.000000,-14.000000 0.000000,0.000000 0.000000,0.000000 0.000000,0.000000 0.000000,-12.000000 0.000000,-1.000000 0.000000,13.000000-13.000000,0.000000 0.000000,-13.000000 0.000000,1.000000 0.000000,12.000000 13.000000,0.000000 0.000000,0.000000-13.000000,1.000000 0.000000,12.000000 0.000000,0.000000 0.000000,0.000000 13.000000,1.000000 0.000000,-1.000000 0.000000,0.000000 0.000000,-12.000000 0.000000,-1.000000 0.000000,0.000000 0.000000,0.000000 0.000000,1.000000 0.000000,-1.000000 0.000000,0.000000 0.000000,0.000000 0.000000,-13.000000 0.000000,1.000000 0.000000,12.000000 0.000000,0.000000 0.000000,-13.000000 0.000000,0.000000 0.000000,14.000000 0.000000,-1.000000 0.000000,0.000000 0.000000,0.000000 0.000000,1.000000 0.000000,-1.000000 0.000000,-13.000000 0.000000,0.000000 0.000000,13.000000 0.000000,1.000000 0.000000,-14.000000-13.000000,0.000000 0.000000,0.000000 13.000000,0.000000 0.000000,-12.000000 0.000000,-1.000000 0.000000,13.000000 0.000000,0.000000 0.000000,-13.000000 0.000000,0.000000 0.000000,0.000000 0.000000,0.000000 0.000000,1.000000 0.000000,-1.000000 0.000000,13.000000 0.000000,0.000000 0.000000,0.000000 0.000000,0.000000 0.000000,1.000000 0.000000,-1.000000 0.000000,0.000000 0.000000,0.000000 0.000000,0.000000 0.000000,0.000000 0.000000,1.000000 0.000000,-1.000000 0.000000,13.000000 0.000000,0.000000 0.000000,-26.000000 0.000000,1.000000 0.000000,12.000000 0.000000,0.000000 0.000000,-13.000000 0.000000,0.000000 0.000000,0.000000 0.000000,0.000000 0.000000,14.000000 0.000000,-1.000000 0.000000,-13.000000 0.000000,0.000000 0.000000,13.000000 0.000000,0.000000 0.000000,1.000000 0.000000,-1.000000 0.000000,13.000000 0.000000,0.000000 0.000000,-13.000000 0.000000,1.000000 0.000000,12.000000 0.000000,0.000000 0.000000,13.000000 0.000000,1.000000 0.000000,-14.000000 0.000000,0.000000 0.000000,-13.000000 0.000000,0.000000 0.000000,14.000000 0.000000,-1.000000 0.000000,-13.000000 0.000000,0.000000 0.000000,0.000000 0.000000,1.000000 0.000000,-1.000000 0.000000,0.000000 0.000000,13.000000 0.000000,0.000000 0.000000,-12.000000 0.000000,-1.000000 0.000000,13.000000 0.000000,0.000000 0.000000,-13.000000 0.000000,1.000000 0.000000,12.000000 0.000000,0.000000 0.000000,13.000000 0.000000,1.000000 0.000000,-14.000000 0.000000,0.000000 0.000000,-13.000000 0.000000,1.000000 0.000000,12.000000 13.000000,0.000000 0.000000,-13.000000-13.000000,0.000000 0.000000,1.000000 0.000000,-1.000000 0.000000,13.000000 0.000000,0.000000 0.000000,-13.000000 0.000000,1.000000 0.000000,-1.000000 0.000000,0.000000 0.000000,0.000000 0.000000,0.000000 0.000000,13.000000 0.000000,1.000000 0.000000,-14.000000 0.000000,0.000000 0.000000,13.000000 0.000000,1.000000 0.000000,-1.000000 0.000000,0.000000 0.000000,-13.000000 0.000000,0.000000 0.000000,1.000000 0.000000,-1.000000 0.000000,0.000000 0.000000,0.000000 0.000000,0.000000 0.000000,0.000000 0.000000,14.000000 0.000000,-1.000000 0.000000,-13.000000 0.000000,0.000000 0.000000,13.000000 0.000000,1.000000 0.000000,-1.000000 0.000000,0.000000 0.000000,0.000000 0.000000,1.000000 0.000000,-1.000000-13.000000,0.000000 0.000000,0.000000 13.000000,1.000000 0.000000,-1.000000 0.000000,0.000000 0.000000,-13.000000 0.000000,0.000000 0.000000,1.000000 0.000000,-1.000000 0.000000,0.000000 0.000000,0.000000 0.000000,0.000000 0.000000,1.000000 0.000000,-1.000000 0.000000,0.000000 0.000000,-13.000000 0.000000,0.000000 0.000000,13.000000 0.000000,0.000000 0.000000,14.000000 0.000000,-1.000000 0.000000,-13.000000 0.000000,0.000000 0.000000,0.000000 0.000000,1.000000 0.000000,-1.000000 0.000000,0.000000 0.000000,0.000000 0.000000,0.000000 0.000000,1.000000 0.000000,-1.000000 0.000000,0.000000 0.000000,0.000000 0.000000,-13.000000 0.000000,0.000000 0.000000,13.000000 0.000000,1.000000 0.000000,-14.000000 0.000000,0.000000 0.000000,13.000000 0.000000,0.000000 0.000000,-13.000000 0.000000,0.000000 0.000000,14.000000-14.000000,-1.000000 1.000000,0.000000 13.000000,0.000000 0.000000,0.000000 0.000000,1.000000 0.000000,-1.000000-13.000000,0.000000 0.000000,0.000000 13.000000,0.000000 0.000000,14.000000 0.000000,-1.000000 0.000000,-13.000000-13.000000,0.000000 0.000000,13.000000 13.000000,1.000000 0.000000,-14.000000 0.000000,0.000000 0.000000,0.000000 0.000000,0.000000 0.000000,14.000000 0.000000,-1.000000 0.000000,-13.000000 0.000000,0.000000 0.000000,0.000000-13.000000,0.000000 0.000000,1.000000 13.000000,-1.000000 0.000000,13.000000 0.000000,0.000000 0.000000,1.000000 0.000000,-1.000000 0.000000,0.000000 0.000000,0.000000 0.000000,-13.000000 0.000000,1.000000 0.000000,25.000000 0.000000,0.000000 0.000000,-26.000000 13.000000,1.000000 0.000000,12.000000-13.000000,0.000000 0.000000,-13.000000 0.000000,0.000000 0.000000,1.000000 0.000000,-1.000000 0.000000,0.000000 0.000000,0.000000 0.000000,0.000000 0.000000,0.000000 0.000000,1.000000 0.000000,-1.000000 0.000000,0.000000 0.000000,0.000000 0.000000,0.000000 0.000000,0.000000 0.000000,-12.000000 0.000000,-1.000000 0.000000,13.000000 0.000000,0.000000 0.000000,-13.000000 0.000000,0.000000 0.000000,14.000000 0.000000,-1.000000 0.000000,-13.000000 0.000000,0.000000 0.000000,13.000000 0.000000,0.000000 0.000000,-13.000000 0.000000,1.000000 0.000000,-1.000000 0.000000,0.000000 0.000000,0.000000 13.000000,0.000000 0.000000,-13.000000-13.000000,0.000000 0.000000,13.000000 0.000000,0.000000 0.000000,0.000000 0.000000,1.000000 0.000000,-14.000000 0.000000,0.000000 0.000000,13.000000 0.000000,0.000000 0.000000,0.000000 0.000000,0.000000 0.000000,0.000000 0.000000,0.000000 0.000000,1.000000 0.000000,-1.000000 0.000000,13.000000 0.000000,0.000000 0.000000,-13.000000-13.000000,0.000000 0.000000,13.000000 13.000000,1.000000 0.000000,-1.000000 0.000000,0.000000 0.000000,0.000000-13.000000,0.000000 0.000000,0.000000 13.000000,1.000000 0.000000,-1.000000 0.000000,0.000000 0.000000,0.000000 0.000000,0.000000 0.000000,1.000000 0.000000,-1.000000 0.000000,-13.000000 0.000000,0.000000 0.000000,13.000000 0.000000,0.000000 0.000000,0.000000 13.000000,1.000000 0.000000,-14.000000-13.000000,0.000000 0.000000,13.000000 0.000000,0.000000 0.000000,-13.000000 0.000000,0.000000 0.000000,14.000000 0.000000,-1.000000 0.000000,-13.000000 0.000000,0.000000 0.000000,0.000000 0.000000,0.000000 0.000000,0.000000 0.000000,1.000000 0.000000,12.000000 0.000000,0.000000 0.000000,-13.000000 0.000000,0.000000 0.000000,13.000000 0.000000,1.000000 0.000000,-14.000000 0.000000,0.000000 0.000000,13.000000 0.000000,0.000000 0.000000,-13.000000 0.000000,0.000000 0.000000,14.000000 0.000000,-1.000000 0.000000,0.000000 13.000000,0.000000 0.000000,-13.000000-13.000000,0.000000 0.000000,13.000000 0.000000,1.000000 0.000000,-14.000000 0.000000,0.000000 0.000000,0.000000 0.000000,0.000000 0.000000,0.000000 0.000000,0.000000 0.000000,14.000000 0.000000,-1.000000 0.000000,-13.000000 0.000000,0.000000 0.000000,0.000000 0.000000,0.000000 0.000000,0.000000 0.000000,0.000000 0.000000,14.000000 0.000000,-1.000000 0.000000,0.000000 0.000000,0.000000 0.000000,0.000000 0.000000,0.000000 0.000000,1.000000 0.000000,-1.000000 0.000000,13.000000 0.000000,0.000000 0.000000,-13.000000 0.000000,1.000000 0.000000,12.000000 0.000000,0.000000 0.000000,-13.000000 0.000000,0.000000 0.000000,1.000000 0.000000,-1.000000 0.000000,0.000000 0.000000,0.000000 0.000000,0.000000-13.000000,1.000000 0.000000,12.000000 13.000000,0.000000 0.000000,-13.000000 0.000000,0.000000 0.000000,1.000000 0.000000,-1.000000 0.000000,13.000000-13.000000,0.000000 0.000000,0.000000 13.000000,1.000000 0.000000,-1.000000 0.000000,0.000000 0.000000,0.000000 0.000000,1.000000 0.000000,-1.000000-13.000000,0.000000 0.000000,-13.000000 13.000000,0.000000 0.000000,14.000000 0.000000,-1.000000 0.000000,-13.000000 0.000000,0.000000 0.000000,-13.000000 0.000000,1.000000 0.000000,12.000000 0.000000,0.000000 0.000000,0.000000 0.000000,0.000000 0.000000,0.000000 0.000000,1.000000 0.000000,-1.000000 0.000000,0.000000 0.000000,0.000000 0.000000,0.000000 0.000000,14.000000-13.000000,-1.000000 0.000000,0.000000 13.000000,0.000000 0.000000,0.000000-13.000000,1.000000 0.000000,-1.000000 13.000000,0.000000 0.000000,0.000000-13.000000,1.000000 0.000000,-14.000000 13.000000,0.000000 0.000000,0.000000 0.000000,0.000000 0.000000,1.000000 0.000000,-1.000000 0.000000,0.000000 0.000000,0.000000 0.000000,0.000000 0.000000,0.000000 0.000000,14.000000 0.000000,-1.000000 0.000000,-13.000000 0.000000,0.000000 0.000000,14.000000 0.000000,-1.000000 0.000000,0.000000 0.000000,0.000000 0.000000,-13.000000 13.000000,1.000000 0.000000,12.000000-13.000000,0.000000 0.000000,-26.000000 0.000000,0.000000 0.000000,13.000000 13.000000,1.000000 0.000000,-14.000000-13.000000,0.000000 0.000000,0.000000 0.000000,0.000000 0.000000,0.000000 13.000000,0.000000 0.000000,0.000000-13.000000,1.000000 0.000000,-14.000000 0.000000,0.000000 0.000000,13.000000 0.000000,0.000000 0.000000,0.000000 13.000000,0.000000 0.000000,0.000000-13.000000,0.000000 0.000000,1.000000 0.000000,-1.000000 0.000000,13.000000 13.000000,0.000000 0.000000,-13.000000-13.000000,0.000000 0.000000,0.000000 0.000000,0.000000 0.000000,14.000000 0.000000,-1.000000 0.000000,-13.000000 13.000000,0.000000 0.000000,0.000000-13.000000,0.000000 0.000000,0.000000 0.000000,1.000000 0.000000,12.000000 0.000000,0.000000 0.000000,-13.000000 0.000000,0.000000 0.000000,13.000000 0.000000,1.000000 0.000000,-1.000000 0.000000,0.000000 0.000000,-13.000000 0.000000,0.000000 0.000000,13.000000 0.000000,0.000000 0.000000,1.000000 0.000000,-1.000000 0.000000,-13.000000 0.000000,0.000000 0.000000,13.000000 0.000000,0.000000 0.000000,1.000000 13.000000,-1.000000 0.000000,0.000000-13.000000,0.000000 0.000000,-13.000000 0.000000,0.000000 0.000000,14.000000 0.000000,-1.000000 0.000000,-13.000000 0.000000,0.000000 0.000000,0.000000 0.000000,0.000000 0.000000,-13.000000 0.000000,0.000000 0.000000,0.000000 0.000000,0.000000 0.000000,0.000000 0.000000,1.000000 0.000000,-1.000000 0.000000,0.000000 0.000000,0.000000 0.000000,0.000000 0.000000,-13.000000-13.000000,0.000000 0.000000,0.000000-13.000000,0.000000 0.000000,0.000000 13.000000,0.000000 0.000000,0.000000-13.000000,0.000000 0.000000,13.000000 0.000000</inkml:trace>
</inkml:ink>
</file>

<file path=ppt/ink/ink36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08:33"/>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8331.000000 38974.000000,'0.000000'-26.000000,"0.000000"13.000000,0.000000 0.000000,-13.000000 13.000000,0.000000 0.000000,0.000000 13.000000,0.000000 0.000000,-13.000000-13.000000,0.000000 0.000000,13.000000 0.000000,0.000000 0.000000,-13.000000 13.000000,-1.000000 0.000000,1.000000-13.000000,0.000000 0.000000,-13.000000 0.000000,0.000000 0.000000,0.000000 13.000000,-1.000000 0.000000,-12.000000-13.000000,0.000000 0.000000,13.000000 0.000000,0.000000 0.000000,-1.000000 0.000000,1.000000 0.000000,-13.000000 14.000000,0.000000-1.000000,13.000000-13.000000,-1.000000 0.000000,1.000000 0.000000,0.000000 0.000000,0.000000 0.000000,0.000000 0.000000,13.000000 0.000000,0.000000 0.000000,-1.000000 0.000000,1.000000 0.000000,0.000000 0.000000,0.000000 0.000000,0.000000 0.000000,0.000000 0.000000,0.000000 0.000000,0.000000 0.000000,13.000000 0.000000,-1.000000 0.000000,-12.000000 0.000000,0.000000 0.000000,0.000000 0.000000,0.000000 0.000000,0.000000 0.000000,0.000000 0.000000,-13.000000 0.000000,-1.000000 0.000000,14.000000 13.000000,0.000000 0.000000,-13.000000-13.000000,0.000000 0.000000,0.000000 0.000000,-1.000000 0.000000,1.000000 0.000000,0.000000 0.000000,0.000000 0.000000,0.000000 0.000000,0.000000 0.000000,-1.000000 0.000000,1.000000 0.000000,0.000000 0.000000,0.000000 0.000000,0.000000 0.000000,13.000000 0.000000,-1.000000 0.000000,-12.000000 0.000000,0.000000 0.000000,0.000000 0.000000,0.000000 0.000000,0.000000 13.000000,-1.000000 0.000000,1.000000-13.000000,0.000000 0.000000,0.000000 0.000000,0.000000 0.000000,-14.000000 0.000000,1.000000 0.000000,0.000000 0.000000,0.000000 0.000000,13.000000 0.000000,-1.000000 0.000000,1.000000 0.000000,0.000000 0.000000,0.000000 0.000000,0.000000 0.000000,-1.000000 0.000000,1.000000 0.000000,13.000000 0.000000,0.000000 0.000000,0.000000 0.000000,0.000000 0.000000,13.000000 0.000000,0.000000 0.000000,-13.000000 0.000000,-1.000000 0.000000,1.000000 0.000000,0.000000 0.000000,13.000000 0.000000,0.000000 0.000000,-13.000000 0.000000,0.000000 0.000000,0.000000 0.000000,0.000000 0.000000,13.000000 0.000000,0.000000 0.000000,-14.000000 0.000000,1.000000 0.000000,0.000000 0.000000,0.000000 0.000000,13.000000 0.000000,0.000000 0.000000,-13.000000 0.000000,0.000000 0.000000,0.000000 0.000000,-1.000000 0.000000,1.000000 0.000000,0.000000 0.000000,0.000000 0.000000,0.000000 0.000000,0.000000 0.000000,0.000000 0.000000,-13.000000 0.000000,-1.000000 0.000000,14.000000 13.000000,0.000000 0.000000,0.000000-13.000000,0.000000 0.000000,0.000000 0.000000,0.000000 0.000000,0.000000 0.000000,-1.000000 0.000000,14.000000 0.000000,0.000000 0.000000,-13.000000 0.000000,0.000000 0.000000,0.000000 13.000000,0.000000 0.000000,0.000000-13.000000,0.000000 0.000000,13.000000 0.000000,-1.000000 0.000000,-12.000000 0.000000,0.000000 0.000000,0.000000 13.000000,0.000000 0.000000,13.000000-13.000000,0.000000 0.000000,-13.000000 0.000000,0.000000 0.000000,13.000000 0.000000,0.000000 0.000000,-14.000000 0.000000,1.000000 0.000000,0.000000 0.000000,0.000000 0.000000,13.000000 0.000000,0.000000 0.000000,-13.000000 13.000000,0.000000 0.000000,0.000000-13.000000,-1.000000 0.000000,14.000000 0.000000,0.000000 0.000000,-13.000000 0.000000,0.000000 0.000000,13.000000 0.000000,0.000000 0.000000,-13.000000 0.000000,0.000000 0.000000,13.000000 0.000000,0.000000 0.000000,-13.000000 0.000000,-1.000000 0.000000,14.000000-13.000000,0.000000 0.000000,-13.000000 13.000000,0.000000 0.000000,13.000000 0.000000,0.000000 0.000000,0.000000-13.000000,0.000000 0.000000,0.000000 13.000000,0.000000 0.000000,0.000000-13.000000,0.000000 0.000000,0.000000 0.000000,-1.000000 0.000000,1.000000 0.000000,0.000000 0.000000,13.000000 0.000000,0.000000 0.000000,0.000000-14.000000,0.000000 1.000000,0.000000 13.000000,0.000000 0.000000,0.000000 0.000000,0.000000 0.000000,0.000000-13.000000,0.000000 0.000000,0.000000 13.000000,0.000000 0.000000,13.000000-13.000000,0.000000 0.000000,-13.000000-1.000000,0.000000 1.000000,14.000000 0.000000,-1.000000 0.000000,0.000000 13.000000,0.000000 0.000000,0.000000-13.000000,0.000000 0.000000,-13.000000 13.000000,0.000000 0.000000,13.000000-14.000000,0.000000 1.000000,0.000000 13.000000,0.000000 0.000000,0.000000 0.000000,0.000000 0.000000,0.000000-13.000000,0.000000 0.000000,-13.000000 13.000000,0.000000 0.000000,13.000000 0.000000,0.000000 0.000000,0.000000-13.000000,1.000000-1.000000,-1.000000 14.000000,0.000000 0.000000,13.000000 0.000000,0.000000 0.000000,-13.000000 0.000000,0.000000 0.000000,0.000000 0.000000,0.000000 0.000000,13.000000 0.000000,0.000000 0.000000,-13.000000 0.000000,0.000000 0.000000,14.000000 0.000000,-1.000000 0.000000,0.000000 0.000000,0.000000-1.000000,13.000000 14.000000,0.000000 0.000000,-13.000000-13.000000,1.000000 0.000000,-1.000000 0.000000,0.000000 0.000000,0.000000 13.000000,0.000000 0.000000,0.000000-13.000000,0.000000 0.000000,0.000000 0.000000,0.000000 0.000000,1.000000 13.000000,-1.000000 0.000000,0.000000-13.000000,0.000000 0.000000,0.000000 13.000000,0.000000 0.000000,0.000000-13.000000,0.000000 0.000000,1.000000 0.000000,-1.000000 0.000000,0.000000 13.000000,0.000000 0.000000,13.000000-13.000000,0.000000 0.000000,-13.000000 13.000000,1.000000 0.000000,12.000000-14.000000,0.000000 1.000000,-13.000000 13.000000,0.000000 0.000000,13.000000 0.000000,0.000000 0.000000,1.000000-13.000000,-1.000000 0.000000,-13.000000 13.000000,0.000000 0.000000,0.000000 0.000000,0.000000 0.000000,13.000000-13.000000,1.000000 0.000000,-14.000000 13.000000,0.000000 0.000000,0.000000-13.000000,0.000000 0.000000,13.000000 13.000000,0.000000 0.000000,-12.000000 0.000000,-1.000000 0.000000,0.000000-13.000000,0.000000 0.000000,13.000000 13.000000,0.000000 0.000000,-13.000000 0.000000,1.000000 0.000000,12.000000-13.000000,0.000000 0.000000,0.000000 13.000000,0.000000 0.000000,0.000000 0.000000,1.000000 0.000000,12.000000 0.000000,0.000000 0.000000,0.000000-13.000000,1.000000 0.000000,-14.000000 13.000000,0.000000 0.000000,13.000000 0.000000,0.000000 0.000000,1.000000 0.000000,-1.000000 0.000000,-13.000000 0.000000,0.000000 0.000000,0.000000-13.000000,1.000000 0.000000,-1.000000 13.000000,0.000000 0.000000,0.000000 0.000000,0.000000 0.000000,0.000000 0.000000,1.000000 0.000000,12.000000 0.000000,0.000000 0.000000,-13.000000 0.000000,0.000000 0.000000,1.000000 0.000000,-1.000000 0.000000,13.000000 0.000000,0.000000 0.000000,-13.000000 0.000000,1.000000 0.000000,12.000000 0.000000,0.000000 0.000000,-13.000000 0.000000,0.000000 0.000000,1.000000 0.000000,-1.000000 0.000000,0.000000 0.000000,0.000000 0.000000,0.000000 0.000000,1.000000 0.000000,-1.000000 0.000000,0.000000 0.000000,-13.000000 0.000000,0.000000 0.000000,13.000000 0.000000,0.000000 0.000000,-12.000000 0.000000,-1.000000 0.000000,13.000000 0.000000,0.000000 0.000000,0.000000 13.000000,0.000000 0.000000,1.000000-13.000000,-1.000000 0.000000,0.000000 0.000000,0.000000 0.000000,13.000000 0.000000,1.000000 0.000000,-27.000000 13.000000,0.000000 0.000000,13.000000-13.000000,0.000000 0.000000,-13.000000 13.000000,0.000000 0.000000,1.000000-13.000000,-1.000000 0.000000,-13.000000 13.000000,0.000000 0.000000,13.000000-13.000000,0.000000 0.000000,-13.000000 13.000000,0.000000 0.000000,0.000000-13.000000,0.000000 0.000000,0.000000 13.000000,0.000000 0.000000,14.000000 0.000000,-1.000000 0.000000,-13.000000-13.000000,0.000000 0.000000,0.000000 13.000000,0.000000 1.000000,0.000000-1.000000,0.000000 0.000000,0.000000 0.000000,0.000000 0.000000,13.000000 0.000000,0.000000 0.000000,-13.000000 0.000000,0.000000 0.000000,1.000000-13.000000,-1.000000 0.000000,-13.000000 13.000000,0.000000 0.000000,0.000000 0.000000,0.000000 0.000000,13.000000-13.000000,0.000000 0.000000,-13.000000 13.000000,0.000000 0.000000,0.000000 0.000000,0.000000 0.000000,0.000000 1.000000,0.000000-1.000000,0.000000 0.000000,0.000000 0.000000,0.000000 0.000000,0.000000 0.000000,0.000000 0.000000,0.000000 0.000000,0.000000 0.000000,0.000000 0.000000,-13.000000 0.000000,0.000000 0.000000,13.000000 0.000000,0.000000 0.000000,-13.000000 0.000000,-1.000000 0.000000,14.000000 0.000000,0.000000 1.000000,0.000000 12.000000,0.000000 0.000000,-13.000000-13.000000,0.000000 0.000000,0.000000 13.000000,0.000000 0.000000,13.000000-13.000000,0.000000 0.000000,-13.000000 13.000000,0.000000 0.000000,0.000000 1.000000,0.000000-1.000000,0.000000 0.000000,0.000000 0.000000,0.000000-13.000000,0.000000 0.000000,0.000000 13.000000,0.000000 0.000000,0.000000-13.000000,0.000000 0.000000,-14.000000 14.000000,1.000000-1.000000,13.000000-13.000000,0.000000 0.000000,-13.000000 0.000000,0.000000 0.000000,0.000000 0.000000,0.000000 0.000000,-14.000000 0.000000,1.000000 0.000000,13.000000 0.000000,0.000000 0.000000,0.000000-13.000000,0.000000 0.000000,-13.000000 13.000000,-1.000000 0.000000,1.000000-13.000000,0.000000 0.000000,13.000000 0.000000,0.000000 0.000000,-13.000000 13.000000,0.000000 0.000000,-1.000000-13.000000,1.000000 0.000000,13.000000 0.000000,0.000000 0.000000,-13.000000 0.000000,0.000000 0.000000,12.000000 0.000000,1.000000 0.000000,0.000000 0.000000,0.000000 0.000000,0.000000 14.000000,0.000000-1.000000,0.000000-13.000000,0.000000 0.000000,0.000000 0.000000,-1.000000 0.000000,1.000000 0.000000,0.000000 0.000000,-13.000000 0.000000,0.000000 0.000000,13.000000 0.000000,0.000000 0.000000,-1.000000 0.000000,1.000000 0.000000,-13.000000 0.000000,0.000000 0.000000,0.000000 0.000000,0.000000 0.000000,13.000000 0.000000,-1.000000 0.000000,-12.000000 0.000000,0.000000 0.000000,-13.000000 13.000000,0.000000 0.000000,12.000000-13.000000,1.000000 0.000000,0.000000 0.000000,0.000000 0.000000,-26.000000 0.000000,-1.000000 0.000000,27.000000 0.000000,0.000000 0.000000,-13.000000 0.000000,-1.000000 0.000000,1.000000 0.000000,0.000000 0.000000,0.000000 0.000000,-1.000000 0.000000,14.000000 0.000000,0.000000 0.000000,-13.000000 0.000000,0.000000 0.000000,12.000000 0.000000,1.000000 0.000000,-13.000000 0.000000,0.000000 0.000000,0.000000 0.000000,-1.000000 0.000000,14.000000 0.000000,0.000000 0.000000,-13.000000 0.000000,0.000000 0.000000,12.000000 0.000000,1.000000 0.000000,0.000000 0.000000,0.000000 0.000000,0.000000 0.000000,-1.000000 0.000000,-12.000000 0.000000,0.000000 0.000000,13.000000 13.000000,0.000000 0.000000,-14.000000-13.000000,1.000000 0.000000,0.000000 0.000000,0.000000 0.000000,-1.000000 0.000000,1.000000 0.000000,-13.000000 0.000000,0.000000 0.000000,-1.000000 0.000000,1.000000 0.000000,0.000000 0.000000,-1.000000 0.000000,14.000000 0.000000,0.000000 0.000000,0.000000 0.000000,-1.000000 0.000000,14.000000 0.000000,0.000000 0.000000,0.000000 0.000000,0.000000 0.000000,0.000000 0.000000,-1.000000 0.000000,1.000000 0.000000,0.000000 0.000000,13.000000 0.000000,0.000000 0.000000,0.000000 0.000000,0.000000 0.000000,-1.000000 0.000000,1.000000 0.000000,-13.000000 13.000000,0.000000 0.000000,13.000000-13.000000,0.000000 0.000000,0.000000 0.000000,0.000000 0.000000,12.000000 0.000000,1.000000 0.000000,-13.000000 0.000000,0.000000 0.000000,13.000000 0.000000,0.000000 0.000000,0.000000 0.000000,0.000000 0.000000,0.000000 0.000000,0.000000 0.000000,0.000000 0.000000,0.000000 0.000000,13.000000 13.000000,0.000000 0.000000,-13.000000 0.000000</inkml:trace>
</inkml:ink>
</file>

<file path=ppt/ink/ink36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09:06"/>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37479.000000 9304.000000,'-26.000000'0.000000,"26.000000"-13.000000,0.000000 0.000000,-13.000000 13.000000,0.000000 0.000000,13.000000-13.000000,0.000000 0.000000,13.000000 13.000000,0.000000 0.000000,0.000000 0.000000,0.000000 0.000000,14.000000 0.000000,-1.000000 0.000000,0.000000 0.000000,0.000000 0.000000,0.000000 0.000000,0.000000 0.000000,13.000000 0.000000,0.000000 0.000000,1.000000 0.000000,-1.000000 0.000000,13.000000 0.000000,0.000000 0.000000,1.000000-13.000000,-1.000000 0.000000,26.000000 13.000000,0.000000 0.000000,1.000000 0.000000,-1.000000 0.000000,1.000000 0.000000,-1.000000 0.000000,-13.000000 0.000000,0.000000 0.000000,1.000000 0.000000,-1.000000 0.000000,-13.000000 0.000000,1.000000 0.000000,-1.000000 0.000000,0.000000 0.000000,-13.000000 0.000000,0.000000 0.000000,-12.000000 0.000000,-1.000000 0.000000,13.000000 0.000000,0.000000 0.000000,-13.000000 0.000000,0.000000 0.000000,0.000000 13.000000,0.000000 0.000000,14.000000-13.000000,-1.000000 0.000000,-13.000000 0.000000,0.000000 0.000000,0.000000 0.000000,0.000000 0.000000,0.000000 13.000000,1.000000 0.000000,-1.000000-13.000000,0.000000 0.000000,0.000000 0.000000,0.000000 0.000000,0.000000 0.000000,0.000000 0.000000,0.000000 13.000000,0.000000 0.000000,-12.000000-13.000000,-1.000000 0.000000,0.000000 0.000000,0.000000 0.000000,-26.000000 0.000000,0.000000 0.000000,0.000000 0.000000,-1.000000 0.000000,-12.000000 0.000000,0.000000 0.000000,0.000000 0.000000,0.000000 0.000000,0.000000 0.000000,0.000000 0.000000,0.000000 0.000000,0.000000 0.000000,-14.000000 0.000000,1.000000 0.000000,0.000000 0.000000,0.000000 0.000000,-13.000000 0.000000,-1.000000 0.000000,1.000000 0.000000,0.000000 0.000000,0.000000 0.000000,-1.000000 0.000000,1.000000 0.000000,0.000000 0.000000,-13.000000 0.000000,-1.000000 0.000000,1.000000 0.000000,0.000000 0.000000,-1.000000 0.000000,1.000000 0.000000,0.000000 0.000000,0.000000 0.000000,-14.000000 0.000000,1.000000 0.000000,13.000000 0.000000,-1.000000 0.000000,1.000000 0.000000,0.000000 0.000000,12.000000 0.000000,1.000000 0.000000,0.000000 13.000000,0.000000 0.000000,13.000000-13.000000,-1.000000 0.000000,1.000000 0.000000,0.000000 0.000000,13.000000 0.000000,0.000000 0.000000,-13.000000 0.000000,-1.000000 0.000000,27.000000 0.000000,0.000000 0.000000,-13.000000 0.000000,0.000000 0.000000,0.000000 0.000000,0.000000 0.000000,13.000000 0.000000,0.000000 0.000000,0.000000 0.000000</inkml:trace>
</inkml:ink>
</file>

<file path=ppt/ink/ink36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09:09"/>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51792.000000 9461.000000,'-26.000000'0.000000,"13.000000"0.000000,0.000000 0.000000,26.000000 0.000000,0.000000 0.000000,0.000000 13.000000,0.000000 0.000000,26.000000-13.000000,1.000000 0.000000,-1.000000 0.000000,0.000000 0.000000,13.000000 0.000000,0.000000 0.000000,1.000000 13.000000,-1.000000 0.000000,39.000000-13.000000,1.000000 0.000000,-1.000000 0.000000,1.000000 0.000000,12.000000 0.000000,1.000000 0.000000,-1.000000 0.000000,0.000000 0.000000,-12.000000 0.000000,-1.000000 0.000000,-12.000000 0.000000,-1.000000 0.000000,13.000000 13.000000,1.000000 0.000000,-27.000000-13.000000,0.000000 0.000000,14.000000 13.000000,-1.000000 0.000000,14.000000-13.000000,-1.000000 0.000000,-26.000000 13.000000,1.000000 0.000000,-1.000000-13.000000,0.000000 0.000000,0.000000 13.000000,1.000000 0.000000,-14.000000-13.000000,0.000000 0.000000,0.000000 0.000000,1.000000 0.000000,-14.000000 13.000000,0.000000 0.000000,0.000000-13.000000,0.000000 0.000000,-12.000000 0.000000,-1.000000 0.000000,-13.000000 0.000000,0.000000 0.000000,-26.000000-13.000000,0.000000 0.000000,-13.000000 13.000000,-1.000000 0.000000,-12.000000-13.000000,0.000000 0.000000,0.000000 13.000000,0.000000 0.000000,0.000000-13.000000,-1.000000 0.000000,1.000000 13.000000,0.000000 0.000000,-13.000000-13.000000,0.000000 0.000000,-1.000000 13.000000,1.000000 0.000000,-13.000000-13.000000,-1.000000 0.000000,1.000000 13.000000,0.000000 0.000000,0.000000 0.000000,-1.000000 0.000000,-25.000000 0.000000,-1.000000 0.000000,1.000000 0.000000,0.000000 0.000000,-1.000000 0.000000,1.000000 0.000000,-1.000000 0.000000,1.000000 0.000000,13.000000 0.000000,-1.000000 0.000000,1.000000 0.000000,0.000000 0.000000,-1.000000 0.000000,1.000000 0.000000,-1.000000 0.000000,1.000000 0.000000,13.000000-13.000000,0.000000 0.000000,-1.000000 13.000000,1.000000 0.000000,13.000000 0.000000,-1.000000 0.000000,27.000000 0.000000,0.000000 0.000000,0.000000 0.000000,0.000000 0.000000,0.000000 0.000000,0.000000 0.000000,13.000000 0.000000,0.000000 0.000000,0.000000 0.000000,0.000000 0.000000,-1.000000 0.000000,1.000000 0.000000,0.000000 0.000000,0.000000 0.000000,26.000000 13.000000</inkml:trace>
</inkml:ink>
</file>

<file path=ppt/ink/ink3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3:49:03"/>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12359.000000 5369.000000,'0.000000'20.000000,"0.000000"-9.000000,0.000000-1.000000,0.000000 0.000000,0.000000 0.000000,0.000000 0.000000,0.000000 0.000000,0.000000-1.000000,0.000000 1.000000,0.000000 21.000000,0.000000-1.000000,0.000000-10.000000,0.000000-1.000000,0.000000 21.000000,0.000000 1.000000,10.000000-1.000000,1.000000 0.000000,-1.000000 10.000000,0.000000 0.000000,9.000000 0.000000,2.000000 0.000000,-21.000000-10.000000,0.000000 0.000000,10.000000 0.000000,-1.000000-1.000000,1.000000-19.000000,1.000000 1.000000,-11.000000 8.000000,0.000000 1.000000,10.000000-19.000000,0.000000-1.000000,-10.000000 0.000000,0.000000 0.000000,0.000000 0.000000,0.000000 0.000000,9.000000-1.000000,1.000000 1.000000,-10.000000 0.000000,0.000000 0.000000,0.000000-20.000000</inkml:trace>
</inkml:ink>
</file>

<file path=ppt/ink/ink37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09:20"/>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41684.000000 28631.000000,'-26.000000'0.000000,"39.000000"0.000000,0.000000 0.000000,-13.000000 14.000000,0.000000-1.000000,14.000000-13.000000,-1.000000 0.000000,0.000000 0.000000,0.000000 0.000000,0.000000 13.000000,0.000000 0.000000,0.000000-13.000000,0.000000 0.000000,0.000000 0.000000,0.000000 0.000000,13.000000 13.000000,0.000000 0.000000,-13.000000-13.000000,0.000000 0.000000,14.000000 0.000000,-1.000000 0.000000,0.000000 0.000000,0.000000 0.000000,0.000000 0.000000,0.000000 0.000000,0.000000 0.000000,0.000000 0.000000,0.000000 0.000000,1.000000 0.000000,-1.000000 0.000000,0.000000 0.000000,0.000000 0.000000,0.000000 0.000000,0.000000 0.000000,0.000000 0.000000,13.000000 0.000000,1.000000 0.000000,-27.000000 0.000000,0.000000 0.000000,13.000000 0.000000,0.000000 0.000000,0.000000 0.000000,0.000000 0.000000,0.000000 0.000000,0.000000 0.000000,1.000000 0.000000,-1.000000 0.000000,0.000000 0.000000,0.000000 0.000000,0.000000 0.000000,0.000000 0.000000,0.000000 0.000000,0.000000 0.000000,14.000000 0.000000,-1.000000 0.000000,-13.000000 0.000000,0.000000 0.000000,0.000000 0.000000,0.000000 0.000000,0.000000 0.000000,1.000000 0.000000,-1.000000 0.000000,0.000000 0.000000,-13.000000 0.000000,0.000000 0.000000,13.000000 0.000000,0.000000 0.000000,0.000000 0.000000,0.000000 0.000000,-13.000000 0.000000,0.000000 0.000000,1.000000 0.000000,-1.000000 0.000000,13.000000 0.000000,0.000000 0.000000,-13.000000 0.000000,0.000000 0.000000,13.000000-13.000000,0.000000 0.000000,-13.000000 13.000000,0.000000 0.000000,0.000000 0.000000,0.000000 0.000000,14.000000 0.000000,-1.000000 0.000000,-13.000000 0.000000,0.000000 0.000000,0.000000 0.000000,0.000000 0.000000,0.000000 0.000000,0.000000 0.000000,0.000000 0.000000,0.000000 0.000000,13.000000 0.000000,0.000000 0.000000,-13.000000 13.000000,0.000000 0.000000,1.000000-13.000000,-1.000000 0.000000,13.000000 0.000000,0.000000 0.000000,-13.000000 0.000000,0.000000 0.000000,13.000000 0.000000,0.000000 0.000000,-13.000000 0.000000,0.000000 0.000000,13.000000 0.000000,1.000000 0.000000,-14.000000 0.000000,0.000000 0.000000,13.000000 0.000000,0.000000 0.000000,-13.000000 0.000000,0.000000 0.000000,0.000000 0.000000,0.000000 0.000000,0.000000 0.000000,0.000000 0.000000,13.000000 0.000000,0.000000 0.000000,-12.000000 0.000000,-1.000000 0.000000,0.000000 0.000000,0.000000 0.000000,0.000000 0.000000,0.000000 0.000000,0.000000 0.000000,0.000000 0.000000,0.000000 0.000000,0.000000 0.000000,0.000000 0.000000,0.000000 0.000000,0.000000 0.000000,0.000000 0.000000,0.000000 0.000000,0.000000 0.000000,0.000000 0.000000,1.000000 0.000000,-14.000000 13.000000,0.000000 0.000000,-14.000000-13.000000</inkml:trace>
</inkml:ink>
</file>

<file path=ppt/ink/ink37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09:49"/>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63441.000000 6797.000000,'0.000000'26.000000,"13.000000"-26.000000,0.000000 0.000000,0.000000 0.000000,0.000000 0.000000,0.000000 0.000000,0.000000 0.000000,1.000000 0.000000,-1.000000 0.000000,0.000000 0.000000,0.000000 0.000000,0.000000 0.000000,0.000000 0.000000,13.000000 13.000000,0.000000 0.000000,-13.000000-13.000000,0.000000 0.000000,13.000000 0.000000,0.000000 0.000000,1.000000 0.000000,-1.000000 0.000000,13.000000 0.000000,0.000000 0.000000,0.000000 0.000000,0.000000 0.000000,1.000000 0.000000,-1.000000 0.000000,0.000000 0.000000,0.000000 0.000000,0.000000 0.000000,0.000000 0.000000,1.000000 0.000000,-1.000000 0.000000,0.000000 0.000000,0.000000 0.000000,0.000000 0.000000,0.000000 0.000000,1.000000 0.000000,-1.000000 0.000000,-13.000000 0.000000,0.000000 0.000000,13.000000 0.000000,0.000000 0.000000,-12.000000 0.000000,-1.000000 0.000000,0.000000 0.000000,0.000000 0.000000,0.000000 0.000000,0.000000 0.000000,0.000000 0.000000,0.000000 0.000000,0.000000 0.000000,1.000000 0.000000,-1.000000-13.000000,0.000000 0.000000,0.000000 13.000000,0.000000 0.000000,0.000000 0.000000,0.000000 0.000000,13.000000-13.000000,1.000000 0.000000,-14.000000 13.000000,0.000000 0.000000,0.000000 0.000000,0.000000 0.000000,0.000000 0.000000,0.000000 0.000000,-13.000000-14.000000,0.000000 1.000000,14.000000 13.000000,-1.000000 0.000000,0.000000 0.000000,0.000000 0.000000,-13.000000 0.000000,0.000000 0.000000,13.000000 0.000000,0.000000 0.000000,0.000000 0.000000,1.000000 0.000000,-14.000000 0.000000,0.000000 0.000000,13.000000 0.000000,0.000000 0.000000,-13.000000 0.000000,0.000000 0.000000,13.000000 0.000000,0.000000 0.000000,0.000000 0.000000,1.000000 0.000000,-1.000000 0.000000,0.000000 0.000000,-13.000000 0.000000,0.000000 0.000000,13.000000 0.000000,0.000000 0.000000,0.000000 0.000000,0.000000 0.000000,-13.000000 0.000000,0.000000 0.000000,14.000000 0.000000,-1.000000 0.000000,0.000000 0.000000,0.000000 0.000000,-13.000000 0.000000,0.000000 0.000000,13.000000 0.000000,0.000000 0.000000,-13.000000 0.000000,0.000000 0.000000,14.000000 0.000000,-1.000000 0.000000,-13.000000 0.000000,0.000000 0.000000,0.000000 0.000000,0.000000 0.000000,13.000000 0.000000,0.000000 0.000000,-13.000000 0.000000,0.000000 0.000000,0.000000 0.000000,0.000000 0.000000,13.000000 0.000000,1.000000 0.000000,-1.000000 0.000000,0.000000 0.000000,-13.000000 0.000000,0.000000 0.000000,13.000000 0.000000,0.000000 0.000000,0.000000 0.000000,0.000000 0.000000,14.000000 0.000000,-1.000000 0.000000,-13.000000 0.000000,0.000000 0.000000,0.000000 0.000000,0.000000 0.000000,0.000000 0.000000,0.000000 0.000000,-12.000000 0.000000,-1.000000 0.000000,13.000000 0.000000,0.000000 0.000000,0.000000 0.000000,0.000000 0.000000,0.000000 0.000000,0.000000 0.000000,-13.000000 0.000000,0.000000 0.000000,14.000000 0.000000,-1.000000 0.000000,-13.000000 0.000000,0.000000 0.000000,13.000000 0.000000,0.000000 0.000000,-13.000000 0.000000,0.000000 0.000000,0.000000 0.000000,0.000000 0.000000,0.000000 0.000000,0.000000 0.000000,13.000000 0.000000,1.000000 0.000000,-14.000000 0.000000,0.000000 0.000000,0.000000 0.000000,0.000000 0.000000,0.000000 0.000000,0.000000 0.000000,13.000000 0.000000,0.000000 0.000000,-13.000000 0.000000,0.000000 0.000000,0.000000 13.000000,0.000000 1.000000,14.000000-14.000000,-1.000000 0.000000,-13.000000 0.000000,0.000000 0.000000,13.000000 0.000000,0.000000 0.000000,0.000000 0.000000,0.000000 0.000000,-13.000000 0.000000,0.000000 0.000000,14.000000 13.000000,-1.000000 0.000000,0.000000-13.000000,0.000000 0.000000,-13.000000 0.000000,0.000000 0.000000,13.000000 0.000000,0.000000 0.000000,-13.000000 0.000000,0.000000 0.000000,13.000000 0.000000,1.000000 0.000000,-14.000000 0.000000,0.000000 0.000000,13.000000 0.000000,0.000000 0.000000,-13.000000 13.000000,0.000000 0.000000,0.000000-13.000000,0.000000 0.000000,13.000000 0.000000,0.000000 0.000000,-13.000000 0.000000,1.000000 0.000000,-1.000000 0.000000,0.000000 0.000000,13.000000 0.000000,0.000000 0.000000,-13.000000 13.000000,0.000000 0.000000,0.000000-13.000000,0.000000 0.000000,13.000000 0.000000,0.000000 0.000000,-13.000000 0.000000,0.000000 0.000000,1.000000 0.000000,-1.000000 0.000000,13.000000 0.000000,0.000000 0.000000,-13.000000 0.000000,0.000000 0.000000,13.000000 0.000000,0.000000 0.000000,-13.000000 0.000000,0.000000 0.000000,13.000000 13.000000,1.000000 0.000000,-1.000000-13.000000,0.000000 0.000000,-13.000000 0.000000,0.000000 0.000000,13.000000 0.000000,0.000000 0.000000,-13.000000 0.000000,0.000000 0.000000,13.000000 0.000000,0.000000 0.000000,-12.000000 0.000000,-1.000000 0.000000,13.000000 0.000000,0.000000 0.000000,0.000000 0.000000,0.000000 0.000000,-13.000000 0.000000,0.000000 0.000000,13.000000 0.000000,0.000000 0.000000,1.000000 0.000000,-1.000000 0.000000,-13.000000 0.000000,0.000000 0.000000,13.000000 0.000000,0.000000 0.000000,-13.000000 0.000000,0.000000 0.000000,13.000000 0.000000,0.000000 0.000000,-13.000000 0.000000,0.000000 0.000000,14.000000 0.000000,-1.000000 0.000000,-13.000000 0.000000,0.000000 0.000000,0.000000 0.000000,0.000000 0.000000,0.000000 0.000000,0.000000 0.000000,0.000000 0.000000,0.000000 0.000000,13.000000-13.000000,0.000000 0.000000,-13.000000 13.000000,1.000000 0.000000,-1.000000 0.000000,0.000000 0.000000,13.000000 0.000000,0.000000 0.000000,-13.000000 0.000000,0.000000 0.000000,0.000000 0.000000,0.000000 0.000000,13.000000 0.000000,0.000000 0.000000,-13.000000 0.000000,1.000000 0.000000,12.000000 0.000000,0.000000 0.000000,-13.000000 0.000000,0.000000 0.000000,13.000000 0.000000,0.000000 0.000000,-13.000000 0.000000,0.000000 0.000000,13.000000 0.000000,0.000000 0.000000,-12.000000 0.000000,-1.000000 0.000000,13.000000 0.000000,0.000000 0.000000,-13.000000 0.000000,0.000000 0.000000,13.000000 0.000000,0.000000 0.000000,-13.000000-13.000000,0.000000 0.000000,13.000000 13.000000,1.000000 0.000000,-14.000000 0.000000,0.000000 0.000000,13.000000 0.000000,0.000000 0.000000,-13.000000 0.000000,0.000000 0.000000,13.000000 0.000000,0.000000 0.000000,-13.000000 0.000000,0.000000 0.000000,0.000000 0.000000,0.000000 0.000000,14.000000 0.000000,-1.000000 0.000000,-13.000000 0.000000,0.000000 0.000000,0.000000 0.000000,0.000000 0.000000,13.000000 0.000000,0.000000 0.000000,-13.000000 0.000000,0.000000 0.000000,0.000000 0.000000,0.000000 0.000000,14.000000 0.000000,-1.000000 0.000000,-13.000000 0.000000,0.000000 0.000000,13.000000 0.000000,0.000000 0.000000,-13.000000 0.000000,0.000000 0.000000,13.000000 0.000000,0.000000 0.000000,0.000000 0.000000,1.000000 0.000000,-1.000000 0.000000,0.000000 0.000000,-13.000000 0.000000,0.000000 0.000000,13.000000 0.000000,0.000000 0.000000,0.000000 0.000000,0.000000 0.000000,-13.000000 0.000000,1.000000 0.000000,12.000000 0.000000,0.000000 0.000000,0.000000 0.000000,0.000000 0.000000,-13.000000 0.000000,0.000000 0.000000,0.000000 0.000000,0.000000 0.000000,13.000000 0.000000,0.000000 0.000000,-12.000000 0.000000,-1.000000 0.000000,0.000000 0.000000,0.000000 0.000000,0.000000 0.000000,0.000000 0.000000,0.000000 0.000000,0.000000 0.000000,0.000000 0.000000,0.000000 0.000000,0.000000 0.000000,0.000000 0.000000,0.000000 0.000000,0.000000 0.000000,0.000000 0.000000,0.000000 0.000000,0.000000 0.000000,1.000000 0.000000,-1.000000 0.000000,0.000000 0.000000,0.000000 0.000000,0.000000 0.000000,0.000000 0.000000,0.000000 0.000000,0.000000 0.000000,0.000000 0.000000,0.000000 0.000000,0.000000 0.000000,0.000000 0.000000,0.000000 0.000000,0.000000 0.000000,0.000000 0.000000,0.000000 0.000000,1.000000 0.000000,-1.000000 0.000000,0.000000 0.000000,0.000000 0.000000,0.000000 0.000000,0.000000 0.000000,0.000000 0.000000,0.000000 0.000000,0.000000 0.000000,0.000000 0.000000,0.000000 0.000000,0.000000 0.000000,0.000000 0.000000,0.000000 0.000000,0.000000 0.000000,0.000000 0.000000,0.000000 0.000000,1.000000 0.000000,-1.000000 0.000000,13.000000 0.000000,0.000000 0.000000,-13.000000 0.000000,0.000000 0.000000,0.000000 0.000000,0.000000 0.000000,0.000000 0.000000,0.000000 0.000000,0.000000 0.000000,0.000000 0.000000,0.000000 13.000000,0.000000 0.000000,14.000000-13.000000,-1.000000 0.000000,-13.000000 0.000000,0.000000 0.000000,0.000000 0.000000,0.000000 0.000000,0.000000 0.000000,0.000000 0.000000,0.000000 0.000000,0.000000 0.000000,0.000000 0.000000,0.000000 0.000000,0.000000 0.000000,0.000000 0.000000,0.000000 0.000000,0.000000 0.000000,1.000000 0.000000,-1.000000 0.000000,13.000000 0.000000,0.000000 0.000000,-13.000000 0.000000,0.000000 0.000000,0.000000 0.000000,0.000000 0.000000,0.000000 0.000000,0.000000 0.000000,0.000000 0.000000,0.000000 0.000000,0.000000 0.000000,0.000000 0.000000,0.000000 0.000000,1.000000 0.000000,-1.000000 0.000000,0.000000 0.000000,0.000000 0.000000,0.000000 0.000000,0.000000 0.000000,0.000000 0.000000,0.000000 0.000000,0.000000 0.000000,0.000000 0.000000,0.000000 0.000000,0.000000 0.000000,0.000000 0.000000,0.000000 0.000000,0.000000 0.000000,0.000000 0.000000,0.000000 0.000000,1.000000 0.000000,-1.000000 0.000000,0.000000 0.000000,0.000000 0.000000,0.000000 0.000000,0.000000 0.000000,0.000000 13.000000,0.000000 0.000000,0.000000-13.000000,0.000000 0.000000,0.000000 0.000000,0.000000 0.000000,0.000000 0.000000,0.000000 0.000000,0.000000 0.000000,0.000000 0.000000,0.000000 0.000000,1.000000 0.000000,-1.000000 0.000000,0.000000 0.000000,13.000000 0.000000,0.000000 0.000000,-13.000000 0.000000,0.000000 0.000000,0.000000 0.000000,0.000000 0.000000,13.000000 0.000000,0.000000 0.000000,-13.000000 0.000000,0.000000 0.000000,1.000000 13.000000,-1.000000 0.000000,0.000000-13.000000,0.000000 0.000000,13.000000 0.000000,0.000000 0.000000,-13.000000 0.000000,0.000000 0.000000,0.000000 0.000000,0.000000 0.000000,0.000000 0.000000,0.000000 0.000000,0.000000 0.000000,0.000000 0.000000,14.000000 0.000000,-1.000000 0.000000,-13.000000 0.000000,0.000000 0.000000,0.000000 0.000000,0.000000 0.000000,0.000000 0.000000,0.000000 0.000000,0.000000 0.000000,0.000000 0.000000,0.000000 0.000000,0.000000 0.000000,0.000000 0.000000,0.000000 0.000000,0.000000 0.000000,1.000000 0.000000,-1.000000 0.000000,0.000000 0.000000,0.000000 0.000000,0.000000 0.000000,0.000000 0.000000,0.000000 0.000000,0.000000 0.000000,0.000000 0.000000,0.000000 13.000000,0.000000 0.000000,0.000000-13.000000,0.000000 0.000000,0.000000 0.000000,0.000000 0.000000,0.000000 0.000000,0.000000 0.000000,14.000000 0.000000,-1.000000 0.000000,-13.000000 0.000000,0.000000 0.000000,0.000000 0.000000,0.000000 0.000000,0.000000 0.000000,0.000000 0.000000,13.000000 0.000000,0.000000 0.000000,-13.000000 0.000000,0.000000 0.000000,14.000000 0.000000,-1.000000 0.000000,0.000000 0.000000,0.000000 0.000000,0.000000 0.000000,0.000000 0.000000,0.000000 0.000000,0.000000 0.000000,0.000000 0.000000,1.000000 0.000000,-1.000000 0.000000,0.000000 0.000000,0.000000 0.000000,0.000000 0.000000,0.000000 0.000000,0.000000 0.000000,0.000000 13.000000,1.000000 0.000000,-1.000000-13.000000,0.000000 0.000000,-13.000000 0.000000,0.000000 0.000000,13.000000 0.000000,0.000000 0.000000,-13.000000 0.000000,0.000000 0.000000,0.000000 0.000000,0.000000 0.000000,0.000000 0.000000,0.000000 0.000000,14.000000 0.000000,-1.000000 0.000000,-13.000000 0.000000,0.000000 0.000000,0.000000 0.000000,0.000000 0.000000,0.000000 0.000000,0.000000 0.000000,0.000000 0.000000,0.000000 0.000000,13.000000 0.000000,0.000000 0.000000,-13.000000 0.000000,1.000000 0.000000,-1.000000 0.000000,0.000000 0.000000,13.000000 13.000000,0.000000 0.000000,0.000000-13.000000,0.000000 0.000000,-13.000000 0.000000,0.000000 0.000000,13.000000 0.000000,0.000000 0.000000,1.000000 0.000000,-1.000000 0.000000,0.000000 0.000000,0.000000 0.000000,-13.000000 0.000000,0.000000 0.000000,13.000000 0.000000,0.000000 0.000000,-13.000000 0.000000,0.000000 0.000000,0.000000 0.000000,1.000000 0.000000,12.000000 0.000000,0.000000 0.000000,-13.000000 0.000000,0.000000 0.000000,0.000000 0.000000,0.000000 0.000000,0.000000 0.000000,0.000000 0.000000,0.000000 0.000000,0.000000 0.000000,0.000000 0.000000,0.000000 0.000000,0.000000 0.000000,0.000000 0.000000,1.000000 0.000000,-1.000000 0.000000,0.000000 0.000000,0.000000 0.000000,0.000000 0.000000,0.000000 0.000000,0.000000 0.000000,0.000000 0.000000,0.000000 0.000000,0.000000 0.000000,0.000000 0.000000,0.000000 0.000000,0.000000 0.000000,0.000000 0.000000,0.000000 0.000000,0.000000 0.000000,1.000000 0.000000,-1.000000 0.000000,0.000000 0.000000,0.000000 0.000000,0.000000 0.000000,0.000000 0.000000,0.000000 0.000000,0.000000 0.000000,0.000000 0.000000,0.000000 0.000000,0.000000 0.000000,0.000000 0.000000,0.000000 0.000000,0.000000 0.000000,0.000000 0.000000,0.000000 0.000000,0.000000 0.000000,1.000000 0.000000,-1.000000 0.000000,0.000000 0.000000,0.000000 0.000000,0.000000 0.000000,0.000000 0.000000,0.000000 0.000000,-13.000000-13.000000,0.000000 0.000000,13.000000 13.000000,0.000000 0.000000,0.000000 0.000000,0.000000 0.000000,0.000000 0.000000</inkml:trace>
</inkml:ink>
</file>

<file path=ppt/ink/ink37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09:57"/>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58113.000000 7972.000000,'-26.000000'0.000000,"26.000000"-13.000000,0.000000 0.000000,13.000000 13.000000,0.000000 0.000000,0.000000 0.000000,0.000000 0.000000,-13.000000-13.000000,0.000000 0.000000,13.000000 13.000000,0.000000 0.000000,13.000000-13.000000,0.000000-1.000000,-13.000000 14.000000,1.000000 0.000000,12.000000 0.000000,0.000000 0.000000,0.000000-13.000000,0.000000 0.000000,13.000000 13.000000,0.000000 0.000000,-13.000000 0.000000,1.000000 0.000000,12.000000 0.000000,0.000000 0.000000,0.000000 0.000000,0.000000 0.000000,0.000000-13.000000,1.000000 0.000000,12.000000 13.000000,0.000000 0.000000,0.000000 0.000000,1.000000 0.000000,-1.000000 0.000000,0.000000 0.000000,0.000000-13.000000,1.000000 0.000000,-1.000000 13.000000,0.000000 0.000000,-13.000000 0.000000,0.000000 0.000000,14.000000-13.000000,-1.000000 0.000000,-13.000000 13.000000,0.000000 0.000000,0.000000 0.000000,1.000000 0.000000,12.000000 0.000000,0.000000 0.000000,-13.000000 0.000000,0.000000 0.000000,1.000000 0.000000,-1.000000 0.000000,0.000000 0.000000,0.000000 0.000000,13.000000 0.000000,1.000000 0.000000,-1.000000 0.000000,0.000000 0.000000,0.000000 0.000000,1.000000 0.000000,-1.000000 0.000000,0.000000 0.000000,-13.000000 0.000000,0.000000 0.000000,14.000000 0.000000,-1.000000 0.000000,-13.000000 0.000000,0.000000 0.000000,-13.000000 0.000000,0.000000 0.000000,14.000000 0.000000,-1.000000 0.000000,0.000000 0.000000,0.000000 0.000000,-13.000000 0.000000,0.000000 0.000000,0.000000 0.000000,1.000000 0.000000,12.000000 0.000000,0.000000 0.000000,-13.000000 0.000000,0.000000 0.000000,13.000000 0.000000,1.000000 0.000000,-1.000000 0.000000,0.000000 0.000000,-13.000000 0.000000,0.000000 0.000000,13.000000 0.000000,0.000000 0.000000,-12.000000 0.000000,-1.000000 0.000000,0.000000 0.000000,0.000000 0.000000,0.000000 13.000000,0.000000 0.000000,0.000000-13.000000,0.000000 0.000000,-12.000000 0.000000,-1.000000 0.000000,13.000000 0.000000,0.000000 0.000000,-13.000000 0.000000,0.000000 0.000000,0.000000 0.000000,0.000000 0.000000,13.000000 0.000000,0.000000 0.000000,0.000000 0.000000,1.000000 0.000000,-1.000000 0.000000,0.000000 0.000000,0.000000 0.000000,0.000000 0.000000,0.000000 0.000000,0.000000 0.000000,0.000000 0.000000,0.000000 0.000000,1.000000 0.000000,-1.000000 0.000000,13.000000 0.000000,0.000000 0.000000,-13.000000 13.000000,0.000000 0.000000,0.000000-13.000000,1.000000 0.000000,-1.000000 0.000000,0.000000 0.000000,0.000000 0.000000,0.000000 0.000000,0.000000 0.000000,0.000000 0.000000,0.000000 0.000000,0.000000 0.000000,-12.000000 13.000000,-1.000000 0.000000,13.000000-13.000000,0.000000 0.000000,-13.000000 0.000000,0.000000 0.000000,13.000000 0.000000,0.000000 0.000000,-13.000000 0.000000,0.000000 0.000000,13.000000 0.000000,1.000000 0.000000,-14.000000 0.000000,0.000000 0.000000,13.000000 0.000000,0.000000 0.000000,-13.000000 13.000000,0.000000 0.000000,13.000000-13.000000,0.000000 0.000000,-13.000000 0.000000,0.000000 0.000000,13.000000 0.000000,1.000000 0.000000,-14.000000 0.000000,0.000000 0.000000,13.000000 0.000000,0.000000 0.000000,-13.000000 0.000000,0.000000 0.000000,13.000000 14.000000,0.000000-1.000000,0.000000-13.000000,1.000000 0.000000,-1.000000 0.000000,0.000000 0.000000,-13.000000 0.000000,0.000000 0.000000,26.000000 0.000000,0.000000 0.000000,-26.000000 0.000000,0.000000 0.000000,13.000000 0.000000,1.000000 0.000000,-1.000000 0.000000,0.000000 0.000000,0.000000 0.000000,0.000000 0.000000,0.000000 0.000000,0.000000 0.000000,0.000000 0.000000,1.000000 0.000000,-1.000000 0.000000,0.000000 0.000000,0.000000 0.000000,0.000000 0.000000,0.000000 0.000000,0.000000 0.000000,-13.000000 0.000000,0.000000 0.000000,14.000000 0.000000,-1.000000 0.000000,0.000000 0.000000,0.000000 0.000000,0.000000 0.000000,0.000000 0.000000,-13.000000 0.000000,0.000000 0.000000,13.000000 0.000000,0.000000 0.000000,1.000000 0.000000,-1.000000 0.000000,0.000000 0.000000,0.000000 0.000000,0.000000 0.000000,0.000000 0.000000,-13.000000 0.000000,0.000000 0.000000,13.000000 0.000000,1.000000 0.000000,-1.000000 0.000000,0.000000 0.000000,-13.000000 0.000000,0.000000 0.000000,13.000000 0.000000,0.000000 0.000000,0.000000 0.000000,0.000000 0.000000,-13.000000 0.000000,0.000000 0.000000,14.000000 0.000000,-1.000000 0.000000,0.000000 0.000000,0.000000 0.000000,0.000000 0.000000,0.000000 0.000000,0.000000 0.000000,0.000000 0.000000,1.000000 0.000000,-1.000000 0.000000,-13.000000 0.000000,0.000000 0.000000,13.000000 0.000000,0.000000 0.000000,-13.000000 0.000000,0.000000 0.000000,0.000000 0.000000,0.000000 0.000000,13.000000 0.000000,0.000000 0.000000,-12.000000 0.000000,-1.000000 0.000000,0.000000 0.000000,0.000000 0.000000,0.000000 0.000000,0.000000 0.000000,0.000000 0.000000,0.000000 0.000000,0.000000 0.000000,0.000000 0.000000,0.000000 0.000000,0.000000 0.000000,0.000000 0.000000,0.000000 0.000000,13.000000 0.000000,1.000000 0.000000,-14.000000 0.000000,0.000000 0.000000,0.000000 0.000000,0.000000 0.000000,0.000000 0.000000,0.000000 0.000000,0.000000 0.000000,0.000000 0.000000,0.000000 0.000000,0.000000 0.000000,13.000000 0.000000,0.000000 0.000000,-13.000000 0.000000,0.000000 0.000000,14.000000 0.000000,-1.000000 0.000000,-13.000000 0.000000,0.000000 0.000000,13.000000 0.000000,0.000000 0.000000,-13.000000 0.000000,0.000000 0.000000,13.000000 0.000000,0.000000 0.000000,-12.000000 0.000000,-1.000000 0.000000,13.000000 0.000000,0.000000 0.000000,0.000000 0.000000,0.000000 0.000000,-13.000000 0.000000,0.000000 0.000000,13.000000 0.000000,0.000000 0.000000,-13.000000 0.000000,1.000000 0.000000,12.000000 0.000000,0.000000 0.000000,0.000000 0.000000,0.000000 0.000000,-13.000000 0.000000,0.000000 0.000000,13.000000 13.000000,0.000000 0.000000,0.000000-13.000000,1.000000 0.000000,-14.000000 0.000000,0.000000 0.000000,13.000000 0.000000,0.000000 0.000000,0.000000 0.000000,0.000000 0.000000,0.000000 0.000000,0.000000 0.000000,1.000000 0.000000,-1.000000 0.000000,-13.000000 0.000000,0.000000 0.000000,13.000000 0.000000,0.000000 0.000000,0.000000 0.000000,0.000000 0.000000,0.000000 0.000000,0.000000 0.000000,1.000000 0.000000,-1.000000 0.000000,13.000000 0.000000,0.000000 0.000000,-13.000000 0.000000,0.000000 0.000000,13.000000 0.000000,1.000000 0.000000,-14.000000 0.000000,0.000000 0.000000,13.000000 0.000000,0.000000 0.000000,-13.000000 0.000000,0.000000 0.000000,1.000000 0.000000,-1.000000 0.000000,0.000000 0.000000,0.000000 0.000000,0.000000 0.000000,0.000000 0.000000,13.000000 0.000000,1.000000 0.000000,-27.000000 0.000000,0.000000 0.000000,13.000000 0.000000,0.000000 0.000000,0.000000 0.000000,0.000000 0.000000,13.000000 0.000000,0.000000 0.000000,-12.000000 0.000000,-1.000000 0.000000,0.000000 0.000000,0.000000 0.000000,0.000000 0.000000,0.000000 0.000000,13.000000 0.000000,1.000000 0.000000,-14.000000 13.000000,0.000000 0.000000,0.000000-13.000000,0.000000 0.000000,13.000000 0.000000,0.000000 0.000000,-12.000000 0.000000,-1.000000 0.000000,0.000000 0.000000,0.000000 0.000000,0.000000 0.000000,0.000000 0.000000,13.000000 0.000000,0.000000 0.000000,-25.000000 0.000000,-1.000000 0.000000,13.000000 0.000000,0.000000 0.000000,0.000000 0.000000,0.000000 0.000000,-13.000000 0.000000,0.000000 0.000000,13.000000 0.000000,0.000000 0.000000,-13.000000 0.000000,1.000000 0.000000,12.000000 0.000000,0.000000 0.000000,-13.000000 0.000000,0.000000 0.000000,0.000000 0.000000,0.000000 0.000000,13.000000 0.000000,0.000000 0.000000,-13.000000 0.000000,0.000000 0.000000,13.000000 0.000000,1.000000 0.000000,-14.000000 0.000000,0.000000 0.000000,13.000000 0.000000,0.000000 0.000000,-13.000000 0.000000,0.000000 0.000000,13.000000 0.000000,0.000000 0.000000,0.000000 0.000000,1.000000 0.000000,-1.000000 0.000000,0.000000 0.000000,0.000000 0.000000,0.000000 0.000000,0.000000 0.000000,0.000000 0.000000,0.000000 0.000000,0.000000 0.000000,1.000000 0.000000,-1.000000 0.000000,0.000000 0.000000,0.000000 0.000000,0.000000 0.000000,0.000000 0.000000,-13.000000 0.000000,0.000000 0.000000,13.000000 0.000000,1.000000 0.000000,-1.000000 0.000000,0.000000 0.000000,-13.000000 0.000000,0.000000 0.000000,13.000000 0.000000,0.000000 0.000000,-13.000000 0.000000,0.000000 0.000000,0.000000 0.000000,0.000000 0.000000,0.000000 0.000000,0.000000 0.000000,14.000000 0.000000,-1.000000 0.000000,-13.000000 0.000000,0.000000 0.000000,0.000000 0.000000,0.000000 0.000000,0.000000 0.000000,0.000000 0.000000,0.000000 0.000000,0.000000 0.000000,0.000000 0.000000,0.000000 0.000000,0.000000 0.000000,0.000000 0.000000,14.000000 0.000000,-1.000000 0.000000,-13.000000 0.000000,0.000000 0.000000,0.000000 0.000000,0.000000 0.000000,13.000000 0.000000,0.000000 0.000000,-13.000000 0.000000,0.000000 0.000000,13.000000 0.000000,1.000000 0.000000,-14.000000 0.000000,0.000000 0.000000,13.000000 0.000000,0.000000 0.000000,0.000000 0.000000,0.000000 0.000000,-13.000000 0.000000,0.000000 0.000000,13.000000 0.000000,0.000000 0.000000,-12.000000 0.000000,-1.000000 0.000000,0.000000 0.000000,0.000000 0.000000,13.000000 0.000000,0.000000 0.000000,-13.000000 0.000000,0.000000 0.000000,0.000000 0.000000,0.000000 0.000000,13.000000 0.000000,0.000000 0.000000,-13.000000 0.000000,1.000000 0.000000,-1.000000 0.000000,0.000000 0.000000,0.000000 0.000000,0.000000 0.000000,0.000000 0.000000,0.000000 0.000000,0.000000 0.000000,0.000000 0.000000,0.000000 0.000000,0.000000 0.000000,0.000000 0.000000,0.000000 0.000000,0.000000 13.000000,0.000000 0.000000,0.000000-13.000000,0.000000 0.000000,1.000000 0.000000,-1.000000 0.000000,0.000000 0.000000,0.000000 0.000000,0.000000 0.000000,0.000000 0.000000,0.000000 0.000000,0.000000 0.000000,0.000000 0.000000,0.000000 0.000000,0.000000 0.000000,0.000000 0.000000,0.000000 0.000000,0.000000 0.000000,0.000000 0.000000,0.000000 0.000000,0.000000 0.000000,1.000000 0.000000,-1.000000 0.000000,0.000000 0.000000,0.000000 13.000000,0.000000 0.000000,0.000000-13.000000,0.000000 0.000000,0.000000 0.000000,0.000000 0.000000,0.000000 0.000000,0.000000 0.000000,13.000000 0.000000,0.000000 0.000000,-13.000000 0.000000,0.000000 0.000000,1.000000 0.000000,-1.000000 0.000000,13.000000 0.000000,0.000000 0.000000,-13.000000 0.000000,0.000000 0.000000,0.000000 0.000000,0.000000 0.000000,0.000000 0.000000,0.000000 0.000000,13.000000 0.000000,0.000000 0.000000,-13.000000 0.000000,1.000000 0.000000,-1.000000 0.000000,0.000000 0.000000,0.000000 0.000000,0.000000 0.000000,0.000000 0.000000,0.000000 0.000000,0.000000 0.000000,0.000000 0.000000,0.000000 0.000000,0.000000 0.000000,0.000000 0.000000,0.000000 0.000000,0.000000 0.000000,0.000000 0.000000,13.000000 0.000000,1.000000 0.000000,-14.000000 0.000000,0.000000 0.000000,0.000000 0.000000,0.000000 0.000000,0.000000 0.000000,0.000000 0.000000,0.000000 0.000000,0.000000 0.000000,0.000000 0.000000,0.000000 0.000000,0.000000 0.000000,0.000000 0.000000,0.000000 0.000000,0.000000 0.000000,0.000000 0.000000,1.000000 0.000000,-1.000000 0.000000,0.000000 0.000000,0.000000 0.000000,0.000000 0.000000,0.000000 0.000000,0.000000 0.000000,0.000000 0.000000,0.000000 0.000000,0.000000 0.000000,0.000000 0.000000,0.000000 0.000000,0.000000 0.000000,0.000000 0.000000,0.000000 0.000000,0.000000 0.000000,1.000000 0.000000,-1.000000 0.000000,0.000000 0.000000,0.000000 0.000000,0.000000 0.000000,0.000000 0.000000,0.000000 0.000000,0.000000 0.000000,0.000000 0.000000,0.000000 0.000000,0.000000 0.000000,-13.000000 13.000000,0.000000 0.000000,13.000000-13.000000,0.000000 0.000000,0.000000 0.000000,0.000000 0.000000,0.000000 0.000000,0.000000 0.000000,1.000000 0.000000,-1.000000 0.000000,0.000000 0.000000,0.000000 0.000000,13.000000 0.000000,0.000000 0.000000,-13.000000 0.000000,0.000000 0.000000,0.000000 0.000000,0.000000 0.000000,0.000000 0.000000,0.000000 0.000000,13.000000 0.000000,1.000000 0.000000,-14.000000 0.000000,0.000000 0.000000,0.000000 0.000000,0.000000 0.000000,13.000000 0.000000,0.000000 0.000000,-13.000000 0.000000,0.000000 0.000000,0.000000 0.000000,0.000000 0.000000,0.000000 0.000000,0.000000 0.000000,13.000000 0.000000,1.000000 0.000000,-14.000000 0.000000,0.000000 0.000000,0.000000 0.000000,0.000000 0.000000,0.000000 0.000000,0.000000 0.000000,0.000000 0.000000,0.000000 0.000000,13.000000 13.000000,0.000000 0.000000,-13.000000-13.000000,0.000000 0.000000,0.000000 0.000000,1.000000 0.000000,-1.000000 0.000000,0.000000 0.000000,0.000000 0.000000,0.000000 0.000000,0.000000 0.000000,0.000000 0.000000,0.000000 0.000000,0.000000 0.000000,0.000000 0.000000,0.000000 0.000000,0.000000 0.000000,0.000000 0.000000,0.000000 0.000000,0.000000 0.000000,0.000000 0.000000,0.000000 0.000000,1.000000 0.000000,-1.000000 0.000000,0.000000 0.000000,0.000000 0.000000,0.000000-13.000000,0.000000 0.000000,0.000000 13.000000,0.000000 0.000000,0.000000 0.000000,0.000000 0.000000,13.000000 0.000000,0.000000 0.000000,-13.000000 0.000000,0.000000 0.000000,14.000000 0.000000,-1.000000 0.000000,-13.000000 0.000000,0.000000 0.000000,13.000000 0.000000,0.000000 0.000000,0.000000 0.000000,0.000000 0.000000,-13.000000 0.000000,0.000000 0.000000,13.000000 0.000000,1.000000 0.000000,-1.000000 0.000000,0.000000 0.000000,0.000000 0.000000,0.000000 0.000000,-13.000000 0.000000,0.000000 0.000000,13.000000 0.000000,0.000000 0.000000,1.000000 0.000000,-1.000000 0.000000,-13.000000 0.000000,0.000000 0.000000,13.000000 0.000000,0.000000 0.000000,0.000000 0.000000,0.000000 0.000000,0.000000 0.000000,1.000000 0.000000,-1.000000 0.000000,0.000000 0.000000,0.000000 13.000000,0.000000 0.000000,0.000000-13.000000,0.000000 0.000000,0.000000 0.000000,0.000000 0.000000,1.000000 0.000000,-1.000000 0.000000,13.000000 0.000000,0.000000 0.000000,-13.000000 0.000000,0.000000 0.000000,13.000000 0.000000,1.000000 0.000000,-14.000000 0.000000,0.000000 0.000000,0.000000 0.000000,0.000000 0.000000,0.000000 0.000000,0.000000 0.000000,0.000000 0.000000,1.000000 0.000000,-1.000000 0.000000,0.000000 0.000000,0.000000 0.000000,0.000000 0.000000,0.000000 0.000000,0.000000 0.000000,-13.000000 0.000000,0.000000 0.000000,14.000000 0.000000,-1.000000 0.000000,-13.000000 0.000000,0.000000 0.000000,13.000000 0.000000,0.000000 0.000000,0.000000 0.000000,0.000000 0.000000,0.000000 0.000000,0.000000 0.000000,-12.000000 0.000000,-1.000000 0.000000,13.000000 0.000000,0.000000 0.000000,0.000000 0.000000,0.000000 0.000000,0.000000 0.000000,0.000000 0.000000,0.000000 13.000000,1.000000 0.000000,-1.000000-13.000000,0.000000 0.000000,0.000000 0.000000,0.000000 0.000000,0.000000 0.000000,0.000000 0.000000,0.000000 0.000000,0.000000 0.000000,1.000000 0.000000,-1.000000 0.000000,0.000000 0.000000,0.000000 0.000000,-13.000000 0.000000,0.000000 0.000000,13.000000 0.000000,0.000000 0.000000,0.000000 0.000000,1.000000 0.000000,-1.000000 0.000000,0.000000 0.000000,0.000000 0.000000,0.000000 0.000000,0.000000 0.000000,0.000000 0.000000,0.000000 0.000000,0.000000 0.000000,1.000000 0.000000,-1.000000 0.000000,-13.000000 0.000000,0.000000 0.000000,13.000000 0.000000,0.000000 0.000000,0.000000 0.000000,0.000000 0.000000,-13.000000 0.000000,0.000000 0.000000,14.000000 0.000000,-1.000000 0.000000,-13.000000 0.000000,0.000000 0.000000,0.000000 0.000000,0.000000 0.000000,0.000000 0.000000,0.000000 0.000000,0.000000-13.000000,0.000000 0.000000,0.000000 13.000000,0.000000 0.000000,0.000000 0.000000,0.000000 0.000000,14.000000 0.000000,-1.000000 0.000000,-13.000000 0.000000,0.000000 0.000000,0.000000 0.000000,0.000000 0.000000,13.000000-13.000000,0.000000 0.000000,0.000000 13.000000,0.000000 0.000000,0.000000 0.000000,1.000000 0.000000,-1.000000 0.000000,0.000000 0.000000,0.000000 0.000000,0.000000 0.000000,0.000000 0.000000,0.000000 0.000000,0.000000 0.000000,1.000000 0.000000,12.000000 0.000000,0.000000 0.000000,-13.000000 0.000000,0.000000 0.000000,0.000000 0.000000,0.000000 0.000000,0.000000 0.000000,1.000000 0.000000,-1.000000 0.000000,0.000000 0.000000,-13.000000 0.000000,0.000000 0.000000,26.000000 0.000000,0.000000 0.000000,-26.000000 13.000000,0.000000 0.000000,27.000000-13.000000,-1.000000 0.000000,-26.000000 0.000000,0.000000 0.000000,13.000000 0.000000,0.000000 0.000000,13.000000 13.000000,0.000000 0.000000,-12.000000-13.000000,-1.000000 0.000000,0.000000 0.000000,0.000000 0.000000,0.000000 0.000000,0.000000 0.000000,13.000000 13.000000,1.000000 1.000000,-14.000000-14.000000,0.000000 0.000000,13.000000 0.000000,0.000000 0.000000,-13.000000 0.000000,0.000000 0.000000,14.000000 13.000000,-1.000000 0.000000,-13.000000-13.000000,0.000000 0.000000,0.000000 0.000000,0.000000 0.000000,0.000000 0.000000,0.000000 0.000000,1.000000 13.000000,-1.000000 0.000000,-13.000000-13.000000,0.000000 0.000000,0.000000 0.000000,0.000000 0.000000,0.000000 0.000000,0.000000 0.000000,0.000000 0.000000,0.000000 0.000000,0.000000 0.000000,0.000000 0.000000,0.000000 0.000000,0.000000 0.000000,0.000000 0.000000,1.000000 0.000000,-1.000000 0.000000,0.000000 0.000000,13.000000 0.000000,0.000000 0.000000,-13.000000 0.000000,0.000000 0.000000,0.000000 0.000000,0.000000 0.000000,13.000000 0.000000,0.000000 0.000000,-13.000000 0.000000,0.000000 0.000000,1.000000 0.000000,-1.000000 0.000000,13.000000 0.000000,0.000000 0.000000,0.000000 0.000000,0.000000 0.000000,-13.000000 0.000000,0.000000 0.000000,13.000000 0.000000,0.000000 0.000000,1.000000 13.000000,-1.000000 0.000000,-13.000000-13.000000,0.000000 0.000000,13.000000 0.000000,0.000000 0.000000,-13.000000 0.000000,0.000000 0.000000,13.000000 0.000000,0.000000 0.000000,-13.000000 0.000000,0.000000 0.000000,1.000000 0.000000,-1.000000 0.000000,0.000000 0.000000,0.000000 0.000000,0.000000 0.000000,0.000000 0.000000,0.000000-13.000000,0.000000 0.000000,0.000000 13.000000,0.000000 0.000000,0.000000-13.000000,0.000000 0.000000,0.000000 13.000000,0.000000 0.000000,0.000000-13.000000</inkml:trace>
</inkml:ink>
</file>

<file path=ppt/ink/ink37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10:00"/>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57930.000000 9356.000000,'-26.000000'0.000000,"26.000000"-13.000000,0.000000 0.000000,13.000000 0.000000,0.000000 0.000000,0.000000 13.000000,0.000000 0.000000,13.000000-13.000000,0.000000 0.000000,1.000000 13.000000,-1.000000 0.000000,-13.000000-13.000000,0.000000 0.000000,13.000000 13.000000,0.000000 0.000000,-13.000000-13.000000,0.000000 0.000000,13.000000 13.000000,0.000000 0.000000,-13.000000 0.000000,1.000000 0.000000,-1.000000 0.000000,0.000000 0.000000,0.000000 0.000000,0.000000 0.000000,0.000000 0.000000,0.000000 0.000000,0.000000 0.000000,0.000000 0.000000,0.000000 0.000000,0.000000 0.000000,0.000000 0.000000,0.000000 0.000000,0.000000 0.000000,0.000000 0.000000,0.000000 0.000000,0.000000 0.000000,1.000000 13.000000,-1.000000 0.000000,13.000000-13.000000,0.000000 0.000000,0.000000 0.000000,0.000000 0.000000,0.000000 0.000000,0.000000 0.000000,0.000000 0.000000,1.000000 0.000000,12.000000 0.000000,0.000000 0.000000,0.000000 0.000000,0.000000 0.000000,0.000000 0.000000,1.000000 0.000000,-1.000000 0.000000,0.000000 0.000000,0.000000 0.000000,0.000000 0.000000,0.000000 0.000000,1.000000 0.000000,12.000000 0.000000,0.000000 0.000000,-13.000000 0.000000,1.000000 0.000000,-14.000000-13.000000,0.000000 0.000000,13.000000 13.000000,0.000000 0.000000,0.000000 0.000000,0.000000 0.000000,1.000000-14.000000,-1.000000 1.000000,-13.000000 13.000000,0.000000 0.000000,13.000000-13.000000,0.000000 0.000000,1.000000 13.000000,-1.000000 0.000000,-13.000000-13.000000,0.000000 0.000000,13.000000 13.000000,0.000000 0.000000,-13.000000 0.000000,1.000000 0.000000,12.000000-13.000000,0.000000 0.000000,0.000000 13.000000,0.000000 0.000000,-13.000000 0.000000,1.000000 0.000000,-1.000000 0.000000,0.000000 0.000000,0.000000 0.000000,0.000000 0.000000,0.000000 0.000000,0.000000 0.000000,-13.000000 0.000000,0.000000 0.000000,13.000000 0.000000,1.000000 0.000000,-14.000000 0.000000,0.000000 0.000000,13.000000 0.000000,0.000000 0.000000,-13.000000 0.000000,0.000000 0.000000,13.000000 0.000000,0.000000 0.000000,-13.000000 0.000000,0.000000 0.000000,14.000000 0.000000,-1.000000 0.000000,-13.000000 0.000000,0.000000 0.000000,13.000000 0.000000,0.000000 0.000000,0.000000 0.000000,0.000000 0.000000,13.000000 0.000000,1.000000 0.000000,-14.000000 0.000000,0.000000 0.000000,13.000000 0.000000,0.000000 0.000000,13.000000 0.000000,1.000000 0.000000,-14.000000 0.000000,0.000000 0.000000,0.000000 0.000000,0.000000 0.000000,14.000000 0.000000,-1.000000 0.000000,-13.000000 0.000000,0.000000 0.000000,-13.000000 0.000000,0.000000 0.000000,14.000000 0.000000,-1.000000 0.000000,-13.000000-13.000000,0.000000 0.000000,0.000000 13.000000,0.000000 0.000000,0.000000 0.000000,1.000000 0.000000,-1.000000 0.000000,0.000000 0.000000,0.000000 0.000000,0.000000 0.000000,0.000000 0.000000,0.000000 0.000000,0.000000 0.000000,0.000000 0.000000,-12.000000 0.000000,-1.000000 0.000000,13.000000 0.000000,0.000000 0.000000,0.000000 0.000000,0.000000 0.000000,0.000000 0.000000,0.000000 0.000000,0.000000 0.000000,1.000000 0.000000,-1.000000 0.000000,0.000000 0.000000,0.000000 0.000000,0.000000 0.000000,13.000000 0.000000,0.000000 0.000000,-13.000000 0.000000,1.000000 0.000000,-1.000000 0.000000,0.000000 0.000000,13.000000 0.000000,0.000000 0.000000,-13.000000 0.000000,0.000000 0.000000,1.000000 0.000000,-1.000000 0.000000,13.000000 0.000000,0.000000 0.000000,0.000000 0.000000,0.000000 0.000000,-13.000000 0.000000,1.000000 0.000000,12.000000 0.000000,0.000000 0.000000,0.000000 0.000000,0.000000 0.000000,-13.000000 0.000000,1.000000 0.000000,12.000000 0.000000,0.000000 0.000000,0.000000 0.000000,0.000000 0.000000,-13.000000 0.000000,0.000000 0.000000,14.000000 0.000000,-1.000000 0.000000,-13.000000 0.000000,0.000000 0.000000,13.000000 0.000000,0.000000 0.000000,-12.000000 0.000000,-1.000000 0.000000,0.000000 0.000000,0.000000 0.000000,13.000000 0.000000,0.000000 0.000000,-13.000000 0.000000,1.000000 0.000000,-1.000000 0.000000,0.000000 0.000000,0.000000 0.000000,0.000000 0.000000,0.000000 0.000000,0.000000 0.000000,0.000000 0.000000,0.000000 0.000000,1.000000 0.000000,-1.000000 0.000000,13.000000 0.000000,0.000000 0.000000,-13.000000 0.000000,0.000000 0.000000,13.000000 0.000000,1.000000 0.000000,-1.000000 0.000000,0.000000 0.000000,-13.000000 0.000000,0.000000 0.000000,26.000000 0.000000,1.000000 0.000000,-14.000000 0.000000,0.000000 0.000000,-13.000000 0.000000,0.000000 0.000000,13.000000 0.000000,1.000000 0.000000,-1.000000 0.000000,0.000000 0.000000,0.000000 0.000000,0.000000 0.000000,-13.000000 0.000000,1.000000 0.000000,12.000000 0.000000,0.000000 0.000000,-13.000000 0.000000,0.000000 0.000000,13.000000 0.000000,1.000000 0.000000,-1.000000 0.000000,0.000000 0.000000,0.000000 0.000000,0.000000 0.000000,0.000000 0.000000,1.000000 0.000000,12.000000 0.000000,0.000000 0.000000,-13.000000 0.000000,0.000000 0.000000,1.000000 0.000000,-1.000000 0.000000,13.000000 0.000000,0.000000 0.000000,-26.000000 0.000000,1.000000 0.000000,12.000000 0.000000,0.000000 0.000000,0.000000 0.000000,0.000000 0.000000,0.000000 0.000000,1.000000 0.000000,-1.000000 0.000000,0.000000 0.000000,-13.000000 0.000000,0.000000 0.000000,13.000000 0.000000,1.000000 0.000000,-14.000000 0.000000,0.000000 0.000000,13.000000 0.000000,0.000000 0.000000,-13.000000 0.000000,0.000000 0.000000,14.000000 0.000000,-1.000000 0.000000,0.000000 0.000000,0.000000 0.000000,0.000000 0.000000,0.000000 0.000000,1.000000 0.000000,-1.000000 0.000000,0.000000 0.000000,0.000000 0.000000,-13.000000 0.000000,0.000000 0.000000,0.000000 0.000000,1.000000 0.000000,12.000000 0.000000,0.000000 0.000000,-13.000000 0.000000,0.000000 0.000000,0.000000 0.000000,0.000000 0.000000,1.000000 0.000000,-1.000000 0.000000,0.000000 0.000000,0.000000 0.000000,0.000000 0.000000,0.000000 0.000000,0.000000 0.000000,0.000000 0.000000,0.000000 0.000000,1.000000 0.000000,12.000000 13.000000,0.000000 0.000000,-13.000000-13.000000,0.000000 0.000000,13.000000 0.000000,1.000000 0.000000,-1.000000 0.000000,0.000000 0.000000,0.000000 0.000000,0.000000 0.000000,-13.000000 0.000000,1.000000 0.000000,12.000000 13.000000,0.000000 0.000000,0.000000-13.000000,0.000000 0.000000,0.000000 0.000000,1.000000 0.000000,-1.000000 0.000000,0.000000 0.000000,-13.000000 0.000000,0.000000 0.000000,13.000000 0.000000,1.000000 0.000000,-14.000000 13.000000,0.000000 0.000000,13.000000-13.000000,0.000000 0.000000,0.000000 0.000000,0.000000 0.000000,-12.000000 0.000000,-1.000000 0.000000,13.000000 13.000000,0.000000 0.000000,-13.000000-13.000000,0.000000 0.000000,13.000000 0.000000,1.000000 0.000000,-14.000000 0.000000,0.000000 0.000000,13.000000 0.000000,0.000000 0.000000,-13.000000 0.000000,0.000000 0.000000,1.000000 0.000000,-1.000000 0.000000,-13.000000 13.000000,0.000000 1.000000,13.000000-14.000000,0.000000 0.000000,-13.000000 0.000000,0.000000 0.000000,0.000000 0.000000,0.000000 0.000000,0.000000 0.000000,0.000000 0.000000,0.000000 0.000000,1.000000 0.000000,-14.000000-14.000000,0.000000 1.000000,-14.000000 13.000000,1.000000 0.000000,0.000000-13.000000,0.000000 0.000000,0.000000 13.000000</inkml:trace>
</inkml:ink>
</file>

<file path=ppt/ink/ink37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10:05"/>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70676.000000 11628.000000,'26.000000'0.000000,"0.000000"0.000000,0.000000 0.000000,0.000000 0.000000,0.000000 0.000000,14.000000 0.000000,-1.000000 0.000000,13.000000 0.000000,0.000000 0.000000,-13.000000 0.000000,1.000000 0.000000,-1.000000 0.000000,0.000000 0.000000,0.000000 0.000000,0.000000 0.000000,-13.000000 0.000000,1.000000 0.000000,12.000000 0.000000,0.000000 0.000000,-13.000000 0.000000,0.000000 0.000000,0.000000 0.000000,0.000000 0.000000,-13.000000 0.000000</inkml:trace>
</inkml:ink>
</file>

<file path=ppt/ink/ink37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10:17"/>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75821.000000 12804.000000,'-26.000000'0.000000,"39.000000"0.000000,0.000000 0.000000,0.000000 0.000000,0.000000 0.000000,0.000000 0.000000,0.000000 0.000000,14.000000 0.000000,-1.000000 0.000000,0.000000 0.000000,0.000000 0.000000,0.000000-13.000000,0.000000 0.000000,0.000000 13.000000,0.000000 0.000000,14.000000 0.000000,-1.000000 0.000000,0.000000 0.000000,0.000000 0.000000,0.000000 0.000000,0.000000 0.000000,14.000000 0.000000,-1.000000 0.000000,-13.000000 0.000000,0.000000 0.000000,14.000000 0.000000,-1.000000 0.000000,-13.000000-13.000000,0.000000-1.000000,0.000000 14.000000,0.000000 0.000000,1.000000 0.000000,-1.000000 0.000000,0.000000 0.000000,0.000000 0.000000,0.000000 0.000000,1.000000 0.000000,-14.000000 0.000000,0.000000 0.000000,13.000000 0.000000,0.000000 0.000000,0.000000 0.000000,0.000000 0.000000,1.000000 0.000000,-1.000000 0.000000,0.000000 0.000000,0.000000 0.000000,-13.000000 0.000000,0.000000 0.000000,14.000000 0.000000,-1.000000 0.000000,0.000000 0.000000,0.000000 0.000000,-13.000000 0.000000,0.000000 0.000000,0.000000 0.000000,1.000000 0.000000,-14.000000 0.000000,0.000000 0.000000,0.000000 14.000000,0.000000-1.000000,-26.000000 0.000000,0.000000 0.000000,0.000000 0.000000</inkml:trace>
</inkml:ink>
</file>

<file path=ppt/ink/ink37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10:20"/>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58113.000000 13848.000000,'26.000000'0.000000,"-13.000000"-13.000000,0.000000 0.000000,13.000000 0.000000,0.000000 0.000000,14.000000 13.000000,-1.000000 0.000000,-13.000000-13.000000,0.000000 0.000000,13.000000 13.000000,0.000000 0.000000,-13.000000 0.000000,1.000000 0.000000,12.000000-13.000000,0.000000 0.000000,0.000000 13.000000,0.000000 0.000000,0.000000 0.000000,1.000000 0.000000,-1.000000-13.000000,0.000000 0.000000,-13.000000 13.000000,0.000000 0.000000,13.000000-13.000000,1.000000 0.000000,-1.000000 13.000000,0.000000 0.000000,-13.000000 0.000000,0.000000 0.000000,13.000000-13.000000,1.000000 0.000000,-14.000000 13.000000,0.000000 0.000000,13.000000 0.000000,0.000000 0.000000,-13.000000 0.000000,0.000000 0.000000,1.000000 0.000000,-1.000000 0.000000,0.000000 0.000000,0.000000 0.000000,13.000000 0.000000,0.000000 0.000000,-13.000000 0.000000,0.000000 0.000000,1.000000 0.000000,-1.000000 0.000000,13.000000-13.000000,0.000000 0.000000,0.000000 13.000000,0.000000 0.000000,1.000000 0.000000,-1.000000 0.000000,0.000000 0.000000,0.000000 0.000000,13.000000 0.000000,1.000000 0.000000,-1.000000 0.000000,0.000000 0.000000,-13.000000 0.000000,0.000000 0.000000,1.000000 0.000000,-1.000000 0.000000,0.000000 0.000000,0.000000 0.000000,0.000000 0.000000,0.000000 0.000000,1.000000 0.000000,-1.000000 0.000000,-13.000000 0.000000,0.000000 0.000000,13.000000 0.000000,0.000000 0.000000,-12.000000 0.000000,-1.000000 0.000000,13.000000 0.000000,0.000000 0.000000,-13.000000 0.000000,0.000000 0.000000,0.000000 0.000000,0.000000 0.000000,14.000000 0.000000,-1.000000 0.000000,-13.000000-14.000000,0.000000 1.000000,13.000000 13.000000,0.000000 0.000000,-12.000000 0.000000,-1.000000 0.000000,13.000000 0.000000,0.000000 0.000000,0.000000 0.000000,0.000000 0.000000,-13.000000 0.000000,1.000000 0.000000,12.000000 0.000000,0.000000 0.000000,-13.000000 0.000000,0.000000 0.000000,0.000000 0.000000,0.000000 0.000000,1.000000 0.000000,-1.000000 0.000000,13.000000 0.000000,0.000000 0.000000,-13.000000 0.000000,0.000000 0.000000,0.000000 0.000000,1.000000 0.000000,-1.000000 0.000000,0.000000 0.000000,0.000000 0.000000,0.000000 0.000000,0.000000-13.000000,0.000000 0.000000,0.000000 13.000000,0.000000 0.000000,1.000000 0.000000,-1.000000 0.000000,0.000000 0.000000,0.000000 0.000000,13.000000 0.000000,0.000000 0.000000,-13.000000 0.000000,1.000000 0.000000,-1.000000 0.000000,0.000000 0.000000,0.000000 0.000000,0.000000 0.000000,0.000000 0.000000,0.000000 0.000000,0.000000 0.000000,0.000000 0.000000,1.000000 0.000000,-1.000000 0.000000,0.000000 0.000000,0.000000 0.000000,-13.000000 0.000000,0.000000 0.000000,13.000000 0.000000,0.000000 0.000000,0.000000 0.000000,1.000000 0.000000,-14.000000 0.000000,0.000000 0.000000,13.000000 0.000000,0.000000 0.000000,-13.000000 0.000000,0.000000 0.000000,0.000000 0.000000,0.000000 0.000000,13.000000 0.000000,0.000000 0.000000,-13.000000 0.000000,0.000000 0.000000,14.000000 13.000000,-1.000000 0.000000,-13.000000-13.000000,0.000000 0.000000,13.000000 0.000000,0.000000 0.000000,0.000000 0.000000,0.000000 0.000000,-13.000000 0.000000,0.000000 0.000000,14.000000 0.000000,-1.000000 0.000000,0.000000 0.000000,0.000000 0.000000,0.000000 13.000000,0.000000 1.000000,0.000000-14.000000,0.000000 0.000000,0.000000 0.000000,1.000000 0.000000,-1.000000 0.000000,0.000000 0.000000,0.000000 0.000000,0.000000 0.000000,0.000000 0.000000,0.000000 0.000000,0.000000 0.000000,1.000000 0.000000,-1.000000 13.000000,0.000000 0.000000,0.000000-13.000000,0.000000 0.000000,0.000000 0.000000,0.000000 0.000000,0.000000 0.000000,1.000000 0.000000,-1.000000 0.000000,0.000000 0.000000,-13.000000 0.000000,0.000000 0.000000,13.000000 13.000000,0.000000 0.000000,0.000000-13.000000,0.000000 0.000000,-13.000000 0.000000,0.000000 0.000000,1.000000 0.000000,-1.000000 0.000000,13.000000 0.000000,0.000000 0.000000,0.000000 0.000000,0.000000 0.000000,-13.000000 13.000000,0.000000 0.000000,13.000000-13.000000,0.000000 0.000000,1.000000 0.000000,-1.000000 0.000000,-13.000000 0.000000,0.000000 0.000000,13.000000 0.000000,0.000000 0.000000,0.000000 0.000000,0.000000 0.000000,0.000000 0.000000,0.000000 0.000000,1.000000 0.000000,-1.000000 0.000000,0.000000 0.000000,0.000000 0.000000,0.000000 0.000000,0.000000 0.000000,0.000000 13.000000,0.000000 0.000000,1.000000-13.000000,-1.000000 0.000000,-13.000000 0.000000,0.000000 0.000000,13.000000 0.000000,0.000000 0.000000,0.000000 0.000000,0.000000 0.000000,0.000000 0.000000,0.000000 0.000000,1.000000 0.000000,-1.000000 0.000000,0.000000 0.000000,0.000000 0.000000,0.000000 0.000000,0.000000 0.000000,0.000000 0.000000,0.000000 0.000000,1.000000 0.000000,-1.000000 0.000000,0.000000 13.000000,0.000000 0.000000,0.000000-13.000000,0.000000 0.000000,13.000000 0.000000,0.000000 0.000000,1.000000 0.000000,-1.000000 0.000000,-13.000000 13.000000,0.000000 0.000000,13.000000-13.000000,0.000000 0.000000,-12.000000 0.000000,-1.000000 0.000000,13.000000 0.000000,0.000000 0.000000,-13.000000 0.000000,0.000000 0.000000,13.000000 13.000000,1.000000 0.000000,-14.000000-13.000000,0.000000 0.000000,0.000000 0.000000,0.000000 0.000000,13.000000 0.000000,0.000000 0.000000,1.000000 0.000000,-1.000000 0.000000,-13.000000 13.000000,0.000000 0.000000,13.000000-13.000000,0.000000 0.000000,-12.000000 0.000000,-1.000000 0.000000,13.000000 0.000000,0.000000 0.000000,-13.000000 0.000000,0.000000 0.000000,13.000000 14.000000,1.000000-1.000000,-14.000000-13.000000,0.000000 0.000000,0.000000 0.000000,0.000000 0.000000,0.000000 0.000000,0.000000 0.000000,0.000000 0.000000,1.000000 0.000000,-1.000000 0.000000,0.000000 0.000000,13.000000 0.000000,0.000000 0.000000,-13.000000 0.000000,0.000000 0.000000,0.000000 0.000000,1.000000 0.000000,12.000000 0.000000,0.000000 0.000000,-13.000000 0.000000,0.000000 0.000000,0.000000 0.000000,0.000000 0.000000,1.000000 0.000000,-1.000000 0.000000,0.000000 0.000000,0.000000 0.000000,0.000000 0.000000,0.000000 0.000000,0.000000 0.000000,0.000000 0.000000,0.000000 0.000000,1.000000 0.000000,-1.000000 0.000000,0.000000 0.000000,0.000000 0.000000,0.000000 0.000000,0.000000 0.000000,0.000000 0.000000,-13.000000-13.000000,0.000000-1.000000,0.000000 14.000000,1.000000 0.000000,12.000000 0.000000,0.000000 0.000000,-13.000000 0.000000,0.000000 0.000000,0.000000 0.000000,0.000000 0.000000,0.000000 0.000000,0.000000 0.000000,0.000000 0.000000,0.000000 0.000000,0.000000-13.000000,0.000000 0.000000,0.000000 13.000000,1.000000 0.000000,-1.000000 0.000000,0.000000 0.000000,0.000000 0.000000,0.000000 0.000000,0.000000 0.000000,0.000000 0.000000,0.000000 0.000000,0.000000 0.000000,0.000000 0.000000,0.000000 0.000000,0.000000 0.000000,0.000000 0.000000,0.000000 0.000000,0.000000 0.000000,13.000000 0.000000,1.000000 0.000000,-14.000000 0.000000,0.000000 0.000000,13.000000 0.000000,0.000000 0.000000,0.000000 0.000000,0.000000 0.000000,-13.000000 0.000000,0.000000 0.000000,13.000000 0.000000,1.000000 0.000000,-1.000000 0.000000,0.000000 0.000000,-13.000000 0.000000,0.000000 0.000000,13.000000 0.000000,0.000000 0.000000,-13.000000 0.000000,0.000000 0.000000,0.000000 0.000000,0.000000 0.000000,0.000000 0.000000,0.000000 0.000000,1.000000 0.000000,-1.000000 0.000000,0.000000 0.000000,0.000000 0.000000,0.000000 0.000000,0.000000 0.000000,0.000000 0.000000,0.000000 0.000000,0.000000 0.000000,0.000000 0.000000,0.000000 0.000000,0.000000 0.000000,0.000000 0.000000,0.000000 0.000000,0.000000 0.000000,0.000000 0.000000,0.000000 0.000000,1.000000 0.000000,12.000000 0.000000,0.000000 0.000000,-13.000000-13.000000,0.000000 0.000000,0.000000 13.000000,0.000000 0.000000,13.000000 0.000000,0.000000 0.000000,-13.000000 0.000000,0.000000 0.000000,13.000000 0.000000,1.000000 0.000000,-1.000000 0.000000,0.000000 0.000000,0.000000 0.000000,0.000000 0.000000,-13.000000 0.000000,0.000000 0.000000,13.000000 0.000000,0.000000 0.000000,1.000000 0.000000,-1.000000 0.000000,0.000000 0.000000,0.000000 0.000000,-13.000000 13.000000,0.000000 0.000000,13.000000-13.000000,0.000000 0.000000,-13.000000 0.000000,0.000000 0.000000,13.000000 0.000000,1.000000 0.000000,-14.000000 0.000000,0.000000 0.000000,13.000000 0.000000,0.000000 0.000000,-13.000000 0.000000,0.000000 0.000000,0.000000 0.000000,0.000000 0.000000,13.000000 0.000000,0.000000 0.000000,-13.000000 13.000000,1.000000 0.000000,12.000000-13.000000,0.000000 0.000000,-13.000000 0.000000,0.000000 0.000000,13.000000 0.000000,0.000000 0.000000,-13.000000 0.000000,0.000000 0.000000,13.000000 0.000000,1.000000 0.000000,-1.000000 0.000000,0.000000 0.000000,13.000000 0.000000,0.000000 0.000000,-13.000000 0.000000,0.000000 0.000000,14.000000 0.000000,-1.000000 0.000000,0.000000 0.000000,0.000000 0.000000,13.000000 14.000000,1.000000-1.000000,-14.000000-13.000000,0.000000 0.000000,0.000000 0.000000,0.000000 0.000000,0.000000 0.000000,1.000000 0.000000,-1.000000 0.000000,0.000000 0.000000,13.000000 0.000000,0.000000 0.000000,1.000000 13.000000,-1.000000 0.000000,0.000000-13.000000,0.000000 0.000000,-12.000000 0.000000,-1.000000 0.000000,13.000000 0.000000,0.000000 0.000000,-13.000000 13.000000,1.000000 0.000000,-1.000000-13.000000,0.000000 0.000000,-13.000000 0.000000,0.000000 0.000000,0.000000 0.000000,0.000000 0.000000,-13.000000 0.000000,0.000000 0.000000,1.000000 0.000000,-1.000000 0.000000,0.000000 0.000000,0.000000 0.000000,0.000000-13.000000,0.000000 0.000000,0.000000 13.000000,0.000000 0.000000,0.000000 0.000000,0.000000 0.000000,0.000000 0.000000,0.000000 0.000000,13.000000-13.000000,0.000000 0.000000,-13.000000 13.000000,1.000000 0.000000,12.000000 0.000000,0.000000 0.000000,-13.000000-13.000000,0.000000-1.000000,13.000000 14.000000,0.000000 0.000000,0.000000 0.000000,0.000000 0.000000,-13.000000 0.000000,1.000000 0.000000,12.000000 0.000000,0.000000 0.000000,0.000000 0.000000,0.000000 0.000000,0.000000 0.000000,0.000000 0.000000,0.000000 0.000000,0.000000 0.000000,1.000000 0.000000,-1.000000 0.000000,13.000000 0.000000,0.000000 0.000000,-13.000000 0.000000,0.000000 0.000000,13.000000 0.000000,1.000000 0.000000,-14.000000 0.000000,0.000000 0.000000,13.000000 0.000000,0.000000 0.000000,-13.000000 0.000000,0.000000 0.000000,1.000000 0.000000,-1.000000 0.000000,13.000000 0.000000,0.000000 0.000000,-13.000000 14.000000,0.000000-1.000000,0.000000-13.000000,1.000000 0.000000,-1.000000 0.000000,0.000000 0.000000,0.000000 0.000000,0.000000 0.000000,0.000000 13.000000,0.000000 0.000000,0.000000-13.000000,0.000000 0.000000,1.000000 0.000000,-1.000000 0.000000,-13.000000 0.000000,0.000000 0.000000,13.000000 0.000000,0.000000 0.000000,-13.000000 0.000000,0.000000 0.000000,13.000000 0.000000,0.000000 0.000000,1.000000 0.000000,-1.000000 0.000000,-13.000000 0.000000,0.000000 0.000000,13.000000 0.000000,0.000000 0.000000,-13.000000 0.000000,0.000000 0.000000,13.000000 0.000000,0.000000 0.000000,-13.000000 0.000000,0.000000 0.000000,14.000000 0.000000,-1.000000 0.000000,0.000000 0.000000,0.000000 0.000000,-13.000000 0.000000,0.000000 0.000000,13.000000 0.000000,0.000000 0.000000,-13.000000 0.000000,0.000000 0.000000,14.000000 0.000000,-1.000000 0.000000,-13.000000 0.000000,0.000000 0.000000,13.000000 0.000000,0.000000 0.000000,-13.000000 0.000000,0.000000 0.000000,13.000000 0.000000,0.000000 0.000000,-13.000000 0.000000,1.000000 0.000000,-1.000000 13.000000,0.000000 0.000000,13.000000-13.000000,0.000000 0.000000,-13.000000 0.000000,0.000000 0.000000,0.000000 0.000000,0.000000 0.000000,13.000000 0.000000,0.000000 0.000000,-13.000000 0.000000,0.000000 0.000000,1.000000 0.000000,-1.000000 0.000000,0.000000 0.000000,0.000000 0.000000,13.000000 0.000000,0.000000 0.000000,-13.000000 0.000000,0.000000 0.000000,0.000000 0.000000,0.000000 0.000000,0.000000 0.000000,0.000000 0.000000,0.000000 0.000000,0.000000 0.000000,0.000000 0.000000,1.000000 0.000000,-14.000000-13.000000,0.000000 0.000000,-14.000000 13.000000,1.000000 0.000000,-13.000000 0.000000,0.000000 0.000000,13.000000-13.000000</inkml:trace>
</inkml:ink>
</file>

<file path=ppt/ink/ink37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10:25"/>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74646.000000 13744.000000,'26.000000'0.000000,"-26.000000"-13.000000,0.000000 0.000000,13.000000 13.000000,0.000000 0.000000,0.000000 0.000000,0.000000 0.000000,0.000000 0.000000,0.000000 0.000000,13.000000 0.000000,1.000000 0.000000,-1.000000 0.000000,0.000000 0.000000,13.000000 0.000000,0.000000 0.000000,0.000000 0.000000,1.000000 0.000000,12.000000 0.000000,0.000000 0.000000,0.000000 0.000000,0.000000 0.000000,14.000000 0.000000,-1.000000 0.000000,0.000000 0.000000,1.000000 0.000000,-1.000000 0.000000,0.000000 0.000000,-13.000000 0.000000,1.000000 0.000000,-1.000000 13.000000,0.000000 0.000000,-13.000000-13.000000,1.000000 0.000000,-1.000000 0.000000,0.000000 0.000000,13.000000 0.000000,0.000000 0.000000,-12.000000 0.000000,-1.000000 0.000000,0.000000 13.000000,0.000000 0.000000,13.000000-13.000000,1.000000 0.000000,-14.000000 0.000000,0.000000 0.000000,0.000000 0.000000,0.000000 0.000000,14.000000 0.000000,-1.000000 0.000000,-13.000000 0.000000,0.000000 0.000000,0.000000 0.000000,0.000000 0.000000,1.000000 0.000000,-1.000000 0.000000,0.000000 0.000000,0.000000 0.000000,0.000000 0.000000,1.000000 0.000000,-1.000000 0.000000,0.000000 0.000000,0.000000 0.000000,0.000000 0.000000,0.000000 0.000000,1.000000 0.000000,-1.000000 0.000000,0.000000 0.000000,0.000000 0.000000,0.000000 0.000000,14.000000 0.000000,-1.000000 0.000000,0.000000 0.000000,0.000000 0.000000,-13.000000 0.000000,1.000000 0.000000,12.000000 13.000000,0.000000 0.000000,-13.000000-13.000000,0.000000 0.000000,1.000000 0.000000,-1.000000 0.000000,13.000000 0.000000,0.000000 0.000000,-26.000000 13.000000,1.000000 0.000000,12.000000-13.000000,0.000000 0.000000,0.000000 0.000000,0.000000 0.000000,-13.000000 0.000000,0.000000 0.000000,14.000000 13.000000,-1.000000 0.000000,0.000000-13.000000,0.000000 0.000000,0.000000 0.000000,1.000000 0.000000,-1.000000 0.000000,0.000000 0.000000,0.000000 14.000000,0.000000-1.000000,-13.000000-13.000000,0.000000 0.000000,14.000000 0.000000,-1.000000 0.000000,-13.000000 0.000000,0.000000 0.000000,-13.000000 0.000000,0.000000 0.000000,13.000000 0.000000,0.000000 0.000000,1.000000 13.000000,-1.000000 0.000000,-13.000000-13.000000,0.000000 0.000000,0.000000 0.000000,0.000000 0.000000,13.000000 0.000000,0.000000 0.000000,-13.000000 0.000000,0.000000 0.000000,13.000000 0.000000,0.000000 0.000000,-12.000000 0.000000,-1.000000 0.000000,13.000000 0.000000,0.000000 0.000000,-13.000000 0.000000,0.000000 0.000000,13.000000 0.000000,0.000000 0.000000,-13.000000 0.000000,0.000000 0.000000,0.000000 0.000000,0.000000 0.000000,14.000000 13.000000,-1.000000 0.000000,-13.000000-13.000000,0.000000 0.000000,0.000000 0.000000,0.000000 0.000000,-13.000000 13.000000,0.000000 0.000000,-13.000000 0.000000</inkml:trace>
</inkml:ink>
</file>

<file path=ppt/ink/ink37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10:29"/>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57878.000000 14841.000000,'26.000000'0.000000,"-13.000000"-13.000000,0.000000 0.000000,0.000000 13.000000,0.000000 0.000000,0.000000 0.000000,0.000000 0.000000,0.000000 0.000000,0.000000 0.000000,1.000000 0.000000,-1.000000 0.000000,13.000000 0.000000,0.000000 0.000000,-13.000000 0.000000,0.000000 0.000000,13.000000 0.000000,0.000000 0.000000,0.000000 0.000000,0.000000 0.000000,14.000000 0.000000,-1.000000 0.000000,-13.000000 0.000000,0.000000 0.000000,13.000000 0.000000,0.000000 0.000000,-13.000000 0.000000,1.000000 0.000000,12.000000 0.000000,0.000000 0.000000,-13.000000 0.000000,0.000000 0.000000,13.000000 0.000000,1.000000 0.000000,-1.000000 0.000000,0.000000 0.000000,-13.000000 0.000000,0.000000 0.000000,13.000000 13.000000,0.000000 0.000000,1.000000-13.000000,-1.000000 0.000000,-13.000000 0.000000,0.000000 0.000000,13.000000 0.000000,0.000000 0.000000,-12.000000 0.000000,-1.000000 0.000000,13.000000 0.000000,0.000000 0.000000,-13.000000 0.000000,0.000000 0.000000,0.000000 0.000000,1.000000 0.000000,-1.000000 13.000000,0.000000 0.000000,0.000000-13.000000,0.000000 0.000000,0.000000 0.000000,0.000000 0.000000,0.000000 0.000000,0.000000 0.000000,1.000000 13.000000,-1.000000 0.000000,13.000000-13.000000,0.000000 0.000000,-13.000000 0.000000,0.000000 0.000000,0.000000 0.000000,1.000000 0.000000,12.000000 0.000000,0.000000 0.000000,0.000000 0.000000,0.000000 0.000000,0.000000 0.000000,1.000000 0.000000,-1.000000 0.000000,0.000000 0.000000,0.000000 0.000000,0.000000 0.000000,0.000000 0.000000,1.000000 0.000000,-14.000000 0.000000,0.000000 0.000000,13.000000 0.000000,0.000000 0.000000,-13.000000 0.000000,0.000000 0.000000,1.000000 13.000000,-1.000000 0.000000,0.000000-13.000000,0.000000 0.000000,13.000000 0.000000,0.000000 0.000000,-13.000000 0.000000,1.000000 0.000000,-1.000000 0.000000,0.000000 0.000000,0.000000 13.000000,0.000000 0.000000,0.000000-13.000000,0.000000 0.000000,13.000000 0.000000,1.000000 0.000000,-14.000000 0.000000,0.000000 0.000000,13.000000 0.000000,0.000000 0.000000,-13.000000 14.000000,0.000000-1.000000,14.000000-13.000000,-1.000000 0.000000,-13.000000 0.000000,0.000000 0.000000,13.000000 0.000000,0.000000 0.000000,-13.000000 0.000000,1.000000 0.000000,-1.000000 0.000000,0.000000 0.000000,13.000000 0.000000,0.000000 0.000000,-13.000000 0.000000,0.000000 0.000000,1.000000 0.000000,-1.000000 0.000000,0.000000 0.000000,0.000000 0.000000,0.000000 0.000000,0.000000 0.000000,0.000000 0.000000,0.000000 0.000000,1.000000 0.000000,-1.000000 0.000000,0.000000 0.000000,0.000000 0.000000,-13.000000 13.000000,0.000000 0.000000,13.000000-13.000000,0.000000 0.000000,0.000000 0.000000,0.000000 0.000000,1.000000 0.000000,-1.000000 0.000000,0.000000 0.000000,0.000000 0.000000,0.000000 0.000000,0.000000 0.000000,0.000000 0.000000,0.000000 0.000000,1.000000 0.000000,-1.000000 0.000000,0.000000 0.000000,0.000000 0.000000,0.000000 0.000000,0.000000 0.000000,0.000000 0.000000,0.000000 0.000000,0.000000 0.000000,1.000000 0.000000,-1.000000 0.000000,0.000000 0.000000,0.000000 0.000000,0.000000 0.000000,13.000000 0.000000,0.000000 0.000000,-26.000000 0.000000,1.000000 0.000000,12.000000 0.000000,0.000000 0.000000,13.000000 13.000000,0.000000 0.000000,-13.000000-13.000000,0.000000 0.000000,0.000000 0.000000,1.000000 0.000000,12.000000 0.000000,0.000000 0.000000,0.000000 0.000000,0.000000 0.000000,-13.000000 0.000000,1.000000 0.000000,25.000000 0.000000,0.000000 0.000000,-13.000000 0.000000,0.000000 0.000000,1.000000 0.000000,-1.000000 0.000000,13.000000 0.000000,0.000000 0.000000,-26.000000 0.000000,0.000000 0.000000,14.000000 0.000000,-1.000000 0.000000,-13.000000 0.000000,0.000000 0.000000,0.000000 0.000000,0.000000 0.000000,0.000000 0.000000,1.000000 0.000000,-1.000000 0.000000,0.000000 0.000000,-13.000000 0.000000,0.000000 0.000000,13.000000 0.000000,0.000000 0.000000,0.000000 0.000000,0.000000 0.000000,0.000000 0.000000,1.000000 0.000000,-1.000000 0.000000,0.000000 0.000000,0.000000 0.000000,0.000000 0.000000,0.000000 0.000000,0.000000 0.000000,0.000000 0.000000,1.000000 0.000000,-1.000000 0.000000,0.000000 0.000000,0.000000 0.000000,0.000000 0.000000,0.000000 0.000000,0.000000 0.000000,0.000000 0.000000,0.000000 0.000000,1.000000 0.000000,-1.000000 0.000000,0.000000 0.000000,0.000000 0.000000,-13.000000 0.000000,0.000000 0.000000,0.000000 0.000000,0.000000 0.000000,0.000000 0.000000,0.000000 0.000000,13.000000 0.000000,1.000000 0.000000,-14.000000 0.000000,0.000000 0.000000,0.000000 0.000000,0.000000 0.000000,13.000000 0.000000,0.000000 0.000000,0.000000-13.000000,0.000000 0.000000,0.000000 13.000000,0.000000 0.000000,1.000000 0.000000,-1.000000 0.000000,0.000000 0.000000,0.000000 0.000000,13.000000 0.000000,0.000000 0.000000,-13.000000 0.000000,1.000000 0.000000,12.000000 0.000000,0.000000 0.000000,0.000000 0.000000,0.000000 0.000000,0.000000 0.000000,1.000000 0.000000,12.000000 0.000000,0.000000 0.000000,0.000000 0.000000,1.000000 0.000000,-1.000000 0.000000,0.000000 0.000000,-13.000000 0.000000,0.000000 0.000000,14.000000 0.000000,-1.000000 0.000000,-13.000000 0.000000,0.000000 0.000000,0.000000 0.000000,1.000000 0.000000,-1.000000 0.000000,0.000000 0.000000,-13.000000 0.000000,0.000000 0.000000,0.000000 0.000000,0.000000 0.000000,14.000000 0.000000,-1.000000 0.000000,-13.000000 0.000000,0.000000 0.000000,0.000000 0.000000,0.000000 0.000000,0.000000 0.000000,0.000000 0.000000,14.000000 0.000000,-1.000000 0.000000,-13.000000-13.000000,0.000000 0.000000,13.000000 13.000000,0.000000 0.000000,-12.000000 0.000000,-1.000000 0.000000,0.000000 0.000000,0.000000 0.000000,0.000000 0.000000,0.000000 0.000000,0.000000 0.000000,0.000000 0.000000,0.000000 0.000000,1.000000 0.000000,-1.000000-13.000000,0.000000-1.000000,0.000000 14.000000,0.000000 0.000000,0.000000 0.000000,0.000000 0.000000,0.000000 0.000000,1.000000 0.000000,-1.000000 0.000000,0.000000 0.000000,0.000000 0.000000,0.000000 0.000000,0.000000 0.000000,0.000000 0.000000,0.000000 0.000000,0.000000 0.000000,1.000000 0.000000,-1.000000 0.000000,0.000000 0.000000,0.000000 0.000000,0.000000 0.000000,0.000000 0.000000,13.000000 0.000000,1.000000 0.000000,-1.000000 0.000000,0.000000 0.000000,0.000000 0.000000,0.000000 0.000000,0.000000 0.000000,1.000000 0.000000,-1.000000 0.000000,0.000000 0.000000,0.000000 0.000000,0.000000 0.000000,1.000000 0.000000,-1.000000 0.000000,0.000000 14.000000,0.000000-1.000000,0.000000-13.000000,0.000000 0.000000,-12.000000 0.000000,-1.000000 0.000000,13.000000 0.000000,0.000000 0.000000,0.000000 0.000000,0.000000 0.000000,1.000000 13.000000,-1.000000 0.000000,0.000000-13.000000,0.000000 0.000000,-13.000000 0.000000,0.000000 0.000000,13.000000 0.000000,1.000000 0.000000,-1.000000 0.000000,0.000000 0.000000,0.000000 0.000000,0.000000 0.000000,1.000000 0.000000,-1.000000 0.000000,0.000000 13.000000,0.000000 0.000000,0.000000-13.000000,0.000000 0.000000,1.000000 0.000000,-1.000000 0.000000,-13.000000 0.000000,0.000000 0.000000,13.000000 0.000000,0.000000 0.000000,-13.000000 0.000000,1.000000 0.000000,-1.000000 0.000000,0.000000 0.000000,0.000000 0.000000,0.000000 0.000000,13.000000 0.000000,0.000000 0.000000,-12.000000 0.000000,-1.000000 0.000000,0.000000 0.000000,0.000000 0.000000,13.000000 0.000000,0.000000 0.000000,-13.000000 13.000000,1.000000 0.000000,12.000000-13.000000,0.000000 0.000000,0.000000 0.000000,0.000000 0.000000,0.000000 0.000000,1.000000 0.000000,-14.000000 0.000000,0.000000 0.000000,13.000000 0.000000,0.000000 0.000000,0.000000 13.000000,1.000000 0.000000,-14.000000-13.000000,0.000000 0.000000,13.000000 0.000000,0.000000 0.000000,0.000000 0.000000,0.000000 0.000000,-12.000000 0.000000,-1.000000 0.000000,0.000000 0.000000,0.000000 0.000000,13.000000 0.000000,0.000000 0.000000,-13.000000 0.000000,1.000000 0.000000,-1.000000 13.000000,0.000000 0.000000,13.000000-13.000000,0.000000 0.000000,0.000000 0.000000,0.000000 0.000000,1.000000 0.000000,-1.000000 0.000000,0.000000 0.000000,0.000000 0.000000,13.000000 13.000000,1.000000 0.000000,-14.000000-13.000000,0.000000 0.000000,0.000000 0.000000,0.000000 0.000000,1.000000 0.000000,-1.000000 0.000000,0.000000 0.000000,0.000000 0.000000,0.000000 13.000000,0.000000 0.000000,-12.000000-13.000000,-1.000000 0.000000,0.000000 0.000000,0.000000 0.000000,13.000000 0.000000,0.000000 0.000000,-13.000000 0.000000,1.000000 0.000000,-1.000000 13.000000,0.000000 1.000000,13.000000-14.000000,0.000000 0.000000,0.000000 0.000000,0.000000 0.000000,1.000000 0.000000,-1.000000 0.000000,-13.000000 0.000000,0.000000 0.000000,13.000000 0.000000,0.000000 0.000000,1.000000 0.000000,-1.000000 0.000000,0.000000 0.000000,0.000000 0.000000,0.000000 0.000000,0.000000 0.000000,-12.000000 0.000000,-1.000000 0.000000,0.000000 0.000000,0.000000 0.000000,13.000000 0.000000,0.000000 0.000000,-13.000000 0.000000,1.000000 0.000000,-1.000000 0.000000,0.000000 0.000000,-13.000000 13.000000,0.000000 0.000000,13.000000-13.000000,0.000000 0.000000,0.000000 0.000000,0.000000 0.000000,0.000000 0.000000,1.000000 0.000000,-1.000000 0.000000,0.000000 0.000000,0.000000 0.000000,0.000000 0.000000,0.000000 0.000000,0.000000 0.000000,13.000000 0.000000,1.000000 0.000000,-14.000000 0.000000,0.000000 0.000000,0.000000 0.000000,0.000000 0.000000,0.000000 0.000000,0.000000 0.000000,14.000000 0.000000,-1.000000 0.000000,-13.000000 0.000000,0.000000 0.000000,0.000000 0.000000,0.000000 0.000000,0.000000 0.000000,0.000000 0.000000,1.000000 0.000000,-1.000000 0.000000,0.000000 0.000000,0.000000 0.000000,0.000000 0.000000,0.000000 0.000000,0.000000 0.000000,0.000000 0.000000,1.000000 0.000000,-1.000000 0.000000,0.000000 0.000000,0.000000 0.000000,0.000000 13.000000,0.000000 0.000000,0.000000-13.000000,0.000000 0.000000,-13.000000 0.000000,0.000000 0.000000,14.000000 0.000000,-1.000000 0.000000,0.000000 0.000000,0.000000 0.000000,-13.000000 0.000000,0.000000 0.000000,13.000000 0.000000,0.000000 0.000000,0.000000 0.000000,1.000000 0.000000,-1.000000 0.000000,0.000000 0.000000,0.000000 0.000000,0.000000 0.000000,0.000000 0.000000,0.000000 0.000000,-13.000000 0.000000,0.000000 0.000000,13.000000 0.000000,1.000000 0.000000,-1.000000 0.000000,0.000000 0.000000,-13.000000 0.000000,0.000000 0.000000,13.000000 0.000000,0.000000 0.000000,-13.000000 0.000000,0.000000 0.000000,13.000000 0.000000,1.000000 0.000000,-14.000000 0.000000,0.000000 0.000000,0.000000 0.000000,0.000000 0.000000,0.000000 0.000000,0.000000 0.000000,0.000000 0.000000,0.000000 0.000000,0.000000 0.000000,0.000000 0.000000,13.000000 0.000000,0.000000 0.000000,-13.000000 0.000000,0.000000 0.000000,1.000000 0.000000,-1.000000 0.000000,0.000000 0.000000,0.000000 0.000000,0.000000 0.000000,0.000000 0.000000,0.000000 0.000000</inkml:trace>
</inkml:ink>
</file>

<file path=ppt/ink/ink37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10:42"/>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59654.000000 17244.000000,'-26.000000'-26.000000,"13.000000"26.000000,0.000000 0.000000,0.000000 0.000000,0.000000 0.000000,0.000000 0.000000,-1.000000 0.000000,1.000000 0.000000,0.000000 0.000000,0.000000 0.000000,0.000000 0.000000,0.000000 0.000000,0.000000 0.000000,26.000000 0.000000,0.000000 0.000000,0.000000 0.000000,0.000000 0.000000,0.000000 0.000000,0.000000 0.000000,14.000000 0.000000,-1.000000 0.000000,0.000000 13.000000,0.000000 0.000000,13.000000-13.000000,0.000000 0.000000,14.000000 0.000000,-1.000000 0.000000,0.000000 0.000000,0.000000 0.000000,0.000000 0.000000,1.000000 0.000000,12.000000 0.000000,0.000000 0.000000,-12.000000 0.000000,-1.000000 0.000000,13.000000 0.000000,0.000000 0.000000,-25.000000 0.000000,-1.000000 0.000000,13.000000 0.000000,0.000000 0.000000,0.000000 0.000000,1.000000 0.000000,-14.000000 0.000000,0.000000 0.000000,13.000000 0.000000,0.000000 0.000000,1.000000 0.000000,-1.000000 0.000000,0.000000 0.000000,0.000000 0.000000,14.000000 0.000000,-1.000000 0.000000,-13.000000 0.000000,0.000000 0.000000,1.000000 0.000000,-1.000000 0.000000,13.000000 0.000000,1.000000 0.000000,-27.000000 0.000000,0.000000 0.000000,13.000000 0.000000,0.000000 0.000000,1.000000 0.000000,-1.000000 0.000000,-13.000000 0.000000,0.000000 0.000000,13.000000-13.000000,1.000000 0.000000,-1.000000 13.000000,0.000000 0.000000,13.000000 0.000000,1.000000 0.000000,-14.000000 0.000000,0.000000 0.000000,0.000000 0.000000,1.000000 0.000000,-1.000000 0.000000,0.000000 0.000000,0.000000 0.000000,1.000000 0.000000,-1.000000 0.000000,0.000000 0.000000,-13.000000 0.000000,0.000000 0.000000,14.000000 0.000000,-1.000000 0.000000,-13.000000 0.000000,0.000000 0.000000,0.000000 0.000000,1.000000 0.000000,12.000000 0.000000,0.000000 0.000000,0.000000 0.000000,1.000000 0.000000,-1.000000 0.000000,0.000000 0.000000,-13.000000 0.000000,0.000000 0.000000,14.000000 0.000000,-1.000000 0.000000,-13.000000 0.000000,0.000000 0.000000,0.000000 0.000000,1.000000 0.000000,-1.000000 0.000000,0.000000 0.000000,0.000000 0.000000,0.000000 0.000000,1.000000 0.000000,-1.000000 0.000000,0.000000 0.000000,0.000000 0.000000,0.000000 13.000000,0.000000 0.000000,14.000000-13.000000,-1.000000 0.000000,-13.000000 0.000000,0.000000 0.000000,13.000000 0.000000,1.000000 0.000000,-14.000000 0.000000,0.000000 0.000000,13.000000 0.000000,1.000000 0.000000,-1.000000 0.000000,0.000000 0.000000,-13.000000 0.000000,0.000000 0.000000,14.000000 0.000000,-1.000000 0.000000,-13.000000 0.000000,0.000000 0.000000,0.000000 0.000000,1.000000 0.000000,12.000000 0.000000,0.000000 0.000000,-13.000000 0.000000,0.000000 0.000000,14.000000 0.000000,-1.000000 0.000000,0.000000 0.000000,0.000000 0.000000,1.000000 0.000000,-1.000000 0.000000,0.000000 0.000000,0.000000 0.000000,1.000000 0.000000,-1.000000 0.000000,-13.000000 0.000000,0.000000 0.000000,13.000000 0.000000,1.000000 0.000000,-14.000000 0.000000,0.000000 0.000000,0.000000 0.000000,0.000000 0.000000,0.000000 0.000000,1.000000 0.000000,12.000000 0.000000,0.000000 0.000000,-13.000000 0.000000,0.000000 0.000000,14.000000 0.000000,-1.000000 0.000000,-13.000000 0.000000,0.000000 0.000000,14.000000 0.000000,-1.000000 0.000000,-13.000000 0.000000,0.000000 0.000000,13.000000 0.000000,1.000000 0.000000,-14.000000-13.000000,0.000000 0.000000,0.000000 13.000000,0.000000 0.000000,14.000000 0.000000,-1.000000 0.000000,-13.000000 0.000000,0.000000 0.000000,13.000000 0.000000,1.000000 0.000000,-14.000000 0.000000,0.000000 0.000000,13.000000 0.000000,0.000000 0.000000,1.000000 0.000000,-1.000000 0.000000,0.000000 0.000000,0.000000 0.000000,1.000000 0.000000,-1.000000 0.000000,0.000000 0.000000,0.000000 0.000000,1.000000 0.000000,-1.000000 0.000000,0.000000 0.000000,0.000000 0.000000,-13.000000 0.000000,1.000000 0.000000,-1.000000 0.000000,0.000000 0.000000,0.000000 0.000000,0.000000 0.000000,1.000000 0.000000,-1.000000 0.000000,13.000000 0.000000,0.000000 0.000000,-13.000000 0.000000,1.000000 0.000000,12.000000 0.000000,0.000000 0.000000,0.000000 0.000000,0.000000 0.000000,-12.000000 13.000000,-1.000000 0.000000,13.000000-13.000000,0.000000 0.000000,-13.000000 0.000000,1.000000 0.000000,-1.000000 0.000000,0.000000 0.000000,-13.000000 13.000000,0.000000 0.000000,13.000000-13.000000,1.000000 0.000000,-1.000000 0.000000,0.000000 0.000000,-13.000000 0.000000,0.000000 0.000000,13.000000 0.000000,1.000000 0.000000,-14.000000 0.000000,0.000000 0.000000,13.000000 13.000000,0.000000 0.000000,0.000000-13.000000,1.000000 0.000000,-1.000000 0.000000,0.000000 0.000000,13.000000 0.000000,0.000000 0.000000,-12.000000 0.000000,-1.000000 0.000000,0.000000 0.000000,0.000000 0.000000,13.000000 0.000000,1.000000 0.000000,-14.000000 13.000000,0.000000 0.000000,-13.000000-13.000000,0.000000 0.000000,13.000000 0.000000,0.000000 0.000000,1.000000 0.000000,-1.000000 0.000000,0.000000 0.000000,0.000000 0.000000,0.000000 0.000000,1.000000 0.000000,-1.000000 13.000000,0.000000 0.000000,0.000000-13.000000,0.000000 0.000000,13.000000 0.000000,1.000000 0.000000,-14.000000 0.000000,0.000000 0.000000,13.000000 0.000000,1.000000 0.000000,-1.000000 13.000000,0.000000 0.000000,0.000000-13.000000,0.000000 0.000000,-12.000000 0.000000,-1.000000 0.000000,0.000000 0.000000,0.000000 0.000000,0.000000 0.000000,1.000000 0.000000,-1.000000 14.000000,0.000000-1.000000,0.000000-13.000000,0.000000 0.000000,-13.000000 0.000000,1.000000 0.000000,12.000000 0.000000,0.000000 0.000000,0.000000 0.000000,0.000000 0.000000,0.000000 0.000000,1.000000 0.000000,-1.000000 0.000000,0.000000 0.000000,13.000000 13.000000,0.000000 0.000000,-12.000000-13.000000,-1.000000 0.000000,0.000000 0.000000,0.000000 0.000000,0.000000 0.000000,0.000000 0.000000,1.000000 0.000000,-1.000000 0.000000,0.000000 0.000000,0.000000 0.000000,0.000000 0.000000,1.000000 0.000000,-1.000000 0.000000,0.000000 0.000000,0.000000 0.000000,0.000000 0.000000,0.000000 0.000000,1.000000 0.000000,-1.000000 0.000000,0.000000 0.000000,13.000000 0.000000,0.000000 0.000000,1.000000 13.000000,-1.000000 0.000000,0.000000-13.000000,0.000000 0.000000,1.000000 0.000000,-1.000000 0.000000,0.000000 0.000000,0.000000 0.000000,1.000000 0.000000,-1.000000 0.000000,-13.000000 0.000000,0.000000 0.000000,13.000000 0.000000,1.000000 0.000000,-14.000000 0.000000,0.000000 0.000000,0.000000 0.000000,0.000000 0.000000,14.000000 0.000000,-1.000000 0.000000,-13.000000 0.000000,0.000000 0.000000,0.000000 0.000000,1.000000 0.000000,-1.000000 0.000000,0.000000 0.000000,0.000000 0.000000,0.000000 0.000000,13.000000 0.000000,1.000000 0.000000,-14.000000 0.000000,0.000000 0.000000,-13.000000 0.000000,0.000000 0.000000,13.000000 0.000000,1.000000 0.000000,-14.000000 0.000000,0.000000 0.000000,0.000000 0.000000,0.000000 0.000000,13.000000 0.000000,0.000000 0.000000,-12.000000 0.000000,-1.000000 0.000000,0.000000 0.000000,0.000000 0.000000,13.000000 0.000000,0.000000 0.000000,0.000000 0.000000,1.000000 0.000000,-1.000000 0.000000,0.000000 0.000000,0.000000 0.000000,0.000000 0.000000,14.000000 0.000000,-1.000000 0.000000,0.000000 0.000000,0.000000 0.000000,-13.000000 0.000000,1.000000 0.000000,12.000000 0.000000,0.000000 0.000000,-13.000000 0.000000,0.000000 0.000000,14.000000 0.000000,-1.000000 0.000000,-13.000000 0.000000,0.000000 0.000000,1.000000 0.000000,-1.000000 0.000000,0.000000 0.000000,0.000000 0.000000,0.000000 0.000000,0.000000 0.000000,1.000000 13.000000,-1.000000 0.000000,0.000000-13.000000,0.000000 0.000000,0.000000 0.000000,0.000000 0.000000,1.000000 0.000000,-1.000000 0.000000,13.000000 0.000000,0.000000 0.000000,1.000000 0.000000,-1.000000 0.000000,-13.000000 0.000000,0.000000 0.000000,13.000000 0.000000,1.000000 0.000000,-14.000000 0.000000,0.000000 0.000000,0.000000 0.000000,0.000000 0.000000,0.000000 0.000000,1.000000 0.000000,-1.000000 0.000000,0.000000 0.000000,-13.000000 0.000000,0.000000 0.000000,13.000000 0.000000,1.000000 0.000000,-1.000000-13.000000,0.000000 0.000000,0.000000 13.000000,0.000000 0.000000,14.000000 0.000000,-1.000000 0.000000,0.000000 0.000000,0.000000 0.000000,-13.000000 0.000000,1.000000 0.000000,12.000000 0.000000,0.000000 0.000000,-13.000000 0.000000,0.000000 0.000000,1.000000 0.000000,-1.000000 0.000000,13.000000 0.000000,0.000000 0.000000,-26.000000 0.000000,1.000000 0.000000,12.000000 0.000000,0.000000 0.000000,0.000000 0.000000,0.000000 0.000000,0.000000 0.000000,1.000000 0.000000,-1.000000 0.000000,0.000000 0.000000,0.000000 0.000000,0.000000 0.000000,0.000000 0.000000,1.000000 0.000000,12.000000 13.000000,0.000000 0.000000,-13.000000-13.000000,0.000000 0.000000,1.000000 0.000000,-1.000000 0.000000,0.000000 0.000000,0.000000 0.000000,-13.000000 0.000000,0.000000 0.000000,1.000000 13.000000,-1.000000 0.000000,0.000000-13.000000,0.000000 0.000000,0.000000 0.000000,0.000000 0.000000,-13.000000 0.000000,0.000000 0.000000,13.000000 0.000000,0.000000 0.000000,-12.000000 0.000000,-1.000000 0.000000,0.000000 0.000000,0.000000 0.000000,-13.000000-13.000000</inkml:trace>
</inkml:ink>
</file>

<file path=ppt/ink/ink3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49:04"/>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12880.000000 5969.000000,'0.000000'20.000000,"-11.000000"-9.000000,1.000000-1.000000,1.000000-10.000000,-1.000000 0.000000,0.000000 10.000000,-1.000000 0.000000,11.000000 0.000000,0.000000 0.000000,-10.000000-1.000000,1.000000 1.000000,-1.000000-10.000000,0.000000 0.000000,-1.000000 0.000000,1.000000 0.000000,10.000000-10.000000,0.000000 1.000000,0.000000-11.000000,0.000000 0.000000,0.000000 0.000000,0.000000-1.000000,10.000000-8.000000,1.000000-1.000000,-1.000000 0.000000,0.000000 0.000000,-1.000000-1.000000,1.000000 1.000000,1.000000 0.000000,-1.000000 1.000000,0.000000 8.000000,-1.000000 1.000000,-9.000000 10.000000,0.000000 0.000000,10.000000 0.000000,1.000000 1.000000,-1.000000 9.000000,0.000000 0.000000,-1.000000 0.000000,1.000000 0.000000,1.000000 19.000000,-1.000000 1.000000,0.000000 0.000000,-1.000000 1.000000,1.000000 8.000000,1.000000 1.000000,-1.000000-10.000000,0.000000 1.000000,-1.000000-1.000000,1.000000-1.000000,10.000000 2.000000,0.000000-1.000000,-10.000000 0.000000,1.000000 0.000000,-1.000000-11.000000,0.000000 1.000000,-1.000000 0.000000,1.000000 0.000000,1.000000-10.000000,-1.000000 0.000000,-10.000000 11.000000,0.000000-1.000000,10.000000-10.000000,-1.000000 0.000000,1.000000-10.000000</inkml:trace>
</inkml:ink>
</file>

<file path=ppt/ink/ink38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10:46"/>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57591.000000 18315.000000,'26.000000'0.000000,"-13.000000"0.000000,0.000000 0.000000,0.000000 0.000000,0.000000 0.000000,0.000000 0.000000,0.000000 0.000000,0.000000 0.000000,0.000000 0.000000,13.000000 13.000000,0.000000 0.000000,1.000000-13.000000,-1.000000 0.000000,0.000000 0.000000,0.000000 0.000000,13.000000 0.000000,0.000000 0.000000,-13.000000 0.000000,0.000000 0.000000,14.000000 0.000000,-1.000000 0.000000,0.000000 0.000000,0.000000 0.000000,0.000000 0.000000,1.000000 0.000000,-1.000000 0.000000,0.000000 0.000000,13.000000 0.000000,0.000000 0.000000,-12.000000 0.000000,-1.000000 0.000000,0.000000 0.000000,0.000000 0.000000,0.000000 0.000000,0.000000 0.000000,1.000000 0.000000,-1.000000 0.000000,0.000000 0.000000,0.000000 0.000000,13.000000 0.000000,1.000000 0.000000,-14.000000 0.000000,0.000000 0.000000,0.000000 0.000000,0.000000 0.000000,0.000000 0.000000,1.000000 0.000000,-1.000000 0.000000,0.000000 0.000000,0.000000 0.000000,0.000000 0.000000,-12.000000 0.000000,-1.000000 0.000000,13.000000 0.000000,0.000000 0.000000,0.000000 13.000000,0.000000 0.000000,1.000000-13.000000,-1.000000 0.000000,0.000000 0.000000,0.000000 0.000000,0.000000 13.000000,0.000000 0.000000,14.000000-13.000000,-1.000000 0.000000,0.000000 0.000000,0.000000 0.000000,1.000000 13.000000,-1.000000 0.000000,-13.000000-13.000000,0.000000 0.000000,0.000000 0.000000,1.000000 0.000000,-1.000000 13.000000,0.000000 0.000000,0.000000-13.000000,0.000000 0.000000,-13.000000 0.000000,0.000000 0.000000,1.000000 13.000000,-1.000000 0.000000,0.000000-13.000000,0.000000 0.000000,13.000000 0.000000,0.000000 0.000000,0.000000 0.000000,1.000000 0.000000,-1.000000 0.000000,0.000000 0.000000,-13.000000 0.000000,0.000000 0.000000,26.000000 0.000000,1.000000 0.000000,-1.000000 0.000000,0.000000 0.000000,0.000000 0.000000,1.000000 0.000000,-1.000000 0.000000,0.000000 0.000000,0.000000 0.000000,1.000000 0.000000,-1.000000 0.000000,0.000000 0.000000,0.000000 0.000000,1.000000 0.000000,-14.000000 0.000000,0.000000 0.000000,13.000000 0.000000,0.000000 0.000000,1.000000 0.000000,-1.000000 0.000000,13.000000 0.000000,0.000000 0.000000,1.000000-13.000000,-1.000000 0.000000,13.000000 13.000000,1.000000 0.000000,-14.000000 0.000000,0.000000 0.000000,14.000000 0.000000,-1.000000 0.000000,0.000000 0.000000,1.000000 0.000000,-14.000000 0.000000,0.000000 0.000000,1.000000 0.000000,-1.000000 0.000000,13.000000 0.000000,1.000000 0.000000,-14.000000 0.000000,0.000000 0.000000,14.000000 0.000000,-1.000000 0.000000,-13.000000 0.000000,1.000000 0.000000,-1.000000 0.000000,0.000000 0.000000,0.000000 0.000000,1.000000 0.000000,-14.000000 0.000000,0.000000 0.000000,0.000000 0.000000,1.000000 0.000000,-14.000000 0.000000,0.000000 0.000000,13.000000 0.000000,1.000000 0.000000,-1.000000 0.000000,0.000000 0.000000,0.000000 0.000000,0.000000 0.000000,1.000000 0.000000,-1.000000 0.000000,0.000000 0.000000,0.000000 0.000000,-12.000000 0.000000,-1.000000 0.000000,13.000000 0.000000,0.000000 0.000000,-26.000000 0.000000,0.000000 0.000000,14.000000 0.000000,-1.000000 0.000000,0.000000 0.000000,0.000000 0.000000,0.000000 0.000000,1.000000 0.000000,-14.000000 0.000000,0.000000 0.000000,26.000000 0.000000,0.000000 0.000000,-26.000000 0.000000,0.000000 0.000000,27.000000 0.000000,-1.000000 0.000000,-13.000000 0.000000,0.000000 0.000000,14.000000 0.000000,-1.000000 0.000000,-13.000000 0.000000,0.000000 0.000000,0.000000 0.000000,1.000000 0.000000,-1.000000 0.000000,0.000000 0.000000,-13.000000 0.000000,0.000000 0.000000,13.000000 0.000000,0.000000 0.000000,-12.000000 0.000000,-1.000000 0.000000,0.000000 0.000000,0.000000 0.000000,0.000000 0.000000,0.000000 0.000000,0.000000 0.000000,0.000000 0.000000,1.000000 0.000000,-1.000000 0.000000,13.000000 0.000000,0.000000 0.000000,-13.000000 0.000000,0.000000 0.000000,13.000000 0.000000,1.000000 0.000000,-14.000000 0.000000,0.000000 0.000000,13.000000 0.000000,0.000000 0.000000,0.000000 0.000000,1.000000 0.000000,-1.000000 0.000000,0.000000 0.000000,-13.000000 0.000000,0.000000 0.000000,0.000000 0.000000,0.000000 0.000000,14.000000 0.000000,-1.000000 0.000000,-13.000000 0.000000,0.000000 0.000000,0.000000 0.000000,0.000000 0.000000,13.000000 0.000000,1.000000 0.000000,-14.000000 13.000000,0.000000 0.000000,0.000000-13.000000,0.000000 0.000000,0.000000 0.000000,0.000000 0.000000,0.000000 0.000000,0.000000 0.000000,1.000000 0.000000,-1.000000 0.000000,13.000000 0.000000,0.000000 0.000000,-13.000000 0.000000,0.000000 0.000000,13.000000 0.000000,1.000000 0.000000,-1.000000 0.000000,0.000000 0.000000,-13.000000 0.000000,0.000000 0.000000,13.000000 0.000000,1.000000 0.000000,-14.000000 0.000000,0.000000 0.000000,0.000000 0.000000,0.000000 0.000000,13.000000 0.000000,0.000000 0.000000,-12.000000 0.000000,-1.000000 0.000000,0.000000 13.000000,0.000000 1.000000,-13.000000-14.000000,0.000000 0.000000,13.000000 0.000000,0.000000 0.000000,-13.000000 0.000000,0.000000 0.000000,0.000000 0.000000,1.000000 0.000000,12.000000 0.000000,0.000000 0.000000,-13.000000 0.000000,0.000000 0.000000,0.000000 0.000000,0.000000 0.000000,13.000000 0.000000,0.000000 0.000000,-13.000000 0.000000,0.000000 0.000000,13.000000 0.000000,1.000000 0.000000,-14.000000 0.000000,0.000000 0.000000,13.000000 0.000000,0.000000 0.000000,0.000000 0.000000,0.000000 0.000000,0.000000 0.000000,0.000000 0.000000,1.000000 0.000000,-1.000000 0.000000,0.000000 0.000000,0.000000 0.000000,13.000000 0.000000,0.000000 0.000000,-13.000000 13.000000,0.000000 0.000000,1.000000-13.000000,-1.000000 0.000000,13.000000 0.000000,0.000000 0.000000,-13.000000 0.000000,0.000000 0.000000,13.000000 0.000000,1.000000 0.000000,-14.000000 0.000000,0.000000 0.000000,0.000000 0.000000,0.000000 0.000000,0.000000 13.000000,0.000000 0.000000,14.000000-13.000000,-1.000000 0.000000,-13.000000 0.000000,0.000000 0.000000,0.000000 0.000000,0.000000 0.000000,0.000000 0.000000,0.000000 0.000000,1.000000 13.000000,-1.000000 0.000000,0.000000-13.000000,0.000000 0.000000,0.000000 0.000000,0.000000 0.000000,0.000000 0.000000,0.000000 0.000000,1.000000 0.000000,-1.000000 0.000000,0.000000 0.000000,0.000000 0.000000,13.000000 0.000000,0.000000 0.000000,-13.000000 0.000000,0.000000 0.000000,1.000000 0.000000,-1.000000 0.000000,0.000000 0.000000,0.000000 0.000000,0.000000 0.000000,0.000000 0.000000,0.000000 0.000000,0.000000 0.000000,-13.000000 0.000000,1.000000 0.000000,12.000000 0.000000,0.000000 0.000000,-13.000000 0.000000,0.000000 0.000000,13.000000 0.000000,0.000000 0.000000,-13.000000 0.000000,0.000000 0.000000,13.000000 0.000000,0.000000 0.000000,-12.000000 0.000000,-1.000000 0.000000,0.000000 0.000000,0.000000 0.000000,13.000000 0.000000,0.000000 0.000000,-13.000000 0.000000,0.000000 0.000000,0.000000 0.000000,0.000000 0.000000,0.000000 0.000000,0.000000 0.000000,13.000000 0.000000,1.000000 0.000000,-14.000000 0.000000,0.000000 0.000000,0.000000 0.000000,0.000000 0.000000,0.000000 0.000000,0.000000 0.000000,13.000000 0.000000,0.000000 0.000000,-13.000000 0.000000,0.000000 0.000000,13.000000 0.000000,0.000000 0.000000,-12.000000 13.000000,-1.000000 0.000000,13.000000-13.000000,0.000000 0.000000,0.000000 0.000000,0.000000 0.000000,-13.000000 0.000000,0.000000 0.000000,13.000000 0.000000,0.000000 0.000000,-13.000000 0.000000,1.000000 0.000000,12.000000 0.000000,0.000000 0.000000,-13.000000 0.000000,0.000000 0.000000,13.000000 0.000000,0.000000 0.000000,-13.000000 13.000000,0.000000 0.000000,0.000000-13.000000,0.000000 0.000000,0.000000 0.000000,0.000000 0.000000,1.000000 0.000000,-1.000000 0.000000,0.000000 0.000000,0.000000 0.000000,0.000000 0.000000,0.000000 0.000000,0.000000 0.000000,0.000000 0.000000,0.000000 0.000000,0.000000 0.000000,0.000000 0.000000,0.000000 0.000000,13.000000 0.000000,0.000000 0.000000,-13.000000 0.000000,1.000000 0.000000,-1.000000 0.000000,0.000000 0.000000,0.000000 0.000000,0.000000 0.000000,0.000000 0.000000,0.000000 0.000000,0.000000 13.000000,0.000000 0.000000,13.000000-13.000000,0.000000 0.000000,-13.000000 0.000000,0.000000 0.000000,14.000000 0.000000,-1.000000 0.000000,-13.000000 0.000000,0.000000 0.000000,13.000000 0.000000,0.000000 0.000000,-13.000000 0.000000,0.000000 0.000000,13.000000 0.000000,0.000000 0.000000,0.000000 0.000000,1.000000 0.000000,-14.000000 0.000000,0.000000 0.000000,13.000000 0.000000,0.000000 0.000000,0.000000 0.000000,0.000000 0.000000,-13.000000 13.000000,0.000000 0.000000,13.000000-13.000000,1.000000 0.000000,-14.000000 0.000000,0.000000 0.000000,0.000000 0.000000,0.000000 0.000000,13.000000 0.000000,0.000000 0.000000,-13.000000 0.000000,0.000000 0.000000,0.000000 0.000000,0.000000 0.000000,13.000000 0.000000,0.000000 0.000000,-12.000000 0.000000,-1.000000 0.000000,0.000000 0.000000,0.000000 0.000000,0.000000 0.000000,0.000000 0.000000,0.000000 0.000000,0.000000 0.000000,0.000000 0.000000,0.000000 0.000000,13.000000 0.000000,0.000000 0.000000,-13.000000 0.000000,0.000000 0.000000,0.000000 0.000000,1.000000 0.000000,-1.000000 0.000000,0.000000 0.000000,0.000000 0.000000,0.000000 0.000000,0.000000 0.000000,0.000000 0.000000,0.000000 0.000000,0.000000 0.000000,0.000000 0.000000,0.000000 0.000000,0.000000 0.000000,0.000000 0.000000,0.000000 0.000000,0.000000 0.000000,0.000000 0.000000,0.000000 0.000000,14.000000 0.000000,-1.000000 0.000000,-13.000000 0.000000,0.000000 0.000000,0.000000 0.000000,0.000000 0.000000,0.000000 0.000000,0.000000 0.000000,0.000000 0.000000,0.000000 0.000000,13.000000 0.000000,0.000000 0.000000,-13.000000 0.000000,1.000000 0.000000,-1.000000 0.000000,0.000000 0.000000,13.000000 0.000000,0.000000 0.000000,-13.000000 0.000000,0.000000 0.000000,0.000000 0.000000,0.000000 0.000000,0.000000 0.000000,0.000000 0.000000,13.000000 0.000000,0.000000 0.000000,-12.000000 0.000000,-1.000000 0.000000,0.000000 0.000000,0.000000 0.000000,13.000000 0.000000,0.000000 0.000000,-13.000000 0.000000,0.000000 0.000000,0.000000 0.000000,0.000000 0.000000,13.000000 0.000000,0.000000 0.000000,-13.000000 0.000000,1.000000 0.000000,-1.000000 0.000000,0.000000 0.000000,0.000000 0.000000,0.000000 0.000000,13.000000 0.000000,0.000000 0.000000,-13.000000 0.000000,0.000000 0.000000,13.000000 0.000000,0.000000 0.000000,-13.000000 0.000000,1.000000 0.000000,-1.000000 0.000000,0.000000 0.000000,13.000000 0.000000,0.000000 0.000000,-13.000000 0.000000,0.000000 0.000000,13.000000 0.000000,0.000000 0.000000,-13.000000 0.000000,0.000000 0.000000,13.000000 0.000000,1.000000 0.000000,-14.000000 0.000000,0.000000 0.000000,13.000000 0.000000,0.000000 0.000000,-13.000000 0.000000,0.000000 0.000000,13.000000 0.000000,0.000000 0.000000,-13.000000 13.000000,0.000000 0.000000,14.000000-13.000000,-1.000000 0.000000,-13.000000 0.000000,0.000000 0.000000,13.000000 0.000000,0.000000 0.000000,0.000000 0.000000,0.000000 0.000000,-13.000000 0.000000,0.000000 0.000000,13.000000 0.000000,1.000000 0.000000,-14.000000 0.000000,0.000000 0.000000,13.000000 0.000000,0.000000 0.000000,-13.000000 0.000000,0.000000 0.000000,0.000000 0.000000,0.000000 0.000000,0.000000 0.000000,0.000000 0.000000,13.000000 0.000000,1.000000 0.000000,-14.000000 0.000000,0.000000 0.000000,0.000000 0.000000,0.000000 0.000000,0.000000 0.000000,0.000000 0.000000,0.000000 0.000000,0.000000 0.000000,0.000000 0.000000,0.000000 0.000000,13.000000 0.000000,0.000000 0.000000,-13.000000 0.000000,0.000000 0.000000,1.000000 0.000000,-1.000000 0.000000,0.000000 0.000000,0.000000 0.000000,0.000000 0.000000,0.000000 0.000000,0.000000 0.000000,0.000000 0.000000,0.000000 0.000000,0.000000 0.000000,13.000000 0.000000,0.000000 0.000000,-13.000000 0.000000,0.000000 0.000000,14.000000 0.000000,-1.000000 0.000000,0.000000 0.000000,0.000000 0.000000,-13.000000 0.000000,0.000000 0.000000,26.000000 0.000000,0.000000 0.000000,-13.000000 0.000000,1.000000 0.000000,-1.000000 0.000000,0.000000 0.000000,13.000000 0.000000,0.000000 0.000000,-13.000000 0.000000,0.000000 0.000000,1.000000 0.000000,-1.000000 0.000000,13.000000 0.000000,0.000000 0.000000,-13.000000 0.000000,0.000000 0.000000,0.000000 0.000000,0.000000 0.000000,1.000000 0.000000,-1.000000 0.000000,0.000000 0.000000,0.000000 0.000000,0.000000 0.000000,0.000000 0.000000,0.000000 0.000000,0.000000 0.000000,1.000000 0.000000,-1.000000 0.000000,0.000000 0.000000,0.000000 0.000000,-13.000000 0.000000,0.000000 0.000000,13.000000 0.000000,0.000000 0.000000,-13.000000 0.000000,0.000000 0.000000,14.000000 0.000000,-1.000000 0.000000,-13.000000 0.000000,0.000000 0.000000,13.000000 0.000000,0.000000 0.000000,-13.000000 0.000000,0.000000 0.000000,0.000000 0.000000,0.000000 0.000000,0.000000 0.000000,0.000000 0.000000,13.000000 0.000000,1.000000 0.000000,-14.000000 0.000000,0.000000 0.000000,0.000000 0.000000,0.000000 0.000000,0.000000 0.000000,0.000000 0.000000,0.000000 0.000000,0.000000 0.000000,0.000000 0.000000,0.000000 0.000000,0.000000 0.000000,0.000000 0.000000,0.000000 0.000000,0.000000 0.000000,-13.000000-13.000000,0.000000 0.000000,13.000000 13.000000</inkml:trace>
</inkml:ink>
</file>

<file path=ppt/ink/ink38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11:01"/>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57617.000000 19647.000000,'26.000000'0.000000,"-13.000000"0.000000,0.000000 0.000000,0.000000 0.000000,0.000000 0.000000,0.000000 0.000000,0.000000 0.000000,0.000000 0.000000,0.000000 0.000000,0.000000-13.000000,0.000000 0.000000,0.000000 13.000000,1.000000 0.000000,-1.000000 0.000000,0.000000 0.000000,0.000000 0.000000,0.000000 0.000000,13.000000 0.000000,0.000000 0.000000,0.000000 0.000000,0.000000 0.000000,0.000000 0.000000,0.000000 0.000000,1.000000 0.000000,-1.000000 0.000000,0.000000 0.000000,0.000000 0.000000,13.000000 0.000000,0.000000 0.000000,0.000000 0.000000,1.000000 0.000000,-14.000000 0.000000,0.000000 0.000000,13.000000 0.000000,0.000000 0.000000,0.000000 0.000000,1.000000 0.000000,-1.000000 0.000000,0.000000 0.000000,0.000000 0.000000,0.000000 0.000000,-13.000000-13.000000,1.000000 0.000000,12.000000 13.000000,0.000000 0.000000,13.000000 0.000000,0.000000 0.000000,-12.000000-14.000000,-1.000000 1.000000,13.000000 13.000000,0.000000 0.000000,-13.000000 0.000000,1.000000 0.000000,-1.000000 0.000000,0.000000 0.000000,0.000000 0.000000,0.000000 0.000000,0.000000 0.000000,1.000000 0.000000,-1.000000 0.000000,0.000000 0.000000,0.000000-13.000000,0.000000 0.000000,1.000000 13.000000,-1.000000 0.000000,0.000000 0.000000,0.000000 0.000000,0.000000 0.000000,0.000000 0.000000,14.000000 0.000000,-1.000000 0.000000,13.000000-13.000000,0.000000 0.000000,-12.000000 13.000000,-1.000000 0.000000,13.000000 0.000000,1.000000 0.000000,-14.000000-13.000000,0.000000 0.000000,0.000000 13.000000,0.000000 0.000000,-12.000000 0.000000,-1.000000 0.000000,13.000000 0.000000,0.000000 0.000000,1.000000-13.000000,-1.000000 0.000000,-13.000000 13.000000,0.000000 0.000000,13.000000 0.000000,1.000000 0.000000,12.000000 0.000000,0.000000 0.000000,-13.000000 0.000000,1.000000 0.000000,-1.000000 0.000000,0.000000 0.000000,13.000000 0.000000,1.000000 0.000000,-14.000000 0.000000,0.000000 0.000000,-13.000000 0.000000,1.000000 0.000000,12.000000 0.000000,0.000000 0.000000,-13.000000 0.000000,0.000000 0.000000,14.000000 0.000000,-1.000000 0.000000,-13.000000 0.000000,0.000000 0.000000,13.000000 0.000000,1.000000 0.000000,-1.000000 0.000000,0.000000 0.000000,13.000000 0.000000,1.000000 0.000000,-14.000000 0.000000,0.000000 0.000000,-13.000000 0.000000,1.000000 0.000000,12.000000 0.000000,0.000000 0.000000,0.000000 0.000000,1.000000 0.000000,-14.000000 0.000000,0.000000 0.000000,0.000000 0.000000,0.000000 0.000000,0.000000 0.000000,1.000000 0.000000,-1.000000 0.000000,0.000000 0.000000,0.000000 0.000000,0.000000 0.000000,0.000000 0.000000,1.000000 0.000000,-1.000000 0.000000,0.000000 0.000000,13.000000 0.000000,0.000000 0.000000,-12.000000 0.000000,-1.000000 0.000000,0.000000 13.000000,0.000000 0.000000,13.000000-13.000000,1.000000 0.000000,-27.000000 0.000000,0.000000 0.000000,13.000000 0.000000,0.000000 0.000000,0.000000 0.000000,1.000000 0.000000,-14.000000 13.000000,0.000000 0.000000,0.000000-13.000000,0.000000 0.000000,13.000000 0.000000,0.000000 0.000000,-12.000000 0.000000,-1.000000 0.000000,13.000000 0.000000,0.000000 0.000000,0.000000 0.000000,0.000000 0.000000,-12.000000 0.000000,-1.000000 0.000000,13.000000 0.000000,0.000000 0.000000,13.000000 0.000000,0.000000 0.000000,-12.000000 0.000000,-1.000000 0.000000,0.000000 0.000000,0.000000 0.000000,0.000000 13.000000,1.000000 0.000000,-14.000000-13.000000,0.000000 0.000000,13.000000 0.000000,0.000000 0.000000,-13.000000 0.000000,0.000000 0.000000,14.000000 0.000000,-1.000000 0.000000,-13.000000 0.000000,0.000000 0.000000,13.000000 0.000000,0.000000 0.000000,-13.000000 0.000000,1.000000 0.000000,12.000000 0.000000,0.000000 0.000000,13.000000 0.000000,0.000000 0.000000,-12.000000 0.000000,-1.000000 0.000000,0.000000 0.000000,0.000000 0.000000,13.000000 0.000000,1.000000 0.000000,-1.000000 0.000000,0.000000 0.000000,-13.000000 0.000000,0.000000 0.000000,1.000000 0.000000,-1.000000 0.000000,0.000000 0.000000,0.000000 0.000000,0.000000 0.000000,0.000000 0.000000,1.000000 0.000000,-1.000000 0.000000,0.000000 0.000000,0.000000 0.000000,0.000000 0.000000,1.000000 0.000000,-1.000000 0.000000,0.000000 0.000000,0.000000 0.000000,0.000000 0.000000,0.000000 0.000000,1.000000 0.000000,-1.000000 0.000000,0.000000 0.000000,0.000000 0.000000,0.000000 0.000000,0.000000 0.000000,1.000000 0.000000,-1.000000 0.000000,0.000000 0.000000,0.000000 0.000000,0.000000 0.000000,1.000000 0.000000,-1.000000 0.000000,0.000000 0.000000,0.000000 0.000000,-13.000000 0.000000,0.000000 0.000000,13.000000 0.000000,1.000000 0.000000,-1.000000 0.000000,0.000000 0.000000,0.000000 0.000000,0.000000 0.000000,1.000000 0.000000,-1.000000 0.000000,13.000000 0.000000,0.000000 0.000000,-13.000000 0.000000,1.000000 0.000000,12.000000 0.000000,0.000000 0.000000,0.000000 0.000000,1.000000 0.000000,-1.000000 0.000000,0.000000 0.000000,0.000000 0.000000,0.000000 0.000000,1.000000 0.000000,-1.000000 0.000000,-13.000000 0.000000,0.000000 0.000000,0.000000 0.000000,1.000000 0.000000,12.000000 0.000000,0.000000 0.000000,-13.000000 0.000000,0.000000 0.000000,1.000000 0.000000,-1.000000 0.000000,13.000000 0.000000,0.000000 0.000000,-13.000000 0.000000,1.000000 0.000000,25.000000 0.000000,0.000000 0.000000,-26.000000 0.000000,1.000000 0.000000,12.000000 0.000000,0.000000 0.000000,13.000000 0.000000,1.000000 0.000000,-27.000000 0.000000,0.000000 0.000000,13.000000 0.000000,0.000000 0.000000,1.000000 13.000000,-1.000000 0.000000,-13.000000-13.000000,0.000000 0.000000,0.000000 0.000000,1.000000 0.000000,-1.000000 0.000000,0.000000 0.000000,0.000000 0.000000,0.000000 0.000000,14.000000 0.000000,-1.000000 0.000000,0.000000 0.000000,0.000000 0.000000,1.000000 0.000000,-1.000000 0.000000,0.000000 0.000000,0.000000 0.000000,1.000000 0.000000,-1.000000 0.000000,-13.000000 0.000000,0.000000 0.000000,0.000000 0.000000,0.000000 0.000000,14.000000 13.000000,-1.000000 1.000000,-13.000000-14.000000,0.000000 0.000000,14.000000 0.000000,-1.000000 0.000000,0.000000 0.000000,0.000000 0.000000,0.000000 0.000000,1.000000 0.000000,-1.000000 0.000000,0.000000 0.000000,13.000000 0.000000,1.000000 0.000000,-1.000000 0.000000,0.000000 0.000000,-12.000000 0.000000,-1.000000 0.000000,13.000000 0.000000,0.000000 0.000000,-25.000000 0.000000,-1.000000 0.000000,13.000000 0.000000,0.000000 0.000000,1.000000 0.000000,-1.000000 0.000000,0.000000 0.000000,0.000000 0.000000,0.000000 0.000000,1.000000 0.000000,12.000000 0.000000,0.000000 0.000000,1.000000 0.000000,-1.000000 0.000000,-13.000000 0.000000,0.000000 0.000000,14.000000 0.000000,-1.000000 0.000000,-26.000000 0.000000,0.000000 0.000000,14.000000 0.000000,-1.000000 0.000000,-13.000000 0.000000,0.000000 0.000000,0.000000 0.000000,0.000000 0.000000,1.000000 0.000000,-1.000000 0.000000,0.000000-14.000000,0.000000 1.000000,-13.000000 13.000000,0.000000 0.000000,27.000000 0.000000,-1.000000 0.000000,-13.000000-13.000000,0.000000 0.000000,13.000000 13.000000,1.000000 0.000000,-1.000000 0.000000,0.000000 0.000000,-13.000000-13.000000,1.000000 0.000000,12.000000 13.000000,0.000000 0.000000,-13.000000 0.000000,0.000000 0.000000,1.000000-13.000000,-1.000000 0.000000,13.000000 13.000000,0.000000 0.000000,-13.000000 0.000000,1.000000 0.000000,12.000000 0.000000,0.000000 0.000000,0.000000 0.000000,1.000000 0.000000,-1.000000 0.000000,0.000000 0.000000,13.000000 0.000000,1.000000 0.000000,-14.000000 0.000000,0.000000 0.000000,0.000000 0.000000,1.000000 0.000000,-1.000000 0.000000,0.000000 0.000000,0.000000 0.000000,0.000000 0.000000,-12.000000 0.000000,-1.000000 0.000000,13.000000 0.000000,0.000000 0.000000,-13.000000 0.000000,1.000000 0.000000,-1.000000 0.000000,0.000000 0.000000,13.000000 13.000000,0.000000 0.000000,-12.000000-13.000000,-1.000000 0.000000,0.000000 0.000000,0.000000 0.000000,13.000000 0.000000,1.000000 0.000000,-27.000000 13.000000,0.000000 0.000000,13.000000-13.000000,0.000000 0.000000,-26.000000 0.000000,0.000000 0.000000,13.000000 0.000000,1.000000 0.000000,-14.000000 13.000000,0.000000 0.000000,0.000000-13.000000,0.000000 0.000000,0.000000 0.000000,0.000000 0.000000,0.000000 0.000000,0.000000 0.000000,0.000000 0.000000,0.000000 0.000000,0.000000 0.000000,0.000000 0.000000,-13.000000 13.000000,0.000000 1.000000,13.000000-14.000000,0.000000 0.000000,1.000000 0.000000,-1.000000 0.000000,0.000000 0.000000,0.000000 0.000000,0.000000 0.000000,0.000000 0.000000,0.000000 0.000000,0.000000 0.000000,0.000000 0.000000,0.000000 0.000000,0.000000 13.000000,0.000000 0.000000,13.000000-13.000000,0.000000 0.000000,-13.000000 0.000000,1.000000 0.000000,-1.000000 0.000000,0.000000 0.000000,13.000000 0.000000,0.000000 0.000000,0.000000 0.000000,0.000000 0.000000,0.000000 13.000000,0.000000 0.000000,14.000000-13.000000,-1.000000 0.000000,0.000000 0.000000,0.000000 0.000000,13.000000 0.000000,1.000000 0.000000,-14.000000 13.000000,0.000000 0.000000,0.000000-13.000000,0.000000 0.000000,13.000000 0.000000,1.000000 0.000000,-14.000000 0.000000,0.000000 0.000000,0.000000 0.000000,0.000000 0.000000,1.000000 13.000000,-1.000000 0.000000,0.000000-13.000000,0.000000 0.000000,0.000000 0.000000,0.000000 0.000000,1.000000 0.000000,-1.000000 0.000000,0.000000 0.000000,0.000000 0.000000,13.000000 13.000000,1.000000 0.000000,-1.000000-13.000000,0.000000 0.000000,-13.000000 0.000000,0.000000 0.000000,14.000000 0.000000,-1.000000 0.000000,-13.000000 0.000000,0.000000 0.000000,1.000000 0.000000,-1.000000 0.000000,0.000000 13.000000,0.000000 0.000000,0.000000-13.000000,0.000000 0.000000,-12.000000 0.000000,-1.000000 0.000000,13.000000 0.000000,0.000000 0.000000,0.000000 0.000000,0.000000 0.000000,-13.000000 0.000000,1.000000 0.000000,12.000000 0.000000,0.000000 0.000000,0.000000 0.000000,0.000000 0.000000,0.000000 13.000000,1.000000 0.000000,-1.000000-13.000000,0.000000 0.000000,0.000000 0.000000,0.000000 0.000000,1.000000 0.000000,-1.000000 0.000000,-13.000000 0.000000,0.000000 0.000000,13.000000 0.000000,0.000000 0.000000,-13.000000 0.000000,1.000000 0.000000,-1.000000 0.000000,0.000000 0.000000,0.000000 0.000000,0.000000 0.000000,0.000000 0.000000,0.000000 0.000000,-13.000000 0.000000,0.000000 0.000000,13.000000 0.000000,1.000000 0.000000,-14.000000 0.000000,0.000000 0.000000,0.000000 0.000000,0.000000 0.000000,13.000000 0.000000,0.000000 0.000000,-13.000000 13.000000,0.000000 0.000000,0.000000-13.000000,0.000000 0.000000,0.000000 0.000000,0.000000 0.000000,0.000000 0.000000,1.000000 0.000000,-1.000000 0.000000,0.000000 0.000000,0.000000 0.000000,0.000000 0.000000,0.000000 0.000000,0.000000 0.000000,-13.000000 14.000000,0.000000-1.000000,-26.000000-13.000000,0.000000 0.000000,13.000000 0.000000,0.000000 0.000000,-14.000000 13.000000</inkml:trace>
</inkml:ink>
</file>

<file path=ppt/ink/ink38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11:03"/>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57956.000000 20822.000000,'-26.000000'0.000000,"13.000000"0.000000,0.000000 0.000000,0.000000 0.000000,0.000000 0.000000,0.000000 0.000000,0.000000 0.000000,13.000000-13.000000,0.000000 0.000000,13.000000 13.000000,0.000000 0.000000,0.000000 0.000000,0.000000 0.000000,0.000000 0.000000,0.000000 0.000000,0.000000 0.000000,0.000000 0.000000,13.000000 0.000000,0.000000 0.000000,-12.000000 0.000000,-1.000000 0.000000,13.000000 0.000000,0.000000 0.000000,0.000000 0.000000,0.000000 0.000000,0.000000 0.000000,0.000000 0.000000,0.000000 0.000000,1.000000 0.000000,12.000000 0.000000,0.000000 0.000000,-13.000000 0.000000,0.000000 0.000000,13.000000 0.000000,0.000000 0.000000,14.000000 0.000000,-1.000000 0.000000,0.000000 0.000000,0.000000 0.000000,1.000000 0.000000,-1.000000 0.000000,13.000000 0.000000,0.000000 0.000000,1.000000 0.000000,-1.000000 0.000000,0.000000 0.000000,1.000000 0.000000,-1.000000 0.000000,0.000000 0.000000,1.000000 0.000000,-1.000000 0.000000,-13.000000 0.000000,0.000000 0.000000,14.000000 0.000000,-1.000000 0.000000,-13.000000 0.000000,0.000000 0.000000,14.000000 0.000000,-1.000000 0.000000,13.000000 0.000000,1.000000 0.000000,-1.000000 0.000000,0.000000 0.000000,-12.000000 0.000000,-1.000000 0.000000,13.000000 0.000000,1.000000 0.000000,-14.000000 0.000000,0.000000 0.000000,14.000000 0.000000,-1.000000 0.000000,-13.000000 0.000000,1.000000 0.000000,-1.000000 0.000000,0.000000 0.000000,14.000000 0.000000,-1.000000 0.000000,0.000000 0.000000,1.000000 0.000000,-14.000000 13.000000,0.000000 0.000000,1.000000-13.000000,-1.000000 0.000000,13.000000 0.000000,1.000000 0.000000,-14.000000 0.000000,0.000000 0.000000,13.000000 0.000000,1.000000 0.000000,12.000000 0.000000,1.000000 0.000000,-14.000000 0.000000,0.000000 0.000000,1.000000 0.000000,-1.000000 0.000000,13.000000 0.000000,1.000000 0.000000,-14.000000 0.000000,1.000000 0.000000,-1.000000 0.000000,0.000000 0.000000,14.000000 0.000000,-1.000000 0.000000,1.000000 0.000000,-1.000000 0.000000,0.000000 0.000000,1.000000 0.000000,-1.000000 0.000000,1.000000 0.000000,-14.000000 0.000000,0.000000 0.000000,1.000000 13.000000,-1.000000 0.000000,13.000000-13.000000,1.000000 0.000000,-1.000000 0.000000,1.000000 0.000000,-14.000000 0.000000,0.000000 0.000000,14.000000 0.000000,-1.000000 0.000000,-12.000000 0.000000,-1.000000 0.000000,-13.000000 0.000000,1.000000 0.000000,12.000000 0.000000,0.000000 0.000000,1.000000 13.000000,-1.000000 0.000000,-13.000000-13.000000,1.000000 0.000000,12.000000 0.000000,0.000000 0.000000,-25.000000 0.000000,-1.000000 0.000000,-13.000000 0.000000,0.000000 0.000000,13.000000 13.000000,1.000000 0.000000,-40.000000-13.000000,0.000000 0.000000,13.000000 0.000000,0.000000 0.000000,0.000000 0.000000,0.000000 0.000000,-13.000000 0.000000,0.000000 0.000000,-26.000000 0.000000,0.000000 0.000000,0.000000 0.000000,0.000000 0.000000,0.000000 0.000000,0.000000 0.000000,0.000000 0.000000,0.000000 0.000000,0.000000 0.000000,0.000000 0.000000,0.000000 0.000000,0.000000 0.000000,0.000000-13.000000</inkml:trace>
</inkml:ink>
</file>

<file path=ppt/ink/ink38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11:29"/>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66810.000000 22833.000000,'26.000000'0.000000,"-12.000000"0.000000,-1.000000 0.000000,0.000000 0.000000,0.000000 0.000000,0.000000 13.000000,0.000000 0.000000,0.000000-13.000000,0.000000 0.000000,0.000000 0.000000,0.000000 0.000000,0.000000 0.000000,0.000000 0.000000,13.000000 0.000000,0.000000 0.000000,1.000000 0.000000,-1.000000 0.000000,13.000000 0.000000,0.000000 0.000000,0.000000 0.000000,0.000000 0.000000,14.000000 0.000000,-1.000000 0.000000,0.000000 0.000000,0.000000 0.000000,1.000000 0.000000,-1.000000 0.000000,13.000000 0.000000,0.000000 0.000000,1.000000 0.000000,-1.000000 0.000000,-13.000000 0.000000,0.000000 0.000000,1.000000 0.000000,-1.000000 0.000000,0.000000 0.000000,0.000000 0.000000,-12.000000 0.000000,-1.000000 0.000000,13.000000 0.000000,0.000000 0.000000,-13.000000 0.000000,1.000000 0.000000,12.000000 0.000000,0.000000 0.000000,-13.000000 0.000000,0.000000 0.000000,1.000000 0.000000,-1.000000 0.000000,13.000000 0.000000,0.000000 0.000000,-13.000000 0.000000,1.000000 0.000000,12.000000 0.000000,0.000000 0.000000,-26.000000 0.000000,0.000000 0.000000,13.000000 0.000000,1.000000 0.000000,-14.000000 0.000000,0.000000 0.000000,0.000000 0.000000,0.000000 0.000000,0.000000 0.000000,0.000000 0.000000,0.000000 0.000000,1.000000 0.000000,-14.000000 0.000000,0.000000 0.000000,13.000000 0.000000,0.000000 0.000000,0.000000 0.000000,0.000000 0.000000,0.000000 0.000000,0.000000 0.000000,1.000000 0.000000,-1.000000 0.000000,0.000000 0.000000,0.000000 0.000000,0.000000 0.000000,0.000000 0.000000,0.000000 0.000000,0.000000 0.000000,14.000000 0.000000,-1.000000 0.000000,-13.000000 0.000000,0.000000 0.000000,13.000000 0.000000,0.000000 0.000000,-13.000000 13.000000,1.000000 0.000000,-1.000000-13.000000,0.000000 0.000000,0.000000 0.000000,0.000000 0.000000,0.000000 0.000000,0.000000 0.000000,0.000000 0.000000,1.000000 0.000000,-1.000000 0.000000,0.000000 0.000000,0.000000 0.000000,0.000000 0.000000,0.000000 0.000000,0.000000 0.000000,-13.000000 0.000000,0.000000 0.000000,13.000000 0.000000,1.000000 0.000000,-1.000000 0.000000,0.000000 0.000000,0.000000 0.000000,0.000000 0.000000,-13.000000 13.000000,0.000000 1.000000,13.000000-14.000000,0.000000 0.000000,1.000000 0.000000,-1.000000 0.000000,0.000000 0.000000,0.000000 0.000000,0.000000 0.000000,0.000000 0.000000,0.000000 0.000000,0.000000 0.000000,0.000000 0.000000,1.000000 0.000000,-1.000000 0.000000,0.000000 0.000000,13.000000 0.000000,0.000000 0.000000,-13.000000 13.000000,0.000000 0.000000,1.000000-13.000000,-1.000000 0.000000,0.000000 0.000000,0.000000 0.000000,-13.000000 0.000000,0.000000 0.000000,13.000000 0.000000,0.000000 0.000000,0.000000 0.000000,0.000000 0.000000,-12.000000 0.000000,-1.000000 0.000000,0.000000 0.000000,0.000000 0.000000,13.000000 0.000000,0.000000 0.000000,-13.000000 0.000000,0.000000 0.000000,0.000000 0.000000,0.000000 0.000000,13.000000 0.000000,0.000000 0.000000,1.000000 13.000000,-1.000000 0.000000,-13.000000-13.000000,0.000000 0.000000,13.000000 0.000000,0.000000 0.000000,0.000000 0.000000,0.000000 0.000000,-13.000000 0.000000,0.000000 0.000000,14.000000 0.000000,-1.000000 0.000000,0.000000 0.000000,0.000000 0.000000,0.000000 0.000000,0.000000 0.000000,0.000000 0.000000,0.000000 0.000000,0.000000 13.000000,1.000000 0.000000,-1.000000-13.000000,0.000000 0.000000,13.000000 0.000000,0.000000 0.000000,-13.000000 0.000000,0.000000 0.000000,14.000000 0.000000,-1.000000 0.000000,0.000000 13.000000,0.000000 0.000000,-13.000000-13.000000,0.000000 0.000000,0.000000 0.000000,1.000000 0.000000,12.000000 0.000000,0.000000 0.000000,-13.000000 0.000000,0.000000 0.000000,0.000000 0.000000,0.000000 0.000000,1.000000 0.000000,-1.000000 0.000000,0.000000 0.000000,0.000000 0.000000,0.000000 0.000000,0.000000 0.000000,0.000000 0.000000,0.000000 0.000000,-13.000000 0.000000,0.000000 0.000000,14.000000 0.000000,-1.000000 0.000000,0.000000 0.000000,0.000000 0.000000,0.000000 0.000000,0.000000 0.000000,-13.000000 0.000000,0.000000 0.000000,26.000000 0.000000,1.000000 0.000000,-14.000000 0.000000,0.000000 0.000000,0.000000 0.000000,0.000000 0.000000,0.000000 0.000000,0.000000 0.000000,0.000000 0.000000,1.000000 0.000000,-1.000000 0.000000,0.000000 0.000000,0.000000 0.000000,0.000000 0.000000,-13.000000 0.000000,0.000000 0.000000,13.000000 0.000000,0.000000 0.000000,1.000000 0.000000,-1.000000 0.000000,-13.000000 0.000000,0.000000 0.000000,13.000000 0.000000,0.000000 0.000000,-13.000000 0.000000,0.000000 0.000000,13.000000 0.000000,0.000000 0.000000,-13.000000 0.000000,1.000000 0.000000,-1.000000 0.000000,0.000000 0.000000,13.000000 0.000000,0.000000 0.000000,-13.000000 13.000000,0.000000 0.000000,0.000000-13.000000,0.000000 0.000000,13.000000 0.000000,0.000000 0.000000,-13.000000 0.000000,0.000000 0.000000,14.000000 0.000000,-1.000000 0.000000,-13.000000 0.000000,0.000000 0.000000,13.000000 0.000000,0.000000 0.000000,-13.000000 0.000000,0.000000 0.000000,13.000000 0.000000,0.000000 0.000000,1.000000 13.000000,-1.000000 0.000000,0.000000-13.000000,0.000000 0.000000,0.000000 0.000000,0.000000 0.000000,0.000000 0.000000,0.000000 0.000000,0.000000 0.000000,1.000000 0.000000,-1.000000 0.000000,0.000000 0.000000,0.000000 13.000000,0.000000 0.000000,0.000000-13.000000,0.000000 0.000000,0.000000 0.000000,1.000000 0.000000,-1.000000 0.000000,0.000000 0.000000,-13.000000 0.000000,0.000000 0.000000,13.000000 0.000000,0.000000 0.000000,0.000000 0.000000,0.000000 0.000000,-13.000000 0.000000,0.000000 0.000000,14.000000 0.000000,-1.000000 0.000000,-13.000000 0.000000,0.000000 0.000000,13.000000 0.000000,0.000000 0.000000,-13.000000 0.000000,0.000000 0.000000,13.000000 0.000000,0.000000 0.000000,1.000000 0.000000,-1.000000 0.000000,0.000000 0.000000,0.000000 0.000000,-13.000000 0.000000,0.000000 0.000000,13.000000 0.000000,0.000000 0.000000,0.000000 0.000000,0.000000 0.000000,1.000000 0.000000,-1.000000 0.000000,0.000000 0.000000,0.000000 0.000000,-13.000000 0.000000,0.000000 0.000000,13.000000 0.000000,0.000000 0.000000,0.000000 0.000000,1.000000 0.000000,-1.000000 0.000000,0.000000 0.000000,0.000000 0.000000,0.000000 0.000000,0.000000 0.000000,0.000000 0.000000,0.000000 0.000000,0.000000 0.000000,1.000000 13.000000,-1.000000 1.000000,0.000000-14.000000,0.000000 0.000000,-13.000000 0.000000,0.000000 0.000000,13.000000 0.000000,0.000000 0.000000,0.000000 0.000000,1.000000 0.000000,-1.000000 0.000000,0.000000 0.000000,0.000000 0.000000,0.000000 0.000000,0.000000 0.000000,0.000000 0.000000,0.000000 13.000000,1.000000 0.000000,-1.000000-13.000000,0.000000 0.000000,0.000000 0.000000,0.000000 0.000000,0.000000 0.000000,0.000000 0.000000,0.000000 0.000000,0.000000 0.000000,1.000000 0.000000,-1.000000 0.000000,0.000000 13.000000,0.000000 0.000000,0.000000-13.000000,0.000000 0.000000,13.000000 0.000000,1.000000 0.000000,-14.000000 0.000000,0.000000 0.000000,0.000000 0.000000,0.000000 0.000000,-13.000000 0.000000,0.000000 0.000000,13.000000 0.000000,0.000000 0.000000,0.000000 0.000000,1.000000 0.000000,-1.000000 0.000000,0.000000 0.000000,0.000000 0.000000,0.000000 0.000000,0.000000 0.000000,0.000000 0.000000,-13.000000 0.000000,0.000000 0.000000,14.000000 0.000000,-1.000000 0.000000,0.000000 0.000000,0.000000 0.000000,0.000000 0.000000,0.000000 0.000000,0.000000 0.000000,0.000000 0.000000,0.000000 0.000000,1.000000 0.000000,-1.000000 0.000000,0.000000 0.000000,13.000000 0.000000,0.000000 0.000000,-13.000000 0.000000,0.000000 0.000000,14.000000 0.000000,-1.000000 0.000000,-13.000000 0.000000,0.000000 0.000000,13.000000 0.000000,0.000000 0.000000,1.000000 0.000000,-1.000000 0.000000,-13.000000 0.000000,0.000000 0.000000,13.000000 0.000000,0.000000 0.000000,-26.000000 0.000000,0.000000 0.000000,14.000000 0.000000,-1.000000 0.000000,0.000000 0.000000,0.000000 0.000000,-13.000000 0.000000,0.000000 0.000000,13.000000 0.000000,0.000000 0.000000,-13.000000 0.000000,0.000000 0.000000,0.000000 0.000000,1.000000 0.000000,-1.000000 0.000000,0.000000 0.000000,0.000000 0.000000,0.000000 0.000000,0.000000 0.000000,0.000000 0.000000,0.000000 0.000000</inkml:trace>
</inkml:ink>
</file>

<file path=ppt/ink/ink38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11:31"/>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57669.000000 24296.000000,'26.000000'0.000000,"-26.000000"-13.000000,0.000000 0.000000,13.000000 13.000000,0.000000 0.000000,0.000000 0.000000,0.000000 0.000000,0.000000 0.000000,0.000000 0.000000,0.000000 0.000000,1.000000 0.000000,12.000000 0.000000,0.000000 0.000000,0.000000 0.000000,0.000000 0.000000,0.000000-13.000000,0.000000 0.000000,0.000000 13.000000,0.000000 0.000000,14.000000 0.000000,-1.000000 0.000000,-13.000000 0.000000,0.000000 0.000000,13.000000 0.000000,0.000000 0.000000,1.000000 0.000000,-1.000000 0.000000,13.000000 0.000000,0.000000 0.000000,0.000000 0.000000,1.000000 0.000000,-14.000000 0.000000,0.000000 0.000000,13.000000-13.000000,1.000000-1.000000,12.000000 14.000000,0.000000 0.000000,0.000000 0.000000,1.000000 0.000000,-1.000000-13.000000,0.000000 0.000000,1.000000 13.000000,-1.000000 0.000000,-13.000000-13.000000,0.000000 0.000000,1.000000 13.000000,-1.000000 0.000000,0.000000 0.000000,0.000000 0.000000,1.000000-13.000000,-1.000000 0.000000,0.000000 13.000000,0.000000 0.000000,1.000000 0.000000,-1.000000 0.000000,13.000000-13.000000,0.000000 0.000000,14.000000 13.000000,-1.000000 0.000000,-13.000000 0.000000,1.000000 0.000000,-1.000000 0.000000,0.000000 0.000000,-13.000000 0.000000,1.000000 0.000000,-14.000000 0.000000,0.000000 0.000000,13.000000 0.000000,1.000000 0.000000,-14.000000 0.000000,0.000000 0.000000,13.000000 0.000000,0.000000 0.000000,1.000000 0.000000,-1.000000 0.000000,0.000000 0.000000,0.000000 0.000000,27.000000 0.000000,-1.000000 0.000000,-26.000000 0.000000,0.000000 0.000000,14.000000 0.000000,-1.000000 0.000000,13.000000 0.000000,1.000000 0.000000,-27.000000 0.000000,0.000000 0.000000,1.000000 0.000000,-1.000000 0.000000,13.000000 0.000000,0.000000 0.000000,1.000000-13.000000,-1.000000 0.000000,-13.000000 13.000000,0.000000 0.000000,27.000000 0.000000,-1.000000 0.000000,-13.000000-13.000000,1.000000 0.000000,-14.000000 13.000000,0.000000 0.000000,13.000000 0.000000,1.000000 0.000000,-14.000000-13.000000,0.000000 0.000000,0.000000 13.000000,1.000000 0.000000,12.000000 0.000000,0.000000 0.000000,-12.000000 0.000000,-1.000000 0.000000,13.000000 0.000000,0.000000 0.000000,1.000000 0.000000,-1.000000 0.000000,-13.000000-13.000000,0.000000 0.000000,14.000000 13.000000,-1.000000 0.000000,-13.000000 0.000000,1.000000 0.000000,-1.000000 0.000000,0.000000 0.000000,0.000000-14.000000,0.000000 1.000000,1.000000 13.000000,-1.000000 0.000000,0.000000 0.000000,0.000000 0.000000,27.000000 0.000000,-1.000000 0.000000,-13.000000 0.000000,1.000000 0.000000,-1.000000 0.000000,0.000000 0.000000,1.000000 0.000000,-1.000000 0.000000,0.000000 0.000000,0.000000 0.000000,-12.000000 0.000000,-1.000000 0.000000,0.000000 0.000000,0.000000 0.000000,1.000000 0.000000,-1.000000 0.000000,0.000000 0.000000,0.000000 0.000000,1.000000 0.000000,-1.000000 0.000000,13.000000 0.000000,0.000000 0.000000,-12.000000 0.000000,-1.000000 0.000000,13.000000 0.000000,1.000000 0.000000,-27.000000 0.000000,0.000000 0.000000,13.000000 0.000000,0.000000 0.000000,1.000000 0.000000,-1.000000 0.000000,-13.000000 0.000000,0.000000 0.000000,13.000000 0.000000,1.000000 0.000000,-14.000000 0.000000,0.000000 0.000000,13.000000 0.000000,0.000000 0.000000,-12.000000 0.000000,-1.000000 0.000000,13.000000 0.000000,0.000000 0.000000,1.000000 13.000000,-1.000000 1.000000,-13.000000-14.000000,0.000000 0.000000,13.000000 0.000000,1.000000 0.000000,-14.000000 0.000000,0.000000 0.000000,0.000000 0.000000,0.000000 0.000000,0.000000 0.000000,1.000000 0.000000,-1.000000 0.000000,0.000000 0.000000,-13.000000 0.000000,0.000000 0.000000,13.000000 0.000000,1.000000 0.000000,-14.000000 0.000000,0.000000 0.000000,13.000000 0.000000,0.000000 0.000000,-13.000000 0.000000,0.000000 0.000000,14.000000 0.000000,-1.000000 0.000000,-13.000000 0.000000,0.000000 0.000000,26.000000 0.000000,1.000000 0.000000,-27.000000 0.000000,0.000000 0.000000,13.000000 0.000000,0.000000 0.000000,0.000000 0.000000,0.000000 0.000000,1.000000 0.000000,-1.000000 0.000000,-13.000000 0.000000,0.000000 0.000000,13.000000 0.000000,0.000000 0.000000,-12.000000 0.000000,-1.000000 0.000000,0.000000 0.000000,0.000000 0.000000,0.000000 0.000000,0.000000 0.000000,0.000000 0.000000,0.000000 0.000000,0.000000 0.000000,1.000000 0.000000,-1.000000 13.000000,0.000000 0.000000,-13.000000-13.000000,0.000000 0.000000,0.000000 0.000000,0.000000 0.000000,0.000000 0.000000,0.000000 0.000000,0.000000 0.000000,0.000000 0.000000,0.000000 0.000000,0.000000 0.000000,0.000000 0.000000,1.000000 0.000000,-1.000000 0.000000,0.000000 0.000000,0.000000 0.000000,0.000000 0.000000,0.000000 0.000000,0.000000 0.000000,0.000000 0.000000,0.000000 0.000000,0.000000 0.000000,0.000000 0.000000,-13.000000 13.000000</inkml:trace>
</inkml:ink>
</file>

<file path=ppt/ink/ink38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11:40"/>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71042.000000 26438.000000,'-27.000000'0.000000,"14.000000"0.000000,0.000000 0.000000,0.000000 0.000000,0.000000 0.000000,26.000000 0.000000,0.000000 0.000000,0.000000-14.000000,0.000000 1.000000,14.000000 13.000000,-1.000000 0.000000,0.000000 0.000000,0.000000 0.000000,0.000000 0.000000,0.000000 0.000000,0.000000 0.000000,0.000000 0.000000,14.000000 0.000000,-1.000000 0.000000,-13.000000 0.000000,0.000000 0.000000,13.000000 0.000000,0.000000 0.000000,0.000000 0.000000,1.000000 0.000000,-1.000000 0.000000,0.000000 0.000000,-13.000000 0.000000,0.000000 0.000000,13.000000 0.000000,1.000000 0.000000,-14.000000 13.000000,0.000000 1.000000,0.000000-14.000000,0.000000 0.000000,13.000000 0.000000,0.000000 0.000000,-12.000000 0.000000,-1.000000 0.000000,-13.000000 0.000000,0.000000 0.000000,13.000000 0.000000,0.000000 0.000000,-13.000000 0.000000,0.000000 0.000000,0.000000 0.000000,0.000000 0.000000,0.000000 0.000000,0.000000 0.000000,-26.000000 0.000000,0.000000 0.000000,0.000000 0.000000,0.000000 0.000000,-13.000000 0.000000,0.000000 0.000000,-13.000000 0.000000,0.000000 0.000000,-1.000000 0.000000,1.000000 0.000000,0.000000 0.000000,0.000000 0.000000,-13.000000 0.000000,-1.000000 0.000000,1.000000-14.000000,0.000000 1.000000,0.000000 13.000000,-1.000000 0.000000,1.000000 0.000000,0.000000 0.000000,0.000000 0.000000,-1.000000 0.000000,1.000000 0.000000,0.000000 0.000000,0.000000-13.000000,0.000000 0.000000,12.000000 13.000000,1.000000 0.000000,0.000000 0.000000,0.000000 0.000000,13.000000 0.000000,0.000000 0.000000,13.000000 0.000000,-1.000000 0.000000,28.000000 0.000000,-1.000000 0.000000,13.000000 0.000000,0.000000 0.000000,0.000000 0.000000,0.000000 0.000000,13.000000 0.000000,0.000000 0.000000,1.000000 0.000000,-1.000000 0.000000,0.000000 0.000000,0.000000 0.000000,0.000000 13.000000,0.000000 0.000000,1.000000-13.000000,-1.000000 0.000000,-13.000000 0.000000,0.000000 0.000000,13.000000 0.000000,0.000000 0.000000,1.000000 13.000000,-1.000000 1.000000,-13.000000-14.000000,0.000000 0.000000,0.000000 0.000000,0.000000 0.000000,0.000000 0.000000,1.000000 0.000000,-1.000000 0.000000,0.000000 0.000000,-13.000000 0.000000,0.000000 0.000000,0.000000 0.000000,0.000000 0.000000,0.000000 0.000000,0.000000 0.000000,0.000000 13.000000,0.000000 0.000000,0.000000 0.000000</inkml:trace>
</inkml:ink>
</file>

<file path=ppt/ink/ink38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11:42"/>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73758.000000 26490.000000,'-26.000000'0.000000,"13.000000"0.000000,0.000000 0.000000,26.000000 0.000000,0.000000 0.000000,0.000000 0.000000,0.000000 0.000000,13.000000 0.000000,0.000000 0.000000,0.000000-13.000000,0.000000 0.000000,27.000000 13.000000,-1.000000 0.000000,13.000000 0.000000,0.000000 0.000000,14.000000-13.000000,-1.000000 0.000000,0.000000 13.000000,1.000000 0.000000,-14.000000 0.000000,0.000000 0.000000,1.000000 0.000000,-1.000000 0.000000,-13.000000 0.000000,0.000000 0.000000,-12.000000 0.000000,-1.000000 0.000000,-13.000000 0.000000,0.000000 0.000000,-13.000000 0.000000,0.000000 0.000000,0.000000 0.000000,0.000000 0.000000,-26.000000 0.000000,0.000000 0.000000,0.000000 0.000000,0.000000 0.000000,0.000000 0.000000,0.000000 0.000000,0.000000 0.000000,0.000000 0.000000,-13.000000 0.000000,0.000000 0.000000,-1.000000 0.000000,1.000000 0.000000,0.000000 0.000000,0.000000 0.000000,0.000000 0.000000,0.000000 0.000000,0.000000 0.000000,0.000000 0.000000,0.000000 0.000000,-1.000000 0.000000,-12.000000 0.000000,0.000000 0.000000,13.000000 0.000000,0.000000 0.000000,-13.000000 0.000000,-1.000000 0.000000,-12.000000 0.000000,0.000000 0.000000,0.000000 0.000000,0.000000 0.000000,12.000000 0.000000,1.000000 0.000000,0.000000 0.000000,0.000000 0.000000,0.000000 0.000000,-1.000000 0.000000,14.000000 0.000000,0.000000 0.000000,-13.000000 0.000000,0.000000 0.000000,26.000000 0.000000,0.000000 0.000000,0.000000 0.000000,0.000000 0.000000,0.000000 0.000000,0.000000 0.000000,-1.000000 0.000000,1.000000 0.000000,26.000000 0.000000,1.000000 0.000000,-1.000000 0.000000,0.000000 0.000000,0.000000 0.000000,0.000000 0.000000,0.000000 13.000000,0.000000 0.000000,13.000000-13.000000,0.000000 0.000000,-13.000000 13.000000</inkml:trace>
</inkml:ink>
</file>

<file path=ppt/ink/ink38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11:47"/>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58426.000000 27796.000000,'-26.000000'0.000000,"13.000000"0.000000,0.000000 0.000000,0.000000-13.000000,0.000000 0.000000,0.000000 0.000000,0.000000-1.000000,13.000000 1.000000,0.000000 0.000000,-13.000000 0.000000</inkml:trace>
</inkml:ink>
</file>

<file path=ppt/ink/ink38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11:49"/>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58244.000000 27691.000000,'0.000000'26.000000,"0.000000"-39.000000,0.000000 0.000000,13.000000 13.000000,0.000000 0.000000,0.000000-13.000000,0.000000 0.000000,0.000000 13.000000,0.000000 0.000000,0.000000-13.000000,0.000000 0.000000,0.000000 0.000000,0.000000 0.000000,13.000000 13.000000,0.000000 0.000000,0.000000 0.000000,1.000000 0.000000,-14.000000 0.000000,0.000000 0.000000,13.000000 0.000000,0.000000 0.000000,13.000000 0.000000,0.000000 0.000000,-13.000000 0.000000,1.000000 0.000000,12.000000 0.000000,0.000000 0.000000,0.000000 13.000000,0.000000 0.000000,13.000000 0.000000,1.000000 0.000000,-14.000000-13.000000,0.000000 0.000000,0.000000 13.000000,0.000000 0.000000,14.000000 0.000000,-1.000000 0.000000,-13.000000 0.000000,0.000000 0.000000,-13.000000-13.000000,1.000000 0.000000,12.000000 0.000000,0.000000 0.000000,0.000000 0.000000,0.000000 0.000000,0.000000 0.000000,1.000000 0.000000,12.000000 0.000000,0.000000 0.000000,0.000000 0.000000,1.000000 0.000000,-14.000000-13.000000,0.000000 0.000000,13.000000 13.000000,0.000000 0.000000,1.000000 0.000000,-1.000000 0.000000,-13.000000 0.000000,0.000000 0.000000,0.000000 0.000000,1.000000 0.000000,12.000000-13.000000,0.000000 0.000000,-26.000000 13.000000,0.000000 0.000000,13.000000 0.000000,1.000000 0.000000,-1.000000 0.000000,0.000000 0.000000,0.000000-13.000000,0.000000 0.000000,0.000000 13.000000,1.000000 0.000000,12.000000-13.000000,0.000000 0.000000,-13.000000 13.000000,0.000000 0.000000,1.000000 0.000000,-1.000000 0.000000,13.000000 0.000000,0.000000 0.000000,-13.000000 0.000000,1.000000 0.000000,12.000000-13.000000,0.000000 0.000000,-13.000000 13.000000,0.000000 0.000000,14.000000 0.000000,-1.000000 0.000000,0.000000 0.000000,0.000000 0.000000,1.000000-13.000000,-1.000000 0.000000,0.000000 0.000000,0.000000 0.000000,1.000000 13.000000,-1.000000 0.000000,13.000000-13.000000,0.000000 0.000000,-12.000000-1.000000,-1.000000 1.000000,0.000000 13.000000,0.000000 0.000000,14.000000 0.000000,-1.000000 0.000000,-26.000000 0.000000,0.000000 0.000000,14.000000-13.000000,-1.000000 0.000000,0.000000 13.000000,0.000000 0.000000,-13.000000 0.000000,1.000000 0.000000,-1.000000 0.000000,0.000000 0.000000,0.000000 0.000000,0.000000 0.000000,14.000000 0.000000,-1.000000 0.000000,-26.000000 0.000000,0.000000 0.000000,26.000000 0.000000,1.000000 0.000000,-27.000000 0.000000,0.000000 0.000000,13.000000 13.000000,0.000000 0.000000,0.000000-13.000000,0.000000 0.000000,1.000000 0.000000,-1.000000 0.000000,0.000000 0.000000,0.000000 0.000000,13.000000 0.000000,1.000000 0.000000,-14.000000 0.000000,0.000000 0.000000,13.000000-13.000000,1.000000 0.000000,-1.000000 13.000000,0.000000 0.000000,-13.000000 0.000000,0.000000 0.000000,1.000000-13.000000,-1.000000 0.000000,13.000000 13.000000,0.000000 0.000000,-13.000000 0.000000,1.000000 0.000000,12.000000 0.000000,0.000000 0.000000,0.000000 0.000000,0.000000 0.000000,1.000000 0.000000,-1.000000 0.000000,0.000000 0.000000,0.000000 0.000000,1.000000 0.000000,-1.000000 0.000000,-13.000000 0.000000,0.000000 0.000000,0.000000 0.000000,1.000000 0.000000,-1.000000 0.000000,0.000000 0.000000,0.000000 0.000000,0.000000 0.000000,0.000000 0.000000,1.000000 0.000000,-1.000000 0.000000,0.000000 0.000000,0.000000 0.000000,0.000000 0.000000,1.000000 0.000000,-1.000000 0.000000,13.000000-13.000000,0.000000 0.000000,0.000000 13.000000,1.000000 0.000000,-1.000000 0.000000,0.000000 0.000000,0.000000 0.000000,1.000000 0.000000,-14.000000 0.000000,0.000000 0.000000,0.000000 0.000000,0.000000 0.000000,1.000000 0.000000,-1.000000 0.000000,-13.000000 0.000000,0.000000 0.000000,13.000000 0.000000,0.000000 0.000000,0.000000 0.000000,1.000000 0.000000,-1.000000-13.000000,0.000000 0.000000,13.000000 13.000000,0.000000 0.000000,14.000000 0.000000,-1.000000 0.000000,-13.000000-13.000000,1.000000 0.000000,12.000000 13.000000,0.000000 0.000000,-13.000000 0.000000,1.000000 0.000000,12.000000 0.000000,0.000000 0.000000,-13.000000-13.000000,1.000000 0.000000,-1.000000 13.000000,0.000000 0.000000,0.000000 0.000000,1.000000 0.000000,-1.000000 0.000000,0.000000 0.000000,13.000000-13.000000,1.000000 0.000000,-1.000000 13.000000,0.000000 0.000000,14.000000 0.000000,-1.000000 0.000000,0.000000-13.000000,1.000000-1.000000,-14.000000 14.000000,0.000000 0.000000,1.000000 0.000000,-1.000000 0.000000,0.000000-13.000000,0.000000 0.000000,1.000000 13.000000,-1.000000 0.000000,0.000000 0.000000,1.000000 0.000000,-1.000000-13.000000,0.000000 0.000000,1.000000 13.000000,-1.000000 0.000000,0.000000 0.000000,0.000000 0.000000,-25.000000 0.000000,-1.000000 0.000000,13.000000 0.000000,0.000000 0.000000,0.000000 0.000000,1.000000 0.000000,-14.000000 0.000000,0.000000 0.000000,0.000000 0.000000,0.000000 0.000000,14.000000 0.000000,-1.000000 0.000000,-13.000000 0.000000,0.000000 0.000000,0.000000 0.000000,1.000000 0.000000,-1.000000 0.000000,0.000000 0.000000,0.000000 0.000000,0.000000 0.000000,1.000000 0.000000,-1.000000 0.000000,13.000000 0.000000,0.000000 0.000000,-26.000000 0.000000,0.000000 0.000000,14.000000 0.000000,-1.000000 0.000000,0.000000 0.000000,0.000000 0.000000,0.000000 0.000000,0.000000 0.000000,-12.000000 0.000000,-1.000000 0.000000,13.000000 0.000000,0.000000 0.000000,0.000000 0.000000,0.000000 0.000000,1.000000 0.000000,-1.000000 0.000000,0.000000 0.000000,0.000000 0.000000,0.000000 0.000000,0.000000 0.000000,1.000000 13.000000,-1.000000 0.000000,0.000000-13.000000,0.000000 0.000000,0.000000 0.000000,1.000000 0.000000,-1.000000 0.000000,0.000000 0.000000,0.000000 0.000000,0.000000 0.000000,0.000000 0.000000,1.000000 0.000000,-1.000000 0.000000,0.000000 0.000000,0.000000 0.000000,0.000000 0.000000,-13.000000 0.000000,1.000000 0.000000,12.000000 13.000000,0.000000 0.000000,0.000000-13.000000,0.000000 0.000000,-13.000000 0.000000,1.000000 0.000000,12.000000 0.000000,0.000000 0.000000,13.000000 0.000000,0.000000 0.000000,-12.000000 0.000000,-1.000000 0.000000,13.000000 0.000000,0.000000 0.000000,0.000000 0.000000,1.000000 0.000000,-14.000000 0.000000,0.000000 0.000000,13.000000 0.000000,0.000000 0.000000,-12.000000 14.000000,-1.000000-1.000000,0.000000-13.000000,0.000000 0.000000,-13.000000 0.000000,0.000000 0.000000,14.000000 0.000000,-1.000000 0.000000,0.000000 0.000000,0.000000 0.000000,-13.000000 0.000000,0.000000 0.000000,14.000000 0.000000,-1.000000 0.000000,0.000000 13.000000,0.000000 0.000000,0.000000-13.000000,0.000000 0.000000,14.000000 0.000000,-1.000000 0.000000,-13.000000 0.000000,0.000000 0.000000,0.000000 13.000000,1.000000 0.000000,12.000000-13.000000,0.000000 0.000000,-13.000000 0.000000,0.000000 0.000000,-12.000000 0.000000,-1.000000 0.000000,13.000000 0.000000,0.000000 0.000000,0.000000 13.000000,0.000000 0.000000,-12.000000-13.000000,-1.000000 0.000000,0.000000 0.000000,0.000000 0.000000,13.000000 0.000000,0.000000 0.000000,0.000000 0.000000,1.000000 0.000000,-1.000000 13.000000,0.000000 0.000000,0.000000-13.000000,0.000000 0.000000,0.000000 0.000000,1.000000 0.000000,12.000000 0.000000,0.000000 0.000000,0.000000 13.000000,1.000000 0.000000,-1.000000-13.000000,0.000000 0.000000,0.000000 13.000000,1.000000 0.000000,-1.000000-13.000000,0.000000 0.000000,-13.000000 13.000000,0.000000 0.000000,1.000000-13.000000,-1.000000 0.000000,-13.000000 13.000000,0.000000 1.000000,13.000000-14.000000,0.000000 0.000000,0.000000 13.000000,1.000000 0.000000,-1.000000-13.000000,0.000000 0.000000,-13.000000 0.000000,0.000000 0.000000,13.000000 13.000000,1.000000 0.000000,-1.000000-13.000000,0.000000 0.000000,0.000000 13.000000,0.000000 0.000000,0.000000-13.000000,1.000000 0.000000,-1.000000 0.000000,0.000000 0.000000,-13.000000 0.000000,0.000000 0.000000,0.000000 13.000000,0.000000 0.000000,-12.000000-13.000000,-1.000000 0.000000,0.000000 0.000000,0.000000 0.000000,13.000000 0.000000,0.000000 0.000000,-13.000000 13.000000,0.000000 0.000000,0.000000-13.000000,0.000000 0.000000,0.000000 0.000000,0.000000 0.000000,0.000000 0.000000,0.000000 0.000000,1.000000 0.000000,-1.000000 0.000000,0.000000-13.000000,0.000000 0.000000,0.000000 13.000000,0.000000 0.000000,-26.000000-13.000000</inkml:trace>
</inkml:ink>
</file>

<file path=ppt/ink/ink38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12:00"/>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59549.000000 30042.000000,'27.000000'0.000000,"-14.000000"0.000000,0.000000 0.000000,-13.000000-13.000000,0.000000 0.000000,13.000000 13.000000,0.000000 0.000000,0.000000-13.000000,0.000000 0.000000,0.000000 13.000000,0.000000 0.000000,0.000000 0.000000,0.000000 0.000000,0.000000 0.000000,0.000000 0.000000,13.000000-13.000000,1.000000 0.000000,-14.000000 13.000000,0.000000 0.000000,0.000000 0.000000,0.000000 0.000000,13.000000 0.000000,0.000000 0.000000,-13.000000 0.000000,0.000000 0.000000,13.000000 0.000000,0.000000 0.000000,-13.000000 0.000000,0.000000 0.000000,14.000000 0.000000,-1.000000 0.000000,-13.000000 0.000000,0.000000 0.000000,13.000000 0.000000,0.000000 0.000000,-13.000000 0.000000,0.000000 0.000000,0.000000 0.000000,0.000000 0.000000,0.000000 0.000000,0.000000 0.000000,14.000000 0.000000,-1.000000 0.000000,-13.000000 0.000000,0.000000 0.000000,0.000000 0.000000,0.000000 0.000000,0.000000 0.000000,0.000000 0.000000,13.000000 0.000000,0.000000 0.000000,-13.000000 0.000000,0.000000 0.000000,13.000000 0.000000,1.000000 0.000000,-14.000000 0.000000,0.000000 0.000000,0.000000 0.000000,0.000000 0.000000,13.000000-14.000000,0.000000 1.000000,-13.000000 13.000000,0.000000 0.000000,0.000000 0.000000,0.000000 0.000000,13.000000-13.000000,1.000000 0.000000,-1.000000 13.000000,0.000000 0.000000,-13.000000-13.000000,0.000000 0.000000,13.000000 13.000000,0.000000 0.000000,-13.000000 0.000000,0.000000 0.000000,13.000000 0.000000,0.000000 0.000000,-12.000000-13.000000,-1.000000 0.000000,13.000000 13.000000,0.000000 0.000000,-13.000000 0.000000,0.000000 0.000000,13.000000 0.000000,0.000000 0.000000,-13.000000 0.000000,0.000000 0.000000,13.000000 0.000000,1.000000 0.000000,-14.000000 0.000000,0.000000 0.000000,13.000000 0.000000,0.000000 0.000000,0.000000 0.000000,0.000000 0.000000,0.000000 0.000000,0.000000 0.000000,0.000000 0.000000,1.000000 0.000000,-14.000000 0.000000,0.000000 0.000000,13.000000 0.000000,0.000000 0.000000,0.000000 0.000000,0.000000 0.000000,-13.000000 0.000000,0.000000 0.000000,13.000000 13.000000,1.000000 0.000000,-14.000000-13.000000,0.000000 0.000000,13.000000 0.000000,0.000000 0.000000,-13.000000 13.000000,0.000000 0.000000,13.000000-13.000000,0.000000 0.000000,0.000000 0.000000,1.000000 0.000000,-14.000000 13.000000,0.000000 0.000000,13.000000-13.000000,0.000000 0.000000,0.000000 0.000000,0.000000 0.000000,0.000000 0.000000,0.000000 0.000000,0.000000 0.000000,1.000000 0.000000,12.000000 0.000000,0.000000 0.000000,-13.000000 0.000000,0.000000 0.000000,13.000000 0.000000,1.000000 0.000000,-1.000000 0.000000,0.000000 0.000000,0.000000 0.000000,0.000000 0.000000,0.000000 0.000000,1.000000 0.000000,-1.000000 0.000000,0.000000 0.000000,0.000000 0.000000,0.000000 0.000000,0.000000 0.000000,1.000000 0.000000,-1.000000 0.000000,0.000000 0.000000,0.000000 0.000000,0.000000 0.000000,-13.000000 0.000000,1.000000 0.000000,12.000000 0.000000,0.000000 0.000000,0.000000 0.000000,0.000000 0.000000,-13.000000 0.000000,1.000000 0.000000,25.000000 0.000000,0.000000 0.000000,-13.000000 0.000000,0.000000 0.000000,1.000000 0.000000,-1.000000 0.000000,13.000000 0.000000,0.000000 0.000000,-13.000000 0.000000,1.000000 0.000000,-1.000000 13.000000,0.000000 1.000000,0.000000-14.000000,0.000000 0.000000,0.000000 0.000000,1.000000 0.000000,-14.000000 0.000000,0.000000 0.000000,13.000000 0.000000,0.000000 0.000000,0.000000 0.000000,1.000000 0.000000,-14.000000 0.000000,0.000000 0.000000,13.000000 0.000000,0.000000 0.000000,13.000000 0.000000,1.000000 0.000000,-14.000000 0.000000,0.000000 0.000000,13.000000 0.000000,0.000000 0.000000,1.000000 0.000000,-1.000000 0.000000,-13.000000 0.000000,0.000000 0.000000,0.000000 0.000000,1.000000 0.000000,-1.000000 0.000000,0.000000 0.000000,-13.000000 0.000000,0.000000 0.000000,13.000000 0.000000,1.000000 0.000000,-1.000000 0.000000,0.000000 0.000000,0.000000 0.000000,0.000000 0.000000,0.000000 0.000000,1.000000 0.000000,-1.000000 0.000000,0.000000 0.000000,0.000000 0.000000,0.000000 0.000000,14.000000 0.000000,-1.000000 0.000000,13.000000 0.000000,0.000000 0.000000,-12.000000 0.000000,-1.000000 0.000000,0.000000 0.000000,0.000000 0.000000,-12.000000 0.000000,-1.000000 0.000000,13.000000 0.000000,0.000000 0.000000,-13.000000 0.000000,1.000000 0.000000,-14.000000 0.000000,0.000000 0.000000,13.000000 0.000000,0.000000 0.000000,0.000000 13.000000,1.000000 0.000000,-14.000000-13.000000,0.000000 0.000000,13.000000 0.000000,0.000000 0.000000,13.000000 0.000000,1.000000 0.000000,-14.000000 0.000000,0.000000 0.000000,0.000000 0.000000,0.000000 0.000000,14.000000 0.000000,-1.000000 0.000000,-13.000000 0.000000,0.000000 0.000000,-13.000000 0.000000,0.000000 0.000000,14.000000 0.000000,-1.000000 0.000000,0.000000 0.000000,0.000000 0.000000,-13.000000 0.000000,0.000000 0.000000,13.000000 0.000000,1.000000 0.000000,-14.000000 0.000000,0.000000 0.000000,0.000000 0.000000,0.000000 0.000000,0.000000 0.000000,0.000000 0.000000,0.000000 0.000000,1.000000 0.000000,-1.000000 0.000000,0.000000 0.000000,0.000000 0.000000,0.000000 0.000000,13.000000 0.000000,0.000000 0.000000,-26.000000 0.000000,1.000000 0.000000,25.000000 0.000000,0.000000 0.000000,-13.000000 0.000000,0.000000 0.000000,0.000000 0.000000,0.000000 0.000000,14.000000 0.000000,-1.000000 0.000000,-13.000000 0.000000,0.000000 0.000000,0.000000 0.000000,0.000000 0.000000,13.000000 0.000000,1.000000 0.000000,-27.000000 0.000000,0.000000 0.000000,13.000000 0.000000,0.000000 0.000000,0.000000 0.000000,0.000000 0.000000,0.000000 0.000000,0.000000 0.000000,-13.000000 0.000000,1.000000 0.000000,12.000000 0.000000,0.000000 0.000000,-13.000000 0.000000,0.000000 0.000000,13.000000 0.000000,0.000000 0.000000,-13.000000 0.000000,0.000000 0.000000,13.000000 0.000000,0.000000 0.000000,1.000000 0.000000,-1.000000 0.000000,-13.000000 0.000000,0.000000 0.000000,13.000000 0.000000,0.000000 0.000000,0.000000 0.000000,0.000000 0.000000,0.000000 0.000000,1.000000 0.000000,-1.000000 0.000000,0.000000 0.000000,0.000000 0.000000,0.000000 0.000000,0.000000 0.000000,0.000000 0.000000,-13.000000 0.000000,0.000000 0.000000,13.000000 0.000000,1.000000 0.000000,-1.000000 0.000000,0.000000 0.000000,0.000000 13.000000,0.000000 0.000000,0.000000-13.000000,0.000000 0.000000,-13.000000 0.000000,0.000000 0.000000,14.000000 0.000000,-1.000000 0.000000,-13.000000 0.000000,0.000000 0.000000,13.000000 0.000000,0.000000 0.000000,-13.000000 0.000000,0.000000 0.000000,0.000000 0.000000,0.000000 0.000000,0.000000 0.000000,0.000000 0.000000,0.000000 0.000000,0.000000 0.000000,14.000000 13.000000,-1.000000 0.000000,-13.000000-13.000000,0.000000 0.000000,13.000000 0.000000,0.000000 0.000000,-13.000000 0.000000,0.000000 0.000000,13.000000 0.000000,0.000000 0.000000,-13.000000 0.000000,1.000000 0.000000,-1.000000 0.000000,0.000000 0.000000,0.000000 0.000000,0.000000 0.000000,0.000000 0.000000,0.000000 0.000000,0.000000 0.000000,0.000000 0.000000,0.000000 0.000000,0.000000 0.000000,0.000000 0.000000,0.000000 0.000000,0.000000 0.000000,0.000000 0.000000,0.000000 0.000000,1.000000 0.000000,-1.000000 0.000000,0.000000 0.000000,0.000000 0.000000,0.000000 0.000000,0.000000 0.000000,0.000000 0.000000,0.000000 0.000000,0.000000 0.000000,0.000000 0.000000,0.000000 0.000000,-13.000000-13.000000,0.000000 0.000000,13.000000 13.000000,0.000000 0.000000,0.000000 0.000000,0.000000 0.000000,0.000000 0.000000,0.000000 0.000000,1.000000-13.000000,-1.000000 0.000000,0.000000 0.000000,0.000000 0.000000,-13.000000-1.000000,0.000000 1.000000,0.000000 0.000000,0.000000 0.000000,0.000000 0.000000,0.000000 0.000000,0.000000 0.000000,0.000000 0.000000,0.000000 0.000000,0.000000 0.000000,0.000000 0.000000,0.000000 0.000000,0.000000 0.000000,0.000000 0.000000,0.000000 0.000000,0.000000 0.000000,0.000000 0.000000,0.000000-1.000000,0.000000 1.000000,0.000000 0.000000,0.000000 0.000000,0.000000 0.000000,0.000000 0.000000,0.000000 0.000000,0.000000 0.000000,0.000000 0.000000,0.000000 0.000000,0.000000 0.000000,0.000000 0.000000,0.000000 0.000000,0.000000 0.000000,0.000000 0.000000,0.000000 0.000000,0.000000 0.000000,0.000000-1.000000,0.000000 1.000000,0.000000 0.000000,0.000000 0.000000,0.000000 0.000000,0.000000 0.000000,0.000000 0.000000,0.000000 0.000000,0.000000 0.000000,0.000000 0.000000,0.000000 0.000000,0.000000 0.000000,0.000000 0.000000,0.000000 0.000000,0.000000 0.000000,0.000000 0.000000,0.000000 0.000000,0.000000-1.000000,-13.000000 1.000000,0.000000 0.000000,13.000000 0.000000,0.000000 0.000000,-13.000000 13.000000,-1.000000 0.000000,1.000000-13.000000,0.000000 0.000000,0.000000 0.000000,0.000000 0.000000,0.000000 13.000000,0.000000 0.000000,0.000000-13.000000,0.000000 0.000000,0.000000 13.000000,0.000000 0.000000,0.000000-13.000000,0.000000 0.000000,0.000000 13.000000,0.000000 0.000000,0.000000-13.000000,0.000000 0.000000,-1.000000 13.000000,1.000000 0.000000,0.000000 0.000000,0.000000 0.000000,0.000000 0.000000,0.000000 0.000000,0.000000-13.000000,0.000000-1.000000,0.000000 14.000000,0.000000 0.000000,0.000000 0.000000,0.000000 0.000000,-13.000000 0.000000,0.000000 0.000000,12.000000 0.000000,1.000000 0.000000,-13.000000 0.000000,0.000000 0.000000,13.000000 0.000000,0.000000 0.000000,-13.000000 0.000000,0.000000 0.000000,13.000000 0.000000,0.000000 0.000000,-13.000000 0.000000,-1.000000 0.000000,14.000000 0.000000,0.000000 0.000000,0.000000 0.000000,0.000000 0.000000,-13.000000 0.000000,0.000000 0.000000,13.000000 0.000000,0.000000 0.000000,-13.000000 0.000000,0.000000 0.000000,13.000000 14.000000,0.000000-1.000000,-14.000000-13.000000,1.000000 0.000000,13.000000 0.000000,0.000000 0.000000,-13.000000 0.000000,0.000000 0.000000,0.000000 13.000000,0.000000 0.000000,13.000000-13.000000,0.000000 0.000000,-14.000000 0.000000,1.000000 0.000000,0.000000 0.000000,0.000000 0.000000,0.000000 13.000000,0.000000 0.000000,0.000000-13.000000,0.000000 0.000000,-14.000000 0.000000,1.000000 0.000000,13.000000 13.000000,0.000000 0.000000,13.000000-13.000000,0.000000 0.000000,-13.000000 0.000000,0.000000 0.000000,0.000000 0.000000,-1.000000 0.000000,1.000000 13.000000,0.000000 0.000000,13.000000-13.000000,0.000000 0.000000,-13.000000 0.000000,0.000000 0.000000,13.000000 0.000000,0.000000 0.000000,-13.000000 0.000000,0.000000 0.000000,12.000000 13.000000,1.000000 0.000000,0.000000-13.000000,0.000000 0.000000,0.000000 0.000000,0.000000 0.000000,0.000000 0.000000,0.000000 0.000000,0.000000 0.000000,0.000000 0.000000,13.000000 13.000000,0.000000 0.000000,-13.000000-13.000000,0.000000 0.000000,13.000000 13.000000,0.000000 0.000000,-13.000000-13.000000,0.000000 0.000000,13.000000 14.000000,0.000000-1.000000,-13.000000 0.000000,0.000000 0.000000,13.000000 0.000000,0.000000 0.000000,-13.000000 0.000000,-1.000000 0.000000,14.000000 0.000000,0.000000 0.000000,0.000000 0.000000,0.000000 0.000000,0.000000 0.000000,0.000000 0.000000,0.000000 0.000000,0.000000 0.000000,14.000000-13.000000,-1.000000 0.000000,-13.000000 13.000000,0.000000 1.000000,0.000000-1.000000,0.000000 0.000000,13.000000 0.000000,0.000000 0.000000,0.000000 0.000000,0.000000 0.000000,0.000000 0.000000,0.000000 0.000000,-13.000000 0.000000,0.000000 0.000000,13.000000-13.000000,0.000000 0.000000,-13.000000 13.000000,0.000000 0.000000,13.000000-13.000000,0.000000 0.000000,-13.000000 13.000000,0.000000 0.000000,0.000000 0.000000,0.000000 0.000000,13.000000-13.000000,0.000000 0.000000,-13.000000 14.000000,0.000000-1.000000,13.000000-13.000000,0.000000 0.000000,-13.000000 13.000000,0.000000 0.000000,13.000000-13.000000,1.000000 0.000000,-14.000000 13.000000,0.000000 0.000000,13.000000-13.000000,0.000000 0.000000,-13.000000 13.000000,0.000000 0.000000,13.000000 0.000000,0.000000 0.000000,-13.000000 0.000000,0.000000 0.000000,13.000000-13.000000,0.000000 0.000000,0.000000 13.000000,0.000000 0.000000,0.000000-13.000000,0.000000 0.000000,0.000000 0.000000,0.000000 0.000000,0.000000 0.000000,0.000000 0.000000,0.000000 0.000000,0.000000 0.000000,1.000000 0.000000,-1.000000 0.000000,0.000000 0.000000,0.000000 0.000000,13.000000 0.000000,0.000000 0.000000,-13.000000 13.000000,0.000000 0.000000,13.000000-13.000000,0.000000 0.000000,-13.000000 0.000000,0.000000 0.000000,0.000000 0.000000,1.000000 0.000000,12.000000 0.000000,0.000000 0.000000,-13.000000 0.000000,0.000000 0.000000,0.000000 0.000000,0.000000 0.000000,13.000000 0.000000,0.000000 0.000000,-13.000000 0.000000,0.000000 0.000000,0.000000 13.000000,0.000000 1.000000,1.000000-14.000000,-1.000000 0.000000,13.000000 0.000000,0.000000 0.000000,-13.000000 0.000000,0.000000 0.000000,0.000000 0.000000,0.000000 0.000000,0.000000 0.000000,0.000000 0.000000,0.000000 0.000000,0.000000 0.000000,0.000000 0.000000,0.000000 0.000000,0.000000 13.000000,1.000000 0.000000,-1.000000-13.000000,0.000000 0.000000,0.000000 0.000000,0.000000 0.000000,13.000000 0.000000,0.000000 0.000000,-13.000000 0.000000,0.000000 0.000000,0.000000 0.000000,0.000000 0.000000,13.000000 0.000000,0.000000 0.000000,-12.000000 0.000000,-1.000000 0.000000,0.000000 0.000000,0.000000 0.000000,13.000000 0.000000,0.000000 0.000000,0.000000 0.000000,0.000000 0.000000,0.000000 0.000000,0.000000 0.000000,-13.000000 0.000000,1.000000 0.000000,12.000000 0.000000,0.000000 0.000000,0.000000 0.000000,0.000000 0.000000,-13.000000 0.000000,0.000000 0.000000,13.000000 0.000000,0.000000 0.000000,1.000000 0.000000,-1.000000 0.000000,0.000000 0.000000,0.000000 0.000000,0.000000 0.000000,0.000000 0.000000,0.000000 0.000000,0.000000 0.000000,0.000000 0.000000,1.000000 0.000000,-1.000000 0.000000,0.000000 0.000000,0.000000 0.000000,0.000000 0.000000,0.000000 0.000000,0.000000 0.000000,0.000000 0.000000,1.000000 0.000000,-14.000000 0.000000,0.000000 0.000000,13.000000 0.000000,0.000000 0.000000,0.000000 0.000000,0.000000 0.000000,-13.000000 0.000000,0.000000 0.000000,13.000000 0.000000,0.000000 0.000000,1.000000 0.000000,-1.000000 0.000000,0.000000 0.000000,0.000000 0.000000,-13.000000 0.000000,0.000000 0.000000,13.000000 0.000000,0.000000 0.000000,-13.000000 0.000000,0.000000 0.000000,14.000000 0.000000,-1.000000 0.000000,-13.000000 0.000000,0.000000 0.000000,0.000000 0.000000,0.000000 0.000000,13.000000 0.000000,0.000000 0.000000,-13.000000 0.000000,0.000000 0.000000,0.000000 0.000000,0.000000 0.000000,0.000000 0.000000,0.000000 0.000000,14.000000 0.000000,-1.000000 0.000000,-13.000000 0.000000,0.000000 0.000000,13.000000 0.000000,0.000000 0.000000,0.000000 0.000000,0.000000 0.000000,0.000000 0.000000,1.000000 0.000000,-1.000000 0.000000,0.000000 0.000000,0.000000 0.000000,0.000000 0.000000,-13.000000 0.000000,0.000000 0.000000,13.000000 0.000000,0.000000 0.000000,0.000000 0.000000,1.000000 0.000000,-14.000000 0.000000,0.000000 0.000000,13.000000 0.000000,0.000000 0.000000,-13.000000 0.000000,0.000000 0.000000,13.000000 0.000000,0.000000 0.000000,-13.000000 0.000000,0.000000 0.000000,14.000000 0.000000,-1.000000 0.000000,0.000000 0.000000,0.000000 0.000000,0.000000 0.000000,0.000000 0.000000,0.000000 0.000000,0.000000 0.000000,14.000000 0.000000,-1.000000 0.000000,0.000000 0.000000,0.000000 0.000000,0.000000 13.000000,0.000000 0.000000,14.000000-13.000000,-1.000000 0.000000,0.000000 13.000000,0.000000 0.000000,-12.000000-13.000000,-1.000000 0.000000,13.000000 13.000000,0.000000 0.000000,0.000000 0.000000,1.000000 0.000000,-14.000000 0.000000,0.000000 0.000000,-13.000000-13.000000,0.000000 0.000000,13.000000 13.000000,1.000000 0.000000,-14.000000-13.000000,0.000000 0.000000,0.000000 0.000000,0.000000 0.000000,13.000000 13.000000,0.000000 0.000000,-12.000000-13.000000,-1.000000 0.000000,0.000000 0.000000,0.000000 0.000000,0.000000 0.000000,0.000000 0.000000,0.000000 0.000000,0.000000 0.000000,14.000000-13.000000,-1.000000 0.000000,-13.000000 13.000000,0.000000 0.000000,0.000000 0.000000,0.000000 0.000000,0.000000-13.000000,0.000000 0.000000,1.000000 13.000000,-1.000000 0.000000,13.000000 0.000000,0.000000 0.000000,-13.000000 0.000000,0.000000 0.000000,13.000000 0.000000,1.000000 0.000000,-14.000000-13.000000,0.000000 0.000000,13.000000 13.000000,0.000000 0.000000,-13.000000 0.000000,1.000000 0.000000,-1.000000 0.000000,0.000000 0.000000,0.000000 0.000000,0.000000 0.000000,13.000000-13.000000,0.000000 0.000000,-13.000000 13.000000,1.000000 0.000000,-1.000000 0.000000,0.000000 0.000000,13.000000-13.000000,0.000000 0.000000,-13.000000 13.000000,0.000000 0.000000,1.000000 0.000000,-1.000000 0.000000,13.000000 0.000000,0.000000 0.000000,-13.000000-13.000000,0.000000 0.000000,13.000000 13.000000,1.000000 0.000000,-14.000000 0.000000,0.000000 0.000000,0.000000 0.000000,0.000000 0.000000,13.000000 0.000000,0.000000 0.000000,1.000000 0.000000,-1.000000 0.000000,-13.000000 0.000000,0.000000 0.000000,13.000000 0.000000,0.000000 0.000000,-13.000000 0.000000,1.000000 0.000000,12.000000 0.000000,0.000000 0.000000,-13.000000 0.000000,0.000000 0.000000,13.000000 13.000000,1.000000 0.000000,-1.000000-13.000000,0.000000 0.000000,0.000000 13.000000,0.000000 0.000000,0.000000-13.000000,1.000000 0.000000,-1.000000 13.000000,0.000000 0.000000,13.000000-13.000000,0.000000 0.000000,-12.000000 13.000000,-1.000000 0.000000,0.000000-13.000000,0.000000 0.000000,0.000000 13.000000,0.000000 0.000000,1.000000 0.000000,-1.000000 0.000000,-13.000000-13.000000,0.000000 0.000000,0.000000 14.000000,0.000000-1.000000,0.000000-13.000000,1.000000 0.000000,-1.000000 0.000000,0.000000 0.000000,0.000000 13.000000,0.000000 0.000000,-13.000000-13.000000,0.000000 0.000000,13.000000 0.000000,0.000000 0.000000,1.000000 0.000000,-1.000000 0.000000,0.000000 0.000000,0.000000 0.000000,0.000000 0.000000,0.000000 0.000000,13.000000 0.000000,0.000000 0.000000,1.000000 0.000000,-1.000000 0.000000,0.000000 0.000000,0.000000 0.000000,13.000000 0.000000,1.000000 0.000000,-14.000000 0.000000,0.000000 0.000000,0.000000 13.000000,0.000000 0.000000,14.000000-13.000000,-1.000000 0.000000,-13.000000 13.000000,0.000000 0.000000,-13.000000-13.000000,0.000000 0.000000,14.000000 13.000000,-1.000000 0.000000,-13.000000-13.000000,0.000000 0.000000,0.000000 13.000000,0.000000 0.000000,0.000000-13.000000,0.000000 0.000000,1.000000 0.000000,-1.000000 0.000000,-13.000000 0.000000,0.000000 0.000000,0.000000 13.000000,0.000000 0.000000,13.000000-13.000000,0.000000 0.000000,-13.000000 0.000000,0.000000 0.000000,13.000000 0.000000,1.000000 0.000000,-1.000000 0.000000,0.000000 0.000000,0.000000 0.000000,0.000000 0.000000,0.000000 0.000000,0.000000 0.000000,0.000000 0.000000,0.000000 0.000000,1.000000 0.000000,-1.000000 0.000000,0.000000 0.000000,0.000000 0.000000,0.000000 0.000000,0.000000 0.000000,0.000000 0.000000,0.000000 0.000000,14.000000 0.000000,-1.000000 0.000000,0.000000 0.000000,0.000000 0.000000,-13.000000 0.000000,0.000000 0.000000,14.000000 0.000000,-1.000000 0.000000,-13.000000 0.000000,0.000000 0.000000,0.000000-13.000000,0.000000 0.000000,0.000000 13.000000,0.000000 0.000000,-12.000000 0.000000,-1.000000 0.000000,0.000000-13.000000,0.000000 0.000000,0.000000 13.000000,0.000000 0.000000,0.000000-13.000000,0.000000 0.000000,13.000000 13.000000,0.000000 0.000000,0.000000 0.000000,0.000000 0.000000,1.000000 0.000000,-1.000000 0.000000,0.000000 0.000000,0.000000 0.000000,13.000000 0.000000,0.000000 0.000000,-13.000000 0.000000,0.000000 0.000000,14.000000 0.000000,-1.000000 0.000000,-26.000000 0.000000,0.000000 0.000000,13.000000 0.000000,0.000000 0.000000,0.000000 0.000000,0.000000 0.000000,1.000000 0.000000,-1.000000 0.000000,-13.000000 0.000000,0.000000 0.000000,0.000000 0.000000,0.000000 0.000000,0.000000 0.000000,0.000000 0.000000,0.000000 13.000000,0.000000 0.000000,0.000000-13.000000,0.000000 0.000000,0.000000 0.000000,0.000000 0.000000,0.000000 0.000000,0.000000 0.000000,1.000000 0.000000,-1.000000 0.000000,0.000000 0.000000,0.000000 0.000000,0.000000 0.000000,0.000000 0.000000,0.000000 0.000000,0.000000 0.000000,0.000000 0.000000,0.000000 0.000000,0.000000 0.000000,0.000000 0.000000,0.000000 0.000000,0.000000 0.000000,13.000000 0.000000,1.000000 0.000000,-14.000000 0.000000,0.000000 0.000000,0.000000 0.000000,0.000000 0.000000,0.000000 0.000000,0.000000 0.000000,0.000000 0.000000,0.000000 0.000000,0.000000 0.000000,0.000000 0.000000,0.000000 0.000000,0.000000 0.000000,0.000000 0.000000,0.000000 0.000000,0.000000 0.000000,0.000000 0.000000,1.000000-13.000000,-1.000000 0.000000,0.000000 13.000000,0.000000 0.000000,0.000000 0.000000,0.000000 0.000000,0.000000 0.000000,0.000000 0.000000,0.000000 0.000000,0.000000 0.000000,0.000000 0.000000,0.000000 0.000000,0.000000 0.000000</inkml:trace>
</inkml:ink>
</file>

<file path=ppt/ink/ink3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49:04"/>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13359.000000 5450.000000,'21.000000'-20.000000,"-32.000000"30.000000,1.000000 0.000000,1.000000-1.000000,-1.000000 1.000000,0.000000 11.000000,-1.000000-1.000000,1.000000-10.000000,1.000000 0.000000,-1.000000 10.000000,0.000000-1.000000,-1.000000 2.000000,1.000000-1.000000,10.000000 0.000000,0.000000 0.000000,0.000000-11.000000,0.000000 1.000000,0.000000 0.000000,0.000000 0.000000,0.000000 1.000000,0.000000-1.000000,10.000000 0.000000,1.000000 0.000000,-1.000000 0.000000,0.000000 0.000000,9.000000-10.000000,2.000000 0.000000,-11.000000 0.000000,-1.000000 0.000000,12.000000 9.000000,-1.000000 1.000000,-1.000000-10.000000,2.000000 0.000000,-11.000000 10.000000,-1.000000 0.000000,1.000000-10.000000,1.000000 0.000000,-1.000000 11.000000,0.000000-1.000000,-1.000000 0.000000,1.000000 0.000000,-10.000000 10.000000,0.000000-1.000000,0.000000-9.000000,0.000000 0.000000,-19.000000 1.000000,-1.000000-1.000000,9.000000 10.000000,1.000000 0.000000,-10.000000-11.000000,0.000000 1.000000,-10.000000 0.000000,0.000000 0.000000,10.000000 1.000000,0.000000-1.000000,1.000000-10.000000,-1.000000 0.000000,9.000000 10.000000,1.000000 0.000000,-10.000000-10.000000,0.000000 0.000000,10.000000 0.000000,1.000000 0.000000,-1.000000 0.000000</inkml:trace>
</inkml:ink>
</file>

<file path=ppt/ink/ink39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12:08"/>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62214.000000 37224.000000,'26.000000'0.000000,"-13.000000"0.000000,0.000000 0.000000,0.000000 0.000000,0.000000 0.000000,0.000000 0.000000,0.000000 0.000000,0.000000-13.000000,0.000000 0.000000,0.000000 13.000000,0.000000 0.000000,0.000000 0.000000,0.000000 0.000000,13.000000 0.000000,1.000000 0.000000,-14.000000-13.000000,0.000000 0.000000,13.000000 13.000000,0.000000 0.000000,0.000000 0.000000,0.000000 0.000000,0.000000 0.000000,0.000000 0.000000,1.000000 0.000000,-1.000000 0.000000,0.000000 0.000000,0.000000 0.000000,13.000000-13.000000,0.000000 0.000000,-13.000000 13.000000,0.000000 0.000000,14.000000 0.000000,-1.000000 0.000000,0.000000 0.000000,0.000000 0.000000,0.000000 0.000000,1.000000 0.000000,-1.000000 0.000000,0.000000 0.000000,0.000000 0.000000,0.000000 0.000000,0.000000 0.000000,1.000000 0.000000,-1.000000 0.000000,0.000000 0.000000,-13.000000 13.000000,0.000000 0.000000,13.000000-13.000000,1.000000 0.000000,-14.000000 0.000000,0.000000 0.000000,0.000000 0.000000,0.000000 0.000000,13.000000 13.000000,0.000000 0.000000,-12.000000-13.000000,-1.000000 0.000000,0.000000 0.000000,0.000000 0.000000,0.000000 0.000000,0.000000 0.000000,0.000000 0.000000,0.000000 0.000000,0.000000 0.000000,1.000000 0.000000,-1.000000 0.000000,0.000000 0.000000,0.000000 0.000000,0.000000 0.000000,0.000000 0.000000,0.000000 0.000000,-13.000000 0.000000,0.000000 0.000000,14.000000 0.000000,-1.000000 0.000000,0.000000 0.000000,0.000000 0.000000,0.000000 13.000000,0.000000 0.000000,0.000000-13.000000,0.000000 0.000000,0.000000 0.000000,1.000000 0.000000,-1.000000 0.000000,0.000000 0.000000,0.000000 0.000000,0.000000 0.000000,-13.000000 0.000000,0.000000 0.000000,13.000000 13.000000,0.000000 1.000000,1.000000-14.000000,-1.000000 0.000000,-13.000000 0.000000,0.000000 0.000000,0.000000 0.000000,0.000000 0.000000,13.000000 0.000000,0.000000 0.000000,-13.000000 0.000000,0.000000 0.000000,0.000000 0.000000,0.000000 0.000000,0.000000 0.000000,0.000000 0.000000,1.000000 0.000000,-1.000000 0.000000,0.000000 0.000000,0.000000 0.000000,0.000000 0.000000,0.000000 0.000000,0.000000 0.000000,0.000000 0.000000,0.000000 0.000000,0.000000 0.000000,0.000000 0.000000</inkml:trace>
</inkml:ink>
</file>

<file path=ppt/ink/ink39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12:10"/>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65269.000000 36963.000000,'0.000000'26.000000,"13.000000"-26.000000,0.000000 0.000000,1.000000 0.000000,-1.000000 0.000000,13.000000 0.000000,0.000000 0.000000,-13.000000 0.000000,0.000000 0.000000,13.000000 0.000000,0.000000 0.000000,0.000000 0.000000,0.000000 0.000000,1.000000 0.000000,-1.000000 0.000000,13.000000 0.000000,0.000000 0.000000,-13.000000-13.000000,0.000000 0.000000,0.000000 13.000000,1.000000 0.000000,-1.000000 0.000000,0.000000 0.000000,-13.000000 0.000000,0.000000 0.000000,13.000000 0.000000,0.000000 0.000000,-13.000000 0.000000,0.000000 0.000000,0.000000 0.000000,0.000000 0.000000,0.000000 0.000000,0.000000 0.000000,1.000000 0.000000,-1.000000 0.000000,0.000000-13.000000</inkml:trace>
</inkml:ink>
</file>

<file path=ppt/ink/ink39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12:11"/>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65948.000000 36728.000000,'27.000000'0.000000,"-14.000000"0.000000,0.000000 0.000000,0.000000 0.000000,0.000000 0.000000,0.000000 0.000000,0.000000 0.000000,0.000000 0.000000,0.000000 0.000000,0.000000 0.000000,0.000000 0.000000,0.000000 0.000000,0.000000 0.000000,0.000000 0.000000,0.000000 0.000000,14.000000 0.000000,-1.000000 0.000000,-13.000000 0.000000,0.000000 0.000000,0.000000 0.000000,0.000000 0.000000,0.000000 0.000000,0.000000 0.000000,13.000000 0.000000,0.000000 0.000000,-13.000000 0.000000,0.000000 0.000000,0.000000 13.000000,0.000000 0.000000,1.000000-13.000000,-1.000000 0.000000,-13.000000 13.000000,0.000000 0.000000,0.000000 0.000000,0.000000 1.000000,0.000000-1.000000,0.000000 0.000000,0.000000 0.000000,0.000000 0.000000,-13.000000 0.000000,-1.000000 0.000000,-12.000000 0.000000,0.000000 0.000000,0.000000 0.000000,0.000000 0.000000,13.000000 0.000000,0.000000 0.000000,-13.000000 0.000000,0.000000 0.000000,13.000000 0.000000,0.000000 0.000000,-14.000000 1.000000,1.000000-1.000000,13.000000 0.000000,0.000000 0.000000,0.000000-13.000000,0.000000 0.000000,-13.000000 13.000000,0.000000 0.000000,13.000000 0.000000,0.000000 0.000000,0.000000-13.000000,0.000000 0.000000,0.000000 13.000000,-1.000000 0.000000,1.000000-13.000000,0.000000 0.000000,13.000000 13.000000,0.000000 0.000000,-13.000000-13.000000,0.000000 0.000000,0.000000 0.000000,0.000000 0.000000,13.000000-13.000000,0.000000 0.000000,0.000000 0.000000,0.000000 0.000000,13.000000 0.000000,0.000000 0.000000,-13.000000-13.000000,0.000000 0.000000,13.000000 13.000000,0.000000-1.000000,-13.000000 1.000000,0.000000 0.000000,13.000000-13.000000,0.000000 0.000000,-13.000000 13.000000,0.000000 0.000000,14.000000-13.000000,-1.000000 0.000000,-13.000000 13.000000,0.000000 0.000000,13.000000 13.000000,0.000000 0.000000,-13.000000-13.000000,0.000000 0.000000,13.000000-1.000000</inkml:trace>
</inkml:ink>
</file>

<file path=ppt/ink/ink39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12:11"/>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66784.000000 36624.000000,'0.000000'-26.000000,"0.000000"13.000000,0.000000-1.000000,13.000000 1.000000,0.000000 0.000000,0.000000 0.000000,0.000000 0.000000,-13.000000-13.000000,0.000000 0.000000,14.000000 13.000000,-1.000000 0.000000,-13.000000 0.000000,0.000000 0.000000,13.000000 13.000000,0.000000 0.000000,-26.000000 0.000000,0.000000 0.000000,0.000000 13.000000,-1.000000 0.000000,1.000000 0.000000,0.000000 0.000000,-13.000000 0.000000,0.000000 0.000000,13.000000 13.000000,0.000000 0.000000,0.000000-13.000000,0.000000 0.000000,0.000000 14.000000,0.000000-1.000000,13.000000-13.000000,0.000000 0.000000,0.000000 0.000000,0.000000 0.000000,0.000000 0.000000,0.000000 0.000000,0.000000 0.000000,0.000000 0.000000,0.000000 0.000000,0.000000 0.000000,0.000000 0.000000,0.000000 0.000000,13.000000 0.000000,0.000000 1.000000,0.000000-14.000000,0.000000 0.000000,13.000000 0.000000,0.000000 0.000000,-13.000000 13.000000,0.000000 0.000000,0.000000-13.000000,0.000000 0.000000,1.000000 13.000000,-1.000000 0.000000,0.000000-13.000000,0.000000 0.000000,0.000000 13.000000,0.000000 0.000000,-13.000000 0.000000,0.000000 0.000000,13.000000-13.000000,0.000000 0.000000,-13.000000 13.000000,0.000000 0.000000,0.000000 0.000000,0.000000 0.000000,0.000000 0.000000,0.000000 0.000000,-13.000000 0.000000,0.000000 0.000000,0.000000 1.000000,0.000000-1.000000,0.000000-13.000000,0.000000 0.000000,-14.000000 13.000000,1.000000 0.000000,13.000000 0.000000,0.000000 0.000000,-13.000000 0.000000,0.000000 0.000000,13.000000-13.000000,0.000000 0.000000,-13.000000 13.000000,0.000000 0.000000,13.000000-13.000000,0.000000 0.000000,-1.000000 13.000000</inkml:trace>
</inkml:ink>
</file>

<file path=ppt/ink/ink39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12:12"/>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67359.000000 36885.000000,'0.000000'26.000000,"0.000000"-13.000000,0.000000 0.000000,0.000000 0.000000,0.000000 0.000000,-13.000000-13.000000,0.000000 0.000000,-13.000000 13.000000,-1.000000 0.000000,14.000000 0.000000,0.000000 0.000000,-13.000000-13.000000,0.000000 0.000000,13.000000 14.000000,0.000000-1.000000,-13.000000-13.000000,0.000000 0.000000,13.000000 13.000000,0.000000 0.000000,0.000000-13.000000,0.000000 0.000000,-1.000000 0.000000,1.000000 0.000000,0.000000 0.000000,0.000000 0.000000,13.000000-13.000000,0.000000 0.000000,13.000000 0.000000,0.000000-1.000000,0.000000-12.000000,1.000000 0.000000,12.000000 0.000000,0.000000 0.000000,-13.000000 0.000000,0.000000 0.000000,13.000000 0.000000,0.000000 0.000000,-13.000000-1.000000,0.000000 1.000000,0.000000 13.000000,0.000000 0.000000,0.000000 0.000000,0.000000 0.000000,1.000000 0.000000,-1.000000 0.000000,0.000000 0.000000,0.000000 0.000000,0.000000 13.000000,0.000000 0.000000,0.000000 0.000000,0.000000 0.000000,-13.000000 13.000000,0.000000 0.000000,0.000000 13.000000,0.000000 0.000000,13.000000-13.000000,0.000000 0.000000,-13.000000 13.000000,0.000000 1.000000,13.000000-1.000000,0.000000 0.000000,-13.000000-13.000000,0.000000 0.000000,13.000000 13.000000,0.000000 0.000000,0.000000-13.000000,0.000000 0.000000,0.000000 0.000000,1.000000 0.000000,-1.000000 0.000000,0.000000 0.000000,0.000000-13.000000,0.000000 0.000000,0.000000 14.000000,0.000000-1.000000,0.000000 0.000000,0.000000 0.000000,0.000000-13.000000</inkml:trace>
</inkml:ink>
</file>

<file path=ppt/ink/ink39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12:13"/>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67698.000000 36702.000000,'27.000000'0.000000,"-27.000000"-13.000000,0.000000 0.000000,13.000000 26.000000,0.000000 0.000000,-13.000000 0.000000,0.000000 0.000000,0.000000 0.000000,0.000000 0.000000,0.000000 13.000000,0.000000 1.000000,0.000000-1.000000,0.000000 0.000000,0.000000 0.000000,0.000000 0.000000,0.000000 0.000000,0.000000 0.000000,0.000000 0.000000,0.000000 0.000000,0.000000-12.000000,0.000000-1.000000,0.000000 0.000000,0.000000 0.000000,0.000000 0.000000,0.000000 0.000000,0.000000 0.000000,0.000000 0.000000,0.000000 0.000000,0.000000 0.000000,0.000000-26.000000,0.000000 0.000000,0.000000 0.000000,0.000000 0.000000,0.000000-13.000000,0.000000 0.000000,13.000000 13.000000,0.000000-1.000000,-13.000000-25.000000,0.000000 0.000000,13.000000 13.000000,0.000000 0.000000,13.000000 0.000000,0.000000 0.000000,-13.000000 0.000000,0.000000-1.000000,0.000000 1.000000,0.000000 0.000000,0.000000 13.000000,0.000000 0.000000,1.000000 0.000000,-1.000000 0.000000,-13.000000 0.000000,0.000000 0.000000,13.000000 13.000000,0.000000 0.000000,0.000000 0.000000,0.000000 0.000000,0.000000 26.000000,0.000000 0.000000,-13.000000 0.000000,0.000000 0.000000,0.000000 0.000000,0.000000 1.000000,0.000000-1.000000,0.000000 0.000000,0.000000 0.000000,0.000000 0.000000,-13.000000 0.000000,0.000000 0.000000,13.000000-13.000000,0.000000 0.000000,-13.000000 13.000000,0.000000 1.000000,13.000000-14.000000,0.000000 0.000000,0.000000 0.000000,0.000000 0.000000,0.000000-26.000000,0.000000 0.000000,0.000000 0.000000,0.000000 0.000000,13.000000-14.000000,0.000000 1.000000,0.000000 0.000000,0.000000 0.000000,0.000000-13.000000,0.000000 0.000000,0.000000 13.000000,0.000000 0.000000,0.000000-1.000000,0.000000 1.000000,0.000000 0.000000,0.000000 0.000000,-13.000000 13.000000,0.000000 0.000000,13.000000-13.000000,1.000000 0.000000,-1.000000 13.000000,0.000000 0.000000,-13.000000 0.000000,0.000000-1.000000,13.000000 14.000000,0.000000 0.000000,-13.000000 14.000000,0.000000-1.000000,0.000000 0.000000,0.000000 0.000000,0.000000 0.000000,0.000000 0.000000,0.000000 13.000000,0.000000 0.000000,0.000000-13.000000,0.000000 0.000000,0.000000 13.000000,0.000000 0.000000,0.000000 1.000000,0.000000-1.000000,0.000000-13.000000,0.000000 0.000000,0.000000 13.000000,0.000000 0.000000,0.000000-13.000000,0.000000 0.000000,0.000000 0.000000,0.000000 0.000000,0.000000 0.000000,0.000000 0.000000,0.000000 0.000000,0.000000 0.000000,0.000000 1.000000,0.000000-1.000000,13.000000-26.000000,0.000000-1.000000,0.000000 1.000000</inkml:trace>
</inkml:ink>
</file>

<file path=ppt/ink/ink39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12:13"/>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68377.000000 36598.000000,'27.000000'0.000000,"-14.000000"0.000000,0.000000 0.000000,-13.000000 13.000000,0.000000 0.000000,0.000000 0.000000,0.000000 0.000000,0.000000 0.000000,0.000000 0.000000,0.000000 13.000000,0.000000 0.000000,0.000000-13.000000,0.000000 0.000000,0.000000 13.000000,0.000000 1.000000,0.000000-1.000000,0.000000 0.000000,13.000000 0.000000,0.000000 0.000000,-13.000000 0.000000,0.000000 0.000000,13.000000-13.000000,0.000000 0.000000,0.000000 0.000000,0.000000 0.000000,13.000000 1.000000,0.000000-1.000000,-13.000000 0.000000,0.000000 0.000000,0.000000 0.000000,1.000000 0.000000,-1.000000-13.000000,0.000000 0.000000,13.000000 0.000000,0.000000 0.000000,-13.000000 0.000000,0.000000 0.000000,0.000000 0.000000,0.000000 0.000000,0.000000-13.000000</inkml:trace>
</inkml:ink>
</file>

<file path=ppt/ink/ink39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12:13"/>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68534.000000 36754.000000,'0.000000'-26.000000,"0.000000"13.000000,0.000000 0.000000,0.000000 0.000000,0.000000 0.000000,0.000000 0.000000,0.000000 0.000000,0.000000 0.000000,0.000000 0.000000,0.000000 0.000000,0.000000 0.000000,13.000000 0.000000,0.000000-1.000000,0.000000 14.000000,0.000000 0.000000,0.000000-13.000000,1.000000 0.000000,-1.000000 13.000000,0.000000 0.000000,0.000000 0.000000,0.000000 0.000000,0.000000 0.000000,0.000000 0.000000,0.000000 13.000000,0.000000 0.000000,0.000000-13.000000,0.000000 0.000000,0.000000 14.000000,0.000000-1.000000,0.000000 13.000000,0.000000 0.000000,-13.000000-13.000000,0.000000 0.000000,0.000000 0.000000,0.000000 0.000000,0.000000 0.000000,0.000000 0.000000,-13.000000 13.000000,0.000000 0.000000,-13.000000-13.000000,0.000000 1.000000,13.000000-14.000000,0.000000 0.000000,-13.000000 13.000000,0.000000 0.000000,13.000000 0.000000,0.000000 0.000000,-14.000000-13.000000,1.000000 0.000000,13.000000 0.000000,0.000000 0.000000,0.000000 0.000000,0.000000 0.000000,0.000000 0.000000</inkml:trace>
</inkml:ink>
</file>

<file path=ppt/ink/ink39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12:14"/>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69605.000000 36336.000000,'0.000000'-26.000000,"-13.000000"13.000000,0.000000 0.000000,13.000000 0.000000,0.000000 0.000000,0.000000 39.000000,0.000000 0.000000,0.000000 0.000000,0.000000 1.000000,13.000000 12.000000,0.000000 0.000000,-13.000000 0.000000,0.000000 0.000000,13.000000 0.000000,0.000000 1.000000,-13.000000 12.000000,0.000000 0.000000,0.000000 0.000000,0.000000 1.000000,0.000000 12.000000,0.000000 0.000000,0.000000-26.000000,0.000000 0.000000,-13.000000 1.000000,0.000000-1.000000,0.000000-13.000000,0.000000 0.000000,-13.000000 0.000000,0.000000 0.000000,13.000000-13.000000,0.000000 0.000000,-1.000000 0.000000,1.000000 1.000000,-13.000000-1.000000,0.000000 0.000000,13.000000-13.000000,0.000000 0.000000,0.000000 0.000000,0.000000 0.000000,0.000000 0.000000,0.000000 0.000000,0.000000 0.000000,0.000000 0.000000,0.000000 0.000000,0.000000 0.000000,13.000000-13.000000,0.000000 0.000000,-13.000000-1.000000,-1.000000 1.000000,14.000000 0.000000,0.000000 0.000000,0.000000 0.000000,0.000000 0.000000,0.000000 0.000000,0.000000 0.000000,0.000000-13.000000,0.000000 0.000000,0.000000 13.000000,0.000000 0.000000,14.000000 0.000000,-1.000000 0.000000,0.000000-14.000000,0.000000 1.000000,-13.000000 13.000000,0.000000 0.000000,26.000000 13.000000,0.000000 0.000000,-13.000000-13.000000,0.000000 0.000000,13.000000 0.000000,0.000000 0.000000,0.000000 13.000000,1.000000 0.000000,-1.000000-13.000000,0.000000 0.000000,0.000000 13.000000,0.000000 0.000000,0.000000 0.000000,0.000000 0.000000,-13.000000 0.000000,0.000000 0.000000,0.000000 0.000000</inkml:trace>
</inkml:ink>
</file>

<file path=ppt/ink/ink39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12:15"/>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69866.000000 36885.000000,'26.000000'0.000000,"-13.000000"0.000000,0.000000 0.000000,-13.000000 13.000000,0.000000 0.000000,0.000000 0.000000,0.000000 0.000000,14.000000 0.000000,-1.000000 0.000000,-13.000000 0.000000,0.000000 0.000000,0.000000 13.000000,0.000000 1.000000,0.000000-14.000000,0.000000 0.000000,0.000000 0.000000,0.000000 0.000000,13.000000 0.000000,0.000000 0.000000,-13.000000 0.000000,0.000000 0.000000,0.000000 0.000000,0.000000 0.000000,13.000000-13.000000</inkml:trace>
</inkml:ink>
</file>

<file path=ppt/ink/ink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07:03"/>
    </inkml:context>
    <inkml:brush xml:id="br0">
      <inkml:brushProperty name="width" value="0.0547618977725506" units="cm"/>
      <inkml:brushProperty name="height" value="0.0547618977725506" units="cm"/>
      <inkml:brushProperty name="color" value="#00BFF2"/>
      <inkml:brushProperty name="ignorePressure" value="0"/>
    </inkml:brush>
  </inkml:definitions>
  <inkml:trace contextRef="#ctx0" brushRef="#br0">21824.000000 28315.000000,'104.000000'-104.000000,"-78.000000"104.000000,0.000000 0.000000,25.000000 0.000000,1.000000 0.000000,26.000000 0.000000,-1.000000 0.000000,-51.000000 0.000000,0.000000 0.000000,52.000000 0.000000,-1.000000 0.000000,-51.000000 0.000000,0.000000 0.000000,52.000000 0.000000,-1.000000 0.000000,-25.000000 0.000000,0.000000 0.000000,0.000000 0.000000,-1.000000 0.000000,1.000000 26.000000,0.000000 0.000000,26.000000 0.000000,-1.000000 0.000000,-25.000000 0.000000,0.000000 0.000000,25.000000-26.000000,1.000000 0.000000,-26.000000 0.000000,0.000000 0.000000,25.000000 0.000000,1.000000 0.000000,-26.000000 0.000000,-1.000000 0.000000,27.000000 0.000000,0.000000 0.000000,-27.000000 0.000000,1.000000 0.000000,26.000000 25.000000,-1.000000 1.000000,-25.000000-26.000000,0.000000 0.000000,26.000000 0.000000,-1.000000 0.000000,-51.000000 0.000000,0.000000 0.000000,52.000000 0.000000,-1.000000 0.000000,-25.000000 0.000000,0.000000 0.000000,25.000000 0.000000,1.000000 0.000000,-26.000000 0.000000,0.000000 0.000000,-1.000000 0.000000,1.000000 0.000000,0.000000 0.000000,0.000000 0.000000,25.000000 0.000000,1.000000 0.000000,-26.000000 0.000000,-1.000000 0.000000,1.000000 0.000000,0.000000 0.000000,0.000000 0.000000,-1.000000 0.000000,1.000000 0.000000,0.000000 0.000000,0.000000 0.000000,-1.000000 0.000000,1.000000 0.000000,0.000000 0.000000,-26.000000 0.000000,0.000000 0.000000,51.000000 0.000000,1.000000 0.000000,-52.000000 0.000000,0.000000 0.000000,26.000000 0.000000,-1.000000 0.000000,1.000000 0.000000,0.000000 0.000000,-26.000000 0.000000,0.000000 0.000000,25.000000 0.000000,1.000000 0.000000,0.000000 0.000000,0.000000 0.000000,-27.000000 0.000000,1.000000 0.000000,0.000000 0.000000,0.000000 0.000000,26.000000 0.000000,0.000000 0.000000,-26.000000 0.000000,-1.000000 0.000000,27.000000 0.000000,0.000000 0.000000,0.000000 0.000000,-1.000000 0.000000,-25.000000 0.000000,0.000000 0.000000,26.000000 0.000000,0.000000 0.000000,25.000000 0.000000,1.000000 0.000000,-52.000000 0.000000,0.000000 0.000000,25.000000 0.000000,1.000000 0.000000,-26.000000 0.000000,0.000000 0.000000,26.000000 0.000000,0.000000 0.000000,-1.000000 0.000000,1.000000 0.000000,-26.000000 0.000000,0.000000 0.000000,26.000000 0.000000,-1.000000 0.000000,1.000000 0.000000,0.000000 0.000000,-26.000000 0.000000,0.000000 0.000000,-1.000000 0.000000,1.000000 0.000000,26.000000 0.000000,0.000000 0.000000,0.000000 0.000000,-1.000000 0.000000,-25.000000 0.000000,0.000000 0.000000,0.000000 0.000000,0.000000 0.000000,26.000000 0.000000,-1.000000 0.000000,-25.000000 0.000000,0.000000 0.000000,0.000000 0.000000,0.000000 0.000000,26.000000 0.000000,-1.000000 0.000000,-25.000000 26.000000,0.000000 0.000000,0.000000-26.000000,0.000000 0.000000,0.000000 0.000000,0.000000 0.000000,0.000000 0.000000,-1.000000 0.000000,1.000000 26.000000,0.000000 0.000000,0.000000-26.000000,0.000000 0.000000,0.000000 0.000000,0.000000 0.000000,0.000000 0.000000,0.000000 0.000000,25.000000 0.000000,1.000000 0.000000,-26.000000 26.000000,0.000000 0.000000,0.000000-26.000000,0.000000 0.000000,25.000000 0.000000,1.000000 0.000000,-26.000000 0.000000,0.000000 0.000000,0.000000 0.000000,0.000000 0.000000,25.000000 0.000000,1.000000 0.000000,0.000000 0.000000,0.000000 0.000000,-27.000000 0.000000,1.000000 0.000000,26.000000 0.000000,0.000000 0.000000,-26.000000 0.000000,0.000000 0.000000,25.000000 0.000000,1.000000 0.000000,0.000000 0.000000,0.000000 0.000000,-26.000000 0.000000,-1.000000 0.000000,1.000000 0.000000,0.000000 0.000000,26.000000 0.000000,0.000000 0.000000,-1.000000 0.000000,1.000000 0.000000,-26.000000 0.000000,0.000000 0.000000,26.000000 0.000000,0.000000 0.000000,-1.000000 0.000000,1.000000 0.000000,-26.000000 0.000000,0.000000 0.000000,26.000000 0.000000,-1.000000 0.000000,-25.000000 0.000000,0.000000 0.000000,26.000000 0.000000,0.000000 0.000000,-27.000000 0.000000,1.000000 0.000000,26.000000 0.000000,0.000000 0.000000,0.000000 0.000000,-1.000000 0.000000,-25.000000 0.000000,0.000000 0.000000,26.000000 0.000000,0.000000 0.000000,-26.000000 25.000000,-1.000000 1.000000,53.000000-26.000000,0.000000 0.000000,-27.000000 0.000000,1.000000 0.000000,-26.000000 0.000000,0.000000 0.000000,26.000000 0.000000,-1.000000 0.000000,1.000000 0.000000,0.000000 0.000000,-26.000000 0.000000,0.000000 0.000000,25.000000 0.000000,1.000000 0.000000,0.000000 0.000000,0.000000 0.000000,0.000000 0.000000,-1.000000 0.000000,1.000000 0.000000,0.000000 0.000000,-26.000000 0.000000,0.000000 0.000000,-1.000000 0.000000,1.000000 0.000000,26.000000 0.000000,0.000000 0.000000,-26.000000 0.000000,0.000000 0.000000,-1.000000 0.000000,1.000000 0.000000,26.000000 0.000000,0.000000 0.000000,0.000000 0.000000,-1.000000 0.000000,1.000000 0.000000,0.000000 0.000000,-26.000000 0.000000,0.000000 0.000000,25.000000 0.000000,1.000000 0.000000,0.000000 0.000000,0.000000 0.000000,-1.000000 0.000000,1.000000 0.000000,-26.000000 0.000000,0.000000 0.000000,0.000000 0.000000,0.000000 0.000000,25.000000 0.000000,1.000000 0.000000,-26.000000 0.000000,0.000000 0.000000,0.000000 0.000000,0.000000 0.000000,26.000000 0.000000,-1.000000 0.000000,1.000000 0.000000,0.000000 0.000000,-26.000000 0.000000,0.000000 0.000000,-1.000000 0.000000,1.000000 0.000000,26.000000 0.000000,0.000000 0.000000,-26.000000 0.000000,0.000000 0.000000,25.000000 0.000000,1.000000 0.000000,0.000000 0.000000,0.000000 0.000000,-27.000000 0.000000,1.000000 0.000000,0.000000 0.000000,0.000000 0.000000,26.000000 0.000000,0.000000 0.000000,-1.000000 0.000000,1.000000 0.000000,-26.000000 0.000000,0.000000 0.000000,26.000000 0.000000,-1.000000 0.000000,-25.000000 0.000000,0.000000 0.000000,0.000000 0.000000,0.000000 0.000000,26.000000 0.000000,-1.000000 0.000000,-25.000000 0.000000,0.000000 0.000000,0.000000 0.000000,0.000000 0.000000,26.000000 0.000000,0.000000 0.000000,-27.000000 0.000000,1.000000 0.000000,26.000000 0.000000,0.000000 0.000000,0.000000 0.000000,-1.000000 0.000000,1.000000 0.000000,0.000000 0.000000,-26.000000 0.000000,0.000000 0.000000,-1.000000 0.000000,1.000000 0.000000,26.000000 0.000000,0.000000 0.000000,-26.000000 0.000000,0.000000 0.000000,-1.000000 0.000000,1.000000 0.000000,0.000000 0.000000,0.000000 0.000000,26.000000 0.000000,0.000000 0.000000,-26.000000 0.000000,-1.000000 0.000000,1.000000 0.000000,0.000000 0.000000,26.000000 0.000000,0.000000 0.000000,-26.000000 0.000000,-1.000000 0.000000,1.000000 0.000000,0.000000 0.000000,0.000000 0.000000,0.000000 0.000000,26.000000 0.000000,-1.000000 0.000000,-25.000000 0.000000,0.000000 0.000000,0.000000 0.000000,0.000000 0.000000,0.000000 0.000000,0.000000 0.000000,25.000000 0.000000,1.000000 0.000000,-26.000000 0.000000,0.000000 0.000000,0.000000 0.000000,0.000000 0.000000,0.000000 0.000000,0.000000 0.000000,25.000000 0.000000,1.000000 0.000000,-26.000000 0.000000,0.000000 0.000000,0.000000 0.000000,0.000000 0.000000,25.000000 0.000000,1.000000 0.000000,-26.000000 0.000000,0.000000 0.000000,0.000000 0.000000,0.000000 0.000000,25.000000 0.000000,1.000000 0.000000,-26.000000 0.000000,0.000000 0.000000,26.000000 0.000000,-1.000000 0.000000,-25.000000 0.000000,0.000000 0.000000,26.000000 0.000000,0.000000 0.000000,-1.000000 0.000000,1.000000 0.000000,-26.000000 0.000000,0.000000 0.000000,26.000000 0.000000,-1.000000 0.000000,1.000000 0.000000,0.000000 0.000000,-26.000000 0.000000,0.000000 0.000000,0.000000 0.000000,-1.000000 0.000000,53.000000 0.000000,0.000000 0.000000,-26.000000 0.000000,-1.000000 0.000000,1.000000 0.000000,0.000000 0.000000,-26.000000 0.000000,0.000000 0.000000,-1.000000 0.000000,1.000000 0.000000,26.000000 0.000000,0.000000 0.000000,-26.000000 0.000000,0.000000 0.000000,-1.000000 0.000000,1.000000 0.000000,26.000000 0.000000,0.000000 0.000000,-26.000000 0.000000,0.000000 0.000000,-1.000000 0.000000,1.000000 0.000000,0.000000 0.000000,0.000000 0.000000,0.000000 0.000000,0.000000 0.000000,0.000000 0.000000,0.000000 0.000000,0.000000 0.000000,-1.000000 0.000000,1.000000 0.000000,0.000000 0.000000,-129.000000 52.000000</inkml:trace>
</inkml:ink>
</file>

<file path=ppt/ink/ink4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49:04"/>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14000.000000 5330.000000,'19.000000'0.000000,"-8.000000"0.000000,-1.000000 0.000000,-31.000000 10.000000,2.000000 0.000000,-1.000000-1.000000,-1.000000 1.000000,1.000000 0.000000,0.000000 0.000000,-10.000000 1.000000,0.000000-1.000000,1.000000 0.000000,-1.000000 0.000000,10.000000 0.000000,-1.000000 0.000000,1.000000-1.000000,0.000000 1.000000,1.000000 0.000000,-1.000000 0.000000,0.000000 1.000000,0.000000-1.000000,10.000000-10.000000</inkml:trace>
</inkml:ink>
</file>

<file path=ppt/ink/ink40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12:15"/>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69918.000000 36624.000000,'-26.000000'-26.000000,"26.000000"13.000000,0.000000-1.000000,0.000000 1.000000,0.000000 0.000000,13.000000 13.000000</inkml:trace>
</inkml:ink>
</file>

<file path=ppt/ink/ink40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12:15"/>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70101.000000 36754.000000,'26.000000'0.000000,"-26.000000"13.000000,0.000000 0.000000,0.000000 0.000000,0.000000 1.000000,13.000000-1.000000,1.000000 0.000000,-1.000000 0.000000,0.000000 0.000000,0.000000 0.000000,0.000000 0.000000,0.000000 0.000000,0.000000 0.000000,0.000000 0.000000,0.000000 0.000000,-13.000000 0.000000,0.000000 0.000000,13.000000 0.000000,0.000000 0.000000,-13.000000 0.000000,0.000000 0.000000,0.000000 1.000000,0.000000-1.000000,0.000000 0.000000,0.000000 0.000000,0.000000 0.000000,0.000000 0.000000,-13.000000-13.000000,0.000000 0.000000,13.000000 13.000000,0.000000 0.000000,-13.000000-13.000000,0.000000 0.000000,0.000000 0.000000,0.000000 0.000000,13.000000-13.000000,0.000000 0.000000,0.000000-13.000000,0.000000 0.000000,13.000000 13.000000,0.000000-1.000000,0.000000-12.000000,0.000000 0.000000,0.000000-13.000000,0.000000 0.000000,0.000000 0.000000,0.000000 0.000000,0.000000 12.000000,0.000000 1.000000,13.000000 0.000000,1.000000 0.000000,-14.000000 13.000000,0.000000 0.000000,-13.000000 0.000000,0.000000 0.000000,13.000000 0.000000,0.000000 0.000000,0.000000 13.000000,0.000000 0.000000,0.000000 13.000000</inkml:trace>
</inkml:ink>
</file>

<file path=ppt/ink/ink40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12:16"/>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70702.000000 36937.000000,'0.000000'26.000000,"-13.000000"-26.000000,0.000000 0.000000,13.000000 13.000000,0.000000 0.000000,-13.000000-13.000000,0.000000 0.000000,0.000000 0.000000,0.000000 0.000000,13.000000 13.000000,0.000000 0.000000,-13.000000-13.000000,0.000000 0.000000,-1.000000 0.000000,1.000000 0.000000,0.000000 14.000000,0.000000-1.000000,0.000000-13.000000,0.000000 0.000000,0.000000 0.000000,0.000000 0.000000,13.000000-13.000000,0.000000-1.000000,0.000000 1.000000,0.000000 0.000000,13.000000-13.000000,0.000000 0.000000,0.000000 0.000000,0.000000 0.000000,13.000000 0.000000,1.000000 0.000000,-1.000000 0.000000,0.000000-1.000000,-13.000000 1.000000,0.000000 0.000000,0.000000 13.000000,0.000000 0.000000,0.000000 13.000000,0.000000 0.000000,0.000000 0.000000,0.000000 0.000000,0.000000 0.000000,0.000000 0.000000,0.000000 13.000000,0.000000 0.000000,1.000000 0.000000,-1.000000 0.000000,0.000000 0.000000,0.000000 0.000000,0.000000 14.000000,0.000000-1.000000,0.000000-13.000000,0.000000 0.000000,0.000000 0.000000,0.000000 0.000000,0.000000 0.000000,0.000000 0.000000,0.000000-13.000000,0.000000 0.000000,0.000000 13.000000</inkml:trace>
</inkml:ink>
</file>

<file path=ppt/ink/ink40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12:16"/>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71250.000000 36650.000000,'-26.000000'0.000000,"13.000000"0.000000,0.000000 0.000000,0.000000 13.000000,0.000000 0.000000,0.000000 0.000000,0.000000 0.000000,0.000000 0.000000,0.000000 0.000000,0.000000 13.000000,0.000000 0.000000,0.000000 1.000000,0.000000-1.000000,0.000000-13.000000,0.000000 0.000000,13.000000 13.000000,0.000000 0.000000,0.000000 0.000000,0.000000 0.000000,0.000000-13.000000,0.000000 0.000000,0.000000 13.000000,0.000000 1.000000,13.000000-14.000000,0.000000 0.000000,0.000000-13.000000,0.000000 0.000000,0.000000 13.000000,0.000000 0.000000,13.000000-13.000000,0.000000 0.000000,-13.000000 0.000000,0.000000 0.000000,13.000000 0.000000,0.000000 0.000000,-12.000000-13.000000,-1.000000 0.000000,0.000000 0.000000,0.000000 0.000000,13.000000 13.000000</inkml:trace>
</inkml:ink>
</file>

<file path=ppt/ink/ink40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12:16"/>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71799.000000 36571.000000,'26.000000'0.000000,"-13.000000"0.000000,0.000000 0.000000,0.000000 0.000000,0.000000 0.000000,-26.000000 0.000000,0.000000 0.000000,0.000000 14.000000,0.000000-1.000000,-13.000000-13.000000,0.000000 0.000000,0.000000 13.000000,0.000000 0.000000,0.000000 0.000000,-1.000000 0.000000,1.000000-13.000000,0.000000 0.000000,-13.000000 13.000000,0.000000 0.000000,13.000000-13.000000,0.000000 0.000000,-1.000000 13.000000,1.000000 0.000000,13.000000-13.000000,0.000000 0.000000,0.000000 0.000000,0.000000 0.000000,0.000000-13.000000</inkml:trace>
</inkml:ink>
</file>

<file path=ppt/ink/ink40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12:17"/>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71564.000000 36363.000000,'0.000000'-27.000000,"13.000000"27.000000,0.000000 0.000000,-13.000000-13.000000,0.000000 0.000000,13.000000 0.000000,0.000000 0.000000,0.000000 13.000000,0.000000 0.000000,-13.000000 13.000000,0.000000 0.000000,0.000000 13.000000,0.000000 1.000000,0.000000-1.000000,0.000000 0.000000,0.000000 0.000000,0.000000 0.000000,-13.000000 13.000000,0.000000 0.000000,13.000000 1.000000,0.000000-1.000000,-13.000000 0.000000,0.000000 0.000000,13.000000 0.000000,0.000000 0.000000,0.000000 1.000000,0.000000-1.000000,-13.000000-13.000000,0.000000 0.000000,13.000000 0.000000,0.000000 0.000000,0.000000 0.000000,0.000000 0.000000,0.000000-12.000000,0.000000-1.000000,0.000000 0.000000,0.000000 0.000000,0.000000 0.000000</inkml:trace>
</inkml:ink>
</file>

<file path=ppt/ink/ink40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12:17"/>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72060.000000 36493.000000,'0.000000'26.000000,"13.000000"-13.000000,0.000000 0.000000,-13.000000 13.000000,0.000000 1.000000,0.000000-14.000000,0.000000 0.000000,0.000000 13.000000,0.000000 0.000000,-13.000000 0.000000,0.000000 0.000000,0.000000 13.000000,0.000000 1.000000,13.000000-14.000000,0.000000 0.000000,-13.000000 0.000000,0.000000 0.000000,13.000000 0.000000,0.000000 0.000000,-13.000000-13.000000,0.000000 0.000000,13.000000 13.000000,0.000000 1.000000,0.000000-14.000000</inkml:trace>
</inkml:ink>
</file>

<file path=ppt/ink/ink40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12:17"/>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72060.000000 36284.000000,'-26.000000'-26.000000,"26.000000"13.000000,0.000000 0.000000,13.000000 13.000000,0.000000 0.000000,-13.000000-13.000000</inkml:trace>
</inkml:ink>
</file>

<file path=ppt/ink/ink40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12:17"/>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72452.000000 36571.000000,'0.000000'27.000000,"0.000000"-14.000000,0.000000 0.000000,0.000000 0.000000,0.000000 0.000000,13.000000 13.000000,0.000000 0.000000,-13.000000-13.000000,0.000000 0.000000,0.000000 0.000000,0.000000 0.000000,13.000000 13.000000,0.000000 1.000000,-13.000000-14.000000,0.000000 0.000000,0.000000 0.000000,0.000000 0.000000,0.000000 13.000000,0.000000 0.000000,-13.000000-26.000000,0.000000 0.000000,0.000000 13.000000,0.000000 0.000000,0.000000 0.000000,0.000000 0.000000,0.000000 0.000000,0.000000 0.000000,0.000000-13.000000,0.000000 0.000000,0.000000 0.000000,-1.000000 0.000000,1.000000 0.000000,0.000000 0.000000,-13.000000 0.000000,0.000000 0.000000,13.000000 0.000000,0.000000 0.000000,0.000000-13.000000,0.000000 0.000000,13.000000 0.000000,0.000000 0.000000,0.000000 0.000000,0.000000 0.000000,0.000000-13.000000,0.000000 0.000000,0.000000 0.000000,0.000000 0.000000,0.000000-1.000000,0.000000 1.000000,13.000000 13.000000,0.000000 0.000000,0.000000-26.000000,0.000000 0.000000,13.000000 13.000000,0.000000 0.000000,-13.000000 13.000000,0.000000-1.000000,14.000000-12.000000,-1.000000 0.000000,0.000000 13.000000</inkml:trace>
</inkml:ink>
</file>

<file path=ppt/ink/ink40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12:18"/>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72609.000000 36363.000000,'0.000000'-27.000000,"13.000000"27.000000,0.000000 0.000000,-13.000000-13.000000,0.000000 0.000000,13.000000 13.000000,0.000000 0.000000,0.000000 13.000000,0.000000 0.000000,-13.000000 14.000000,0.000000-1.000000,0.000000 0.000000,0.000000 0.000000,0.000000 0.000000,0.000000 0.000000,0.000000 13.000000,0.000000 0.000000,0.000000-12.000000,0.000000-1.000000,0.000000 13.000000,0.000000 0.000000,0.000000 0.000000,0.000000 0.000000,0.000000-12.000000,0.000000-1.000000,0.000000 0.000000,0.000000 0.000000,-13.000000-13.000000,0.000000 0.000000,13.000000 0.000000,0.000000 0.000000,-13.000000 0.000000,0.000000 0.000000,13.000000-26.000000,0.000000 0.000000,0.000000-13.000000,0.000000 0.000000,0.000000 13.000000,0.000000 0.000000,0.000000-13.000000,0.000000 0.000000,0.000000-1.000000,0.000000 1.000000,13.000000 0.000000,0.000000 0.000000,0.000000 0.000000,0.000000 0.000000,0.000000-13.000000,0.000000-1.000000,0.000000 14.000000,0.000000 0.000000,0.000000 0.000000,0.000000 0.000000,0.000000 13.000000,0.000000 0.000000,1.000000-13.000000,-1.000000 0.000000,-13.000000 13.000000,0.000000 0.000000,13.000000-1.000000,0.000000 1.000000,0.000000 0.000000,0.000000 0.000000,0.000000 13.000000,0.000000 0.000000,0.000000 0.000000,0.000000 0.000000,0.000000 0.000000,0.000000 0.000000,0.000000 0.000000,0.000000 0.000000,0.000000 0.000000,0.000000 0.000000,-13.000000 13.000000,0.000000 0.000000,13.000000-13.000000,1.000000 0.000000,-14.000000 27.000000,0.000000-1.000000,0.000000-13.000000,0.000000 0.000000,0.000000 0.000000,0.000000 0.000000,13.000000 13.000000,0.000000 0.000000,-13.000000-13.000000,0.000000 0.000000,0.000000 13.000000,0.000000 0.000000,0.000000-12.000000,0.000000-1.000000,13.000000 13.000000,0.000000 0.000000,-13.000000-13.000000,0.000000 0.000000,0.000000 13.000000,0.000000 0.000000,0.000000-13.000000,0.000000 0.000000,13.000000-13.000000,0.000000 0.000000,-13.000000 13.000000,0.000000 0.000000,13.000000-13.000000,0.000000 0.000000,0.000000 13.000000,0.000000 1.000000,0.000000-28.000000</inkml:trace>
</inkml:ink>
</file>

<file path=ppt/ink/ink4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49:05"/>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13819.000000 5150.000000,'0.000000'-20.000000,"11.000000"20.000000,-1.000000 0.000000,0.000000 0.000000,-1.000000 0.000000,-9.000000 20.000000,0.000000-1.000000,0.000000 2.000000,0.000000-1.000000,10.000000 0.000000,1.000000 0.000000,-11.000000 20.000000,0.000000 0.000000,0.000000-11.000000,0.000000 1.000000,10.000000 0.000000,0.000000 1.000000,-10.000000 9.000000,0.000000 0.000000,0.000000 0.000000,0.000000 0.000000,9.000000 0.000000,1.000000-1.000000,-10.000000-9.000000,0.000000 1.000000,0.000000-1.000000,0.000000 0.000000,11.000000-10.000000,-1.000000 0.000000,0.000000-11.000000,-1.000000 1.000000,-9.000000 0.000000,0.000000 0.000000,10.000000-10.000000</inkml:trace>
</inkml:ink>
</file>

<file path=ppt/ink/ink41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14:38"/>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16450.000000 7350.000000,'0.000000'-50.000000,"0.000000"25.000000,0.000000 0.000000,25.000000 25.000000,0.000000 0.000000,0.000000 0.000000,0.000000 0.000000,0.000000 0.000000,0.000000 0.000000,0.000000 0.000000,0.000000 0.000000,0.000000 0.000000,0.000000 0.000000,0.000000 0.000000,0.000000 0.000000,25.000000 0.000000,0.000000 0.000000,-25.000000 0.000000,0.000000 0.000000,25.000000 0.000000,0.000000 0.000000,-25.000000 25.000000,0.000000 0.000000,25.000000-25.000000,0.000000 0.000000,-25.000000 0.000000,0.000000 0.000000,0.000000 0.000000,0.000000 0.000000,25.000000 25.000000,0.000000 0.000000,-25.000000-25.000000,0.000000 0.000000,0.000000 0.000000,0.000000 0.000000,25.000000 0.000000,0.000000 0.000000,0.000000 0.000000,0.000000 0.000000,-25.000000 0.000000,0.000000 0.000000,25.000000 0.000000,0.000000 0.000000,0.000000 0.000000,0.000000 0.000000,0.000000 0.000000,0.000000 0.000000,0.000000 0.000000,0.000000 0.000000,0.000000 0.000000,0.000000 0.000000,-25.000000 0.000000,0.000000 0.000000,25.000000 0.000000,0.000000 0.000000,0.000000 0.000000,0.000000 0.000000,-25.000000 0.000000,0.000000 0.000000,25.000000 0.000000,0.000000 0.000000,0.000000 0.000000,0.000000 0.000000,-25.000000 0.000000,0.000000 0.000000,25.000000 0.000000,0.000000 0.000000,0.000000 0.000000,0.000000 0.000000,0.000000 0.000000,0.000000 0.000000,0.000000 0.000000,0.000000 0.000000,-25.000000 0.000000,0.000000 0.000000,50.000000 0.000000,0.000000 0.000000,-25.000000 0.000000,0.000000 0.000000,0.000000 0.000000,0.000000 0.000000,25.000000 0.000000,0.000000 0.000000,0.000000 0.000000,0.000000 0.000000,-25.000000 0.000000,0.000000 0.000000,25.000000 0.000000,0.000000 0.000000,0.000000 0.000000,0.000000 0.000000,-25.000000 0.000000,0.000000 0.000000,25.000000 0.000000,0.000000 0.000000,-25.000000 0.000000,0.000000 0.000000,0.000000 0.000000,0.000000 0.000000,25.000000 0.000000,0.000000 0.000000,-25.000000 0.000000,0.000000 0.000000,0.000000 0.000000,0.000000 0.000000,0.000000 0.000000,0.000000 0.000000,0.000000 0.000000,0.000000 0.000000,-25.000000 0.000000,0.000000 0.000000,25.000000 0.000000,0.000000 0.000000,25.000000 0.000000,0.000000 0.000000,-25.000000 0.000000,0.000000 0.000000,25.000000 0.000000,0.000000 0.000000,0.000000 0.000000,0.000000 0.000000,0.000000 0.000000,0.000000 0.000000,-25.000000-25.000000,0.000000 0.000000,25.000000 25.000000,0.000000 0.000000,0.000000 0.000000,0.000000 0.000000,0.000000 0.000000,0.000000 0.000000,-25.000000 0.000000,0.000000 0.000000,0.000000 0.000000,0.000000 0.000000,0.000000 0.000000,0.000000 0.000000,25.000000 0.000000,0.000000 0.000000,-25.000000 0.000000,0.000000 0.000000,-25.000000 0.000000,0.000000 0.000000,25.000000 0.000000,0.000000 0.000000,0.000000 0.000000,0.000000 0.000000,-25.000000 0.000000,0.000000 0.000000,25.000000 0.000000,0.000000 0.000000,-25.000000 0.000000,0.000000 0.000000,0.000000 0.000000,0.000000 0.000000,25.000000 0.000000,0.000000 0.000000,-25.000000 0.000000,0.000000 0.000000,25.000000 0.000000,0.000000 0.000000,-25.000000 0.000000,0.000000 0.000000,25.000000 0.000000,0.000000 0.000000,-25.000000 0.000000,0.000000 0.000000,25.000000 0.000000,0.000000 0.000000,-25.000000 0.000000,0.000000 0.000000,0.000000 25.000000,0.000000 0.000000,25.000000-25.000000,0.000000 0.000000,-25.000000 0.000000,0.000000 0.000000,0.000000 0.000000,0.000000 0.000000,25.000000 0.000000,0.000000 0.000000,-25.000000 0.000000,0.000000 0.000000,25.000000 0.000000,0.000000 0.000000,0.000000 0.000000,0.000000 0.000000,-25.000000 25.000000,0.000000 0.000000,25.000000-25.000000,0.000000 0.000000,0.000000 0.000000,0.000000 0.000000,-25.000000 0.000000,0.000000 0.000000,25.000000 0.000000,0.000000 0.000000,0.000000 0.000000,0.000000 0.000000,0.000000 0.000000,0.000000 0.000000,-25.000000 0.000000,0.000000 0.000000,25.000000 0.000000,0.000000 0.000000,0.000000 0.000000,0.000000 0.000000,25.000000 0.000000,0.000000 0.000000,0.000000-25.000000,0.000000 0.000000,0.000000 25.000000,0.000000 0.000000,0.000000 0.000000,0.000000 0.000000,-25.000000 0.000000,0.000000 0.000000,25.000000 0.000000,0.000000 0.000000,0.000000 0.000000,0.000000 0.000000,-25.000000 0.000000,0.000000 0.000000,0.000000 0.000000,0.000000 0.000000,0.000000 0.000000,0.000000 0.000000,0.000000 0.000000,0.000000 0.000000,0.000000 0.000000,0.000000 0.000000,0.000000 0.000000,0.000000 0.000000,0.000000 0.000000,0.000000 0.000000,0.000000 0.000000,0.000000 0.000000,0.000000 0.000000,0.000000 0.000000,-25.000000 0.000000,0.000000 0.000000,25.000000 0.000000,0.000000 0.000000,-25.000000 0.000000,0.000000 0.000000,0.000000 0.000000,0.000000 0.000000,25.000000 0.000000,0.000000 0.000000,-25.000000 0.000000,0.000000 0.000000,0.000000 0.000000,0.000000 0.000000,0.000000 0.000000,0.000000 0.000000,0.000000 0.000000,0.000000 0.000000,0.000000 0.000000,0.000000 0.000000,25.000000 0.000000,0.000000 0.000000,-25.000000 0.000000,0.000000 0.000000,25.000000 0.000000,0.000000 0.000000,-25.000000 0.000000,0.000000 0.000000,25.000000 0.000000,0.000000 0.000000,0.000000 0.000000,0.000000 0.000000,0.000000 0.000000,0.000000 0.000000,-25.000000 0.000000,0.000000 0.000000,25.000000 0.000000,0.000000 0.000000,0.000000 0.000000,0.000000 0.000000,0.000000 0.000000,0.000000 0.000000,0.000000-25.000000,0.000000 0.000000,0.000000 25.000000,0.000000 0.000000,0.000000 0.000000,0.000000 0.000000,25.000000 0.000000,0.000000 0.000000,0.000000 0.000000,0.000000 0.000000,-25.000000 0.000000,0.000000 0.000000,25.000000 0.000000,0.000000 0.000000,25.000000 0.000000,0.000000 0.000000,-25.000000 0.000000,0.000000 0.000000,0.000000 0.000000,0.000000 0.000000,25.000000 0.000000,0.000000 0.000000,-25.000000 0.000000,0.000000 0.000000,0.000000 0.000000,0.000000 0.000000,0.000000 0.000000,0.000000 0.000000,-25.000000 0.000000,0.000000 0.000000,0.000000 0.000000,0.000000 0.000000,25.000000 0.000000,0.000000 0.000000,-25.000000 0.000000,0.000000 0.000000,0.000000 0.000000,0.000000 0.000000,25.000000 0.000000,0.000000 0.000000,-25.000000 0.000000,0.000000 0.000000,0.000000 0.000000,0.000000 0.000000,0.000000 0.000000,0.000000 0.000000,0.000000 25.000000,0.000000 0.000000,0.000000-25.000000,0.000000 0.000000,0.000000 0.000000,0.000000 0.000000,0.000000 25.000000,0.000000 0.000000,-25.000000-25.000000,0.000000 0.000000,25.000000 0.000000,0.000000 0.000000,-25.000000 0.000000,0.000000 0.000000,25.000000 0.000000,0.000000 0.000000,-25.000000 25.000000,0.000000 0.000000,0.000000-25.000000,0.000000 0.000000,25.000000 0.000000,0.000000 0.000000,-25.000000 0.000000,0.000000 0.000000,25.000000 0.000000,0.000000 0.000000,0.000000 0.000000,0.000000 0.000000,0.000000 0.000000,0.000000 0.000000,-25.000000 0.000000,0.000000 0.000000,25.000000 0.000000,0.000000 0.000000,25.000000 25.000000,0.000000 0.000000,-25.000000-25.000000,0.000000 0.000000,0.000000 0.000000,0.000000 0.000000,25.000000 0.000000,0.000000 0.000000,-25.000000 0.000000,0.000000 0.000000,25.000000 0.000000,0.000000 0.000000,0.000000 0.000000,0.000000 0.000000,0.000000 0.000000,0.000000 0.000000,0.000000 0.000000,0.000000 0.000000,0.000000 25.000000,0.000000 0.000000,-25.000000-25.000000,0.000000 0.000000,0.000000 0.000000,0.000000 0.000000,25.000000 0.000000,0.000000 0.000000,-25.000000 0.000000,0.000000 0.000000,0.000000 0.000000,0.000000 0.000000,-25.000000 0.000000,0.000000 0.000000,25.000000 25.000000,0.000000 0.000000,-25.000000-25.000000,0.000000 0.000000,25.000000 0.000000,0.000000 0.000000,-25.000000 0.000000,0.000000 0.000000,25.000000 0.000000,0.000000 0.000000,-25.000000 0.000000,0.000000 0.000000,0.000000 0.000000,0.000000 0.000000,25.000000 0.000000,0.000000 0.000000,0.000000 0.000000,0.000000 0.000000,0.000000 0.000000,0.000000 0.000000,0.000000 0.000000,0.000000 0.000000,0.000000 0.000000,0.000000 0.000000,0.000000 0.000000,0.000000 0.000000,0.000000 0.000000,0.000000 0.000000,0.000000 0.000000,0.000000 0.000000,0.000000 0.000000,0.000000 0.000000,25.000000 0.000000,0.000000 0.000000,-25.000000 0.000000,0.000000 0.000000,0.000000 0.000000,0.000000 0.000000,25.000000-25.000000,0.000000 0.000000,0.000000 25.000000,0.000000 0.000000,0.000000 0.000000,0.000000 0.000000,0.000000 0.000000,0.000000 0.000000,0.000000 0.000000,0.000000 0.000000,25.000000 0.000000,0.000000 0.000000,-25.000000 0.000000,0.000000 0.000000,25.000000 0.000000,0.000000 0.000000,-25.000000 0.000000,0.000000 0.000000,25.000000 0.000000,0.000000 0.000000,0.000000 0.000000,0.000000 0.000000,-25.000000 0.000000,0.000000 0.000000,0.000000 0.000000,0.000000 0.000000,-25.000000 0.000000,0.000000 0.000000,25.000000 0.000000,0.000000 0.000000,0.000000 0.000000,0.000000 0.000000,-25.000000 0.000000,0.000000 0.000000,0.000000 0.000000,0.000000 0.000000,0.000000 0.000000,0.000000 0.000000,0.000000 0.000000,0.000000 0.000000,0.000000 0.000000,0.000000 0.000000,0.000000 0.000000,0.000000 0.000000,0.000000 0.000000,0.000000 0.000000,0.000000-25.000000,0.000000 0.000000,25.000000 25.000000,0.000000 0.000000,-25.000000 0.000000,0.000000 0.000000,-25.000000 0.000000,0.000000 0.000000,50.000000 0.000000,0.000000 0.000000,-50.000000 0.000000,0.000000 0.000000,25.000000 0.000000,0.000000 0.000000,0.000000 0.000000,0.000000 0.000000,-25.000000 0.000000,0.000000 0.000000,25.000000 0.000000,0.000000 0.000000,25.000000-25.000000,0.000000 0.000000,-25.000000 25.000000,0.000000 0.000000,0.000000 0.000000,0.000000 0.000000,25.000000 0.000000,0.000000 0.000000,-25.000000 0.000000,0.000000 0.000000,25.000000 0.000000,0.000000 0.000000,0.000000 0.000000,0.000000 0.000000,0.000000 0.000000,0.000000 0.000000,25.000000 0.000000,0.000000 0.000000,-25.000000 0.000000,0.000000 0.000000,25.000000 0.000000,0.000000 0.000000,0.000000-25.000000,0.000000 0.000000,-25.000000 25.000000,0.000000 0.000000,0.000000 0.000000,0.000000 0.000000,0.000000 0.000000,0.000000 0.000000,0.000000 0.000000,0.000000 0.000000,0.000000 0.000000,0.000000 0.000000,-25.000000 0.000000,0.000000 0.000000,25.000000 0.000000,0.000000 0.000000,0.000000 0.000000,0.000000 0.000000,-25.000000 0.000000,0.000000 0.000000,50.000000 0.000000,0.000000 0.000000,-25.000000 0.000000,0.000000 0.000000,-25.000000 0.000000,0.000000 0.000000,25.000000 0.000000,0.000000 0.000000,0.000000 0.000000,0.000000 0.000000,-25.000000 0.000000,0.000000 0.000000,0.000000 0.000000,0.000000 0.000000,-25.000000 0.000000,0.000000 0.000000,25.000000 0.000000,0.000000 0.000000,0.000000 0.000000,0.000000 0.000000,0.000000 0.000000,0.000000 0.000000,-25.000000 0.000000,0.000000 0.000000,25.000000 0.000000,0.000000 0.000000,0.000000 0.000000,0.000000 0.000000,25.000000 0.000000,0.000000 0.000000,-25.000000 0.000000,0.000000 0.000000,25.000000 0.000000,0.000000 0.000000,-25.000000 0.000000,0.000000 0.000000,25.000000 0.000000,0.000000 0.000000,-25.000000 0.000000,0.000000 0.000000,25.000000 0.000000,0.000000 0.000000,0.000000 0.000000,0.000000 0.000000,-25.000000 0.000000,0.000000 0.000000,25.000000 0.000000,0.000000 0.000000,0.000000 0.000000,0.000000 0.000000,0.000000 0.000000,0.000000 0.000000,-25.000000 0.000000,0.000000 0.000000,25.000000 0.000000,0.000000 0.000000,-25.000000 0.000000,0.000000 0.000000,25.000000 0.000000,0.000000 0.000000,0.000000 25.000000,0.000000 0.000000,-25.000000-25.000000,0.000000 0.000000,0.000000 0.000000,0.000000 0.000000,25.000000 0.000000,0.000000 0.000000,-25.000000 0.000000,0.000000 0.000000,0.000000 0.000000,0.000000 0.000000,0.000000 0.000000,0.000000 0.000000,25.000000 0.000000,0.000000 0.000000,0.000000 0.000000,0.000000 0.000000,-25.000000 0.000000,0.000000 0.000000,25.000000 0.000000,0.000000 0.000000,0.000000 0.000000,0.000000 0.000000,0.000000 25.000000,0.000000 0.000000,0.000000-25.000000,0.000000 0.000000,25.000000 0.000000,0.000000 0.000000,-25.000000 0.000000,0.000000 0.000000,0.000000 0.000000,0.000000 0.000000,0.000000 0.000000,0.000000 0.000000,0.000000 0.000000,0.000000 0.000000,25.000000 0.000000,0.000000 0.000000,-25.000000 0.000000,0.000000 0.000000,0.000000 0.000000,0.000000 0.000000,0.000000 0.000000,0.000000 0.000000,0.000000 0.000000,0.000000 0.000000,-25.000000 0.000000,0.000000 0.000000,25.000000 0.000000,0.000000 0.000000,-25.000000 25.000000,0.000000 0.000000,0.000000-25.000000,0.000000 0.000000,0.000000 0.000000,0.000000 0.000000,0.000000 0.000000,0.000000 0.000000,0.000000 0.000000,0.000000 0.000000,0.000000 0.000000,0.000000 0.000000,0.000000 0.000000,0.000000 0.000000,0.000000 0.000000,0.000000 0.000000,25.000000 0.000000,0.000000 0.000000,0.000000 0.000000,0.000000 0.000000,-25.000000 0.000000,0.000000 0.000000,25.000000 0.000000,0.000000 0.000000,-25.000000 0.000000,0.000000 0.000000,25.000000 0.000000,0.000000 0.000000,-25.000000 0.000000,0.000000 0.000000,0.000000 0.000000,0.000000 0.000000,0.000000 0.000000,0.000000 0.000000,0.000000 0.000000,0.000000 0.000000,0.000000 0.000000,0.000000 0.000000,-25.000000 0.000000,0.000000 0.000000,25.000000 0.000000,0.000000 0.000000,-25.000000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0.000000,25.000000 0.000000,0.000000 0.000000,-25.000000 0.000000,0.000000 0.000000,0.000000 0.000000,0.000000 0.000000,0.000000 0.000000,0.000000 0.000000,0.000000 0.000000,0.000000 0.000000,0.000000 0.000000,0.000000 0.000000,25.000000 0.000000,0.000000 0.000000,-25.000000 0.000000,0.000000 0.000000,0.000000 0.000000,0.000000 0.000000,0.000000 0.000000,0.000000 0.000000,0.000000 0.000000,0.000000 0.000000,0.000000 0.000000,0.000000 0.000000,0.000000 0.000000,0.000000 0.000000,0.000000 0.000000,0.000000 0.000000,0.000000 25.000000,0.000000 0.000000,0.000000-25.000000,0.000000 0.000000,0.000000 0.000000,0.000000 0.000000,0.000000 0.000000,0.000000 0.000000,-25.000000 25.000000,0.000000 0.000000,25.000000-25.000000,0.000000 0.000000,0.000000 0.000000,0.000000 0.000000,0.000000 0.000000,0.000000 0.000000,0.000000 0.000000,0.000000 0.000000,-25.000000 25.000000,0.000000 0.000000,25.000000-25.000000,0.000000 0.000000,0.000000 0.000000,0.000000 0.000000,0.000000 0.000000,0.000000 0.000000,0.000000 0.000000,0.000000 0.000000,0.000000 25.000000,0.000000 0.000000,0.000000-25.000000,0.000000 0.000000,0.000000 0.000000,0.000000 0.000000,0.000000 25.000000,0.000000 0.000000,0.000000-25.000000,0.000000 0.000000,0.000000 0.000000,0.000000 0.000000,-25.000000 25.000000,0.000000 0.000000,25.000000 0.000000</inkml:trace>
</inkml:ink>
</file>

<file path=ppt/ink/ink41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14:42"/>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55850.000000 7650.000000,'242.000000'-9.000000,"1.000000"0.000000,-1.000000 0.000000,0.000000 0.000000,1.000000 1.000000,0.000000-1.000000,-1.000000 0.000000,0.000000 1.000000,1.000000-1.000000,0.000000 0.000000,-1.000000 0.000000,1.000000 0.000000,-1.000000 1.000000,0.000000-1.000000,1.000000 0.000000,0.000000 1.000000,-1.000000-1.000000,0.000000 0.000000,1.000000 0.000000,0.000000 1.000000,-1.000000-1.000000,1.000000 0.000000,-1.000000 0.000000,0.000000 0.000000,1.000000 1.000000,0.000000-1.000000,-1.000000 0.000000,0.000000 1.000000,1.000000-1.000000,0.000000 0.000000,-1.000000 0.000000,1.000000 0.000000,-1.000000 1.000000,0.000000-1.000000,1.000000 0.000000,0.000000 1.000000,-1.000000-1.000000,0.000000 0.000000,1.000000 0.000000,0.000000 1.000000</inkml:trace>
</inkml:ink>
</file>

<file path=ppt/ink/ink41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14:47"/>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68800.000000 7800.000000,'0.000000'-50.000000,"25.000000"25.000000,0.000000 0.000000,0.000000 0.000000,0.000000 0.000000,0.000000 25.000000,0.000000 0.000000,0.000000 0.000000,0.000000 0.000000,0.000000 0.000000,0.000000 0.000000,0.000000 0.000000,0.000000 0.000000,0.000000 0.000000,0.000000 0.000000,25.000000 0.000000,0.000000 0.000000,-25.000000 0.000000,0.000000 0.000000,50.000000 0.000000,0.000000 0.000000,-25.000000 0.000000,0.000000 0.000000,25.000000 0.000000,0.000000 0.000000,0.000000 0.000000,0.000000 0.000000,25.000000 25.000000,0.000000 0.000000,0.000000-25.000000,0.000000 0.000000,0.000000 0.000000,0.000000 0.000000,-25.000000 0.000000,0.000000 0.000000,0.000000 0.000000,0.000000 0.000000,25.000000 0.000000,0.000000 0.000000,-25.000000 0.000000,0.000000 0.000000,0.000000 0.000000,0.000000 0.000000,25.000000 0.000000,0.000000 0.000000,-25.000000 0.000000,0.000000 0.000000,25.000000 0.000000,0.000000 0.000000,0.000000 0.000000,0.000000 0.000000,0.000000 0.000000,0.000000 0.000000,0.000000 0.000000,0.000000 0.000000,25.000000-25.000000,0.000000 0.000000,-50.000000 25.000000,0.000000 0.000000,25.000000 0.000000,0.000000 0.000000,0.000000-25.000000,0.000000 0.000000,-25.000000 25.000000,0.000000 0.000000,25.000000 0.000000,0.000000 0.000000,0.000000-25.000000,0.000000 0.000000,0.000000 25.000000,0.000000 0.000000,0.000000 0.000000,0.000000 0.000000,25.000000-25.000000,0.000000 0.000000,0.000000 25.000000,0.000000 0.000000,0.000000 0.000000,0.000000 0.000000,-25.000000 0.000000,0.000000 0.000000,0.000000 0.000000,0.000000 0.000000,-25.000000-25.000000,0.000000 0.000000,25.000000 25.000000,0.000000 0.000000,-25.000000 0.000000,0.000000 0.000000,-25.000000 0.000000,0.000000 0.000000,25.000000 0.000000,0.000000 0.000000,-25.000000 0.000000,0.000000 0.000000,0.000000 0.000000,0.000000 0.000000,0.000000 0.000000,0.000000 0.000000,0.000000 25.000000,0.000000 0.000000,-25.000000-25.000000,0.000000 0.000000,-50.000000 0.000000,0.000000 0.000000,0.000000 0.000000,0.000000 0.000000,-25.000000 0.000000,0.000000 0.000000,0.000000 0.000000,0.000000 0.000000,-25.000000 0.000000,0.000000 0.000000,0.000000 0.000000,0.000000 0.000000,0.000000-25.000000,0.000000 0.000000,-25.000000 25.000000,0.000000 0.000000,0.000000 0.000000,0.000000 0.000000,25.000000 0.000000,0.000000 0.000000,-25.000000 0.000000,0.000000 0.000000,-25.000000 0.000000,0.000000 0.000000,0.000000-25.000000,0.000000 0.000000,-25.000000 25.000000,0.000000 0.000000,-25.000000 0.000000,0.000000 0.000000,-25.000000 0.000000,0.000000 0.000000,25.000000 0.000000,0.000000 0.000000,0.000000 0.000000,0.000000 0.000000,0.000000 25.000000,0.000000 0.000000,25.000000-25.000000,0.000000 0.000000,0.000000 0.000000,0.000000 0.000000,-25.000000 0.000000,0.000000 0.000000,0.000000 0.000000,0.000000 0.000000,-25.000000 25.000000,0.000000 0.000000,-25.000000-25.000000,0.000000 0.000000,-50.000000 25.000000,0.000000 0.000000,-25.000000-25.000000,0.000000 0.000000,0.000000 25.000000,0.000000 0.000000,25.000000-25.000000,0.000000 0.000000,0.000000 0.000000,0.000000 0.000000,25.000000 0.000000,0.000000 0.000000,100.000000 0.000000,0.000000 0.000000,50.000000-25.000000,0.000000 0.000000,25.000000 0.000000,0.000000 0.000000,50.000000 25.000000,0.000000 0.000000,50.000000 0.000000,0.000000 0.000000,50.000000 0.000000,0.000000 0.000000,0.000000 0.000000,0.000000 0.000000,25.000000 0.000000,0.000000 0.000000,25.000000 0.000000,0.000000 0.000000,-25.000000 25.000000,0.000000 0.000000,25.000000-25.000000,0.000000 0.000000,0.000000 0.000000,0.000000 0.000000,25.000000 0.000000,0.000000 0.000000,0.000000 0.000000,0.000000 0.000000,-25.000000 0.000000,0.000000 0.000000,50.000000-25.000000,0.000000 0.000000,0.000000 25.000000,0.000000 0.000000,25.000000 0.000000,0.000000 0.000000,50.000000 0.000000,0.000000 0.000000,-25.000000 0.000000,0.000000 0.000000,25.000000 0.000000,0.000000 0.000000,-50.000000 0.000000,0.000000 0.000000,25.000000 0.000000,0.000000 0.000000,25.000000 0.000000,0.000000 0.000000,-50.000000 25.000000,0.000000 0.000000,0.000000-25.000000,0.000000 0.000000,0.000000 0.000000,0.000000 0.000000,-25.000000 0.000000,0.000000 0.000000,0.000000 25.000000,0.000000 0.000000,0.000000-25.000000,0.000000 0.000000,-50.000000 0.000000,0.000000 0.000000,0.000000 0.000000,0.000000 0.000000,-25.000000 0.000000,0.000000 0.000000,0.000000-25.000000,0.000000 0.000000,-25.000000 25.000000,0.000000 0.000000,0.000000 0.000000,0.000000 0.000000,0.000000-25.000000,0.000000 0.000000,-25.000000 25.000000,0.000000 0.000000,0.000000 0.000000,0.000000 0.000000,0.000000-25.000000,0.000000 0.000000,0.000000 25.000000,0.000000 0.000000,-25.000000 0.000000,0.000000 0.000000,0.000000 0.000000,0.000000 0.000000,0.000000 0.000000,0.000000 0.000000,-25.000000-25.000000,0.000000 0.000000,0.000000 0.000000,0.000000 0.000000,-25.000000 25.000000,0.000000 0.000000,-25.000000 0.000000,0.000000 0.000000,-50.000000 25.000000,0.000000 0.000000,50.000000 0.000000</inkml:trace>
</inkml:ink>
</file>

<file path=ppt/ink/ink41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14:49"/>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8050.000000 10250.000000,'-50.000000'-50.000000,"50.000000"25.000000,0.000000 0.000000,-25.000000 25.000000,0.000000 0.000000,25.000000-25.000000,0.000000 0.000000,0.000000 0.000000,0.000000 0.000000,25.000000 25.000000,0.000000 0.000000,0.000000 0.000000,0.000000 0.000000,25.000000 0.000000,0.000000 0.000000,-25.000000 0.000000,0.000000 0.000000,50.000000-25.000000,0.000000 0.000000,-25.000000 25.000000,0.000000 0.000000,50.000000-25.000000,0.000000 0.000000,0.000000 0.000000,0.000000 0.000000,50.000000 25.000000,0.000000 0.000000,0.000000-25.000000,0.000000 0.000000,0.000000 0.000000,0.000000 0.000000,25.000000 0.000000,0.000000 0.000000,-25.000000 25.000000,0.000000 0.000000,0.000000-25.000000,0.000000 0.000000,0.000000 25.000000,0.000000 0.000000,-25.000000 0.000000,0.000000 0.000000,50.000000 0.000000,0.000000 0.000000,-25.000000-25.000000,0.000000 0.000000,0.000000 0.000000,0.000000 0.000000,0.000000 0.000000,0.000000 0.000000,0.000000 0.000000,0.000000 0.000000,0.000000 0.000000,0.000000 0.000000,0.000000 0.000000,0.000000 0.000000,50.000000 0.000000,0.000000 0.000000,-50.000000 25.000000,0.000000 0.000000,-25.000000 0.000000,0.000000 0.000000,0.000000 0.000000,0.000000 0.000000,-25.000000 0.000000,0.000000 0.000000,0.000000 25.000000,0.000000 0.000000,0.000000-25.000000,0.000000 0.000000,0.000000 25.000000,0.000000 0.000000,0.000000-25.000000,0.000000 0.000000,25.000000 0.000000,0.000000 0.000000,0.000000 0.000000,0.000000 0.000000,-25.000000 0.000000,0.000000 0.000000,50.000000 0.000000,0.000000 0.000000,-25.000000 0.000000,0.000000 0.000000,0.000000-25.000000,0.000000 0.000000,25.000000 25.000000,0.000000 0.000000,0.000000-25.000000,0.000000 0.000000,0.000000 25.000000,0.000000 0.000000,0.000000-25.000000,0.000000 0.000000,0.000000 25.000000,0.000000 0.000000,-25.000000 0.000000,0.000000 0.000000,-25.000000 0.000000,0.000000 0.000000,0.000000 0.000000,0.000000 0.000000,-25.000000 0.000000,0.000000 0.000000,25.000000 0.000000,0.000000 0.000000,-25.000000 0.000000,0.000000 0.000000,-25.000000 0.000000,0.000000 0.000000,0.000000 0.000000,0.000000 0.000000,0.000000 0.000000,0.000000 0.000000,-25.000000 0.000000,0.000000 0.000000,25.000000 0.000000,0.000000 0.000000,-25.000000 0.000000,0.000000 0.000000,0.000000 25.000000,0.000000 0.000000,0.000000-25.000000,0.000000 0.000000,-25.000000 25.000000,0.000000 0.000000,25.000000-25.000000,0.000000 0.000000,-25.000000 50.000000,0.000000 0.000000,25.000000-25.000000,0.000000 0.000000,-25.000000 0.000000</inkml:trace>
</inkml:ink>
</file>

<file path=ppt/ink/ink41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15:02"/>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14900.000000 13650.000000,'0.000000'-50.000000,"0.000000"25.000000,0.000000 0.000000,25.000000 25.000000,0.000000 0.000000,0.000000 0.000000,0.000000 0.000000,0.000000 0.000000,0.000000 0.000000,0.000000 25.000000,0.000000 0.000000,25.000000-25.000000,0.000000 0.000000,0.000000 0.000000,0.000000 0.000000,25.000000 25.000000,0.000000 0.000000,25.000000-25.000000,0.000000 0.000000,0.000000 25.000000,0.000000 0.000000,0.000000-25.000000,0.000000 0.000000,25.000000 0.000000,0.000000 0.000000,0.000000 25.000000,0.000000 0.000000,-25.000000-25.000000,0.000000 0.000000,0.000000 0.000000,0.000000 0.000000,25.000000 25.000000,0.000000 0.000000,-25.000000-25.000000,0.000000 0.000000,25.000000 0.000000,0.000000 0.000000,0.000000 25.000000,0.000000 0.000000,-25.000000-25.000000,0.000000 0.000000,0.000000 0.000000,0.000000 0.000000,25.000000 0.000000,0.000000 0.000000,0.000000 0.000000,0.000000 0.000000,-25.000000 0.000000,0.000000 0.000000,50.000000 0.000000,0.000000 0.000000,-25.000000 0.000000,0.000000 0.000000,0.000000 0.000000,0.000000 0.000000,25.000000 25.000000,0.000000 0.000000,-25.000000-25.000000,0.000000 0.000000,0.000000 0.000000,0.000000 0.000000,0.000000 0.000000,0.000000 0.000000,0.000000 0.000000,0.000000 0.000000,-25.000000 0.000000,0.000000 0.000000,50.000000 0.000000,0.000000 0.000000,-25.000000 0.000000,0.000000 0.000000,0.000000 0.000000,0.000000 0.000000,0.000000 0.000000,0.000000 0.000000,0.000000 0.000000,0.000000 0.000000,-25.000000 0.000000,0.000000 0.000000,0.000000 0.000000,0.000000 0.000000,0.000000 0.000000,0.000000 0.000000,-25.000000 0.000000,0.000000 0.000000,25.000000 0.000000,0.000000 0.000000,0.000000 0.000000,0.000000 0.000000,0.000000 0.000000,0.000000 0.000000,25.000000 0.000000,0.000000 0.000000,-50.000000 0.000000,0.000000 0.000000,25.000000 0.000000,0.000000 0.000000,0.000000 0.000000,0.000000 0.000000,-25.000000 0.000000,0.000000 0.000000,0.000000 0.000000,0.000000 0.000000,0.000000 0.000000,0.000000 0.000000,0.000000 0.000000,0.000000 0.000000,0.000000 0.000000,0.000000 0.000000,0.000000 0.000000,0.000000 0.000000,-25.000000 0.000000,0.000000 0.000000,25.000000 0.000000,0.000000 0.000000,-25.000000 0.000000,0.000000 0.000000,0.000000 0.000000,0.000000 0.000000,0.000000 0.000000,0.000000 0.000000,0.000000 0.000000,0.000000 0.000000,0.000000 0.000000,0.000000 0.000000,-25.000000 0.000000,0.000000 0.000000,25.000000 0.000000,0.000000 0.000000,0.000000 0.000000,0.000000 0.000000,0.000000 0.000000,0.000000 0.000000,25.000000 0.000000,0.000000 0.000000,-25.000000 0.000000,0.000000 0.000000,25.000000 0.000000,0.000000 0.000000,0.000000-25.000000,0.000000 0.000000,0.000000 25.000000,0.000000 0.000000,0.000000 0.000000,0.000000 0.000000,25.000000 0.000000,0.000000 0.000000,-25.000000 0.000000,0.000000 0.000000,0.000000 0.000000,0.000000 0.000000,0.000000 0.000000,0.000000 0.000000,25.000000 0.000000,0.000000 0.000000,-25.000000 0.000000,0.000000 0.000000,0.000000 0.000000,0.000000 0.000000,0.000000 0.000000,0.000000 0.000000,0.000000 0.000000,0.000000 0.000000,0.000000 0.000000,0.000000 0.000000,0.000000 0.000000,0.000000 0.000000,0.000000 0.000000,0.000000 0.000000,0.000000 0.000000,0.000000 0.000000,0.000000 0.000000,0.000000 0.000000,25.000000 0.000000,0.000000 0.000000,0.000000 0.000000,0.000000 0.000000,0.000000 0.000000,0.000000 0.000000,0.000000 0.000000,0.000000 0.000000,0.000000 0.000000,0.000000 0.000000,0.000000 25.000000,0.000000 0.000000,25.000000-25.000000,0.000000 0.000000,-50.000000 0.000000,0.000000 0.000000,25.000000 0.000000,0.000000 0.000000,25.000000 25.000000,0.000000 0.000000,-25.000000-25.000000,0.000000 0.000000,25.000000 0.000000,0.000000 0.000000,0.000000 0.000000,0.000000 0.000000,-25.000000 0.000000,0.000000 0.000000,0.000000 0.000000,0.000000 0.000000,25.000000 25.000000,0.000000 0.000000,-50.000000-25.000000,0.000000 0.000000,25.000000 0.000000,0.000000 0.000000,0.000000 0.000000,0.000000 0.000000,-25.000000 25.000000,0.000000 0.000000,0.000000-25.000000,0.000000 0.000000,25.000000 0.000000,0.000000 0.000000,0.000000 0.000000,0.000000 0.000000,0.000000 0.000000,0.000000 0.000000,0.000000 25.000000,0.000000 0.000000,-25.000000-25.000000,0.000000 0.000000,25.000000 0.000000,0.000000 0.000000,0.000000 0.000000,0.000000 0.000000,-25.000000 25.000000,0.000000 0.000000,0.000000-25.000000,0.000000 0.000000,0.000000 0.000000,0.000000 0.000000,25.000000 0.000000,0.000000 0.000000,-25.000000 0.000000,0.000000 0.000000,25.000000 0.000000,0.000000 0.000000,25.000000 0.000000,0.000000 0.000000,-25.000000 0.000000,0.000000 0.000000,0.000000 0.000000,0.000000 0.000000,-25.000000 0.000000,0.000000 0.000000,0.000000 0.000000,0.000000 0.000000,25.000000 0.000000,0.000000 0.000000,-50.000000 0.000000,0.000000 0.000000,25.000000 0.000000,0.000000 0.000000,-25.000000 0.000000,0.000000 0.000000,25.000000 25.000000,0.000000 0.000000,0.000000-25.000000,0.000000 0.000000,0.000000 0.000000,0.000000 0.000000,0.000000 0.000000,0.000000 0.000000,25.000000 0.000000,0.000000 0.000000,-25.000000 0.000000,0.000000 0.000000,25.000000 0.000000,0.000000 0.000000,-25.000000 0.000000,0.000000 0.000000,0.000000 0.000000,0.000000 0.000000,-25.000000 0.000000,0.000000 0.000000,25.000000 0.000000,0.000000 0.000000,-25.000000 0.000000,0.000000 0.000000,0.000000 0.000000,0.000000 0.000000,0.000000-25.000000,0.000000 0.000000,0.000000 25.000000,0.000000 0.000000,-25.000000 0.000000,0.000000 0.000000,25.000000 0.000000,0.000000 0.000000,-25.000000 0.000000,0.000000 0.000000,0.000000 0.000000,0.000000 0.000000,25.000000 0.000000,0.000000 0.000000,-25.000000 0.000000,0.000000 0.000000,0.000000 0.000000,0.000000 0.000000,25.000000 0.000000,0.000000 0.000000,-25.000000 0.000000,0.000000 0.000000,0.000000 0.000000,0.000000 0.000000,25.000000 0.000000,0.000000 0.000000,-25.000000 0.000000,0.000000 0.000000,25.000000 0.000000,0.000000 0.000000,-25.000000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0.000000,25.000000 0.000000,0.000000 0.000000,-25.000000 0.000000,0.000000 0.000000,0.000000 0.000000,0.000000 0.000000,25.000000 0.000000,0.000000 0.000000,-25.000000 0.000000,0.000000 0.000000,25.000000 0.000000,0.000000 0.000000,0.000000-25.000000,0.000000 0.000000,25.000000 25.000000,0.000000 0.000000,-25.000000 0.000000,0.000000 0.000000,0.000000 0.000000,0.000000 0.000000,25.000000 0.000000,0.000000 0.000000,-25.000000 0.000000,0.000000 0.000000,25.000000 0.000000,0.000000 0.000000,-25.000000 0.000000,0.000000 0.000000,25.000000 0.000000,0.000000 0.000000,-25.000000 0.000000,0.000000 0.000000,0.000000 0.000000,0.000000 0.000000,25.000000 0.000000,0.000000 0.000000,-25.000000 0.000000,0.000000 0.000000,0.000000 0.000000,0.000000 0.000000,-25.000000 0.000000,0.000000 0.000000,25.000000 0.000000,0.000000 0.000000,0.000000 0.000000,0.000000 0.000000,-25.000000 0.000000,0.000000 0.000000,25.000000 0.000000,0.000000 0.000000,-25.000000 0.000000,0.000000 0.000000,25.000000 0.000000,0.000000 0.000000,-25.000000 0.000000,0.000000 0.000000,25.000000 0.000000,0.000000 0.000000,0.000000 0.000000,0.000000 0.000000,-25.000000 0.000000,0.000000 0.000000,25.000000 0.000000,0.000000 0.000000,0.000000 0.000000,0.000000 0.000000,0.000000-25.000000,0.000000 0.000000,-25.000000 25.000000,0.000000 0.000000,25.000000 0.000000,0.000000 0.000000,0.000000 0.000000,0.000000 0.000000,0.000000 0.000000,0.000000 0.000000,0.000000 0.000000,0.000000 0.000000,0.000000 0.000000,0.000000 0.000000,0.000000 0.000000,0.000000 0.000000,0.000000 0.000000,0.000000 0.000000,25.000000 0.000000,0.000000 0.000000,-25.000000 0.000000,0.000000 0.000000,0.000000 0.000000,0.000000 0.000000,25.000000 0.000000,0.000000 0.000000,0.000000 0.000000,0.000000 0.000000,0.000000 0.000000,0.000000 0.000000,0.000000 0.000000,0.000000 0.000000,0.000000 0.000000,0.000000 0.000000,0.000000 0.000000,0.000000 0.000000,0.000000 0.000000,0.000000 0.000000,-25.000000 0.000000,0.000000 0.000000,0.000000 0.000000,0.000000 0.000000,25.000000 0.000000,0.000000 0.000000,-25.000000 0.000000,0.000000 0.000000,0.000000 0.000000,0.000000 0.000000,-25.000000 0.000000,0.000000 0.000000,25.000000 0.000000,0.000000 0.000000,-25.000000-25.000000,0.000000 0.000000,25.000000 25.000000,0.000000 0.000000,-25.000000 0.000000,0.000000 0.000000,25.000000 0.000000,0.000000 0.000000,-25.000000 0.000000,0.000000 0.000000,0.000000 0.000000,0.000000 0.000000,0.000000 0.000000,0.000000 0.000000,0.000000 0.000000,0.000000 0.000000,0.000000 0.000000,0.000000 0.000000,0.000000 0.000000,0.000000 0.000000,0.000000 0.000000,0.000000 0.000000,0.000000 0.000000,0.000000 0.000000,0.000000 0.000000,0.000000 0.000000,0.000000-25.000000,0.000000 0.000000,25.000000 25.000000,0.000000 0.000000,-25.000000 0.000000,0.000000 0.000000,25.000000 0.000000,0.000000 0.000000,-25.000000 0.000000,0.000000 0.000000,25.000000 0.000000,0.000000 0.000000,0.000000-25.000000,0.000000 0.000000,0.000000 25.000000,0.000000 0.000000,0.000000 0.000000,0.000000 0.000000,25.000000-25.000000,0.000000 0.000000,-25.000000 25.000000,0.000000 0.000000,25.000000 0.000000,0.000000 0.000000,-25.000000 0.000000,0.000000 0.000000,25.000000 0.000000,0.000000 0.000000,-25.000000 0.000000,0.000000 0.000000,0.000000 0.000000,0.000000 0.000000,0.000000-25.000000,0.000000 0.000000,0.000000 25.000000,0.000000 0.000000,-25.000000 0.000000,0.000000 0.000000,25.000000 0.000000,0.000000 0.000000,-25.000000 0.000000,0.000000 0.000000,0.000000 0.000000,0.000000 0.000000,0.000000 0.000000,0.000000 0.000000,0.000000 0.000000,0.000000 0.000000,0.000000 0.000000,0.000000 0.000000,0.000000 0.000000,0.000000 0.000000,0.000000 0.000000,0.000000 0.000000,0.000000 0.000000,0.000000 0.000000,25.000000 0.000000,0.000000 0.000000,-25.000000-25.000000,0.000000 0.000000,0.000000 25.000000,0.000000 0.000000,0.000000 0.000000,0.000000 0.000000,0.000000 0.000000,0.000000 0.000000,25.000000 0.000000,0.000000 0.000000,-25.000000 0.000000,0.000000 0.000000,25.000000-25.000000,0.000000 0.000000,-25.000000 25.000000,0.000000 0.000000,0.000000 0.000000,0.000000 0.000000,0.000000 0.000000,0.000000 0.000000,25.000000 0.000000,0.000000 0.000000,-25.000000 0.000000,0.000000 0.000000,0.000000 0.000000,0.000000 0.000000,25.000000 0.000000,0.000000 0.000000,-25.000000 0.000000,0.000000 0.000000,25.000000 0.000000,0.000000 0.000000,-25.000000 0.000000,0.000000 0.000000,25.000000 0.000000,0.000000 0.000000,-25.000000 0.000000,0.000000 0.000000,25.000000 0.000000,0.000000 0.000000,-25.000000 0.000000,0.000000 0.000000,0.000000 0.000000,0.000000 0.000000,25.000000 0.000000,0.000000 0.000000,0.000000 25.000000,0.000000 0.000000,-25.000000-25.000000,0.000000 0.000000,25.000000 0.000000,0.000000 0.000000,0.000000 0.000000,0.000000 0.000000,0.000000 0.000000,0.000000 0.000000,0.000000 25.000000,0.000000 0.000000,0.000000-25.000000,0.000000 0.000000,0.000000 0.000000,0.000000 0.000000,0.000000 0.000000,0.000000 0.000000,0.000000 0.000000,0.000000 0.000000,-25.000000 0.000000,0.000000 0.000000,25.000000 0.000000,0.000000 0.000000,-25.000000 0.000000,0.000000 0.000000,25.000000 0.000000,0.000000 0.000000,-25.000000 25.000000,0.000000 0.000000,0.000000-25.000000,0.000000 0.000000,0.000000 0.000000,0.000000 0.000000,0.000000 0.000000,0.000000 0.000000,0.000000 0.000000,0.000000 0.000000,0.000000 0.000000,0.000000 0.000000,0.000000 0.000000,0.000000 0.000000,0.000000 0.000000,0.000000 0.000000,0.000000 0.000000,0.000000 0.000000,25.000000 0.000000,0.000000 0.000000,-25.000000 0.000000,0.000000 0.000000,25.000000 0.000000,0.000000 0.000000,-25.000000 0.000000,0.000000 0.000000,25.000000 0.000000,0.000000 0.000000,-25.000000 0.000000,0.000000 0.000000,25.000000 0.000000,0.000000 0.000000,-25.000000 0.000000,0.000000 0.000000,25.000000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0.000000,-25.000000 0.000000,0.000000 0.000000,25.000000 0.000000,0.000000 0.000000,-25.000000 0.000000,0.000000 0.000000,25.000000 0.000000,0.000000 0.000000,-25.000000 0.000000,0.000000 0.000000,25.000000 0.000000,0.000000 0.000000,-25.000000 0.000000,0.000000 0.000000,25.000000 0.000000,0.000000 0.000000,0.000000 0.000000,0.000000 0.000000,-25.000000 0.000000,0.000000 0.000000,25.000000 0.000000,0.000000 0.000000,0.000000 0.000000,0.000000 0.000000,0.000000 0.000000,0.000000 0.000000,0.000000 0.000000,0.000000 0.000000,25.000000 0.000000,0.000000 0.000000,-25.000000 0.000000,0.000000 0.000000,0.000000 0.000000,0.000000 0.000000,0.000000 0.000000,0.000000 0.000000,0.000000 0.000000,0.000000 0.000000,0.000000 0.000000,0.000000 0.000000,0.000000 0.000000,0.000000 0.000000,0.000000 0.000000,0.000000 0.000000,0.000000 0.000000,0.000000 0.000000,0.000000-25.000000,0.000000 0.000000,0.000000 25.000000,0.000000 0.000000,-25.000000 0.000000,0.000000 0.000000,25.000000-25.000000,0.000000 0.000000,0.000000 25.000000,0.000000 0.000000,-25.000000 0.000000,0.000000 0.000000,25.000000-25.000000,0.000000 0.000000,0.000000 25.000000,0.000000 0.000000,0.000000 0.000000,0.000000 0.000000,0.000000 0.000000,0.000000 0.000000,0.000000 0.000000,0.000000 0.000000,0.000000 0.000000,0.000000 0.000000,0.000000-25.000000,0.000000 0.000000,0.000000 25.000000,0.000000 0.000000,0.000000 0.000000,0.000000 0.000000,0.000000 0.000000,0.000000 0.000000,-25.000000 0.000000,0.000000 0.000000,25.000000 0.000000,0.000000 0.000000,-25.000000 0.000000,0.000000 0.000000,25.000000 0.000000,0.000000 0.000000,-25.000000 0.000000,0.000000 0.000000,0.000000 0.000000,0.000000 0.000000,0.000000 0.000000,0.000000 0.000000,0.000000 0.000000,0.000000 0.000000,0.000000 0.000000,0.000000 0.000000,0.000000 0.000000,0.000000 0.000000,0.000000 0.000000,0.000000 0.000000,0.000000 0.000000,0.000000 0.000000,-25.000000 25.000000,0.000000 0.000000,-25.000000-25.000000</inkml:trace>
</inkml:ink>
</file>

<file path=ppt/ink/ink41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15:17"/>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66650.000000 13500.000000,'-50.000000'0.000000,"50.000000"25.000000,0.000000 0.000000,-25.000000-25.000000,0.000000 0.000000,50.000000 0.000000,0.000000 0.000000,25.000000 0.000000,0.000000 0.000000,0.000000 0.000000,0.000000 0.000000,0.000000-25.000000,0.000000 0.000000,0.000000 25.000000,0.000000 0.000000,25.000000 0.000000,0.000000 0.000000,25.000000 0.000000,0.000000 0.000000,0.000000-25.000000,0.000000 0.000000,25.000000 25.000000,0.000000 0.000000,0.000000 0.000000,0.000000 0.000000,0.000000 0.000000,0.000000 0.000000,0.000000 0.000000,0.000000 0.000000,0.000000 0.000000,0.000000 0.000000,-25.000000 0.000000,0.000000 0.000000,-25.000000 0.000000,0.000000 0.000000,25.000000 0.000000,0.000000 0.000000,-25.000000 0.000000,0.000000 0.000000,25.000000 0.000000,0.000000 0.000000,0.000000 0.000000,0.000000 0.000000,0.000000 0.000000,0.000000 0.000000,25.000000 0.000000,0.000000 0.000000,-25.000000 0.000000,0.000000 0.000000,0.000000 0.000000,0.000000 0.000000,0.000000 0.000000,0.000000 0.000000,-25.000000-25.000000,0.000000 0.000000,0.000000 25.000000,0.000000 0.000000,0.000000 0.000000,0.000000 0.000000,25.000000 0.000000,0.000000 0.000000,0.000000 0.000000,0.000000 0.000000,-25.000000 0.000000,0.000000 0.000000,25.000000 0.000000,0.000000 0.000000,0.000000 0.000000,0.000000 0.000000,0.000000 0.000000,0.000000 0.000000,-25.000000 0.000000,0.000000 0.000000,0.000000 0.000000,0.000000 0.000000,0.000000 0.000000,0.000000 0.000000,0.000000-25.000000,0.000000 0.000000,-25.000000 25.000000,0.000000 0.000000,0.000000 0.000000,0.000000 0.000000,0.000000 0.000000,0.000000 0.000000,0.000000 0.000000,0.000000 0.000000,0.000000 0.000000,0.000000 0.000000,-25.000000 0.000000,0.000000 0.000000,0.000000 0.000000,0.000000 0.000000,0.000000 0.000000,0.000000 0.000000,0.000000 0.000000,0.000000 0.000000,25.000000 0.000000,0.000000 0.000000,-25.000000 0.000000,0.000000 0.000000,25.000000 0.000000,0.000000 0.000000,-25.000000 0.000000,0.000000 0.000000,0.000000 0.000000,0.000000 0.000000,25.000000 0.000000,0.000000 0.000000,-25.000000 0.000000,0.000000 0.000000,25.000000 25.000000,0.000000 0.000000,-25.000000-25.000000,0.000000 0.000000,0.000000 0.000000,0.000000 0.000000,0.000000 0.000000,0.000000 0.000000,0.000000 0.000000,0.000000 0.000000,0.000000 0.000000,0.000000 0.000000,0.000000 0.000000,0.000000 0.000000,0.000000 0.000000,0.000000 0.000000,-50.000000 0.000000</inkml:trace>
</inkml:ink>
</file>

<file path=ppt/ink/ink41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15:18"/>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8250.000000 16000.000000,'-50.000000'0.000000,"0.000000"25.000000,0.000000 0.000000,25.000000-25.000000,0.000000 0.000000,0.000000 0.000000,0.000000 0.000000,0.000000 0.000000,0.000000 0.000000,0.000000 25.000000,0.000000 0.000000,0.000000-25.000000,0.000000 0.000000,0.000000 0.000000,0.000000 0.000000,75.000000 0.000000,0.000000 0.000000,0.000000-25.000000,0.000000 0.000000,0.000000 25.000000,0.000000 0.000000,25.000000-25.000000,0.000000 0.000000,25.000000 0.000000,0.000000 0.000000,0.000000 25.000000,0.000000 0.000000,25.000000-25.000000,0.000000 0.000000,-75.000000 0.000000,0.000000 0.000000,100.000000 0.000000,0.000000 0.000000,0.000000 0.000000,0.000000 0.000000,0.000000 0.000000,0.000000 0.000000,0.000000 25.000000,0.000000 0.000000,-25.000000 0.000000,0.000000 0.000000,0.000000-25.000000,0.000000 0.000000,0.000000 25.000000,0.000000 0.000000,-25.000000 0.000000,0.000000 0.000000,0.000000 0.000000,0.000000 0.000000,25.000000 0.000000,0.000000 0.000000,-50.000000 0.000000,0.000000 0.000000,0.000000 0.000000,0.000000 0.000000,0.000000 0.000000,0.000000 0.000000,-25.000000 0.000000,0.000000 0.000000,0.000000 0.000000,0.000000 0.000000,25.000000 0.000000,0.000000 0.000000,-25.000000 0.000000,0.000000 0.000000,-25.000000 0.000000,0.000000 0.000000,25.000000 0.000000,0.000000 0.000000,0.000000 0.000000,0.000000 0.000000,-25.000000 0.000000,0.000000 0.000000,0.000000 0.000000,0.000000 0.000000,25.000000 0.000000,0.000000 0.000000,-25.000000 0.000000,0.000000 0.000000,0.000000 25.000000,0.000000 0.000000,0.000000-25.000000,0.000000 0.000000,0.000000 0.000000,0.000000 0.000000,-25.000000 25.000000,0.000000 0.000000,-25.000000-25.000000,0.000000 0.000000,0.000000 0.000000,0.000000 0.000000,25.000000 25.000000,0.000000 0.000000,-50.000000-25.000000,0.000000 0.000000,25.000000 0.000000,0.000000 0.000000,0.000000 25.000000</inkml:trace>
</inkml:ink>
</file>

<file path=ppt/ink/ink41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15:35"/>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21150.000000 19400.000000,'50.000000'0.000000,"0.000000"0.000000,0.000000 0.000000,0.000000 0.000000,0.000000 0.000000,0.000000 0.000000,0.000000 0.000000,25.000000 0.000000,0.000000 0.000000,25.000000 0.000000,0.000000 0.000000,0.000000 0.000000,0.000000 0.000000,0.000000-25.000000,0.000000 0.000000,0.000000 25.000000,0.000000 0.000000,25.000000 0.000000,0.000000 0.000000,-50.000000 0.000000,0.000000 0.000000,0.000000-25.000000,0.000000 0.000000,0.000000 25.000000,0.000000 0.000000,-25.000000 0.000000,0.000000 0.000000,-25.000000 0.000000,0.000000 0.000000,0.000000 0.000000,0.000000 0.000000,-25.000000 25.000000,0.000000 0.000000,-25.000000-25.000000,0.000000 0.000000,0.000000 25.000000,0.000000 0.000000,0.000000-25.000000,0.000000 0.000000,0.000000 0.000000,0.000000 0.000000,0.000000 0.000000,0.000000 0.000000,-25.000000 0.000000,0.000000 0.000000,0.000000 25.000000,0.000000 0.000000,25.000000-25.000000,0.000000 0.000000,-25.000000 0.000000,0.000000 0.000000,0.000000 0.000000,0.000000 0.000000,0.000000 25.000000,0.000000 0.000000,0.000000-25.000000,0.000000 0.000000,0.000000 0.000000,0.000000 0.000000,0.000000 0.000000,0.000000 0.000000,-25.000000 0.000000,0.000000 0.000000,0.000000 0.000000,0.000000 0.000000,0.000000-25.000000,0.000000 0.000000,0.000000 25.000000,0.000000 0.000000,25.000000 0.000000,0.000000 0.000000,-25.000000-25.000000,0.000000 0.000000,25.000000 25.000000,0.000000 0.000000,0.000000 0.000000,0.000000 0.000000,25.000000 0.000000,0.000000 0.000000,0.000000 0.000000,0.000000 0.000000,0.000000 0.000000,0.000000 0.000000,50.000000 0.000000,0.000000 0.000000,0.000000 0.000000,0.000000 0.000000,0.000000 0.000000,0.000000 0.000000,0.000000 0.000000,0.000000 0.000000,0.000000-25.000000,0.000000 0.000000,0.000000 25.000000,0.000000 0.000000,25.000000 0.000000,0.000000 0.000000,-25.000000 0.000000,0.000000 0.000000,25.000000 0.000000,0.000000 0.000000,0.000000 0.000000,0.000000 0.000000,0.000000 0.000000,0.000000 0.000000,0.000000 0.000000,0.000000 0.000000,0.000000 0.000000,0.000000 0.000000,0.000000 0.000000,0.000000 0.000000,25.000000 0.000000,0.000000 0.000000,0.000000 0.000000,0.000000 0.000000,0.000000 0.000000,0.000000 0.000000,0.000000 0.000000,0.000000 0.000000,0.000000 0.000000,0.000000 0.000000,0.000000 0.000000,0.000000 0.000000,-25.000000 0.000000,0.000000 0.000000,0.000000 0.000000,0.000000 0.000000,-25.000000 0.000000,0.000000 0.000000,0.000000 0.000000,0.000000 0.000000,0.000000 0.000000,0.000000 0.000000,-50.000000 0.000000,0.000000 0.000000,50.000000 25.000000</inkml:trace>
</inkml:ink>
</file>

<file path=ppt/ink/ink41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15:42"/>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39400.000000 19500.000000,'-50.000000'0.000000,"25.000000"0.000000,0.000000 0.000000,0.000000 0.000000,0.000000 0.000000,50.000000 0.000000,0.000000 0.000000,0.000000 0.000000,0.000000 0.000000,0.000000 0.000000,0.000000 0.000000,0.000000 0.000000,0.000000 0.000000,0.000000 0.000000,0.000000 0.000000,25.000000 0.000000,0.000000 0.000000,0.000000 0.000000,0.000000 0.000000,0.000000 0.000000,0.000000 0.000000,0.000000-25.000000,0.000000 0.000000,25.000000 25.000000,0.000000 0.000000,0.000000 0.000000,0.000000 0.000000,0.000000 0.000000,0.000000 0.000000,-25.000000-25.000000,0.000000 0.000000,25.000000 25.000000,0.000000 0.000000,0.000000 0.000000,0.000000 0.000000,0.000000 0.000000,0.000000 0.000000,-25.000000 0.000000,0.000000 0.000000,25.000000 0.000000,0.000000 0.000000,-25.000000 0.000000,0.000000 0.000000,25.000000 0.000000,0.000000 0.000000,-25.000000 0.000000,0.000000 0.000000,-25.000000 0.000000,0.000000 0.000000,25.000000 0.000000,0.000000 0.000000,0.000000 0.000000,0.000000 0.000000,-25.000000 0.000000,0.000000 0.000000,25.000000 0.000000,0.000000 0.000000,-25.000000 0.000000,0.000000 0.000000,25.000000 0.000000,0.000000 0.000000,-25.000000 0.000000,0.000000 0.000000,25.000000 0.000000,0.000000 0.000000,0.000000 0.000000,0.000000 0.000000,0.000000 0.000000,0.000000 0.000000,0.000000 0.000000,0.000000 0.000000,25.000000 25.000000,0.000000 0.000000,-25.000000-25.000000,0.000000 0.000000,25.000000 0.000000,0.000000 0.000000,-25.000000 0.000000,0.000000 0.000000,25.000000 0.000000,0.000000 0.000000,0.000000 0.000000,0.000000 0.000000,-25.000000 0.000000,0.000000 0.000000,0.000000 0.000000,0.000000 0.000000,25.000000 0.000000,0.000000 0.000000,-25.000000 0.000000,0.000000 0.000000,0.000000 0.000000,0.000000 0.000000,0.000000 0.000000,0.000000 0.000000,0.000000 0.000000,0.000000 0.000000,0.000000 0.000000,0.000000 0.000000,-25.000000 0.000000,0.000000 0.000000,25.000000 0.000000,0.000000 0.000000,0.000000 0.000000,0.000000 0.000000,0.000000 0.000000,0.000000 0.000000,-25.000000 0.000000,0.000000 0.000000,25.000000 0.000000,0.000000 0.000000,25.000000 0.000000,0.000000 0.000000,-25.000000 0.000000,0.000000 0.000000,0.000000 0.000000,0.000000 0.000000,25.000000 0.000000,0.000000 0.000000,-25.000000 0.000000,0.000000 0.000000,0.000000 0.000000,0.000000 0.000000,25.000000 0.000000,0.000000 0.000000,-25.000000 0.000000,0.000000 0.000000,0.000000 0.000000,0.000000 0.000000,0.000000 0.000000,0.000000 0.000000,0.000000 0.000000,0.000000 0.000000,0.000000 0.000000,0.000000 0.000000,0.000000 0.000000,0.000000 0.000000,-25.000000 0.000000,0.000000 0.000000,25.000000 0.000000,0.000000 0.000000,0.000000 0.000000,0.000000 0.000000,0.000000 0.000000,0.000000 0.000000,0.000000 0.000000,0.000000 0.000000,25.000000 0.000000,0.000000 0.000000,-25.000000 0.000000,0.000000 0.000000,0.000000 0.000000,0.000000 0.000000,0.000000 0.000000,0.000000 0.000000,25.000000 0.000000,0.000000 0.000000,-25.000000 0.000000,0.000000 0.000000,0.000000 0.000000,0.000000 0.000000,0.000000 0.000000,0.000000 0.000000,25.000000 0.000000,0.000000 0.000000,-50.000000 0.000000,0.000000 0.000000,25.000000 0.000000,0.000000 0.000000,0.000000 0.000000,0.000000 0.000000,0.000000 0.000000,0.000000 0.000000,-25.000000 0.000000,0.000000 0.000000,25.000000 0.000000,0.000000 0.000000,-25.000000 0.000000,0.000000 0.000000,0.000000 0.000000,0.000000 0.000000,25.000000 0.000000,0.000000 0.000000,-25.000000 0.000000,0.000000 0.000000,25.000000 0.000000,0.000000 0.000000,-25.000000-25.000000,0.000000 0.000000,25.000000 25.000000,0.000000 0.000000,-25.000000 0.000000,0.000000 0.000000,25.000000 0.000000,0.000000 0.000000,-25.000000 0.000000,0.000000 0.000000,25.000000 0.000000,0.000000 0.000000,-25.000000 0.000000,0.000000 0.000000,25.000000 0.000000,0.000000 0.000000,0.000000 0.000000,0.000000 0.000000,0.000000 0.000000,0.000000 0.000000,0.000000 0.000000,0.000000 0.000000,-25.000000 0.000000,0.000000 0.000000,25.000000 0.000000,0.000000 0.000000,0.000000 0.000000,0.000000 0.000000,0.000000 0.000000,0.000000 0.000000,0.000000 0.000000,0.000000 0.000000,-25.000000 0.000000,0.000000 0.000000,25.000000 0.000000,0.000000 0.000000,0.000000 0.000000,0.000000 0.000000,-25.000000 0.000000,0.000000 0.000000,25.000000 0.000000,0.000000 0.000000,0.000000 0.000000,0.000000 0.000000,-25.000000 0.000000,0.000000 0.000000,25.000000 0.000000,0.000000 0.000000,-25.000000 0.000000,0.000000 0.000000,25.000000 0.000000,0.000000 0.000000,-25.000000-25.000000,0.000000 0.000000,25.000000 25.000000,0.000000 0.000000,0.000000 0.000000,0.000000 0.000000,0.000000 0.000000,0.000000 0.000000,0.000000 0.000000,0.000000 0.000000,0.000000 0.000000,0.000000 0.000000,0.000000 0.000000,0.000000 0.000000,0.000000-25.000000,0.000000 0.000000,0.000000 25.000000,0.000000 0.000000,0.000000 0.000000,0.000000 0.000000,0.000000 0.000000,0.000000 0.000000,-25.000000 0.000000,0.000000 0.000000,25.000000 0.000000,0.000000 0.000000,0.000000 0.000000,0.000000 0.000000,-25.000000 0.000000,0.000000 0.000000,25.000000 0.000000,0.000000 0.000000,-25.000000 0.000000,0.000000 0.000000,25.000000 0.000000,0.000000 0.000000,-25.000000 0.000000,0.000000 0.000000,0.000000 0.000000,0.000000 0.000000,25.000000 0.000000,0.000000 0.000000,-25.000000 0.000000,0.000000 0.000000,25.000000 0.000000,0.000000 0.000000,-25.000000 0.000000,0.000000 0.000000,0.000000 0.000000,0.000000 0.000000,25.000000 0.000000,0.000000 0.000000,-25.000000 0.000000,0.000000 0.000000,0.000000 0.000000,0.000000 0.000000,25.000000 0.000000,0.000000 0.000000,-25.000000 0.000000,0.000000 0.000000,25.000000 0.000000,0.000000 0.000000,0.000000 0.000000,0.000000 0.000000,-25.000000 0.000000,0.000000 0.000000,25.000000 0.000000,0.000000 0.000000,0.000000 0.000000,0.000000 0.000000,-25.000000 0.000000,0.000000 0.000000,25.000000 0.000000,0.000000 0.000000,-25.000000 0.000000,0.000000 0.000000,25.000000 0.000000,0.000000 0.000000,-25.000000 0.000000,0.000000 0.000000,25.000000 0.000000,0.000000 0.000000,-25.000000 0.000000,0.000000 0.000000,0.000000 0.000000,0.000000 0.000000,25.000000 0.000000,0.000000 0.000000,-25.000000 0.000000,0.000000 0.000000,0.000000 0.000000,0.000000 0.000000,25.000000 0.000000,0.000000 0.000000,-25.000000 0.000000,0.000000 0.000000,0.000000 0.000000,0.000000 0.000000,0.000000 0.000000,0.000000 0.000000,0.000000 0.000000,0.000000 0.000000,25.000000 0.000000,0.000000 0.000000,-25.000000 0.000000,0.000000 0.000000,0.000000 0.000000,0.000000 0.000000,0.000000 0.000000,0.000000 0.000000,25.000000 0.000000,0.000000 0.000000,-25.000000 0.000000,0.000000 0.000000,0.000000 0.000000,0.000000 0.000000,25.000000 0.000000,0.000000 0.000000,-25.000000 0.000000,0.000000 0.000000,25.000000 0.000000,0.000000 0.000000,-25.000000 0.000000,0.000000 0.000000,25.000000 0.000000,0.000000 0.000000,0.000000 25.000000,0.000000 0.000000,-25.000000-25.000000,0.000000 0.000000,25.000000 0.000000,0.000000 0.000000,0.000000 0.000000,0.000000 0.000000,-25.000000 0.000000,0.000000 0.000000,0.000000 0.000000,0.000000 0.000000,25.000000 0.000000,0.000000 0.000000,-25.000000 0.000000,0.000000 0.000000,25.000000 0.000000,0.000000 0.000000,-25.000000 0.000000,0.000000 0.000000,0.000000 0.000000,0.000000 0.000000,25.000000 0.000000,0.000000 0.000000,-25.000000 0.000000,0.000000 0.000000,0.000000 0.000000,0.000000 0.000000,0.000000 0.000000,0.000000 0.000000,25.000000 0.000000,0.000000 0.000000,-25.000000 0.000000,0.000000 0.000000,25.000000 0.000000,0.000000 0.000000,-25.000000 0.000000,0.000000 0.000000,25.000000 0.000000,0.000000 0.000000,-25.000000 0.000000,0.000000 0.000000,25.000000 0.000000,0.000000 0.000000,-25.000000 0.000000,0.000000 0.000000,25.000000 0.000000,0.000000 0.000000,-25.000000 0.000000,0.000000 0.000000,25.000000 0.000000,0.000000 0.000000,-25.000000 0.000000,0.000000 0.000000,25.000000 0.000000,0.000000 0.000000,-25.000000 0.000000,0.000000 0.000000,25.000000 0.000000,0.000000 0.000000,0.000000 0.000000,0.000000 0.000000,0.000000 0.000000,0.000000 0.000000,-25.000000 0.000000,0.000000 0.000000,25.000000 0.000000,0.000000 0.000000,0.000000 0.000000,0.000000 0.000000,-25.000000 0.000000,0.000000 0.000000,25.000000 0.000000,0.000000 0.000000,-25.000000 0.000000,0.000000 0.000000,25.000000 0.000000,0.000000 0.000000,-25.000000 0.000000,0.000000 0.000000,0.000000 0.000000,0.000000 0.000000,25.000000 0.000000,0.000000 0.000000,-25.000000 0.000000,0.000000 0.000000,0.000000 25.000000,0.000000 0.000000,0.000000-25.000000,0.000000 0.000000,25.000000 0.000000,0.000000 0.000000,-25.000000 0.000000,0.000000 0.000000,0.000000 0.000000,0.000000 0.000000,0.000000 0.000000,0.000000 0.000000,0.000000 0.000000,0.000000 0.000000,25.000000 0.000000,0.000000 0.000000,-25.000000 0.000000,0.000000 0.000000,0.000000 0.000000,0.000000 0.000000,0.000000 0.000000,0.000000 0.000000,25.000000 0.000000,0.000000 0.000000,-25.000000 0.000000,0.000000 0.000000,0.000000 0.000000,0.000000 0.000000,0.000000 0.000000,0.000000 0.000000,25.000000 0.000000,0.000000 0.000000,-25.000000 0.000000,0.000000 0.000000,25.000000 0.000000,0.000000 0.000000,-25.000000 0.000000,0.000000 0.000000,0.000000 0.000000,0.000000 0.000000,25.000000 0.000000,0.000000 0.000000,-25.000000 0.000000,0.000000 0.000000,25.000000 0.000000,0.000000 0.000000,-25.000000 0.000000,0.000000 0.000000,0.000000 0.000000,0.000000 0.000000,0.000000 0.000000,0.000000 0.000000,25.000000 0.000000,0.000000 0.000000,-25.000000 0.000000,0.000000 0.000000,0.000000 0.000000,0.000000 0.000000,0.000000 0.000000,0.000000 0.000000,0.000000 0.000000,0.000000 0.000000,0.000000 0.000000,0.000000 0.000000,0.000000 0.000000,0.000000 0.000000,0.000000 0.000000,0.000000 0.000000,0.000000 0.000000,0.000000 0.000000,25.000000 0.000000,0.000000 0.000000,-25.000000 0.000000,0.000000 0.000000,0.000000 0.000000,0.000000 0.000000,0.000000 0.000000,0.000000 0.000000,0.000000 0.000000,0.000000 0.000000,0.000000 0.000000,0.000000 0.000000,0.000000 0.000000,0.000000 0.000000,0.000000 0.000000,0.000000 0.000000,0.000000 0.000000,0.000000 0.000000,25.000000 0.000000,0.000000 0.000000,-25.000000 0.000000,0.000000 0.000000,0.000000 0.000000,0.000000 0.000000,0.000000 0.000000,0.000000 0.000000,25.000000 0.000000,0.000000 0.000000,-25.000000 0.000000,0.000000 0.000000,0.000000 0.000000,0.000000 0.000000,25.000000 0.000000,0.000000 0.000000,-25.000000 0.000000,0.000000 0.000000,25.000000 0.000000,0.000000 0.000000,-25.000000 0.000000,0.000000 0.000000,0.000000 0.000000,0.000000 0.000000,25.000000 0.000000,0.000000 0.000000,-25.000000 0.000000,0.000000 0.000000,25.000000 0.000000,0.000000 0.000000,-25.000000 0.000000,0.000000 0.000000,0.000000 0.000000,0.000000 0.000000,25.000000 0.000000,0.000000 0.000000,-25.000000 25.000000,0.000000 0.000000,0.000000-25.000000,0.000000 0.000000,0.000000 0.000000,0.000000 0.000000,25.000000 0.000000,0.000000 0.000000,-25.000000 0.000000,0.000000 0.000000,25.000000 0.000000,0.000000 0.000000,-25.000000 0.000000,0.000000 0.000000,0.000000 0.000000,0.000000 0.000000,25.000000 0.000000,0.000000 0.000000,-25.000000 0.000000,0.000000 0.000000,25.000000 0.000000,0.000000 0.000000,-25.000000 0.000000,0.000000 0.000000,25.000000 0.000000,0.000000 0.000000,-25.000000 0.000000,0.000000 0.000000,25.000000 0.000000,0.000000 0.000000,0.000000 0.000000,0.000000 0.000000,-25.000000 0.000000,0.000000 0.000000,50.000000 0.000000,0.000000 0.000000,-50.000000 0.000000,0.000000 0.000000,25.000000 0.000000,0.000000 0.000000,0.000000 0.000000,0.000000 0.000000,0.000000 0.000000,0.000000 0.000000,0.000000 0.000000,0.000000 0.000000,0.000000 0.000000,0.000000 0.000000,-25.000000 0.000000,0.000000 0.000000,25.000000 0.000000,0.000000 0.000000,0.000000 0.000000,0.000000 0.000000,-25.000000 0.000000,0.000000 0.000000,25.000000 0.000000,0.000000 0.000000,-25.000000 0.000000,0.000000 0.000000,25.000000 0.000000,0.000000 0.000000,-25.000000 0.000000,0.000000 0.000000,25.000000 0.000000,0.000000 0.000000,-25.000000 0.000000,0.000000 0.000000,25.000000 0.000000,0.000000 0.000000,-25.000000 0.000000,0.000000 0.000000,25.000000 0.000000,0.000000 0.000000,-25.000000 0.000000,0.000000 0.000000,25.000000 0.000000,0.000000 0.000000,0.000000 0.000000,0.000000 0.000000,-25.000000 0.000000,0.000000 0.000000,25.000000 0.000000,0.000000 0.000000,-25.000000 0.000000,0.000000 0.000000,25.000000 0.000000,0.000000 0.000000,0.000000 0.000000,0.000000 0.000000,0.000000 0.000000,0.000000 0.000000,-25.000000 0.000000,0.000000 0.000000,25.000000 0.000000,0.000000 0.000000,0.000000 0.000000,0.000000 0.000000,-25.000000 0.000000,0.000000 0.000000,25.000000 0.000000,0.000000 0.000000,-25.000000 0.000000,0.000000 0.000000,25.000000 0.000000,0.000000 0.000000,-25.000000 0.000000,0.000000 0.000000,0.000000 0.000000,0.000000 0.000000,0.000000 0.000000,0.000000 0.000000,25.000000 0.000000,0.000000 0.000000,-25.000000 0.000000,0.000000 0.000000,0.000000 0.000000,0.000000 0.000000,0.000000 0.000000,0.000000 0.000000,0.000000 0.000000,0.000000 0.000000,0.000000 0.000000,0.000000 0.000000,0.000000 0.000000,0.000000 0.000000,0.000000 0.000000,0.000000 0.000000,0.000000 0.000000,0.000000 0.000000,0.000000 0.000000,0.000000 0.000000,0.000000 25.000000,0.000000 0.000000,0.000000-25.000000,0.000000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0.000000,25.000000 0.000000,0.000000 0.000000,-25.000000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0.000000,-25.000000 25.000000,0.000000 0.000000,25.000000-25.000000,0.000000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0.000000,-25.000000 25.000000,0.000000 0.000000,25.000000-25.000000,0.000000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0.000000,25.000000 0.000000,0.000000 0.000000,-25.000000 0.000000,0.000000 0.000000,0.000000 0.000000,0.000000 0.000000,0.000000 0.000000,0.000000 0.000000,0.000000 0.000000,0.000000 0.000000,0.000000 0.000000,0.000000 0.000000,0.000000 0.000000,0.000000 0.000000,0.000000 0.000000,0.000000 0.000000,0.000000 0.000000,0.000000 0.000000,0.000000 25.000000,0.000000 0.000000,0.000000-25.000000,0.000000 0.000000,0.000000 0.000000,0.000000 0.000000,0.000000 0.000000,0.000000 0.000000,0.000000 0.000000,0.000000 0.000000,0.000000 0.000000,0.000000 0.000000,0.000000 0.000000,0.000000 0.000000,0.000000 0.000000,0.000000 0.000000,25.000000 0.000000,0.000000 0.000000,-25.000000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0.000000,25.000000 0.000000,0.000000 0.000000,-25.000000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0.000000,25.000000 0.000000,0.000000 0.000000,-25.000000 0.000000,0.000000 0.000000,-25.000000 25.000000,0.000000 0.000000,25.000000-25.000000,0.000000 0.000000,0.000000 0.000000,0.000000 0.000000,0.000000 0.000000,0.000000 0.000000,0.000000 0.000000,0.000000 0.000000,25.000000 0.000000,0.000000 0.000000,-25.000000 0.000000,0.000000 0.000000,0.000000 0.000000,0.000000 0.000000,25.000000 0.000000,0.000000 0.000000,-25.000000 0.000000,0.000000 0.000000,0.000000 0.000000,0.000000 0.000000,0.000000 0.000000,0.000000 0.000000,0.000000 0.000000,0.000000 0.000000,0.000000 0.000000,0.000000 0.000000,25.000000 0.000000,0.000000 0.000000,-25.000000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25.000000,0.000000 0.000000,0.000000-25.000000,0.000000 0.000000,0.000000 0.000000,0.000000 0.000000,0.000000 0.000000,0.000000 0.000000,0.000000 0.000000,0.000000 0.000000,25.000000 0.000000,0.000000 0.000000,-25.000000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0.000000,-25.000000 25.000000,0.000000 0.000000,25.000000-25.000000,0.000000 0.000000,-25.000000 25.000000,0.000000 0.000000,-25.000000 0.000000</inkml:trace>
</inkml:ink>
</file>

<file path=ppt/ink/ink41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15:49"/>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8050.000000 22150.000000,'-50.000000'0.000000,"25.000000"25.000000,0.000000 0.000000,0.000000-25.000000,0.000000 0.000000,50.000000 0.000000,0.000000 0.000000,0.000000 0.000000,0.000000 0.000000,0.000000 0.000000,0.000000 0.000000,0.000000 0.000000,0.000000 0.000000,0.000000-25.000000,0.000000 0.000000,0.000000 25.000000,0.000000 0.000000,0.000000 0.000000,0.000000 0.000000,25.000000 0.000000,0.000000 0.000000,-25.000000 0.000000,0.000000 0.000000,25.000000 0.000000,0.000000 0.000000,25.000000-25.000000,0.000000 0.000000,0.000000 25.000000,0.000000 0.000000,0.000000 0.000000,0.000000 0.000000,25.000000-25.000000,0.000000 0.000000,25.000000 25.000000,0.000000 0.000000,0.000000 0.000000,0.000000 0.000000,-25.000000 0.000000,0.000000 0.000000,0.000000 0.000000,0.000000 0.000000,0.000000 0.000000,0.000000 0.000000,-25.000000 0.000000,0.000000 0.000000,0.000000 0.000000,0.000000 0.000000,0.000000 0.000000,0.000000 0.000000,-25.000000 0.000000,0.000000 0.000000,-25.000000 0.000000,0.000000 0.000000,25.000000 0.000000,0.000000 0.000000,0.000000 0.000000,0.000000 0.000000,0.000000 0.000000,0.000000 0.000000,0.000000 0.000000,0.000000 0.000000,0.000000 0.000000,0.000000 0.000000,0.000000 0.000000,0.000000 0.000000,0.000000 0.000000,0.000000 0.000000,25.000000 0.000000,0.000000 0.000000,-25.000000 0.000000,0.000000 0.000000,25.000000 0.000000,0.000000 0.000000,-25.000000 0.000000,0.000000 0.000000,0.000000 0.000000,0.000000 0.000000,25.000000-25.000000,0.000000 0.000000,0.000000 25.000000,0.000000 0.000000,-25.000000 0.000000,0.000000 0.000000,25.000000 0.000000,0.000000 0.000000,0.000000-25.000000,0.000000 0.000000,0.000000 25.000000,0.000000 0.000000,-25.000000 0.000000,0.000000 0.000000,25.000000 0.000000,0.000000 0.000000,-25.000000-25.000000,0.000000 0.000000,0.000000 25.000000,0.000000 0.000000,-25.000000 0.000000,0.000000 0.000000,25.000000 0.000000,0.000000 0.000000,0.000000 0.000000,0.000000 0.000000,0.000000 0.000000,0.000000 0.000000,-25.000000 0.000000,0.000000 0.000000,25.000000 0.000000,0.000000 0.000000,0.000000 0.000000,0.000000 0.000000,0.000000 0.000000,0.000000 0.000000,0.000000 0.000000,0.000000 0.000000,-25.000000 0.000000,0.000000 0.000000,25.000000 0.000000,0.000000 0.000000,0.000000 0.000000,0.000000 0.000000,-25.000000 0.000000,0.000000 0.000000,25.000000 0.000000,0.000000 0.000000,0.000000 0.000000,0.000000 0.000000,-25.000000 0.000000,0.000000 0.000000,25.000000 0.000000,0.000000 0.000000,-25.000000 0.000000,0.000000 0.000000,25.000000 0.000000,0.000000 0.000000,0.000000 0.000000,0.000000 0.000000,0.000000 0.000000,0.000000 0.000000,-25.000000 0.000000,0.000000 0.000000,25.000000 0.000000,0.000000 0.000000,0.000000 0.000000,0.000000 0.000000,-25.000000 25.000000,0.000000 0.000000,25.000000-25.000000,0.000000 0.000000,-25.000000 0.000000,0.000000 0.000000,25.000000 0.000000,0.000000 0.000000,-25.000000 0.000000,0.000000 0.000000,0.000000 0.000000,0.000000 0.000000,0.000000 0.000000,0.000000 0.000000,25.000000 0.000000,0.000000 0.000000,-25.000000 0.000000,0.000000 0.000000,25.000000 0.000000,0.000000 0.000000,-25.000000 0.000000,0.000000 0.000000,0.000000 0.000000,0.000000 0.000000,25.000000 0.000000,0.000000 0.000000,0.000000 0.000000,0.000000 0.000000,-25.000000-25.000000,0.000000 0.000000,0.000000 25.000000,0.000000 0.000000,25.000000 0.000000,0.000000 0.000000,-25.000000 0.000000,0.000000 0.000000,25.000000 0.000000,0.000000 0.000000,-25.000000 0.000000,0.000000 0.000000,0.000000 0.000000,0.000000 0.000000,25.000000 0.000000,0.000000 0.000000,-25.000000 0.000000,0.000000 0.000000,25.000000 0.000000,0.000000 0.000000,-25.000000 0.000000,0.000000 0.000000,25.000000 0.000000,0.000000 0.000000,-25.000000 0.000000,0.000000 0.000000,25.000000 0.000000,0.000000 0.000000,0.000000 0.000000,0.000000 0.000000,-25.000000 0.000000,0.000000 0.000000,25.000000 0.000000,0.000000 0.000000,0.000000 0.000000,0.000000 0.000000,0.000000 0.000000,0.000000 0.000000,-25.000000 0.000000,0.000000 0.000000,25.000000 0.000000,0.000000 0.000000,-25.000000 0.000000,0.000000 0.000000,25.000000 0.000000,0.000000 0.000000,-25.000000 0.000000,0.000000 0.000000,0.000000 0.000000,0.000000 0.000000,25.000000 0.000000,0.000000 0.000000,-25.000000 0.000000,0.000000 0.000000,0.000000 0.000000,0.000000 0.000000,25.000000 0.000000,0.000000 0.000000,-25.000000 0.000000,0.000000 0.000000,0.000000 0.000000,0.000000 0.000000,25.000000 0.000000,0.000000 0.000000,-25.000000 0.000000,0.000000 0.000000,0.000000 0.000000,0.000000 0.000000,0.000000 0.000000,0.000000 0.000000,25.000000 0.000000,0.000000 0.000000,-25.000000 0.000000,0.000000 0.000000,0.000000 0.000000,0.000000 0.000000,0.000000 0.000000,0.000000 0.000000,0.000000 0.000000,0.000000 0.000000,0.000000 0.000000,0.000000 0.000000,25.000000 0.000000,0.000000 0.000000,-25.000000 0.000000,0.000000 0.000000,0.000000 0.000000,0.000000 0.000000,25.000000 0.000000,0.000000 0.000000,0.000000 0.000000,0.000000 0.000000,-25.000000 0.000000,0.000000 0.000000,25.000000 0.000000,0.000000 0.000000,0.000000 0.000000,0.000000 0.000000,-25.000000 0.000000,0.000000 0.000000,25.000000 0.000000,0.000000 0.000000,-25.000000 0.000000,0.000000 0.000000,25.000000 0.000000,0.000000 0.000000,-25.000000 0.000000,0.000000 0.000000,0.000000 0.000000,0.000000 0.000000,25.000000 0.000000,0.000000 0.000000,-25.000000 0.000000,0.000000 0.000000,25.000000 0.000000,0.000000 0.000000,-25.000000 0.000000,0.000000 0.000000,0.000000 0.000000,0.000000 0.000000,25.000000 0.000000,0.000000 0.000000,-25.000000 0.000000,0.000000 0.000000,25.000000 0.000000,0.000000 0.000000,-25.000000 0.000000,0.000000 0.000000,0.000000 0.000000,0.000000 0.000000,25.000000 0.000000,0.000000 0.000000,-25.000000 0.000000,0.000000 0.000000,0.000000 0.000000,0.000000 0.000000,25.000000 0.000000,0.000000 0.000000,-25.000000 0.000000,0.000000 0.000000,0.000000 0.000000,0.000000 0.000000,25.000000 0.000000,0.000000 0.000000,-25.000000 0.000000,0.000000 0.000000,0.000000 0.000000,0.000000 0.000000,25.000000 0.000000,0.000000 0.000000,-25.000000 0.000000,0.000000 0.000000,0.000000 0.000000,0.000000 0.000000,25.000000 0.000000,0.000000 0.000000,-25.000000 0.000000,0.000000 0.000000,25.000000 0.000000,0.000000 0.000000,0.000000 0.000000,0.000000 0.000000,-25.000000 0.000000,0.000000 0.000000,25.000000 0.000000,0.000000 0.000000,-25.000000 0.000000,0.000000 0.000000,25.000000 0.000000,0.000000 0.000000,-25.000000 0.000000,0.000000 0.000000,25.000000 0.000000,0.000000 0.000000,-25.000000 0.000000,0.000000 0.000000,25.000000 0.000000,0.000000 0.000000,-25.000000 0.000000,0.000000 0.000000,0.000000 0.000000,0.000000 0.000000,25.000000 0.000000,0.000000 0.000000,-25.000000 0.000000,0.000000 0.000000,0.000000 0.000000,0.000000 0.000000,25.000000 0.000000,0.000000 0.000000,-25.000000 0.000000,0.000000 0.000000,0.000000 0.000000,0.000000 0.000000,25.000000 0.000000,0.000000 0.000000,-25.000000 0.000000,0.000000 0.000000,25.000000 0.000000,0.000000 0.000000,0.000000 0.000000,0.000000 0.000000,-25.000000 0.000000,0.000000 0.000000,25.000000 0.000000,0.000000 0.000000,0.000000 0.000000,0.000000 0.000000,-25.000000 0.000000,0.000000 0.000000,25.000000 0.000000,0.000000 0.000000,0.000000 0.000000,0.000000 0.000000,-25.000000 0.000000,0.000000 0.000000,25.000000 0.000000,0.000000 0.000000,0.000000 0.000000,0.000000 0.000000,0.000000 0.000000,0.000000 0.000000,-25.000000 0.000000,0.000000 0.000000,25.000000 0.000000,0.000000 0.000000,0.000000 0.000000,0.000000 0.000000,-25.000000 0.000000,0.000000 0.000000,25.000000 0.000000,0.000000 0.000000,0.000000 0.000000,0.000000 0.000000,-25.000000 0.000000,0.000000 0.000000,25.000000 0.000000,0.000000 0.000000,0.000000 0.000000,0.000000 0.000000,0.000000 0.000000,0.000000 0.000000,0.000000 0.000000,0.000000 0.000000,0.000000 0.000000,0.000000 0.000000,0.000000 0.000000,0.000000 0.000000,0.000000 0.000000,0.000000 0.000000,0.000000 0.000000,0.000000 0.000000,25.000000 0.000000,0.000000 0.000000,-25.000000 0.000000,0.000000 0.000000,25.000000 0.000000,0.000000 0.000000,-25.000000 0.000000,0.000000 0.000000,25.000000 0.000000,0.000000 0.000000,-25.000000 0.000000,0.000000 0.000000,0.000000 0.000000,0.000000 0.000000,0.000000 0.000000,0.000000 0.000000,0.000000 0.000000,0.000000 0.000000,-25.000000 0.000000,0.000000 0.000000,25.000000 0.000000,0.000000 0.000000,0.000000 0.000000,0.000000 0.000000,0.000000 0.000000,0.000000 0.000000,0.000000 0.000000,0.000000 0.000000,-25.000000 0.000000,0.000000 0.000000,25.000000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0.000000,-25.000000 0.000000,0.000000 0.000000,25.000000 0.000000,0.000000 0.000000,0.000000 0.000000,0.000000 0.000000,0.000000 0.000000,0.000000 0.000000,-25.000000 0.000000,0.000000 0.000000,25.000000 0.000000,0.000000 0.000000,0.000000 0.000000,0.000000 0.000000,-25.000000 0.000000,0.000000 0.000000,25.000000 0.000000,0.000000 0.000000,-25.000000 0.000000,0.000000 0.000000,25.000000 0.000000,0.000000 0.000000,-25.000000 0.000000,0.000000 0.000000,25.000000 0.000000,0.000000 0.000000,-25.000000 0.000000,0.000000 0.000000,25.000000 0.000000,0.000000 0.000000,0.000000 0.000000,0.000000 0.000000,0.000000 0.000000,0.000000 0.000000,0.000000 0.000000,0.000000 0.000000,0.000000 0.000000,0.000000 0.000000,0.000000 0.000000,0.000000 0.000000,0.000000 0.000000,0.000000 0.000000,0.000000 0.000000,0.000000 0.000000,25.000000 0.000000,0.000000 0.000000,-25.000000 0.000000,0.000000 0.000000,0.000000-25.000000,0.000000 0.000000,0.000000 25.000000,0.000000 0.000000,0.000000 0.000000,0.000000 0.000000,0.000000 0.000000,0.000000 0.000000,0.000000 0.000000,0.000000 0.000000,0.000000 0.000000,0.000000 0.000000,0.000000 0.000000,0.000000 0.000000,-25.000000 0.000000,0.000000 0.000000,25.000000 0.000000,0.000000 0.000000,0.000000 0.000000,0.000000 0.000000,-25.000000 0.000000,0.000000 0.000000,25.000000 0.000000,0.000000 0.000000,0.000000 0.000000,0.000000 0.000000,-25.000000-25.000000,0.000000 0.000000,25.000000 25.000000,0.000000 0.000000,0.000000 0.000000,0.000000 0.000000,-25.000000 0.000000,0.000000 0.000000,25.000000 0.000000,0.000000 0.000000,0.000000 0.000000,0.000000 0.000000,0.000000 0.000000,0.000000 0.000000,0.000000 0.000000,0.000000 0.000000,-25.000000 0.000000,0.000000 0.000000,25.000000 0.000000,0.000000 0.000000,0.000000 0.000000,0.000000 0.000000,0.000000 0.000000,0.000000 0.000000,-25.000000 0.000000,0.000000 0.000000,25.000000 0.000000,0.000000 0.000000,-25.000000 0.000000,0.000000 0.000000,25.000000 0.000000,0.000000 0.000000,-25.000000 0.000000,0.000000 0.000000,25.000000 0.000000,0.000000 0.000000,-25.000000 0.000000,0.000000 0.000000,25.000000 0.000000,0.000000 0.000000,-25.000000 0.000000,0.000000 0.000000,25.000000 0.000000,0.000000 0.000000,-25.000000 0.000000,0.000000 0.000000,0.000000 25.000000,0.000000 0.000000,25.000000-25.000000,0.000000 0.000000,-25.000000 0.000000,0.000000 0.000000,25.000000 0.000000,0.000000 0.000000,-25.000000 0.000000,0.000000 0.000000,0.000000 0.000000,0.000000 0.000000,25.000000 0.000000,0.000000 0.000000,-25.000000 0.000000,0.000000 0.000000,25.000000 0.000000,0.000000 0.000000,0.000000 0.000000,0.000000 0.000000,-25.000000 0.000000,0.000000 0.000000,25.000000 25.000000,0.000000 0.000000,-25.000000-25.000000,0.000000 0.000000,0.000000 0.000000,0.000000 0.000000,25.000000 0.000000,0.000000 0.000000,0.000000 0.000000,0.000000 0.000000,-25.000000 0.000000,0.000000 0.000000,0.000000 0.000000,0.000000 0.000000,25.000000 0.000000,0.000000 0.000000,-25.000000 0.000000,0.000000 0.000000,25.000000 25.000000,0.000000 0.000000,-25.000000-25.000000,0.000000 0.000000,0.000000 0.000000,0.000000 0.000000,0.000000 0.000000,0.000000 0.000000,25.000000 0.000000,0.000000 0.000000,-25.000000 0.000000,0.000000 0.000000,0.000000 0.000000,0.000000 0.000000,0.000000 0.000000,0.000000 0.000000,0.000000 0.000000,0.000000 0.000000,25.000000 0.000000,0.000000 0.000000,-25.000000 0.000000,0.000000 0.000000,0.000000 25.000000,0.000000 0.000000,25.000000-25.000000,0.000000 0.000000,-25.000000 0.000000,0.000000 0.000000,0.000000 0.000000,0.000000 0.000000,0.000000 0.000000,0.000000 0.000000,0.000000 0.000000,0.000000 0.000000,0.000000 0.000000,0.000000 0.000000,25.000000 0.000000,0.000000 0.000000,-25.000000 0.000000,0.000000 0.000000,0.000000 0.000000,0.000000 0.000000,25.000000 0.000000,0.000000 0.000000,-25.000000 0.000000,0.000000 0.000000,0.000000 0.000000,0.000000 0.000000,25.000000 0.000000,0.000000 0.000000,-25.000000 0.000000,0.000000 0.000000,25.000000 0.000000,0.000000 0.000000,-25.000000 25.000000,0.000000 0.000000,0.000000-25.000000,0.000000 0.000000,0.000000 0.000000,0.000000 0.000000,25.000000 0.000000,0.000000 0.000000,-25.000000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0.000000,25.000000 0.000000,0.000000 0.000000,-25.000000 0.000000,0.000000 0.000000,0.000000 0.000000,0.000000 0.000000,0.000000 0.000000,0.000000 0.000000,0.000000 0.000000,0.000000 0.000000,0.000000 0.000000,0.000000 0.000000,25.000000 0.000000,0.000000 0.000000,-25.000000 0.000000,0.000000 0.000000,0.000000 0.000000,0.000000 0.000000,25.000000 0.000000,0.000000 0.000000,-25.000000 0.000000,0.000000 0.000000,0.000000 0.000000,0.000000 0.000000,25.000000 0.000000,0.000000 0.000000,-25.000000 0.000000,0.000000 0.000000,0.000000 0.000000,0.000000 0.000000,25.000000 0.000000,0.000000 0.000000,-25.000000 0.000000,0.000000 0.000000,25.000000 25.000000,0.000000 0.000000,-25.000000-25.000000,0.000000 0.000000,25.000000 0.000000,0.000000 0.000000,-25.000000 0.000000,0.000000 0.000000,25.000000 0.000000,0.000000 0.000000,-25.000000 0.000000,0.000000 0.000000,0.000000 0.000000,0.000000 0.000000,25.000000 0.000000,0.000000 0.000000,-25.000000 0.000000,0.000000 0.000000,0.000000 0.000000,0.000000 0.000000,0.000000 0.000000,0.000000 0.000000,0.000000 0.000000,0.000000 0.000000,0.000000 0.000000,0.000000 0.000000,0.000000 0.000000,0.000000 0.000000,0.000000 0.000000,0.000000 0.000000,0.000000 0.000000,0.000000 0.000000,0.000000 0.000000,0.000000 0.000000,25.000000 0.000000,0.000000 0.000000,-25.000000 0.000000,0.000000 0.000000,0.000000 0.000000,0.000000 0.000000,0.000000 0.000000,0.000000 0.000000,0.000000 0.000000,0.000000 0.000000,0.000000 0.000000,0.000000 0.000000,25.000000 0.000000,0.000000 0.000000,-25.000000 0.000000,0.000000 0.000000,0.000000 0.000000,0.000000 0.000000,25.000000-25.000000,0.000000 0.000000,0.000000 25.000000,0.000000 0.000000,-25.000000 0.000000,0.000000 0.000000,25.000000 0.000000,0.000000 0.000000,0.000000 0.000000,0.000000 0.000000,-25.000000 0.000000,0.000000 0.000000,25.000000 0.000000,0.000000 0.000000,-25.000000 0.000000,0.000000 0.000000,25.000000 0.000000,0.000000 0.000000,-25.000000 0.000000,0.000000 0.000000,25.000000 0.000000,0.000000 0.000000,-25.000000 0.000000,0.000000 0.000000,0.000000-25.000000,0.000000 0.000000,25.000000 25.000000,0.000000 0.000000,-25.000000 0.000000,0.000000 0.000000,0.000000 0.000000,0.000000 0.000000,25.000000 0.000000,0.000000 0.000000,-25.000000 0.000000,0.000000 0.000000,0.000000 0.000000,0.000000 0.000000,0.000000 0.000000,0.000000 0.000000,25.000000 0.000000,0.000000 0.000000,-25.000000 0.000000,0.000000 0.000000,0.000000 0.000000,0.000000 0.000000,0.000000 0.000000,0.000000 0.000000,0.000000 0.000000,0.000000 0.000000,25.000000 0.000000,0.000000 0.000000,-25.000000 0.000000,0.000000 0.000000,0.000000 0.000000,0.000000 0.000000,25.000000 0.000000,0.000000 0.000000,-25.000000 0.000000,0.000000 0.000000,0.000000 0.000000,0.000000 0.000000,25.000000 0.000000,0.000000 0.000000,-25.000000 0.000000,0.000000 0.000000,25.000000 0.000000,0.000000 0.000000,0.000000 0.000000,0.000000 0.000000,-25.000000 0.000000,0.000000 0.000000,25.000000 0.000000,0.000000 0.000000,0.000000 0.000000,0.000000 0.000000,-25.000000 0.000000,0.000000 0.000000,25.000000 0.000000,0.000000 0.000000,0.000000 0.000000,0.000000 0.000000,0.000000 0.000000,0.000000 0.000000,-25.000000 0.000000,0.000000 0.000000,25.000000 0.000000,0.000000 0.000000,-25.000000 0.000000,0.000000 0.000000,25.000000-25.000000,0.000000 0.000000,-25.000000 25.000000,0.000000 0.000000,25.000000 0.000000,0.000000 0.000000,-25.000000 0.000000,0.000000 0.000000,25.000000 0.000000,0.000000 0.000000,-25.000000 0.000000,0.000000 0.000000,25.000000 0.000000,0.000000 0.000000,-25.000000 0.000000,0.000000 0.000000,25.000000 0.000000,0.000000 0.000000,-25.000000 0.000000,0.000000 0.000000,25.000000 0.000000,0.000000 0.000000,-25.000000 0.000000,0.000000 0.000000,25.000000 0.000000,0.000000 0.000000,0.000000 0.000000,0.000000 0.000000,-25.000000 0.000000,0.000000 0.000000,25.000000 25.000000,0.000000 0.000000,0.000000-25.000000,0.000000 0.000000,0.000000 0.000000,0.000000 0.000000,0.000000 0.000000,0.000000 0.000000,0.000000 0.000000,0.000000 0.000000,-25.000000 0.000000,0.000000 0.000000,25.000000 0.000000,0.000000 0.000000,0.000000 25.000000,0.000000 0.000000,0.000000-25.000000,0.000000 0.000000,-25.000000 0.000000,0.000000 0.000000,25.000000 0.000000,0.000000 0.000000,-25.000000 0.000000,0.000000 0.000000,25.000000 0.000000,0.000000 0.000000,0.000000 0.000000,0.000000 0.000000,-25.000000 0.000000,0.000000 0.000000,25.000000 25.000000,0.000000 0.000000,-25.000000-25.000000,0.000000 0.000000,25.000000 0.000000,0.000000 0.000000,-25.000000 0.000000,0.000000 0.000000,25.000000 0.000000,0.000000 0.000000,-25.000000 0.000000,0.000000 0.000000,25.000000 0.000000,0.000000 0.000000,0.000000 0.000000,0.000000 0.000000,0.000000 0.000000,0.000000 0.000000,0.000000 0.000000,0.000000 0.000000,0.000000 0.000000,0.000000 0.000000,0.000000 0.000000,0.000000 0.000000,0.000000 25.000000,0.000000 0.000000,-25.000000-25.000000,0.000000 0.000000,25.000000 0.000000,0.000000 0.000000,0.000000 0.000000,0.000000 0.000000,0.000000 0.000000,0.000000 0.000000,-25.000000 0.000000,0.000000 0.000000,25.000000 0.000000,0.000000 0.000000,0.000000 0.000000,0.000000 0.000000,-25.000000 0.000000,0.000000 0.000000,25.000000 0.000000,0.000000 0.000000,-25.000000 0.000000,0.000000 0.000000,25.000000 0.000000,0.000000 0.000000,-25.000000 0.000000,0.000000 0.000000,25.000000 0.000000,0.000000 0.000000,0.000000 0.000000,0.000000 0.000000,0.000000 0.000000,0.000000 0.000000,-25.000000 0.000000,0.000000 0.000000,25.000000 0.000000,0.000000 0.000000,0.000000 0.000000,0.000000 0.000000,0.000000 0.000000,0.000000 0.000000,0.000000 0.000000,0.000000 0.000000,0.000000 0.000000,0.000000 0.000000,25.000000 0.000000,0.000000 0.000000,-25.000000-25.000000,0.000000 0.000000,0.000000 25.000000,0.000000 0.000000,0.000000 0.000000,0.000000 0.000000,0.000000 0.000000,0.000000 0.000000,0.000000 0.000000,0.000000 0.000000,0.000000 0.000000,0.000000 0.000000,0.000000 0.000000,0.000000 0.000000,0.000000 0.000000,0.000000 0.000000,0.000000 0.000000,0.000000 0.000000,-25.000000 0.000000,0.000000 0.000000,25.000000 0.000000,0.000000 0.000000,0.000000 0.000000,0.000000 0.000000,0.000000-25.000000,0.000000 0.000000,0.000000 25.000000,0.000000 0.000000,0.000000 0.000000,0.000000 0.000000,0.000000 0.000000,0.000000 0.000000,0.000000 0.000000,0.000000 0.000000,0.000000 0.000000,0.000000 0.000000,0.000000 0.000000,0.000000 0.000000,0.000000 0.000000,0.000000 0.000000,25.000000 0.000000,0.000000 0.000000,-25.000000 0.000000,0.000000 0.000000,0.000000 0.000000,0.000000 0.000000,25.000000 0.000000,0.000000 0.000000,-25.000000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0.000000,25.000000 0.000000,0.000000 0.000000,-25.000000 0.000000,0.000000 0.000000,25.000000 0.000000,0.000000 0.000000,-25.000000 0.000000,0.000000 0.000000,25.000000 0.000000,0.000000 0.000000,-25.000000 0.000000,0.000000 0.000000,0.000000 25.000000,0.000000 0.000000,0.000000-25.000000,0.000000 0.000000,0.000000 0.000000,0.000000 0.000000,0.000000 0.000000,0.000000 0.000000,0.000000 0.000000,0.000000 0.000000,0.000000 0.000000,0.000000 0.000000,0.000000 0.000000,0.000000 0.000000,0.000000 0.000000,0.000000 0.000000,0.000000 0.000000,0.000000 0.000000,0.000000 0.000000,0.000000 0.000000,25.000000 0.000000,0.000000 0.000000,-25.000000 0.000000,0.000000 0.000000,0.000000 0.000000,0.000000 0.000000,25.000000 0.000000,0.000000 0.000000,0.000000 0.000000,0.000000 0.000000,-25.000000 0.000000,0.000000 0.000000,25.000000 0.000000,0.000000 0.000000,-25.000000 0.000000,0.000000 0.000000,25.000000 0.000000,0.000000 0.000000,-25.000000 0.000000,0.000000 0.000000,0.000000 0.000000,0.000000 0.000000,25.000000 0.000000,0.000000 0.000000,-25.000000 0.000000,0.000000 0.000000,0.000000 0.000000,0.000000 0.000000,0.000000 0.000000,0.000000 0.000000,0.000000 0.000000,0.000000 0.000000,0.000000 0.000000,0.000000 0.000000,25.000000 0.000000,0.000000 0.000000,-25.000000 0.000000,0.000000 0.000000,25.000000 0.000000,0.000000 0.000000,-25.000000 0.000000,0.000000 0.000000,25.000000 0.000000,0.000000 0.000000,-25.000000 0.000000,0.000000 0.000000,25.000000 0.000000,0.000000 0.000000,-25.000000 0.000000,0.000000 0.000000,25.000000-25.000000,0.000000 0.000000,-25.000000 25.000000,0.000000 0.000000,0.000000 0.000000,0.000000 0.000000,0.000000 0.000000,0.000000 0.000000,0.000000 0.000000,0.000000 0.000000,0.000000 0.000000,0.000000 0.000000,25.000000 0.000000,0.000000 0.000000,-25.000000 0.000000,0.000000 0.000000,0.000000 0.000000,0.000000 0.000000,0.000000 0.000000,0.000000 0.000000,0.000000 0.000000,0.000000 0.000000,0.000000 0.000000,0.000000 0.000000,0.000000 0.000000,0.000000 0.000000,25.000000 0.000000,0.000000 0.000000,-25.000000 0.000000,0.000000 0.000000,0.000000 0.000000,0.000000 0.000000,25.000000 0.000000,0.000000 0.000000,-25.000000 0.000000,0.000000 0.000000,0.000000 0.000000,0.000000 0.000000,0.000000 0.000000,0.000000 0.000000,0.000000 0.000000,0.000000 0.000000,0.000000 0.000000,0.000000 0.000000,0.000000 0.000000,0.000000 0.000000,0.000000 0.000000,0.000000 0.000000,0.000000 0.000000,0.000000 0.000000,0.000000 0.000000,0.000000 0.000000,-25.000000 0.000000,0.000000 0.000000,25.000000 0.000000,0.000000 0.000000,0.000000 0.000000,0.000000 0.000000,0.000000 0.000000,0.000000 0.000000,-25.000000 0.000000,0.000000 0.000000,25.000000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0.000000,-25.000000 0.000000,0.000000 0.000000,25.000000 0.000000,0.000000 0.000000,0.000000 0.000000,0.000000 0.000000,-25.000000 0.000000,0.000000 0.000000,25.000000 0.000000,0.000000 0.000000,0.000000 0.000000,0.000000 0.000000,-25.000000 0.000000,0.000000 0.000000,25.000000 0.000000,0.000000 0.000000,-25.000000 0.000000,0.000000 0.000000,0.000000 0.000000,0.000000 0.000000,25.000000 0.000000,0.000000 0.000000,-25.000000 0.000000,0.000000 0.000000,25.000000 0.000000,0.000000 0.000000,-25.000000 0.000000,0.000000 0.000000,25.000000 0.000000,0.000000 0.000000,-25.000000 25.000000,0.000000 0.000000,25.000000-25.000000,0.000000 0.000000,0.000000 0.000000,0.000000 0.000000,-25.000000 0.000000,0.000000 0.000000,25.000000 0.000000,0.000000 0.000000,0.000000 0.000000,0.000000 0.000000,0.000000 0.000000,0.000000 0.000000,0.000000 0.000000,0.000000 0.000000,-25.000000 0.000000,0.000000 0.000000,25.000000 0.000000,0.000000 0.000000,-25.000000 0.000000,0.000000 0.000000,25.000000 0.000000,0.000000 0.000000,-25.000000 0.000000,0.000000 0.000000,25.000000 0.000000,0.000000 0.000000,-25.000000 0.000000,0.000000 0.000000,0.000000 0.000000,0.000000 0.000000,25.000000 0.000000,0.000000 0.000000,-25.000000 0.000000,0.000000 0.000000,0.000000 0.000000,0.000000 0.000000,0.000000 0.000000,0.000000 0.000000,25.000000 0.000000,0.000000 0.000000,-25.000000 0.000000,0.000000 0.000000,0.000000 0.000000,0.000000 0.000000,0.000000 0.000000,0.000000 0.000000,0.000000 0.000000,0.000000 0.000000,25.000000 0.000000,0.000000 0.000000,-25.000000 0.000000,0.000000 0.000000,0.000000 0.000000,0.000000 0.000000,0.000000 0.000000,0.000000 0.000000,0.000000 0.000000,0.000000 0.000000,0.000000 0.000000,0.000000 0.000000,25.000000 0.000000,0.000000 0.000000,-25.000000 0.000000,0.000000 0.000000,0.000000 0.000000,0.000000 0.000000,0.000000 0.000000,0.000000 0.000000,0.000000 0.000000,0.000000 0.000000,25.000000 0.000000,0.000000 0.000000,-25.000000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0.000000,-25.000000 25.000000,0.000000 0.000000,25.000000-25.000000</inkml:trace>
</inkml:ink>
</file>

<file path=ppt/ink/ink4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49:05"/>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14680.000000 5210.000000,'20.000000'0.000000,"-20.000000"10.000000,0.000000 0.000000,0.000000 19.000000,0.000000 1.000000,9.000000 10.000000,1.000000 0.000000,-10.000000 10.000000,0.000000 0.000000,11.000000 0.000000,-1.000000 0.000000,-10.000000 10.000000,0.000000 0.000000,10.000000-10.000000,-1.000000 0.000000,-9.000000-10.000000,0.000000 0.000000,0.000000-9.000000,0.000000-1.000000,0.000000-20.000000,0.000000 0.000000,0.000000-1.000000,0.000000 1.000000,0.000000 0.000000,0.000000 0.000000,-9.000000-20.000000,-1.000000 0.000000,10.000000-9.000000,0.000000-1.000000,0.000000-1.000000,0.000000 1.000000,0.000000-10.000000,0.000000 1.000000,0.000000-1.000000,0.000000-1.000000,0.000000-19.000000,0.000000 0.000000,0.000000 0.000000,0.000000 0.000000,0.000000-10.000000,0.000000 1.000000,0.000000 9.000000,0.000000 0.000000,0.000000-10.000000,0.000000 0.000000,0.000000 10.000000,0.000000 0.000000,0.000000 20.000000,0.000000-1.000000,10.000000 2.000000,-1.000000-1.000000,1.000000 10.000000,1.000000-1.000000,-1.000000 21.000000,0.000000 0.000000,-1.000000-10.000000,1.000000 1.000000,10.000000 9.000000,0.000000 0.000000,1.000000 0.000000,-1.000000 0.000000,-1.000000 0.000000,2.000000 0.000000,-1.000000 0.000000,0.000000 0.000000,-10.000000 9.000000,0.000000 1.000000,9.000000 11.000000,2.000000-1.000000,-11.000000 0.000000,-1.000000 0.000000,1.000000-1.000000,1.000000 1.000000,-11.000000 0.000000,0.000000 1.000000,0.000000 8.000000,0.000000 1.000000,0.000000-10.000000,0.000000 1.000000,0.000000 8.000000,0.000000 1.000000,-20.000000-10.000000,0.000000 1.000000,10.000000-1.000000,-1.000000-1.000000,-8.000000 2.000000,-1.000000-1.000000,-10.000000 0.000000,-1.000000 0.000000,12.000000-1.000000,-1.000000 1.000000,0.000000-9.000000,0.000000-1.000000,-1.000000 0.000000,2.000000 0.000000,9.000000 0.000000,0.000000 0.000000,-1.000000-10.000000,1.000000 0.000000,1.000000 0.000000</inkml:trace>
</inkml:ink>
</file>

<file path=ppt/ink/ink42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16:00"/>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8000.000000 24850.000000,'0.000000'50.000000,"25.000000"-50.000000,0.000000 0.000000,0.000000-25.000000,0.000000 0.000000,0.000000 25.000000,0.000000 0.000000,0.000000-25.000000,0.000000 0.000000,0.000000 25.000000,0.000000 0.000000,25.000000 0.000000,0.000000 0.000000,0.000000-25.000000,0.000000 0.000000,-25.000000 25.000000,0.000000 0.000000,25.000000 0.000000,0.000000 0.000000,0.000000 0.000000,0.000000 0.000000,0.000000 0.000000,0.000000 0.000000,25.000000 0.000000,0.000000 0.000000,-25.000000 0.000000,0.000000 0.000000,0.000000 0.000000,0.000000 0.000000,0.000000 0.000000,0.000000 0.000000,0.000000 0.000000,0.000000 0.000000,0.000000 0.000000,0.000000 0.000000,0.000000 0.000000,0.000000 0.000000,0.000000 25.000000,0.000000 0.000000,0.000000-25.000000,0.000000 0.000000,0.000000 0.000000,0.000000 0.000000,0.000000 0.000000,0.000000 0.000000,-25.000000 0.000000,0.000000 0.000000,25.000000 0.000000,0.000000 0.000000,0.000000 0.000000,0.000000 0.000000,0.000000 0.000000,0.000000 0.000000,0.000000 0.000000,0.000000 0.000000,0.000000 0.000000,0.000000 0.000000,0.000000 0.000000,0.000000 0.000000,0.000000-25.000000,0.000000 0.000000,0.000000 25.000000,0.000000 0.000000,0.000000 0.000000,0.000000 0.000000,0.000000-25.000000,0.000000 0.000000,0.000000 25.000000,0.000000 0.000000,0.000000 0.000000,0.000000 0.000000,25.000000 0.000000,0.000000 0.000000,-25.000000 0.000000,0.000000 0.000000,25.000000 0.000000,0.000000 0.000000,-25.000000 0.000000,0.000000 0.000000,25.000000-25.000000,0.000000 0.000000,0.000000 25.000000,0.000000 0.000000,-25.000000 0.000000,0.000000 0.000000,25.000000 0.000000,0.000000 0.000000,0.000000-25.000000,0.000000 0.000000,-25.000000 25.000000,0.000000 0.000000,25.000000 0.000000,0.000000 0.000000,0.000000 0.000000,0.000000 0.000000,-25.000000-25.000000,0.000000 0.000000,25.000000 25.000000,0.000000 0.000000,-25.000000 0.000000,0.000000 0.000000,0.000000 0.000000,0.000000 0.000000,0.000000 0.000000,0.000000 0.000000,0.000000 0.000000,0.000000 0.000000,0.000000 0.000000,0.000000 0.000000,0.000000 0.000000,0.000000 0.000000,0.000000 0.000000,0.000000 0.000000,0.000000 0.000000,0.000000 0.000000,0.000000 0.000000,0.000000 0.000000,-25.000000 0.000000,0.000000 0.000000,25.000000 0.000000,0.000000 0.000000,-25.000000-25.000000,0.000000 0.000000,0.000000 25.000000,0.000000 0.000000,25.000000 0.000000,0.000000 0.000000,-25.000000 0.000000,0.000000 0.000000,0.000000 0.000000,0.000000 0.000000,25.000000 0.000000,0.000000 0.000000,-25.000000 0.000000,0.000000 0.000000,0.000000 0.000000,0.000000 0.000000,25.000000 0.000000,0.000000 0.000000,-25.000000 0.000000,0.000000 0.000000,25.000000 0.000000,0.000000 0.000000,0.000000 0.000000,0.000000 0.000000,-25.000000 0.000000,0.000000 0.000000,25.000000 0.000000,0.000000 0.000000,0.000000 0.000000,0.000000 0.000000,0.000000 0.000000,0.000000 0.000000,-25.000000 0.000000,0.000000 0.000000,25.000000 0.000000,0.000000 0.000000,0.000000 0.000000,0.000000 0.000000,0.000000 0.000000,0.000000 0.000000,0.000000 25.000000,0.000000 0.000000,0.000000-25.000000,0.000000 0.000000,-25.000000 0.000000,0.000000 0.000000,25.000000 0.000000,0.000000 0.000000,0.000000 0.000000,0.000000 0.000000,0.000000 0.000000,0.000000 0.000000,-25.000000 0.000000,0.000000 0.000000,25.000000 0.000000,0.000000 0.000000,0.000000 0.000000,0.000000 0.000000,-25.000000 0.000000,0.000000 0.000000,25.000000 0.000000,0.000000 0.000000,-25.000000 0.000000,0.000000 0.000000,25.000000 0.000000,0.000000 0.000000,-25.000000 0.000000,0.000000 0.000000,25.000000 0.000000,0.000000 0.000000,-25.000000 0.000000,0.000000 0.000000,25.000000 0.000000,0.000000 0.000000,0.000000 0.000000,0.000000 0.000000,-25.000000 0.000000,0.000000 0.000000,25.000000 0.000000,0.000000 0.000000,0.000000 0.000000,0.000000 0.000000,0.000000 0.000000,0.000000 0.000000,0.000000 0.000000,0.000000 0.000000,-25.000000 0.000000,0.000000 0.000000,50.000000 0.000000,0.000000 0.000000,-50.000000 0.000000,0.000000 0.000000,25.000000 0.000000,0.000000 0.000000,0.000000 0.000000,0.000000 0.000000,0.000000 0.000000,0.000000 0.000000,-25.000000 0.000000,0.000000 0.000000,25.000000 0.000000,0.000000 0.000000,0.000000 0.000000,0.000000 0.000000,-25.000000 0.000000,0.000000 0.000000,25.000000 0.000000,0.000000 0.000000,-25.000000 0.000000,0.000000 0.000000,25.000000 0.000000,0.000000 0.000000,-25.000000 0.000000,0.000000 0.000000,0.000000 0.000000,0.000000 0.000000,25.000000 0.000000,0.000000 0.000000,-25.000000 0.000000,0.000000 0.000000,0.000000 0.000000,0.000000 0.000000,25.000000 0.000000,0.000000 0.000000,-25.000000 0.000000,0.000000 0.000000,0.000000 0.000000,0.000000 0.000000,25.000000 0.000000,0.000000 0.000000,0.000000 0.000000,0.000000 0.000000,-25.000000 0.000000,0.000000 0.000000,25.000000 0.000000,0.000000 0.000000,0.000000 0.000000,0.000000 0.000000,-25.000000 0.000000,0.000000 0.000000,25.000000 0.000000,0.000000 0.000000,0.000000 0.000000,0.000000 0.000000,0.000000 0.000000,0.000000 0.000000,0.000000 0.000000,0.000000 0.000000,0.000000 0.000000,0.000000 0.000000,-25.000000 0.000000,0.000000 0.000000,25.000000 0.000000,0.000000 0.000000,0.000000 0.000000,0.000000 0.000000,-25.000000-25.000000,0.000000 0.000000,25.000000 25.000000,0.000000 0.000000,0.000000 0.000000,0.000000 0.000000,-25.000000 0.000000,0.000000 0.000000,25.000000 0.000000,0.000000 0.000000,-25.000000 0.000000,0.000000 0.000000,25.000000 0.000000,0.000000 0.000000,-25.000000 0.000000,0.000000 0.000000,25.000000 0.000000,0.000000 0.000000,-25.000000 0.000000,0.000000 0.000000,0.000000 0.000000,0.000000 0.000000,25.000000 0.000000,0.000000 0.000000,0.000000 0.000000,0.000000 0.000000,-25.000000-25.000000,0.000000 0.000000,25.000000 25.000000,0.000000 0.000000,0.000000 0.000000,0.000000 0.000000,0.000000 0.000000,0.000000 0.000000,0.000000 0.000000,0.000000 0.000000,-25.000000 0.000000,0.000000 0.000000,25.000000 0.000000,0.000000 0.000000,0.000000 0.000000,0.000000 0.000000,0.000000-25.000000,0.000000 0.000000,0.000000 25.000000,0.000000 0.000000,0.000000 0.000000,0.000000 0.000000,-25.000000 0.000000,0.000000 0.000000,25.000000 0.000000,0.000000 0.000000,0.000000 0.000000,0.000000 0.000000,-25.000000 0.000000,0.000000 0.000000,25.000000 0.000000,0.000000 0.000000,-25.000000 0.000000,0.000000 0.000000,25.000000 0.000000,0.000000 0.000000,-25.000000 0.000000,0.000000 0.000000,25.000000 0.000000,0.000000 0.000000,0.000000 0.000000,0.000000 0.000000,-25.000000 0.000000,0.000000 0.000000,25.000000 0.000000,0.000000 0.000000,0.000000 0.000000,0.000000 0.000000,-25.000000-25.000000,0.000000 0.000000,25.000000 25.000000,0.000000 0.000000,0.000000 0.000000,0.000000 0.000000,0.000000 0.000000,0.000000 0.000000,0.000000 0.000000,0.000000 0.000000,0.000000 0.000000,0.000000 0.000000,25.000000 0.000000,0.000000 0.000000,-50.000000 0.000000,0.000000 0.000000,25.000000 0.000000,0.000000 0.000000,25.000000 0.000000,0.000000 0.000000,-50.000000 0.000000,0.000000 0.000000,25.000000 0.000000,0.000000 0.000000,0.000000 0.000000,0.000000 0.000000,-25.000000-25.000000,0.000000 0.000000,25.000000 25.000000,0.000000 0.000000,0.000000 0.000000,0.000000 0.000000,-25.000000 0.000000,0.000000 0.000000,25.000000 0.000000,0.000000 0.000000,-25.000000 0.000000,0.000000 0.000000,25.000000 0.000000,0.000000 0.000000,-25.000000 0.000000,0.000000 0.000000,25.000000 0.000000,0.000000 0.000000,-25.000000 0.000000,0.000000 0.000000,0.000000 0.000000,0.000000 0.000000,25.000000 0.000000,0.000000 0.000000,0.000000 0.000000,0.000000 0.000000,-25.000000 0.000000,0.000000 0.000000,25.000000 0.000000,0.000000 0.000000,0.000000 0.000000,0.000000 0.000000,0.000000 0.000000,0.000000 0.000000,0.000000 0.000000,0.000000 0.000000,-25.000000-25.000000,0.000000 0.000000,25.000000 25.000000,0.000000 0.000000,0.000000 0.000000,0.000000 0.000000,0.000000 0.000000,0.000000 0.000000,0.000000 0.000000,0.000000 0.000000,-25.000000 0.000000,0.000000 0.000000,25.000000 0.000000,0.000000 0.000000,0.000000-25.000000,0.000000 0.000000,-25.000000 25.000000,0.000000 0.000000,25.000000 0.000000,0.000000 0.000000,-25.000000 0.000000,0.000000 0.000000,25.000000 0.000000,0.000000 0.000000,-25.000000 0.000000,0.000000 0.000000,25.000000 0.000000,0.000000 0.000000,0.000000-25.000000,0.000000 0.000000,-25.000000 25.000000,0.000000 0.000000,25.000000 0.000000,0.000000 0.000000,-25.000000 0.000000,0.000000 0.000000,25.000000 0.000000,0.000000 0.000000,-25.000000 0.000000,0.000000 0.000000,25.000000 0.000000,0.000000 0.000000,0.000000 0.000000,0.000000 0.000000,-25.000000 0.000000,0.000000 0.000000,25.000000-25.000000,0.000000 0.000000,0.000000 25.000000,0.000000 0.000000,0.000000 0.000000,0.000000 0.000000,0.000000 0.000000,0.000000 0.000000,-25.000000 0.000000,0.000000 0.000000,25.000000 0.000000,0.000000 0.000000,0.000000 0.000000,0.000000 0.000000,-25.000000 0.000000,0.000000 0.000000,25.000000 0.000000,0.000000 0.000000,0.000000 0.000000,0.000000 0.000000,-25.000000 0.000000,0.000000 0.000000,0.000000 0.000000,0.000000 0.000000,25.000000 0.000000,0.000000 0.000000,-25.000000 0.000000,0.000000 0.000000,25.000000 0.000000,0.000000 0.000000,-25.000000 0.000000,0.000000 0.000000,0.000000 0.000000,0.000000 0.000000,25.000000 0.000000,0.000000 0.000000,-25.000000-25.000000,0.000000 0.000000,25.000000 25.000000,0.000000 0.000000,-25.000000 0.000000,0.000000 0.000000,0.000000 0.000000,0.000000 0.000000,25.000000 0.000000,0.000000 0.000000,-25.000000 0.000000,0.000000 0.000000,25.000000 0.000000,0.000000 0.000000,-25.000000 0.000000,0.000000 0.000000,25.000000 0.000000,0.000000 0.000000,0.000000 0.000000,0.000000 0.000000,-25.000000 0.000000,0.000000 0.000000,25.000000 0.000000,0.000000 0.000000,0.000000 0.000000,0.000000 0.000000,0.000000 0.000000,0.000000 0.000000,0.000000 0.000000,0.000000 0.000000,-25.000000 0.000000,0.000000 0.000000,25.000000 0.000000,0.000000 0.000000,-25.000000 0.000000,0.000000 0.000000,25.000000 0.000000,0.000000 0.000000,-25.000000 0.000000,0.000000 0.000000,25.000000 0.000000,0.000000 0.000000,0.000000 0.000000,0.000000 0.000000,-25.000000 0.000000,0.000000 0.000000,0.000000 0.000000,0.000000 0.000000,25.000000 0.000000,0.000000 0.000000,-25.000000 0.000000,0.000000 0.000000,0.000000 0.000000,0.000000 0.000000,0.000000 0.000000,0.000000 0.000000,25.000000 0.000000,0.000000 0.000000,-25.000000 0.000000,0.000000 0.000000,0.000000 0.000000,0.000000 0.000000,25.000000 0.000000,0.000000 0.000000,-25.000000 0.000000,0.000000 0.000000,25.000000 0.000000,0.000000 0.000000,-25.000000 0.000000,0.000000 0.000000,25.000000 0.000000,0.000000 0.000000,-25.000000 0.000000,0.000000 0.000000,25.000000 0.000000,0.000000 0.000000,-25.000000 25.000000,0.000000 0.000000,25.000000-25.000000,0.000000 0.000000,0.000000 0.000000,0.000000 0.000000,-25.000000 0.000000,0.000000 0.000000,25.000000 0.000000,0.000000 0.000000,-25.000000 0.000000,0.000000 0.000000,25.000000 0.000000,0.000000 0.000000,-25.000000 0.000000,0.000000 0.000000,0.000000 0.000000,0.000000 0.000000,25.000000 0.000000,0.000000 0.000000,-25.000000 0.000000,0.000000 0.000000,0.000000 0.000000,0.000000 0.000000,25.000000 25.000000,0.000000 0.000000,-25.000000-25.000000,0.000000 0.000000,25.000000 0.000000,0.000000 0.000000,-25.000000 0.000000,0.000000 0.000000,0.000000 0.000000,0.000000 0.000000,25.000000 0.000000,0.000000 0.000000,-25.000000 0.000000,0.000000 0.000000,0.000000 0.000000,0.000000 0.000000,25.000000 0.000000,0.000000 0.000000,-25.000000 0.000000,0.000000 0.000000,0.000000 0.000000,0.000000 0.000000,25.000000 25.000000,0.000000 0.000000,-25.000000-25.000000,0.000000 0.000000,25.000000 0.000000,0.000000 0.000000,0.000000 0.000000,0.000000 0.000000,-25.000000 0.000000,0.000000 0.000000,25.000000 0.000000,0.000000 0.000000,0.000000 0.000000,0.000000 0.000000,0.000000 0.000000,0.000000 0.000000,-25.000000 0.000000,0.000000 0.000000,25.000000 0.000000,0.000000 0.000000,0.000000 0.000000,0.000000 0.000000,-25.000000 0.000000,0.000000 0.000000,25.000000 0.000000,0.000000 0.000000,0.000000 0.000000,0.000000 0.000000,0.000000 0.000000,0.000000 0.000000,-25.000000 25.000000,0.000000 0.000000,25.000000-25.000000,0.000000 0.000000,0.000000 0.000000,0.000000 0.000000,-25.000000 0.000000,0.000000 0.000000,25.000000 0.000000,0.000000 0.000000,-25.000000 0.000000,0.000000 0.000000,25.000000 0.000000,0.000000 0.000000,-25.000000 0.000000,0.000000 0.000000,25.000000 0.000000,0.000000 0.000000,0.000000 0.000000,0.000000 0.000000,-25.000000 0.000000,0.000000 0.000000,25.000000 0.000000,0.000000 0.000000,0.000000 0.000000,0.000000 0.000000,0.000000 0.000000,0.000000 0.000000,0.000000 0.000000,0.000000 0.000000,-25.000000 0.000000,0.000000 0.000000,25.000000 25.000000,0.000000 0.000000,0.000000-25.000000,0.000000 0.000000,0.000000 0.000000,0.000000 0.000000,0.000000 0.000000,0.000000 0.000000,0.000000 0.000000,0.000000 0.000000,0.000000 0.000000,0.000000 0.000000,0.000000 0.000000,0.000000 0.000000,-25.000000 0.000000,0.000000 0.000000,25.000000 0.000000,0.000000 0.000000,0.000000 0.000000,0.000000 0.000000,0.000000 0.000000,0.000000 0.000000,-25.000000 0.000000,0.000000 0.000000,25.000000 0.000000,0.000000 0.000000,-25.000000 25.000000,0.000000 0.000000,25.000000-25.000000,0.000000 0.000000,0.000000 0.000000,0.000000 0.000000,-25.000000 0.000000,0.000000 0.000000,25.000000 0.000000,0.000000 0.000000,-25.000000 0.000000,0.000000 0.000000,25.000000 0.000000,0.000000 0.000000,0.000000 0.000000,0.000000 0.000000,0.000000 0.000000,0.000000 0.000000,-25.000000 0.000000,0.000000 0.000000,25.000000 0.000000,0.000000 0.000000,0.000000 0.000000,0.000000 0.000000,0.000000 0.000000,0.000000 0.000000,0.000000 0.000000,0.000000 0.000000,0.000000 0.000000,0.000000 0.000000,0.000000 0.000000,0.000000 0.000000,0.000000 0.000000,0.000000 0.000000,0.000000 0.000000,0.000000 0.000000,-25.000000 0.000000,0.000000 0.000000,25.000000 0.000000,0.000000 0.000000,0.000000 0.000000,0.000000 0.000000,-25.000000 0.000000,0.000000 0.000000,25.000000 0.000000,0.000000 0.000000,-25.000000 25.000000,0.000000 0.000000,25.000000-25.000000,0.000000 0.000000,-25.000000 0.000000,0.000000 0.000000,25.000000 0.000000,0.000000 0.000000,-25.000000 0.000000,0.000000 0.000000,25.000000 0.000000,0.000000 0.000000,-25.000000 0.000000,0.000000 0.000000,25.000000 0.000000,0.000000 0.000000,0.000000 0.000000,0.000000 0.000000,0.000000 0.000000,0.000000 0.000000,-25.000000 0.000000,0.000000 0.000000,25.000000 0.000000,0.000000 0.000000,0.000000 0.000000,0.000000 0.000000,0.000000 0.000000,0.000000 0.000000,0.000000 0.000000,0.000000 0.000000,-25.000000 0.000000,0.000000 0.000000,25.000000 0.000000,0.000000 0.000000,0.000000 0.000000,0.000000 0.000000,0.000000 0.000000,0.000000 0.000000,-25.000000 0.000000,0.000000 0.000000,25.000000 0.000000,0.000000 0.000000,0.000000 0.000000,0.000000 0.000000,-25.000000 0.000000,0.000000 0.000000,25.000000 0.000000,0.000000 0.000000,0.000000 0.000000,0.000000 0.000000,-25.000000 0.000000,0.000000 0.000000,25.000000 0.000000,0.000000 0.000000,0.000000 0.000000,0.000000 0.000000,-25.000000 0.000000,0.000000 0.000000,25.000000 0.000000,0.000000 0.000000,-25.000000 0.000000,0.000000 0.000000,25.000000 0.000000,0.000000 0.000000,0.000000 0.000000,0.000000 0.000000,0.000000 0.000000,0.000000 0.000000,0.000000 0.000000,0.000000 0.000000,0.000000 0.000000,0.000000 0.000000,0.000000 0.000000,0.000000 0.000000,0.000000 0.000000,0.000000 0.000000,-25.000000 0.000000,0.000000 0.000000,25.000000 0.000000,0.000000 0.000000,0.000000 0.000000,0.000000 0.000000,0.000000 0.000000,0.000000 0.000000,0.000000 0.000000,0.000000 0.000000,-25.000000 0.000000,0.000000 0.000000,25.000000 0.000000,0.000000 0.000000,0.000000 0.000000,0.000000 0.000000,-25.000000 0.000000,0.000000 0.000000,25.000000 0.000000,0.000000 0.000000,0.000000 0.000000,0.000000 0.000000,-25.000000 0.000000,0.000000 0.000000,25.000000 0.000000,0.000000 0.000000,-25.000000 0.000000,0.000000 0.000000,25.000000 0.000000,0.000000 0.000000,-25.000000 0.000000,0.000000 0.000000,25.000000 0.000000,0.000000 0.000000,-25.000000 0.000000,0.000000 0.000000,25.000000 25.000000,0.000000 0.000000,0.000000-25.000000,0.000000 0.000000,-25.000000 0.000000,0.000000 0.000000,25.000000 0.000000,0.000000 0.000000,0.000000 0.000000,0.000000 0.000000,-25.000000 0.000000,0.000000 0.000000,25.000000 0.000000,0.000000 0.000000,0.000000 0.000000,0.000000 0.000000,0.000000 0.000000,0.000000 0.000000,0.000000 0.000000,0.000000 0.000000,0.000000 0.000000,0.000000 0.000000,-25.000000 0.000000,0.000000 0.000000,25.000000 25.000000,0.000000 0.000000,0.000000-25.000000,0.000000 0.000000,0.000000 0.000000,0.000000 0.000000,-25.000000 0.000000,0.000000 0.000000,25.000000 0.000000,0.000000 0.000000,-25.000000 0.000000,0.000000 0.000000,25.000000 0.000000,0.000000 0.000000,0.000000 0.000000,0.000000 0.000000,-25.000000 0.000000,0.000000 0.000000,25.000000 0.000000,0.000000 0.000000,0.000000 0.000000,0.000000 0.000000,-25.000000 25.000000,0.000000 0.000000,25.000000-25.000000,0.000000 0.000000,0.000000 0.000000,0.000000 0.000000,0.000000 0.000000,0.000000 0.000000,0.000000 0.000000,0.000000 0.000000,0.000000 0.000000,0.000000 0.000000,0.000000 0.000000,0.000000 0.000000,0.000000 0.000000,0.000000 0.000000,0.000000 25.000000,0.000000 0.000000,0.000000-25.000000,0.000000 0.000000,25.000000 0.000000,0.000000 0.000000,-50.000000 0.000000,0.000000 0.000000,25.000000 0.000000,0.000000 0.000000,0.000000 0.000000,0.000000 0.000000,0.000000 0.000000,0.000000 0.000000,0.000000 0.000000,0.000000 0.000000,0.000000 25.000000,0.000000 0.000000,-25.000000-25.000000,0.000000 0.000000,25.000000 0.000000,0.000000 0.000000,0.000000 0.000000,0.000000 0.000000,-25.000000 0.000000,0.000000 0.000000,25.000000 0.000000,0.000000 0.000000,25.000000 25.000000,0.000000 0.000000,-25.000000-25.000000,0.000000 0.000000,0.000000 0.000000,0.000000 0.000000,0.000000 0.000000,0.000000 0.000000,0.000000 0.000000,0.000000 0.000000,0.000000 0.000000,0.000000 0.000000,25.000000 0.000000,0.000000 0.000000,-25.000000 0.000000,0.000000 0.000000,0.000000 0.000000,0.000000 0.000000,0.000000 25.000000,0.000000 0.000000,0.000000-25.000000,0.000000 0.000000,0.000000 0.000000,0.000000 0.000000,-25.000000 0.000000,0.000000 0.000000,25.000000 0.000000,0.000000 0.000000,0.000000 0.000000,0.000000 0.000000,0.000000 0.000000,0.000000 0.000000,0.000000 25.000000,0.000000 0.000000,0.000000-25.000000,0.000000 0.000000,-25.000000 0.000000,0.000000 0.000000,25.000000 0.000000,0.000000 0.000000,0.000000 0.000000,0.000000 0.000000,0.000000 0.000000,0.000000 0.000000,-25.000000 0.000000,0.000000 0.000000,25.000000 0.000000,0.000000 0.000000,0.000000 25.000000,0.000000 0.000000,0.000000-25.000000,0.000000 0.000000,0.000000 0.000000,0.000000 0.000000,0.000000 0.000000,0.000000 0.000000,0.000000 0.000000,0.000000 0.000000,0.000000 0.000000,0.000000 0.000000,0.000000 0.000000,0.000000 0.000000,-25.000000 25.000000,0.000000 0.000000,25.000000-25.000000,0.000000 0.000000,0.000000 0.000000,0.000000 0.000000,-25.000000 0.000000,0.000000 0.000000,25.000000 0.000000,0.000000 0.000000,-25.000000 0.000000,0.000000 0.000000,0.000000 0.000000,0.000000 0.000000,0.000000 0.000000,0.000000 0.000000,0.000000 25.000000,0.000000 0.000000,0.000000-25.000000,0.000000 0.000000,0.000000 0.000000,0.000000 0.000000,0.000000 0.000000,0.000000 0.000000,0.000000 0.000000,0.000000 0.000000,0.000000 0.000000,0.000000 0.000000,0.000000 0.000000,0.000000 0.000000,0.000000 0.000000,0.000000 0.000000,0.000000-25.000000,0.000000 0.000000,0.000000 25.000000,0.000000 0.000000,0.000000-25.000000,0.000000 0.000000,0.000000 0.000000,0.000000 0.000000,-25.000000 0.000000,0.000000 0.000000,0.000000 0.000000</inkml:trace>
</inkml:ink>
</file>

<file path=ppt/ink/ink42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16:27"/>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9100.000000 28100.000000,'100.000000'0.000000,"-75.000000"0.000000,0.000000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0.000000,25.000000 0.000000,0.000000 0.000000,-25.000000 0.000000,0.000000 0.000000,0.000000 0.000000,0.000000 0.000000,25.000000 0.000000,0.000000 0.000000,-25.000000 0.000000,0.000000 0.000000,0.000000 0.000000,0.000000 0.000000,25.000000 0.000000,0.000000 0.000000,0.000000 0.000000,0.000000 0.000000,0.000000 0.000000,0.000000 0.000000,0.000000 0.000000,0.000000 0.000000,0.000000 0.000000,0.000000 0.000000,0.000000 0.000000,0.000000 0.000000,25.000000 0.000000,0.000000 0.000000,-25.000000 0.000000,0.000000 0.000000,25.000000 0.000000,0.000000 0.000000,0.000000 0.000000,0.000000 0.000000,0.000000 0.000000,0.000000 0.000000,0.000000 0.000000,0.000000 0.000000,0.000000 0.000000,0.000000 0.000000,0.000000 0.000000,0.000000 0.000000,0.000000 0.000000,0.000000 0.000000,-25.000000 0.000000,0.000000 0.000000,25.000000 0.000000,0.000000 0.000000,-25.000000 0.000000,0.000000 0.000000,0.000000 0.000000,0.000000 0.000000,0.000000 0.000000,0.000000 0.000000,0.000000 0.000000,0.000000 0.000000,0.000000 0.000000,0.000000 0.000000,0.000000 0.000000,0.000000 0.000000,0.000000 0.000000,0.000000 0.000000,-25.000000 0.000000,0.000000 0.000000,25.000000 0.000000,0.000000 0.000000,-25.000000 0.000000,0.000000 0.000000,25.000000 0.000000,0.000000 0.000000,0.000000 0.000000,0.000000 0.000000,-25.000000 0.000000,0.000000 0.000000,25.000000 0.000000,0.000000 0.000000,0.000000 0.000000,0.000000 0.000000,-25.000000 0.000000,0.000000 0.000000,25.000000 0.000000,0.000000 0.000000,0.000000 0.000000,0.000000 0.000000,-25.000000 0.000000,0.000000 0.000000,25.000000 0.000000,0.000000 0.000000,-25.000000 25.000000,0.000000 0.000000,25.000000-25.000000,0.000000 0.000000,-25.000000 0.000000,0.000000 0.000000,0.000000 0.000000,0.000000 0.000000,25.000000 0.000000,0.000000 0.000000,-25.000000 0.000000,0.000000 0.000000,25.000000 0.000000,0.000000 0.000000,-25.000000 0.000000,0.000000 0.000000,25.000000 0.000000,0.000000 0.000000,-25.000000 0.000000,0.000000 0.000000,25.000000 0.000000,0.000000 0.000000,0.000000 0.000000,0.000000 0.000000,-25.000000 0.000000,0.000000 0.000000,25.000000 0.000000,0.000000 0.000000,0.000000 0.000000,0.000000 0.000000,-25.000000 0.000000,0.000000 0.000000,25.000000 0.000000,0.000000 0.000000,0.000000 0.000000,0.000000 0.000000,0.000000 0.000000,0.000000 0.000000,0.000000 0.000000,0.000000 0.000000,0.000000 0.000000,0.000000 0.000000,-25.000000 0.000000,0.000000 0.000000,25.000000 0.000000,0.000000 0.000000,0.000000 0.000000,0.000000 0.000000,-25.000000 0.000000,0.000000 0.000000,25.000000 0.000000,0.000000 0.000000,0.000000 0.000000,0.000000 0.000000,-25.000000 0.000000,0.000000 0.000000,25.000000 0.000000,0.000000 0.000000,-25.000000 0.000000,0.000000 0.000000,25.000000 0.000000,0.000000 0.000000,-25.000000 0.000000,0.000000 0.000000,25.000000 0.000000,0.000000 0.000000,-25.000000 0.000000,0.000000 0.000000,25.000000 0.000000,0.000000 0.000000,-25.000000 0.000000,0.000000 0.000000,0.000000 0.000000,0.000000 0.000000,25.000000 0.000000,0.000000 0.000000,-25.000000 0.000000,0.000000 0.000000,25.000000 0.000000,0.000000 0.000000,0.000000 0.000000,0.000000 0.000000,-25.000000 0.000000,0.000000 0.000000,25.000000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0.000000,-25.000000 0.000000,0.000000 0.000000,25.000000 0.000000,0.000000 0.000000,-25.000000 0.000000,0.000000 0.000000,25.000000 0.000000,0.000000 0.000000,0.000000 0.000000,0.000000 0.000000,-25.000000 0.000000,0.000000 0.000000,25.000000 0.000000,0.000000 0.000000,0.000000 0.000000,0.000000 0.000000,0.000000 0.000000,0.000000 0.000000,0.000000 0.000000,0.000000 0.000000,25.000000 0.000000,0.000000 0.000000,-25.000000 0.000000,0.000000 0.000000,0.000000 0.000000,0.000000 0.000000,0.000000 0.000000,0.000000 0.000000,25.000000 0.000000,0.000000 0.000000,-25.000000 0.000000,0.000000 0.000000,0.000000 0.000000,0.000000 0.000000,0.000000 0.000000,0.000000 0.000000,0.000000 0.000000,0.000000 0.000000,0.000000 0.000000,0.000000 0.000000,0.000000 0.000000,0.000000 0.000000,0.000000 0.000000,0.000000 0.000000,0.000000 0.000000,0.000000 0.000000,0.000000 0.000000,0.000000 0.000000,25.000000 0.000000,0.000000 0.000000,-50.000000 0.000000,0.000000 0.000000,25.000000 0.000000,0.000000 0.000000,25.000000 0.000000,0.000000 0.000000,-25.000000 0.000000,0.000000 0.000000,0.000000 0.000000,0.000000 0.000000,0.000000 0.000000,0.000000 0.000000,0.000000 0.000000,0.000000 0.000000,0.000000 0.000000,0.000000 0.000000,0.000000 0.000000,0.000000 0.000000,0.000000 0.000000,0.000000 0.000000,0.000000 0.000000,0.000000 0.000000,25.000000 0.000000,0.000000 0.000000,-50.000000 0.000000,0.000000 0.000000,25.000000 0.000000,0.000000 0.000000,0.000000 0.000000,0.000000 0.000000,0.000000 0.000000,0.000000 0.000000,0.000000 0.000000,0.000000 0.000000,-25.000000 0.000000,0.000000 0.000000,25.000000 0.000000,0.000000 0.000000,0.000000 0.000000,0.000000 0.000000,-25.000000 0.000000,0.000000 0.000000,25.000000 0.000000,0.000000 0.000000,0.000000 0.000000,0.000000 0.000000,0.000000 0.000000,0.000000 0.000000,-25.000000 0.000000,0.000000 0.000000,25.000000 0.000000,0.000000 0.000000,0.000000 0.000000,0.000000 0.000000,0.000000 0.000000,0.000000 0.000000,0.000000 0.000000,0.000000 0.000000,25.000000 0.000000,0.000000 0.000000,-50.000000 0.000000,0.000000 0.000000,25.000000 0.000000,0.000000 0.000000,0.000000 0.000000,0.000000 0.000000,0.000000 0.000000,0.000000 0.000000,0.000000 0.000000,0.000000 0.000000,0.000000 0.000000,0.000000 0.000000,-25.000000 0.000000,0.000000 0.000000,25.000000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0.000000,25.000000 0.000000,0.000000 0.000000,-25.000000 0.000000,0.000000 0.000000,0.000000 0.000000,0.000000 0.000000,25.000000 0.000000,0.000000 0.000000,-25.000000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0.000000,-25.000000 0.000000,0.000000 0.000000,25.000000 0.000000,0.000000 0.000000,0.000000 0.000000,0.000000 0.000000,0.000000 0.000000,0.000000 0.000000,0.000000 0.000000,0.000000 0.000000,25.000000 0.000000,0.000000 0.000000,-25.000000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25.000000,0.000000 0.000000,-25.000000-25.000000,0.000000 0.000000,25.000000 0.000000,0.000000 0.000000,0.000000 0.000000,0.000000 0.000000,0.000000 0.000000,0.000000 0.000000,0.000000 0.000000,0.000000 0.000000,0.000000 0.000000,0.000000 0.000000,-25.000000 0.000000,0.000000 0.000000,50.000000 0.000000,0.000000 0.000000,-50.000000 0.000000,0.000000 0.000000,25.000000 0.000000,0.000000 0.000000,0.000000 0.000000,0.000000 0.000000,0.000000 0.000000,0.000000 0.000000,0.000000 0.000000,0.000000 0.000000,0.000000 0.000000,0.000000 0.000000,0.000000 0.000000,0.000000 0.000000,0.000000 0.000000,0.000000 0.000000,0.000000 0.000000,0.000000 0.000000,-25.000000 0.000000,0.000000 0.000000,25.000000 0.000000,0.000000 0.000000,0.000000 0.000000,0.000000 0.000000,-25.000000 0.000000,0.000000 0.000000,25.000000 0.000000,0.000000 0.000000,0.000000 0.000000,0.000000 0.000000,-25.000000 0.000000,0.000000 0.000000,25.000000 0.000000,0.000000 0.000000,-25.000000 0.000000,0.000000 0.000000,25.000000 0.000000,0.000000 0.000000,0.000000 0.000000,0.000000 0.000000,-25.000000 0.000000,0.000000 0.000000,25.000000 0.000000,0.000000 0.000000,0.000000 0.000000,0.000000 0.000000,0.000000 0.000000,0.000000 0.000000,0.000000 0.000000,0.000000 0.000000,0.000000 0.000000,0.000000 0.000000,0.000000 0.000000,0.000000 0.000000,0.000000 0.000000,0.000000 0.000000,0.000000 0.000000,0.000000 0.000000,-25.000000 0.000000,0.000000 0.000000,25.000000 0.000000,0.000000 0.000000,0.000000 0.000000,0.000000 0.000000,0.000000 0.000000,0.000000 0.000000,-25.000000 0.000000,0.000000 0.000000,25.000000 0.000000,0.000000 0.000000,-25.000000 0.000000,0.000000 0.000000,25.000000 0.000000,0.000000 0.000000,0.000000 0.000000,0.000000 0.000000,-25.000000 25.000000,0.000000 0.000000,0.000000-25.000000,0.000000 0.000000,25.000000 0.000000,0.000000 0.000000,-25.000000 0.000000,0.000000 0.000000,25.000000 0.000000,0.000000 0.000000,0.000000 0.000000,0.000000 0.000000,-25.000000 0.000000,0.000000 0.000000,25.000000 0.000000,0.000000 0.000000,0.000000 0.000000,0.000000 0.000000,0.000000 25.000000,0.000000 0.000000,0.000000-25.000000,0.000000 0.000000,0.000000 0.000000,0.000000 0.000000,0.000000 0.000000,0.000000 0.000000,0.000000 0.000000,0.000000 0.000000,0.000000 0.000000,0.000000 0.000000,0.000000 0.000000,0.000000 0.000000,0.000000 0.000000,0.000000 0.000000,0.000000 0.000000,0.000000 0.000000,0.000000 0.000000,0.000000 0.000000,0.000000 25.000000,0.000000 0.000000,0.000000-25.000000,0.000000 0.000000,0.000000 0.000000,0.000000 0.000000,0.000000 0.000000,0.000000 0.000000,0.000000 0.000000,0.000000 0.000000,-25.000000 0.000000,0.000000 0.000000,25.000000 0.000000,0.000000 0.000000,0.000000 0.000000,0.000000 0.000000,0.000000 0.000000,0.000000 0.000000,0.000000 0.000000,0.000000 0.000000,25.000000 0.000000,0.000000 0.000000,-25.000000 0.000000,0.000000 0.000000,0.000000 0.000000,0.000000 0.000000,0.000000 0.000000,0.000000 0.000000,25.000000 0.000000,0.000000 0.000000,-25.000000 0.000000,0.000000 0.000000,25.000000 0.000000,0.000000 0.000000,-25.000000 0.000000,0.000000 0.000000,0.000000 0.000000,0.000000 0.000000,0.000000 0.000000,0.000000 0.000000,0.000000 0.000000,0.000000 0.000000,0.000000 0.000000,0.000000 0.000000,0.000000 0.000000,0.000000 0.000000,0.000000 0.000000,0.000000 0.000000,-25.000000 0.000000,0.000000 0.000000,25.000000 0.000000,0.000000 0.000000,0.000000 0.000000,0.000000 0.000000,0.000000 0.000000,0.000000 0.000000,0.000000 0.000000,0.000000 0.000000,25.000000 0.000000,0.000000 0.000000,-25.000000 0.000000,0.000000 0.000000,0.000000 0.000000,0.000000 0.000000,25.000000 0.000000,0.000000 0.000000,-25.000000 0.000000,0.000000 0.000000,0.000000 0.000000,0.000000 0.000000,25.000000 0.000000,0.000000 0.000000,-25.000000 0.000000,0.000000 0.000000,0.000000 0.000000,0.000000 0.000000,25.000000 0.000000,0.000000 0.000000,-25.000000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0.000000,25.000000 0.000000,0.000000 0.000000,-25.000000 0.000000,0.000000 0.000000,25.000000 0.000000,0.000000 0.000000,-25.000000 0.000000,0.000000 0.000000,25.000000 0.000000,0.000000 0.000000,-25.000000 0.000000,0.000000 0.000000,0.000000 0.000000,0.000000 0.000000,25.000000 25.000000,0.000000 0.000000,-25.000000-25.000000,0.000000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0.000000,25.000000 0.000000,0.000000 0.000000,-25.000000 0.000000,0.000000 0.000000,25.000000 0.000000,0.000000 0.000000,-25.000000 0.000000,0.000000 0.000000,25.000000 0.000000,0.000000 0.000000,-25.000000 0.000000,0.000000 0.000000,0.000000 0.000000,0.000000 0.000000,0.000000 0.000000,0.000000 0.000000,0.000000 0.000000,0.000000 0.000000,25.000000 0.000000,0.000000 0.000000,-25.000000 0.000000,0.000000 0.000000,-25.000000 0.000000,0.000000 0.000000,50.000000 0.000000,0.000000 0.000000,-50.000000 0.000000,0.000000 0.000000,25.000000 0.000000,0.000000 0.000000,0.000000 0.000000,0.000000 0.000000,0.000000 0.000000,0.000000 0.000000,0.000000 0.000000,0.000000 0.000000,0.000000 0.000000,0.000000 0.000000,0.000000 0.000000,0.000000 0.000000,0.000000 0.000000,0.000000 0.000000,25.000000 0.000000,0.000000 0.000000,-25.000000 0.000000,0.000000 0.000000,0.000000 0.000000,0.000000 0.000000,25.000000 0.000000,0.000000 0.000000,-25.000000 0.000000,0.000000 0.000000,0.000000 0.000000,0.000000 0.000000,0.000000 0.000000,0.000000 0.000000,0.000000 0.000000,0.000000 0.000000,0.000000 0.000000,0.000000 0.000000,0.000000 0.000000,0.000000 0.000000,0.000000 0.000000,0.000000 0.000000,0.000000 0.000000,0.000000 0.000000,0.000000-25.000000,0.000000 0.000000,0.000000 25.000000,0.000000 0.000000,0.000000 0.000000,0.000000 0.000000,0.000000 0.000000,0.000000 0.000000,0.000000 0.000000,0.000000 0.000000,0.000000 0.000000,0.000000 0.000000,25.000000 0.000000,0.000000 0.000000,-25.000000 0.000000,0.000000 0.000000,0.000000 0.000000,0.000000 0.000000,25.000000 0.000000,0.000000 0.000000,-25.000000-25.000000,0.000000 0.000000,0.000000 25.000000,0.000000 0.000000,25.000000 0.000000,0.000000 0.000000,-25.000000 0.000000,0.000000 0.000000,0.000000 0.000000,0.000000 0.000000,0.000000 0.000000,0.000000 0.000000,0.000000 0.000000,0.000000 0.000000,-25.000000 0.000000,0.000000 0.000000,25.000000 0.000000,0.000000 0.000000,0.000000 0.000000,0.000000 0.000000,0.000000 0.000000,0.000000 0.000000,0.000000 0.000000,0.000000 0.000000,0.000000 0.000000,0.000000 0.000000,-25.000000 0.000000,0.000000 0.000000,25.000000 0.000000,0.000000 0.000000,0.000000 0.000000,0.000000 0.000000,0.000000 0.000000,0.000000 0.000000,0.000000 0.000000,0.000000 0.000000,25.000000 0.000000,0.000000 0.000000,-25.000000 0.000000,0.000000 0.000000,0.000000 0.000000,0.000000 0.000000,0.000000 0.000000,0.000000 0.000000,0.000000 0.000000,0.000000 0.000000,0.000000 0.000000,0.000000 0.000000,0.000000 0.000000,0.000000 0.000000,0.000000 0.000000,0.000000 0.000000,0.000000 0.000000,0.000000 0.000000,0.000000 0.000000,0.000000 0.000000,-25.000000 0.000000,0.000000 0.000000,25.000000 0.000000,0.000000 0.000000,0.000000 0.000000,0.000000 0.000000,0.000000 0.000000,0.000000 0.000000,-25.000000 0.000000,0.000000 0.000000,25.000000 0.000000,0.000000 0.000000,0.000000 0.000000,0.000000 0.000000,-25.000000 0.000000,0.000000 0.000000,25.000000 0.000000,0.000000 0.000000,0.000000 0.000000,0.000000 0.000000,0.000000 0.000000,0.000000 0.000000,-25.000000 0.000000,0.000000 0.000000,25.000000 0.000000,0.000000 0.000000,0.000000 0.000000,0.000000 0.000000,0.000000 0.000000,0.000000 0.000000,0.000000 0.000000,0.000000 0.000000,0.000000 0.000000,0.000000 0.000000,0.000000 0.000000,0.000000 0.000000,0.000000 0.000000,0.000000 0.000000,-25.000000 0.000000,0.000000 0.000000,25.000000 0.000000,0.000000 0.000000,0.000000 0.000000,0.000000 0.000000,-25.000000 0.000000,0.000000 0.000000,25.000000 0.000000,0.000000 0.000000,0.000000 0.000000,0.000000 0.000000,-25.000000 0.000000,0.000000 0.000000,0.000000 0.000000,0.000000 0.000000,25.000000 0.000000,0.000000 0.000000,-25.000000 0.000000,0.000000 0.000000,25.000000 0.000000,0.000000 0.000000,0.000000 0.000000,0.000000 0.000000,-25.000000 25.000000,0.000000 0.000000,25.000000-25.000000,0.000000 0.000000,0.000000 0.000000,0.000000 0.000000,-25.000000 0.000000,0.000000 0.000000,25.000000 0.000000,0.000000 0.000000,0.000000 0.000000,0.000000 0.000000,0.000000 0.000000,0.000000 0.000000,0.000000 0.000000,0.000000 0.000000,25.000000 0.000000,0.000000 0.000000,-50.000000 0.000000,0.000000 0.000000,25.000000 0.000000,0.000000 0.000000,0.000000 0.000000,0.000000 0.000000,0.000000 0.000000,0.000000 0.000000,0.000000 0.000000,0.000000 0.000000,0.000000 0.000000,0.000000 0.000000,0.000000 0.000000,0.000000 0.000000,0.000000 0.000000,0.000000 0.000000,-25.000000 0.000000,0.000000 0.000000,25.000000 0.000000,0.000000 0.000000,0.000000 0.000000,0.000000 0.000000,0.000000 0.000000,0.000000 0.000000,-25.000000 0.000000,0.000000 0.000000,25.000000 0.000000,0.000000 0.000000,0.000000 0.000000,0.000000 0.000000,0.000000 0.000000,0.000000 0.000000,-25.000000 0.000000,0.000000 0.000000,25.000000 0.000000,0.000000 0.000000,0.000000 0.000000,0.000000 0.000000,0.000000 0.000000,0.000000 0.000000,25.000000 0.000000,0.000000 0.000000,-25.000000 0.000000,0.000000 0.000000,0.000000 0.000000,0.000000 0.000000,0.000000 0.000000,0.000000 0.000000,0.000000 0.000000,0.000000 0.000000,0.000000 0.000000,0.000000 0.000000,0.000000 0.000000,0.000000 0.000000,0.000000 0.000000,0.000000 0.000000,0.000000 0.000000,0.000000 0.000000,-25.000000 0.000000,0.000000 0.000000,25.000000 0.000000,0.000000 0.000000,0.000000 0.000000,0.000000 0.000000,-25.000000 0.000000,0.000000 0.000000,25.000000 0.000000,0.000000 0.000000,0.000000 0.000000,0.000000 0.000000,-25.000000 0.000000,0.000000 0.000000,25.000000 0.000000,0.000000 0.000000,0.000000 0.000000,0.000000 0.000000,0.000000 0.000000,0.000000 0.000000,-25.000000 0.000000,0.000000 0.000000,25.000000 0.000000,0.000000 0.000000,0.000000 0.000000,0.000000 0.000000,0.000000 0.000000,0.000000 0.000000,0.000000 0.000000,0.000000 0.000000,0.000000 0.000000,0.000000 0.000000,-25.000000 0.000000,0.000000 0.000000,25.000000 0.000000,0.000000 0.000000,0.000000 0.000000,0.000000 0.000000,0.000000 0.000000,0.000000 0.000000,0.000000 0.000000,0.000000 0.000000,-25.000000 0.000000,0.000000 0.000000,25.000000 0.000000,0.000000 0.000000,0.000000 0.000000,0.000000 0.000000,-25.000000 0.000000,0.000000 0.000000,25.000000 0.000000,0.000000 0.000000,-25.000000 0.000000,0.000000 0.000000,25.000000 0.000000,0.000000 0.000000,0.000000 0.000000,0.000000 0.000000,-25.000000 0.000000,0.000000 0.000000,25.000000 0.000000,0.000000 0.000000,-25.000000 0.000000,0.000000 0.000000,25.000000 0.000000,0.000000 0.000000,0.000000 0.000000,0.000000 0.000000,-25.000000 0.000000,0.000000 0.000000,25.000000 0.000000,0.000000 0.000000,0.000000 0.000000,0.000000 0.000000,0.000000 0.000000,0.000000 0.000000,0.000000-25.000000,0.000000 0.000000,0.000000 25.000000,0.000000 0.000000,0.000000 0.000000,0.000000 0.000000,0.000000 0.000000,0.000000 0.000000,0.000000 0.000000,0.000000 0.000000,0.000000 0.000000,0.000000 0.000000,-25.000000 0.000000,0.000000 0.000000,25.000000 0.000000,0.000000 0.000000,0.000000 0.000000,0.000000 0.000000,0.000000 0.000000,0.000000 0.000000,-25.000000 0.000000,0.000000 0.000000,25.000000 0.000000,0.000000 0.000000,-25.000000 0.000000,0.000000 0.000000,25.000000 0.000000,0.000000 0.000000,-25.000000 0.000000,0.000000 0.000000,25.000000 0.000000,0.000000 0.000000,-25.000000 0.000000,0.000000 0.000000,25.000000 0.000000,0.000000 0.000000,-25.000000 0.000000,0.000000 0.000000,25.000000 0.000000,0.000000 0.000000,-25.000000 0.000000,0.000000 0.000000,25.000000 0.000000,0.000000 0.000000,0.000000 0.000000,0.000000 0.000000,0.000000 0.000000,0.000000 0.000000,0.000000 0.000000,0.000000 0.000000,0.000000 0.000000,0.000000 0.000000,-25.000000 0.000000,0.000000 0.000000,50.000000 0.000000,0.000000 0.000000,-50.000000 0.000000,0.000000 0.000000,25.000000 0.000000,0.000000 0.000000,0.000000 0.000000,0.000000 0.000000,0.000000 0.000000,0.000000 0.000000,-25.000000 0.000000,0.000000 0.000000,25.000000 0.000000,0.000000 0.000000,0.000000 25.000000,0.000000 0.000000,-25.000000-25.000000,0.000000 0.000000,25.000000 0.000000,0.000000 0.000000,-25.000000 0.000000,0.000000 0.000000,25.000000 0.000000,0.000000 0.000000,-25.000000 0.000000,0.000000 0.000000,25.000000 0.000000,0.000000 0.000000,-25.000000 0.000000,0.000000 0.000000,25.000000 25.000000,0.000000 0.000000,-25.000000-25.000000,0.000000 0.000000,25.000000 0.000000,0.000000 0.000000,-25.000000 0.000000,0.000000 0.000000,25.000000 0.000000,0.000000 0.000000,-25.000000 0.000000,0.000000 0.000000,25.000000 0.000000,0.000000 0.000000,0.000000 0.000000,0.000000 0.000000,-25.000000 0.000000,0.000000 0.000000,25.000000 0.000000,0.000000 0.000000,-25.000000 0.000000,0.000000 0.000000,25.000000 0.000000,0.000000 0.000000,0.000000 0.000000,0.000000 0.000000,-25.000000 0.000000,0.000000 0.000000,25.000000 0.000000,0.000000 0.000000,-25.000000 0.000000,0.000000 0.000000,25.000000 0.000000,0.000000 0.000000,-25.000000 0.000000,0.000000 0.000000,0.000000 0.000000,0.000000 0.000000,25.000000 0.000000,0.000000 0.000000,-25.000000 0.000000,0.000000 0.000000,0.000000 0.000000,0.000000 0.000000,0.000000 0.000000,0.000000 0.000000,25.000000 0.000000,0.000000 0.000000,-25.000000 0.000000,0.000000 0.000000,0.000000 0.000000,0.000000 0.000000,0.000000 0.000000,0.000000 0.000000,25.000000 0.000000,0.000000 0.000000,-25.000000 0.000000,0.000000 0.000000,0.000000 0.000000,0.000000 0.000000,25.000000 0.000000,0.000000 0.000000,-25.000000 0.000000,0.000000 0.000000,0.000000 0.000000,0.000000 0.000000,25.000000 0.000000,0.000000 0.000000,-25.000000 0.000000,0.000000 0.000000,0.000000 0.000000,0.000000 0.000000,25.000000 0.000000,0.000000 0.000000,-25.000000 0.000000,0.000000 0.000000,25.000000 0.000000,0.000000 0.000000,0.000000 0.000000,0.000000 0.000000,-25.000000 0.000000,0.000000 0.000000,25.000000 0.000000,0.000000 0.000000,-25.000000 0.000000,0.000000 0.000000,25.000000 0.000000,0.000000 0.000000,-25.000000 0.000000,0.000000 0.000000,25.000000 0.000000,0.000000 0.000000,-25.000000 0.000000,0.000000 0.000000,25.000000 0.000000,0.000000 0.000000,-25.000000 0.000000,0.000000 0.000000,0.000000 0.000000,0.000000 0.000000,25.000000 0.000000,0.000000 0.000000,-25.000000 0.000000,0.000000 0.000000,0.000000 0.000000,0.000000 0.000000,25.000000 0.000000,0.000000 0.000000,-25.000000 0.000000,0.000000 0.000000,0.000000 0.000000,0.000000 0.000000,0.000000 0.000000,0.000000 0.000000,25.000000 0.000000,0.000000 0.000000,-25.000000 0.000000,0.000000 0.000000,0.000000 0.000000,0.000000 0.000000,25.000000 0.000000,0.000000 0.000000,-25.000000-25.000000,0.000000 0.000000,0.000000 25.000000,0.000000 0.000000,25.000000 0.000000,0.000000 0.000000,-25.000000 0.000000,0.000000 0.000000,0.000000 0.000000,0.000000 0.000000,25.000000 0.000000,0.000000 0.000000,-25.000000 0.000000,0.000000 0.000000,25.000000 0.000000,0.000000 0.000000,-25.000000 0.000000,0.000000 0.000000,25.000000 0.000000,0.000000 0.000000,-25.000000 0.000000,0.000000 0.000000,25.000000 0.000000,0.000000 0.000000,-25.000000 0.000000,0.000000 0.000000,25.000000 0.000000,0.000000 0.000000,-25.000000 0.000000,0.000000 0.000000,0.000000 0.000000,0.000000 0.000000,0.000000 0.000000,0.000000 0.000000,25.000000 0.000000,0.000000 0.000000,-25.000000 0.000000,0.000000 0.000000,0.000000 0.000000,0.000000 0.000000,0.000000 0.000000,0.000000 0.000000,25.000000 0.000000,0.000000 0.000000,-25.000000 0.000000,0.000000 0.000000,0.000000 0.000000,0.000000 0.000000,0.000000 0.000000,0.000000 0.000000,0.000000 0.000000,0.000000 0.000000,25.000000 0.000000,0.000000 0.000000,-25.000000 0.000000,0.000000 0.000000,0.000000 0.000000,0.000000 0.000000,0.000000 0.000000,0.000000 0.000000,0.000000 0.000000,0.000000 0.000000,25.000000 0.000000,0.000000 0.000000,-25.000000 0.000000,0.000000 0.000000,0.000000 0.000000,0.000000 0.000000,0.000000 0.000000,0.000000 0.000000,25.000000 0.000000,0.000000 0.000000,-25.000000 0.000000,0.000000 0.000000,0.000000 0.000000,0.000000 0.000000,25.000000 0.000000,0.000000 0.000000,-25.000000 0.000000,0.000000 0.000000,0.000000 0.000000,0.000000 0.000000,25.000000 0.000000,0.000000 0.000000,-25.000000 0.000000,0.000000 0.000000,0.000000 0.000000,0.000000 0.000000,0.000000 0.000000,0.000000 0.000000,25.000000 0.000000,0.000000 0.000000,-25.000000 0.000000,0.000000 0.000000,0.000000 0.000000,0.000000 0.000000,0.000000 0.000000,0.000000 0.000000,0.000000 0.000000,0.000000 0.000000,0.000000 0.000000,0.000000 0.000000,0.000000 0.000000,0.000000 0.000000,0.000000 0.000000,0.000000 0.000000,0.000000 0.000000,0.000000 0.000000,-25.000000 25.000000,0.000000 0.000000,-25.000000 0.000000</inkml:trace>
</inkml:ink>
</file>

<file path=ppt/ink/ink42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16:31"/>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8450.000000 30650.000000,'50.000000'0.000000,"-25.000000"0.000000,0.000000 0.000000,0.000000 25.000000,0.000000 0.000000,0.000000-25.000000,0.000000 0.000000,0.000000 25.000000,0.000000 0.000000,0.000000-25.000000,0.000000 0.000000,0.000000 0.000000,0.000000 0.000000,25.000000 0.000000,0.000000 0.000000,-25.000000 25.000000,0.000000 0.000000,0.000000-25.000000,0.000000 0.000000,0.000000 25.000000,0.000000 0.000000,25.000000-25.000000,0.000000 0.000000,0.000000 0.000000,0.000000 0.000000,0.000000 25.000000,0.000000 0.000000,0.000000-25.000000,0.000000 0.000000,0.000000 0.000000,0.000000 0.000000,25.000000 25.000000,0.000000 0.000000,-25.000000-25.000000,0.000000 0.000000,0.000000 0.000000,0.000000 0.000000,25.000000 0.000000,0.000000 0.000000,0.000000 0.000000,0.000000 0.000000,0.000000 0.000000,0.000000 0.000000,0.000000-25.000000,0.000000 0.000000,0.000000 25.000000,0.000000 0.000000,0.000000 0.000000,0.000000 0.000000,0.000000-25.000000,0.000000 0.000000,25.000000 25.000000,0.000000 0.000000,-25.000000 0.000000,0.000000 0.000000,25.000000 0.000000,0.000000 0.000000,0.000000 0.000000,0.000000 0.000000,-25.000000 0.000000,0.000000 0.000000,0.000000-25.000000,0.000000 0.000000,0.000000 25.000000,0.000000 0.000000,-25.000000 0.000000,0.000000 0.000000,25.000000 0.000000,0.000000 0.000000,-25.000000 0.000000,0.000000 0.000000,0.000000 0.000000,0.000000 0.000000,25.000000 0.000000,0.000000 0.000000,-25.000000 0.000000,0.000000 0.000000,25.000000 0.000000,0.000000 0.000000,0.000000 0.000000,0.000000 0.000000,0.000000 0.000000,0.000000 0.000000,0.000000-25.000000,0.000000 0.000000,25.000000 25.000000,0.000000 0.000000,-25.000000 0.000000,0.000000 0.000000,-25.000000 0.000000,0.000000 0.000000,25.000000 0.000000,0.000000 0.000000,0.000000 0.000000,0.000000 0.000000,-25.000000 0.000000,0.000000 0.000000,25.000000 0.000000,0.000000 0.000000,-25.000000 0.000000,0.000000 0.000000,0.000000 0.000000,0.000000 0.000000,25.000000 0.000000,0.000000 0.000000,-25.000000 0.000000,0.000000 0.000000,0.000000 0.000000,0.000000 0.000000,0.000000 0.000000,0.000000 0.000000,0.000000 0.000000,0.000000 0.000000,0.000000 0.000000,0.000000 0.000000,0.000000 0.000000,0.000000 0.000000,0.000000 0.000000,0.000000 0.000000,25.000000 0.000000,0.000000 0.000000,-25.000000 0.000000,0.000000 0.000000,0.000000 0.000000,0.000000 0.000000,0.000000 0.000000,0.000000 0.000000,25.000000 0.000000,0.000000 0.000000,-25.000000 0.000000,0.000000 0.000000,0.000000 0.000000,0.000000 0.000000,0.000000 0.000000,0.000000 0.000000,0.000000 0.000000,0.000000 0.000000,-25.000000 0.000000,0.000000 0.000000,25.000000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0.000000,25.000000-25.000000,0.000000 0.000000,-25.000000 25.000000,0.000000 0.000000,0.000000 0.000000,0.000000 0.000000,0.000000 0.000000,0.000000 0.000000,0.000000 0.000000,0.000000 0.000000,0.000000 0.000000,0.000000 0.000000,0.000000 0.000000,0.000000 0.000000,0.000000 0.000000,0.000000 0.000000,0.000000 0.000000,0.000000 0.000000,0.000000 0.000000,0.000000 0.000000,-25.000000 0.000000,0.000000 0.000000,25.000000 0.000000,0.000000 0.000000,0.000000 0.000000,0.000000 0.000000,0.000000 0.000000,0.000000 0.000000,0.000000 0.000000,0.000000 0.000000,-25.000000 0.000000,0.000000 0.000000,50.000000 0.000000,0.000000 0.000000,-25.000000 0.000000,0.000000 0.000000,0.000000 0.000000,0.000000 0.000000,25.000000-25.000000,0.000000 0.000000,-25.000000 25.000000,0.000000 0.000000,0.000000 0.000000,0.000000 0.000000,25.000000 0.000000,0.000000 0.000000,-25.000000 0.000000,0.000000 0.000000,0.000000 0.000000,0.000000 0.000000,25.000000 0.000000,0.000000 0.000000,-25.000000 0.000000,0.000000 0.000000,0.000000 0.000000,0.000000 0.000000,0.000000 0.000000,0.000000 0.000000,0.000000 0.000000,0.000000 0.000000,-25.000000 0.000000,0.000000 0.000000,50.000000 0.000000,0.000000 0.000000,-50.000000 0.000000,0.000000 0.000000,25.000000 0.000000,0.000000 0.000000,0.000000 0.000000,0.000000 0.000000,0.000000 0.000000,0.000000 0.000000,0.000000 0.000000,0.000000 0.000000,25.000000 0.000000,0.000000 0.000000,-25.000000 0.000000,0.000000 0.000000,0.000000 0.000000,0.000000 0.000000,25.000000 0.000000,0.000000 0.000000,-25.000000 0.000000,0.000000 0.000000,0.000000 0.000000,0.000000 0.000000,0.000000 0.000000,0.000000 0.000000,0.000000 0.000000,0.000000 0.000000,0.000000 0.000000,0.000000 0.000000,0.000000 0.000000,0.000000 0.000000,-25.000000 0.000000,0.000000 0.000000,25.000000 0.000000,0.000000 0.000000,0.000000 0.000000,0.000000 0.000000,-25.000000 0.000000,0.000000 0.000000,25.000000 0.000000,0.000000 0.000000,0.000000 0.000000,0.000000 0.000000,0.000000 0.000000,0.000000 0.000000,0.000000 0.000000,0.000000 0.000000,0.000000 0.000000,0.000000 0.000000,0.000000 0.000000,0.000000 0.000000,0.000000 0.000000,0.000000 0.000000,25.000000-25.000000,0.000000 0.000000,-25.000000 25.000000,0.000000 0.000000,0.000000 0.000000,0.000000 0.000000,25.000000 0.000000,0.000000 0.000000,-25.000000 0.000000,0.000000 0.000000,0.000000 0.000000,0.000000 0.000000,25.000000 0.000000,0.000000 0.000000,-25.000000 0.000000,0.000000 0.000000,0.000000 0.000000,0.000000 0.000000,0.000000 0.000000,0.000000 0.000000,0.000000 0.000000,0.000000 0.000000,0.000000 0.000000,0.000000 0.000000,0.000000 0.000000,0.000000 0.000000,0.000000 0.000000,0.000000 0.000000,0.000000-25.000000,0.000000 0.000000,0.000000 25.000000,0.000000 0.000000,0.000000 0.000000,0.000000 0.000000,25.000000 0.000000,0.000000 0.000000,-25.000000 0.000000,0.000000 0.000000,25.000000 0.000000,0.000000 0.000000,-25.000000 0.000000,0.000000 0.000000,25.000000 0.000000,0.000000 0.000000,0.000000 0.000000,0.000000 0.000000,-25.000000 0.000000,0.000000 0.000000,25.000000 0.000000,0.000000 0.000000,-25.000000 0.000000,0.000000 0.000000,25.000000 0.000000,0.000000 0.000000,-25.000000 0.000000,0.000000 0.000000,0.000000 0.000000,0.000000 0.000000,0.000000 0.000000,0.000000 0.000000,25.000000 0.000000,0.000000 0.000000,-25.000000-25.000000,0.000000 0.000000,0.000000 25.000000,0.000000 0.000000,0.000000 0.000000,0.000000 0.000000,0.000000 0.000000,0.000000 0.000000,0.000000 0.000000,0.000000 0.000000,25.000000 0.000000,0.000000 0.000000,0.000000 0.000000,0.000000 0.000000,-25.000000 0.000000,0.000000 0.000000,25.000000 0.000000,0.000000 0.000000,0.000000 0.000000,0.000000 0.000000,-25.000000 0.000000,0.000000 0.000000,25.000000 0.000000,0.000000 0.000000,-25.000000 0.000000,0.000000 0.000000,0.000000 0.000000,0.000000 0.000000,25.000000 0.000000,0.000000 0.000000,-25.000000 0.000000,0.000000 0.000000,0.000000 0.000000,0.000000 0.000000,0.000000 0.000000,0.000000 0.000000,0.000000 0.000000,0.000000 0.000000,0.000000 0.000000,0.000000 0.000000,0.000000 0.000000,0.000000 0.000000,25.000000 0.000000,0.000000 0.000000,-25.000000 0.000000,0.000000 0.000000,25.000000 0.000000,0.000000 0.000000,-25.000000 0.000000,0.000000 0.000000,25.000000 0.000000,0.000000 0.000000,0.000000 0.000000,0.000000 0.000000,0.000000 0.000000,0.000000 0.000000,0.000000 0.000000,0.000000 0.000000,-25.000000 0.000000,0.000000 0.000000,0.000000 0.000000,0.000000 0.000000,25.000000 0.000000,0.000000 0.000000,-25.000000 0.000000,0.000000 0.000000,0.000000 0.000000,0.000000 0.000000,25.000000 0.000000,0.000000 0.000000,-25.000000 0.000000,0.000000 0.000000,0.000000 0.000000,0.000000 0.000000,25.000000 0.000000,0.000000 0.000000,-25.000000 0.000000,0.000000 0.000000,25.000000 0.000000,0.000000 0.000000,0.000000 0.000000,0.000000 0.000000,0.000000 0.000000,0.000000 0.000000,0.000000 0.000000,0.000000 0.000000,0.000000 0.000000,0.000000 0.000000,-25.000000 0.000000,0.000000 0.000000,25.000000 0.000000,0.000000 0.000000,-25.000000 0.000000,0.000000 0.000000,25.000000 0.000000,0.000000 0.000000,-25.000000 0.000000,0.000000 0.000000,25.000000 0.000000,0.000000 0.000000,-25.000000 0.000000,0.000000 0.000000,0.000000 0.000000,0.000000 0.000000,25.000000 0.000000,0.000000 0.000000,-25.000000 0.000000,0.000000 0.000000,25.000000 0.000000,0.000000 0.000000,0.000000 25.000000,0.000000 0.000000,0.000000-25.000000,0.000000 0.000000,0.000000 0.000000,0.000000 0.000000,0.000000 0.000000,0.000000 0.000000,-25.000000 0.000000,0.000000 0.000000,25.000000 0.000000,0.000000 0.000000,0.000000 25.000000,0.000000 0.000000,-25.000000-25.000000,0.000000 0.000000,0.000000 0.000000,0.000000 0.000000,25.000000 0.000000,0.000000 0.000000,-25.000000 0.000000,0.000000 0.000000,0.000000 0.000000,0.000000 0.000000,0.000000 0.000000,0.000000 0.000000,0.000000 0.000000,0.000000 0.000000,0.000000 0.000000,0.000000 0.000000,-25.000000 25.000000,0.000000 0.000000,25.000000-25.000000,0.000000 0.000000,0.000000 0.000000,0.000000 0.000000,0.000000 0.000000,0.000000 0.000000,0.000000 0.000000,0.000000 0.000000,-25.000000 0.000000,0.000000 0.000000,25.000000 25.000000,0.000000 0.000000,0.000000-25.000000,0.000000 0.000000,0.000000 0.000000,0.000000 0.000000,0.000000 0.000000,0.000000 0.000000,0.000000 0.000000,0.000000 0.000000,-25.000000 0.000000,0.000000 0.000000,25.000000 0.000000,0.000000 0.000000,0.000000 0.000000,0.000000 0.000000,0.000000 0.000000,0.000000 0.000000,-25.000000 0.000000,0.000000 0.000000,25.000000 0.000000,0.000000 0.000000,-25.000000 0.000000,0.000000 0.000000,25.000000 0.000000,0.000000 0.000000,-25.000000 0.000000,0.000000 0.000000,0.000000 0.000000,0.000000 0.000000,0.000000 0.000000,0.000000 0.000000,0.000000 0.000000</inkml:trace>
</inkml:ink>
</file>

<file path=ppt/ink/ink42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16:40"/>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37600.000000 30550.000000,'-50.000000'0.000000,"75.000000"0.000000,0.000000 0.000000,0.000000 0.000000,0.000000 0.000000,0.000000 0.000000,0.000000 0.000000,0.000000 0.000000,0.000000 0.000000,25.000000 0.000000,0.000000 0.000000,0.000000 0.000000,0.000000 0.000000,0.000000 0.000000,0.000000 0.000000,0.000000 0.000000,0.000000 0.000000,0.000000 0.000000,0.000000 0.000000,0.000000 0.000000,0.000000 0.000000,25.000000 0.000000,0.000000 0.000000,-25.000000 0.000000,0.000000 0.000000,25.000000 0.000000,0.000000 0.000000,-25.000000 0.000000,0.000000 0.000000,0.000000 0.000000,0.000000 0.000000,25.000000 0.000000,0.000000 0.000000,-25.000000 0.000000,0.000000 0.000000,0.000000 0.000000,0.000000 0.000000,0.000000 0.000000,0.000000 0.000000,0.000000 0.000000,0.000000 0.000000,0.000000 0.000000,0.000000 0.000000,0.000000 0.000000,0.000000 0.000000,-25.000000 0.000000,0.000000 0.000000,25.000000 0.000000,0.000000 0.000000,0.000000 0.000000,0.000000 0.000000,-25.000000 0.000000,0.000000 0.000000,25.000000 0.000000,0.000000 0.000000,0.000000 0.000000,0.000000 0.000000,-25.000000 0.000000,0.000000 0.000000,25.000000 0.000000,0.000000 0.000000,0.000000 0.000000,0.000000 0.000000,-25.000000 0.000000,0.000000 0.000000,25.000000 0.000000,0.000000 0.000000,0.000000 0.000000,0.000000 0.000000,-25.000000 0.000000,0.000000 0.000000,25.000000 0.000000,0.000000 0.000000,0.000000 0.000000,0.000000 0.000000,0.000000 0.000000,0.000000 0.000000,-25.000000 0.000000,0.000000 0.000000,25.000000 0.000000,0.000000 0.000000,-25.000000 0.000000,0.000000 0.000000,0.000000 0.000000,0.000000 0.000000,25.000000 0.000000,0.000000 0.000000,-25.000000 0.000000,0.000000 0.000000,0.000000 0.000000,0.000000 0.000000,0.000000 0.000000,0.000000 0.000000,25.000000 0.000000,0.000000 0.000000,-25.000000 0.000000,0.000000 0.000000,0.000000 0.000000,0.000000 0.000000,0.000000 0.000000,0.000000 0.000000,0.000000 0.000000,0.000000 0.000000,25.000000 0.000000,0.000000 0.000000,-25.000000 0.000000,0.000000 0.000000,0.000000 0.000000,0.000000 0.000000,0.000000 0.000000,0.000000 0.000000,0.000000 0.000000,0.000000 0.000000,25.000000 0.000000,0.000000 0.000000,-25.000000 0.000000,0.000000 0.000000,25.000000 0.000000,0.000000 0.000000,-25.000000 0.000000,0.000000 0.000000,0.000000 0.000000,0.000000 0.000000,25.000000 25.000000,0.000000 0.000000,-25.000000-25.000000,0.000000 0.000000,25.000000 0.000000,0.000000 0.000000,-25.000000 0.000000,0.000000 0.000000,25.000000 0.000000,0.000000 0.000000,-25.000000 0.000000,0.000000 0.000000,25.000000 0.000000,0.000000 0.000000,-25.000000 0.000000,0.000000 0.000000,25.000000 0.000000,0.000000 0.000000,0.000000 0.000000,0.000000 0.000000,-25.000000 0.000000,0.000000 0.000000,25.000000 0.000000,0.000000 0.000000,-25.000000 0.000000,0.000000 0.000000,25.000000 0.000000,0.000000 0.000000,-25.000000 0.000000,0.000000 0.000000,25.000000 0.000000,0.000000 0.000000,-25.000000 25.000000,0.000000 0.000000,0.000000-25.000000,0.000000 0.000000,25.000000 0.000000,0.000000 0.000000,-25.000000 0.000000,0.000000 0.000000,0.000000 0.000000,0.000000 0.000000,0.000000 0.000000,0.000000 0.000000,0.000000 0.000000,0.000000 0.000000,25.000000 0.000000,0.000000 0.000000,-25.000000 0.000000,0.000000 0.000000,0.000000 0.000000,0.000000 0.000000,0.000000 0.000000,0.000000 0.000000,25.000000 0.000000,0.000000 0.000000,-25.000000 0.000000,0.000000 0.000000,0.000000 0.000000,0.000000 0.000000,25.000000 0.000000,0.000000 0.000000,-25.000000 0.000000,0.000000 0.000000,25.000000 0.000000,0.000000 0.000000,-25.000000 0.000000,0.000000 0.000000,25.000000 0.000000,0.000000 0.000000,-25.000000 0.000000,0.000000 0.000000,25.000000 0.000000,0.000000 0.000000,-25.000000 0.000000,0.000000 0.000000,25.000000 0.000000,0.000000 0.000000,-25.000000 0.000000,0.000000 0.000000,0.000000 0.000000,0.000000 0.000000,25.000000 0.000000,0.000000 0.000000,-25.000000 0.000000,0.000000 0.000000,0.000000 0.000000,0.000000 0.000000,25.000000 0.000000,0.000000 0.000000,-25.000000 0.000000,0.000000 0.000000,0.000000 0.000000,0.000000 0.000000,0.000000 0.000000,0.000000 0.000000,0.000000 0.000000,0.000000 0.000000,25.000000 0.000000,0.000000 0.000000,-25.000000 0.000000,0.000000 0.000000,0.000000 0.000000,0.000000 0.000000,0.000000 0.000000,0.000000 0.000000,25.000000 0.000000,0.000000 0.000000,-25.000000 0.000000,0.000000 0.000000,0.000000 0.000000,0.000000 0.000000,0.000000 0.000000,0.000000 0.000000,25.000000 0.000000,0.000000 0.000000,-25.000000 0.000000,0.000000 0.000000,25.000000 0.000000,0.000000 0.000000,-25.000000 0.000000,0.000000 0.000000,25.000000 0.000000,0.000000 0.000000,0.000000 0.000000,0.000000 0.000000,0.000000 0.000000,0.000000 0.000000,0.000000 0.000000,0.000000 0.000000,0.000000 0.000000,0.000000 0.000000,0.000000 0.000000,0.000000 0.000000,0.000000 0.000000,0.000000 0.000000,0.000000 0.000000,0.000000 0.000000,-25.000000 0.000000,0.000000 0.000000,25.000000 0.000000,0.000000 0.000000,0.000000 0.000000,0.000000 0.000000,-25.000000 0.000000,0.000000 0.000000,25.000000 0.000000,0.000000 0.000000,-25.000000 0.000000,0.000000 0.000000,25.000000 0.000000,0.000000 0.000000,-25.000000 0.000000,0.000000 0.000000,25.000000 0.000000,0.000000 0.000000,-25.000000 0.000000,0.000000 0.000000,25.000000 0.000000,0.000000 0.000000,-25.000000 0.000000,0.000000 0.000000,25.000000 0.000000,0.000000 0.000000,-25.000000 0.000000,0.000000 0.000000,25.000000 0.000000,0.000000 0.000000,-25.000000 0.000000,0.000000 0.000000,25.000000 0.000000,0.000000 0.000000,-25.000000 0.000000,0.000000 0.000000,25.000000 0.000000,0.000000 0.000000,0.000000 0.000000,0.000000 0.000000,0.000000 0.000000,0.000000 0.000000,-25.000000 0.000000,0.000000 0.000000,25.000000 0.000000,0.000000 0.000000,0.000000 0.000000,0.000000 0.000000,-25.000000 0.000000,0.000000 0.000000,25.000000 0.000000,0.000000 0.000000,0.000000 0.000000,0.000000 0.000000,-25.000000 0.000000,0.000000 0.000000,25.000000 0.000000,0.000000 0.000000,0.000000 0.000000,0.000000 0.000000,0.000000 0.000000,0.000000 0.000000,0.000000 0.000000,0.000000 0.000000,-25.000000 0.000000,0.000000 0.000000,25.000000 0.000000,0.000000 0.000000,0.000000 0.000000,0.000000 0.000000,-25.000000 0.000000,0.000000 0.000000,25.000000 0.000000,0.000000 0.000000,-25.000000 0.000000,0.000000 0.000000,25.000000 0.000000,0.000000 0.000000,0.000000 0.000000,0.000000 0.000000,0.000000 0.000000,0.000000 0.000000,-25.000000 0.000000,0.000000 0.000000,25.000000 0.000000,0.000000 0.000000,0.000000 0.000000,0.000000 0.000000,0.000000 0.000000,0.000000 0.000000,0.000000 0.000000,0.000000 0.000000,25.000000 0.000000,0.000000 0.000000,-50.000000 0.000000,0.000000 0.000000,25.000000 0.000000,0.000000 0.000000,0.000000 0.000000,0.000000 0.000000,0.000000 0.000000,0.000000 0.000000,0.000000 0.000000,0.000000 0.000000,-25.000000 0.000000,0.000000 0.000000,25.000000 0.000000,0.000000 0.000000,-25.000000 0.000000,0.000000 0.000000,25.000000 0.000000,0.000000 0.000000,0.000000 0.000000,0.000000 0.000000,-25.000000 0.000000,0.000000 0.000000,25.000000 0.000000,0.000000 0.000000,-25.000000 0.000000,0.000000 0.000000,25.000000 0.000000,0.000000 0.000000,-25.000000 0.000000,0.000000 0.000000,25.000000 0.000000,0.000000 0.000000,0.000000 0.000000,0.000000 0.000000,-25.000000 0.000000,0.000000 0.000000,25.000000 0.000000,0.000000 0.000000,0.000000 0.000000,0.000000 0.000000,0.000000 0.000000,0.000000 0.000000,-25.000000 0.000000,0.000000 0.000000,25.000000 0.000000,0.000000 0.000000,0.000000 0.000000,0.000000 0.000000,0.000000 0.000000,0.000000 0.000000,0.000000 0.000000,0.000000 0.000000,-25.000000 0.000000,0.000000 0.000000,0.000000 0.000000,0.000000 0.000000,25.000000 0.000000,0.000000 0.000000,-25.000000 0.000000,0.000000 0.000000,0.000000 0.000000,0.000000 0.000000,0.000000 0.000000,0.000000 0.000000,25.000000 0.000000,0.000000 0.000000,-25.000000 0.000000,0.000000 0.000000,0.000000 0.000000,0.000000 0.000000,0.000000 0.000000,0.000000 0.000000,0.000000 25.000000,0.000000 0.000000,0.000000-25.000000,0.000000 0.000000,0.000000 0.000000,0.000000 0.000000,0.000000 0.000000,0.000000 0.000000,0.000000 0.000000,0.000000 0.000000,0.000000 0.000000,0.000000 0.000000,0.000000 0.000000,0.000000 0.000000,0.000000 0.000000,0.000000 0.000000,0.000000 0.000000,0.000000 0.000000,0.000000 0.000000,0.000000 0.000000,0.000000 25.000000,0.000000 0.000000,0.000000-25.000000,0.000000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0.000000,-25.000000 25.000000,0.000000 0.000000,25.000000-25.000000,0.000000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0.000000,0.000000-25.000000,0.000000 0.000000,0.000000 25.000000,0.000000 0.000000,0.000000 0.000000,0.000000 0.000000,25.000000 0.000000,0.000000 0.000000,-25.000000 0.000000,0.000000 0.000000,0.000000 0.000000,0.000000 0.000000,0.000000 0.000000,0.000000 0.000000,0.000000 0.000000,0.000000 0.000000,25.000000 0.000000,0.000000 0.000000,-25.000000 0.000000,0.000000 0.000000,0.000000 0.000000,0.000000 0.000000,25.000000 0.000000,0.000000 0.000000,-25.000000-25.000000,0.000000 0.000000,0.000000 25.000000,0.000000 0.000000,25.000000 0.000000,0.000000 0.000000,-25.000000 0.000000,0.000000 0.000000,0.000000 0.000000,0.000000 0.000000,0.000000 0.000000,0.000000 0.000000,0.000000 0.000000,0.000000 0.000000,25.000000 0.000000,0.000000 0.000000,-25.000000 0.000000,0.000000 0.000000,25.000000 0.000000,0.000000 0.000000,-25.000000 0.000000,0.000000 0.000000,0.000000 0.000000,0.000000 0.000000,0.000000 0.000000,0.000000 0.000000,0.000000 0.000000,0.000000 0.000000,0.000000 0.000000,0.000000 0.000000,0.000000 0.000000,0.000000 0.000000,0.000000 0.000000,0.000000 0.000000,0.000000 0.000000,0.000000 0.000000,0.000000 0.000000,0.000000 0.000000,25.000000 0.000000,0.000000 0.000000,-25.000000 0.000000,0.000000 0.000000,0.000000 0.000000,0.000000 0.000000,0.000000 0.000000,0.000000 0.000000,0.000000 0.000000,0.000000 0.000000,25.000000 0.000000,0.000000 0.000000,-25.000000 0.000000,0.000000 0.000000,0.000000 0.000000,0.000000 0.000000,25.000000 0.000000,0.000000 0.000000,-25.000000 0.000000,0.000000 0.000000,25.000000 0.000000,0.000000 0.000000,-25.000000 0.000000,0.000000 0.000000,25.000000 0.000000,0.000000 0.000000,-25.000000 0.000000,0.000000 0.000000,25.000000 0.000000,0.000000 0.000000,-25.000000 0.000000,0.000000 0.000000,25.000000 0.000000,0.000000 0.000000,-25.000000 0.000000,0.000000 0.000000,0.000000 0.000000,0.000000 0.000000,25.000000 0.000000,0.000000 0.000000,-25.000000 0.000000,0.000000 0.000000,0.000000 0.000000,0.000000 0.000000,25.000000 0.000000,0.000000 0.000000,-25.000000 0.000000,0.000000 0.000000,0.000000 0.000000,0.000000 0.000000,0.000000 25.000000,0.000000 0.000000,0.000000-25.000000,0.000000 0.000000,0.000000 0.000000,0.000000 0.000000,0.000000 0.000000,0.000000 0.000000,25.000000 0.000000,0.000000 0.000000,-25.000000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0.000000,25.000000 0.000000,0.000000 0.000000,-25.000000 0.000000,0.000000 0.000000,0.000000 25.000000,0.000000 0.000000,25.000000-25.000000,0.000000 0.000000,-25.000000 0.000000,0.000000 0.000000,0.000000 0.000000,0.000000 0.000000,25.000000 0.000000,0.000000 0.000000,-25.000000 0.000000,0.000000 0.000000,25.000000 0.000000,0.000000 0.000000,-25.000000 0.000000,0.000000 0.000000,25.000000 0.000000,0.000000 0.000000,-25.000000 0.000000,0.000000 0.000000,0.000000 0.000000,0.000000 0.000000,0.000000 0.000000,0.000000 0.000000,25.000000 0.000000,0.000000 0.000000,-25.000000 0.000000,0.000000 0.000000,0.000000 25.000000,0.000000 0.000000,0.000000-25.000000,0.000000 0.000000,0.000000 0.000000,0.000000 0.000000,0.000000 0.000000,0.000000 0.000000,0.000000 0.000000,0.000000 0.000000,0.000000 0.000000,0.000000 0.000000,25.000000 0.000000,0.000000 0.000000,-25.000000 0.000000,0.000000 0.000000,0.000000 0.000000,0.000000 0.000000,0.000000 0.000000,0.000000 0.000000,0.000000 0.000000,0.000000 0.000000,0.000000 0.000000,0.000000 0.000000,0.000000 0.000000,0.000000 0.000000,0.000000 0.000000,0.000000 0.000000,0.000000 0.000000,0.000000 0.000000,25.000000 0.000000,0.000000 0.000000,-25.000000 0.000000,0.000000 0.000000,0.000000 0.000000,0.000000 0.000000,25.000000 0.000000,0.000000 0.000000,-25.000000 25.000000,0.000000 0.000000,25.000000-25.000000,0.000000 0.000000,-25.000000 0.000000,0.000000 0.000000,25.000000 0.000000,0.000000 0.000000,0.000000 0.000000,0.000000 0.000000,0.000000 0.000000,0.000000 0.000000,-25.000000 0.000000,0.000000 0.000000,25.000000 0.000000,0.000000 0.000000,0.000000 0.000000,0.000000 0.000000,0.000000 0.000000,0.000000 0.000000,0.000000 0.000000,0.000000 0.000000,-25.000000 0.000000,0.000000 0.000000,25.000000 0.000000,0.000000 0.000000,0.000000 0.000000,0.000000 0.000000,0.000000 0.000000,0.000000 0.000000,-25.000000-25.000000,0.000000 0.000000,25.000000 25.000000,0.000000 0.000000,-25.000000 0.000000,0.000000 0.000000,0.000000 0.000000,0.000000 0.000000,25.000000 0.000000,0.000000 0.000000,-25.000000 0.000000,0.000000 0.000000,25.000000 0.000000,0.000000 0.000000,-25.000000 0.000000,0.000000 0.000000,25.000000 0.000000,0.000000 0.000000,-25.000000 0.000000,0.000000 0.000000,25.000000 0.000000,0.000000 0.000000,0.000000 0.000000,0.000000 0.000000,-25.000000 0.000000,0.000000 0.000000,25.000000 0.000000,0.000000 0.000000,0.000000 0.000000,0.000000 0.000000,0.000000 0.000000,0.000000 0.000000,0.000000 0.000000,0.000000 0.000000,0.000000 0.000000,0.000000 0.000000,0.000000 0.000000,0.000000 0.000000,0.000000 0.000000,0.000000 0.000000,-25.000000 0.000000,0.000000 0.000000,25.000000 0.000000,0.000000 0.000000,0.000000 0.000000,0.000000 0.000000,-25.000000 0.000000,0.000000 0.000000,25.000000 0.000000,0.000000 0.000000,0.000000 0.000000,0.000000 0.000000,-25.000000 0.000000,0.000000 0.000000,0.000000 0.000000,0.000000 0.000000,25.000000 0.000000,0.000000 0.000000,-25.000000 0.000000,0.000000 0.000000,25.000000 0.000000,0.000000 0.000000,0.000000 0.000000,0.000000 0.000000,-25.000000 0.000000,0.000000 0.000000,25.000000 0.000000,0.000000 0.000000,0.000000 0.000000,0.000000 0.000000,-25.000000 0.000000,0.000000 0.000000,25.000000 0.000000,0.000000 0.000000,25.000000 0.000000,0.000000 0.000000,-25.000000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0.000000,-25.000000 0.000000,0.000000 0.000000,25.000000 0.000000,0.000000 0.000000,0.000000 0.000000,0.000000 0.000000,-25.000000 0.000000,0.000000 0.000000,25.000000 0.000000,0.000000 0.000000,0.000000 0.000000,0.000000 0.000000,0.000000 25.000000,0.000000 0.000000,0.000000-25.000000,0.000000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0.000000,-25.000000 0.000000,0.000000 0.000000,25.000000 0.000000,0.000000 0.000000,0.000000 0.000000,0.000000 0.000000,-25.000000 0.000000,0.000000 0.000000,25.000000 0.000000,0.000000 0.000000,0.000000 0.000000,0.000000 0.000000,0.000000 0.000000,0.000000 0.000000,0.000000 0.000000,0.000000 0.000000,0.000000 0.000000,0.000000 0.000000,0.000000 0.000000,0.000000 0.000000,0.000000 0.000000,0.000000 0.000000,25.000000 0.000000,0.000000 0.000000,-25.000000 0.000000,0.000000 0.000000,0.000000 0.000000,0.000000 0.000000,25.000000 0.000000,0.000000 0.000000,-25.000000 0.000000,0.000000 0.000000,0.000000-25.000000,0.000000 0.000000,0.000000 25.000000,0.000000 0.000000,0.000000 0.000000,0.000000 0.000000,0.000000 0.000000,0.000000 0.000000,0.000000 0.000000,0.000000 0.000000,0.000000 0.000000,0.000000 0.000000,0.000000 0.000000,0.000000 0.000000,0.000000 0.000000,0.000000 0.000000,-25.000000 0.000000,0.000000 0.000000,25.000000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0.000000,-25.000000 0.000000,0.000000 0.000000,25.000000 0.000000,0.000000 0.000000,0.000000 0.000000,0.000000 0.000000,-25.000000 0.000000,0.000000 0.000000,25.000000 0.000000,0.000000 0.000000,-25.000000 0.000000,0.000000 0.000000,25.000000 0.000000,0.000000 0.000000,-25.000000 0.000000,0.000000 0.000000,25.000000 0.000000,0.000000 0.000000,-25.000000 0.000000,0.000000 0.000000,0.000000 0.000000,0.000000 0.000000,0.000000 0.000000,0.000000 0.000000,0.000000 0.000000,0.000000 0.000000,0.000000 0.000000,0.000000 0.000000,0.000000 25.000000,0.000000 0.000000,0.000000-25.000000,0.000000 0.000000,0.000000 0.000000,0.000000 0.000000,0.000000 0.000000,0.000000 0.000000,0.000000 0.000000,0.000000 0.000000,0.000000 0.000000,0.000000 0.000000,0.000000 25.000000,0.000000 0.000000,0.000000-25.000000,0.000000 0.000000,0.000000 0.000000,0.000000 0.000000,-25.000000 25.000000,0.000000 0.000000,0.000000 0.000000</inkml:trace>
</inkml:ink>
</file>

<file path=ppt/ink/ink42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16:47"/>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8000.000000 33550.000000,'50.000000'0.000000,"-25.000000"0.000000,0.000000 0.000000,0.000000 0.000000,0.000000 0.000000,0.000000 0.000000,0.000000 0.000000,25.000000 0.000000,0.000000 0.000000,-25.000000 0.000000,0.000000 0.000000,25.000000 0.000000,0.000000 0.000000,25.000000 0.000000,0.000000 0.000000,-25.000000 0.000000,0.000000 0.000000,25.000000-25.000000,0.000000 0.000000,0.000000 25.000000,0.000000 0.000000,0.000000 0.000000,0.000000 0.000000,0.000000 0.000000,0.000000 0.000000,25.000000 0.000000,0.000000 0.000000,-25.000000 0.000000,0.000000 0.000000,0.000000 0.000000,0.000000 0.000000,0.000000 0.000000,0.000000 0.000000,-25.000000 0.000000,0.000000 0.000000,25.000000-25.000000,0.000000 0.000000,0.000000 25.000000,0.000000 0.000000,0.000000 0.000000,0.000000 0.000000,-25.000000-25.000000,0.000000 0.000000,25.000000 25.000000,0.000000 0.000000,0.000000 0.000000,0.000000 0.000000,-25.000000 0.000000,0.000000 0.000000,25.000000-25.000000,0.000000 0.000000,-25.000000 25.000000,0.000000 0.000000,0.000000 0.000000,0.000000 0.000000,25.000000 0.000000,0.000000 0.000000,-25.000000 0.000000,0.000000 0.000000,0.000000 0.000000,0.000000 0.000000,25.000000-25.000000,0.000000 0.000000,-25.000000 25.000000,0.000000 0.000000,0.000000 0.000000,0.000000 0.000000,0.000000 0.000000,0.000000 0.000000,-25.000000 0.000000,0.000000 0.000000,25.000000-25.000000,0.000000 0.000000,0.000000 25.000000,0.000000 0.000000,-25.000000 0.000000,0.000000 0.000000,25.000000 0.000000,0.000000 0.000000,0.000000 0.000000,0.000000 0.000000,0.000000-25.000000,0.000000 0.000000,-25.000000 25.000000,0.000000 0.000000,25.000000 0.000000,0.000000 0.000000,0.000000 0.000000,0.000000 0.000000,-25.000000 0.000000,0.000000 0.000000,25.000000 0.000000,0.000000 0.000000,0.000000 0.000000,0.000000 0.000000,0.000000 0.000000,0.000000 0.000000,0.000000 0.000000,0.000000 0.000000,0.000000 0.000000,0.000000 0.000000,0.000000 0.000000,0.000000 0.000000,0.000000 0.000000,0.000000 0.000000,0.000000-25.000000,0.000000 0.000000,0.000000 25.000000,0.000000 0.000000,0.000000 0.000000,0.000000 0.000000,0.000000 0.000000,0.000000 0.000000,-25.000000 0.000000,0.000000 0.000000,25.000000 0.000000,0.000000 0.000000,0.000000 0.000000,0.000000 0.000000,-25.000000 0.000000,0.000000 0.000000,25.000000 0.000000,0.000000 0.000000,0.000000 0.000000,0.000000 0.000000,-25.000000 0.000000,0.000000 0.000000,25.000000-25.000000,0.000000 0.000000,0.000000 25.000000,0.000000 0.000000,0.000000 0.000000,0.000000 0.000000,0.000000 0.000000,0.000000 0.000000,0.000000-25.000000,0.000000 0.000000,0.000000 25.000000,0.000000 0.000000,25.000000 0.000000,0.000000 0.000000,-25.000000 0.000000,0.000000 0.000000,0.000000 0.000000,0.000000 0.000000,25.000000 0.000000,0.000000 0.000000,-25.000000-25.000000,0.000000 0.000000,0.000000 25.000000,0.000000 0.000000,0.000000 0.000000,0.000000 0.000000,0.000000 0.000000,0.000000 0.000000,0.000000 0.000000,0.000000 0.000000,0.000000 0.000000,0.000000 0.000000,0.000000 0.000000,0.000000 0.000000,-25.000000 0.000000,0.000000 0.000000,25.000000 0.000000,0.000000 0.000000,-25.000000 0.000000,0.000000 0.000000,25.000000 0.000000,0.000000 0.000000,0.000000 0.000000,0.000000 0.000000,-25.000000 0.000000,0.000000 0.000000,25.000000 0.000000,0.000000 0.000000,-25.000000 0.000000,0.000000 0.000000,25.000000 0.000000,0.000000 0.000000,-25.000000 0.000000,0.000000 0.000000,25.000000 25.000000,0.000000 0.000000,0.000000-25.000000,0.000000 0.000000,-25.000000 0.000000,0.000000 0.000000,25.000000 0.000000,0.000000 0.000000,0.000000 0.000000,0.000000 0.000000,-25.000000 0.000000,0.000000 0.000000,25.000000 0.000000,0.000000 0.000000,0.000000 0.000000,0.000000 0.000000,-25.000000 0.000000,0.000000 0.000000,25.000000 0.000000,0.000000 0.000000,-25.000000 0.000000,0.000000 0.000000,0.000000 25.000000,0.000000 0.000000,25.000000-25.000000,0.000000 0.000000,-25.000000 0.000000,0.000000 0.000000,0.000000 0.000000,0.000000 0.000000,25.000000 0.000000,0.000000 0.000000,-25.000000 0.000000,0.000000 0.000000,0.000000 0.000000,0.000000 0.000000,25.000000 0.000000,0.000000 0.000000,-25.000000 0.000000,0.000000 0.000000,0.000000 0.000000,0.000000 0.000000,25.000000 0.000000,0.000000 0.000000,-25.000000 0.000000,0.000000 0.000000,25.000000 0.000000,0.000000 0.000000,-25.000000 0.000000,0.000000 0.000000,25.000000 0.000000,0.000000 0.000000,0.000000 0.000000,0.000000 0.000000,-25.000000 0.000000,0.000000 0.000000,25.000000 0.000000,0.000000 0.000000,0.000000 0.000000,0.000000 0.000000,-25.000000 0.000000,0.000000 0.000000,25.000000 0.000000,0.000000 0.000000,0.000000 0.000000,0.000000 0.000000,0.000000 0.000000,0.000000 0.000000,0.000000 0.000000,0.000000 0.000000,0.000000 0.000000,0.000000 0.000000,0.000000 0.000000,0.000000 0.000000,0.000000 0.000000,0.000000 0.000000,0.000000 0.000000,0.000000 0.000000,0.000000 0.000000,0.000000 0.000000,-25.000000 0.000000,0.000000 0.000000,25.000000 0.000000,0.000000 0.000000,0.000000-25.000000,0.000000 0.000000,0.000000 25.000000,0.000000 0.000000,-25.000000 0.000000,0.000000 0.000000,25.000000 0.000000,0.000000 0.000000,0.000000 0.000000,0.000000 0.000000,-25.000000 0.000000,0.000000 0.000000,25.000000 0.000000,0.000000 0.000000,0.000000 0.000000,0.000000 0.000000,0.000000 0.000000,0.000000 0.000000,0.000000 0.000000,0.000000 0.000000,-25.000000 0.000000,0.000000 0.000000,25.000000 0.000000,0.000000 0.000000,0.000000 0.000000,0.000000 0.000000,0.000000 0.000000,0.000000 0.000000,0.000000 0.000000,0.000000 0.000000,0.000000 0.000000,0.000000 0.000000,0.000000 0.000000,0.000000 0.000000,0.000000 0.000000,0.000000 0.000000,0.000000 0.000000,0.000000 0.000000,-25.000000 0.000000,0.000000 0.000000,25.000000 0.000000,0.000000 0.000000,0.000000 0.000000,0.000000 0.000000,-25.000000 0.000000,0.000000 0.000000,25.000000-25.000000,0.000000 0.000000,-25.000000 25.000000,0.000000 0.000000,25.000000 0.000000,0.000000 0.000000,-25.000000 0.000000,0.000000 0.000000,25.000000 0.000000,0.000000 0.000000,-25.000000 0.000000,0.000000 0.000000,25.000000 0.000000,0.000000 0.000000,0.000000 0.000000,0.000000 0.000000,-25.000000 0.000000,0.000000 0.000000,25.000000 0.000000,0.000000 0.000000,-25.000000 0.000000,0.000000 0.000000,25.000000 0.000000,0.000000 0.000000,0.000000 0.000000,0.000000 0.000000,-25.000000 0.000000,0.000000 0.000000,25.000000 0.000000,0.000000 0.000000,0.000000 0.000000,0.000000 0.000000,-25.000000 0.000000,0.000000 0.000000,25.000000 0.000000,0.000000 0.000000,0.000000 0.000000,0.000000 0.000000,0.000000 0.000000,0.000000 0.000000,-25.000000 0.000000,0.000000 0.000000,25.000000 0.000000,0.000000 0.000000,0.000000 0.000000,0.000000 0.000000,-25.000000 0.000000,0.000000 0.000000,25.000000 0.000000,0.000000 0.000000,-25.000000 0.000000,0.000000 0.000000,25.000000 0.000000,0.000000 0.000000,-25.000000 0.000000,0.000000 0.000000,25.000000 0.000000,0.000000 0.000000,-25.000000 0.000000,0.000000 0.000000,0.000000 0.000000,0.000000 0.000000,25.000000 0.000000,0.000000 0.000000,-25.000000 0.000000,0.000000 0.000000,0.000000 0.000000,0.000000 0.000000,25.000000 0.000000,0.000000 0.000000,-25.000000 0.000000,0.000000 0.000000,25.000000 0.000000,0.000000 0.000000,-25.000000 0.000000,0.000000 0.000000,25.000000 0.000000,0.000000 0.000000,-25.000000 0.000000,0.000000 0.000000,25.000000 0.000000,0.000000 0.000000,-25.000000 0.000000,0.000000 0.000000,25.000000 0.000000,0.000000 0.000000,0.000000 0.000000,0.000000 0.000000,-25.000000 0.000000,0.000000 0.000000,25.000000 0.000000,0.000000 0.000000,-25.000000 0.000000,0.000000 0.000000,25.000000 0.000000,0.000000 0.000000,0.000000 0.000000,0.000000 0.000000,-25.000000 0.000000,0.000000 0.000000,0.000000 25.000000,0.000000 0.000000,25.000000-25.000000,0.000000 0.000000,-25.000000 0.000000,0.000000 0.000000,0.000000 0.000000,0.000000 0.000000,0.000000 0.000000,0.000000 0.000000,0.000000 0.000000,0.000000 0.000000,0.000000 0.000000,0.000000 0.000000,0.000000 0.000000,0.000000 0.000000,0.000000 25.000000,0.000000 0.000000,0.000000-25.000000,0.000000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25.000000,0.000000 0.000000,0.000000-25.000000,0.000000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0.000000,25.000000 0.000000,0.000000 0.000000,-25.000000 0.000000,0.000000 0.000000,25.000000 0.000000,0.000000 0.000000,-25.000000 0.000000,0.000000 0.000000,25.000000 0.000000,0.000000 0.000000,-25.000000 0.000000,0.000000 0.000000,25.000000 0.000000,0.000000 0.000000,-25.000000 0.000000,0.000000 0.000000,25.000000 0.000000,0.000000 0.000000,0.000000 0.000000,0.000000 0.000000,-25.000000 0.000000,0.000000 0.000000,25.000000 0.000000,0.000000 0.000000,-25.000000 0.000000,0.000000 0.000000,25.000000 0.000000,0.000000 0.000000,-25.000000 0.000000,0.000000 0.000000,25.000000 0.000000,0.000000 0.000000,-25.000000 0.000000,0.000000 0.000000,25.000000 0.000000,0.000000 0.000000,-25.000000 0.000000,0.000000 0.000000,25.000000-25.000000,0.000000 0.000000,-25.000000 25.000000,0.000000 0.000000,25.000000 0.000000,0.000000 0.000000,-25.000000 0.000000,0.000000 0.000000,25.000000 0.000000,0.000000 0.000000,-25.000000 0.000000,0.000000 0.000000,25.000000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0.000000,-25.000000 0.000000,0.000000 0.000000,25.000000 0.000000,0.000000 0.000000,0.000000 0.000000,0.000000 0.000000,0.000000 0.000000,0.000000 0.000000,25.000000 0.000000,0.000000 0.000000,-25.000000 0.000000,0.000000 0.000000,25.000000 0.000000,0.000000 0.000000,0.000000 0.000000,0.000000 0.000000,0.000000 0.000000,0.000000 0.000000,-25.000000 0.000000,0.000000 0.000000,50.000000 0.000000,0.000000 0.000000,-50.000000 0.000000,0.000000 0.000000,25.000000 0.000000,0.000000 0.000000,0.000000 0.000000,0.000000 0.000000,-25.000000 0.000000,0.000000 0.000000,0.000000 0.000000,0.000000 0.000000,25.000000 0.000000,0.000000 0.000000,0.000000 0.000000,0.000000 0.000000,-25.000000 0.000000,0.000000 0.000000,25.000000 0.000000,0.000000 0.000000,0.000000 0.000000,0.000000 0.000000,0.000000 0.000000,0.000000 0.000000,0.000000 0.000000,0.000000 0.000000,0.000000 0.000000,0.000000 0.000000,0.000000 0.000000,0.000000 0.000000,0.000000 0.000000,0.000000 0.000000,0.000000 0.000000,0.000000 0.000000,0.000000 0.000000,0.000000 0.000000,-25.000000 0.000000,0.000000 0.000000,25.000000 0.000000,0.000000 0.000000,-25.000000 0.000000,0.000000 0.000000,25.000000 0.000000,0.000000 0.000000,-25.000000 0.000000,0.000000 0.000000,25.000000 0.000000,0.000000 0.000000,-25.000000 0.000000,0.000000 0.000000,25.000000 0.000000,0.000000 0.000000,0.000000 0.000000,0.000000 0.000000,0.000000 0.000000,0.000000 0.000000,0.000000 0.000000,0.000000 0.000000,0.000000 0.000000,0.000000 0.000000,0.000000 0.000000,0.000000 0.000000,0.000000 0.000000,0.000000 0.000000,-25.000000 0.000000,0.000000 0.000000,25.000000 0.000000,0.000000 0.000000,-25.000000 0.000000,0.000000 0.000000,25.000000 0.000000,0.000000 0.000000,-25.000000 0.000000,0.000000 0.000000,25.000000 0.000000,0.000000 0.000000,-25.000000 0.000000,0.000000 0.000000,25.000000 0.000000,0.000000 0.000000,0.000000 0.000000,0.000000 0.000000,-25.000000 0.000000,0.000000 0.000000,25.000000 0.000000,0.000000 0.000000,0.000000 0.000000,0.000000 0.000000,0.000000 0.000000,0.000000 0.000000,0.000000 0.000000,0.000000 0.000000,-25.000000 0.000000,0.000000 0.000000,25.000000 0.000000,0.000000 0.000000,-25.000000 0.000000,0.000000 0.000000,0.000000 0.000000,0.000000 0.000000,0.000000 0.000000,0.000000 0.000000,0.000000 0.000000,0.000000 0.000000,0.000000 0.000000,0.000000 0.000000,0.000000 0.000000,0.000000 0.000000,0.000000 0.000000,0.000000 0.000000,0.000000 0.000000,0.000000 0.000000,0.000000 0.000000,0.000000 0.000000,0.000000 25.000000,0.000000 0.000000,25.000000-25.000000,0.000000 0.000000,-25.000000 0.000000,0.000000 0.000000,25.000000 0.000000,0.000000 0.000000,-25.000000 0.000000,0.000000 0.000000,0.000000 0.000000,0.000000 0.000000,25.000000 0.000000,0.000000 0.000000,-25.000000 0.000000,0.000000 0.000000,0.000000 0.000000,0.000000 0.000000,25.000000 0.000000,0.000000 0.000000,-25.000000 0.000000,0.000000 0.000000,0.000000 0.000000,0.000000 0.000000,0.000000 0.000000,0.000000 0.000000,0.000000 0.000000,0.000000 0.000000,0.000000 0.000000,0.000000 0.000000,0.000000 25.000000,0.000000 0.000000,0.000000-25.000000,0.000000 0.000000,25.000000 0.000000,0.000000 0.000000,-25.000000 0.000000,0.000000 0.000000,0.000000 0.000000,0.000000 0.000000,25.000000 0.000000,0.000000 0.000000,-25.000000 0.000000,0.000000 0.000000,25.000000 0.000000,0.000000 0.000000,0.000000 0.000000,0.000000 0.000000,0.000000 25.000000,0.000000 0.000000,-25.000000-25.000000,0.000000 0.000000,25.000000 0.000000,0.000000 0.000000,0.000000 0.000000,0.000000 0.000000,-25.000000 0.000000,0.000000 0.000000,0.000000 0.000000,0.000000 0.000000,0.000000 0.000000,0.000000 0.000000,25.000000 0.000000,0.000000 0.000000,-25.000000 0.000000,0.000000 0.000000,25.000000 0.000000,0.000000 0.000000,-25.000000 25.000000,0.000000 0.000000,25.000000-25.000000,0.000000 0.000000,-25.000000 0.000000,0.000000 0.000000,25.000000 0.000000,0.000000 0.000000,0.000000 0.000000,0.000000 0.000000,0.000000 0.000000,0.000000 0.000000,0.000000 0.000000,0.000000 0.000000,0.000000 0.000000,0.000000 0.000000,0.000000 0.000000,0.000000 0.000000,0.000000 25.000000,0.000000 0.000000,-25.000000-25.000000,0.000000 0.000000,25.000000 0.000000,0.000000 0.000000,-25.000000 0.000000,0.000000 0.000000,25.000000 0.000000,0.000000 0.000000,-25.000000 0.000000,0.000000 0.000000,25.000000 0.000000,0.000000 0.000000,0.000000 0.000000,0.000000 0.000000,0.000000 0.000000,0.000000 0.000000,0.000000 0.000000,0.000000 0.000000,25.000000 0.000000,0.000000 0.000000,-25.000000 0.000000,0.000000 0.000000,0.000000 0.000000,0.000000 0.000000,25.000000 0.000000,0.000000 0.000000,-25.000000 0.000000,0.000000 0.000000,0.000000 0.000000,0.000000 0.000000,25.000000 0.000000,0.000000 0.000000,-25.000000 0.000000,0.000000 0.000000,0.000000 0.000000,0.000000 0.000000,25.000000 0.000000,0.000000 0.000000,0.000000 0.000000,0.000000 0.000000,0.000000 0.000000,0.000000 0.000000,25.000000 0.000000,0.000000 0.000000,0.000000 0.000000,0.000000 0.000000,0.000000 25.000000,0.000000 0.000000,0.000000-25.000000,0.000000 0.000000,0.000000 25.000000,0.000000 0.000000,25.000000-25.000000,0.000000 0.000000,0.000000 25.000000,0.000000 0.000000,0.000000-25.000000,0.000000 0.000000,25.000000 25.000000,0.000000 0.000000,0.000000 0.000000,0.000000 0.000000,0.000000 0.000000,0.000000 0.000000,-25.000000 0.000000,0.000000 0.000000,50.000000 0.000000,0.000000 0.000000,-25.000000 0.000000,0.000000 0.000000,25.000000 0.000000,0.000000 0.000000,0.000000 0.000000,0.000000 0.000000,-25.000000-25.000000,0.000000 0.000000,0.000000 25.000000,0.000000 0.000000,0.000000 25.000000,0.000000 0.000000,0.000000-50.000000,0.000000 0.000000,0.000000 25.000000,0.000000 0.000000,0.000000 0.000000,0.000000 0.000000,-25.000000 0.000000,0.000000 0.000000,-50.000000-25.000000,0.000000 0.000000,25.000000 25.000000,0.000000 0.000000,-25.000000-25.000000,0.000000 0.000000,25.000000 25.000000,0.000000 0.000000,-25.000000-25.000000,0.000000 0.000000,0.000000 0.000000,0.000000 0.000000,-25.000000 0.000000,0.000000 0.000000,-25.000000 25.000000,0.000000 0.000000,0.000000-25.000000,0.000000 0.000000,-25.000000 0.000000,0.000000 0.000000,0.000000 0.000000,0.000000 0.000000,0.000000 0.000000,0.000000 0.000000,0.000000 0.000000</inkml:trace>
</inkml:ink>
</file>

<file path=ppt/ink/ink42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16:51"/>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67700.000000 30600.000000,'50.000000'0.000000,"-25.000000"0.000000,0.000000 0.000000,0.000000 0.000000,0.000000 0.000000,25.000000 0.000000,0.000000 0.000000,-25.000000 0.000000,0.000000 0.000000,0.000000 0.000000,0.000000 0.000000,0.000000 0.000000,0.000000 0.000000,-25.000000 25.000000,0.000000 0.000000,-50.000000-25.000000,0.000000 0.000000,25.000000 25.000000,0.000000 0.000000,-25.000000 0.000000,0.000000 0.000000,-25.000000-25.000000,0.000000 0.000000,-25.000000 0.000000,0.000000 0.000000,25.000000 25.000000,0.000000 0.000000,-25.000000-25.000000,0.000000 0.000000,25.000000 0.000000,0.000000 0.000000,0.000000 0.000000,0.000000 0.000000,-25.000000 0.000000,0.000000 0.000000,25.000000 25.000000,0.000000 0.000000,-25.000000-25.000000,0.000000 0.000000,0.000000 0.000000,0.000000 0.000000,-25.000000 0.000000,0.000000 0.000000,0.000000 0.000000,0.000000 0.000000,0.000000 0.000000,0.000000 0.000000,0.000000 0.000000,0.000000 0.000000,25.000000 0.000000,0.000000 0.000000,25.000000 0.000000,0.000000 0.000000,-25.000000 0.000000,0.000000 0.000000,25.000000 0.000000,0.000000 0.000000,0.000000 0.000000,0.000000 0.000000,0.000000 0.000000,0.000000 0.000000,0.000000 0.000000,0.000000 0.000000,-25.000000 0.000000,0.000000 0.000000,0.000000 0.000000,0.000000 0.000000,25.000000 0.000000,0.000000 0.000000,0.000000 0.000000,0.000000 0.000000,0.000000 0.000000,0.000000 0.000000,0.000000 0.000000,0.000000 0.000000,25.000000 0.000000,0.000000 0.000000,-25.000000 0.000000,0.000000 0.000000,0.000000 0.000000,0.000000 0.000000,0.000000 0.000000,0.000000 0.000000,0.000000 0.000000,0.000000 0.000000,25.000000 0.000000,0.000000 0.000000,-25.000000 0.000000,0.000000 0.000000,-25.000000 0.000000,0.000000 0.000000,25.000000 0.000000,0.000000 0.000000,-25.000000 0.000000,0.000000 0.000000,0.000000 25.000000,0.000000 0.000000,25.000000-25.000000,0.000000 0.000000,-25.000000 0.000000,0.000000 0.000000,25.000000 0.000000,0.000000 0.000000,0.000000 0.000000,0.000000 0.000000,25.000000 0.000000,0.000000 0.000000,-25.000000 25.000000,0.000000 0.000000,25.000000-25.000000,0.000000 0.000000,0.000000 0.000000,0.000000 0.000000,-25.000000 0.000000,0.000000 0.000000,0.000000 0.000000,0.000000 0.000000,0.000000 0.000000,0.000000 0.000000,0.000000 0.000000,0.000000 0.000000,0.000000 0.000000,0.000000 0.000000,0.000000 0.000000,0.000000 0.000000,0.000000 0.000000,0.000000 0.000000,25.000000 0.000000,0.000000 0.000000,0.000000 0.000000,0.000000 0.000000,25.000000 0.000000,0.000000 0.000000,0.000000 0.000000,0.000000 0.000000,0.000000 0.000000,0.000000 0.000000,0.000000 0.000000,0.000000 0.000000,0.000000 0.000000,0.000000 0.000000,25.000000-25.000000,0.000000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0.000000,25.000000 0.000000,0.000000 0.000000,-25.000000 0.000000,0.000000 0.000000,25.000000 0.000000,0.000000 0.000000,25.000000 0.000000,0.000000 0.000000,-25.000000-25.000000,0.000000 0.000000,25.000000 25.000000,0.000000 0.000000,0.000000 0.000000,0.000000 0.000000,0.000000 0.000000,0.000000 0.000000,25.000000-25.000000,0.000000 0.000000,0.000000 25.000000,0.000000 0.000000,0.000000-25.000000,0.000000 0.000000,25.000000 25.000000,0.000000 0.000000,-25.000000 0.000000,0.000000 0.000000,0.000000-25.000000,0.000000 0.000000,0.000000 25.000000,0.000000 0.000000,-25.000000 0.000000,0.000000 0.000000,50.000000 0.000000,0.000000 0.000000,-50.000000 0.000000,0.000000 0.000000,50.000000 0.000000,0.000000 0.000000,-25.000000 0.000000,0.000000 0.000000,25.000000 0.000000,0.000000 0.000000,25.000000 0.000000,0.000000 0.000000,0.000000 0.000000,0.000000 0.000000,0.000000 0.000000,0.000000 0.000000,0.000000 0.000000,0.000000 0.000000,0.000000 25.000000,0.000000 0.000000,-25.000000-25.000000,0.000000 0.000000,25.000000 25.000000,0.000000 0.000000,0.000000-25.000000,0.000000 0.000000,0.000000 25.000000,0.000000 0.000000,25.000000 0.000000,0.000000 0.000000,0.000000 0.000000,0.000000 0.000000,-25.000000 0.000000,0.000000 0.000000,-25.000000 0.000000,0.000000 0.000000,25.000000 0.000000,0.000000 0.000000,-25.000000 25.000000,0.000000 0.000000,-25.000000 0.000000,0.000000 0.000000,25.000000 0.000000,0.000000 0.000000,0.000000 0.000000,0.000000 0.000000,0.000000 0.000000,0.000000 0.000000,25.000000 25.000000,0.000000 0.000000,-25.000000-25.000000,0.000000 0.000000,-25.000000 25.000000,0.000000 0.000000,25.000000-25.000000,0.000000 0.000000,-50.000000 25.000000,0.000000 0.000000,25.000000 0.000000,0.000000 0.000000,-25.000000-25.000000,0.000000 0.000000,-25.000000 25.000000,0.000000 0.000000,25.000000-25.000000,0.000000 0.000000,-25.000000 25.000000,0.000000 0.000000,0.000000-25.000000,0.000000 0.000000,0.000000 0.000000,0.000000 0.000000,0.000000 0.000000,0.000000 0.000000,0.000000 0.000000,0.000000 0.000000,-25.000000 0.000000,0.000000 0.000000,25.000000 0.000000,0.000000 0.000000,-25.000000 0.000000,0.000000 0.000000,0.000000 0.000000,0.000000 0.000000,-25.000000 0.000000,0.000000 0.000000,-25.000000 0.000000,0.000000 0.000000,0.000000 0.000000,0.000000 0.000000,0.000000 0.000000,0.000000 0.000000,0.000000-25.000000,0.000000 0.000000,0.000000 25.000000,0.000000 0.000000,-25.000000 0.000000,0.000000 0.000000,25.000000-25.000000,0.000000 0.000000,-25.000000 25.000000,0.000000 0.000000,0.000000 0.000000,0.000000 0.000000,-25.000000-25.000000,0.000000 0.000000,25.000000 25.000000,0.000000 0.000000,-25.000000-25.000000,0.000000 0.000000,0.000000 25.000000,0.000000 0.000000,25.000000 0.000000,0.000000 0.000000,0.000000-25.000000,0.000000 0.000000,-25.000000 25.000000,0.000000 0.000000,25.000000 0.000000,0.000000 0.000000,0.000000-25.000000,0.000000 0.000000,0.000000 0.000000,0.000000 0.000000,-25.000000 0.000000,0.000000 0.000000,0.000000 0.000000,0.000000 0.000000,0.000000 0.000000,0.000000 0.000000,0.000000 0.000000,0.000000 0.000000,0.000000 0.000000,0.000000 0.000000,0.000000 25.000000,0.000000 0.000000,0.000000-25.000000,0.000000 0.000000,0.000000 0.000000,0.000000 0.000000,0.000000 0.000000,0.000000 0.000000,0.000000 0.000000,0.000000 0.000000,25.000000 0.000000,0.000000 0.000000,-25.000000 0.000000,0.000000 0.000000,25.000000 0.000000,0.000000 0.000000,0.000000 0.000000,0.000000 0.000000,0.000000 0.000000,0.000000 0.000000,-25.000000 0.000000,0.000000 0.000000,25.000000-25.000000,0.000000 0.000000,-25.000000 25.000000,0.000000 0.000000,25.000000 0.000000,0.000000 0.000000,0.000000 0.000000,0.000000 0.000000,-25.000000 0.000000,0.000000 0.000000,50.000000 0.000000,0.000000 0.000000,-25.000000 0.000000,0.000000 0.000000,0.000000 0.000000,0.000000 0.000000,25.000000 0.000000,0.000000 0.000000,25.000000 0.000000,0.000000 0.000000,-25.000000 0.000000,0.000000 0.000000,0.000000 0.000000,0.000000 0.000000,25.000000 0.000000,0.000000 0.000000,0.000000 0.000000,0.000000 0.000000,0.000000 0.000000,0.000000 0.000000,0.000000 0.000000,0.000000 0.000000,50.000000 0.000000,0.000000 0.000000,0.000000-25.000000,0.000000 0.000000,25.000000 25.000000,0.000000 0.000000,25.000000 0.000000,0.000000 0.000000,0.000000 0.000000,0.000000 0.000000,25.000000 0.000000,0.000000 0.000000,25.000000 0.000000,0.000000 0.000000,50.000000-25.000000,0.000000 0.000000,25.000000 25.000000,0.000000 0.000000,50.000000 0.000000,0.000000 0.000000,25.000000 0.000000,0.000000 0.000000,-50.000000 0.000000,0.000000 0.000000,0.000000 0.000000,0.000000 0.000000,50.000000 0.000000,0.000000 0.000000,-25.000000 0.000000,0.000000 0.000000,-25.000000 0.000000,0.000000 0.000000,50.000000 0.000000,0.000000 0.000000,-25.000000 0.000000,0.000000 0.000000,25.000000 0.000000,0.000000 0.000000,0.000000 0.000000,0.000000 0.000000,-25.000000 0.000000,0.000000 0.000000,25.000000 0.000000,0.000000 0.000000,25.000000 0.000000,0.000000 0.000000,-75.000000 0.000000,0.000000 0.000000,-25.000000 0.000000,0.000000 0.000000,50.000000 0.000000,0.000000 0.000000,-25.000000 0.000000,0.000000 0.000000,-25.000000 0.000000,0.000000 0.000000,-25.000000 0.000000,0.000000 0.000000,0.000000 0.000000,0.000000 0.000000,0.000000 0.000000,0.000000 0.000000,25.000000 0.000000,0.000000 0.000000,-25.000000 0.000000,0.000000 0.000000,-25.000000 0.000000,0.000000 0.000000,-25.000000 25.000000,0.000000 0.000000,-25.000000-25.000000,0.000000 0.000000,25.000000 0.000000,0.000000 0.000000,-25.000000 25.000000,0.000000 0.000000,0.000000-25.000000,0.000000 0.000000,-25.000000 0.000000,0.000000 0.000000,25.000000 25.000000,0.000000 0.000000,-25.000000-25.000000,0.000000 0.000000,-25.000000 0.000000,0.000000 0.000000,0.000000 0.000000,0.000000 0.000000,-25.000000 25.000000,0.000000 0.000000,0.000000-25.000000,0.000000 0.000000,0.000000 0.000000,0.000000 0.000000,0.000000 0.000000,0.000000 0.000000,0.000000 0.000000,0.000000 0.000000,0.000000 0.000000,0.000000 0.000000,-25.000000 25.000000,0.000000 0.000000,-25.000000-25.000000,0.000000 0.000000,-25.000000 25.000000</inkml:trace>
</inkml:ink>
</file>

<file path=ppt/ink/ink42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19:05"/>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21609.000000 41380.000000,'0.000000'-25.000000,"-13.000000"13.000000,1.000000-1.000000,24.000000 13.000000,1.000000 0.000000,-13.000000 13.000000,0.000000-1.000000,12.000000-12.000000,1.000000 0.000000,-1.000000 0.000000,1.000000 0.000000,-13.000000 13.000000,0.000000-1.000000,12.000000-12.000000,1.000000 0.000000,-1.000000 0.000000,1.000000 0.000000,-1.000000 0.000000,1.000000 0.000000,-1.000000 0.000000,1.000000 0.000000,-1.000000 0.000000,1.000000 0.000000,-1.000000 13.000000,1.000000-1.000000,12.000000-12.000000,0.000000 0.000000,-13.000000 0.000000,1.000000 0.000000,12.000000 0.000000,0.000000 0.000000,-13.000000 0.000000,1.000000 0.000000,12.000000 0.000000,0.000000 0.000000,-13.000000 0.000000,1.000000 0.000000,12.000000 0.000000,0.000000 0.000000,-13.000000 0.000000,1.000000 0.000000,-1.000000 0.000000,1.000000 0.000000,12.000000 0.000000,0.000000 0.000000,-13.000000 0.000000,1.000000 0.000000,12.000000 0.000000,0.000000 0.000000,-13.000000 0.000000,1.000000 0.000000,12.000000 0.000000,0.000000 0.000000,-13.000000 0.000000,1.000000 0.000000,12.000000 0.000000,0.000000 0.000000,-13.000000 0.000000,1.000000 0.000000,-1.000000 0.000000,1.000000 0.000000,12.000000 0.000000,0.000000 0.000000,-13.000000 0.000000,1.000000 0.000000,-1.000000-12.000000,1.000000-1.000000,-1.000000 13.000000,1.000000 0.000000,-1.000000 0.000000,1.000000 0.000000,-1.000000 0.000000,1.000000 0.000000,-1.000000 0.000000,1.000000 0.000000,-1.000000 0.000000,1.000000 0.000000,-1.000000 0.000000,1.000000 0.000000,-1.000000 0.000000,1.000000 0.000000,-1.000000 0.000000,1.000000 0.000000,-1.000000 0.000000,1.000000 0.000000,0.000000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0.000000,13.000000 0.000000,0.000000 0.000000,-12.000000 0.000000,-1.000000 0.000000,1.000000 0.000000,-1.000000 0.000000,1.000000 0.000000,-1.000000 0.000000,1.000000 0.000000,-1.000000 0.000000,1.000000 0.000000,-1.000000 0.000000,13.000000 0.000000,0.000000 0.000000,-12.000000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13.000000,-1.000000-1.000000,1.000000-12.000000,-1.000000 0.000000,1.000000 0.000000,-1.000000 0.000000,1.000000 0.000000,-1.000000 0.000000,1.000000 13.000000,-1.000000-1.000000,1.000000-12.000000,-1.000000 0.000000,1.000000 0.000000,-1.000000 0.000000,1.000000 0.000000,0.000000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0.000000,12.000000 0.000000,0.000000 0.000000,-13.000000 0.000000,1.000000 0.000000,-1.000000 13.000000,1.000000-1.000000,-1.000000-12.000000,1.000000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0.000000,12.000000 0.000000,0.000000 0.000000,-13.000000 0.000000,1.000000 0.000000,-1.000000 0.000000,1.000000 0.000000,-1.000000 0.000000,1.000000 0.000000,12.000000 0.000000,0.000000 0.000000,-13.000000 0.000000,1.000000 0.000000,12.000000 0.000000,0.000000 0.000000,0.000000 0.000000,0.000000 0.000000,-13.000000 0.000000,1.000000 0.000000,12.000000 0.000000,0.000000 0.000000,0.000000 0.000000,0.000000 0.000000,0.000000 0.000000,0.000000 0.000000,0.000000 0.000000,0.000000 0.000000,0.000000 0.000000,0.000000 0.000000,0.000000 0.000000,0.000000 0.000000,0.000000-12.000000,0.000000-1.000000,0.000000 13.000000,0.000000 0.000000,0.000000 0.000000,0.000000 0.000000,-12.000000 0.000000,-1.000000 0.000000,13.000000 0.000000,0.000000 0.000000,-12.000000 0.000000,-1.000000 0.000000,13.000000-12.000000,0.000000-1.000000,-12.000000 13.000000,-1.000000 0.000000,13.000000 0.000000,0.000000 0.000000,0.000000 0.000000,0.000000 0.000000,-12.000000 0.000000,-1.000000 0.000000,1.000000-12.000000,-1.000000-1.000000,13.000000 13.000000,0.000000 0.000000,0.000000 0.000000,0.000000 0.000000,-12.000000 0.000000,-1.000000 0.000000,13.000000 0.000000,0.000000 0.000000,0.000000 0.000000,0.000000 0.000000,0.000000 0.000000,0.000000 0.000000,0.000000-12.000000,0.000000-1.000000,13.000000 13.000000,-1.000000 0.000000,-12.000000 0.000000,0.000000 0.000000,13.000000 0.000000,-1.000000 0.000000,-11.000000 0.000000,-1.000000 0.000000,12.000000-12.000000,1.000000-1.000000,-1.000000 13.000000,1.000000 0.000000,-13.000000 0.000000,0.000000 0.000000,12.000000 0.000000,1.000000 0.000000,-13.000000 0.000000,0.000000 0.000000,12.000000 0.000000,1.000000 0.000000,-13.000000 0.000000,0.000000 0.000000,0.000000 0.000000,0.000000 0.000000,0.000000 0.000000,0.000000 0.000000,0.000000 0.000000,0.000000 0.000000,0.000000 0.000000,0.000000 0.000000,-13.000000 0.000000,1.000000 0.000000,12.000000 0.000000,0.000000 0.000000,0.000000 0.000000,0.000000 0.000000,-13.000000 0.000000,1.000000 0.000000,12.000000 0.000000,0.000000 0.000000,-13.000000 0.000000,1.000000 0.000000,12.000000 0.000000,0.000000 0.000000,-13.000000 0.000000,1.000000 0.000000,-1.000000 0.000000,1.000000 0.000000,-1.000000-12.000000,1.000000-1.000000,-1.000000 13.000000,1.000000 0.000000,12.000000 0.000000,0.000000 0.000000,-13.000000 0.000000,1.000000 0.000000,-1.000000 0.000000,1.000000 0.000000,12.000000 0.000000,0.000000 0.000000,-12.000000 0.000000,-1.000000 0.000000,13.000000 0.000000,0.000000 0.000000,-12.000000 0.000000,-1.000000 0.000000,1.000000 0.000000,-1.000000 0.000000,13.000000 0.000000,0.000000 0.000000,-12.000000 0.000000,-1.000000 0.000000,1.000000 0.000000,-1.000000 0.000000,-12.000000-12.000000,0.000000-1.000000,13.000000 13.000000,-1.000000 0.000000,-12.000000-12.000000,0.000000-1.000000,-12.000000 1.000000,-1.000000-1.000000,1.000000 13.000000,-1.000000 0.000000,-12.000000-12.000000</inkml:trace>
</inkml:ink>
</file>

<file path=ppt/ink/ink42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19:18"/>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18932.000000 44832.000000,'25.000000'0.000000,"-12.000000"0.000000,-1.000000 0.000000,1.000000 0.000000,-1.000000 0.000000,1.000000 0.000000,-1.000000 0.000000,1.000000 0.000000,-1.000000 0.000000,1.000000 0.000000,-1.000000 0.000000,1.000000 0.000000,-1.000000 0.000000,1.000000 0.000000,-1.000000 0.000000,1.000000 0.000000,-1.000000 0.000000,1.000000 0.000000,0.000000 0.000000,-1.000000 0.000000,1.000000 0.000000,-1.000000 0.000000,1.000000 0.000000,-1.000000 0.000000,1.000000 0.000000,-1.000000 0.000000,1.000000 0.000000,12.000000 0.000000,0.000000 0.000000,-13.000000-13.000000,1.000000 1.000000,12.000000 12.000000,0.000000 0.000000,0.000000 0.000000,0.000000 0.000000,-13.000000-13.000000,1.000000 1.000000,12.000000 12.000000,0.000000 0.000000,0.000000 0.000000,0.000000 0.000000,-13.000000 0.000000,1.000000 0.000000,12.000000 0.000000,0.000000 0.000000,-13.000000 0.000000,1.000000 0.000000,12.000000 0.000000,0.000000 0.000000,-13.000000 0.000000,1.000000 0.000000,-1.000000 0.000000,1.000000 0.000000,12.000000 0.000000,0.000000 0.000000,-13.000000 12.000000,1.000000 1.000000,-1.000000-13.000000,1.000000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0.000000,0.000000 0.000000,-1.000000 0.000000,1.000000 0.000000,-1.000000 0.000000,1.000000 0.000000,-1.000000 0.000000,1.000000 0.000000,-1.000000 0.000000,1.000000 0.000000,-1.000000 0.000000,1.000000 0.000000,-1.000000 0.000000,13.000000 0.000000,0.000000 0.000000,-12.000000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12.000000,-1.000000 1.000000,1.000000-13.000000,-1.000000 0.000000,1.000000 0.000000,-1.000000 0.000000,1.000000 0.000000,-1.000000 0.000000,1.000000 0.000000,-1.000000 0.000000,1.000000 0.000000,-1.000000 0.000000,1.000000 0.000000,-1.000000 0.000000,1.000000 0.000000,-1.000000 0.000000,1.000000 0.000000,-1.000000 0.000000,13.000000 0.000000,0.000000 0.000000,-12.000000 0.000000,-1.000000 0.000000,1.000000 0.000000,-1.000000 0.000000,1.000000 0.000000,-1.000000 0.000000,1.000000 0.000000,-1.000000 0.000000,1.000000 0.000000,-1.000000 0.000000,1.000000-13.000000,-1.000000 1.000000,1.000000 12.000000,-1.000000 0.000000,1.000000 0.000000,-1.000000 0.000000,1.000000 0.000000,-1.000000 0.000000,1.000000 0.000000,-1.000000 0.000000,1.000000 0.000000,-1.000000 0.000000,1.000000 0.000000,-1.000000 0.000000,1.000000 0.000000,-1.000000 0.000000,1.000000 0.000000,-1.000000 0.000000,1.000000 0.000000,0.000000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0.000000,-26.000000 12.000000</inkml:trace>
</inkml:ink>
</file>

<file path=ppt/ink/ink42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19:19"/>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19057.000000 45607.000000,'25.000000'25.000000,"-12.000000"-25.000000,-1.000000 0.000000,1.000000 0.000000,-1.000000 0.000000,1.000000 0.000000,-1.000000 0.000000,1.000000 0.000000,0.000000 0.000000,-1.000000 0.000000,1.000000 0.000000,-1.000000 0.000000,1.000000 0.000000,-1.000000 0.000000,1.000000 0.000000,12.000000-13.000000,0.000000 1.000000,-13.000000 12.000000,1.000000 0.000000,-1.000000 0.000000,1.000000 0.000000,12.000000 0.000000,0.000000 0.000000,-13.000000-13.000000,1.000000 1.000000,-1.000000 12.000000,1.000000 0.000000,12.000000 0.000000,0.000000 0.000000,0.000000-13.000000,0.000000 1.000000,-13.000000 12.000000,1.000000 0.000000,12.000000 0.000000,0.000000 0.000000,0.000000-13.000000,0.000000 1.000000,-13.000000 12.000000,1.000000 0.000000,12.000000 0.000000,0.000000 0.000000,0.000000 0.000000,0.000000 0.000000,-13.000000-13.000000,1.000000 1.000000,12.000000 12.000000,0.000000 0.000000,0.000000 0.000000,0.000000 0.000000,0.000000-13.000000,0.000000 1.000000,0.000000 12.000000,0.000000 0.000000,0.000000-13.000000,0.000000 1.000000,0.000000 12.000000,0.000000 0.000000,0.000000 0.000000,0.000000 0.000000,0.000000-13.000000,0.000000 1.000000,-13.000000 12.000000,1.000000 0.000000,12.000000 0.000000,0.000000 0.000000,-13.000000-13.000000,1.000000 1.000000,-1.000000 12.000000,1.000000 0.000000,-1.000000 0.000000,1.000000 0.000000,0.000000 0.000000,-1.000000 0.000000,1.000000 0.000000,-1.000000 0.000000,1.000000 0.000000,-1.000000 0.000000,1.000000 12.000000,-1.000000 1.000000,1.000000-13.000000,-1.000000 0.000000,1.000000 0.000000,-1.000000 0.000000,-12.000000 12.000000,0.000000 1.000000,13.000000-13.000000,-1.000000 0.000000,1.000000 0.000000,-1.000000 0.000000,1.000000 0.000000,-1.000000 0.000000,1.000000 0.000000,-1.000000 0.000000,1.000000 12.000000,-1.000000 1.000000,1.000000-13.000000,-1.000000 0.000000,1.000000 0.000000,-1.000000 0.000000,1.000000 0.000000,-1.000000 0.000000,1.000000 0.000000,-1.000000 0.000000,1.000000 0.000000,-1.000000 0.000000,1.000000 0.000000,-1.000000 0.000000,1.000000 0.000000,-1.000000 0.000000,13.000000 0.000000,0.000000 0.000000,-12.000000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0.000000,1.000000-13.000000,-1.000000 1.000000,1.000000 12.000000,-1.000000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0.000000,-12.000000-13.000000,0.000000 1.000000,13.000000 12.000000,-1.000000 0.000000,1.000000 0.000000,-1.000000 0.000000,1.000000 0.000000,-1.000000 0.000000,-12.000000-13.000000,0.000000 1.000000,13.000000 12.000000,0.000000 0.000000,-13.000000-13.000000</inkml:trace>
</inkml:ink>
</file>

<file path=ppt/ink/ink42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19:26"/>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18332.000000 43706.000000,'25.000000'0.000000,"-25.000000"-12.000000,0.000000-1.000000,0.000000 1.000000,0.000000-1.000000,13.000000 13.000000,-1.000000 0.000000,1.000000-12.000000,-1.000000-1.000000,-12.000000 1.000000,0.000000-1.000000,13.000000 13.000000,-1.000000 0.000000,-12.000000-12.000000,0.000000-1.000000,13.000000 13.000000,-1.000000 0.000000,1.000000 0.000000,-1.000000 0.000000,1.000000 0.000000,-1.000000 0.000000,1.000000 0.000000,-1.000000 0.000000,1.000000 0.000000,-1.000000 0.000000,13.000000 0.000000,0.000000 0.000000,-12.000000 0.000000,-1.000000 0.000000,26.000000 0.000000,-1.000000 0.000000,-12.000000 13.000000,0.000000-1.000000,0.000000-12.000000,0.000000 0.000000,13.000000 0.000000,-1.000000 0.000000,1.000000 13.000000,-1.000000-1.000000,-12.000000-12.000000,0.000000 0.000000,13.000000 0.000000,-1.000000 0.000000,1.000000 0.000000,-1.000000 0.000000,-11.000000 0.000000,-1.000000 0.000000,12.000000 0.000000,1.000000 0.000000,-13.000000 13.000000,0.000000-1.000000,0.000000-12.000000,0.000000 0.000000,0.000000 0.000000,0.000000 0.000000,0.000000 0.000000,0.000000 0.000000,0.000000 0.000000,0.000000 0.000000,0.000000 13.000000,0.000000-1.000000,-13.000000-12.000000,1.000000 0.000000,-1.000000 0.000000,1.000000 0.000000,12.000000 13.000000,0.000000-1.000000,-13.000000-12.000000,1.000000 0.000000,-1.000000 0.000000,1.000000 0.000000,-1.000000 0.000000,1.000000 0.000000,12.000000 13.000000,0.000000-1.000000,-13.000000-12.000000,1.000000 0.000000,12.000000 0.000000,0.000000 0.000000,-13.000000 0.000000,1.000000 0.000000,12.000000 0.000000,0.000000 0.000000,0.000000 0.000000,0.000000 0.000000,-13.000000 0.000000,1.000000 0.000000,12.000000 0.000000,0.000000 0.000000,-13.000000 0.000000,1.000000 0.000000,12.000000 13.000000,0.000000-1.000000,-13.000000-12.000000,1.000000 0.000000,-1.000000 0.000000,1.000000 0.000000,12.000000 0.000000,0.000000 0.000000,-13.000000 0.000000,1.000000 0.000000,-1.000000 0.000000,1.000000 0.000000,12.000000 0.000000,0.000000 0.000000,-13.000000 0.000000,1.000000 0.000000,0.000000 0.000000,-1.000000 0.000000,13.000000 0.000000,0.000000 0.000000,-12.000000 0.000000,-1.000000 0.000000,1.000000 0.000000,-1.000000 0.000000,1.000000-12.000000,-1.000000-1.000000,13.000000 13.000000,0.000000 0.000000,-12.000000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0.000000,13.000000 0.000000,0.000000 0.000000,-12.000000-12.000000,-1.000000-1.000000,1.000000 13.000000,-1.000000 0.000000,1.000000 0.000000,-1.000000 0.000000,1.000000 0.000000,-1.000000 0.000000,1.000000 0.000000,-1.000000 0.000000,1.000000 0.000000,-1.000000 0.000000,1.000000 0.000000,-1.000000 0.000000,1.000000 0.000000,-1.000000 0.000000,1.000000 0.000000,-1.000000 0.000000,1.000000-12.000000,-1.000000-1.000000,1.000000 13.000000,-1.000000 0.000000,1.000000 0.000000,-1.000000 0.000000,1.000000 0.000000,-1.000000 0.000000,1.000000 0.000000,-1.000000 0.000000,1.000000 0.000000,-1.000000 0.000000,1.000000-12.000000,-1.000000-1.000000,1.000000 13.000000,-1.000000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0.000000,0.000000 0.000000,-1.000000 0.000000,1.000000 0.000000,-1.000000 0.000000,1.000000 0.000000,-1.000000 0.000000,1.000000 0.000000,-1.000000 0.000000,1.000000 0.000000,-1.000000 0.000000,1.000000 0.000000,-1.000000 0.000000,1.000000 0.000000,-1.000000 0.000000,1.000000 0.000000,-1.000000 0.000000,1.000000 0.000000,12.000000 0.000000,0.000000 0.000000,-13.000000 0.000000,1.000000 0.000000,-1.000000 0.000000,1.000000 0.000000,12.000000 0.000000,0.000000 0.000000,-13.000000 0.000000,1.000000 0.000000,-1.000000 0.000000,1.000000 0.000000,-1.000000 0.000000,1.000000 0.000000,-1.000000 0.000000,1.000000 0.000000,-1.000000 0.000000,1.000000 0.000000,12.000000 13.000000,0.000000-1.000000,-13.000000-12.000000,1.000000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0.000000,0.000000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13.000000,-1.000000-1.000000,1.000000-12.000000,-1.000000 0.000000,1.000000 0.000000,-1.000000 0.000000,-24.000000 0.000000,-1.000000 0.000000,1.000000 0.000000,-1.000000 0.000000,1.000000 0.000000,-1.000000 0.000000,1.000000 0.000000,-1.000000 0.000000,1.000000 0.000000,-1.000000 0.000000,1.000000 0.000000,-1.000000 0.000000,1.000000 0.000000,-1.000000 0.000000,1.000000 0.000000,-1.000000 0.000000,1.000000-12.000000,-1.000000-1.000000,1.000000 13.000000,-1.000000 0.000000,1.000000 0.000000,-1.000000 0.000000,1.000000 0.000000,-1.000000 0.000000,-12.000000 0.000000,0.000000 0.000000,0.000000 0.000000,0.000000 0.000000,0.000000 0.000000,0.000000 0.000000,0.000000 0.000000,0.000000 0.000000,-12.000000 0.000000,-1.000000 0.000000,1.000000 0.000000,-1.000000 0.000000,1.000000 0.000000,-1.000000 0.000000,1.000000-12.000000,-1.000000-1.000000,-12.000000 13.000000,0.000000 0.000000,12.000000 0.000000,1.000000 0.000000,-1.000000 0.000000,1.000000 0.000000,-1.000000 0.000000,1.000000 0.000000,-13.000000 0.000000,0.000000 0.000000,25.000000 0.000000,0.000000 0.000000,-13.000000 0.000000,1.000000 0.000000,-1.000000 0.000000,1.000000 0.000000,-1.000000 0.000000,1.000000 0.000000,-1.000000 0.000000,1.000000 0.000000,-13.000000 0.000000,0.000000 0.000000,12.000000 0.000000,1.000000 0.000000,-13.000000 0.000000,0.000000 0.000000,12.000000 0.000000,1.000000 0.000000,-1.000000 0.000000,1.000000 0.000000,-1.000000 13.000000,0.000000-1.000000,1.000000-12.000000,-1.000000 0.000000,1.000000 0.000000,-1.000000 0.000000,13.000000 0.000000,0.000000 0.000000,-12.000000 13.000000,-1.000000-1.000000,1.000000-12.000000,-1.000000 0.000000,13.000000 0.000000,0.000000 0.000000,-12.000000 0.000000,-1.000000 0.000000,1.000000 0.000000,-1.000000 0.000000,1.000000 0.000000,-1.000000 0.000000,1.000000 13.000000,-1.000000-1.000000,1.000000-12.000000,-1.000000 0.000000,1.000000 0.000000,-1.000000 0.000000,1.000000 0.000000,-1.000000 0.000000,13.000000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0.000000,0.000000-12.000000,0.000000-1.000000,0.000000 13.000000,0.000000 0.000000,0.000000 0.000000,0.000000 0.000000,-13.000000-12.000000,1.000000-1.000000,12.000000 13.000000,0.000000 0.000000,0.000000 0.000000,0.000000 0.000000,-13.000000 0.000000,1.000000 0.000000,12.000000 0.000000,0.000000 0.000000,-13.000000 0.000000,1.000000 0.000000,12.000000 0.000000,0.000000 0.000000,-13.000000 0.000000,1.000000 0.000000,12.000000 0.000000,0.000000 0.000000,0.000000 0.000000,0.000000 0.000000,12.000000 0.000000,1.000000 0.000000,-13.000000 0.000000,0.000000 0.000000,0.000000 0.000000,0.000000 0.000000,12.000000 0.000000,1.000000 0.000000,-1.000000 0.000000,1.000000 0.000000,-1.000000 0.000000,0.000000 0.000000,1.000000 0.000000,-1.000000 0.000000,-12.000000 0.000000,0.000000 0.000000,13.000000 0.000000,-1.000000 0.000000,1.000000 13.000000,-1.000000-1.000000,1.000000-12.000000,-1.000000 0.000000,-12.000000 0.000000,0.000000 0.000000,13.000000 0.000000,-1.000000 0.000000,1.000000 0.000000,-1.000000 0.000000,-12.000000 0.000000,0.000000 0.000000,13.000000 0.000000,-1.000000 0.000000,1.000000 0.000000,-1.000000 0.000000,-12.000000 0.000000,0.000000 0.000000,13.000000 0.000000,-1.000000 0.000000,-12.000000 0.000000,0.000000 0.000000,13.000000 0.000000,-1.000000 0.000000,-12.000000 0.000000,0.000000 0.000000,13.000000-12.000000,-1.000000-1.000000,1.000000 13.000000,-1.000000 0.000000,-12.000000 0.000000,0.000000 0.000000,13.000000 0.000000,-1.000000 0.000000,1.000000 0.000000,-1.000000 0.000000,1.000000 0.000000,-1.000000 0.000000,1.000000 0.000000,-1.000000 0.000000,1.000000 0.000000,-1.000000 0.000000,1.000000 0.000000,-1.000000 0.000000,1.000000-12.000000,-1.000000-1.000000,1.000000 13.000000,-1.000000 0.000000,1.000000 0.000000,-1.000000 0.000000,1.000000-12.000000</inkml:trace>
</inkml:ink>
</file>

<file path=ppt/ink/ink4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49:06"/>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15280.000000 5430.000000,'0.000000'39.000000,"0.000000"-29.000000,0.000000 0.000000,0.000000 10.000000,0.000000 1.000000,-11.000000-1.000000,1.000000-1.000000,1.000000 2.000000,-1.000000-1.000000,0.000000-10.000000,-1.000000 0.000000,1.000000 0.000000,1.000000 0.000000,-1.000000 9.000000,0.000000 1.000000,-10.000000-9.000000,0.000000-1.000000,10.000000-10.000000,-1.000000 0.000000,1.000000 10.000000,1.000000 0.000000,-1.000000-20.000000,0.000000 0.000000,10.000000 0.000000,0.000000-1.000000,-11.000000-9.000000,1.000000 1.000000,10.000000 9.000000,0.000000 0.000000,0.000000-11.000000,0.000000 1.000000,0.000000-19.000000,0.000000-1.000000,10.000000 10.000000,1.000000 0.000000,-1.000000 20.000000,0.000000 0.000000,-10.000000 0.000000,0.000000 0.000000,9.000000-10.000000,1.000000-1.000000,1.000000 11.000000,-1.000000 1.000000,0.000000-1.000000,-1.000000 0.000000,1.000000-11.000000,1.000000 1.000000,-1.000000 10.000000,0.000000 0.000000,-1.000000 10.000000,1.000000 0.000000,1.000000 0.000000,-1.000000 0.000000,0.000000 0.000000,-1.000000 0.000000,1.000000 0.000000,1.000000 0.000000,-1.000000 0.000000,0.000000 0.000000,-1.000000 0.000000,1.000000 0.000000,10.000000 10.000000,0.000000 0.000000,-10.000000 1.000000,1.000000-1.000000,-1.000000 0.000000,0.000000 0.000000,-1.000000 0.000000,1.000000 0.000000,1.000000-1.000000,-1.000000 1.000000,0.000000 0.000000,-1.000000 0.000000,1.000000 1.000000,1.000000-1.000000,-1.000000 0.000000,0.000000 0.000000,9.000000 0.000000,2.000000 0.000000,-11.000000-1.000000,-1.000000 1.000000,1.000000 0.000000,1.000000 0.000000,-1.000000 1.000000,0.000000-1.000000,-1.000000-10.000000,1.000000 0.000000,1.000000 0.000000,-1.000000 0.000000,0.000000-10.000000</inkml:trace>
</inkml:ink>
</file>

<file path=ppt/ink/ink43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20:05"/>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41102.000000 12012.000000,'29.000000'0.000000,"-29.000000"14.000000,0.000000 0.000000,14.000000-14.000000,1.000000 0.000000,-15.000000 15.000000</inkml:trace>
</inkml:ink>
</file>

<file path=ppt/ink/ink43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20:28"/>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33519.000000 16378.000000,'-57.000000'0.000000,"42.000000"-15.000000,1.000000 1.000000,0.000000 0.000000,-1.000000-1.000000,1.000000 1.000000,0.000000-1.000000,28.000000 15.000000,0.000000 0.000000,1.000000 0.000000,-1.000000 0.000000,0.000000 0.000000,1.000000 0.000000,-1.000000 0.000000,1.000000 0.000000,-1.000000 0.000000,0.000000 0.000000,1.000000 0.000000,-1.000000 0.000000,15.000000 0.000000,-1.000000 0.000000,-13.000000 0.000000,-1.000000 0.000000,15.000000 0.000000,0.000000 0.000000,-1.000000 0.000000,1.000000 0.000000,0.000000 0.000000,0.000000 0.000000,-1.000000 0.000000,1.000000 0.000000,0.000000 0.000000,-1.000000 0.000000,16.000000 0.000000,-1.000000 0.000000,0.000000 0.000000,0.000000 0.000000,14.000000 0.000000,1.000000 0.000000,-1.000000 15.000000,1.000000-1.000000,13.000000-14.000000,1.000000 0.000000,-14.000000 0.000000,-1.000000 0.000000,15.000000 0.000000,0.000000 0.000000,-15.000000 0.000000,1.000000 0.000000,13.000000 0.000000,1.000000 0.000000,0.000000-14.000000,0.000000-1.000000,0.000000 15.000000,-1.000000 0.000000,16.000000-14.000000,-1.000000 0.000000,14.000000 14.000000,1.000000 0.000000,-1.000000-15.000000,1.000000 1.000000,-15.000000 0.000000,0.000000-1.000000,15.000000 1.000000,-1.000000 0.000000,-14.000000 14.000000,1.000000 0.000000,-16.000000 0.000000,1.000000 0.000000,0.000000 0.000000,0.000000 0.000000,-15.000000 0.000000,1.000000 0.000000,-1.000000 0.000000,1.000000 0.000000,-1.000000 0.000000,1.000000 0.000000,-30.000000 0.000000,1.000000 0.000000,0.000000 0.000000,-1.000000 0.000000,-13.000000 0.000000,-1.000000 0.000000,-28.000000 0.000000,-1.000000 0.000000,1.000000 0.000000,0.000000 0.000000,-1.000000 0.000000,1.000000 0.000000,-15.000000 0.000000,1.000000 0.000000,13.000000 0.000000,1.000000 0.000000,-15.000000 0.000000,0.000000 0.000000,15.000000 0.000000,0.000000 0.000000,-15.000000 0.000000,0.000000 0.000000,-14.000000 14.000000,0.000000 0.000000,0.000000-14.000000,0.000000 0.000000,0.000000 0.000000,0.000000 0.000000,0.000000 0.000000,-1.000000 0.000000,1.000000 0.000000,0.000000 0.000000,-14.000000 0.000000,-1.000000 0.000000,1.000000 0.000000,0.000000 0.000000,-15.000000 0.000000,0.000000 0.000000,14.000000 0.000000,1.000000 0.000000,-15.000000 0.000000,0.000000 0.000000,-14.000000 0.000000,0.000000 0.000000,14.000000 0.000000,0.000000 0.000000,-28.000000 0.000000,-1.000000 0.000000,15.000000 0.000000,0.000000 0.000000,14.000000 0.000000,0.000000 0.000000,1.000000 0.000000,-1.000000 0.000000,-14.000000 0.000000,-1.000000 0.000000,30.000000 0.000000,0.000000 0.000000,-15.000000 0.000000,0.000000 0.000000,0.000000 0.000000,0.000000 0.000000,1.000000 0.000000,-1.000000 0.000000,14.000000 15.000000,1.000000-1.000000,-1.000000-14.000000,1.000000 0.000000,0.000000 0.000000,-1.000000 0.000000,29.000000 0.000000,1.000000 0.000000,-15.000000 0.000000,-1.000000 0.000000,30.000000 0.000000,0.000000 0.000000,-15.000000 0.000000,0.000000 0.000000,15.000000 0.000000,0.000000 0.000000,14.000000 14.000000,0.000000 1.000000,14.000000-1.000000,0.000000 0.000000,-14.000000 1.000000,0.000000-1.000000,15.000000-14.000000</inkml:trace>
</inkml:ink>
</file>

<file path=ppt/ink/ink43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20:31"/>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31221.000000 19623.000000,'-28.000000'-28.000000,"28.000000"13.000000,0.000000 1.000000,14.000000 14.000000,0.000000 0.000000,1.000000 0.000000,-1.000000 0.000000,1.000000 0.000000,-1.000000 0.000000,0.000000 14.000000,1.000000 1.000000,-1.000000-15.000000,0.000000 0.000000,1.000000 0.000000,-1.000000 0.000000,-14.000000 14.000000,0.000000 0.000000,14.000000-14.000000,1.000000 0.000000,-1.000000 15.000000,1.000000-1.000000,13.000000-14.000000,1.000000 0.000000,-15.000000 0.000000,1.000000 0.000000,-1.000000 14.000000,0.000000 1.000000,1.000000-15.000000,-1.000000 0.000000,15.000000 14.000000,0.000000 0.000000,-1.000000-14.000000,1.000000 0.000000,0.000000 0.000000,-1.000000 0.000000,16.000000 15.000000,-1.000000-1.000000,0.000000-14.000000,0.000000 0.000000,0.000000 0.000000,0.000000 0.000000,0.000000 0.000000,0.000000 0.000000,-14.000000 15.000000,0.000000-1.000000,-1.000000-14.000000,1.000000 0.000000,14.000000 0.000000,0.000000 0.000000,-14.000000 0.000000,0.000000 0.000000,-1.000000 0.000000,1.000000 0.000000,0.000000 14.000000,0.000000 1.000000,-1.000000-15.000000,1.000000 0.000000,0.000000 0.000000,-1.000000 0.000000,16.000000 0.000000,-1.000000 0.000000,-15.000000 0.000000,1.000000 0.000000,14.000000 0.000000,0.000000 0.000000,0.000000 0.000000,0.000000 0.000000,0.000000 0.000000,1.000000 0.000000,-1.000000-15.000000,0.000000 1.000000,14.000000 14.000000,1.000000 0.000000,-1.000000-14.000000,1.000000-1.000000,-15.000000 15.000000,0.000000 0.000000,14.000000-14.000000,1.000000-1.000000,-1.000000 15.000000,0.000000 0.000000,-13.000000-14.000000,-1.000000 0.000000,14.000000 14.000000,1.000000 0.000000,-15.000000-15.000000,0.000000 1.000000,0.000000 14.000000,0.000000 0.000000,0.000000 0.000000,0.000000 0.000000,0.000000 0.000000,0.000000 0.000000,-14.000000 0.000000,0.000000 0.000000,14.000000 0.000000,0.000000 0.000000,-14.000000 0.000000,-1.000000 0.000000,1.000000 0.000000,0.000000 0.000000,-1.000000 0.000000,1.000000 0.000000,0.000000 0.000000,0.000000 0.000000,-15.000000 0.000000,0.000000 0.000000,15.000000 0.000000,0.000000 0.000000,-1.000000 0.000000,1.000000 0.000000,0.000000-14.000000,0.000000-1.000000,-1.000000 15.000000,1.000000 0.000000,0.000000 0.000000,0.000000 0.000000,-1.000000 0.000000,1.000000 0.000000,0.000000 0.000000,-1.000000 0.000000,16.000000 0.000000,-1.000000 0.000000,-15.000000 0.000000,1.000000 0.000000,0.000000 0.000000,0.000000 0.000000,-1.000000 0.000000,1.000000 0.000000,0.000000 0.000000,-1.000000 0.000000,1.000000 0.000000,0.000000 0.000000,-15.000000 0.000000,1.000000 0.000000,13.000000 0.000000,1.000000 0.000000,-15.000000 0.000000,1.000000 0.000000,13.000000 0.000000,1.000000 0.000000,-14.000000 0.000000,-1.000000 0.000000,0.000000 0.000000,1.000000 0.000000,13.000000 0.000000,1.000000 0.000000,-15.000000 0.000000,1.000000 0.000000,-1.000000 0.000000,1.000000 0.000000,-30.000000 0.000000,1.000000 0.000000,-1.000000 0.000000,1.000000 0.000000,0.000000 0.000000,-1.000000 0.000000,1.000000 0.000000,0.000000 0.000000,-15.000000 0.000000,0.000000 0.000000,0.000000 0.000000,1.000000 0.000000,-1.000000 15.000000,0.000000-1.000000,1.000000-14.000000,-1.000000 0.000000,0.000000 0.000000,0.000000 0.000000,1.000000 0.000000,-1.000000 0.000000,0.000000 0.000000,1.000000 0.000000,-16.000000 0.000000,1.000000 0.000000,15.000000 0.000000,-1.000000 0.000000,15.000000 0.000000,-1.000000 0.000000,-14.000000 0.000000,1.000000 0.000000,-1.000000 0.000000,0.000000 0.000000,1.000000 0.000000,-1.000000 0.000000,0.000000 0.000000,0.000000 0.000000,1.000000 0.000000,-1.000000 0.000000,-14.000000 0.000000,0.000000 0.000000,0.000000 0.000000,0.000000 0.000000,0.000000 0.000000,-1.000000 0.000000,-13.000000 0.000000,0.000000 0.000000,13.000000 0.000000,1.000000 0.000000,-14.000000 0.000000,-1.000000 0.000000,1.000000 0.000000,0.000000 0.000000,-1.000000 0.000000,1.000000 0.000000,14.000000 0.000000,0.000000 0.000000,-1.000000 0.000000,1.000000 0.000000,0.000000 0.000000,0.000000 0.000000,-14.000000 0.000000,-1.000000 0.000000,15.000000 0.000000,0.000000 0.000000,0.000000 0.000000,0.000000 0.000000,-14.000000-14.000000,-1.000000-1.000000,15.000000 15.000000,0.000000 0.000000,0.000000 0.000000,0.000000 0.000000,0.000000 0.000000,0.000000 0.000000,-1.000000 0.000000,1.000000 0.000000,0.000000 0.000000,0.000000 0.000000,0.000000 0.000000,0.000000 0.000000,0.000000 0.000000,0.000000 0.000000,0.000000 0.000000,0.000000 0.000000,0.000000 0.000000,0.000000 0.000000,-1.000000 0.000000,1.000000 0.000000,0.000000 0.000000,0.000000 0.000000,0.000000 0.000000,0.000000 0.000000,14.000000 0.000000,1.000000 0.000000,-30.000000 0.000000,1.000000 0.000000,14.000000 0.000000,0.000000 0.000000,-1.000000 0.000000,1.000000 0.000000,0.000000 0.000000,0.000000 0.000000,0.000000 0.000000,0.000000 0.000000,14.000000 0.000000,1.000000 0.000000,-1.000000 0.000000,0.000000 0.000000,0.000000 0.000000,1.000000 0.000000,13.000000 0.000000,1.000000 0.000000,0.000000 0.000000,-1.000000 0.000000,1.000000 0.000000,0.000000 0.000000,-1.000000 0.000000,1.000000 0.000000,14.000000 15.000000,0.000000-1.000000,14.000000 0.000000,1.000000 1.000000,-15.000000-1.000000</inkml:trace>
</inkml:ink>
</file>

<file path=ppt/ink/ink43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20:43"/>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31365.000000 20945.000000,'29.000000'0.000000,"-29.000000"-15.000000,0.000000 1.000000,14.000000 14.000000,1.000000 0.000000,-1.000000 0.000000,0.000000 0.000000,1.000000 0.000000,-1.000000 0.000000,0.000000 0.000000,1.000000 0.000000,-1.000000 0.000000,0.000000 0.000000,1.000000 0.000000,-1.000000 0.000000,0.000000 0.000000,1.000000 0.000000,-1.000000 0.000000,1.000000 0.000000,-1.000000 0.000000,0.000000 0.000000,15.000000 0.000000,0.000000 0.000000,-1.000000 0.000000,1.000000 0.000000,-14.000000 0.000000,-1.000000 0.000000,15.000000 0.000000,-1.000000 0.000000,1.000000 0.000000,0.000000 0.000000,0.000000 0.000000,-1.000000 0.000000,1.000000 0.000000,0.000000 0.000000,-1.000000 0.000000,1.000000 0.000000,0.000000 0.000000,0.000000 0.000000,-15.000000-15.000000,0.000000 1.000000,15.000000 14.000000,0.000000 0.000000,-1.000000 0.000000,1.000000 0.000000,-14.000000 0.000000,-1.000000 0.000000,15.000000 0.000000,-1.000000 0.000000,-13.000000 0.000000,-1.000000 0.000000,0.000000-14.000000,1.000000-1.000000,-1.000000 15.000000,1.000000 0.000000,13.000000 0.000000,1.000000 0.000000,-15.000000 0.000000,1.000000 0.000000,-1.000000 0.000000,0.000000 0.000000,1.000000 0.000000,-1.000000 0.000000,15.000000 0.000000,0.000000 0.000000,-15.000000 0.000000,0.000000 0.000000,1.000000 0.000000,-1.000000 0.000000,0.000000-14.000000,1.000000 0.000000,13.000000 14.000000,1.000000 0.000000,-14.000000 0.000000,-1.000000 0.000000,0.000000 0.000000,1.000000 0.000000,-1.000000 0.000000,0.000000 0.000000,15.000000-15.000000,0.000000 1.000000,-15.000000 14.000000,1.000000 0.000000,13.000000 0.000000,1.000000 0.000000,-15.000000 0.000000,1.000000 0.000000,13.000000 0.000000,1.000000 0.000000,-14.000000 0.000000,-1.000000 0.000000,15.000000 0.000000,-1.000000 0.000000,-13.000000 0.000000,-1.000000 0.000000,15.000000 0.000000,0.000000 0.000000,-1.000000-14.000000,1.000000-1.000000,-15.000000 15.000000,1.000000 0.000000,13.000000 0.000000,1.000000 0.000000,-15.000000 0.000000,1.000000 0.000000,14.000000 0.000000,-1.000000 0.000000,-13.000000 0.000000,-1.000000 0.000000,0.000000 0.000000,1.000000 0.000000,-1.000000 0.000000,0.000000 0.000000,1.000000 0.000000,-1.000000 0.000000,1.000000 0.000000,-1.000000 0.000000,0.000000 0.000000,1.000000 0.000000,13.000000 0.000000,1.000000 0.000000,-15.000000 0.000000,1.000000 0.000000,-1.000000 0.000000,1.000000 0.000000,-1.000000 0.000000,0.000000 0.000000,15.000000 0.000000,0.000000 0.000000,-15.000000 0.000000,0.000000 0.000000,1.000000 0.000000,-1.000000 0.000000,1.000000-14.000000,-1.000000 0.000000,15.000000 14.000000,-1.000000 0.000000,-13.000000 0.000000,-1.000000 0.000000,0.000000 0.000000,1.000000 0.000000,13.000000 0.000000,1.000000 0.000000,-14.000000 0.000000,-1.000000 0.000000,0.000000 0.000000,1.000000 0.000000,13.000000 0.000000,1.000000 0.000000,0.000000 0.000000,0.000000 0.000000,-15.000000-15.000000,0.000000 1.000000,15.000000 14.000000,0.000000 0.000000,-15.000000 0.000000,0.000000 0.000000,15.000000 0.000000,0.000000 0.000000,-15.000000 0.000000,1.000000 0.000000,13.000000 0.000000,1.000000 0.000000,-15.000000 0.000000,1.000000 0.000000,13.000000 0.000000,1.000000 0.000000,-14.000000 0.000000,-1.000000 0.000000,15.000000 0.000000,-1.000000 0.000000,-13.000000 0.000000,-1.000000 0.000000,0.000000 0.000000,1.000000 0.000000,-1.000000 0.000000,1.000000 0.000000,-1.000000 0.000000,0.000000 0.000000,1.000000 0.000000,-1.000000 0.000000,0.000000 0.000000,1.000000 0.000000,-1.000000 0.000000,0.000000 0.000000,1.000000 0.000000,-1.000000 0.000000,1.000000 0.000000,-1.000000 0.000000,15.000000 0.000000,-1.000000 0.000000,-13.000000 0.000000,-1.000000 0.000000,0.000000 0.000000,1.000000 0.000000,14.000000 14.000000,-1.000000 1.000000,-13.000000-15.000000,-1.000000 0.000000,0.000000 0.000000,1.000000 0.000000,-1.000000 0.000000,0.000000 0.000000,15.000000 0.000000,0.000000 0.000000,-15.000000 0.000000,1.000000 0.000000,-1.000000 0.000000,0.000000 0.000000,1.000000 0.000000,-1.000000 0.000000,0.000000 0.000000,1.000000 0.000000,-1.000000 0.000000,0.000000 0.000000,1.000000 0.000000,-1.000000 0.000000,1.000000 0.000000,-1.000000 0.000000,0.000000 0.000000,1.000000 0.000000,-1.000000 0.000000,0.000000 0.000000,1.000000 0.000000,-1.000000 0.000000,-14.000000 14.000000,0.000000 0.000000,14.000000-14.000000,1.000000 0.000000,-1.000000 0.000000,1.000000 0.000000,-1.000000 0.000000,0.000000 0.000000,1.000000 0.000000,-1.000000 0.000000,0.000000 0.000000,1.000000 0.000000,-1.000000 0.000000,0.000000 0.000000,1.000000 0.000000,-1.000000 0.000000,1.000000 0.000000,-1.000000 0.000000,0.000000 0.000000,1.000000 0.000000,-1.000000 0.000000,0.000000 0.000000,1.000000 0.000000,-1.000000 0.000000,0.000000 0.000000,1.000000 0.000000,-1.000000 0.000000,0.000000 0.000000,1.000000 0.000000,-1.000000 0.000000,1.000000 0.000000,-1.000000 0.000000,0.000000 0.000000,1.000000 0.000000,-1.000000 0.000000,0.000000 0.000000,15.000000 0.000000,0.000000 0.000000,-15.000000 0.000000,1.000000 0.000000,-1.000000 0.000000,0.000000 0.000000,1.000000 0.000000,-1.000000 0.000000,15.000000 0.000000,-1.000000 0.000000,-13.000000 0.000000,-1.000000 0.000000,1.000000 0.000000,-1.000000 0.000000,15.000000 0.000000,-1.000000 0.000000,-13.000000 0.000000,-1.000000 0.000000,15.000000 0.000000,-1.000000 0.000000,1.000000 0.000000,0.000000 0.000000,-15.000000 0.000000,1.000000 0.000000,13.000000 0.000000,1.000000 0.000000,0.000000 0.000000,0.000000 0.000000,-15.000000 0.000000,0.000000 0.000000,15.000000 0.000000,0.000000 0.000000,-15.000000 0.000000,0.000000 0.000000,15.000000 15.000000,0.000000-1.000000,-15.000000-14.000000,1.000000 0.000000,-1.000000 0.000000,0.000000 0.000000,1.000000 0.000000,-1.000000 0.000000,0.000000 0.000000,1.000000 0.000000,-1.000000 0.000000,1.000000 0.000000,-1.000000 0.000000,0.000000 0.000000,1.000000 0.000000,-1.000000 0.000000,0.000000 14.000000,1.000000 1.000000,-1.000000-15.000000,0.000000 0.000000,1.000000 0.000000,-1.000000 0.000000,0.000000 0.000000,1.000000 0.000000,-1.000000 0.000000,1.000000 0.000000,-1.000000 0.000000,0.000000 0.000000,1.000000 0.000000,-1.000000 0.000000,0.000000 0.000000,1.000000 0.000000,-1.000000 0.000000,0.000000 0.000000,1.000000 0.000000,-1.000000 0.000000,1.000000 14.000000,-1.000000 0.000000,0.000000-14.000000,1.000000 0.000000,-1.000000 0.000000,0.000000 0.000000,1.000000 0.000000,-1.000000 0.000000,0.000000 0.000000,1.000000 0.000000,-1.000000 0.000000,1.000000 0.000000,-1.000000 0.000000,0.000000 0.000000,1.000000 0.000000,-1.000000 0.000000,0.000000 0.000000,1.000000 0.000000,-1.000000 0.000000,0.000000 0.000000,1.000000 0.000000,-1.000000 0.000000,0.000000 0.000000,1.000000 0.000000,14.000000 0.000000,-1.000000 0.000000,-13.000000 0.000000,-1.000000 0.000000,0.000000 0.000000,1.000000 0.000000,-1.000000 0.000000,0.000000 0.000000,15.000000 0.000000,0.000000 0.000000,-15.000000 0.000000,1.000000 0.000000,13.000000 0.000000,1.000000 0.000000,-15.000000 0.000000,1.000000 0.000000,-1.000000 0.000000,1.000000 0.000000,-1.000000 0.000000,0.000000 0.000000,1.000000 0.000000,-1.000000 0.000000,15.000000 0.000000,-1.000000 0.000000,-13.000000 0.000000,-1.000000 0.000000,1.000000 0.000000,-1.000000 0.000000,0.000000 0.000000,1.000000 0.000000,-1.000000 0.000000,0.000000 0.000000,1.000000 0.000000,-1.000000 0.000000,0.000000 0.000000,1.000000 0.000000,-1.000000 0.000000,0.000000 0.000000,1.000000 0.000000,-1.000000 0.000000,1.000000 0.000000,-1.000000 0.000000,0.000000 0.000000,1.000000 0.000000,-1.000000 0.000000,0.000000 0.000000,1.000000 0.000000,-1.000000 0.000000,0.000000 0.000000,1.000000 0.000000,-1.000000 0.000000,1.000000 0.000000,-1.000000 0.000000,0.000000 0.000000,-28.000000 0.000000,0.000000 0.000000,-1.000000 0.000000</inkml:trace>
</inkml:ink>
</file>

<file path=ppt/ink/ink43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21:13"/>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16745.000000 30911.000000,'-29.000000'0.000000,"15.000000"0.000000,0.000000 0.000000,-1.000000 0.000000,1.000000 0.000000,0.000000-14.000000,-1.000000 0.000000,1.000000 14.000000,-1.000000 0.000000,1.000000 0.000000,0.000000 0.000000,-1.000000 0.000000,1.000000 0.000000,0.000000-15.000000,-1.000000 1.000000,1.000000 14.000000,0.000000 0.000000,-1.000000 0.000000,1.000000 0.000000,-1.000000 0.000000,1.000000 0.000000,0.000000 0.000000,-1.000000 0.000000,1.000000-14.000000,0.000000-1.000000,-1.000000 15.000000,1.000000 0.000000,14.000000-14.000000,0.000000 0.000000,-14.000000-1.000000,-1.000000 1.000000,15.000000 0.000000,0.000000-1.000000,-14.000000 15.000000,-1.000000 0.000000,15.000000-14.000000,0.000000-1.000000,0.000000 1.000000,0.000000 0.000000,15.000000 14.000000,-1.000000 0.000000,1.000000 0.000000,-1.000000 0.000000,0.000000 0.000000,1.000000 0.000000,-1.000000 0.000000,0.000000 0.000000,1.000000 0.000000,-1.000000 0.000000,0.000000 0.000000,1.000000 0.000000,-1.000000 0.000000,1.000000 0.000000,13.000000 0.000000,1.000000 0.000000,-15.000000 0.000000,1.000000 0.000000,13.000000 0.000000,1.000000 0.000000,0.000000 0.000000,0.000000 0.000000,-1.000000 0.000000,1.000000 0.000000,0.000000-15.000000,-1.000000 1.000000,16.000000 14.000000,-1.000000 0.000000,-15.000000-14.000000,1.000000-1.000000,0.000000 15.000000,0.000000 0.000000,14.000000-14.000000,0.000000 0.000000,-15.000000 14.000000,1.000000 0.000000,0.000000-15.000000,0.000000 1.000000,-1.000000-1.000000,1.000000 1.000000,0.000000 0.000000,-1.000000-1.000000,1.000000 15.000000,0.000000 0.000000,0.000000-14.000000,-1.000000 0.000000,1.000000-1.000000,0.000000 1.000000,-15.000000 0.000000,1.000000-1.000000,13.000000 15.000000,1.000000 0.000000,0.000000-14.000000,-1.000000-1.000000,1.000000 15.000000,0.000000 0.000000,0.000000 0.000000,-1.000000 0.000000,1.000000 0.000000,0.000000 0.000000,-15.000000 0.000000,1.000000 0.000000,13.000000 0.000000,1.000000 0.000000,0.000000 0.000000,-1.000000 0.000000,1.000000 15.000000,0.000000-1.000000,0.000000-14.000000,-1.000000 0.000000,1.000000 15.000000,0.000000-1.000000,-1.000000-14.000000,1.000000 0.000000,0.000000 0.000000,0.000000 0.000000,-1.000000 0.000000,1.000000 0.000000,0.000000 14.000000,0.000000 1.000000,14.000000-15.000000,0.000000 0.000000,-15.000000 0.000000,1.000000 0.000000,14.000000 0.000000,0.000000 0.000000,0.000000 0.000000,0.000000 0.000000,1.000000 0.000000,-1.000000 0.000000,-15.000000 0.000000,1.000000 0.000000,14.000000 14.000000,0.000000 0.000000,0.000000-14.000000,0.000000 0.000000,-14.000000 0.000000,0.000000 0.000000,0.000000 0.000000,-1.000000 0.000000,1.000000 0.000000,0.000000 0.000000,-1.000000 0.000000,1.000000 0.000000,0.000000 0.000000,0.000000 0.000000,-1.000000 0.000000,1.000000 0.000000,-15.000000 0.000000,1.000000 0.000000,14.000000 0.000000,-1.000000 0.000000,1.000000 0.000000,0.000000 0.000000,-1.000000 0.000000,1.000000 0.000000,0.000000 0.000000,0.000000 0.000000,-1.000000 0.000000,1.000000 0.000000,0.000000 0.000000,0.000000 0.000000,-1.000000 0.000000,1.000000 0.000000,0.000000-14.000000,-1.000000 0.000000,15.000000 14.000000,1.000000 0.000000,-16.000000 0.000000,1.000000 0.000000,0.000000 0.000000,-1.000000 0.000000,1.000000 0.000000,0.000000 0.000000,0.000000 0.000000,-1.000000 0.000000,-13.000000 0.000000,-1.000000 0.000000,15.000000 0.000000,0.000000 0.000000,-1.000000 0.000000,1.000000 0.000000,-15.000000 0.000000,1.000000 0.000000,-1.000000 0.000000,0.000000 0.000000,15.000000 0.000000,0.000000 0.000000,-15.000000 0.000000,1.000000 0.000000,13.000000 0.000000,1.000000 0.000000,-15.000000 0.000000,1.000000 0.000000,-1.000000 0.000000,0.000000 0.000000,15.000000 0.000000,0.000000 0.000000,-15.000000 0.000000,1.000000 0.000000,-1.000000 0.000000,0.000000 0.000000,15.000000 0.000000,0.000000 0.000000,-15.000000 0.000000,1.000000 0.000000,13.000000 0.000000,1.000000 0.000000,-15.000000 0.000000,1.000000 0.000000,13.000000 0.000000,1.000000 0.000000,-14.000000 0.000000,-1.000000 0.000000,15.000000 0.000000,-1.000000 0.000000,1.000000 0.000000,0.000000 0.000000,-15.000000 0.000000,0.000000 0.000000,15.000000 0.000000,0.000000 0.000000,-15.000000 0.000000,1.000000 0.000000,13.000000 0.000000,1.000000 0.000000,-15.000000 0.000000,1.000000 0.000000,-1.000000 0.000000,1.000000 0.000000,-1.000000 0.000000,0.000000 0.000000,1.000000 0.000000,-1.000000 0.000000,0.000000 0.000000,1.000000 0.000000,13.000000 0.000000,1.000000 0.000000,0.000000 0.000000,0.000000 0.000000,-15.000000 0.000000,0.000000 0.000000,1.000000 0.000000,-1.000000 0.000000,0.000000 0.000000,1.000000 0.000000,-1.000000 0.000000,1.000000 0.000000,-1.000000 0.000000,0.000000 0.000000,1.000000 0.000000,-1.000000 0.000000,-14.000000-15.000000,0.000000 1.000000,14.000000 14.000000,1.000000 0.000000,-1.000000 0.000000,0.000000 0.000000,1.000000 0.000000,-1.000000 0.000000,0.000000 0.000000,1.000000 0.000000,-1.000000 0.000000,1.000000 0.000000,-1.000000 0.000000,0.000000 0.000000,1.000000 0.000000,-1.000000 0.000000,0.000000 0.000000,1.000000 0.000000,-1.000000 14.000000</inkml:trace>
</inkml:ink>
</file>

<file path=ppt/ink/ink43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21:28"/>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16630.000000 34732.000000,'0.000000'-29.000000,"-14.000000"29.000000,-1.000000 0.000000,15.000000-14.000000,0.000000-1.000000,0.000000 1.000000,0.000000-1.000000,15.000000 15.000000,-1.000000 0.000000,1.000000-14.000000,-1.000000 0.000000,0.000000 14.000000,1.000000 0.000000,-1.000000 0.000000,0.000000 0.000000,1.000000 0.000000,-1.000000 0.000000,15.000000 0.000000,-1.000000 0.000000,-13.000000 0.000000,-1.000000 0.000000,15.000000 0.000000,0.000000 0.000000,-1.000000 14.000000,1.000000 0.000000,0.000000-14.000000,0.000000 0.000000,14.000000 0.000000,0.000000 0.000000,0.000000 15.000000,0.000000-1.000000,0.000000 1.000000,0.000000-1.000000,0.000000 0.000000,0.000000 1.000000,15.000000-1.000000,-1.000000 0.000000,1.000000 15.000000,-1.000000 0.000000,0.000000-15.000000,1.000000 1.000000,-15.000000 13.000000,0.000000 1.000000,15.000000-15.000000,-1.000000 1.000000,-14.000000-15.000000,0.000000 0.000000,0.000000 14.000000,0.000000 0.000000,0.000000-14.000000,0.000000 0.000000,1.000000 0.000000,-1.000000 0.000000,0.000000-14.000000,0.000000 0.000000,-14.000000-1.000000,-1.000000 1.000000,15.000000 0.000000,0.000000-1.000000,1.000000 1.000000,-1.000000 0.000000,-15.000000 14.000000,1.000000 0.000000,0.000000 0.000000,-1.000000 0.000000,16.000000 0.000000,-1.000000 0.000000,-15.000000 0.000000,1.000000 0.000000,0.000000 0.000000,0.000000 0.000000,-1.000000 0.000000,1.000000 0.000000,0.000000 0.000000,-1.000000 0.000000,1.000000 0.000000,0.000000 0.000000,0.000000 0.000000,-1.000000 0.000000,1.000000 0.000000,0.000000 0.000000,-15.000000 0.000000,0.000000 0.000000,15.000000 0.000000,0.000000 0.000000,0.000000 0.000000,-1.000000 0.000000,-13.000000 0.000000,-1.000000 0.000000,15.000000 0.000000,0.000000 0.000000,-15.000000 0.000000,0.000000 0.000000,15.000000 0.000000,0.000000 0.000000,-1.000000 0.000000,1.000000 0.000000,-14.000000-15.000000,-1.000000 1.000000,15.000000 14.000000,-1.000000 0.000000,1.000000 0.000000,0.000000 0.000000,0.000000 0.000000,-1.000000 0.000000,1.000000 0.000000,0.000000 0.000000,-1.000000 0.000000,1.000000 0.000000,14.000000 0.000000,0.000000 0.000000,-14.000000-15.000000,0.000000 1.000000,14.000000 14.000000,0.000000 0.000000,-14.000000-14.000000,-1.000000-1.000000,1.000000 1.000000,0.000000 0.000000,14.000000-1.000000,0.000000 1.000000,-14.000000 0.000000,-1.000000-1.000000,1.000000-14.000000,0.000000 1.000000,0.000000 13.000000,-1.000000 1.000000,1.000000 14.000000,0.000000 0.000000,-15.000000-14.000000,0.000000-1.000000,15.000000 15.000000,0.000000 0.000000,-15.000000 0.000000,1.000000 0.000000,-1.000000 0.000000,0.000000 0.000000,1.000000 0.000000,-1.000000 0.000000,0.000000 0.000000,1.000000 0.000000,-1.000000 0.000000,1.000000 0.000000,-1.000000 0.000000,0.000000 0.000000,1.000000 0.000000,-1.000000 0.000000,0.000000 0.000000,1.000000 0.000000,-1.000000 0.000000,0.000000 0.000000,1.000000 0.000000,-1.000000 0.000000,1.000000 0.000000,-1.000000 0.000000,0.000000 0.000000,1.000000 0.000000,-1.000000 15.000000,0.000000-1.000000,1.000000-14.000000,-1.000000 0.000000,0.000000 0.000000,1.000000 0.000000,-1.000000 0.000000,0.000000 0.000000,1.000000 14.000000,-1.000000 1.000000,1.000000-15.000000,-1.000000 0.000000,0.000000 0.000000,1.000000 0.000000,-15.000000 14.000000</inkml:trace>
</inkml:ink>
</file>

<file path=ppt/ink/ink43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21:29"/>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16745.000000 33583.000000,'0.000000'-29.000000,"14.000000"29.000000,1.000000 0.000000,-15.000000-14.000000,0.000000-1.000000,14.000000 15.000000,0.000000 0.000000,-14.000000-14.000000,0.000000 0.000000,15.000000-1.000000,-1.000000 1.000000,1.000000-1.000000,-1.000000 1.000000,0.000000 14.000000,1.000000 0.000000,-1.000000-14.000000,0.000000-1.000000,15.000000 15.000000,0.000000 0.000000,0.000000 0.000000,-1.000000 0.000000,1.000000 0.000000,0.000000 0.000000,-1.000000 0.000000,1.000000 0.000000,14.000000 15.000000,0.000000-1.000000,0.000000-14.000000,0.000000 0.000000,1.000000 0.000000,-1.000000 0.000000,0.000000 0.000000,0.000000 0.000000,0.000000 0.000000,0.000000 0.000000,0.000000 0.000000,0.000000 0.000000,0.000000 0.000000,0.000000 0.000000,0.000000 14.000000,1.000000 1.000000,-16.000000-1.000000,1.000000 1.000000,14.000000-15.000000,0.000000 0.000000,0.000000 14.000000,0.000000 0.000000,-14.000000-14.000000,0.000000 0.000000,14.000000 15.000000,0.000000-1.000000,-14.000000-14.000000,-1.000000 0.000000,15.000000 0.000000,1.000000 0.000000,-1.000000 0.000000,0.000000 0.000000,0.000000 0.000000,0.000000 0.000000,0.000000 0.000000,0.000000 0.000000,14.000000 0.000000,1.000000 0.000000,-15.000000 0.000000,0.000000 0.000000,-14.000000 14.000000,0.000000 1.000000,14.000000-15.000000,0.000000 0.000000,-15.000000 0.000000,1.000000 0.000000,0.000000 0.000000,0.000000 0.000000,-1.000000-15.000000,1.000000 1.000000,-15.000000 14.000000,1.000000 0.000000,13.000000-14.000000,1.000000-1.000000,-14.000000 15.000000,-1.000000 0.000000,0.000000 0.000000,1.000000 0.000000,-1.000000 0.000000,0.000000 0.000000,1.000000-14.000000,-1.000000 0.000000,0.000000 14.000000,1.000000 0.000000,-1.000000 0.000000,1.000000 0.000000,-1.000000 0.000000,0.000000 0.000000,1.000000 0.000000,-1.000000 0.000000,15.000000 0.000000,-1.000000 0.000000,-13.000000 0.000000,-1.000000 0.000000,15.000000 0.000000,0.000000 0.000000,-15.000000 0.000000,0.000000 0.000000,15.000000 0.000000,0.000000 0.000000,0.000000 0.000000,-1.000000 0.000000,1.000000 0.000000,0.000000 0.000000,-1.000000 0.000000,1.000000 0.000000,14.000000 0.000000,0.000000 0.000000,-14.000000 0.000000,0.000000 0.000000,-1.000000 0.000000,1.000000 0.000000,0.000000 0.000000,0.000000 0.000000,-15.000000 0.000000,0.000000 0.000000,15.000000 0.000000,0.000000 0.000000,0.000000 0.000000,-1.000000 0.000000,-13.000000 0.000000,-1.000000 0.000000,15.000000 0.000000,-1.000000 0.000000,-13.000000 0.000000,-1.000000 0.000000,1.000000 14.000000,-1.000000 0.000000,15.000000-14.000000,-1.000000 0.000000,-13.000000 0.000000,-1.000000 0.000000,0.000000 0.000000,1.000000 0.000000,-1.000000 0.000000,0.000000 0.000000,1.000000 0.000000,-1.000000 0.000000,15.000000 0.000000,0.000000 0.000000,-15.000000 0.000000,0.000000 0.000000,1.000000 0.000000,-1.000000 0.000000,15.000000-14.000000,0.000000 0.000000,-15.000000 14.000000,0.000000 0.000000,1.000000 0.000000,-1.000000 0.000000,15.000000 0.000000,-1.000000 0.000000,-13.000000-15.000000,-1.000000 1.000000,1.000000 14.000000,-1.000000 0.000000,15.000000 0.000000,-1.000000 0.000000,1.000000-15.000000,0.000000 1.000000,-15.000000 14.000000,0.000000 0.000000,15.000000-14.000000,0.000000-1.000000,0.000000 1.000000,-1.000000 0.000000,1.000000 14.000000,0.000000 0.000000,-15.000000 0.000000,1.000000 0.000000,-1.000000-15.000000</inkml:trace>
</inkml:ink>
</file>

<file path=ppt/ink/ink43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22:04"/>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54668.000000 10431.000000,'0.000000'34.000000,"17.000000"-18.000000,-1.000000 1.000000,1.000000-1.000000,-1.000000 1.000000,1.000000-1.000000,-1.000000 1.000000,18.000000-17.000000,-1.000000 0.000000,-17.000000 0.000000,1.000000 0.000000,32.000000 16.000000,1.000000 1.000000,0.000000-17.000000,-1.000000 0.000000,1.000000 0.000000,0.000000 0.000000,16.000000 0.000000,0.000000 0.000000,0.000000-17.000000,1.000000 1.000000,-1.000000 16.000000,0.000000 0.000000,0.000000-17.000000,1.000000 1.000000,15.000000 16.000000,1.000000 0.000000,-17.000000-17.000000,1.000000 1.000000,15.000000 16.000000,1.000000 0.000000,-17.000000-17.000000,1.000000 1.000000,15.000000 16.000000,1.000000 0.000000,0.000000 0.000000,0.000000 0.000000,-1.000000-17.000000,1.000000 0.000000,0.000000 17.000000,0.000000 0.000000,0.000000 0.000000,-1.000000 0.000000,-15.000000-16.000000,-1.000000-1.000000,17.000000 1.000000,-1.000000-1.000000,-15.000000 17.000000,-1.000000 0.000000,0.000000-16.000000,0.000000-1.000000,17.000000 17.000000,0.000000 0.000000,-17.000000-17.000000,0.000000 1.000000,17.000000 16.000000,0.000000 0.000000,-17.000000 0.000000,0.000000 0.000000,1.000000-17.000000,-1.000000 1.000000,0.000000 16.000000,0.000000 0.000000,-16.000000 0.000000,0.000000 0.000000,-1.000000 0.000000,1.000000 0.000000,0.000000 0.000000,-1.000000 0.000000,1.000000 0.000000,0.000000 0.000000,-17.000000 0.000000,0.000000 0.000000,16.000000 0.000000,1.000000 0.000000,0.000000 0.000000,-1.000000 0.000000,1.000000-17.000000,0.000000 1.000000,-1.000000 16.000000,1.000000 0.000000,0.000000 0.000000,-1.000000 0.000000,1.000000 0.000000,0.000000 0.000000,0.000000 0.000000,-1.000000 0.000000,1.000000 0.000000,0.000000 0.000000,-1.000000 0.000000,1.000000 0.000000,-17.000000 0.000000,0.000000 0.000000,17.000000 16.000000,-1.000000 1.000000,1.000000-17.000000,0.000000 0.000000,-1.000000 0.000000,1.000000 0.000000,0.000000 0.000000,-1.000000 0.000000,1.000000 0.000000,0.000000 0.000000,16.000000 0.000000,0.000000 0.000000,-16.000000 0.000000,0.000000 0.000000,-1.000000 0.000000,1.000000 0.000000,0.000000 0.000000,-1.000000 0.000000,17.000000 0.000000,1.000000 0.000000,-18.000000 0.000000,1.000000 0.000000,0.000000 16.000000,-1.000000 1.000000,1.000000-17.000000,0.000000 0.000000,-1.000000 0.000000,1.000000 0.000000,-17.000000 0.000000,0.000000 0.000000,17.000000 0.000000,0.000000 0.000000,-17.000000 16.000000,0.000000 1.000000,16.000000-17.000000,1.000000 0.000000,-17.000000 0.000000,0.000000 0.000000,17.000000 0.000000,0.000000 0.000000,-1.000000 0.000000,1.000000 0.000000,0.000000 0.000000,-1.000000 0.000000,18.000000 0.000000,-1.000000 0.000000,-17.000000 0.000000,1.000000 0.000000,0.000000 17.000000,-1.000000-1.000000,1.000000-16.000000,0.000000 0.000000,-17.000000 0.000000,0.000000 0.000000,17.000000 0.000000,-1.000000 0.000000,1.000000 0.000000,0.000000 0.000000,-17.000000 0.000000,0.000000 0.000000,17.000000 0.000000,-1.000000 0.000000,1.000000 0.000000,0.000000 0.000000,-1.000000 0.000000,1.000000 0.000000,0.000000 0.000000,-1.000000 0.000000,1.000000 0.000000,0.000000 0.000000,16.000000 0.000000,0.000000 0.000000,0.000000 0.000000,1.000000 0.000000,-18.000000 0.000000,1.000000 0.000000,0.000000 0.000000,-1.000000 0.000000,1.000000 0.000000,0.000000 0.000000,-17.000000 0.000000,0.000000 0.000000,0.000000 0.000000,0.000000 0.000000,0.000000 0.000000,0.000000 0.000000,0.000000 0.000000,0.000000 0.000000,1.000000 0.000000,-1.000000 0.000000,0.000000 0.000000,0.000000 0.000000,17.000000 0.000000,-1.000000 0.000000,-16.000000 0.000000,0.000000 0.000000,1.000000 0.000000,-1.000000 0.000000,16.000000 0.000000,1.000000 0.000000,-17.000000 0.000000,0.000000 0.000000,17.000000 0.000000,0.000000 0.000000,-1.000000 0.000000,1.000000 0.000000,0.000000 0.000000,-1.000000 0.000000,1.000000 0.000000,0.000000 0.000000,16.000000 0.000000,0.000000 0.000000,-16.000000 0.000000,-1.000000 0.000000,1.000000 0.000000,0.000000 0.000000,16.000000 0.000000,0.000000 0.000000,-16.000000 0.000000,0.000000 0.000000,16.000000 0.000000,0.000000 0.000000,-16.000000 0.000000,-1.000000 0.000000,18.000000 0.000000,-1.000000 0.000000,0.000000 0.000000,0.000000 0.000000,-16.000000 0.000000,0.000000 0.000000,-1.000000 0.000000,1.000000 0.000000,16.000000 0.000000,0.000000 0.000000,-16.000000 0.000000,0.000000 0.000000,-1.000000 0.000000,1.000000 0.000000,0.000000 0.000000,-1.000000 0.000000,-16.000000 0.000000,1.000000 0.000000,15.000000 0.000000,1.000000 0.000000,16.000000 0.000000,0.000000 0.000000,-16.000000 0.000000,0.000000 0.000000,-1.000000 0.000000,1.000000 0.000000,16.000000 0.000000,0.000000 0.000000,1.000000 0.000000,-1.000000 0.000000,0.000000 17.000000,0.000000-1.000000,1.000000-16.000000,-1.000000 0.000000,0.000000 0.000000,0.000000 0.000000,-16.000000 0.000000,0.000000 0.000000,16.000000 0.000000,0.000000 0.000000,-16.000000 17.000000,-1.000000-1.000000,18.000000-16.000000,-1.000000 0.000000,-16.000000 0.000000,-1.000000 0.000000,1.000000 0.000000,0.000000 0.000000,-1.000000 0.000000,1.000000 0.000000,0.000000 0.000000,-1.000000 0.000000,1.000000 0.000000,0.000000 0.000000,-1.000000 0.000000,1.000000 0.000000,0.000000 0.000000,-1.000000 0.000000,1.000000 0.000000,0.000000 0.000000,-17.000000 0.000000,0.000000 0.000000,16.000000 0.000000,1.000000 0.000000,-17.000000 17.000000,0.000000 0.000000,0.000000-17.000000,1.000000 0.000000,-18.000000 0.000000,1.000000 0.000000,16.000000 0.000000,0.000000 0.000000,-17.000000 0.000000,1.000000 0.000000,0.000000 0.000000,-1.000000 0.000000,17.000000 0.000000,0.000000 0.000000,-16.000000 0.000000,-1.000000 0.000000,1.000000 0.000000,0.000000 0.000000,-1.000000 0.000000,1.000000 0.000000,16.000000 0.000000,0.000000 0.000000,-17.000000 0.000000,1.000000 0.000000,0.000000 0.000000,-1.000000 0.000000,1.000000 0.000000,-1.000000 0.000000,17.000000 0.000000,0.000000 0.000000,-16.000000 0.000000,0.000000 0.000000,-1.000000 0.000000,1.000000 0.000000,16.000000 0.000000,0.000000 0.000000,0.000000 0.000000,0.000000 0.000000,-16.000000 0.000000,-1.000000 0.000000,17.000000 0.000000,0.000000 0.000000,1.000000 0.000000,-1.000000 0.000000,-17.000000 0.000000,1.000000 0.000000,16.000000 0.000000,0.000000 0.000000,0.000000 0.000000,0.000000 0.000000,0.000000 0.000000,0.000000 0.000000,-16.000000 0.000000,0.000000 0.000000,16.000000 0.000000,0.000000 0.000000,0.000000 0.000000,0.000000 0.000000,-16.000000 0.000000,-1.000000 0.000000,17.000000 0.000000,0.000000 0.000000,-16.000000 0.000000,-1.000000 0.000000,18.000000 0.000000,-1.000000 0.000000,-17.000000 0.000000,1.000000 0.000000,16.000000 0.000000,0.000000 0.000000,0.000000 0.000000,0.000000 0.000000,-16.000000 0.000000,-1.000000 0.000000,18.000000 0.000000,-1.000000 0.000000,0.000000 0.000000,0.000000 0.000000,0.000000 0.000000,0.000000 0.000000,0.000000 0.000000,0.000000 0.000000,17.000000 0.000000,0.000000 0.000000,-17.000000 0.000000,0.000000 0.000000,0.000000 16.000000,0.000000 1.000000,0.000000-17.000000,0.000000 0.000000,17.000000 0.000000,0.000000 0.000000,-17.000000 0.000000,0.000000 0.000000,0.000000 0.000000,0.000000 0.000000,0.000000 0.000000,0.000000 0.000000,17.000000 0.000000,0.000000 0.000000,-17.000000 0.000000,0.000000 0.000000,0.000000 0.000000,0.000000 0.000000,0.000000 0.000000,0.000000 0.000000,-16.000000 0.000000,-1.000000 0.000000,18.000000 0.000000,-1.000000 0.000000,0.000000 0.000000,0.000000 0.000000,-17.000000 0.000000,1.000000 0.000000,16.000000-17.000000,0.000000 1.000000,0.000000 16.000000,0.000000 0.000000,-16.000000 0.000000,0.000000 0.000000,16.000000 0.000000,0.000000 0.000000,0.000000 0.000000,0.000000 0.000000,0.000000 0.000000,0.000000 0.000000,0.000000 0.000000,0.000000 0.000000,17.000000 0.000000,0.000000 0.000000,-17.000000 0.000000,0.000000 0.000000,0.000000 0.000000,0.000000 0.000000,17.000000 0.000000,0.000000 0.000000,-17.000000 0.000000,0.000000 0.000000,16.000000 0.000000,1.000000 0.000000,-17.000000 0.000000,0.000000 0.000000,0.000000 0.000000,1.000000 0.000000,15.000000 0.000000,1.000000 0.000000,-17.000000 0.000000,0.000000 0.000000,17.000000 0.000000,0.000000 0.000000,-17.000000 0.000000,0.000000 0.000000,16.000000 0.000000,1.000000 0.000000,-17.000000 0.000000,0.000000 0.000000,0.000000 0.000000,1.000000 0.000000,15.000000 0.000000,1.000000 0.000000,-17.000000 0.000000,0.000000 0.000000,17.000000 0.000000,-1.000000 0.000000,1.000000 16.000000,0.000000 1.000000,-17.000000-17.000000,0.000000 0.000000,17.000000 0.000000,-1.000000 0.000000,-16.000000 0.000000,1.000000 0.000000,-1.000000 0.000000,0.000000 0.000000,16.000000 0.000000,1.000000 0.000000,-17.000000 0.000000,0.000000 0.000000,0.000000 0.000000,1.000000 0.000000,-1.000000 0.000000,0.000000 0.000000,0.000000 0.000000,0.000000 0.000000,0.000000 0.000000,0.000000 0.000000,0.000000 0.000000,0.000000 0.000000,1.000000 0.000000,-1.000000 0.000000,0.000000 0.000000,0.000000 0.000000,-17.000000 16.000000,1.000000 1.000000,16.000000-17.000000,0.000000 0.000000,0.000000 0.000000,0.000000 0.000000,1.000000 0.000000,-1.000000 0.000000,-17.000000 0.000000,1.000000 0.000000,16.000000 0.000000,0.000000 0.000000,0.000000 0.000000,0.000000 0.000000,0.000000 0.000000,0.000000 0.000000,-16.000000 0.000000,0.000000 0.000000,16.000000 0.000000,0.000000 0.000000,-17.000000 0.000000,1.000000 0.000000,16.000000 0.000000,0.000000 0.000000,-16.000000 0.000000,-1.000000 0.000000,17.000000 0.000000,0.000000 0.000000,-16.000000 0.000000,0.000000 0.000000,-1.000000 0.000000,1.000000 0.000000,16.000000 0.000000,0.000000 0.000000,-17.000000 0.000000,1.000000 0.000000,0.000000 0.000000,-1.000000 0.000000,1.000000 0.000000,-1.000000 0.000000,1.000000 0.000000,-1.000000 0.000000,1.000000 0.000000,-1.000000 0.000000,1.000000 0.000000,0.000000 0.000000,-1.000000 0.000000,1.000000 0.000000,-1.000000 0.000000,1.000000 0.000000,-1.000000 16.000000,1.000000 1.000000,-34.000000-1.000000,1.000000 1.000000,-1.000000-17.000000,1.000000 0.000000,-17.000000 0.000000</inkml:trace>
</inkml:ink>
</file>

<file path=ppt/ink/ink43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22:08"/>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52880.000000 12286.000000,'0.000000'-33.000000,"17.000000"33.000000,-1.000000 0.000000,1.000000 0.000000,-1.000000 0.000000,-16.000000 16.000000,0.000000 1.000000,17.000000-17.000000,-1.000000 0.000000,1.000000 0.000000,-1.000000 0.000000,18.000000 0.000000,-1.000000 0.000000,-17.000000 0.000000,1.000000 0.000000,32.000000 0.000000,1.000000 0.000000,-17.000000 0.000000,0.000000 0.000000,17.000000 0.000000,0.000000 0.000000,16.000000 0.000000,0.000000 0.000000,-16.000000-17.000000,-1.000000 1.000000,18.000000 16.000000,-1.000000 0.000000,-16.000000-17.000000,-1.000000 0.000000,17.000000 1.000000,1.000000-1.000000,-18.000000 1.000000,1.000000-1.000000,-17.000000 1.000000,0.000000-1.000000,0.000000 17.000000,1.000000 0.000000,-1.000000 0.000000,0.000000 0.000000,0.000000 0.000000,0.000000 0.000000,0.000000 0.000000,0.000000 0.000000,-16.000000 0.000000,-1.000000 0.000000,17.000000 0.000000,1.000000 0.000000,-18.000000 0.000000,1.000000 0.000000,16.000000 0.000000,0.000000 0.000000,0.000000 0.000000,0.000000 0.000000,-16.000000 0.000000,-1.000000 0.000000,17.000000 0.000000,0.000000 0.000000,1.000000 0.000000,-1.000000 0.000000,0.000000 0.000000,0.000000 0.000000,17.000000 0.000000,-1.000000 0.000000,1.000000 0.000000,0.000000 0.000000,-1.000000 0.000000,1.000000 0.000000,-17.000000 0.000000,0.000000 0.000000,17.000000 0.000000,-1.000000 0.000000,1.000000 0.000000,0.000000 0.000000,-17.000000 0.000000,0.000000 0.000000,17.000000 0.000000,-1.000000 0.000000,1.000000 0.000000,0.000000 0.000000,-17.000000 17.000000,0.000000-1.000000,0.000000-16.000000,0.000000 0.000000,17.000000 0.000000,-1.000000 0.000000,-15.000000 0.000000,-1.000000 0.000000,0.000000 0.000000,0.000000 0.000000,17.000000 0.000000,-1.000000 0.000000,-16.000000 0.000000,0.000000 0.000000,1.000000 0.000000,-1.000000 0.000000,16.000000 0.000000,1.000000 0.000000,0.000000 0.000000,-1.000000 0.000000,-16.000000 0.000000,1.000000 0.000000,15.000000 0.000000,1.000000 0.000000,0.000000 0.000000,-1.000000 0.000000,1.000000 0.000000,0.000000 0.000000,16.000000 0.000000,0.000000 0.000000,-16.000000 0.000000,-1.000000 0.000000,1.000000 0.000000,0.000000 0.000000,-1.000000 0.000000,1.000000 0.000000,0.000000 0.000000,-1.000000 0.000000,1.000000 0.000000,0.000000 0.000000,-1.000000 0.000000,1.000000 0.000000,0.000000 0.000000,-1.000000 0.000000,1.000000 0.000000,0.000000 0.000000,16.000000 0.000000,0.000000 0.000000,-16.000000 0.000000,0.000000 0.000000,-1.000000 0.000000,1.000000 0.000000,16.000000 0.000000,0.000000 0.000000,-16.000000 0.000000,0.000000 0.000000,-1.000000 0.000000,1.000000 0.000000,0.000000 0.000000,-1.000000 0.000000,-16.000000 0.000000,1.000000 0.000000,15.000000 0.000000,1.000000 0.000000,-17.000000 0.000000,0.000000 0.000000,0.000000 0.000000,0.000000 0.000000,0.000000 0.000000,1.000000 0.000000,-1.000000 17.000000,0.000000-1.000000,0.000000-16.000000,0.000000 0.000000,17.000000 0.000000,-1.000000 0.000000,-16.000000 0.000000,1.000000 0.000000,-1.000000 0.000000,0.000000 0.000000,16.000000 0.000000,1.000000 0.000000,-17.000000 0.000000,0.000000 0.000000,17.000000 0.000000,0.000000 0.000000,-17.000000 0.000000,0.000000 0.000000,17.000000 0.000000,-1.000000 0.000000,-16.000000 0.000000,1.000000 0.000000,-1.000000 0.000000,0.000000 0.000000,0.000000 0.000000,0.000000 0.000000,0.000000 0.000000,0.000000 0.000000,0.000000 0.000000,0.000000 0.000000,-16.000000 0.000000,0.000000 0.000000,-1.000000 0.000000,1.000000 0.000000,16.000000 0.000000,0.000000 0.000000,0.000000 0.000000,0.000000 0.000000,0.000000 0.000000,0.000000 0.000000,0.000000 0.000000,1.000000 0.000000,-1.000000 0.000000,0.000000 0.000000,-17.000000 0.000000,1.000000 0.000000,33.000000 0.000000,-1.000000 0.000000,-32.000000 0.000000,-1.000000 0.000000,17.000000 0.000000,1.000000 0.000000,-1.000000 0.000000,0.000000 0.000000,0.000000 17.000000,0.000000-1.000000,0.000000-16.000000,0.000000 0.000000,0.000000 0.000000,0.000000 0.000000,1.000000 0.000000,-1.000000 0.000000,0.000000 0.000000,0.000000 0.000000,17.000000 0.000000,-1.000000 0.000000,-16.000000 0.000000,0.000000 0.000000,1.000000 0.000000,-1.000000 0.000000,16.000000 0.000000,1.000000 0.000000,-17.000000 0.000000,0.000000 0.000000,17.000000 0.000000,0.000000 0.000000,-17.000000 0.000000,0.000000 0.000000,16.000000 0.000000,1.000000 0.000000,0.000000 0.000000,-1.000000 0.000000,1.000000 0.000000,0.000000 0.000000,-1.000000 0.000000,1.000000 0.000000,0.000000 0.000000,-1.000000 0.000000,18.000000 0.000000,-1.000000 0.000000,-16.000000 0.000000,-1.000000 0.000000,1.000000 0.000000,0.000000 0.000000,16.000000 0.000000,0.000000 0.000000,-33.000000 0.000000,0.000000 0.000000,17.000000 0.000000,0.000000 0.000000,-1.000000 0.000000,1.000000 0.000000,-17.000000 0.000000,0.000000 0.000000,0.000000 0.000000,0.000000 0.000000,17.000000 0.000000,0.000000 0.000000,-17.000000 0.000000,0.000000 0.000000,17.000000 0.000000,-1.000000 0.000000,1.000000 0.000000,0.000000 0.000000,-1.000000 0.000000,1.000000 0.000000,16.000000 0.000000,0.000000 0.000000,-16.000000 0.000000,0.000000 0.000000,-17.000000 0.000000,0.000000 0.000000,17.000000 0.000000,-1.000000 0.000000,-16.000000 0.000000,1.000000 0.000000,-1.000000 0.000000,0.000000 0.000000,0.000000 0.000000,0.000000 0.000000,-16.000000 0.000000,-1.000000 0.000000,17.000000 0.000000,0.000000 0.000000,-16.000000 0.000000,-1.000000 0.000000,18.000000 0.000000,-1.000000 0.000000,-17.000000 17.000000,1.000000 0.000000,16.000000-17.000000,0.000000 0.000000,0.000000 0.000000,0.000000 0.000000,0.000000 0.000000,0.000000 0.000000,-16.000000 0.000000,0.000000 0.000000,16.000000 0.000000,0.000000 0.000000,0.000000 0.000000,0.000000 0.000000,0.000000 0.000000,0.000000 0.000000,0.000000 0.000000,0.000000 0.000000,-16.000000 0.000000,0.000000 0.000000,16.000000 0.000000,0.000000 0.000000,0.000000 0.000000,0.000000 0.000000,0.000000 0.000000,0.000000 0.000000,0.000000 0.000000,0.000000 0.000000,1.000000 0.000000,-1.000000 0.000000,0.000000 0.000000,0.000000 0.000000,0.000000 0.000000,0.000000 0.000000,0.000000 0.000000,0.000000 0.000000,1.000000 0.000000,-1.000000 0.000000,0.000000 0.000000,0.000000 0.000000,17.000000 0.000000,-1.000000 0.000000,-16.000000 0.000000,0.000000 0.000000,17.000000 0.000000,0.000000 0.000000,-17.000000 0.000000,0.000000 0.000000,17.000000 0.000000,-1.000000 0.000000,-16.000000 0.000000,1.000000 0.000000,15.000000 0.000000,1.000000 0.000000,0.000000 0.000000,-1.000000 0.000000,17.000000 0.000000,1.000000 0.000000,-18.000000 0.000000,1.000000 0.000000,0.000000 0.000000,-1.000000 0.000000,1.000000 0.000000,0.000000 0.000000,-1.000000 0.000000,1.000000 0.000000,0.000000 0.000000,-1.000000 0.000000,1.000000 0.000000,0.000000 0.000000,-1.000000 0.000000,1.000000 0.000000,0.000000 0.000000,-1.000000 0.000000,1.000000 0.000000,0.000000 0.000000,-1.000000 0.000000,1.000000 0.000000,0.000000 0.000000,-1.000000 0.000000,18.000000 0.000000,-1.000000 0.000000,-17.000000 0.000000,1.000000 0.000000,16.000000 0.000000,1.000000 0.000000,-1.000000 0.000000,0.000000 0.000000,-16.000000 0.000000,-1.000000 0.000000,1.000000 0.000000,0.000000 0.000000,-1.000000 0.000000,1.000000 0.000000,-17.000000 0.000000,0.000000 0.000000,17.000000 0.000000,0.000000 0.000000,-1.000000 0.000000,1.000000 0.000000,-17.000000 0.000000,0.000000 0.000000,17.000000 0.000000,0.000000 0.000000,-17.000000 0.000000,0.000000 0.000000,16.000000 0.000000,1.000000 0.000000,0.000000 0.000000,-1.000000 0.000000,1.000000 0.000000,0.000000 0.000000,-1.000000 0.000000,1.000000 0.000000,0.000000 0.000000,-1.000000 0.000000,18.000000 0.000000,-1.000000 0.000000,-16.000000 0.000000,-1.000000 0.000000,-16.000000 0.000000,0.000000 0.000000,17.000000 0.000000,0.000000 0.000000,-1.000000 0.000000,1.000000 0.000000,0.000000 0.000000,-1.000000 0.000000,1.000000 0.000000,0.000000 0.000000,-17.000000 0.000000,0.000000 0.000000,17.000000 0.000000,-1.000000 0.000000,1.000000 0.000000,0.000000 0.000000,-1.000000 0.000000,1.000000 0.000000,0.000000 0.000000,-1.000000 0.000000,1.000000 0.000000,0.000000 0.000000,-1.000000 0.000000,1.000000 0.000000,0.000000 0.000000,-1.000000 0.000000,1.000000 0.000000,0.000000 0.000000,-17.000000 0.000000,0.000000 0.000000,17.000000 0.000000,-1.000000 0.000000,1.000000-17.000000,0.000000 0.000000,-1.000000 17.000000,1.000000 0.000000,0.000000 0.000000,-1.000000 0.000000,1.000000 0.000000,0.000000 0.000000,-1.000000 0.000000,1.000000 0.000000,0.000000 0.000000,-1.000000 0.000000,18.000000 0.000000,-1.000000 0.000000,-17.000000 0.000000,1.000000 0.000000,0.000000 0.000000,-1.000000 0.000000,18.000000 0.000000,-1.000000 0.000000,-16.000000 0.000000,-1.000000 0.000000,1.000000 17.000000,0.000000 0.000000,16.000000-17.000000,0.000000 0.000000,-16.000000 0.000000,-1.000000 0.000000,1.000000 0.000000,0.000000 0.000000,-1.000000 0.000000,1.000000 0.000000,16.000000 0.000000,0.000000 0.000000,-16.000000 16.000000,0.000000 1.000000,16.000000-17.000000,0.000000 0.000000,-16.000000 0.000000,0.000000 0.000000,16.000000 0.000000,0.000000 0.000000,0.000000 16.000000,0.000000 1.000000,-16.000000-17.000000,0.000000 0.000000,-1.000000 0.000000,1.000000 0.000000,0.000000 0.000000,-1.000000 0.000000,1.000000 16.000000,0.000000 1.000000,-1.000000-17.000000,1.000000 0.000000,0.000000 0.000000,0.000000 0.000000,-1.000000 0.000000,1.000000 0.000000,0.000000 16.000000,-1.000000 1.000000,17.000000-17.000000,1.000000 0.000000,-18.000000 0.000000,1.000000 0.000000,16.000000 17.000000,0.000000-1.000000,1.000000-16.000000,-1.000000 0.000000,0.000000 17.000000,0.000000-1.000000,1.000000-16.000000,-1.000000 0.000000,0.000000 17.000000,0.000000-1.000000,-16.000000-16.000000,0.000000 0.000000,-1.000000 0.000000,1.000000 0.000000,16.000000 17.000000,0.000000-1.000000,-16.000000-16.000000,0.000000 0.000000,-1.000000 17.000000,1.000000 0.000000,16.000000-17.000000,0.000000 0.000000,-16.000000 16.000000,0.000000 1.000000,16.000000-17.000000,0.000000 0.000000,-16.000000 16.000000,0.000000 1.000000,16.000000-17.000000,0.000000 0.000000,-33.000000 0.000000,0.000000 0.000000,33.000000 16.000000,1.000000 1.000000,-34.000000-17.000000,0.000000 0.000000,17.000000 0.000000,-1.000000 0.000000,1.000000 0.000000,0.000000 0.000000,-17.000000 16.000000,0.000000 1.000000,17.000000-17.000000,-1.000000 0.000000,-16.000000 0.000000,0.000000 0.000000,1.000000 17.000000,-1.000000-1.000000,0.000000-16.000000,0.000000 0.000000,0.000000 0.000000,0.000000 0.000000,0.000000 0.000000,0.000000 0.000000,0.000000 0.000000,1.000000 0.000000,-1.000000 0.000000,0.000000 0.000000,0.000000 0.000000,0.000000 0.000000,-16.000000 0.000000,-1.000000 0.000000,17.000000 0.000000,0.000000 0.000000,-16.000000 0.000000,-1.000000 0.000000,18.000000 0.000000,-1.000000 0.000000,-17.000000 0.000000,1.000000 0.000000,-1.000000 0.000000,1.000000 0.000000,-1.000000 0.000000,1.000000 0.000000,0.000000 0.000000,-1.000000 0.000000,-49.000000 0.000000</inkml:trace>
</inkml:ink>
</file>

<file path=ppt/ink/ink43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22:11"/>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52582.000000 14339.000000,'33.000000'0.000000,"0.000000"0.000000,0.000000 0.000000,-16.000000 0.000000,-1.000000 0.000000,18.000000 0.000000,-1.000000 0.000000,0.000000 0.000000,0.000000 0.000000,-17.000000 0.000000,1.000000 0.000000,33.000000 0.000000,-1.000000 0.000000,-16.000000 0.000000,1.000000 0.000000,-1.000000 0.000000,0.000000 0.000000,0.000000-17.000000,0.000000 1.000000,17.000000 16.000000,-1.000000 0.000000,-16.000000 0.000000,1.000000 0.000000,15.000000 0.000000,1.000000 0.000000,-17.000000 0.000000,0.000000 0.000000,17.000000 0.000000,-1.000000 0.000000,1.000000-17.000000,0.000000 0.000000,-1.000000 17.000000,1.000000 0.000000,0.000000 0.000000,-1.000000 0.000000,1.000000 0.000000,0.000000 0.000000,0.000000 0.000000,-1.000000 0.000000,1.000000-16.000000,0.000000-1.000000,-1.000000 17.000000,1.000000 0.000000,0.000000-16.000000,-1.000000-1.000000,1.000000 17.000000,0.000000 0.000000,-1.000000-16.000000,1.000000-1.000000,-17.000000 17.000000,0.000000 0.000000,33.000000-16.000000,1.000000-1.000000,-34.000000 17.000000,0.000000 0.000000,16.000000 0.000000,1.000000 0.000000,16.000000 0.000000,1.000000 0.000000,-18.000000-17.000000,1.000000 1.000000,16.000000 16.000000,0.000000 0.000000,-16.000000 0.000000,0.000000 0.000000,-1.000000-17.000000,1.000000 1.000000,0.000000 16.000000,-1.000000 0.000000,1.000000 0.000000,0.000000 0.000000,-17.000000 0.000000,0.000000 0.000000,0.000000 0.000000,0.000000 0.000000,17.000000 0.000000,-1.000000 0.000000,-15.000000 0.000000,-1.000000 0.000000,0.000000 0.000000,0.000000 0.000000,17.000000 0.000000,-1.000000 0.000000,-16.000000-17.000000,0.000000 1.000000,17.000000 16.000000,0.000000 0.000000,16.000000 0.000000,0.000000 0.000000,-16.000000 0.000000,0.000000 0.000000,-1.000000 0.000000,1.000000 0.000000,16.000000-17.000000,0.000000 1.000000,-16.000000 16.000000,0.000000 0.000000,-1.000000 0.000000,1.000000 0.000000,0.000000-17.000000,-1.000000 0.000000,1.000000 17.000000,0.000000 0.000000,-1.000000 0.000000,1.000000 0.000000,-17.000000 0.000000,0.000000 0.000000,17.000000 0.000000,0.000000 0.000000,-17.000000 0.000000,0.000000 0.000000,17.000000 0.000000,-1.000000 0.000000,-16.000000 0.000000,0.000000 0.000000,17.000000 0.000000,0.000000 0.000000,-1.000000 0.000000,1.000000 0.000000,-17.000000 0.000000,0.000000 0.000000,17.000000 0.000000,0.000000 0.000000,-17.000000 0.000000,0.000000 0.000000,17.000000 0.000000,-1.000000 0.000000,-16.000000 0.000000,0.000000 0.000000,17.000000 0.000000,0.000000 0.000000,-1.000000 0.000000,1.000000 0.000000,-17.000000 0.000000,0.000000 0.000000,0.000000 0.000000,1.000000 0.000000,-1.000000 0.000000,0.000000 0.000000,16.000000 0.000000,1.000000 0.000000,-17.000000 0.000000,0.000000 0.000000,17.000000 0.000000,0.000000 0.000000,-17.000000 0.000000,0.000000 0.000000,0.000000 0.000000,0.000000 0.000000,0.000000 0.000000,0.000000 0.000000,17.000000 0.000000,0.000000 0.000000,-17.000000 0.000000,0.000000 0.000000,0.000000 0.000000,0.000000 0.000000,17.000000 0.000000,-1.000000 0.000000,-15.000000 0.000000,-1.000000 0.000000,0.000000 0.000000,0.000000 0.000000,0.000000 0.000000,0.000000 0.000000,0.000000 0.000000,0.000000 0.000000,1.000000 0.000000,-1.000000 0.000000,0.000000 0.000000,0.000000 0.000000,0.000000 0.000000,0.000000 0.000000,0.000000 0.000000,0.000000 0.000000,17.000000 0.000000,0.000000 0.000000,-17.000000 0.000000,0.000000 0.000000,17.000000 0.000000,-1.000000 0.000000,1.000000 0.000000,0.000000 0.000000,-1.000000-16.000000,1.000000-1.000000,0.000000 17.000000,-1.000000 0.000000,17.000000 0.000000,1.000000 0.000000,-18.000000 0.000000,1.000000 0.000000,0.000000 0.000000,-1.000000 0.000000,1.000000 0.000000,0.000000 0.000000,-17.000000 0.000000,0.000000 0.000000,0.000000-16.000000,0.000000-1.000000,0.000000 17.000000,0.000000 0.000000,0.000000 0.000000,1.000000 0.000000,-18.000000 0.000000,1.000000 0.000000,-1.000000 0.000000,1.000000 0.000000,16.000000 0.000000,0.000000 0.000000,-16.000000 0.000000,-1.000000 0.000000,17.000000 0.000000,0.000000 0.000000,-16.000000 0.000000,-1.000000 0.000000,18.000000 0.000000,-1.000000 0.000000,-17.000000 0.000000,1.000000 0.000000,16.000000 0.000000,0.000000 0.000000,-16.000000 0.000000,-1.000000 0.000000,17.000000 0.000000,0.000000 0.000000,-16.000000 0.000000,-1.000000 0.000000,18.000000 17.000000,-1.000000-1.000000,-17.000000-16.000000,1.000000 0.000000,16.000000 0.000000,0.000000 0.000000,-16.000000 0.000000,-1.000000 0.000000,17.000000 0.000000,0.000000 0.000000,0.000000 0.000000,1.000000 0.000000,-1.000000 0.000000,0.000000 0.000000,-17.000000 0.000000,1.000000 0.000000,16.000000 17.000000,0.000000-1.000000,0.000000-16.000000,0.000000 0.000000,-16.000000 0.000000,-1.000000 0.000000,18.000000 0.000000,-1.000000 0.000000,-17.000000 0.000000,1.000000 0.000000,16.000000 0.000000,0.000000 0.000000,-16.000000 0.000000,-1.000000 0.000000,1.000000 0.000000,-1.000000 0.000000,17.000000 0.000000,1.000000 0.000000,-18.000000 0.000000,1.000000 0.000000,16.000000 0.000000,0.000000 0.000000,-17.000000 0.000000,1.000000 0.000000,16.000000 0.000000,0.000000 0.000000,-16.000000 17.000000,-1.000000 0.000000,17.000000-17.000000,1.000000 0.000000,-1.000000 0.000000,0.000000 0.000000,0.000000 0.000000,0.000000 0.000000,-16.000000 0.000000,-1.000000 0.000000,17.000000 0.000000,0.000000 0.000000,-16.000000 0.000000,-1.000000 0.000000,18.000000 0.000000,-1.000000 0.000000,0.000000 0.000000,0.000000 0.000000,-17.000000 0.000000,1.000000 0.000000,16.000000 0.000000,0.000000 0.000000,0.000000 0.000000,0.000000 0.000000,1.000000 0.000000,-1.000000 0.000000,0.000000 0.000000,0.000000 0.000000,-17.000000 0.000000,1.000000 0.000000,16.000000 0.000000,0.000000 0.000000,0.000000 0.000000,0.000000 0.000000,1.000000 0.000000,-1.000000 0.000000,-17.000000 0.000000,1.000000 0.000000,32.000000 0.000000,1.000000 0.000000,-33.000000 0.000000,-1.000000 0.000000,17.000000 0.000000,0.000000 0.000000,17.000000 0.000000,0.000000 0.000000,-17.000000 0.000000,0.000000 0.000000,0.000000 0.000000,0.000000 0.000000,0.000000 0.000000,0.000000 0.000000,17.000000 0.000000,0.000000 0.000000,-17.000000 0.000000,0.000000 0.000000,17.000000 0.000000,-1.000000 0.000000,1.000000 0.000000,0.000000 0.000000,-17.000000 0.000000,0.000000 0.000000,17.000000 0.000000,-1.000000 0.000000,-16.000000 0.000000,0.000000 0.000000,1.000000 16.000000,-1.000000 1.000000,16.000000-17.000000,1.000000 0.000000,-33.000000 0.000000,-1.000000 0.000000,17.000000 0.000000,0.000000 0.000000,1.000000 0.000000,-1.000000 0.000000,0.000000 0.000000,0.000000 0.000000,0.000000 0.000000,0.000000 0.000000,0.000000 0.000000,0.000000 0.000000,0.000000 0.000000,1.000000 0.000000,-1.000000 0.000000,0.000000 0.000000,0.000000 0.000000,0.000000 0.000000,0.000000 0.000000,0.000000 0.000000,-16.000000 0.000000,-1.000000 0.000000,17.000000 0.000000,1.000000 0.000000,-1.000000 0.000000,0.000000 0.000000,0.000000 0.000000,0.000000 0.000000,0.000000 0.000000,0.000000 0.000000,-16.000000 0.000000,-1.000000 0.000000,17.000000 0.000000,1.000000 0.000000,-1.000000 0.000000,0.000000 0.000000,-17.000000 0.000000,1.000000 0.000000,16.000000 0.000000,0.000000 0.000000,0.000000 0.000000,0.000000 0.000000,0.000000 0.000000,1.000000 0.000000,-1.000000 0.000000,0.000000 0.000000,0.000000 0.000000,0.000000 0.000000,0.000000 0.000000,0.000000 0.000000,0.000000 0.000000,0.000000 0.000000,1.000000 0.000000,-1.000000 0.000000,16.000000 0.000000,1.000000 0.000000,-17.000000 0.000000,0.000000 0.000000,0.000000 0.000000,0.000000 0.000000,17.000000 0.000000,0.000000 0.000000,-17.000000 16.000000,0.000000 1.000000,17.000000-17.000000,-1.000000 0.000000,-16.000000 0.000000,1.000000 0.000000,15.000000 0.000000,1.000000 0.000000,0.000000 0.000000,-1.000000 0.000000,1.000000 0.000000,0.000000 0.000000,-17.000000 0.000000,0.000000 0.000000,16.000000 0.000000,1.000000 0.000000,0.000000 0.000000,-1.000000 0.000000,-15.000000 0.000000,-1.000000 0.000000,16.000000 0.000000,1.000000 0.000000,0.000000 0.000000,-1.000000 0.000000,-15.000000 16.000000,-1.000000 1.000000,16.000000-17.000000,1.000000 0.000000,0.000000 0.000000,-1.000000 0.000000,-16.000000 0.000000,1.000000 0.000000,15.000000 0.000000,1.000000 0.000000,-17.000000 0.000000,0.000000 0.000000,17.000000 0.000000,-1.000000 0.000000,1.000000 0.000000,0.000000 0.000000,-1.000000 0.000000,1.000000 0.000000,0.000000 0.000000,-1.000000 0.000000,-15.000000 0.000000,-1.000000 0.000000,16.000000 0.000000,1.000000 0.000000,0.000000 16.000000,-1.000000 1.000000,-16.000000-17.000000,1.000000 0.000000,-18.000000 0.000000,1.000000 0.000000,16.000000 0.000000,0.000000 0.000000,0.000000 0.000000,0.000000 0.000000,-16.000000 0.000000,-1.000000 0.000000,17.000000 0.000000,0.000000 0.000000,-16.000000 0.000000,0.000000 0.000000,-1.000000 0.000000,1.000000 0.000000,16.000000 0.000000,0.000000 0.000000,-17.000000 0.000000,1.000000 0.000000,0.000000 0.000000,-1.000000 0.000000,17.000000 0.000000,0.000000 0.000000,-16.000000 0.000000,-1.000000 0.000000,18.000000 0.000000,-1.000000 0.000000,-17.000000 0.000000,1.000000 0.000000,16.000000 0.000000,0.000000 0.000000,-16.000000 0.000000,-1.000000 0.000000,17.000000 0.000000,0.000000 0.000000,-16.000000 0.000000,-1.000000 0.000000,1.000000 0.000000,0.000000 0.000000,16.000000 0.000000,0.000000 0.000000,-17.000000 0.000000,1.000000 0.000000,-1.000000 17.000000,1.000000-1.000000,0.000000-16.000000,-1.000000 0.000000,1.000000 0.000000,-1.000000 0.000000,1.000000 0.000000,-1.000000 0.000000,1.000000 0.000000,-1.000000 0.000000,1.000000 0.000000,0.000000 0.000000,-1.000000 0.000000</inkml:trace>
</inkml:ink>
</file>

<file path=ppt/ink/ink4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49:07"/>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15640.000000 5210.000000,'0.000000'-20.000000,"10.000000"20.000000,-1.000000 0.000000,1.000000 0.000000,1.000000 0.000000,-1.000000 10.000000,0.000000 0.000000,9.000000 0.000000,2.000000 0.000000,-11.000000 0.000000,-1.000000 0.000000,12.000000 10.000000,-1.000000 0.000000,-20.000000-10.000000,0.000000 0.000000,9.000000 0.000000,1.000000 0.000000,1.000000 10.000000,-1.000000 0.000000,0.000000 10.000000,-1.000000 0.000000,1.000000-10.000000,1.000000 0.000000,-11.000000-10.000000,0.000000 0.000000,0.000000 10.000000,0.000000 0.000000,0.000000-10.000000,0.000000 0.000000,0.000000 10.000000,0.000000 0.000000,0.000000 0.000000,0.000000 0.000000,-11.000000-10.000000,1.000000 0.000000,-10.000000 0.000000,0.000000 0.000000,10.000000-10.000000,1.000000 0.000000,-1.000000 0.000000,0.000000 0.000000,-1.000000 0.000000,1.000000 0.000000,1.000000-10.000000,-1.000000 0.000000,10.000000 0.000000,0.000000 0.000000,-10.000000 10.000000,-1.000000 0.000000,11.000000-10.000000,0.000000 0.000000,0.000000-10.000000,0.000000 0.000000,-10.000000 0.000000,1.000000 0.000000,9.000000 10.000000,0.000000 0.000000,0.000000-20.000000,0.000000 0.000000,9.000000 0.000000,1.000000 0.000000,1.000000 0.000000,-1.000000 0.000000,10.000000 0.000000,0.000000 0.000000,0.000000-10.000000,-1.000000 0.000000,1.000000 10.000000,0.000000 0.000000,10.000000 0.000000,0.000000 0.000000,-10.000000 0.000000,0.000000 0.000000,1.000000 10.000000,-1.000000 0.000000,-1.000000 0.000000,2.000000 0.000000,-11.000000 10.000000,-1.000000 0.000000,1.000000 0.000000,1.000000 0.000000,-1.000000 10.000000,0.000000 0.000000,-10.000000 10.000000,0.000000 0.000000,0.000000 0.000000</inkml:trace>
</inkml:ink>
</file>

<file path=ppt/ink/ink44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22:22"/>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59536.000000 14140.000000,'33.000000'0.000000,"-17.000000"0.000000,1.000000 0.000000,-34.000000 17.000000,1.000000-1.000000,-1.000000 1.000000,1.000000-1.000000,-1.000000-16.000000,0.000000 0.000000,1.000000 17.000000,-1.000000-1.000000,1.000000-16.000000,-1.000000 0.000000,1.000000 17.000000,-1.000000-1.000000,1.000000-16.000000,-1.000000 0.000000,0.000000 17.000000,1.000000 0.000000,-17.000000-1.000000,0.000000 1.000000,16.000000-17.000000,1.000000 0.000000,-18.000000 0.000000,1.000000 0.000000,17.000000 16.000000,-1.000000 1.000000,1.000000-17.000000,-1.000000 0.000000,-16.000000 16.000000,0.000000 1.000000,16.000000-17.000000,1.000000 0.000000,-1.000000 0.000000,1.000000 0.000000,-1.000000 0.000000,1.000000 0.000000,-18.000000 16.000000,1.000000 1.000000,17.000000-17.000000,-1.000000 0.000000,1.000000 0.000000,-1.000000 0.000000,1.000000 0.000000,-1.000000 0.000000,0.000000 17.000000,1.000000-1.000000,-1.000000-16.000000,1.000000 0.000000,-1.000000 0.000000,1.000000 0.000000,-17.000000 17.000000,-1.000000-1.000000,18.000000-16.000000,-1.000000 0.000000,1.000000 0.000000,-1.000000 0.000000,1.000000 0.000000,-1.000000 0.000000,1.000000 0.000000,-1.000000 0.000000,0.000000 17.000000,1.000000-1.000000,-17.000000-16.000000,0.000000 0.000000,16.000000 0.000000,1.000000 0.000000,-1.000000 0.000000,0.000000 0.000000,1.000000 17.000000,-1.000000-1.000000,-16.000000-16.000000,0.000000 0.000000,17.000000 0.000000,-1.000000 0.000000,0.000000 0.000000,1.000000 0.000000,-17.000000 0.000000,0.000000 0.000000,0.000000 17.000000,-1.000000 0.000000,18.000000-17.000000,-1.000000 0.000000,-16.000000 0.000000,0.000000 0.000000,0.000000 0.000000,0.000000 0.000000,16.000000 0.000000,1.000000 0.000000,-17.000000 0.000000,0.000000 0.000000,-1.000000 0.000000,1.000000 0.000000,0.000000 16.000000,0.000000 1.000000,17.000000-17.000000,-1.000000 0.000000,-16.000000 0.000000,0.000000 0.000000,0.000000 0.000000,0.000000 0.000000,16.000000 0.000000,0.000000 0.000000,-16.000000 0.000000,0.000000 0.000000,17.000000 0.000000,-1.000000 0.000000,1.000000 0.000000,-1.000000 0.000000,-16.000000 0.000000,0.000000 0.000000,16.000000 0.000000,1.000000 0.000000,-1.000000 0.000000,1.000000 0.000000,-1.000000 0.000000,0.000000 0.000000,-16.000000 0.000000,0.000000 0.000000,17.000000 0.000000,-1.000000 0.000000,1.000000 0.000000,-1.000000 0.000000,0.000000 0.000000,1.000000 0.000000,-17.000000 0.000000,0.000000 0.000000,16.000000 0.000000,1.000000 0.000000,-1.000000 0.000000,0.000000 0.000000,1.000000 0.000000,-1.000000 0.000000,1.000000 0.000000,-1.000000 0.000000,-16.000000 0.000000,0.000000 0.000000,16.000000 0.000000,1.000000 0.000000,-1.000000 0.000000,1.000000 0.000000,-17.000000 0.000000,-1.000000 0.000000,18.000000 0.000000,-1.000000 0.000000,-16.000000 0.000000,0.000000 0.000000,17.000000 0.000000,-1.000000 0.000000,-16.000000 0.000000,0.000000 0.000000,16.000000 0.000000,1.000000 0.000000,-17.000000 0.000000,-1.000000 0.000000,18.000000 0.000000,-1.000000 0.000000,-16.000000 0.000000,0.000000 0.000000,17.000000 0.000000,-1.000000 0.000000,-16.000000 0.000000,0.000000 0.000000,16.000000 0.000000,1.000000 0.000000,-17.000000 0.000000,-1.000000 0.000000,18.000000 0.000000,-1.000000 0.000000,-16.000000 0.000000,0.000000 0.000000,17.000000 0.000000,-1.000000 0.000000,-16.000000 0.000000,0.000000 0.000000,16.000000 0.000000,1.000000 0.000000,-17.000000 0.000000,-1.000000 0.000000,1.000000 0.000000,0.000000 0.000000,17.000000 0.000000,-1.000000 0.000000,-16.000000 0.000000,0.000000 0.000000,0.000000 0.000000,0.000000 0.000000,16.000000 0.000000,1.000000 0.000000,-18.000000 0.000000,1.000000 0.000000,17.000000 0.000000,-1.000000 0.000000,-16.000000 0.000000,0.000000 0.000000,0.000000 0.000000,0.000000 0.000000,16.000000 0.000000,1.000000 0.000000,-17.000000 0.000000,-1.000000 0.000000,1.000000 0.000000,0.000000 0.000000,17.000000 0.000000,-1.000000 0.000000,-16.000000 0.000000,0.000000 0.000000,0.000000 0.000000,0.000000 0.000000,16.000000 0.000000,1.000000 0.000000,-18.000000 0.000000,1.000000 0.000000,0.000000 0.000000,0.000000 0.000000,17.000000 0.000000,-1.000000 0.000000,-16.000000 0.000000,0.000000 0.000000,16.000000 16.000000,1.000000 1.000000,-17.000000-17.000000,-1.000000 0.000000,18.000000 0.000000,-1.000000 0.000000,1.000000 0.000000,-1.000000 0.000000,1.000000 0.000000,-1.000000 0.000000,-16.000000 0.000000,0.000000 0.000000,16.000000 0.000000,1.000000 0.000000,-1.000000 0.000000,1.000000 0.000000,-1.000000 0.000000,1.000000 0.000000,-18.000000 0.000000,1.000000 0.000000,17.000000 16.000000,-1.000000 1.000000,-16.000000-17.000000,0.000000 0.000000,16.000000 0.000000,1.000000 0.000000,-17.000000 0.000000,0.000000 0.000000,16.000000 0.000000,0.000000 0.000000,-16.000000 0.000000,0.000000 0.000000,0.000000 0.000000,0.000000 0.000000,0.000000 0.000000,0.000000 0.000000,0.000000 0.000000,0.000000 0.000000,16.000000 0.000000,0.000000 0.000000,-16.000000 0.000000,0.000000 0.000000,-16.000000 0.000000,-1.000000 0.000000,33.000000 0.000000,1.000000 0.000000,-17.000000 0.000000,0.000000 0.000000,-1.000000 0.000000,1.000000 0.000000,0.000000 0.000000,0.000000 0.000000,0.000000 0.000000,0.000000 0.000000,0.000000 0.000000,0.000000 0.000000,16.000000 0.000000,1.000000 0.000000,-18.000000 0.000000,1.000000 0.000000,17.000000 0.000000,-1.000000 0.000000,-16.000000 0.000000,0.000000 0.000000,16.000000 0.000000,1.000000 0.000000,-17.000000 0.000000,0.000000 0.000000,0.000000 0.000000,-1.000000 0.000000,18.000000 0.000000,-1.000000 0.000000,-16.000000 16.000000,0.000000 1.000000,0.000000-17.000000,0.000000 0.000000,16.000000 0.000000,1.000000 0.000000,-17.000000 0.000000,0.000000 0.000000,-1.000000 0.000000,1.000000 0.000000,0.000000 0.000000,0.000000 0.000000,0.000000 17.000000,0.000000-1.000000,16.000000-16.000000,1.000000 0.000000,-17.000000 0.000000,0.000000 0.000000,-1.000000 0.000000,1.000000 0.000000,0.000000 17.000000,0.000000-1.000000,0.000000-16.000000,0.000000 0.000000,0.000000 17.000000,0.000000-1.000000,0.000000-16.000000,-1.000000 0.000000,1.000000 17.000000,0.000000-1.000000,0.000000-16.000000,0.000000 0.000000,16.000000 17.000000,1.000000 0.000000,-17.000000-17.000000,0.000000 0.000000,0.000000 16.000000,-1.000000 1.000000,18.000000-1.000000,-1.000000 1.000000,-16.000000-1.000000,0.000000 1.000000,0.000000-17.000000,0.000000 0.000000,16.000000 16.000000,1.000000 1.000000,-17.000000 0.000000,0.000000-1.000000,-1.000000 1.000000,1.000000-1.000000,0.000000 1.000000,0.000000-1.000000,0.000000 1.000000,0.000000-1.000000,-17.000000 18.000000,0.000000-1.000000,1.000000-17.000000,-1.000000 1.000000,17.000000 16.000000,0.000000 0.000000,-17.000000-16.000000,1.000000-1.000000,-1.000000 17.000000,0.000000 0.000000,17.000000-16.000000,0.000000-1.000000,-17.000000 18.000000,1.000000-1.000000,16.000000-17.000000,-1.000000 1.000000,1.000000-1.000000,0.000000 1.000000,0.000000-1.000000,0.000000 1.000000,0.000000 0.000000,0.000000-1.000000,16.000000 17.000000,1.000000 0.000000,-17.000000-16.000000,-1.000000-1.000000,1.000000 1.000000,0.000000 0.000000,0.000000 16.000000,0.000000 0.000000,0.000000 0.000000,0.000000 0.000000,16.000000 0.000000,1.000000 0.000000,-17.000000 0.000000,-1.000000 1.000000,18.000000 15.000000,-1.000000 1.000000,-16.000000-17.000000,0.000000 0.000000,17.000000 17.000000,-1.000000-1.000000,0.000000 1.000000,1.000000 0.000000,16.000000-17.000000,0.000000 0.000000,-17.000000 0.000000,1.000000 0.000000,16.000000 0.000000,0.000000 0.000000,0.000000 1.000000,0.000000-1.000000,0.000000 0.000000,0.000000 0.000000,0.000000 0.000000,0.000000 0.000000,0.000000-16.000000,0.000000-1.000000,0.000000 1.000000,0.000000-1.000000,16.000000 1.000000,1.000000-1.000000,-17.000000 1.000000,0.000000 0.000000,16.000000-1.000000,1.000000 1.000000,0.000000-1.000000,-1.000000 1.000000,1.000000-17.000000,-1.000000 0.000000,1.000000 16.000000</inkml:trace>
</inkml:ink>
</file>

<file path=ppt/ink/ink44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22:23"/>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50132.000000 16723.000000,'0.000000'-33.000000,"16.000000"16.000000,1.000000 1.000000,-17.000000-1.000000,0.000000 0.000000,0.000000 1.000000,0.000000-1.000000,-17.000000 17.000000,1.000000 0.000000,16.000000 17.000000,0.000000-1.000000,-17.000000-16.000000,1.000000 0.000000,16.000000 17.000000,0.000000 0.000000,0.000000-1.000000,0.000000 1.000000,0.000000-1.000000,0.000000 1.000000,16.000000-1.000000,1.000000 1.000000,-1.000000-1.000000,1.000000 1.000000,-1.000000 0.000000,1.000000-1.000000,-1.000000 1.000000,1.000000-1.000000,0.000000 1.000000,-1.000000-1.000000,1.000000 1.000000,-1.000000-1.000000,1.000000 1.000000,-1.000000 0.000000,1.000000-17.000000,-1.000000 0.000000,1.000000 16.000000,0.000000 1.000000,-17.000000-1.000000,0.000000 1.000000,16.000000-17.000000,1.000000 0.000000,-17.000000 16.000000,0.000000 1.000000,-17.000000-17.000000,1.000000 0.000000,-1.000000 0.000000,0.000000 0.000000,1.000000 16.000000,-1.000000 1.000000,1.000000-17.000000,-1.000000 0.000000,-16.000000 0.000000,0.000000 0.000000,0.000000 0.000000,0.000000 0.000000,0.000000 17.000000,0.000000-1.000000,-1.000000-16.000000,1.000000 0.000000,0.000000 0.000000,0.000000 0.000000,0.000000 0.000000,0.000000 0.000000,0.000000 0.000000,0.000000 0.000000,16.000000 17.000000,1.000000-1.000000,-18.000000-16.000000,1.000000 0.000000,0.000000 0.000000,0.000000 0.000000,17.000000 0.000000,-1.000000 0.000000,0.000000 0.000000,1.000000 0.000000,-1.000000 0.000000,1.000000 0.000000,-1.000000 0.000000,1.000000 0.000000,-1.000000 0.000000,1.000000 0.000000,-1.000000 0.000000,0.000000 0.000000,17.000000-16.000000,0.000000-1.000000,-16.000000 17.000000,-1.000000 0.000000,17.000000-16.000000,0.000000-1.000000,0.000000 0.000000,0.000000 1.000000,0.000000-1.000000,0.000000 1.000000,17.000000 16.000000,-1.000000 0.000000,1.000000-17.000000,0.000000 1.000000,16.000000-1.000000,0.000000 1.000000,0.000000-1.000000,0.000000 0.000000,0.000000 1.000000,0.000000-1.000000,17.000000 1.000000,0.000000-1.000000,-17.000000 1.000000,0.000000-1.000000,0.000000 1.000000,0.000000-1.000000,17.000000 17.000000,-1.000000 0.000000,-16.000000-17.000000,1.000000 1.000000,-18.000000 16.000000,1.000000 0.000000,16.000000 0.000000</inkml:trace>
</inkml:ink>
</file>

<file path=ppt/ink/ink44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22:31"/>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49171.000000 19041.000000,'0.000000'-33.000000,"0.000000"16.000000,0.000000 0.000000,0.000000 1.000000,0.000000-1.000000,-16.000000 17.000000,-1.000000 0.000000,1.000000 0.000000,-1.000000 0.000000,1.000000 17.000000,-1.000000-1.000000,1.000000 1.000000,-1.000000 0.000000,0.000000 16.000000,1.000000 0.000000,-1.000000 0.000000,1.000000 0.000000,-1.000000 0.000000,1.000000 0.000000,-1.000000 17.000000,1.000000 0.000000,-1.000000-17.000000,0.000000 0.000000,17.000000 0.000000,0.000000 0.000000,-16.000000-16.000000,-1.000000-1.000000,17.000000 17.000000,0.000000 0.000000,0.000000-16.000000,0.000000-1.000000,17.000000 1.000000,-1.000000 0.000000,1.000000-1.000000,0.000000 1.000000,16.000000-17.000000,0.000000 0.000000,-17.000000 0.000000,1.000000 0.000000,-1.000000 0.000000,1.000000 0.000000,16.000000-17.000000,0.000000 1.000000,-16.000000 16.000000,-1.000000 0.000000,17.000000 0.000000,1.000000 0.000000,-18.000000-17.000000,1.000000 0.000000,16.000000 17.000000,0.000000 0.000000,-17.000000 0.000000,1.000000 0.000000,0.000000 0.000000,-1.000000 0.000000,1.000000 0.000000,-1.000000 0.000000,1.000000 0.000000,-1.000000 0.000000,1.000000 0.000000,-1.000000 0.000000,1.000000 0.000000,0.000000 0.000000,-17.000000 17.000000,0.000000 0.000000,0.000000-1.000000,0.000000 1.000000,0.000000-1.000000,0.000000 1.000000,0.000000 16.000000,0.000000 0.000000,-17.000000 0.000000,0.000000 0.000000,-16.000000-16.000000,0.000000-1.000000,17.000000 17.000000,-1.000000 1.000000,-16.000000-1.000000,0.000000 0.000000,0.000000-17.000000,0.000000 1.000000,0.000000-1.000000,-1.000000 1.000000,1.000000 0.000000,0.000000-1.000000,17.000000 1.000000,-1.000000-1.000000,1.000000 1.000000,-1.000000-1.000000,0.000000-16.000000,1.000000 0.000000,-1.000000 0.000000,1.000000 0.000000,-1.000000 0.000000,1.000000 0.000000,-1.000000 0.000000</inkml:trace>
</inkml:ink>
</file>

<file path=ppt/ink/ink44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22:31"/>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49933.000000 18776.000000,'33.000000'0.000000,"-33.000000"-17.000000,0.000000 1.000000,-16.000000 32.000000,-1.000000 1.000000,-16.000000-1.000000,0.000000 1.000000,16.000000 16.000000,1.000000 0.000000,-17.000000 0.000000,-1.000000 0.000000,1.000000-16.000000,0.000000-1.000000,0.000000 18.000000,0.000000-1.000000,16.000000 0.000000,1.000000 0.000000,-17.000000 0.000000,0.000000 0.000000,0.000000 0.000000,-1.000000 0.000000,18.000000-16.000000,-1.000000-1.000000,1.000000-16.000000,-1.000000 0.000000,1.000000 17.000000</inkml:trace>
</inkml:ink>
</file>

<file path=ppt/ink/ink44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22:32"/>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49503.000000 18676.000000,'33.000000'0.000000,"-17.000000"17.000000,1.000000-1.000000,-1.000000 1.000000,1.000000 0.000000,-17.000000-1.000000,0.000000 1.000000,16.000000 16.000000,1.000000 0.000000,0.000000 17.000000,-1.000000-1.000000,1.000000-16.000000,-1.000000 1.000000,17.000000 32.000000,0.000000 0.000000,-16.000000-16.000000,0.000000-1.000000,-1.000000 1.000000,1.000000 0.000000,-17.000000-17.000000,0.000000 0.000000,16.000000 17.000000,1.000000-1.000000,-1.000000-16.000000,1.000000 0.000000,-17.000000-16.000000,0.000000 0.000000,16.000000-1.000000,1.000000 1.000000,-17.000000-1.000000,0.000000 1.000000,17.000000-17.000000,-1.000000 0.000000,1.000000 0.000000</inkml:trace>
</inkml:ink>
</file>

<file path=ppt/ink/ink44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22:32"/>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50297.000000 19140.000000,'33.000000'0.000000,"-16.000000"0.000000,-1.000000 0.000000,-16.000000 17.000000,0.000000-1.000000,0.000000 1.000000,0.000000-1.000000,0.000000 1.000000,0.000000-1.000000,-16.000000 17.000000,-1.000000 1.000000,1.000000-18.000000,-1.000000 1.000000,1.000000-1.000000,-1.000000 1.000000,1.000000-1.000000,-1.000000 1.000000,0.000000-1.000000,1.000000 1.000000,-1.000000 0.000000,1.000000-1.000000,-1.000000-16.000000,1.000000 0.000000,16.000000-33.000000,0.000000 0.000000,0.000000 0.000000,0.000000 0.000000,0.000000 0.000000,0.000000-1.000000,0.000000 1.000000,0.000000 0.000000,0.000000-16.000000,0.000000-1.000000,16.000000 17.000000,1.000000 0.000000,-1.000000 0.000000,1.000000-1.000000,-17.000000 18.000000,0.000000-1.000000,16.000000-16.000000,1.000000 0.000000,0.000000 16.000000,-1.000000 1.000000,1.000000 16.000000,-1.000000 0.000000,-16.000000-17.000000,0.000000 1.000000,17.000000 16.000000,-1.000000 0.000000,1.000000 0.000000,-1.000000 0.000000,1.000000 16.000000,0.000000 1.000000,-1.000000 16.000000,1.000000 0.000000,-1.000000-16.000000,1.000000-1.000000,-1.000000 17.000000,1.000000 1.000000,-1.000000-18.000000,1.000000 1.000000,16.000000 16.000000,0.000000 0.000000,-16.000000-17.000000,-1.000000 1.000000,1.000000 0.000000,-1.000000-1.000000,1.000000 1.000000,0.000000-1.000000,-1.000000-16.000000,1.000000 0.000000,-1.000000 17.000000,1.000000-1.000000,-1.000000-16.000000,1.000000 0.000000,-17.000000-16.000000,0.000000-1.000000,0.000000 1.000000</inkml:trace>
</inkml:ink>
</file>

<file path=ppt/ink/ink44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22:33"/>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50562.000000 18743.000000,'0.000000'-34.000000,"0.000000"18.000000,0.000000-1.000000,17.000000 17.000000,-1.000000 0.000000,1.000000 0.000000,-1.000000 0.000000,1.000000 0.000000,-1.000000 0.000000,1.000000 0.000000,0.000000 0.000000,-1.000000 33.000000,1.000000 1.000000,-17.000000-18.000000,0.000000 1.000000,16.000000 16.000000,1.000000 0.000000,-1.000000 0.000000,1.000000 0.000000,-17.000000-16.000000,0.000000-1.000000,16.000000 1.000000,1.000000-1.000000,-17.000000 1.000000,0.000000 0.000000,0.000000-1.000000,0.000000 1.000000,0.000000-34.000000,0.000000 1.000000,-17.000000-1.000000,1.000000 0.000000,-1.000000-16.000000,1.000000 0.000000,16.000000 0.000000,0.000000 0.000000,-17.000000-17.000000,1.000000 1.000000,16.000000 15.000000,0.000000 1.000000,0.000000 0.000000,0.000000 0.000000,0.000000 0.000000,0.000000 0.000000,0.000000 16.000000,0.000000 1.000000,0.000000-1.000000,0.000000 1.000000,0.000000-1.000000,0.000000 1.000000,0.000000-1.000000,0.000000 0.000000,16.000000 17.000000,1.000000 0.000000,-1.000000 0.000000,1.000000 0.000000,-1.000000 0.000000,1.000000 0.000000,0.000000 17.000000,-1.000000 0.000000,17.000000-1.000000,0.000000 1.000000,-16.000000 16.000000,-1.000000 0.000000,1.000000-17.000000,0.000000 1.000000,-1.000000 0.000000,1.000000-1.000000,-1.000000 17.000000,1.000000 0.000000,-17.000000-16.000000,0.000000-1.000000,16.000000 1.000000,1.000000 0.000000,-1.000000-1.000000,1.000000 1.000000,-17.000000-50.000000,0.000000-1.000000,0.000000 18.000000,0.000000-1.000000,0.000000 1.000000,0.000000-1.000000,0.000000-16.000000,0.000000 0.000000,-17.000000 16.000000,1.000000 1.000000,16.000000-17.000000,0.000000 0.000000,0.000000 16.000000,0.000000 1.000000,0.000000-1.000000,0.000000 0.000000,0.000000 1.000000,0.000000-1.000000,-17.000000 1.000000,1.000000-1.000000,16.000000 1.000000,0.000000-1.000000,0.000000 1.000000,0.000000-1.000000,16.000000 17.000000,1.000000 0.000000,-1.000000 0.000000,1.000000 0.000000,0.000000 17.000000,-1.000000-1.000000,1.000000 1.000000,-1.000000-1.000000,-16.000000 1.000000,0.000000-1.000000,17.000000 1.000000,-1.000000-1.000000,1.000000 1.000000,0.000000 0.000000,-1.000000-17.000000,1.000000 0.000000,-17.000000 16.000000,0.000000 1.000000,16.000000-17.000000,1.000000 0.000000,-17.000000 16.000000,0.000000 1.000000,16.000000-17.000000,1.000000 0.000000,-1.000000 16.000000,1.000000 1.000000,0.000000-17.000000,-1.000000 0.000000,1.000000 0.000000</inkml:trace>
</inkml:ink>
</file>

<file path=ppt/ink/ink44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22:34"/>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51622.000000 18180.000000,'33.000000'0.000000,"-33.000000"16.000000,0.000000 1.000000,-17.000000-1.000000,1.000000 1.000000,-1.000000-1.000000,1.000000 1.000000,-1.000000-17.000000,1.000000 0.000000,16.000000 17.000000,0.000000-1.000000,-17.000000-16.000000,0.000000 0.000000,1.000000 17.000000,-1.000000-1.000000,1.000000-16.000000,-1.000000 0.000000,1.000000 0.000000,-1.000000 0.000000,1.000000 0.000000,-1.000000 0.000000,17.000000-16.000000,0.000000-1.000000,0.000000-16.000000,0.000000 0.000000,0.000000 16.000000,0.000000 1.000000,0.000000-17.000000,0.000000 0.000000,0.000000-1.000000,0.000000 1.000000,17.000000 17.000000,-1.000000-1.000000,-16.000000 1.000000,0.000000-1.000000,17.000000 1.000000,-1.000000-1.000000,1.000000 0.000000,-1.000000 1.000000,1.000000 16.000000,-1.000000 0.000000,1.000000 0.000000,0.000000 0.000000,-1.000000 0.000000,1.000000 0.000000,-1.000000 16.000000,1.000000 1.000000,-1.000000 0.000000,1.000000-1.000000,-1.000000 1.000000,1.000000-1.000000,0.000000-16.000000,-1.000000 0.000000,1.000000 17.000000,-1.000000-1.000000,1.000000-16.000000,-1.000000 0.000000,1.000000 17.000000,-1.000000-1.000000,1.000000-16.000000,0.000000 0.000000,-1.000000 0.000000,1.000000 0.000000,-1.000000 0.000000,1.000000 0.000000,-1.000000-16.000000</inkml:trace>
</inkml:ink>
</file>

<file path=ppt/ink/ink44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22:34"/>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52019.000000 17882.000000,'0.000000'-67.000000,"17.000000"34.000000,-1.000000 0.000000,-16.000000 17.000000,0.000000-1.000000,17.000000 1.000000,-1.000000-1.000000,-16.000000-16.000000,0.000000 0.000000,0.000000 16.000000,0.000000 1.000000,-16.000000 16.000000,-1.000000 0.000000,1.000000 0.000000,-1.000000 0.000000,1.000000 0.000000,-1.000000 0.000000,0.000000 33.000000,1.000000 0.000000,16.000000-17.000000,0.000000 1.000000,-17.000000 16.000000,1.000000 0.000000,-1.000000-16.000000,1.000000-1.000000,16.000000 17.000000,0.000000 1.000000,0.000000-18.000000,0.000000 1.000000,-17.000000 16.000000,1.000000 0.000000,16.000000-17.000000,0.000000 1.000000,0.000000 0.000000,0.000000-1.000000,0.000000 1.000000,0.000000-1.000000,16.000000 1.000000,1.000000-1.000000,-1.000000-16.000000,1.000000 0.000000,16.000000 0.000000,0.000000 0.000000,-16.000000 0.000000,-1.000000 0.000000,17.000000 0.000000,0.000000 0.000000,0.000000-16.000000,1.000000-1.000000,-1.000000 1.000000,0.000000-1.000000,0.000000-16.000000,0.000000 0.000000,0.000000 0.000000,0.000000 0.000000,-16.000000 0.000000,-1.000000-1.000000,1.000000 34.000000,-1.000000 0.000000,1.000000-33.000000</inkml:trace>
</inkml:ink>
</file>

<file path=ppt/ink/ink44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22:35"/>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52118.000000 17219.000000,'-33.000000'-33.000000,"33.000000"17.000000,0.000000-1.000000,-16.000000 1.000000,-1.000000-1.000000,17.000000 1.000000,0.000000-1.000000,-16.000000 17.000000,-1.000000 0.000000,34.000000 17.000000,-1.000000-1.000000,1.000000 1.000000,-1.000000-1.000000,1.000000 17.000000,-1.000000 0.000000,18.000000-16.000000,-1.000000 0.000000,-17.000000 16.000000,1.000000 0.000000,16.000000 16.000000,0.000000 1.000000,-16.000000-17.000000,-1.000000 0.000000,17.000000 0.000000,0.000000 1.000000,0.000000-1.000000,1.000000 0.000000,-1.000000 0.000000,0.000000 0.000000,-17.000000 17.000000,1.000000-1.000000,-1.000000-32.000000,1.000000-1.000000,0.000000 1.000000,-1.000000 0.000000,1.000000-1.000000,-1.000000 1.000000,-16.000000-1.000000,0.000000 1.000000,0.000000-34.000000,0.000000 1.000000,0.000000-1.000000,0.000000 1.000000,0.000000-18.000000,0.000000 1.000000,-16.000000 0.000000,-1.000000 0.000000,17.000000 0.000000,0.000000 0.000000,-16.000000 0.000000,-1.000000 0.000000,17.000000 16.000000,0.000000 1.000000,-17.000000-18.000000,1.000000 1.000000,16.000000 0.000000,0.000000 0.000000,0.000000 17.000000,0.000000-1.000000,0.000000-16.000000,0.000000 0.000000,0.000000 16.000000,0.000000 1.000000,0.000000-1.000000,0.000000 1.000000,0.000000-1.000000,0.000000 0.000000,0.000000 1.000000,0.000000-1.000000,16.000000 17.000000,1.000000 0.000000,0.000000 0.000000,-1.000000 0.000000,1.000000 17.000000,-1.000000-1.000000,1.000000 1.000000,-1.000000 0.000000,1.000000-1.000000,-1.000000 1.000000,1.000000-1.000000,0.000000 1.000000,-1.000000-1.000000,1.000000 1.000000,-1.000000 16.000000,1.000000 0.000000,-17.000000-16.000000,0.000000-1.000000,16.000000 1.000000,1.000000-1.000000,-1.000000 1.000000,1.000000-1.000000,0.000000 1.000000,-1.000000 0.000000,1.000000-1.000000,-1.000000 1.000000,1.000000-1.000000,-1.000000 1.000000,1.000000-17.000000,-1.000000 0.000000,-16.000000 16.000000</inkml:trace>
</inkml:ink>
</file>

<file path=ppt/ink/ink4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49:07"/>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16480.000000 4970.000000,'20.000000'-20.000000,"-1.000000"10.000000,2.000000 0.000000,-1.000000 0.000000,0.000000 0.000000,-10.000000 0.000000,0.000000 0.000000,-1.000000 0.000000,1.000000 0.000000,-10.000000 0.000000,0.000000 0.000000,-19.000000 10.000000,-1.000000 0.000000,9.000000 10.000000,1.000000 0.000000,-10.000000 0.000000,0.000000 0.000000,-10.000000 0.000000,0.000000 0.000000,10.000000 10.000000,0.000000 0.000000,-10.000000-10.000000,0.000000 0.000000,10.000000 10.000000,0.000000 0.000000,1.000000-10.000000,-1.000000 0.000000,0.000000 0.000000,0.000000 0.000000,-1.000000 0.000000,2.000000 0.000000,-1.000000 0.000000,-1.000000 0.000000,12.000000 0.000000</inkml:trace>
</inkml:ink>
</file>

<file path=ppt/ink/ink45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22:36"/>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50231.000000 19140.000000,'0.000000'-33.000000,"0.000000"16.000000,0.000000 1.000000,0.000000-1.000000,0.000000 1.000000,0.000000-1.000000,0.000000 1.000000,0.000000-1.000000,0.000000 0.000000,17.000000 1.000000,-1.000000-1.000000,1.000000 1.000000,-1.000000-1.000000,1.000000 17.000000,-1.000000 0.000000,1.000000 0.000000,-1.000000 0.000000,1.000000-16.000000,0.000000-1.000000,-1.000000 17.000000,1.000000 0.000000,-1.000000 0.000000,1.000000 0.000000,-1.000000 0.000000,1.000000 0.000000,-1.000000 17.000000,1.000000-1.000000,-17.000000 1.000000,0.000000-1.000000,17.000000 17.000000,-1.000000 1.000000,-16.000000-1.000000,0.000000 0.000000,17.000000 0.000000,-1.000000 0.000000,-16.000000 0.000000,0.000000 0.000000,0.000000 0.000000,0.000000 0.000000,0.000000 1.000000,0.000000-1.000000,0.000000 0.000000,0.000000 0.000000,-16.000000-17.000000,-1.000000 1.000000,1.000000 0.000000,-1.000000-1.000000,0.000000 1.000000,1.000000-1.000000,-1.000000 1.000000,1.000000-1.000000,-1.000000-16.000000,1.000000 0.000000,-17.000000 0.000000,-1.000000 0.000000,18.000000 0.000000,-1.000000 0.000000,1.000000 0.000000,-1.000000 0.000000,1.000000-16.000000,-1.000000-1.000000,1.000000-16.000000,-1.000000 0.000000,0.000000 0.000000,1.000000 0.000000,16.000000 0.000000,0.000000 0.000000,0.000000-17.000000,0.000000 0.000000,0.000000 17.000000,0.000000 0.000000,0.000000 0.000000,0.000000 0.000000,0.000000 0.000000,0.000000 0.000000,0.000000 16.000000,0.000000 0.000000,0.000000 1.000000,0.000000-1.000000,16.000000 1.000000,1.000000-1.000000,0.000000 17.000000,-1.000000 0.000000,1.000000 0.000000,-1.000000 0.000000,1.000000 0.000000,-1.000000 0.000000,17.000000 0.000000,1.000000 0.000000,-18.000000-16.000000</inkml:trace>
</inkml:ink>
</file>

<file path=ppt/ink/ink45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22:50"/>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52284.000000 15994.000000,'33.000000'0.000000,"-33.000000"-16.000000,0.000000-1.000000,17.000000 17.000000,-1.000000 0.000000,-16.000000-16.000000,0.000000-1.000000,17.000000 17.000000,-1.000000 0.000000,1.000000 0.000000,-1.000000 0.000000,1.000000 0.000000,0.000000 0.000000,-1.000000-17.000000,1.000000 1.000000,-1.000000 16.000000,1.000000 0.000000,-1.000000 0.000000,1.000000 0.000000,-1.000000 0.000000,1.000000 0.000000,0.000000 0.000000,-1.000000 0.000000,17.000000 0.000000,0.000000 0.000000,-16.000000 0.000000,-1.000000 0.000000,18.000000 0.000000,-1.000000 0.000000,0.000000 0.000000,0.000000 0.000000,0.000000 0.000000,0.000000 0.000000,17.000000 0.000000,-1.000000 0.000000,-15.000000 0.000000,-1.000000 0.000000,0.000000 0.000000,0.000000 0.000000,0.000000 0.000000,0.000000 0.000000,17.000000 0.000000,-1.000000 0.000000,-15.000000-17.000000,-1.000000 1.000000,0.000000 16.000000,0.000000 0.000000,17.000000 0.000000,-1.000000 0.000000,-16.000000 0.000000,0.000000 0.000000,17.000000 0.000000,0.000000 0.000000,-17.000000 0.000000,0.000000 0.000000,0.000000 0.000000,0.000000 0.000000,17.000000 0.000000,0.000000 0.000000,-17.000000 0.000000,0.000000 0.000000,0.000000 0.000000,0.000000 0.000000,0.000000 0.000000,0.000000 0.000000,0.000000 0.000000,1.000000 0.000000,-1.000000 0.000000,0.000000 0.000000,0.000000 0.000000,0.000000 0.000000,-16.000000 0.000000,-1.000000 0.000000,17.000000 0.000000,0.000000 0.000000,0.000000 0.000000,1.000000 0.000000,-18.000000 0.000000,1.000000 0.000000,16.000000 0.000000,0.000000 0.000000,0.000000 0.000000,0.000000 0.000000,0.000000 0.000000,0.000000 0.000000,0.000000 0.000000,1.000000 0.000000,-1.000000 0.000000,0.000000 0.000000,0.000000 0.000000,0.000000 0.000000,0.000000 0.000000,0.000000 0.000000,17.000000 0.000000,0.000000 0.000000,-17.000000 0.000000,0.000000 0.000000,0.000000 0.000000,0.000000 0.000000,17.000000 0.000000,-1.000000 0.000000,-16.000000 0.000000,1.000000 0.000000,15.000000 0.000000,1.000000 0.000000,-17.000000 0.000000,0.000000 0.000000,0.000000 0.000000,0.000000 0.000000,0.000000 0.000000,1.000000 0.000000,-1.000000 0.000000,0.000000 0.000000,-17.000000 0.000000,1.000000 0.000000,16.000000 0.000000,0.000000 0.000000,0.000000 0.000000,0.000000 0.000000,-16.000000 0.000000,-1.000000 0.000000,18.000000 0.000000,-1.000000 0.000000,-17.000000-17.000000,1.000000 1.000000,16.000000 16.000000,0.000000 0.000000,0.000000 0.000000,0.000000 0.000000,0.000000 0.000000,0.000000 0.000000,1.000000 0.000000,-1.000000 0.000000,16.000000 0.000000,1.000000 0.000000,-17.000000 0.000000,0.000000 0.000000,17.000000 0.000000,0.000000 0.000000,-17.000000 0.000000,0.000000 0.000000,16.000000 0.000000,1.000000 0.000000,-17.000000 0.000000,0.000000 0.000000,1.000000 0.000000,-1.000000 0.000000,16.000000 0.000000,1.000000 0.000000,-17.000000-17.000000,0.000000 1.000000,0.000000 16.000000,0.000000 0.000000,1.000000 0.000000,-1.000000 0.000000,0.000000 0.000000,0.000000 0.000000,0.000000 0.000000,0.000000 0.000000,-16.000000 0.000000,-1.000000 0.000000,17.000000 0.000000,0.000000 0.000000,1.000000 0.000000,-1.000000 0.000000,-17.000000 0.000000,1.000000 0.000000,-1.000000 0.000000,1.000000 0.000000,16.000000-17.000000,0.000000 0.000000,-16.000000 17.000000,-1.000000 0.000000,17.000000 0.000000,0.000000 0.000000,1.000000 0.000000,-1.000000 0.000000,-17.000000 0.000000,1.000000 0.000000,32.000000 0.000000,1.000000 0.000000,-17.000000 0.000000,0.000000 0.000000,0.000000 0.000000,1.000000 0.000000,15.000000 0.000000,1.000000 0.000000,-17.000000 0.000000,0.000000 0.000000,0.000000 0.000000,0.000000 0.000000,-16.000000 0.000000,-1.000000 0.000000,18.000000 0.000000,-1.000000 0.000000,-17.000000 0.000000,1.000000 0.000000,-1.000000 0.000000,1.000000 0.000000,-1.000000 0.000000,1.000000 0.000000,0.000000 0.000000,-1.000000 0.000000,1.000000 0.000000,-1.000000 0.000000,1.000000 0.000000,-1.000000 0.000000,1.000000 0.000000,-1.000000 0.000000,1.000000 0.000000,0.000000 0.000000,-1.000000 0.000000,1.000000 0.000000,-1.000000 0.000000,1.000000 0.000000,-1.000000 0.000000,1.000000 0.000000,-1.000000 0.000000,1.000000 0.000000,0.000000 0.000000,-1.000000 0.000000,17.000000 0.000000,0.000000 0.000000,-16.000000 0.000000,-1.000000 0.000000,1.000000 0.000000,0.000000 0.000000,16.000000 0.000000,0.000000 0.000000,0.000000 0.000000,0.000000 0.000000,-16.000000 0.000000,-1.000000 0.000000,17.000000 0.000000,0.000000 0.000000,0.000000 0.000000,1.000000 0.000000,-18.000000 0.000000,1.000000 0.000000,16.000000 0.000000,0.000000 0.000000,0.000000 0.000000,0.000000 0.000000,-16.000000 0.000000,-1.000000 0.000000,1.000000 0.000000,-1.000000 0.000000,17.000000 0.000000,1.000000 0.000000,-18.000000 0.000000,1.000000 0.000000,-1.000000 0.000000,1.000000 0.000000,16.000000 17.000000,0.000000 0.000000,-16.000000-17.000000,-1.000000 0.000000,17.000000 0.000000,0.000000 0.000000,-16.000000 0.000000,0.000000 0.000000,-1.000000 0.000000,1.000000 0.000000,-1.000000 0.000000,1.000000 0.000000,-1.000000 0.000000,1.000000 0.000000,-1.000000 0.000000,1.000000 0.000000,0.000000 16.000000,-1.000000 1.000000,1.000000-17.000000,-1.000000 0.000000,1.000000 0.000000,-1.000000 0.000000,1.000000 0.000000,-1.000000 0.000000,1.000000 0.000000,0.000000 0.000000,-1.000000 0.000000,1.000000 0.000000,-1.000000 0.000000,1.000000 0.000000,-1.000000 0.000000,1.000000 0.000000,-1.000000 0.000000,1.000000 0.000000,0.000000 0.000000,-1.000000 0.000000,-16.000000 16.000000,0.000000 1.000000,17.000000-17.000000,-1.000000 0.000000,1.000000 0.000000,-1.000000 0.000000,1.000000 0.000000,-1.000000 0.000000,1.000000 0.000000,0.000000 0.000000,-1.000000 0.000000,1.000000 0.000000,-1.000000 0.000000,1.000000 0.000000,-1.000000 0.000000,1.000000 0.000000,-1.000000 0.000000,1.000000 0.000000,0.000000 0.000000,-1.000000 0.000000,1.000000 0.000000,-1.000000 0.000000,17.000000 0.000000,0.000000 0.000000,-16.000000 0.000000,0.000000 0.000000,16.000000 0.000000,0.000000 0.000000,0.000000 0.000000,0.000000 0.000000,0.000000 0.000000,0.000000 0.000000,0.000000 0.000000,0.000000 0.000000,1.000000 0.000000,-1.000000 0.000000,0.000000 0.000000,0.000000 0.000000,17.000000 0.000000,-1.000000 0.000000,-16.000000 0.000000,0.000000 0.000000,1.000000 0.000000,-1.000000 0.000000,16.000000 0.000000,1.000000 0.000000,-17.000000-17.000000,0.000000 1.000000,17.000000 16.000000,0.000000 0.000000,-1.000000 0.000000,1.000000 0.000000,0.000000 0.000000,-1.000000 0.000000,1.000000 0.000000,0.000000 0.000000,-1.000000 0.000000,1.000000 0.000000,16.000000 0.000000,0.000000 0.000000,-16.000000 0.000000,0.000000 0.000000,16.000000 0.000000,0.000000 0.000000,-16.000000 0.000000,-1.000000 0.000000,-15.000000 0.000000,-1.000000 0.000000,16.000000 0.000000,1.000000 0.000000,-17.000000 0.000000,0.000000 0.000000,17.000000 0.000000,0.000000 0.000000,-17.000000 0.000000,0.000000 0.000000,0.000000 0.000000,0.000000 0.000000,17.000000 0.000000,-1.000000 0.000000,-15.000000 0.000000,-1.000000 0.000000,16.000000 0.000000,1.000000 0.000000,0.000000 0.000000,-1.000000 0.000000,1.000000 0.000000,0.000000 0.000000,16.000000 0.000000,0.000000 0.000000,-16.000000 0.000000,-1.000000 0.000000,18.000000 0.000000,-1.000000 0.000000,-16.000000 0.000000,-1.000000 0.000000,1.000000 0.000000,0.000000 0.000000,-1.000000 0.000000,1.000000 0.000000,-17.000000 0.000000,0.000000 0.000000,17.000000 0.000000,-1.000000 0.000000,-15.000000 0.000000,-1.000000 0.000000,0.000000 0.000000,0.000000 0.000000,17.000000 0.000000,-1.000000 0.000000,-16.000000 0.000000,0.000000 0.000000,1.000000 0.000000,-1.000000 0.000000,16.000000 0.000000,1.000000 0.000000,0.000000 0.000000,-1.000000 0.000000,1.000000 0.000000,0.000000 0.000000,-1.000000 0.000000,1.000000 0.000000,0.000000 0.000000,-1.000000 0.000000,1.000000 0.000000,0.000000 0.000000,-1.000000 0.000000,1.000000 0.000000,0.000000 0.000000,-1.000000 0.000000,-15.000000 0.000000,-1.000000 0.000000,16.000000 0.000000,1.000000 0.000000,0.000000 0.000000,-1.000000 0.000000,-16.000000 0.000000,1.000000 0.000000,15.000000 0.000000,1.000000 0.000000,0.000000 0.000000,-1.000000 0.000000,1.000000 0.000000,0.000000 0.000000,-17.000000 0.000000,0.000000 0.000000,33.000000 0.000000,0.000000 0.000000,-16.000000 0.000000,0.000000 0.000000,-1.000000 0.000000,1.000000 0.000000,16.000000 0.000000,0.000000 0.000000,-16.000000 0.000000,0.000000 0.000000,-1.000000 0.000000,1.000000 0.000000,0.000000 0.000000,-1.000000 0.000000,-16.000000 0.000000,1.000000 0.000000,15.000000 0.000000,1.000000 0.000000,0.000000 0.000000,-1.000000 0.000000,-16.000000 0.000000,0.000000 0.000000,17.000000 0.000000,0.000000 0.000000,-1.000000 0.000000,1.000000 0.000000,-17.000000 0.000000,0.000000 0.000000,17.000000 0.000000,0.000000 0.000000,-1.000000 0.000000,1.000000 0.000000,0.000000 0.000000,-1.000000 0.000000,1.000000 0.000000,0.000000 0.000000,-1.000000 0.000000,1.000000 0.000000,0.000000 0.000000,-1.000000 0.000000,1.000000 0.000000,0.000000 0.000000,-1.000000 0.000000,1.000000 0.000000,0.000000 0.000000,-1.000000 0.000000,-15.000000 0.000000,-1.000000 0.000000,16.000000 0.000000,1.000000 0.000000,-17.000000 0.000000,0.000000 0.000000,0.000000 0.000000,0.000000 0.000000,17.000000 0.000000,0.000000 0.000000,-17.000000 0.000000,0.000000 0.000000,17.000000 0.000000,-1.000000 0.000000,-16.000000 0.000000,1.000000 0.000000,15.000000 0.000000,1.000000 0.000000,0.000000 0.000000,-1.000000 0.000000,1.000000 0.000000,0.000000 0.000000,-1.000000 0.000000,1.000000 0.000000,0.000000 0.000000,-1.000000 0.000000,-16.000000 0.000000,0.000000 0.000000,17.000000 0.000000,0.000000 0.000000,-17.000000 0.000000,0.000000 0.000000,17.000000 0.000000,-1.000000 0.000000,-16.000000 0.000000,1.000000 0.000000,15.000000 0.000000,1.000000 0.000000,0.000000 0.000000,-1.000000 0.000000,1.000000 0.000000,0.000000 0.000000,-1.000000 0.000000,1.000000 0.000000,0.000000 0.000000,-1.000000 0.000000,1.000000 0.000000,0.000000 0.000000,-1.000000 0.000000,1.000000 0.000000,0.000000 16.000000,-1.000000 1.000000,-16.000000-17.000000,0.000000 0.000000,17.000000 0.000000,0.000000 0.000000,-1.000000 0.000000,1.000000 0.000000,-17.000000 0.000000,0.000000 0.000000,0.000000 0.000000,1.000000 0.000000,-1.000000 0.000000,0.000000 0.000000,17.000000 0.000000,-1.000000 0.000000,-16.000000 0.000000,0.000000 0.000000,1.000000 0.000000,-1.000000 0.000000,16.000000 16.000000,1.000000 1.000000,-17.000000-17.000000,0.000000 0.000000,0.000000 0.000000,0.000000 0.000000,17.000000 0.000000,0.000000 0.000000,-1.000000 0.000000,1.000000 0.000000,-17.000000 0.000000,0.000000 0.000000,17.000000 0.000000,0.000000 0.000000,-17.000000 0.000000,0.000000 0.000000,17.000000 0.000000,-1.000000 0.000000,-16.000000 0.000000,0.000000 0.000000,1.000000 0.000000,-1.000000 0.000000,-17.000000 0.000000,1.000000 0.000000,16.000000 0.000000,0.000000 0.000000,0.000000 0.000000,0.000000 0.000000,-16.000000 0.000000,-1.000000 0.000000,1.000000 0.000000,-1.000000 0.000000,18.000000 0.000000,-1.000000 0.000000,-17.000000 0.000000,1.000000 0.000000,-1.000000 0.000000,1.000000 0.000000,-1.000000 0.000000,1.000000 0.000000,0.000000 0.000000,-1.000000 0.000000,1.000000 0.000000,-1.000000 0.000000,1.000000 0.000000,-1.000000 0.000000,1.000000 0.000000,-1.000000 0.000000,18.000000 0.000000,-1.000000 0.000000,-17.000000 0.000000,1.000000 0.000000,-1.000000 0.000000,1.000000 0.000000,-1.000000 0.000000,1.000000 0.000000,16.000000 0.000000,0.000000 0.000000,-16.000000 0.000000,-1.000000 0.000000,1.000000 0.000000,-1.000000 0.000000,1.000000-17.000000,0.000000 1.000000,16.000000 16.000000,0.000000 0.000000,-17.000000 0.000000,1.000000 0.000000,16.000000 0.000000,0.000000 0.000000,-16.000000-17.000000,-1.000000 1.000000,17.000000 16.000000,0.000000 0.000000,-16.000000 0.000000,0.000000 0.000000,-17.000000-17.000000,0.000000 1.000000,-17.000000-1.000000</inkml:trace>
</inkml:ink>
</file>

<file path=ppt/ink/ink45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23:14"/>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21231.000000 15336.000000,'0.000000'-27.000000,"14.000000"27.000000,0.000000 0.000000,0.000000-14.000000,-1.000000 1.000000,1.000000 13.000000,0.000000 0.000000,13.000000 0.000000,0.000000 0.000000,15.000000 0.000000,-1.000000 0.000000,-14.000000 0.000000,0.000000 0.000000,15.000000 0.000000,-1.000000 0.000000,0.000000 0.000000,0.000000 0.000000,14.000000 0.000000,-1.000000 0.000000,-13.000000 0.000000,1.000000 0.000000,12.000000 0.000000,1.000000 0.000000,-14.000000 0.000000,0.000000 0.000000,14.000000 0.000000,0.000000 0.000000,0.000000 0.000000,0.000000 0.000000,-14.000000 0.000000,0.000000 0.000000,13.000000 0.000000,1.000000 0.000000,14.000000 13.000000,-1.000000 1.000000,-27.000000-14.000000,0.000000 0.000000,1.000000 0.000000,-1.000000 0.000000,0.000000 0.000000,0.000000 0.000000,-14.000000 0.000000,1.000000 0.000000,-1.000000 0.000000,0.000000 0.000000,-13.000000 0.000000,0.000000 0.000000,0.000000 0.000000,-1.000000 0.000000,1.000000 0.000000,0.000000 0.000000,13.000000 0.000000,0.000000 0.000000,-13.000000 0.000000,0.000000 0.000000,-1.000000 0.000000,1.000000 0.000000,0.000000 0.000000,0.000000 0.000000,-1.000000 0.000000,1.000000 0.000000,0.000000 0.000000,-1.000000 0.000000,-26.000000 0.000000,-1.000000 0.000000,0.000000 14.000000,1.000000-1.000000,-15.000000-13.000000,1.000000 0.000000,13.000000 0.000000,0.000000 0.000000,-13.000000 0.000000,0.000000 0.000000,-1.000000 0.000000,1.000000 0.000000,-14.000000 0.000000,0.000000 0.000000,13.000000 14.000000,1.000000 0.000000,-14.000000-14.000000,0.000000 0.000000,0.000000 0.000000,-1.000000 0.000000,-12.000000 0.000000,-1.000000 0.000000,0.000000 0.000000,0.000000 0.000000,0.000000 0.000000,1.000000 0.000000,-1.000000 0.000000,0.000000 0.000000,0.000000 0.000000,1.000000 0.000000,-1.000000 0.000000,0.000000 0.000000,0.000000 0.000000,0.000000 0.000000,1.000000-14.000000,-1.000000 0.000000,14.000000 14.000000,0.000000 0.000000,-1.000000 0.000000,1.000000 0.000000,0.000000 0.000000,0.000000 0.000000,14.000000-13.000000,-1.000000-1.000000,1.000000 14.000000,0.000000 0.000000,13.000000 0.000000,0.000000 0.000000,-13.000000 0.000000,-1.000000 0.000000,15.000000-14.000000,-1.000000 1.000000,0.000000 13.000000,1.000000 0.000000,26.000000 0.000000,1.000000 0.000000,0.000000 0.000000,-1.000000 0.000000,15.000000 0.000000,-1.000000 0.000000,14.000000 0.000000,0.000000 0.000000,1.000000 13.000000,-1.000000 1.000000,13.000000-14.000000,1.000000 0.000000,0.000000 0.000000,0.000000 0.000000,27.000000 0.000000,0.000000 0.000000,0.000000 0.000000,1.000000 0.000000,12.000000 0.000000,1.000000 0.000000,14.000000-14.000000,-1.000000 1.000000,-13.000000 13.000000,0.000000 0.000000,-14.000000 0.000000,1.000000 0.000000,-15.000000-14.000000,1.000000 0.000000,-28.000000 14.000000,0.000000 0.000000,-14.000000 0.000000,1.000000 0.000000,-42.000000 0.000000,0.000000 0.000000,0.000000 0.000000,1.000000 0.000000,-1.000000 0.000000,0.000000 0.000000,1.000000 0.000000,-1.000000 0.000000,0.000000 0.000000,1.000000 0.000000,-1.000000 0.000000,0.000000 0.000000,1.000000 0.000000,-1.000000 0.000000,0.000000 0.000000</inkml:trace>
</inkml:ink>
</file>

<file path=ppt/ink/ink45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23:15"/>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22190.000000 12597.000000,'0.000000'-28.000000,"0.000000"15.000000,0.000000-1.000000,0.000000 0.000000,0.000000 1.000000,14.000000 13.000000,0.000000 0.000000,-1.000000-14.000000,1.000000 0.000000,14.000000 1.000000,-1.000000-1.000000,0.000000 0.000000,1.000000 1.000000,26.000000-1.000000,1.000000 0.000000,-14.000000 0.000000,0.000000 1.000000,14.000000-15.000000,0.000000 1.000000,14.000000 13.000000,-1.000000 1.000000,-13.000000-1.000000,0.000000 0.000000,-1.000000 0.000000,1.000000 1.000000,0.000000 13.000000,0.000000 0.000000,0.000000 0.000000,-1.000000 0.000000,-26.000000 0.000000,-1.000000 0.000000,1.000000 0.000000,-1.000000 0.000000,0.000000 13.000000,1.000000 1.000000,-15.000000 0.000000,1.000000 0.000000,0.000000 13.000000,0.000000 0.000000,-14.000000 1.000000,0.000000-1.000000,13.000000-13.000000,1.000000 0.000000,0.000000 13.000000,-1.000000 0.000000,-13.000000 1.000000,0.000000-1.000000,14.000000 0.000000,0.000000 1.000000,-14.000000-1.000000,0.000000 1.000000,0.000000-15.000000,0.000000 1.000000,0.000000 13.000000,0.000000 1.000000,-14.000000-1.000000,0.000000 1.000000,-13.000000-1.000000,0.000000 0.000000,-1.000000 1.000000,1.000000-1.000000,-1.000000 1.000000,1.000000-1.000000,0.000000 0.000000,-1.000000 1.000000,-13.000000-1.000000,0.000000 1.000000,14.000000-1.000000,-1.000000 0.000000,-13.000000 1.000000,0.000000-1.000000,14.000000 1.000000,-1.000000-1.000000,-27.000000 0.000000,1.000000 1.000000,13.000000-1.000000,-1.000000 1.000000,1.000000-15.000000,0.000000 1.000000,0.000000 0.000000,0.000000-1.000000,14.000000-13.000000,-1.000000 0.000000,-13.000000 14.000000,0.000000 0.000000,0.000000-14.000000,0.000000 0.000000,0.000000 0.000000,0.000000 0.000000,13.000000 0.000000,1.000000 0.000000,-14.000000-14.000000,0.000000 0.000000,27.000000 1.000000,0.000000-1.000000,-13.000000 0.000000,0.000000 1.000000,13.000000-1.000000,0.000000 0.000000,0.000000-13.000000,1.000000-1.000000,-1.000000 15.000000,0.000000-1.000000,14.000000-13.000000,0.000000-1.000000,0.000000 1.000000,0.000000-1.000000,0.000000-13.000000,0.000000 0.000000,0.000000 14.000000,0.000000-1.000000,0.000000 1.000000,0.000000 0.000000,0.000000-14.000000,0.000000-1.000000,28.000000 15.000000,-1.000000 0.000000,-13.000000-1.000000,0.000000 1.000000,13.000000-1.000000,0.000000 1.000000,14.000000 13.000000,1.000000 1.000000,-1.000000-15.000000,0.000000 1.000000,-14.000000 27.000000,0.000000 0.000000,1.000000-14.000000</inkml:trace>
</inkml:ink>
</file>

<file path=ppt/ink/ink45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23:16"/>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24793.000000 8077.000000,'0.000000'-28.000000,"0.000000"14.000000,0.000000 1.000000,14.000000-1.000000,-1.000000 0.000000,1.000000 1.000000,0.000000-1.000000,-1.000000 0.000000,1.000000 1.000000,14.000000-1.000000,-1.000000 0.000000,0.000000 0.000000,1.000000 1.000000,13.000000-1.000000,0.000000 0.000000,-14.000000 1.000000,1.000000-1.000000,13.000000 14.000000,0.000000 0.000000,0.000000-14.000000,0.000000 1.000000,0.000000 13.000000,0.000000 0.000000,0.000000 0.000000,0.000000 0.000000,1.000000 0.000000,-1.000000 0.000000,-14.000000 0.000000,0.000000 0.000000,1.000000 13.000000,-1.000000 1.000000,1.000000 0.000000,-1.000000-1.000000,0.000000 1.000000,1.000000 0.000000,-14.000000 13.000000,-1.000000 1.000000,1.000000-1.000000,0.000000 0.000000,-1.000000-13.000000,1.000000 0.000000,-14.000000 13.000000,0.000000 1.000000,0.000000-1.000000,0.000000 0.000000,0.000000 1.000000,0.000000-1.000000,0.000000 1.000000,0.000000-1.000000,-14.000000 14.000000,1.000000 0.000000,-1.000000-14.000000,0.000000 1.000000,1.000000-1.000000,-1.000000 1.000000,0.000000-1.000000,0.000000 0.000000,-13.000000 15.000000,0.000000-1.000000,13.000000-14.000000,0.000000 0.000000,-13.000000 1.000000,-1.000000-1.000000,1.000000 1.000000,0.000000-1.000000,-1.000000 0.000000,1.000000 1.000000,-1.000000-14.000000,1.000000-1.000000,0.000000 15.000000,-1.000000-1.000000,1.000000-13.000000,-1.000000-1.000000,1.000000-13.000000,0.000000 0.000000,-14.000000 0.000000,0.000000 0.000000,13.000000 0.000000,1.000000 0.000000,-1.000000 0.000000,1.000000 0.000000,0.000000 0.000000,-1.000000 0.000000,-13.000000-13.000000,0.000000-1.000000,14.000000-13.000000,-1.000000-1.000000,1.000000 1.000000,-1.000000-1.000000,1.000000 1.000000,0.000000 0.000000,-1.000000-1.000000,1.000000 1.000000,-1.000000-14.000000,1.000000 0.000000,0.000000 13.000000,-1.000000 1.000000,14.000000-14.000000,1.000000 0.000000,13.000000 0.000000,0.000000-1.000000,0.000000 1.000000,0.000000 0.000000,0.000000 0.000000,0.000000 0.000000,0.000000 14.000000,0.000000-1.000000,13.000000 1.000000,1.000000 0.000000,0.000000 13.000000,0.000000 0.000000,13.000000-13.000000,0.000000-1.000000,1.000000 15.000000,-1.000000-1.000000,1.000000 0.000000,-1.000000 1.000000,0.000000 13.000000,1.000000 0.000000,-1.000000-14.000000,1.000000 0.000000,13.000000 14.000000,0.000000 0.000000,-14.000000 0.000000,1.000000 0.000000,13.000000 0.000000,0.000000 0.000000,-28.000000 0.000000,1.000000 0.000000,14.000000 0.000000</inkml:trace>
</inkml:ink>
</file>

<file path=ppt/ink/ink45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23:32"/>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27368.000000 13720.000000,'0.000000'-27.000000,"-14.000000"13.000000,1.000000 0.000000,-1.000000 14.000000,0.000000 0.000000,14.000000 14.000000,0.000000 0.000000,0.000000 13.000000,0.000000 1.000000,0.000000-1.000000,0.000000 0.000000,0.000000 14.000000,0.000000 1.000000,0.000000-15.000000,0.000000 0.000000,0.000000 14.000000,0.000000 0.000000,0.000000-13.000000,0.000000-1.000000,0.000000 1.000000,0.000000-1.000000,0.000000-13.000000,0.000000-1.000000,0.000000 15.000000,0.000000-1.000000,0.000000-13.000000,0.000000 0.000000,0.000000-28.000000,0.000000 0.000000,0.000000 1.000000,0.000000-1.000000,0.000000-27.000000,0.000000 0.000000,0.000000 13.000000,0.000000 1.000000,0.000000-14.000000,0.000000 0.000000,0.000000-14.000000,0.000000 0.000000,0.000000 14.000000,0.000000 0.000000,0.000000 0.000000,0.000000 0.000000,0.000000 0.000000,0.000000 0.000000,14.000000-1.000000,0.000000 1.000000,-14.000000 14.000000,0.000000 0.000000,0.000000 13.000000,0.000000 0.000000,0.000000 0.000000,0.000000 1.000000,13.000000 13.000000,1.000000 0.000000,-14.000000-14.000000,0.000000 0.000000,0.000000 28.000000,0.000000 0.000000,14.000000 13.000000,0.000000 1.000000,-1.000000-1.000000,1.000000 0.000000,0.000000 14.000000,-1.000000 1.000000,-13.000000-15.000000,0.000000 0.000000,14.000000 14.000000,0.000000 1.000000,-1.000000-15.000000,1.000000 0.000000,0.000000 1.000000,0.000000-1.000000,-1.000000-13.000000,1.000000 0.000000,-14.000000 13.000000,0.000000 0.000000,14.000000-13.000000,-1.000000 0.000000,1.000000-1.000000,0.000000 1.000000,-14.000000 0.000000,0.000000-1.000000,13.000000-13.000000,1.000000 0.000000,0.000000-13.000000,0.000000-1.000000,-14.000000-13.000000,0.000000-1.000000,13.000000 15.000000,1.000000-1.000000,-14.000000-13.000000,0.000000-1.000000,14.000000-13.000000,-1.000000 0.000000,-13.000000 14.000000,0.000000-1.000000,14.000000-13.000000,0.000000 0.000000,-14.000000 14.000000,0.000000-1.000000,13.000000-13.000000,1.000000 0.000000,-14.000000 14.000000,0.000000-1.000000,0.000000 1.000000,0.000000-1.000000,0.000000 15.000000,0.000000-1.000000,0.000000 0.000000,0.000000 1.000000,0.000000-1.000000,0.000000 0.000000,-14.000000 14.000000,1.000000 0.000000,13.000000 14.000000,0.000000 0.000000,13.000000-1.000000</inkml:trace>
</inkml:ink>
</file>

<file path=ppt/ink/ink45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23:33"/>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28026.000000 13556.000000,'0.000000'27.000000,"0.000000"-13.000000,0.000000 0.000000,-14.000000-1.000000,0.000000 1.000000,14.000000 0.000000,0.000000-1.000000,-13.000000 1.000000,-1.000000 0.000000,0.000000-1.000000,1.000000 1.000000,-1.000000 0.000000,0.000000 0.000000,-13.000000-1.000000,-1.000000 1.000000,15.000000-14.000000,-1.000000 0.000000,0.000000 14.000000,1.000000-1.000000,-1.000000-13.000000,0.000000 0.000000,14.000000-13.000000,0.000000-1.000000,0.000000 0.000000,0.000000 1.000000,0.000000-1.000000,0.000000 0.000000,14.000000-27.000000,0.000000 0.000000,-1.000000 14.000000,1.000000-1.000000,0.000000 1.000000,-1.000000-1.000000,1.000000 1.000000,0.000000 0.000000,-1.000000-1.000000,1.000000 1.000000,-14.000000 13.000000,0.000000 0.000000,14.000000 1.000000,0.000000-1.000000,-1.000000 0.000000,1.000000 1.000000,0.000000 13.000000,-1.000000 0.000000,1.000000 0.000000,0.000000 0.000000,-1.000000 13.000000,1.000000 1.000000,0.000000 0.000000,-1.000000-1.000000,1.000000 15.000000,0.000000-1.000000,0.000000 1.000000,-1.000000-1.000000,1.000000-13.000000,0.000000-1.000000,13.000000 15.000000,0.000000-1.000000,-13.000000 1.000000,0.000000-1.000000,0.000000-13.000000,-1.000000-1.000000,15.000000 1.000000,-1.000000 0.000000,-13.000000-14.000000,-1.000000 0.000000,15.000000 13.000000,-1.000000 1.000000,-13.000000-14.000000,0.000000 0.000000,-1.000000 0.000000,1.000000 0.000000,0.000000 0.000000</inkml:trace>
</inkml:ink>
</file>

<file path=ppt/ink/ink45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23:33"/>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28574.000000 13172.000000,'27.000000'0.000000,"-27.000000"-13.000000,0.000000-1.000000,0.000000 0.000000,0.000000 0.000000,-14.000000 14.000000,1.000000 0.000000,-1.000000 0.000000,0.000000 0.000000,-13.000000 0.000000,-1.000000 0.000000,1.000000 14.000000,0.000000 0.000000,-14.000000 0.000000,-1.000000-1.000000,15.000000 1.000000,0.000000 0.000000,-14.000000-1.000000,-1.000000 1.000000,29.000000 0.000000,-1.000000-1.000000,-13.000000 1.000000</inkml:trace>
</inkml:ink>
</file>

<file path=ppt/ink/ink45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23:33"/>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28217.000000 12980.000000,'28.000000'0.000000,"-28.000000"14.000000,0.000000 0.000000,14.000000 0.000000,-1.000000-1.000000,-13.000000 1.000000,0.000000 0.000000,14.000000-1.000000,0.000000 1.000000,-1.000000 13.000000,1.000000 1.000000,-14.000000-14.000000,0.000000-1.000000,14.000000 15.000000,-1.000000-1.000000,15.000000 0.000000,-1.000000 1.000000,-13.000000-1.000000,0.000000 1.000000,-1.000000-15.000000,1.000000 1.000000,0.000000 0.000000</inkml:trace>
</inkml:ink>
</file>

<file path=ppt/ink/ink45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23:42"/>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16821.000000 41637.000000,'0.000000'-28.000000,"13.000000"28.000000,1.000000 0.000000,0.000000 0.000000,-1.000000 0.000000,1.000000 0.000000,0.000000 0.000000,13.000000 0.000000,1.000000 0.000000,-15.000000 0.000000,1.000000 0.000000,27.000000-13.000000,0.000000-1.000000,-13.000000 14.000000,-1.000000 0.000000,14.000000-14.000000,0.000000 1.000000,0.000000-1.000000,0.000000 0.000000,14.000000 0.000000,0.000000 1.000000,-14.000000-1.000000,0.000000 0.000000,14.000000 14.000000,0.000000 0.000000,0.000000 0.000000,-1.000000 0.000000,-13.000000 0.000000,1.000000 0.000000,12.000000 0.000000,1.000000 0.000000,-14.000000 0.000000,0.000000 0.000000,14.000000 0.000000,0.000000 0.000000,-14.000000 0.000000,0.000000 0.000000,0.000000 0.000000,0.000000 0.000000,0.000000-13.000000,0.000000-1.000000,1.000000 14.000000,-1.000000 0.000000,0.000000 0.000000,0.000000 0.000000,0.000000 0.000000,0.000000 0.000000,14.000000 0.000000,0.000000 0.000000,-14.000000 0.000000,0.000000 0.000000,14.000000 0.000000,-1.000000 0.000000,1.000000-14.000000,0.000000 1.000000,13.000000 13.000000,1.000000 0.000000,-14.000000-14.000000,0.000000 0.000000,13.000000-13.000000,1.000000-1.000000,-15.000000 15.000000,1.000000-1.000000,0.000000 0.000000,0.000000 1.000000,-1.000000-15.000000,1.000000 1.000000,-14.000000 13.000000,0.000000 0.000000,1.000000 1.000000,-1.000000-1.000000,0.000000 14.000000,0.000000 0.000000,-14.000000 0.000000,1.000000 0.000000,-15.000000 0.000000,1.000000 0.000000,13.000000 0.000000,1.000000 0.000000,-28.000000 27.000000,0.000000 1.000000,0.000000-15.000000,0.000000 1.000000,-14.000000 14.000000</inkml:trace>
</inkml:ink>
</file>

<file path=ppt/ink/ink4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49:08"/>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16340.000000 4650.000000,'19.000000'0.000000,"-9.000000"-10.000000,1.000000 0.000000,-1.000000 0.000000,0.000000 0.000000,-10.000000 20.000000,0.000000 0.000000,0.000000 0.000000,0.000000 0.000000,0.000000 0.000000,0.000000 0.000000,0.000000 10.000000,0.000000 0.000000,0.000000-10.000000,0.000000 0.000000,0.000000 0.000000,0.000000 0.000000,0.000000 20.000000,0.000000 0.000000,-10.000000 10.000000,0.000000 0.000000,10.000000 0.000000,0.000000 0.000000,0.000000-20.000000,0.000000 0.000000,0.000000 0.000000,0.000000 0.000000,0.000000 0.000000,0.000000 0.000000,0.000000 0.000000,0.000000 0.000000,0.000000 10.000000,0.000000 0.000000,0.000000 0.000000,0.000000 0.000000,0.000000-20.000000,0.000000 0.000000,0.000000 0.000000,0.000000 0.000000,0.000000 0.000000,0.000000 0.000000,10.000000 0.000000,0.000000 0.000000,-10.000000 0.000000,0.000000 0.000000,0.000000 0.000000,0.000000 0.000000,0.000000 0.000000,0.000000 0.000000,9.000000 0.000000,1.000000 0.000000,1.000000-10.000000,-1.000000 0.000000,0.000000 0.000000,-1.000000 0.000000,1.000000-10.000000,1.000000 0.000000,-1.000000 0.000000</inkml:trace>
</inkml:ink>
</file>

<file path=ppt/ink/ink46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23:43"/>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17095.000000 42979.000000,'27.000000'0.000000,"-13.000000"-14.000000,-1.000000 1.000000,1.000000 13.000000,0.000000 0.000000,0.000000-14.000000,-1.000000 0.000000,1.000000 14.000000,0.000000 0.000000,-1.000000-13.000000,1.000000-1.000000,13.000000 14.000000,1.000000 0.000000,-14.000000-14.000000,-1.000000 1.000000,15.000000 13.000000,-1.000000 0.000000,0.000000 0.000000,1.000000 0.000000,-1.000000 0.000000,1.000000 0.000000,-1.000000 0.000000,0.000000 0.000000,1.000000 0.000000,-1.000000 0.000000,1.000000 0.000000,-1.000000 0.000000,0.000000 0.000000,1.000000 0.000000,-15.000000 0.000000,1.000000 0.000000,14.000000 13.000000,-1.000000 1.000000,0.000000-14.000000,1.000000 0.000000,-1.000000 14.000000,1.000000-1.000000,-1.000000-13.000000,0.000000 0.000000,1.000000 14.000000,-1.000000 0.000000,1.000000-14.000000,-1.000000 0.000000,14.000000 0.000000,0.000000 0.000000,-27.000000 13.000000,-1.000000 1.000000,29.000000-14.000000,-1.000000 0.000000,-14.000000 0.000000,0.000000 0.000000,1.000000 0.000000,-1.000000 0.000000,1.000000 0.000000,-1.000000 0.000000,0.000000 0.000000,1.000000 0.000000,-1.000000 0.000000,1.000000 0.000000,-1.000000 0.000000,0.000000 0.000000,1.000000 0.000000,-1.000000 0.000000,1.000000 0.000000,-1.000000 0.000000,14.000000 0.000000,0.000000 0.000000,-13.000000 0.000000,-1.000000 0.000000,0.000000 0.000000,1.000000 0.000000,-1.000000 0.000000,1.000000 0.000000,13.000000 0.000000,0.000000 0.000000,0.000000 0.000000,0.000000 0.000000,-14.000000 0.000000,1.000000 0.000000,13.000000 0.000000,0.000000 0.000000,0.000000 0.000000,0.000000 0.000000,-13.000000 0.000000,-1.000000 0.000000,14.000000 0.000000,0.000000 0.000000,-13.000000 0.000000,-1.000000 0.000000,0.000000 0.000000,1.000000 0.000000,13.000000 0.000000,0.000000 0.000000,-14.000000 14.000000,1.000000 0.000000,-1.000000-14.000000,0.000000 0.000000,1.000000 0.000000,-1.000000 0.000000,1.000000 0.000000,-1.000000 0.000000,14.000000 0.000000,0.000000 0.000000,-13.000000 0.000000,-1.000000 0.000000,0.000000 0.000000,1.000000 0.000000,13.000000 0.000000,0.000000 0.000000,-14.000000 0.000000,1.000000 0.000000,-1.000000 0.000000,1.000000 0.000000,-1.000000 0.000000,0.000000 0.000000,-13.000000 0.000000,0.000000 0.000000,-1.000000 0.000000,1.000000 0.000000,0.000000 0.000000,0.000000 0.000000,13.000000 0.000000,0.000000 0.000000,-13.000000 0.000000,0.000000 0.000000,-1.000000 0.000000,1.000000 0.000000,14.000000-14.000000,-1.000000 0.000000,-13.000000 14.000000,-1.000000 0.000000,1.000000-14.000000,0.000000 1.000000,13.000000 13.000000,1.000000 0.000000,-1.000000 0.000000,0.000000 0.000000,-13.000000 0.000000,0.000000 0.000000,-1.000000 0.000000,1.000000 0.000000,0.000000 0.000000</inkml:trace>
</inkml:ink>
</file>

<file path=ppt/ink/ink46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24:04"/>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52765.000000 18032.000000,'21.000000'0.000000,"-11.000000"0.000000,1.000000 0.000000,10.000000 0.000000,0.000000 0.000000,11.000000-10.000000,-1.000000-1.000000,1.000000 11.000000,-1.000000 0.000000,22.000000 0.000000,-1.000000 0.000000,12.000000 0.000000,-1.000000 0.000000,0.000000 0.000000,0.000000 0.000000,21.000000-10.000000,0.000000-1.000000,0.000000 11.000000,1.000000 0.000000,-1.000000 0.000000,0.000000 0.000000,-21.000000 0.000000,0.000000 0.000000,-10.000000 0.000000,-1.000000 0.000000,1.000000 0.000000,-1.000000 0.000000,-30.000000 0.000000,-1.000000 0.000000,-11.000000 0.000000,1.000000 0.000000,-1.000000 0.000000,1.000000 0.000000,-22.000000 0.000000,1.000000 0.000000,-1.000000 0.000000,1.000000 0.000000,-22.000000 0.000000,0.000000 0.000000,1.000000 0.000000,-1.000000 0.000000,-10.000000 0.000000,0.000000 0.000000,11.000000 0.000000,-1.000000 0.000000,-10.000000 0.000000,0.000000 0.000000,0.000000 0.000000,0.000000 0.000000,0.000000 0.000000,0.000000 0.000000,0.000000 0.000000,-1.000000 0.000000,-9.000000 0.000000,-1.000000 0.000000,11.000000 0.000000,0.000000 0.000000,0.000000 0.000000,0.000000 0.000000,0.000000 0.000000,0.000000 0.000000,10.000000 0.000000,1.000000 0.000000,-1.000000 0.000000,1.000000 0.000000,-1.000000 0.000000,0.000000 0.000000,1.000000 0.000000,-1.000000 0.000000,11.000000 0.000000,0.000000 0.000000,-10.000000 0.000000,-1.000000 0.000000,11.000000 0.000000,0.000000 0.000000,0.000000 0.000000,0.000000 0.000000,0.000000 0.000000,0.000000 0.000000,10.000000 0.000000,1.000000 0.000000,-1.000000 0.000000,1.000000 0.000000,10.000000 11.000000,0.000000-1.000000,10.000000-10.000000,1.000000 0.000000,10.000000 0.000000,0.000000 0.000000,10.000000 0.000000,1.000000 0.000000,21.000000 0.000000,-1.000000 0.000000,1.000000 0.000000,-1.000000 0.000000,1.000000 0.000000,0.000000 0.000000,10.000000 0.000000,0.000000 0.000000,0.000000 0.000000,0.000000 0.000000,11.000000 0.000000,-1.000000 0.000000,-10.000000 0.000000,1.000000 0.000000,9.000000 0.000000,1.000000 0.000000,-22.000000 0.000000,1.000000 0.000000,-21.000000 0.000000,-1.000000 0.000000,1.000000 11.000000,-1.000000-1.000000,-20.000000-10.000000,-1.000000 0.000000,-20.000000 0.000000,-1.000000 0.000000,-10.000000 0.000000,0.000000 0.000000,-10.000000 0.000000,-1.000000 0.000000,1.000000 0.000000,-1.000000 0.000000,-10.000000 0.000000,0.000000 0.000000,0.000000 0.000000,0.000000 0.000000,0.000000 0.000000,0.000000 0.000000,-11.000000 0.000000,0.000000 0.000000,1.000000 0.000000,-1.000000 0.000000,11.000000 0.000000,0.000000 0.000000,0.000000 0.000000,0.000000 0.000000,-11.000000 0.000000,1.000000 0.000000,20.000000 0.000000,1.000000 0.000000,-1.000000 0.000000,0.000000 0.000000,11.000000 0.000000,0.000000 0.000000,11.000000 0.000000,-1.000000 0.000000,22.000000 0.000000,-1.000000 0.000000,1.000000 0.000000,-1.000000 0.000000,1.000000 0.000000,-1.000000 0.000000,1.000000 0.000000,-1.000000 0.000000,1.000000 0.000000,-1.000000 0.000000,1.000000-10.000000</inkml:trace>
</inkml:ink>
</file>

<file path=ppt/ink/ink46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24:07"/>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54196.000000 18032.000000,'21.000000'0.000000,"-11.000000"0.000000,1.000000 0.000000,-1.000000 0.000000,1.000000 0.000000,-1.000000 0.000000,1.000000 0.000000,10.000000 0.000000,0.000000 0.000000,-11.000000 0.000000,1.000000 0.000000,10.000000-10.000000,0.000000-1.000000,10.000000 11.000000,1.000000 0.000000,-11.000000 0.000000,0.000000 0.000000,21.000000 0.000000,0.000000 0.000000,-10.000000 0.000000,-1.000000 0.000000,1.000000 0.000000,-1.000000 0.000000,1.000000 0.000000,0.000000 0.000000,-1.000000 0.000000,1.000000 0.000000,-1.000000 0.000000,1.000000 0.000000,-1.000000 0.000000,1.000000 0.000000,-1.000000 0.000000,1.000000 0.000000,10.000000 0.000000,0.000000 0.000000,0.000000 0.000000,0.000000 0.000000,0.000000 0.000000,1.000000 0.000000,9.000000 0.000000,1.000000 0.000000,-1.000000 0.000000,1.000000 0.000000,0.000000 11.000000,-1.000000-1.000000,1.000000-10.000000,-1.000000 0.000000,1.000000 0.000000,-1.000000 0.000000,1.000000 0.000000,0.000000 0.000000,-11.000000 0.000000,0.000000 0.000000,21.000000 0.000000,0.000000 0.000000,-10.000000 0.000000,-1.000000 0.000000,1.000000 0.000000,-1.000000 0.000000,12.000000 0.000000,-1.000000 0.000000,-21.000000 0.000000,0.000000 0.000000,0.000000 0.000000,0.000000 0.000000,0.000000 0.000000,0.000000 0.000000,0.000000 0.000000,0.000000 0.000000,-10.000000 0.000000,-1.000000 0.000000,1.000000 0.000000,0.000000 0.000000,-11.000000 0.000000,0.000000 0.000000,10.000000 11.000000,1.000000-1.000000,10.000000-10.000000,0.000000 0.000000,-11.000000 0.000000,1.000000 0.000000,0.000000 0.000000,-1.000000 0.000000,1.000000 0.000000,-1.000000 0.000000,1.000000 0.000000,-1.000000 0.000000,1.000000 0.000000,-1.000000 0.000000,1.000000 0.000000,0.000000 0.000000,-11.000000 0.000000,0.000000 0.000000,0.000000 0.000000,0.000000 0.000000,10.000000 0.000000,1.000000 0.000000,-11.000000 0.000000,0.000000 0.000000,11.000000 0.000000,-1.000000 0.000000,-10.000000 0.000000,0.000000 0.000000,11.000000 0.000000,-1.000000 0.000000,1.000000 0.000000,-1.000000 0.000000,1.000000 11.000000,-1.000000-1.000000,1.000000-10.000000,0.000000 0.000000,10.000000 0.000000,0.000000 0.000000,-21.000000 0.000000,0.000000 0.000000,10.000000 0.000000,1.000000 0.000000,-11.000000 0.000000,0.000000 0.000000,0.000000 0.000000,0.000000 0.000000,0.000000 0.000000,0.000000 0.000000,0.000000 0.000000,0.000000 0.000000,-10.000000 0.000000,-1.000000 0.000000,11.000000 0.000000,0.000000 0.000000,0.000000 0.000000,0.000000 0.000000,-10.000000 0.000000,-1.000000 0.000000,12.000000 0.000000,-1.000000 0.000000,-11.000000 0.000000,1.000000 0.000000,10.000000 0.000000,0.000000 0.000000,0.000000 0.000000,0.000000 0.000000,-11.000000 0.000000,1.000000 0.000000,10.000000 0.000000,0.000000 0.000000,0.000000 0.000000,0.000000 0.000000,0.000000 0.000000,0.000000 0.000000,0.000000 0.000000,0.000000 0.000000,11.000000 0.000000,-1.000000 0.000000,-10.000000 0.000000,0.000000 0.000000,0.000000 0.000000,0.000000 0.000000,11.000000 0.000000,0.000000 0.000000,-1.000000 0.000000,1.000000 0.000000,-11.000000 0.000000,0.000000 0.000000,10.000000 0.000000,1.000000 0.000000,-11.000000 0.000000,0.000000 0.000000,10.000000 0.000000,1.000000 0.000000,-11.000000 0.000000,0.000000 0.000000,11.000000 0.000000,-1.000000 0.000000,-10.000000 0.000000,0.000000 0.000000,0.000000 0.000000,0.000000 0.000000,0.000000 0.000000,0.000000 0.000000,0.000000 0.000000,1.000000 0.000000,-1.000000 0.000000,0.000000 0.000000,10.000000 0.000000,1.000000 0.000000,-11.000000 0.000000,0.000000 0.000000,0.000000 0.000000,0.000000 0.000000,10.000000 0.000000,1.000000 0.000000,-11.000000 0.000000,0.000000 0.000000,0.000000 0.000000,0.000000 0.000000,11.000000 0.000000,-1.000000 0.000000,-10.000000 0.000000,0.000000 0.000000,-10.000000 0.000000,-1.000000 0.000000,11.000000 0.000000,0.000000 0.000000,0.000000 0.000000,1.000000 0.000000,-1.000000 0.000000,0.000000 0.000000,0.000000 0.000000,0.000000 0.000000,-11.000000 0.000000,1.000000 0.000000,10.000000 0.000000,0.000000 0.000000,0.000000 0.000000,0.000000 0.000000,-11.000000 11.000000,1.000000-1.000000,10.000000-10.000000,0.000000 0.000000,11.000000 0.000000,-1.000000 0.000000,-10.000000 0.000000,0.000000 0.000000,11.000000 0.000000,-1.000000 0.000000,1.000000 0.000000,-1.000000 0.000000,1.000000 0.000000,0.000000 0.000000,-1.000000 0.000000,1.000000 0.000000,-1.000000 0.000000,1.000000 0.000000,-1.000000 0.000000,1.000000 0.000000,-11.000000 0.000000,0.000000 0.000000,11.000000 0.000000,-1.000000 0.000000,-10.000000 0.000000,0.000000 0.000000,11.000000 0.000000,-1.000000 0.000000,-10.000000 0.000000,0.000000 0.000000,0.000000 0.000000,0.000000 0.000000,0.000000 0.000000,1.000000 0.000000,-1.000000 0.000000,0.000000 0.000000,0.000000 0.000000,0.000000 0.000000,0.000000 0.000000,0.000000 0.000000,0.000000 0.000000,0.000000 0.000000,0.000000 0.000000,0.000000 0.000000,0.000000 0.000000,0.000000 0.000000,11.000000 0.000000,-1.000000 0.000000,-10.000000 0.000000,0.000000 0.000000,11.000000 0.000000,-1.000000 0.000000,1.000000 0.000000,-1.000000 0.000000,-10.000000 0.000000,0.000000 0.000000,11.000000 0.000000,0.000000 0.000000,-11.000000 0.000000,0.000000 0.000000,10.000000 0.000000,1.000000 0.000000,-11.000000 0.000000,0.000000 0.000000,0.000000 0.000000,0.000000 0.000000,0.000000 0.000000,0.000000 0.000000,11.000000 0.000000,-1.000000 0.000000,-20.000000 0.000000,-1.000000 0.000000,11.000000 0.000000,0.000000 0.000000,11.000000 0.000000,-1.000000 0.000000,-20.000000 0.000000,-1.000000 0.000000,11.000000 0.000000,0.000000 0.000000,11.000000 0.000000,0.000000 0.000000,-11.000000 0.000000,0.000000 0.000000,0.000000 0.000000,0.000000 0.000000,0.000000 0.000000,0.000000 0.000000,0.000000 0.000000,0.000000 0.000000,0.000000 0.000000,0.000000 0.000000,0.000000 0.000000,0.000000 0.000000,0.000000 0.000000,0.000000 0.000000,0.000000 11.000000,0.000000-1.000000,0.000000-10.000000,0.000000 0.000000,0.000000 0.000000,0.000000 0.000000,0.000000 0.000000,0.000000 0.000000,0.000000 0.000000,1.000000 0.000000,9.000000 0.000000,1.000000 0.000000,-11.000000 0.000000,0.000000 0.000000,10.000000 0.000000,1.000000 0.000000,-11.000000 0.000000,0.000000 0.000000,10.000000 0.000000,1.000000 0.000000,0.000000 0.000000,-1.000000 0.000000,11.000000 0.000000,0.000000 0.000000,-10.000000 0.000000,-1.000000 0.000000,12.000000 0.000000,-1.000000 0.000000,-11.000000 0.000000,1.000000 0.000000,-1.000000 0.000000,1.000000 0.000000,-1.000000 0.000000,1.000000 0.000000,-1.000000 0.000000,1.000000 0.000000,-11.000000-10.000000,0.000000-1.000000,11.000000 11.000000,-1.000000 0.000000,-10.000000 0.000000,0.000000 0.000000,0.000000 0.000000,0.000000 0.000000,0.000000 0.000000,0.000000 0.000000,-10.000000-10.000000,0.000000-1.000000,10.000000 11.000000,0.000000 0.000000,0.000000 0.000000,0.000000 0.000000,0.000000 0.000000,0.000000 0.000000,0.000000 0.000000,0.000000 0.000000,0.000000 0.000000,0.000000 0.000000,10.000000 0.000000,1.000000 0.000000,-11.000000 0.000000,0.000000 0.000000,0.000000 0.000000,0.000000 0.000000,11.000000 0.000000,-1.000000 0.000000,-10.000000 0.000000,0.000000 0.000000,0.000000 0.000000,0.000000 0.000000,0.000000 0.000000,1.000000 0.000000,-1.000000 0.000000,0.000000 0.000000,0.000000 0.000000,0.000000 0.000000,0.000000 0.000000,0.000000 0.000000,0.000000 0.000000,0.000000 0.000000,0.000000 0.000000,0.000000 0.000000,0.000000 0.000000,0.000000 0.000000,0.000000 0.000000,0.000000 0.000000,0.000000 0.000000,0.000000 0.000000,-10.000000 0.000000,-1.000000 0.000000,11.000000 0.000000,0.000000 0.000000,-10.000000 0.000000,-1.000000 0.000000,1.000000 0.000000,-1.000000 0.000000,1.000000 0.000000,-1.000000 0.000000,1.000000 0.000000,-1.000000 0.000000,-20.000000 11.000000</inkml:trace>
</inkml:ink>
</file>

<file path=ppt/ink/ink46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24:10"/>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44497.000000 19884.000000,'-21.000000'0.000000,"10.000000"0.000000,1.000000 0.000000,20.000000 0.000000,1.000000 0.000000,10.000000 0.000000,0.000000 0.000000,-11.000000 0.000000,1.000000 0.000000,10.000000 10.000000,0.000000 1.000000,0.000000-11.000000,0.000000 0.000000,10.000000 0.000000,1.000000 0.000000,0.000000 0.000000,-1.000000 0.000000,1.000000 10.000000,-1.000000 1.000000,11.000000-11.000000,0.000000 0.000000,0.000000 0.000000,1.000000 0.000000,-1.000000 10.000000,0.000000 1.000000,0.000000-11.000000,0.000000 0.000000,0.000000 0.000000,0.000000 0.000000,-10.000000 0.000000,-1.000000 0.000000,11.000000 10.000000,0.000000 1.000000,-10.000000-11.000000,-1.000000 0.000000,11.000000 0.000000,1.000000 0.000000,-1.000000 0.000000,0.000000 0.000000,0.000000 0.000000,0.000000 0.000000,0.000000 0.000000,0.000000 0.000000,11.000000 0.000000,-1.000000 0.000000,-10.000000 0.000000,0.000000 0.000000,-10.000000 0.000000,-1.000000 0.000000,12.000000 0.000000,-1.000000 0.000000,-11.000000 0.000000,1.000000 0.000000,-1.000000 0.000000,1.000000 0.000000,10.000000 0.000000,0.000000 0.000000,-21.000000 0.000000,0.000000 0.000000,11.000000 0.000000,-1.000000 0.000000,1.000000 0.000000,-1.000000 0.000000,1.000000 0.000000,-1.000000 0.000000,12.000000 0.000000,-1.000000 0.000000,-11.000000 0.000000,1.000000 0.000000,10.000000 0.000000,0.000000 0.000000,-11.000000 0.000000,1.000000 0.000000,10.000000 0.000000,0.000000 0.000000,-10.000000 0.000000,-1.000000 0.000000,11.000000 0.000000,0.000000 0.000000,0.000000 0.000000,1.000000 0.000000,-1.000000 0.000000,0.000000 0.000000,0.000000 0.000000,0.000000 0.000000,0.000000 0.000000,0.000000 0.000000,11.000000 0.000000,-1.000000 0.000000,-10.000000 0.000000,0.000000 0.000000,11.000000 0.000000,0.000000 0.000000,-1.000000-11.000000,1.000000 1.000000,-11.000000 10.000000,0.000000 0.000000,0.000000 0.000000,0.000000 0.000000,0.000000 0.000000,0.000000 0.000000,0.000000 0.000000,0.000000 0.000000,0.000000-11.000000,1.000000 1.000000,9.000000 10.000000,1.000000 0.000000,-11.000000 0.000000,0.000000 0.000000,0.000000 0.000000,0.000000 0.000000,0.000000 0.000000,0.000000 0.000000,-10.000000 0.000000,-1.000000 0.000000,1.000000 0.000000,-1.000000 0.000000,1.000000 0.000000,0.000000 0.000000,-11.000000 0.000000,0.000000 0.000000,0.000000 0.000000,0.000000 0.000000,0.000000 0.000000,0.000000 0.000000,10.000000 0.000000,1.000000 0.000000,-11.000000 0.000000,0.000000 0.000000,0.000000-11.000000,0.000000 1.000000,0.000000 10.000000,0.000000 0.000000,11.000000 0.000000,-1.000000 0.000000,1.000000 0.000000,-1.000000 0.000000,-10.000000 0.000000,0.000000 0.000000,11.000000 0.000000,0.000000 0.000000,-11.000000 0.000000,0.000000 0.000000,10.000000 0.000000,1.000000 0.000000,-11.000000 0.000000,0.000000 0.000000,0.000000 0.000000,0.000000 0.000000,10.000000 0.000000,1.000000 0.000000,-11.000000 0.000000,0.000000 0.000000,0.000000 0.000000,0.000000 0.000000,-10.000000 0.000000,-1.000000 0.000000,11.000000 0.000000,0.000000 0.000000,0.000000 0.000000,0.000000 0.000000,-10.000000 0.000000,-1.000000 0.000000,1.000000 0.000000,-1.000000 0.000000,11.000000 0.000000,1.000000 0.000000,-12.000000 0.000000,1.000000 0.000000,-1.000000 0.000000,1.000000 0.000000,10.000000 0.000000,0.000000 0.000000,-11.000000 0.000000,1.000000 0.000000,10.000000 0.000000,0.000000 0.000000,0.000000 0.000000,0.000000 0.000000,0.000000 0.000000,0.000000 0.000000,11.000000 0.000000,-1.000000 0.000000,-10.000000 0.000000,0.000000 0.000000,0.000000 0.000000,0.000000 0.000000,0.000000 0.000000,0.000000 0.000000,0.000000 0.000000,0.000000 0.000000,-10.000000 0.000000,-1.000000 0.000000,11.000000 0.000000,1.000000 0.000000,-1.000000 0.000000,0.000000 0.000000,-11.000000 0.000000,1.000000 0.000000,10.000000 0.000000,0.000000 0.000000,0.000000 0.000000,0.000000 0.000000,-11.000000 0.000000,1.000000 0.000000,-1.000000 0.000000,1.000000 0.000000,10.000000 0.000000,0.000000 0.000000,-11.000000 0.000000,1.000000 0.000000,-1.000000 0.000000,1.000000 0.000000,0.000000 0.000000,-1.000000 0.000000,1.000000 0.000000,-1.000000 0.000000,1.000000 0.000000,-1.000000 0.000000,1.000000 0.000000,-1.000000 0.000000,1.000000 0.000000,-1.000000 0.000000,11.000000 0.000000,0.000000 0.000000,-10.000000 0.000000,-1.000000 0.000000,1.000000 0.000000,-1.000000 0.000000,1.000000 0.000000,-1.000000 0.000000,11.000000 0.000000,0.000000 0.000000,-10.000000 0.000000,0.000000 0.000000,10.000000 0.000000,0.000000 0.000000,-11.000000 0.000000,1.000000 0.000000,10.000000 0.000000,0.000000 0.000000,-11.000000 0.000000,1.000000 0.000000,-1.000000 0.000000,1.000000 0.000000,10.000000 0.000000,0.000000 0.000000,0.000000 0.000000,0.000000 0.000000,-11.000000 0.000000,1.000000 0.000000,10.000000 0.000000,0.000000 0.000000,0.000000 0.000000,0.000000 0.000000,0.000000 0.000000,0.000000 0.000000,0.000000 0.000000,0.000000 0.000000,0.000000 0.000000,0.000000 0.000000,-10.000000 0.000000,-1.000000 0.000000,11.000000 0.000000,0.000000 0.000000,1.000000 0.000000,-1.000000 0.000000,0.000000 0.000000,0.000000 0.000000,0.000000 0.000000,0.000000 0.000000,0.000000 0.000000,0.000000 0.000000,-11.000000 0.000000,1.000000 0.000000,10.000000 0.000000,0.000000 0.000000,0.000000 0.000000,0.000000 0.000000,0.000000 0.000000,0.000000 0.000000,0.000000 0.000000,0.000000 0.000000,0.000000 0.000000,0.000000 0.000000,0.000000 0.000000,0.000000 0.000000,0.000000 0.000000,0.000000 0.000000,0.000000 0.000000,0.000000 0.000000,0.000000 0.000000,1.000000 0.000000,-1.000000 0.000000,0.000000 0.000000,0.000000 0.000000,0.000000 0.000000,-11.000000 0.000000,1.000000 0.000000,10.000000 0.000000,0.000000 0.000000,-11.000000 0.000000,1.000000 0.000000,10.000000 0.000000,0.000000 0.000000,-11.000000 0.000000,1.000000 0.000000,10.000000 0.000000,0.000000 0.000000,-10.000000 0.000000,-1.000000 0.000000,1.000000 0.000000,-1.000000 0.000000,11.000000 0.000000,0.000000 0.000000,-10.000000 0.000000,-1.000000 0.000000,11.000000 0.000000,0.000000 0.000000,0.000000 0.000000,0.000000 0.000000,0.000000 0.000000,0.000000 0.000000,1.000000 0.000000,-1.000000 0.000000,0.000000 0.000000,0.000000 0.000000,0.000000 0.000000,0.000000 0.000000,10.000000 0.000000,1.000000 0.000000,-1.000000 0.000000,1.000000 0.000000,-11.000000 0.000000,0.000000 0.000000,11.000000 0.000000,-1.000000 0.000000,-10.000000 0.000000,0.000000 0.000000,0.000000 0.000000,0.000000 0.000000,0.000000 0.000000,0.000000 0.000000,-10.000000 0.000000,-1.000000 0.000000,11.000000 0.000000,0.000000 0.000000,-10.000000 0.000000,0.000000 0.000000,-1.000000 0.000000,1.000000 0.000000,10.000000 0.000000,0.000000 0.000000,-11.000000 0.000000,1.000000 0.000000,10.000000 0.000000,0.000000 0.000000,-11.000000 0.000000,1.000000 0.000000,10.000000 0.000000,0.000000 0.000000,-11.000000 0.000000,1.000000 0.000000,10.000000 0.000000,0.000000 0.000000,0.000000 0.000000,0.000000 0.000000,-10.000000 0.000000,-1.000000 0.000000,11.000000 0.000000,0.000000 0.000000,0.000000 0.000000,0.000000 0.000000,0.000000 0.000000,0.000000 0.000000,11.000000 0.000000,-1.000000 0.000000,-10.000000 0.000000,1.000000 0.000000,9.000000 0.000000,1.000000 0.000000,-1.000000 0.000000,1.000000 0.000000,-11.000000 0.000000,0.000000 0.000000,10.000000 0.000000,1.000000 0.000000,-11.000000 0.000000,0.000000 0.000000,11.000000 0.000000,-1.000000 0.000000,1.000000 0.000000,-1.000000 0.000000,-10.000000 0.000000,0.000000 0.000000,11.000000 0.000000,-1.000000 0.000000,-10.000000 0.000000,1.000000 0.000000,9.000000 0.000000,1.000000 0.000000,-11.000000 0.000000,0.000000 0.000000,0.000000 0.000000,0.000000 0.000000,10.000000 0.000000,1.000000 0.000000,-11.000000 0.000000,0.000000 0.000000,0.000000 0.000000,0.000000 0.000000,0.000000 0.000000,0.000000 0.000000,0.000000 0.000000,0.000000 0.000000,0.000000 0.000000,0.000000 0.000000,0.000000 10.000000,0.000000 1.000000,0.000000-11.000000,0.000000 0.000000,1.000000 0.000000,-1.000000 0.000000,0.000000 0.000000,0.000000 0.000000,0.000000 0.000000,0.000000 0.000000,0.000000 0.000000,0.000000 0.000000,0.000000 0.000000,0.000000 0.000000,10.000000 0.000000,1.000000 0.000000,0.000000 0.000000,-1.000000 0.000000,1.000000 0.000000,-1.000000 0.000000,1.000000 0.000000,-1.000000 0.000000,1.000000 0.000000,-1.000000 0.000000,12.000000 0.000000,-1.000000 0.000000,-11.000000 0.000000,1.000000 0.000000,10.000000 0.000000,0.000000 0.000000,0.000000 0.000000,0.000000 0.000000,0.000000 0.000000,0.000000 0.000000,-10.000000 0.000000,-1.000000 0.000000,11.000000 0.000000,0.000000 0.000000,-10.000000 0.000000,0.000000 0.000000,10.000000 0.000000,0.000000 0.000000,-11.000000 0.000000,1.000000 0.000000,-1.000000 0.000000,1.000000 0.000000,-11.000000 0.000000,0.000000 0.000000,21.000000 0.000000,0.000000 0.000000,-21.000000 0.000000,0.000000 0.000000,11.000000 0.000000,-1.000000 0.000000,1.000000 0.000000,-1.000000 0.000000,1.000000 0.000000,0.000000 0.000000,-1.000000 0.000000,1.000000 0.000000,-1.000000 0.000000,1.000000 0.000000,-1.000000 0.000000,1.000000 0.000000,0.000000 0.000000,-1.000000 0.000000,1.000000 10.000000,-1.000000 1.000000,1.000000-11.000000,-1.000000 0.000000,1.000000 0.000000,-1.000000 0.000000,1.000000 10.000000,0.000000 1.000000,-1.000000-11.000000,1.000000 0.000000,-1.000000 0.000000,1.000000 0.000000,10.000000 10.000000,0.000000 1.000000,-11.000000-11.000000,1.000000 0.000000,10.000000 0.000000,0.000000 0.000000,-10.000000 0.000000,-1.000000 0.000000,1.000000 0.000000,-1.000000 0.000000,1.000000 0.000000,0.000000 0.000000,10.000000 10.000000,0.000000 1.000000,-21.000000-11.000000,0.000000 0.000000,10.000000 0.000000,1.000000 0.000000,-11.000000 0.000000,0.000000 0.000000,11.000000 0.000000,-1.000000 0.000000,-10.000000 0.000000,0.000000 0.000000,0.000000 0.000000,0.000000 0.000000,11.000000 0.000000,-1.000000 0.000000,-10.000000 0.000000,0.000000 0.000000,11.000000 0.000000,0.000000 0.000000,-1.000000 0.000000,1.000000 0.000000,-11.000000 0.000000,0.000000 0.000000,10.000000 0.000000,1.000000 0.000000,-11.000000 0.000000,0.000000 0.000000,0.000000 0.000000,0.000000 0.000000,0.000000 0.000000,0.000000 0.000000,0.000000 0.000000,0.000000 0.000000,0.000000 0.000000,0.000000 0.000000,0.000000 0.000000,0.000000 0.000000,0.000000 10.000000,0.000000 1.000000,0.000000-11.000000,0.000000 0.000000,1.000000 0.000000,-1.000000 0.000000,0.000000 0.000000,0.000000 0.000000,0.000000 0.000000,0.000000 0.000000,0.000000 0.000000,0.000000 0.000000,-11.000000 0.000000,1.000000 0.000000,10.000000 0.000000,0.000000 0.000000,0.000000 0.000000,0.000000 0.000000,0.000000 0.000000,0.000000 0.000000,0.000000 0.000000,0.000000 0.000000,0.000000 0.000000,0.000000 0.000000,0.000000 0.000000,0.000000 0.000000,-10.000000 0.000000,-1.000000 0.000000,11.000000 0.000000,0.000000 0.000000,-10.000000 0.000000,-1.000000 0.000000,1.000000 0.000000,0.000000 0.000000,10.000000 0.000000,0.000000 0.000000,-11.000000 0.000000,1.000000 0.000000,-1.000000 0.000000,1.000000 0.000000,-1.000000 0.000000,1.000000 0.000000,-1.000000 0.000000,1.000000 0.000000,-1.000000 0.000000,1.000000 0.000000,-1.000000-11.000000,1.000000 1.000000,-1.000000 10.000000,1.000000 0.000000,-1.000000 0.000000,1.000000 0.000000,-1.000000 0.000000,1.000000 0.000000,-1.000000 0.000000,1.000000 0.000000,-1.000000 0.000000,1.000000 0.000000,-22.000000 0.000000,1.000000 0.000000,-1.000000-11.000000</inkml:trace>
</inkml:ink>
</file>

<file path=ppt/ink/ink46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24:19"/>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64652.000000 19947.000000,'-21.000000'-21.000000,"10.000000"10.000000,1.000000 1.000000,-11.000000-1.000000,0.000000 1.000000,0.000000 10.000000,0.000000 0.000000,0.000000-11.000000,0.000000 1.000000,-22.000000 10.000000,1.000000 0.000000,0.000000 0.000000,0.000000 0.000000,-42.000000 0.000000,0.000000 0.000000,-11.000000 0.000000,1.000000 0.000000,-22.000000 0.000000,0.000000 0.000000,-10.000000 0.000000,0.000000 0.000000,-32.000000 0.000000,0.000000 0.000000,11.000000-11.000000,0.000000 1.000000,10.000000 10.000000,0.000000 0.000000,11.000000-11.000000,0.000000 1.000000,10.000000 10.000000,0.000000 0.000000,32.000000 0.000000,0.000000 0.000000,31.000000-11.000000,1.000000 1.000000,-1.000000 10.000000,0.000000 0.000000,22.000000 0.000000,-1.000000 0.000000,22.000000 0.000000,-1.000000 0.000000,22.000000 0.000000,-1.000000 0.000000,32.000000 0.000000,0.000000 0.000000,22.000000 0.000000,-1.000000 0.000000,10.000000 0.000000,1.000000 0.000000,21.000000 0.000000,-1.000000 0.000000,12.000000 0.000000,-1.000000 0.000000,21.000000 0.000000,0.000000 0.000000,-10.000000 0.000000,0.000000 0.000000,10.000000 0.000000,0.000000 0.000000,32.000000 0.000000,0.000000 0.000000,-11.000000 0.000000,0.000000 0.000000,0.000000 0.000000,1.000000 0.000000,-11.000000 0.000000,-1.000000 0.000000,-31.000000 0.000000,1.000000 0.000000,-22.000000 0.000000,0.000000 0.000000,0.000000 0.000000,0.000000 0.000000,-10.000000 0.000000,0.000000 0.000000,-1.000000 0.000000,1.000000 0.000000,-11.000000 0.000000,0.000000 0.000000,-21.000000 0.000000,0.000000 0.000000,-21.000000 0.000000,0.000000 0.000000,0.000000 0.000000,0.000000 0.000000,-31.000000 0.000000,-1.000000 0.000000,1.000000 0.000000,-1.000000 0.000000,-10.000000 0.000000,0.000000 0.000000,-10.000000 0.000000,-1.000000 0.000000,-10.000000 0.000000,0.000000 0.000000,0.000000 0.000000,0.000000 0.000000,-11.000000 0.000000,1.000000 0.000000,9.000000-11.000000,1.000000 1.000000,0.000000 10.000000,0.000000 0.000000,0.000000 0.000000,0.000000 0.000000,11.000000 0.000000,-1.000000 0.000000,-10.000000 0.000000,0.000000 0.000000,10.000000 0.000000,1.000000 0.000000,-1.000000 0.000000,1.000000 0.000000,-22.000000 0.000000,0.000000 0.000000,11.000000 10.000000,0.000000 1.000000,0.000000-11.000000</inkml:trace>
</inkml:ink>
</file>

<file path=ppt/ink/ink46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24:22"/>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44581.000000 21946.000000,'21.000000'0.000000,"-21.000000"-11.000000,0.000000 0.000000,10.000000 11.000000,1.000000 0.000000,-1.000000-10.000000,1.000000-1.000000,-1.000000 11.000000,1.000000 0.000000,-1.000000 0.000000,1.000000 0.000000,0.000000 0.000000,-1.000000 0.000000,1.000000 0.000000,-1.000000 0.000000,1.000000 11.000000,-1.000000-1.000000,11.000000-10.000000,0.000000 0.000000,-10.000000 0.000000,-1.000000 0.000000,11.000000 0.000000,0.000000 0.000000,0.000000 0.000000,0.000000 0.000000,0.000000 0.000000,0.000000 0.000000,11.000000 0.000000,0.000000 0.000000,-1.000000 0.000000,1.000000 0.000000,10.000000-10.000000,0.000000-1.000000,0.000000 11.000000,0.000000 0.000000,0.000000-10.000000,0.000000-1.000000,11.000000 1.000000,-1.000000-1.000000,1.000000 1.000000,0.000000-1.000000,10.000000 1.000000,0.000000-1.000000,0.000000 1.000000,0.000000-1.000000,0.000000 1.000000,0.000000-1.000000,-10.000000 1.000000,-1.000000-1.000000,1.000000 11.000000,0.000000 0.000000,-11.000000-10.000000,0.000000-1.000000,10.000000 1.000000,1.000000-1.000000,-21.000000 11.000000,-1.000000 0.000000,11.000000-10.000000,0.000000-1.000000,11.000000 11.000000,-1.000000 0.000000,1.000000 0.000000,0.000000 0.000000,-1.000000 0.000000,1.000000 0.000000,10.000000 0.000000,0.000000 0.000000,-10.000000 0.000000,-1.000000 0.000000,11.000000 0.000000,0.000000 0.000000,-10.000000 0.000000,0.000000 0.000000,10.000000-10.000000,0.000000-1.000000,0.000000 11.000000,0.000000 0.000000,11.000000-10.000000,-1.000000-1.000000,-9.000000 11.000000,-1.000000 0.000000,0.000000-11.000000,0.000000 1.000000,0.000000-1.000000,0.000000 1.000000,-10.000000-1.000000,-1.000000 1.000000,1.000000 10.000000,0.000000 0.000000,20.000000 0.000000,1.000000 0.000000,-11.000000-11.000000,0.000000 1.000000,0.000000 10.000000,0.000000 0.000000,0.000000 0.000000,0.000000 0.000000,-10.000000 0.000000,0.000000 0.000000,-11.000000 0.000000,0.000000 0.000000,21.000000 0.000000,0.000000 0.000000,-10.000000 0.000000,-1.000000 0.000000,11.000000 0.000000,0.000000 0.000000,1.000000 0.000000,-1.000000 0.000000,-11.000000 0.000000,1.000000 0.000000,10.000000-11.000000,0.000000 1.000000,-21.000000 10.000000,0.000000 0.000000,11.000000 0.000000,-1.000000 0.000000,12.000000-11.000000,-1.000000 1.000000,-11.000000 10.000000,1.000000 0.000000,10.000000 0.000000,0.000000 0.000000,0.000000 0.000000,0.000000 0.000000,-10.000000 0.000000,0.000000 0.000000,-1.000000 0.000000,1.000000 0.000000,-1.000000 0.000000,1.000000 0.000000,-11.000000 0.000000,0.000000 0.000000,11.000000 0.000000,-1.000000 0.000000,1.000000-11.000000,0.000000 1.000000,-1.000000 10.000000,1.000000 0.000000,-1.000000-11.000000,1.000000 1.000000,10.000000 10.000000,0.000000 0.000000,-21.000000-11.000000,0.000000 1.000000,0.000000 10.000000,0.000000 0.000000,11.000000 0.000000,0.000000 0.000000,-11.000000 0.000000,0.000000 0.000000,0.000000 0.000000,0.000000 0.000000,11.000000-11.000000,-1.000000 1.000000,-10.000000 10.000000,0.000000 0.000000,11.000000 0.000000,-1.000000 0.000000,-9.000000 10.000000,-1.000000 1.000000,0.000000-11.000000,0.000000 0.000000,-11.000000 0.000000,1.000000 0.000000,-1.000000 0.000000,1.000000 0.000000,0.000000 0.000000,-1.000000 0.000000,1.000000 0.000000,-1.000000 0.000000,11.000000 0.000000,0.000000 0.000000,-10.000000 0.000000,0.000000 0.000000,10.000000 0.000000,0.000000 0.000000,0.000000 0.000000,0.000000 0.000000,10.000000 0.000000,1.000000 0.000000,-11.000000 0.000000,0.000000 0.000000,11.000000 0.000000,-1.000000 0.000000,-10.000000 0.000000,1.000000 0.000000,-12.000000 0.000000,1.000000 0.000000,20.000000 0.000000,1.000000 0.000000,-11.000000 0.000000,0.000000 0.000000,0.000000 0.000000,0.000000 0.000000,0.000000 0.000000,0.000000 0.000000,11.000000 0.000000,0.000000 0.000000,-11.000000 0.000000,0.000000 0.000000,10.000000 0.000000,1.000000 0.000000,-1.000000 0.000000,1.000000 0.000000,-11.000000 0.000000,0.000000 0.000000,11.000000 10.000000,-1.000000 1.000000,1.000000-1.000000,0.000000 1.000000,-1.000000-11.000000,1.000000 0.000000,10.000000 10.000000,0.000000 1.000000,0.000000-11.000000,0.000000 0.000000,-10.000000 0.000000,-1.000000 0.000000,12.000000 0.000000,-1.000000 0.000000,-11.000000 0.000000,1.000000 0.000000,-1.000000 0.000000,1.000000 0.000000,-11.000000 0.000000,0.000000 0.000000,11.000000 0.000000,-1.000000 0.000000,1.000000 0.000000,0.000000 0.000000,-1.000000 0.000000,1.000000 0.000000,-1.000000 10.000000,1.000000 1.000000,-11.000000-11.000000,0.000000 0.000000,11.000000 0.000000,-1.000000 0.000000,-20.000000 0.000000,-1.000000 0.000000,12.000000 0.000000,-1.000000 0.000000,-11.000000 0.000000,1.000000 0.000000,-1.000000 10.000000,1.000000 1.000000,-1.000000-11.000000,1.000000 0.000000,10.000000 0.000000,0.000000 0.000000,0.000000 0.000000,0.000000 0.000000,0.000000 0.000000,0.000000 0.000000,11.000000 10.000000,0.000000 1.000000,-22.000000-11.000000,1.000000 0.000000,10.000000 0.000000,0.000000 0.000000,0.000000 0.000000,0.000000 0.000000,0.000000 0.000000,0.000000 0.000000,0.000000 0.000000,0.000000 0.000000,0.000000 0.000000,1.000000 0.000000,-1.000000 0.000000,0.000000 0.000000,0.000000 0.000000,0.000000 0.000000,0.000000 0.000000,0.000000 0.000000,0.000000 0.000000,0.000000 0.000000,11.000000 0.000000,-1.000000 0.000000,-10.000000 0.000000,1.000000 0.000000,-1.000000 0.000000,0.000000 0.000000,0.000000 0.000000,0.000000 0.000000,0.000000 0.000000,0.000000 0.000000,-10.000000 0.000000,-1.000000 0.000000,11.000000 0.000000,0.000000 0.000000,0.000000 0.000000,0.000000 0.000000,0.000000 0.000000,1.000000 0.000000,-1.000000 0.000000,0.000000 0.000000,10.000000 0.000000,1.000000 0.000000,-11.000000 0.000000,0.000000 0.000000,0.000000 0.000000,0.000000 0.000000,0.000000 0.000000,0.000000 0.000000,-10.000000 0.000000,-1.000000 0.000000,1.000000 0.000000,0.000000 0.000000,10.000000 0.000000,0.000000 0.000000,-11.000000 0.000000,1.000000 0.000000,10.000000 0.000000,0.000000 0.000000,-10.000000 0.000000,-1.000000 0.000000,11.000000 0.000000,0.000000 0.000000,0.000000 0.000000,0.000000 0.000000,-10.000000 0.000000,0.000000 0.000000,-1.000000 0.000000,1.000000 0.000000,10.000000 0.000000,0.000000 0.000000,-11.000000 0.000000,1.000000 0.000000,0.000000 0.000000,-1.000000 0.000000,1.000000 0.000000,-1.000000 0.000000,1.000000 0.000000,-1.000000 0.000000,1.000000 0.000000,-1.000000 0.000000,12.000000 0.000000,-1.000000 0.000000,-11.000000 0.000000,1.000000 0.000000,10.000000 0.000000,0.000000 0.000000,0.000000 0.000000,0.000000 0.000000,0.000000 0.000000,0.000000 0.000000,0.000000 0.000000,0.000000 0.000000,0.000000 0.000000,0.000000 0.000000,1.000000 0.000000,-1.000000 0.000000,0.000000 10.000000,0.000000 1.000000,0.000000-11.000000,0.000000 0.000000,0.000000 0.000000,0.000000 0.000000,0.000000 0.000000,0.000000 0.000000,11.000000 0.000000,-1.000000 0.000000,1.000000 10.000000,0.000000 1.000000,-1.000000-11.000000,1.000000 0.000000,-1.000000 0.000000,1.000000 0.000000,0.000000 10.000000,-1.000000 1.000000,-10.000000-11.000000,0.000000 0.000000,11.000000 0.000000,0.000000 0.000000,-11.000000 11.000000,0.000000-1.000000,10.000000-10.000000,1.000000 0.000000,10.000000 0.000000,0.000000 0.000000,-10.000000 11.000000,-1.000000-1.000000,1.000000-10.000000,0.000000 0.000000,-11.000000 0.000000,0.000000 0.000000,0.000000 0.000000,0.000000 0.000000,0.000000 11.000000,0.000000-1.000000,0.000000-10.000000,0.000000 0.000000,0.000000 0.000000,0.000000 0.000000,11.000000 11.000000,0.000000-1.000000,10.000000-10.000000,0.000000 0.000000,-11.000000 11.000000,1.000000-1.000000,10.000000-10.000000,0.000000 0.000000,0.000000 11.000000,0.000000-1.000000,-10.000000-10.000000,0.000000 0.000000,-1.000000 0.000000,1.000000 0.000000,10.000000 11.000000,0.000000-1.000000,0.000000-10.000000,0.000000 0.000000,0.000000 0.000000,1.000000 0.000000,9.000000 11.000000,1.000000-1.000000,-11.000000 1.000000,0.000000-1.000000,-10.000000-10.000000,-1.000000 0.000000,1.000000 11.000000,-1.000000-1.000000,-10.000000 1.000000,1.000000-1.000000,-12.000000-10.000000,1.000000 0.000000,10.000000 11.000000,0.000000-1.000000,-21.000000-10.000000,0.000000 0.000000,-11.000000 0.000000,1.000000 0.000000,-1.000000 0.000000,1.000000 0.000000,-32.000000-10.000000</inkml:trace>
</inkml:ink>
</file>

<file path=ppt/ink/ink46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24:26"/>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44560.000000 23544.000000,'-21.000000'0.000000,"10.000000"0.000000,1.000000 0.000000,-1.000000 0.000000,1.000000 0.000000,-1.000000 0.000000,1.000000 0.000000,-1.000000 11.000000,1.000000 0.000000,10.000000-1.000000,0.000000 1.000000,10.000000-11.000000,1.000000 0.000000,-11.000000 10.000000,0.000000 1.000000,10.000000-11.000000,1.000000 0.000000,-1.000000 0.000000,1.000000 0.000000,10.000000 0.000000,0.000000 0.000000,0.000000 10.000000,0.000000 1.000000,10.000000-11.000000,1.000000 0.000000,0.000000 0.000000,-1.000000 0.000000,1.000000 0.000000,-1.000000 0.000000,11.000000 0.000000,0.000000 0.000000,11.000000 0.000000,0.000000 0.000000,-1.000000-11.000000,1.000000 1.000000,10.000000 10.000000,0.000000 0.000000,0.000000-11.000000,0.000000 1.000000,0.000000-1.000000,0.000000 1.000000,1.000000 10.000000,-1.000000 0.000000,-11.000000 0.000000,1.000000 0.000000,-1.000000 0.000000,1.000000 0.000000,-11.000000 0.000000,0.000000 0.000000,-10.000000 0.000000,-1.000000 0.000000,-10.000000 0.000000,0.000000 0.000000,0.000000 10.000000,0.000000 1.000000,1.000000-11.000000,-1.000000 0.000000,-11.000000 0.000000,1.000000 0.000000,10.000000 0.000000,0.000000 0.000000,10.000000 0.000000,1.000000 0.000000,-11.000000 0.000000,0.000000 0.000000,21.000000 0.000000,0.000000 0.000000,11.000000 0.000000,-1.000000 0.000000,11.000000 0.000000,0.000000 0.000000,1.000000 0.000000,-1.000000 0.000000,10.000000 0.000000,1.000000 0.000000,-11.000000 0.000000,0.000000 0.000000,0.000000 0.000000,0.000000 0.000000,1.000000-11.000000,-1.000000 1.000000,-11.000000 10.000000,1.000000 0.000000,20.000000-11.000000,1.000000 0.000000,-11.000000 11.000000,0.000000 0.000000,0.000000-10.000000,1.000000-1.000000,-1.000000 11.000000,0.000000 0.000000,-21.000000 0.000000,0.000000 0.000000,0.000000 0.000000,0.000000 0.000000,0.000000 0.000000,0.000000 0.000000,0.000000 0.000000,0.000000 0.000000,1.000000 0.000000,-1.000000 0.000000,0.000000 0.000000,0.000000 0.000000,0.000000 0.000000,0.000000 0.000000,0.000000 0.000000,0.000000 0.000000,0.000000 0.000000,0.000000 0.000000,-10.000000 0.000000,-1.000000 0.000000,1.000000 0.000000,-1.000000 0.000000,12.000000 0.000000,-1.000000 0.000000,-11.000000 0.000000,1.000000 0.000000,-1.000000 0.000000,1.000000 0.000000,-1.000000 0.000000,1.000000 0.000000,0.000000 0.000000,-1.000000 0.000000,1.000000 0.000000,-1.000000 0.000000,22.000000 0.000000,-1.000000 0.000000,1.000000 0.000000,0.000000 0.000000,-1.000000 0.000000,1.000000 0.000000,-1.000000 0.000000,1.000000 0.000000,-11.000000 0.000000,0.000000 0.000000,11.000000 0.000000,-1.000000 0.000000,-10.000000 0.000000,0.000000 0.000000,11.000000 0.000000,0.000000 0.000000,-11.000000 0.000000,0.000000 0.000000,10.000000 0.000000,1.000000 0.000000,0.000000 0.000000,-1.000000 0.000000,-10.000000 0.000000,0.000000 0.000000,21.000000 0.000000,1.000000 0.000000,-22.000000 0.000000,0.000000 0.000000,0.000000 0.000000,0.000000 0.000000,10.000000 11.000000,1.000000-1.000000,-11.000000-10.000000,0.000000 0.000000,11.000000 0.000000,-1.000000 0.000000,12.000000 0.000000,-1.000000 0.000000,0.000000 0.000000,0.000000 0.000000,-10.000000 0.000000,-1.000000 0.000000,-10.000000 0.000000,0.000000 0.000000,0.000000 0.000000,0.000000 0.000000,0.000000 0.000000,1.000000 0.000000,-1.000000 0.000000,0.000000 0.000000,0.000000 0.000000,0.000000 0.000000,0.000000 0.000000,0.000000 0.000000,0.000000 0.000000,0.000000 0.000000,0.000000 0.000000,0.000000 0.000000,0.000000 0.000000,0.000000 0.000000,-10.000000 0.000000,0.000000 0.000000,10.000000 0.000000,0.000000 0.000000,-11.000000 11.000000,1.000000 0.000000,-1.000000-11.000000,1.000000 0.000000,0.000000 10.000000,-1.000000 1.000000,1.000000-11.000000,-1.000000 0.000000,1.000000 0.000000,-1.000000 0.000000,1.000000 0.000000,-1.000000 0.000000,12.000000 0.000000,-1.000000 0.000000,0.000000 0.000000,0.000000 0.000000,0.000000 0.000000,0.000000 0.000000,0.000000 0.000000,0.000000 0.000000,11.000000 0.000000,-1.000000 0.000000,-10.000000 0.000000,0.000000 0.000000,1.000000 0.000000,-1.000000 0.000000,0.000000 0.000000,0.000000 0.000000,-11.000000 0.000000,1.000000 0.000000,10.000000 0.000000,0.000000 0.000000,0.000000 0.000000,0.000000 0.000000,-10.000000 0.000000,-1.000000 0.000000,11.000000 0.000000,0.000000 0.000000,1.000000 0.000000,-1.000000 0.000000,0.000000 0.000000,0.000000 0.000000,-11.000000 0.000000,1.000000 0.000000,-1.000000 0.000000,1.000000 0.000000,0.000000 0.000000,-1.000000 0.000000,1.000000 0.000000,-1.000000 0.000000,-10.000000 0.000000,0.000000 0.000000,11.000000 0.000000,-1.000000 0.000000,-10.000000 0.000000,0.000000 0.000000,11.000000 0.000000,0.000000 0.000000,-1.000000 0.000000,1.000000 0.000000,-1.000000 0.000000,1.000000 0.000000,10.000000 0.000000,0.000000 0.000000,-10.000000 0.000000,-1.000000 0.000000,11.000000 0.000000,0.000000 0.000000,0.000000 0.000000,0.000000 0.000000,-10.000000 0.000000,0.000000 0.000000,-1.000000 10.000000,1.000000 1.000000,-1.000000-11.000000,1.000000 0.000000,-1.000000 10.000000,1.000000 1.000000,10.000000-11.000000,0.000000 0.000000,-21.000000 0.000000,0.000000 0.000000,11.000000 10.000000,-1.000000 1.000000,1.000000-11.000000,-1.000000 0.000000,1.000000 0.000000,-1.000000 0.000000,1.000000 0.000000,0.000000 0.000000,10.000000 0.000000,0.000000 0.000000,0.000000 0.000000,0.000000 0.000000,-11.000000 0.000000,1.000000 0.000000,10.000000 0.000000,0.000000 0.000000,-10.000000 0.000000,-1.000000 0.000000,1.000000-11.000000,-1.000000 1.000000,11.000000 10.000000,1.000000 0.000000,-12.000000 0.000000,1.000000 0.000000,-1.000000 0.000000,1.000000 0.000000,-1.000000-11.000000,1.000000 1.000000,-1.000000 10.000000,1.000000 0.000000,10.000000 0.000000,0.000000 0.000000,0.000000 0.000000,0.000000 0.000000,-10.000000 0.000000,-1.000000 0.000000,12.000000 0.000000,-1.000000 0.000000,-11.000000 0.000000,1.000000 0.000000,10.000000 0.000000,0.000000 0.000000,-11.000000 0.000000,1.000000 0.000000,0.000000-11.000000,-1.000000 1.000000,11.000000 10.000000,0.000000 0.000000,-10.000000 0.000000,-1.000000 0.000000,11.000000 0.000000,1.000000 0.000000,-1.000000 0.000000,0.000000 0.000000,0.000000 0.000000,0.000000 0.000000,10.000000 0.000000,1.000000 0.000000,-11.000000 0.000000,0.000000 0.000000,11.000000 0.000000,-1.000000 0.000000,-10.000000 0.000000,1.000000 0.000000,-1.000000 0.000000,0.000000 0.000000,-11.000000 0.000000,1.000000 0.000000,10.000000 0.000000,0.000000 0.000000,0.000000 0.000000,0.000000 0.000000,-10.000000 0.000000,-1.000000 0.000000,22.000000 0.000000,-1.000000 0.000000,-9.000000 0.000000,-1.000000 0.000000,0.000000 10.000000,0.000000 1.000000,0.000000-11.000000,0.000000 0.000000,0.000000 0.000000,0.000000 0.000000,-10.000000 0.000000,-1.000000 0.000000,11.000000 10.000000,0.000000 1.000000,-10.000000-11.000000,-1.000000 0.000000,-10.000000 10.000000,1.000000 1.000000,9.000000-11.000000,1.000000 0.000000,-11.000000 0.000000,0.000000 0.000000,0.000000 10.000000,0.000000 1.000000,10.000000-1.000000,1.000000 1.000000,-11.000000-1.000000,0.000000 1.000000,21.000000-11.000000,0.000000 0.000000,-10.000000 0.000000,-1.000000 0.000000,1.000000 0.000000,-1.000000 0.000000,1.000000 0.000000,0.000000 0.000000,-11.000000 0.000000,0.000000 0.000000,10.000000 0.000000,1.000000 0.000000,-1.000000 0.000000,1.000000 0.000000,-1.000000 0.000000,1.000000 0.000000,-11.000000 0.000000,0.000000 0.000000,0.000000 0.000000,0.000000 0.000000,11.000000 0.000000,-1.000000 0.000000,1.000000 0.000000,-1.000000 0.000000,-10.000000 0.000000,0.000000 0.000000,11.000000 0.000000,0.000000 0.000000,-1.000000 0.000000,1.000000 0.000000,-1.000000 0.000000,1.000000 0.000000,10.000000 0.000000,0.000000 0.000000,-11.000000 0.000000,1.000000 0.000000,0.000000 0.000000,-1.000000 0.000000,11.000000 0.000000,0.000000 0.000000,-10.000000 0.000000,-1.000000 0.000000,1.000000 10.000000,0.000000 1.000000,10.000000-11.000000,0.000000 0.000000,-11.000000 0.000000,1.000000 0.000000,-1.000000 0.000000,1.000000 0.000000,10.000000 0.000000,0.000000 0.000000,0.000000 0.000000,0.000000 0.000000,0.000000 0.000000,0.000000 0.000000,0.000000 10.000000,1.000000 1.000000,9.000000-11.000000,1.000000 0.000000,-11.000000 0.000000,0.000000 0.000000,0.000000 0.000000,0.000000 0.000000,0.000000 0.000000,0.000000 0.000000,0.000000 0.000000,0.000000 0.000000,0.000000 0.000000,1.000000 0.000000,-1.000000 0.000000,0.000000 0.000000,-11.000000 0.000000,1.000000 0.000000,10.000000 0.000000,0.000000 0.000000,0.000000 10.000000,0.000000 1.000000,0.000000-11.000000,0.000000 0.000000,0.000000 0.000000,0.000000 0.000000,-10.000000 0.000000,0.000000 0.000000,-1.000000 0.000000,1.000000 0.000000,10.000000 0.000000,0.000000 0.000000,-21.000000 0.000000,0.000000 0.000000,10.000000 0.000000,1.000000 0.000000,-11.000000 0.000000,0.000000 0.000000,11.000000 10.000000,-1.000000 1.000000,-10.000000-11.000000,0.000000 0.000000,0.000000 0.000000,0.000000 0.000000,11.000000 0.000000,-1.000000 0.000000,1.000000 0.000000,0.000000 0.000000,-11.000000 0.000000,0.000000 0.000000,10.000000 0.000000,1.000000 0.000000,-1.000000 0.000000,1.000000 0.000000,-1.000000 0.000000,1.000000 0.000000,0.000000 0.000000,-1.000000 0.000000,1.000000 0.000000,-1.000000 0.000000,1.000000 0.000000,-1.000000 0.000000,1.000000 0.000000,-1.000000 0.000000,1.000000 0.000000,0.000000 0.000000,-1.000000 10.000000,1.000000 1.000000,-1.000000-11.000000,1.000000 0.000000,-1.000000 0.000000,1.000000 0.000000,-1.000000 0.000000,1.000000 0.000000,10.000000 0.000000,0.000000 0.000000,0.000000 0.000000,0.000000 0.000000,-10.000000 0.000000,-1.000000 0.000000,1.000000 0.000000,0.000000 0.000000,10.000000 0.000000,0.000000 0.000000,-21.000000 0.000000,0.000000 0.000000,0.000000 0.000000,0.000000 0.000000,10.000000 0.000000,1.000000 0.000000,-11.000000 0.000000,0.000000 0.000000,-10.000000 0.000000,-1.000000 0.000000,11.000000 0.000000,0.000000 0.000000,-10.000000 0.000000,-1.000000 0.000000,1.000000 0.000000,-1.000000 0.000000,1.000000 0.000000,-1.000000 0.000000,-10.000000 11.000000,0.000000-1.000000,11.000000-10.000000,-1.000000 0.000000,1.000000 0.000000,-1.000000 0.000000,1.000000 0.000000,-1.000000 0.000000,1.000000 0.000000,-1.000000 0.000000,-20.000000 0.000000,-1.000000 0.000000,-10.000000 0.000000,0.000000 0.000000,-10.000000 0.000000,-1.000000 0.000000,1.000000 0.000000,-1.000000 0.000000,-10.000000 0.000000,0.000000 0.000000,-11.000000-10.000000,1.000000-1.000000,-22.000000 11.000000,1.000000 0.000000,-1.000000-11.000000,0.000000 1.000000,-20.000000-1.000000,-1.000000 1.000000,11.000000-1.000000,0.000000 1.000000,-1.000000 10.000000,1.000000 0.000000,11.000000-11.000000,-1.000000 1.000000,-10.000000 10.000000,0.000000 0.000000,0.000000-11.000000,-1.000000 1.000000,1.000000-1.000000,0.000000 1.000000,0.000000 10.000000,0.000000 0.000000,0.000000-11.000000,-1.000000 1.000000,-9.000000 10.000000,-1.000000 0.000000,-10.000000 0.000000,0.000000 0.000000,10.000000-11.000000,0.000000 1.000000,1.000000 10.000000,-1.000000 0.000000,21.000000 0.000000,1.000000 0.000000,-22.000000 0.000000,0.000000 0.000000,1.000000 0.000000,-1.000000 0.000000,11.000000 0.000000,0.000000 0.000000,10.000000 0.000000,0.000000 0.000000,-10.000000 0.000000,0.000000 0.000000,11.000000 0.000000,-1.000000 0.000000,-10.000000 0.000000,0.000000 0.000000,-11.000000 0.000000,0.000000 0.000000,22.000000 0.000000,-1.000000 0.000000,11.000000 0.000000,0.000000 0.000000,-21.000000 0.000000,-1.000000 0.000000,1.000000 0.000000,0.000000 0.000000,10.000000 0.000000,1.000000 0.000000,-11.000000 0.000000,-1.000000 0.000000,12.000000 0.000000,-1.000000 0.000000,11.000000 0.000000,0.000000 0.000000,0.000000 0.000000,0.000000 0.000000,10.000000 0.000000,1.000000 0.000000,-1.000000 0.000000,0.000000 0.000000,1.000000 0.000000,-1.000000 0.000000,22.000000 0.000000,-1.000000 0.000000,1.000000 0.000000,-1.000000 0.000000,11.000000 0.000000,0.000000 0.000000,0.000000 0.000000,0.000000 0.000000,10.000000 0.000000,1.000000 0.000000,20.000000 0.000000,1.000000 0.000000,-1.000000 0.000000,1.000000 0.000000,-1.000000 0.000000,1.000000 0.000000,-1.000000 0.000000,1.000000 0.000000,10.000000 0.000000,0.000000 0.000000,11.000000 0.000000,-1.000000 0.000000,1.000000 0.000000,-1.000000 0.000000,1.000000 0.000000,-1.000000 0.000000,22.000000 0.000000,0.000000 0.000000,-1.000000 0.000000,1.000000 0.000000,-1.000000 0.000000,1.000000 0.000000,21.000000-11.000000,-1.000000 1.000000,1.000000 10.000000,-1.000000 0.000000,22.000000 0.000000,0.000000 0.000000,21.000000-11.000000,-1.000000 1.000000,1.000000 10.000000,0.000000 0.000000,-11.000000 0.000000,0.000000 0.000000,11.000000-11.000000,-1.000000 1.000000,-9.000000 10.000000,-1.000000 0.000000,11.000000 0.000000,-1.000000 0.000000,1.000000 0.000000,0.000000 0.000000,-22.000000 0.000000,1.000000 0.000000,10.000000 0.000000,0.000000 0.000000,32.000000 0.000000,0.000000 0.000000,-42.000000 0.000000,-1.000000 0.000000,12.000000 0.000000,-1.000000 0.000000,31.000000 0.000000,1.000000 0.000000,-21.000000 0.000000,0.000000 0.000000,-1.000000 0.000000,1.000000 0.000000,0.000000 10.000000,-1.000000 1.000000,-9.000000-11.000000,-1.000000 0.000000,-10.000000 10.000000,-1.000000 1.000000,1.000000-11.000000,0.000000 0.000000,-32.000000 10.000000,0.000000 1.000000,10.000000-11.000000,1.000000 0.000000,10.000000 10.000000,0.000000 1.000000,-10.000000-11.000000,0.000000 0.000000,-22.000000 0.000000,1.000000 0.000000,10.000000 0.000000,0.000000 0.000000,-31.000000 0.000000,-1.000000 0.000000,1.000000 0.000000,-1.000000 0.000000,1.000000 0.000000,-1.000000 0.000000,-20.000000 0.000000,-1.000000 0.000000,12.000000 0.000000,-1.000000 0.000000,-21.000000-11.000000,0.000000 1.000000,-11.000000-1.000000,1.000000 1.000000,-12.000000-1.000000</inkml:trace>
</inkml:ink>
</file>

<file path=ppt/ink/ink46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24:47"/>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44875.000000 31203.000000,'21.000000'0.000000,"-21.000000"-11.000000,0.000000 1.000000,11.000000 10.000000,-1.000000 0.000000,1.000000 0.000000,-1.000000 0.000000,1.000000 0.000000,-1.000000 0.000000,1.000000 0.000000,0.000000 0.000000,-1.000000-11.000000,1.000000 1.000000,10.000000 10.000000,0.000000 0.000000,0.000000 0.000000,0.000000 0.000000,0.000000 0.000000,0.000000 0.000000,0.000000-11.000000,0.000000 1.000000,10.000000 10.000000,1.000000 0.000000,0.000000 0.000000,-1.000000 0.000000,11.000000 0.000000,0.000000 0.000000,-10.000000-11.000000,-1.000000 0.000000,11.000000 11.000000,1.000000 0.000000,9.000000-10.000000,1.000000-1.000000,-11.000000 11.000000,0.000000 0.000000,-11.000000-10.000000,1.000000-1.000000,21.000000 11.000000,-1.000000 0.000000,-20.000000 0.000000,-1.000000 0.000000,11.000000-10.000000,0.000000-1.000000,1.000000 11.000000,-1.000000 0.000000,-11.000000 0.000000,1.000000 0.000000,-1.000000 0.000000,1.000000 0.000000,10.000000 0.000000,0.000000 0.000000,-10.000000 0.000000,-1.000000 0.000000,1.000000 0.000000,-1.000000 0.000000,1.000000 0.000000,-1.000000 0.000000,1.000000 0.000000,-1.000000 0.000000,-9.000000 0.000000,-1.000000 0.000000,10.000000 0.000000,1.000000 0.000000,-1.000000-10.000000,1.000000-1.000000,10.000000 11.000000,0.000000 0.000000,-10.000000 0.000000,-1.000000 0.000000,11.000000-10.000000,0.000000-1.000000,0.000000 11.000000,0.000000 0.000000,11.000000 0.000000,0.000000 0.000000,-1.000000 0.000000,1.000000 0.000000,-1.000000 0.000000,1.000000 0.000000,0.000000-10.000000,-1.000000-1.000000,-10.000000 11.000000,0.000000 0.000000,0.000000 0.000000,0.000000 0.000000,11.000000 0.000000,0.000000 0.000000,-11.000000-10.000000,0.000000-1.000000,0.000000 11.000000,0.000000 0.000000,0.000000 0.000000,0.000000 0.000000,0.000000 0.000000,0.000000 0.000000,0.000000-10.000000,0.000000-1.000000,1.000000 11.000000,-1.000000 0.000000,0.000000 0.000000,0.000000 0.000000,-11.000000 0.000000,1.000000 0.000000,10.000000 0.000000,0.000000 0.000000,-10.000000 0.000000,-1.000000 0.000000,1.000000 0.000000,-1.000000 0.000000,1.000000 0.000000,-1.000000 0.000000,11.000000 0.000000,1.000000 0.000000,-1.000000 0.000000,0.000000 0.000000,10.000000 0.000000,1.000000 0.000000,-11.000000 0.000000,0.000000 0.000000,11.000000 0.000000,-1.000000 0.000000,1.000000 0.000000,-1.000000 0.000000,1.000000-10.000000,0.000000-1.000000,-1.000000 11.000000,1.000000 0.000000,10.000000 0.000000,0.000000 0.000000,-10.000000 0.000000,-1.000000 0.000000,11.000000 0.000000,0.000000 0.000000,1.000000 0.000000,-1.000000 0.000000,0.000000 0.000000,0.000000 0.000000,-21.000000 0.000000,0.000000 0.000000,11.000000 0.000000,-1.000000 0.000000,-20.000000 0.000000,-1.000000 0.000000,1.000000 0.000000,0.000000 0.000000,10.000000 0.000000,0.000000 0.000000,-11.000000 0.000000,1.000000 0.000000,10.000000 0.000000,0.000000 0.000000,0.000000 0.000000,0.000000 0.000000,0.000000 0.000000,0.000000 0.000000,0.000000 0.000000,0.000000 0.000000,11.000000 0.000000,0.000000 0.000000,-22.000000 0.000000,1.000000 0.000000,10.000000 0.000000,0.000000 0.000000,0.000000 0.000000,0.000000 0.000000,-10.000000 0.000000,-1.000000 0.000000,22.000000 0.000000,-1.000000 0.000000,-10.000000 0.000000,0.000000 0.000000,1.000000 0.000000,-1.000000 0.000000,10.000000 0.000000,1.000000 0.000000,-1.000000 0.000000,1.000000 0.000000,-11.000000 0.000000,0.000000 0.000000,11.000000 0.000000,-1.000000 0.000000,-10.000000 0.000000,1.000000 0.000000,-1.000000-10.000000,0.000000-1.000000,10.000000 11.000000,1.000000 0.000000,-11.000000 0.000000,0.000000 0.000000,11.000000 0.000000,-1.000000 0.000000,1.000000 0.000000,-1.000000 0.000000,-9.000000 0.000000,-1.000000 0.000000,0.000000 0.000000,0.000000 0.000000,0.000000 0.000000,0.000000 0.000000,-11.000000 0.000000,1.000000 0.000000,0.000000 0.000000,-1.000000 0.000000,1.000000 0.000000,-1.000000 0.000000,1.000000 0.000000,-1.000000 0.000000,1.000000 0.000000,-1.000000 0.000000,1.000000 0.000000,0.000000 0.000000,10.000000 0.000000,0.000000 0.000000,0.000000 0.000000,0.000000 0.000000,0.000000 0.000000,0.000000 0.000000,0.000000 0.000000,0.000000 0.000000,0.000000 0.000000,0.000000 0.000000,0.000000 0.000000,1.000000 0.000000,-1.000000 0.000000,0.000000 0.000000,0.000000 0.000000,0.000000 0.000000,0.000000 0.000000,0.000000 0.000000,-10.000000 0.000000,-1.000000 0.000000,1.000000 0.000000,-1.000000 0.000000,11.000000 0.000000,0.000000 0.000000,0.000000 0.000000,1.000000 0.000000,-1.000000 0.000000,0.000000 0.000000,0.000000 0.000000,0.000000 0.000000,0.000000 0.000000,0.000000 0.000000,-10.000000 0.000000,-1.000000 0.000000,11.000000 0.000000,0.000000 0.000000,-10.000000 0.000000,-1.000000 0.000000,1.000000 0.000000,0.000000 0.000000,-1.000000 0.000000,1.000000 0.000000,-11.000000 0.000000,0.000000 0.000000,10.000000 0.000000,1.000000 0.000000,-11.000000 0.000000,0.000000 0.000000,10.000000 0.000000,1.000000 0.000000,-11.000000 0.000000,0.000000 0.000000,11.000000 0.000000,-1.000000 0.000000,-10.000000 0.000000,0.000000 0.000000,11.000000 0.000000,-1.000000 0.000000,1.000000 0.000000,0.000000 0.000000,-1.000000 0.000000,1.000000 0.000000,-11.000000 0.000000,0.000000 0.000000,10.000000 0.000000,1.000000 0.000000,-1.000000 0.000000,1.000000 0.000000,0.000000 0.000000,-1.000000 0.000000,1.000000 0.000000,-1.000000 0.000000,1.000000 0.000000,-1.000000 0.000000,1.000000 0.000000,-1.000000 0.000000,11.000000 0.000000,1.000000 0.000000,-12.000000 0.000000,1.000000 0.000000,10.000000 0.000000,0.000000 0.000000,0.000000 0.000000,0.000000 0.000000,0.000000 11.000000,0.000000-1.000000,-10.000000-10.000000,-1.000000 0.000000,1.000000 0.000000,-1.000000 0.000000,1.000000 0.000000,-1.000000 0.000000,-9.000000 0.000000,-1.000000 0.000000,0.000000 0.000000,0.000000 0.000000,0.000000 0.000000,0.000000 0.000000,-11.000000 0.000000,1.000000 0.000000,10.000000 0.000000,0.000000 0.000000,0.000000 0.000000,0.000000 0.000000,-11.000000 0.000000,1.000000 0.000000,-1.000000 0.000000,1.000000 0.000000,0.000000 0.000000,-1.000000 0.000000,1.000000 0.000000,-1.000000 0.000000,1.000000 0.000000,-1.000000 0.000000,1.000000 0.000000,-1.000000 0.000000,1.000000 0.000000,-1.000000 0.000000,1.000000 0.000000,-1.000000 0.000000,11.000000 0.000000,0.000000 0.000000,-10.000000 0.000000,-1.000000 0.000000,11.000000 0.000000,0.000000 0.000000,0.000000 0.000000,1.000000 0.000000,-1.000000 0.000000,0.000000 0.000000,0.000000 0.000000,0.000000 0.000000,0.000000 0.000000,0.000000 0.000000,-11.000000 0.000000,1.000000 0.000000,10.000000 0.000000,0.000000 0.000000,0.000000 0.000000,0.000000 0.000000,0.000000 0.000000,0.000000 0.000000,-10.000000 0.000000,-1.000000 0.000000,11.000000 0.000000,0.000000 0.000000,-10.000000 0.000000,-1.000000 0.000000,11.000000 0.000000,0.000000 0.000000,-10.000000 0.000000,-1.000000 0.000000,1.000000 0.000000,-1.000000 0.000000,1.000000 0.000000,-1.000000 0.000000,1.000000 0.000000,-1.000000 0.000000,1.000000 0.000000,-1.000000 0.000000,1.000000 0.000000,-1.000000 0.000000,1.000000 0.000000,0.000000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0.000000,0.000000 0.000000,-1.000000 0.000000,1.000000 0.000000,-1.000000 0.000000,11.000000 0.000000,0.000000 0.000000,-10.000000 0.000000,-1.000000 0.000000,1.000000 0.000000,-1.000000 0.000000,1.000000 0.000000,-1.000000 0.000000,11.000000 0.000000,0.000000 0.000000,-10.000000 0.000000,-1.000000 0.000000,1.000000 0.000000,-1.000000 0.000000,1.000000 0.000000,-1.000000 0.000000,11.000000 0.000000,1.000000 0.000000,-12.000000 0.000000,1.000000 0.000000,-1.000000 0.000000,1.000000 0.000000,10.000000 0.000000,0.000000 0.000000,-11.000000 0.000000,1.000000 0.000000,-1.000000 0.000000,1.000000 0.000000,-1.000000 0.000000,1.000000 0.000000,10.000000 0.000000,0.000000 0.000000,-11.000000 0.000000,1.000000 0.000000,-1.000000 0.000000,1.000000 0.000000,-1.000000 0.000000,1.000000 0.000000,0.000000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inkml:trace>
</inkml:ink>
</file>

<file path=ppt/ink/ink46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24:49"/>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58593.000000 30908.000000,'21.000000'0.000000,"-11.000000"0.000000,1.000000 0.000000,-1.000000 0.000000,1.000000 0.000000,-1.000000 0.000000,1.000000 0.000000,-1.000000 0.000000,1.000000 0.000000,-1.000000 0.000000,1.000000 0.000000,-1.000000 0.000000,1.000000 0.000000,-1.000000 0.000000,1.000000 0.000000,-1.000000 0.000000,1.000000 0.000000,0.000000 0.000000,-1.000000 0.000000,11.000000 0.000000,0.000000 0.000000,-10.000000 0.000000,-1.000000 0.000000,11.000000 0.000000,0.000000 0.000000,0.000000 0.000000,0.000000 0.000000,0.000000 0.000000,0.000000 0.000000,11.000000 0.000000,0.000000 0.000000,-1.000000 0.000000,1.000000 0.000000,-1.000000 0.000000,1.000000 0.000000,-1.000000 0.000000,1.000000 0.000000,20.000000 0.000000,1.000000 0.000000,-11.000000 0.000000,0.000000 0.000000,21.000000 0.000000,0.000000 0.000000,-10.000000 0.000000,0.000000 0.000000,-1.000000 0.000000,1.000000 0.000000,-1.000000 0.000000,1.000000 0.000000,0.000000 0.000000,-1.000000 0.000000,1.000000 0.000000,-1.000000 0.000000,-10.000000 0.000000,1.000000 0.000000,9.000000 0.000000,1.000000 0.000000,-1.000000 0.000000,1.000000 0.000000,10.000000 0.000000,0.000000 0.000000,-10.000000 0.000000,-1.000000 0.000000,1.000000 0.000000,0.000000 0.000000,-11.000000 0.000000,0.000000 0.000000,10.000000 0.000000,1.000000 0.000000,-11.000000 0.000000,0.000000 0.000000,11.000000 0.000000,-1.000000 0.000000,1.000000 0.000000,-1.000000 0.000000,1.000000 0.000000,0.000000 0.000000,10.000000 0.000000,0.000000 0.000000,-11.000000-10.000000,1.000000-1.000000,0.000000 11.000000,-1.000000 0.000000,1.000000 0.000000,-1.000000 0.000000,1.000000 0.000000,0.000000 0.000000,-11.000000 0.000000,0.000000 0.000000,21.000000 0.000000,0.000000 0.000000,0.000000 0.000000,0.000000 0.000000,0.000000 0.000000,1.000000 0.000000,-12.000000 0.000000,1.000000 0.000000,-1.000000 0.000000,1.000000 0.000000,0.000000 0.000000,-1.000000 0.000000,1.000000 0.000000,-1.000000 0.000000,1.000000 0.000000,-1.000000 0.000000,1.000000 0.000000,0.000000 0.000000,10.000000 0.000000,0.000000 0.000000,0.000000 0.000000,0.000000 0.000000,-10.000000 0.000000,-1.000000 0.000000,1.000000 0.000000,0.000000 0.000000,-11.000000 0.000000,0.000000 0.000000,10.000000 0.000000,1.000000 0.000000,-1.000000 0.000000,1.000000 0.000000,0.000000 11.000000,-1.000000-1.000000,1.000000-10.000000,-1.000000 0.000000,12.000000 0.000000,-1.000000 0.000000,-21.000000 0.000000,0.000000 0.000000,10.000000 0.000000,1.000000 0.000000,-11.000000 0.000000,0.000000 0.000000,0.000000 0.000000,0.000000 0.000000,0.000000 0.000000,1.000000 0.000000,-1.000000 0.000000,0.000000 0.000000,0.000000 0.000000,0.000000 0.000000,0.000000 0.000000,0.000000 0.000000,11.000000 0.000000,-1.000000 0.000000,-10.000000 0.000000,0.000000 0.000000,-10.000000 0.000000,-1.000000 0.000000,1.000000 0.000000,0.000000 0.000000,-11.000000 0.000000,0.000000 0.000000,0.000000 0.000000,0.000000 0.000000,0.000000 0.000000,0.000000 0.000000,-11.000000 0.000000,1.000000 0.000000,-1.000000 0.000000,1.000000 0.000000,-1.000000 0.000000,1.000000 0.000000,-1.000000 0.000000,1.000000 0.000000,-1.000000 0.000000,1.000000 0.000000,0.000000 0.000000,-1.000000 0.000000,1.000000 0.000000,-1.000000 0.000000,1.000000 0.000000,-1.000000 0.000000,1.000000 0.000000,-1.000000 0.000000,-10.000000 11.000000,0.000000-1.000000,0.000000 1.000000</inkml:trace>
</inkml:ink>
</file>

<file path=ppt/ink/ink46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24:52"/>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44938.000000 32886.000000,'-21.000000'0.000000,"0.000000"0.000000,0.000000 0.000000,11.000000 0.000000,-1.000000 0.000000,1.000000 0.000000,-1.000000 0.000000,1.000000 0.000000,-1.000000 0.000000,1.000000 0.000000,-1.000000 0.000000,1.000000 10.000000,-1.000000 1.000000,1.000000-11.000000,-1.000000 0.000000,1.000000 0.000000,-1.000000 0.000000,1.000000 0.000000,-1.000000 0.000000,22.000000 0.000000,-1.000000 0.000000,1.000000 0.000000,-1.000000 0.000000,11.000000 0.000000,0.000000 0.000000,0.000000 0.000000,0.000000 0.000000,0.000000 0.000000,0.000000 0.000000,11.000000-11.000000,-1.000000 1.000000,12.000000-1.000000,-1.000000 1.000000,0.000000 10.000000,0.000000 0.000000,10.000000-11.000000,1.000000 1.000000,10.000000-1.000000,0.000000 1.000000,0.000000 10.000000,0.000000 0.000000,1.000000-11.000000,-1.000000 1.000000,-11.000000-1.000000,1.000000 1.000000,-1.000000 10.000000,1.000000 0.000000,0.000000 0.000000,-1.000000 0.000000,-10.000000-11.000000,0.000000 0.000000,11.000000 11.000000,0.000000 0.000000,-1.000000 0.000000,1.000000 0.000000,10.000000 0.000000,0.000000 0.000000,0.000000 0.000000,0.000000 0.000000,0.000000 0.000000,0.000000 0.000000,1.000000 0.000000,-1.000000 0.000000,10.000000 0.000000,1.000000 0.000000,10.000000 0.000000,0.000000 0.000000,-10.000000-10.000000,0.000000-1.000000,20.000000 11.000000,1.000000 0.000000,0.000000-10.000000,-1.000000-1.000000,-20.000000 11.000000,0.000000 0.000000,-43.000000-10.000000,1.000000-1.000000,83.000000 11.000000,1.000000 0.000000,-32.000000 0.000000,0.000000 0.000000,-20.000000 0.000000,-1.000000 0.000000,0.000000 0.000000,0.000000 0.000000,-21.000000 0.000000,0.000000 0.000000,0.000000 0.000000,0.000000 0.000000,0.000000 0.000000,0.000000 0.000000,0.000000 0.000000,0.000000 0.000000,1.000000 0.000000,-1.000000 0.000000,10.000000 0.000000,1.000000 0.000000,-22.000000 0.000000,1.000000 0.000000,10.000000 0.000000,0.000000 0.000000,-10.000000 0.000000,-1.000000 0.000000,-10.000000 0.000000,0.000000 0.000000,11.000000 0.000000,-1.000000 0.000000,-10.000000 0.000000,0.000000 0.000000,11.000000 0.000000,0.000000 0.000000,-1.000000 0.000000,1.000000 0.000000,-11.000000 0.000000,0.000000 0.000000,10.000000 0.000000,1.000000 0.000000,-1.000000 0.000000,1.000000 0.000000,10.000000 0.000000,0.000000 0.000000,0.000000 0.000000,0.000000 0.000000,0.000000 0.000000,0.000000 0.000000,1.000000 0.000000,-1.000000 0.000000,0.000000 0.000000,0.000000 0.000000,0.000000 0.000000,0.000000 0.000000,0.000000 0.000000,0.000000 0.000000,0.000000 0.000000,0.000000 0.000000,-10.000000 0.000000,-1.000000 0.000000,11.000000 0.000000,1.000000 0.000000,-12.000000 0.000000,1.000000 0.000000,-1.000000 0.000000,1.000000 0.000000,-1.000000 0.000000,1.000000 0.000000,-1.000000 0.000000,1.000000 0.000000,0.000000 0.000000,-1.000000 0.000000,1.000000 0.000000,-1.000000 0.000000,1.000000 0.000000,-1.000000 0.000000,11.000000 0.000000,1.000000 0.000000,-22.000000 0.000000,0.000000 0.000000,0.000000 0.000000,0.000000 0.000000,10.000000 0.000000,1.000000 0.000000,-11.000000 0.000000,0.000000 0.000000,-11.000000 0.000000,1.000000 0.000000,10.000000 0.000000,0.000000 0.000000,0.000000 0.000000,0.000000 0.000000,-10.000000 11.000000,-1.000000-1.000000,11.000000-10.000000,0.000000 0.000000,11.000000 0.000000,-1.000000 0.000000,-10.000000 0.000000,0.000000 0.000000,11.000000 0.000000,-1.000000 0.000000,1.000000 0.000000,0.000000 0.000000,10.000000 0.000000,0.000000 0.000000,0.000000 0.000000,0.000000 0.000000,0.000000 0.000000,0.000000 0.000000,0.000000 0.000000,0.000000 0.000000,0.000000 0.000000,0.000000 0.000000,-10.000000 0.000000,-1.000000 0.000000,12.000000 0.000000,-1.000000 0.000000,0.000000 0.000000,0.000000 0.000000,-11.000000 0.000000,1.000000 0.000000,-1.000000 0.000000,1.000000 0.000000,10.000000 0.000000,0.000000 0.000000,0.000000 0.000000,0.000000 0.000000,0.000000 0.000000,1.000000 0.000000,-1.000000 0.000000,0.000000 0.000000,-11.000000 0.000000,1.000000 0.000000,10.000000 0.000000,0.000000 0.000000,-11.000000 0.000000,1.000000 0.000000,0.000000 11.000000,-1.000000-1.000000,1.000000-10.000000,-1.000000 0.000000,1.000000 0.000000,-1.000000 0.000000,-10.000000 0.000000,0.000000 0.000000,11.000000 0.000000,0.000000 0.000000,-1.000000 0.000000,1.000000 0.000000,-11.000000 0.000000,0.000000 0.000000,10.000000 11.000000,1.000000-1.000000,10.000000-10.000000,0.000000 0.000000,-10.000000 0.000000,-1.000000 0.000000,1.000000 0.000000,-1.000000 0.000000,11.000000 0.000000,0.000000 0.000000,-10.000000 0.000000,0.000000 0.000000,10.000000 0.000000,0.000000 0.000000,-11.000000 0.000000,1.000000 0.000000,-1.000000 0.000000,1.000000 0.000000,0.000000 0.000000,-1.000000 0.000000,1.000000 0.000000,-1.000000 0.000000,1.000000 0.000000,-1.000000 0.000000,11.000000 0.000000,0.000000 0.000000,-10.000000 0.000000,0.000000 0.000000,10.000000 0.000000,0.000000 0.000000,-11.000000 0.000000,1.000000 0.000000,10.000000 0.000000,0.000000 0.000000,0.000000 0.000000,0.000000 0.000000,-10.000000 0.000000,-1.000000 0.000000,11.000000 0.000000,0.000000 0.000000,-10.000000 0.000000,0.000000 0.000000,-1.000000 0.000000,1.000000 0.000000,10.000000 0.000000,0.000000 0.000000,-11.000000 0.000000,1.000000 0.000000,-1.000000 0.000000,1.000000 0.000000,10.000000 0.000000,0.000000 0.000000,0.000000 0.000000,0.000000 0.000000,-10.000000 0.000000,-1.000000 0.000000,1.000000 0.000000,0.000000 0.000000,-1.000000 0.000000,1.000000 0.000000,-1.000000 0.000000,1.000000 0.000000,-1.000000 0.000000,1.000000 0.000000,-11.000000 0.000000,0.000000 0.000000,11.000000 0.000000,-1.000000 0.000000,-10.000000 0.000000,0.000000 0.000000,0.000000 11.000000,0.000000 0.000000,0.000000-11.000000,0.000000 0.000000,11.000000 0.000000,-1.000000 0.000000,-9.000000 0.000000,-1.000000 0.000000,10.000000 0.000000,1.000000 0.000000,-1.000000 0.000000,1.000000 0.000000,-1.000000 0.000000,1.000000 0.000000,-11.000000 10.000000,0.000000 1.000000,11.000000-11.000000,-1.000000 0.000000,1.000000 0.000000,-1.000000 0.000000,1.000000 0.000000,-1.000000 0.000000,-10.000000 0.000000,0.000000 0.000000,11.000000 0.000000,0.000000 0.000000,-1.000000 0.000000,1.000000 0.000000,-1.000000 0.000000,1.000000 0.000000,-1.000000 0.000000,1.000000 0.000000,-1.000000 10.000000,1.000000 1.000000,0.000000-11.000000,-1.000000 0.000000,11.000000 0.000000,0.000000 0.000000,-10.000000 0.000000,-1.000000 0.000000,11.000000 0.000000,1.000000 0.000000,-1.000000 0.000000,0.000000 0.000000,-11.000000 0.000000,1.000000 0.000000,10.000000 0.000000,0.000000 0.000000,-10.000000 0.000000,-1.000000 0.000000,1.000000 0.000000,-1.000000 0.000000,1.000000 0.000000,-1.000000 0.000000,1.000000 0.000000,-1.000000 0.000000,1.000000 10.000000,0.000000 1.000000,-1.000000-11.000000,1.000000 0.000000,-11.000000 0.000000,0.000000 0.000000,21.000000 0.000000,0.000000 0.000000,-11.000000 0.000000,1.000000 0.000000,10.000000 0.000000,0.000000 0.000000,0.000000 0.000000,0.000000 0.000000,0.000000 10.000000,0.000000 1.000000,1.000000-11.000000,-1.000000 0.000000,10.000000 0.000000,1.000000 0.000000,-11.000000 0.000000,0.000000 0.000000,11.000000 0.000000,-1.000000 0.000000,1.000000 0.000000,-1.000000 0.000000,1.000000 0.000000,0.000000 0.000000,10.000000 0.000000,0.000000 0.000000,0.000000 0.000000,0.000000 0.000000,0.000000 10.000000,0.000000 1.000000,-10.000000-11.000000,-1.000000 0.000000,1.000000 0.000000,0.000000 0.000000,-1.000000 0.000000,1.000000 0.000000,-1.000000 10.000000,1.000000 1.000000,21.000000-11.000000,-1.000000 0.000000,-20.000000 0.000000,0.000000 0.000000,10.000000 0.000000,0.000000 0.000000,0.000000 10.000000,0.000000 1.000000,-10.000000-11.000000,-1.000000 0.000000,1.000000 0.000000,-1.000000 0.000000,11.000000 0.000000,1.000000 0.000000,-12.000000 0.000000,1.000000 0.000000,10.000000 10.000000,0.000000 1.000000,0.000000-11.000000,0.000000 0.000000,-10.000000 0.000000,-1.000000 0.000000,1.000000 0.000000,0.000000 0.000000,-1.000000 0.000000,1.000000 0.000000,-1.000000 0.000000,1.000000 0.000000,0.000000 0.000000,-1.000000 0.000000,11.000000 0.000000,0.000000 0.000000,1.000000 0.000000,-1.000000 0.000000,10.000000 0.000000,1.000000 0.000000,-11.000000 0.000000,0.000000 0.000000,-10.000000 0.000000,-1.000000 0.000000,1.000000 0.000000,0.000000 0.000000,10.000000 0.000000,0.000000 0.000000,-11.000000 10.000000,1.000000 1.000000,0.000000-11.000000,-1.000000 0.000000,1.000000 0.000000,-1.000000 0.000000,1.000000 0.000000,0.000000 0.000000,-11.000000 10.000000,0.000000 1.000000,10.000000-11.000000,1.000000 0.000000,-21.000000 0.000000,-1.000000 0.000000,11.000000 10.000000,0.000000 1.000000,-10.000000-11.000000,-1.000000 0.000000,1.000000 0.000000,-1.000000 0.000000,1.000000 0.000000,0.000000 0.000000,10.000000 10.000000,0.000000 1.000000,-11.000000-11.000000,1.000000 0.000000,10.000000 0.000000,0.000000 0.000000,-10.000000 0.000000,-1.000000 0.000000,-10.000000 0.000000,0.000000 0.000000,0.000000 11.000000,0.000000-1.000000,0.000000-10.000000,0.000000 0.000000,-10.000000 0.000000,-1.000000 0.000000,1.000000 0.000000,-1.000000 0.000000,1.000000 11.000000,-1.000000-1.000000,1.000000-10.000000,0.000000 0.000000,-1.000000 0.000000,1.000000 0.000000,-1.000000 0.000000,1.000000 0.000000,-11.000000 11.000000,0.000000-1.000000,10.000000 1.000000</inkml:trace>
</inkml:ink>
</file>

<file path=ppt/ink/ink4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49:09"/>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17240.000000 4850.000000,'19.000000'0.000000,"-9.000000"-10.000000,1.000000 0.000000,-1.000000 10.000000,0.000000 0.000000,-1.000000-10.000000,1.000000 0.000000,1.000000 10.000000,-1.000000 0.000000,10.000000 0.000000,0.000000 0.000000,0.000000 0.000000,-1.000000 0.000000,1.000000 0.000000,0.000000 0.000000,10.000000 10.000000,0.000000 0.000000,-19.000000 10.000000,-1.000000 0.000000,0.000000 0.000000,-1.000000 0.000000,1.000000 20.000000,1.000000 0.000000,-11.000000-10.000000,0.000000 0.000000,0.000000 0.000000,0.000000 0.000000,-20.000000-10.000000,0.000000 0.000000,10.000000 0.000000,-1.000000 0.000000,-19.000000-10.000000,0.000000 0.000000,10.000000 10.000000,0.000000 0.000000,1.000000-20.000000,-1.000000 0.000000,0.000000 10.000000,0.000000 0.000000,-1.000000-10.000000,2.000000 0.000000,-1.000000 0.000000,-1.000000 0.000000,12.000000 0.000000,-1.000000 0.000000,0.000000-20.000000,-1.000000 0.000000,1.000000 10.000000,1.000000 0.000000,9.000000-20.000000,0.000000 0.000000,0.000000 0.000000,0.000000 0.000000,0.000000 0.000000,0.000000 0.000000,0.000000 0.000000,0.000000 0.000000,0.000000 0.000000,0.000000 0.000000,9.000000 0.000000,1.000000 0.000000,10.000000 10.000000,0.000000 0.000000,1.000000-10.000000,-1.000000 0.000000,-1.000000 20.000000</inkml:trace>
</inkml:ink>
</file>

<file path=ppt/ink/ink47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24:56"/>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44707.000000 34779.000000,'-21.000000'0.000000,"10.000000"0.000000,1.000000 0.000000,-1.000000 0.000000,1.000000 0.000000,20.000000 0.000000,1.000000 0.000000,-1.000000 0.000000,1.000000 0.000000,0.000000 0.000000,-1.000000 0.000000,11.000000 0.000000,0.000000 0.000000,0.000000 0.000000,0.000000 0.000000,11.000000 0.000000,-1.000000 0.000000,-10.000000 0.000000,0.000000 0.000000,21.000000-10.000000,1.000000-1.000000,-1.000000 11.000000,0.000000 0.000000,0.000000 0.000000,0.000000 0.000000,10.000000-10.000000,1.000000-1.000000,0.000000 11.000000,-1.000000 0.000000,1.000000-10.000000,-1.000000-1.000000,-10.000000 11.000000,1.000000 0.000000,-1.000000-10.000000,0.000000-1.000000,-11.000000 11.000000,1.000000 0.000000,-1.000000 0.000000,1.000000 0.000000,-11.000000 0.000000,0.000000 0.000000,-10.000000 0.000000,-1.000000 0.000000,1.000000 0.000000,-1.000000 0.000000,11.000000 0.000000,0.000000 0.000000,-10.000000 11.000000,-1.000000-1.000000,1.000000-10.000000,-1.000000 0.000000,1.000000 11.000000,-1.000000-1.000000,11.000000-10.000000,0.000000 0.000000,0.000000 0.000000,0.000000 0.000000,11.000000 0.000000,0.000000 0.000000,-1.000000 0.000000,1.000000 0.000000,10.000000 0.000000,0.000000 0.000000,0.000000 0.000000,0.000000 0.000000,0.000000 0.000000,0.000000 0.000000,11.000000 0.000000,-1.000000 0.000000,-10.000000 0.000000,1.000000 0.000000,-1.000000-10.000000,0.000000-1.000000,0.000000 11.000000,0.000000 0.000000,0.000000 0.000000,0.000000 0.000000,-10.000000 0.000000,-1.000000 0.000000,11.000000 0.000000,0.000000 0.000000,-10.000000 0.000000,-1.000000 0.000000,1.000000 0.000000,-1.000000 0.000000,1.000000 0.000000,0.000000 0.000000,-1.000000 0.000000,1.000000 0.000000,-1.000000 0.000000,1.000000 0.000000,-1.000000-10.000000,1.000000-1.000000,0.000000 11.000000,-1.000000 0.000000,1.000000 0.000000,-1.000000 0.000000,1.000000 0.000000,-1.000000 0.000000,-10.000000 0.000000,0.000000 0.000000,11.000000 0.000000,-1.000000 0.000000,1.000000 0.000000,0.000000 0.000000,-1.000000 0.000000,1.000000 0.000000,-11.000000-10.000000,0.000000-1.000000,21.000000 11.000000,0.000000 0.000000,-10.000000 0.000000,-1.000000 0.000000,1.000000 0.000000,-1.000000 0.000000,1.000000 0.000000,-1.000000 0.000000,1.000000 0.000000,-1.000000 0.000000,1.000000 0.000000,0.000000 0.000000,-11.000000 0.000000,0.000000 0.000000,10.000000 0.000000,1.000000 0.000000,-11.000000 0.000000,0.000000 0.000000,-11.000000 0.000000,1.000000 0.000000,10.000000 0.000000,0.000000 0.000000,0.000000 0.000000,0.000000 0.000000,-10.000000 0.000000,-1.000000 0.000000,11.000000 0.000000,0.000000 0.000000,0.000000 0.000000,0.000000 0.000000,0.000000 0.000000,0.000000 0.000000,0.000000 11.000000,0.000000-1.000000,0.000000-10.000000,0.000000 0.000000,0.000000 0.000000,1.000000 0.000000,-1.000000 0.000000,0.000000 0.000000,21.000000 11.000000,0.000000-1.000000,-11.000000-10.000000,1.000000 0.000000,-1.000000 0.000000,1.000000 0.000000,10.000000 0.000000,0.000000 0.000000,-21.000000 11.000000,0.000000-1.000000,11.000000-10.000000,-1.000000 0.000000,11.000000 0.000000,0.000000 0.000000,-20.000000 0.000000,-1.000000 0.000000,10.000000 0.000000,1.000000 0.000000,-11.000000 0.000000,0.000000 0.000000,0.000000 0.000000,0.000000 0.000000,0.000000 0.000000,0.000000 0.000000,10.000000 0.000000,1.000000 0.000000,-11.000000 0.000000,0.000000 0.000000,0.000000 0.000000,0.000000 0.000000,11.000000 0.000000,-1.000000 0.000000,-10.000000 0.000000,0.000000 0.000000,0.000000 0.000000,0.000000 0.000000,0.000000 0.000000,1.000000 0.000000,-1.000000 0.000000,0.000000 0.000000,0.000000-10.000000,0.000000-1.000000,0.000000 11.000000,0.000000 0.000000,-11.000000 0.000000,1.000000 0.000000,10.000000 0.000000,0.000000 0.000000,-11.000000 0.000000,1.000000 0.000000,10.000000 0.000000,0.000000 0.000000,-10.000000 0.000000,-1.000000 0.000000,1.000000 0.000000,-1.000000 0.000000,11.000000 0.000000,0.000000 0.000000,-10.000000 0.000000,-1.000000 0.000000,11.000000 0.000000,0.000000 0.000000,-10.000000 0.000000,-1.000000 0.000000,11.000000 0.000000,0.000000 0.000000,0.000000 0.000000,0.000000 0.000000,-10.000000 0.000000,0.000000 0.000000,10.000000 0.000000,0.000000 0.000000,10.000000 0.000000,1.000000 0.000000,-11.000000 0.000000,0.000000 0.000000,0.000000-10.000000,0.000000-1.000000,10.000000 11.000000,1.000000 0.000000,0.000000 0.000000,-1.000000 0.000000,11.000000 0.000000,0.000000 0.000000,-10.000000 0.000000,-1.000000 0.000000,1.000000-10.000000,-1.000000-1.000000,1.000000 11.000000,0.000000 0.000000,-1.000000 0.000000,1.000000 0.000000,-11.000000 0.000000,0.000000 0.000000,0.000000 0.000000,0.000000 0.000000,10.000000 0.000000,1.000000 0.000000,-11.000000 0.000000,0.000000 0.000000,0.000000 0.000000,0.000000 0.000000,0.000000-10.000000,0.000000-1.000000,0.000000 11.000000,0.000000 0.000000,0.000000 0.000000,0.000000 0.000000,0.000000 0.000000,0.000000 0.000000,11.000000 0.000000,0.000000 0.000000,-1.000000 0.000000,1.000000 0.000000,-1.000000 0.000000,1.000000 0.000000,-1.000000-11.000000,1.000000 1.000000,-11.000000 10.000000,0.000000 0.000000,11.000000 0.000000,-1.000000 0.000000,1.000000 0.000000,-1.000000 0.000000,1.000000 0.000000,-1.000000 0.000000,-10.000000 0.000000,0.000000 0.000000,11.000000 0.000000,0.000000 0.000000,-11.000000-11.000000,0.000000 1.000000,0.000000 10.000000,0.000000 0.000000,10.000000 0.000000,1.000000 0.000000,-11.000000 0.000000,0.000000 0.000000,0.000000 0.000000,0.000000 0.000000,11.000000 0.000000,-1.000000 0.000000,-10.000000 0.000000,0.000000 0.000000,11.000000 0.000000,-1.000000 0.000000,-10.000000-11.000000,0.000000 1.000000,11.000000 10.000000,-1.000000 0.000000,-9.000000 0.000000,-1.000000 0.000000,10.000000 0.000000,1.000000 0.000000,-11.000000 0.000000,0.000000 0.000000,10.000000 0.000000,1.000000 0.000000,-11.000000 0.000000,0.000000 0.000000,10.000000 0.000000,1.000000 0.000000,-11.000000 0.000000,0.000000 0.000000,0.000000 0.000000,0.000000 0.000000,0.000000 0.000000,0.000000 0.000000,11.000000 0.000000,-1.000000 0.000000,1.000000 0.000000,0.000000 0.000000,-1.000000 0.000000,1.000000 0.000000,-1.000000 0.000000,1.000000 0.000000,-1.000000 0.000000,1.000000 0.000000,10.000000 0.000000,0.000000 0.000000,0.000000 0.000000,0.000000 0.000000,0.000000 0.000000,0.000000 0.000000,0.000000 0.000000,0.000000 0.000000,-10.000000-11.000000,0.000000 1.000000,-1.000000 10.000000,1.000000 0.000000,10.000000 0.000000,0.000000 0.000000,-11.000000 0.000000,1.000000 0.000000,0.000000 0.000000,-1.000000 0.000000,11.000000 0.000000,0.000000 0.000000,-10.000000-11.000000,-1.000000 1.000000,11.000000 10.000000,1.000000 0.000000,9.000000 0.000000,1.000000 0.000000,-22.000000 0.000000,1.000000 0.000000,10.000000 0.000000,0.000000 0.000000,0.000000 0.000000,0.000000 0.000000,-21.000000 0.000000,0.000000 0.000000,11.000000 0.000000,-1.000000 0.000000,1.000000 0.000000,-1.000000 0.000000,-9.000000 0.000000,-1.000000 0.000000,0.000000 0.000000,0.000000 0.000000,0.000000 0.000000,0.000000 0.000000,-11.000000 0.000000,1.000000 0.000000,10.000000 0.000000,0.000000 0.000000,0.000000 0.000000,0.000000 0.000000,-11.000000 0.000000,1.000000 0.000000,-1.000000 0.000000,1.000000 0.000000,-1.000000 0.000000,1.000000 0.000000,0.000000 0.000000,-1.000000 0.000000,11.000000 0.000000,0.000000 0.000000,-10.000000 0.000000,-1.000000 0.000000,11.000000 0.000000,0.000000 0.000000,0.000000 0.000000,0.000000 0.000000,-10.000000 0.000000,-1.000000 0.000000,11.000000 0.000000,0.000000 0.000000,0.000000 0.000000,1.000000 0.000000,-12.000000 0.000000,1.000000 0.000000,10.000000 0.000000,0.000000 0.000000,0.000000 0.000000,0.000000 0.000000,0.000000 0.000000,0.000000 0.000000,-11.000000 0.000000,1.000000 0.000000,-1.000000 0.000000,1.000000 0.000000,10.000000 0.000000,0.000000 0.000000,-11.000000 0.000000,1.000000 0.000000,0.000000 0.000000,-1.000000 0.000000,1.000000 0.000000,-1.000000 0.000000,1.000000 0.000000,-1.000000 0.000000,-10.000000 10.000000,0.000000 1.000000,-10.000000-11.000000</inkml:trace>
</inkml:ink>
</file>

<file path=ppt/ink/ink47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25:02"/>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42676.000000 30781.000000,'0.000000'-47.000000,"0.000000"24.000000,0.000000 0.000000,-24.000000-1.000000,1.000000 1.000000,23.000000-1.000000,0.000000 1.000000,0.000000 0.000000,0.000000-1.000000,0.000000 1.000000,0.000000-1.000000,0.000000 48.000000,0.000000-1.000000,0.000000 24.000000,0.000000 0.000000,0.000000 23.000000,0.000000 0.000000,0.000000-23.000000,0.000000 0.000000,23.000000 23.000000,1.000000 0.000000,-24.000000-23.000000,0.000000 0.000000,23.000000 23.000000,1.000000 0.000000,-24.000000-23.000000,0.000000 0.000000,23.000000-24.000000,0.000000 1.000000,-23.000000 22.000000,0.000000 1.000000,0.000000-24.000000,0.000000 1.000000,0.000000-1.000000,0.000000 1.000000,0.000000-1.000000,0.000000 0.000000,-23.000000-23.000000,0.000000 0.000000,23.000000-46.000000,0.000000-1.000000,-24.000000 0.000000,1.000000 0.000000,-1.000000-23.000000,1.000000 0.000000,0.000000-24.000000,-1.000000 1.000000,24.000000-1.000000,0.000000 1.000000,-23.000000-24.000000,-1.000000 0.000000,24.000000 0.000000,0.000000 0.000000,-23.000000 0.000000,0.000000 0.000000,23.000000 46.000000,0.000000 1.000000,-24.000000 0.000000,1.000000 0.000000,23.000000 46.000000,0.000000 1.000000,0.000000 0.000000,0.000000-1.000000,23.000000 1.000000,1.000000 0.000000,-1.000000 23.000000,0.000000 0.000000,24.000000 0.000000,0.000000 0.000000,23.000000 0.000000,0.000000 0.000000,1.000000 0.000000,-1.000000 0.000000,0.000000 0.000000,0.000000 0.000000,24.000000 23.000000,-1.000000 0.000000,-23.000000-23.000000,1.000000 0.000000,-1.000000 24.000000,0.000000-1.000000,0.000000 0.000000,0.000000 1.000000,-23.000000-24.000000,0.000000 0.000000,-24.000000 23.000000,1.000000 1.000000,-24.000000-1.000000,0.000000 0.000000,0.000000 1.000000,0.000000-1.000000,-24.000000 1.000000,1.000000-1.000000,-24.000000 24.000000,0.000000 0.000000,-23.000000-1.000000,0.000000 1.000000,0.000000 0.000000,0.000000 0.000000,-47.000000 23.000000,0.000000 0.000000,0.000000 24.000000,0.000000-1.000000,0.000000-22.000000,0.000000-1.000000,-47.000000 0.000000,0.000000 0.000000,0.000000 0.000000,1.000000 1.000000,22.000000-25.000000,1.000000 1.000000,-1.000000 0.000000,1.000000 0.000000,70.000000-24.000000,0.000000 1.000000,46.000000-24.000000,1.000000 0.000000,46.000000-47.000000,1.000000 0.000000,23.000000 24.000000,-1.000000-1.000000,24.000000-46.000000,1.000000 0.000000,-1.000000 0.000000,0.000000-1.000000,24.000000-46.000000,-1.000000 0.000000,1.000000 0.000000,-1.000000 0.000000,1.000000-46.000000,0.000000-1.000000,-1.000000-23.000000,1.000000 0.000000,-1.000000-1.000000,1.000000 1.000000,23.000000 47.000000,0.000000-1.000000,0.000000 1.000000,0.000000 0.000000,-24.000000 46.000000,1.000000 0.000000,-24.000000 48.000000,0.000000-1.000000,1.000000 0.000000,-1.000000 0.000000,-47.000000 47.000000,1.000000 0.000000,-24.000000 24.000000,0.000000-1.000000,-24.000000 0.000000,1.000000 1.000000,-1.000000 46.000000,1.000000 0.000000,-24.000000 24.000000,0.000000-1.000000,1.000000 1.000000,-1.000000 0.000000,-23.000000-1.000000,-1.000000 1.000000,25.000000 23.000000,-1.000000 0.000000,0.000000-24.000000,0.000000 1.000000,1.000000 46.000000,-1.000000 1.000000,0.000000-1.000000,0.000000 0.000000,24.000000 1.000000,-1.000000-1.000000,-22.000000 24.000000,-1.000000 0.000000,23.000000-47.000000,1.000000 0.000000,0.000000-24.000000,-1.000000 1.000000,24.000000-24.000000,0.000000 0.000000,0.000000-23.000000,0.000000 0.000000,0.000000-24.000000,0.000000 1.000000,-23.000000-1.000000,-1.000000 0.000000,24.000000 1.000000,0.000000-1.000000,0.000000 1.000000,0.000000-1.000000,0.000000 0.000000,0.000000 1.000000,0.000000-1.000000</inkml:trace>
</inkml:ink>
</file>

<file path=ppt/ink/ink47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25:55"/>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32174.000000 15116.000000,'27.000000'0.000000,"-14.000000"0.000000,1.000000 0.000000,27.000000 0.000000,-1.000000 0.000000,1.000000 0.000000,0.000000 0.000000,0.000000 0.000000,-1.000000 0.000000,14.000000 0.000000,1.000000 0.000000,-1.000000 0.000000,0.000000 0.000000,0.000000 0.000000,1.000000 0.000000,-1.000000 0.000000,0.000000 0.000000,14.000000 0.000000,0.000000 0.000000,0.000000 13.000000,0.000000 1.000000,13.000000-14.000000,0.000000 0.000000,14.000000 13.000000,0.000000 1.000000,0.000000 0.000000,0.000000-1.000000,0.000000-13.000000,0.000000 0.000000,0.000000 14.000000,0.000000-1.000000,0.000000-13.000000,0.000000 0.000000,-14.000000 14.000000,1.000000-1.000000,-15.000000 1.000000,1.000000-1.000000,-14.000000-13.000000,1.000000 0.000000,-1.000000 14.000000,0.000000 0.000000,-27.000000-14.000000,1.000000 0.000000,-15.000000 13.000000,1.000000 1.000000,-28.000000-1.000000,1.000000 1.000000,-15.000000-14.000000,1.000000 0.000000,-13.000000 0.000000,-1.000000 0.000000,-27.000000 0.000000,0.000000 0.000000,0.000000 0.000000,1.000000 0.000000,-1.000000 0.000000,0.000000 0.000000,0.000000 0.000000,0.000000 0.000000,-13.000000 0.000000,0.000000 0.000000,13.000000 0.000000,0.000000 0.000000,-14.000000 0.000000,1.000000 0.000000,0.000000 0.000000,-1.000000 0.000000,1.000000 0.000000,0.000000 0.000000,-1.000000-14.000000,1.000000 1.000000,-1.000000-1.000000,1.000000 1.000000,27.000000-1.000000,0.000000 0.000000,13.000000 1.000000,0.000000-1.000000,0.000000 14.000000,1.000000 0.000000,13.000000-13.000000,-1.000000-1.000000,15.000000 14.000000,-1.000000 0.000000,14.000000-13.000000,0.000000-1.000000,14.000000 14.000000,-1.000000 0.000000,1.000000 0.000000,0.000000 0.000000,26.000000 0.000000,1.000000 0.000000,0.000000 0.000000,-1.000000 0.000000,1.000000 0.000000,0.000000 0.000000,13.000000 0.000000,0.000000 0.000000,1.000000 0.000000,-1.000000 0.000000,14.000000 14.000000,-1.000000-1.000000,1.000000-13.000000,0.000000 0.000000,0.000000 14.000000,0.000000-1.000000,-14.000000-13.000000,0.000000 0.000000,0.000000 0.000000,1.000000 0.000000,-15.000000 14.000000,1.000000-1.000000,-27.000000-13.000000,-1.000000 0.000000,1.000000 0.000000,-1.000000 0.000000,-26.000000 0.000000,-1.000000 0.000000,-13.000000 0.000000,0.000000 0.000000,-27.000000 0.000000,-1.000000 0.000000,-12.000000 0.000000,-1.000000 0.000000,-14.000000 0.000000,1.000000 0.000000,-14.000000 0.000000,0.000000 0.000000,14.000000 0.000000,-1.000000 0.000000,-13.000000 0.000000,1.000000 0.000000,-1.000000 14.000000,0.000000 0.000000,0.000000-14.000000,0.000000 0.000000,-14.000000 13.000000,1.000000 1.000000,13.000000-1.000000,0.000000 1.000000,13.000000-14.000000,1.000000 0.000000,13.000000 0.000000,0.000000 0.000000,28.000000 13.000000,-1.000000 1.000000,27.000000-14.000000,1.000000 0.000000,26.000000 0.000000,1.000000 0.000000,27.000000 0.000000,-1.000000 0.000000,15.000000 0.000000,-1.000000 0.000000,27.000000 0.000000,1.000000 0.000000,26.000000-14.000000,1.000000 1.000000,-14.000000 13.000000,0.000000 0.000000,13.000000-14.000000,1.000000 1.000000,13.000000-1.000000,0.000000 1.000000,-14.000000 13.000000,1.000000 0.000000,13.000000-14.000000,0.000000 0.000000,0.000000 1.000000,0.000000-1.000000,-27.000000 1.000000,0.000000-1.000000,-27.000000 14.000000,0.000000 0.000000,-14.000000 0.000000,0.000000 0.000000,-27.000000 0.000000,0.000000 0.000000,-54.000000 0.000000,0.000000 0.000000,-14.000000 0.000000,1.000000 0.000000,-14.000000 0.000000,-1.000000 0.000000,-26.000000 0.000000,-1.000000 0.000000,-12.000000 14.000000,-1.000000-1.000000,-14.000000-13.000000,1.000000 0.000000,13.000000 0.000000,0.000000 0.000000,13.000000 14.000000,1.000000-1.000000,-14.000000-13.000000,0.000000 0.000000,27.000000 0.000000,0.000000 0.000000,1.000000 0.000000,-1.000000 0.000000,13.000000 0.000000,1.000000 0.000000,27.000000 0.000000,0.000000 0.000000,0.000000 0.000000,0.000000 0.000000,54.000000 0.000000,0.000000 0.000000,14.000000 0.000000,-1.000000 0.000000,1.000000-13.000000,0.000000-1.000000,13.000000 14.000000,0.000000 0.000000,0.000000 0.000000,1.000000 0.000000,-1.000000 0.000000,0.000000 0.000000,14.000000 0.000000,0.000000 0.000000,-27.000000 0.000000</inkml:trace>
</inkml:ink>
</file>

<file path=ppt/ink/ink47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26:09"/>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50404.000000 14980.000000,'-27.000000'0.000000,"27.000000"-14.000000,0.000000 1.000000,-14.000000 13.000000,1.000000 0.000000,26.000000-14.000000,1.000000 1.000000,0.000000 13.000000,-1.000000 0.000000,1.000000 0.000000,-1.000000 0.000000,1.000000 0.000000,-1.000000 0.000000,1.000000 0.000000,-1.000000 0.000000,1.000000 0.000000,0.000000 0.000000,13.000000 0.000000,0.000000 0.000000,-14.000000 0.000000,1.000000 0.000000,13.000000 0.000000,0.000000 0.000000,0.000000 0.000000,0.000000 0.000000,14.000000 0.000000,0.000000 0.000000,-14.000000 0.000000,0.000000 0.000000,0.000000 0.000000,0.000000 0.000000,14.000000 0.000000,0.000000 0.000000,-14.000000 0.000000,0.000000 0.000000,0.000000 0.000000,0.000000 0.000000,0.000000 0.000000,1.000000 0.000000,-1.000000 0.000000,0.000000 0.000000,0.000000 0.000000,0.000000 0.000000,0.000000 0.000000,0.000000 0.000000,0.000000 0.000000,1.000000 0.000000,-1.000000 0.000000,0.000000 0.000000,0.000000 0.000000,0.000000 0.000000,0.000000 13.000000,0.000000 1.000000,0.000000-14.000000,1.000000 0.000000,12.000000 0.000000,1.000000 0.000000,-14.000000 0.000000,0.000000 0.000000,0.000000 0.000000,0.000000 0.000000,14.000000 0.000000,0.000000 0.000000,-14.000000 0.000000,0.000000 0.000000,14.000000 0.000000,0.000000 0.000000,-1.000000 0.000000,1.000000 0.000000,0.000000 0.000000,-1.000000 0.000000,1.000000 0.000000,0.000000 0.000000,-1.000000 0.000000,1.000000 0.000000,-14.000000 0.000000,0.000000 0.000000,0.000000 0.000000,1.000000 0.000000,-1.000000 0.000000,0.000000 0.000000,0.000000 0.000000,0.000000 0.000000,-13.000000 0.000000,-1.000000 0.000000,1.000000 0.000000,-1.000000 0.000000,1.000000 0.000000,-1.000000 0.000000,1.000000 0.000000,0.000000 0.000000,-1.000000 0.000000,1.000000 0.000000,-1.000000 0.000000,1.000000 0.000000,-1.000000 0.000000,1.000000 0.000000,0.000000 0.000000,-1.000000 0.000000,1.000000 0.000000,-1.000000 0.000000,1.000000 0.000000,-1.000000 0.000000,1.000000 0.000000,0.000000 0.000000,-1.000000 0.000000,1.000000 0.000000,-1.000000 0.000000,1.000000 0.000000,-1.000000 0.000000,1.000000 0.000000,-14.000000 13.000000</inkml:trace>
</inkml:ink>
</file>

<file path=ppt/ink/ink47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26:11"/>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50296.000000 16581.000000,'-28.000000'0.000000,"15.000000"0.000000,-1.000000 0.000000,28.000000 0.000000,-1.000000 0.000000,1.000000 0.000000,0.000000 0.000000,-1.000000 0.000000,1.000000 0.000000,13.000000 0.000000,0.000000 0.000000,0.000000 0.000000,0.000000 0.000000,0.000000 0.000000,0.000000 0.000000,14.000000 0.000000,0.000000 0.000000,0.000000 0.000000,-1.000000 0.000000,1.000000 0.000000,0.000000 0.000000,26.000000 0.000000,1.000000 0.000000,-13.000000 0.000000,-1.000000 0.000000,14.000000 0.000000,-1.000000 0.000000,1.000000 0.000000,0.000000 0.000000,0.000000 0.000000,0.000000 0.000000,0.000000 0.000000,-1.000000 0.000000,1.000000 0.000000,0.000000 0.000000,0.000000 0.000000,0.000000 0.000000,-1.000000 0.000000,1.000000 0.000000,0.000000 0.000000,0.000000 0.000000,0.000000 0.000000,0.000000 0.000000,-14.000000 0.000000,0.000000 0.000000,0.000000 0.000000,1.000000 0.000000,-1.000000 0.000000,0.000000 0.000000,-13.000000 13.000000,-1.000000 1.000000,15.000000-14.000000,-1.000000 0.000000,0.000000 0.000000,1.000000 0.000000,-15.000000 0.000000,1.000000 0.000000,27.000000 0.000000,0.000000 0.000000,-1.000000 13.000000,1.000000 1.000000,-14.000000-14.000000,1.000000 0.000000,-1.000000 0.000000,0.000000 0.000000,14.000000 0.000000,0.000000 0.000000,-27.000000 0.000000,-1.000000 0.000000,14.000000 0.000000,1.000000 0.000000,-15.000000 0.000000,1.000000 0.000000,0.000000 0.000000,0.000000 0.000000,13.000000 0.000000,0.000000 0.000000,-13.000000 0.000000,-1.000000 0.000000,15.000000 0.000000,-1.000000 0.000000,-13.000000 0.000000,-1.000000 0.000000,1.000000 0.000000,0.000000 0.000000,-1.000000 0.000000,1.000000 0.000000,-14.000000 0.000000,0.000000 0.000000,0.000000 0.000000,1.000000 0.000000,-15.000000 0.000000,1.000000 0.000000,13.000000 0.000000,0.000000 0.000000,-13.000000 0.000000,-1.000000 0.000000,1.000000 0.000000,-1.000000 0.000000,14.000000 0.000000,0.000000 0.000000,-13.000000 13.000000,0.000000 1.000000,-1.000000-14.000000,1.000000 0.000000,-1.000000 0.000000,1.000000 0.000000,-1.000000 0.000000,1.000000 0.000000,0.000000 14.000000,-1.000000-1.000000,1.000000-13.000000,-1.000000 0.000000,-26.000000 0.000000,-1.000000 0.000000,1.000000 0.000000,-1.000000 0.000000,-13.000000 14.000000,0.000000-1.000000,0.000000-13.000000,-1.000000 0.000000,-12.000000 0.000000,-1.000000 0.000000,-13.000000 0.000000,0.000000 0.000000,-1.000000 0.000000,1.000000 0.000000,0.000000 0.000000,0.000000 0.000000,-28.000000 14.000000,1.000000-1.000000,-1.000000-13.000000,1.000000 0.000000,0.000000 0.000000,-1.000000 0.000000,14.000000 0.000000,1.000000 0.000000,-15.000000 0.000000,1.000000 0.000000,-1.000000 0.000000,1.000000 0.000000,13.000000 14.000000,0.000000 0.000000,-13.000000-14.000000,0.000000 0.000000,13.000000 0.000000,0.000000 0.000000,0.000000 0.000000,0.000000 0.000000,-13.000000 0.000000,0.000000 0.000000,13.000000 13.000000,0.000000 1.000000,14.000000-14.000000,-1.000000 0.000000,-26.000000 0.000000,0.000000 0.000000,26.000000 0.000000,1.000000 0.000000,0.000000 0.000000,0.000000 0.000000,-14.000000 0.000000,0.000000 0.000000,0.000000 13.000000,0.000000 1.000000,14.000000-14.000000,0.000000 0.000000,-14.000000 0.000000,0.000000 0.000000,28.000000 13.000000,-1.000000 1.000000,0.000000-14.000000,0.000000 0.000000,1.000000 0.000000,-1.000000 0.000000,14.000000 13.000000,0.000000 1.000000,0.000000-14.000000,0.000000 0.000000,-1.000000 0.000000,1.000000 0.000000,0.000000 0.000000,0.000000 0.000000,13.000000 0.000000,1.000000 0.000000,-14.000000 0.000000,0.000000 0.000000,13.000000 0.000000,1.000000 0.000000,-1.000000 14.000000,0.000000-1.000000,1.000000-13.000000,-1.000000 0.000000,1.000000 0.000000,-1.000000 0.000000,1.000000 0.000000,-1.000000 0.000000,0.000000 0.000000,1.000000 0.000000,-1.000000 0.000000,1.000000 0.000000,26.000000 0.000000,1.000000 0.000000,13.000000 0.000000,0.000000 0.000000,0.000000 0.000000</inkml:trace>
</inkml:ink>
</file>

<file path=ppt/ink/ink47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26:19"/>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37572.000000 29819.000000,'27.000000'0.000000,"-27.000000"-13.000000,0.000000-1.000000,14.000000 14.000000,0.000000 0.000000,-1.000000 0.000000,1.000000 0.000000,-1.000000 0.000000,1.000000 0.000000,-1.000000-13.000000,1.000000-1.000000,0.000000 14.000000,-1.000000 0.000000,1.000000 0.000000,-1.000000 0.000000,1.000000 0.000000,-1.000000 0.000000,14.000000 0.000000,1.000000 0.000000,-1.000000 0.000000,0.000000 0.000000,0.000000 0.000000,0.000000 0.000000,0.000000 0.000000,0.000000 0.000000,14.000000 0.000000,0.000000 0.000000,-1.000000 0.000000,1.000000 0.000000,0.000000 0.000000,0.000000 0.000000,-1.000000 0.000000,1.000000 0.000000,0.000000 0.000000,-1.000000 0.000000,1.000000 14.000000,0.000000-1.000000,-14.000000-13.000000,0.000000 0.000000,14.000000 0.000000,-1.000000 0.000000,1.000000 0.000000,0.000000 0.000000,-14.000000 0.000000,0.000000 0.000000,14.000000 0.000000,-1.000000 0.000000,1.000000 0.000000,0.000000 0.000000,-1.000000 0.000000,1.000000 0.000000,0.000000 0.000000,0.000000 0.000000,-14.000000 0.000000,0.000000 0.000000,13.000000 0.000000,1.000000 0.000000,0.000000 0.000000,0.000000 0.000000,-1.000000 0.000000,1.000000 0.000000,0.000000 0.000000,-1.000000 0.000000,-13.000000 0.000000,1.000000 0.000000,12.000000 0.000000,1.000000 0.000000,-14.000000 0.000000,0.000000 0.000000,14.000000 0.000000,0.000000 0.000000,-14.000000 0.000000,0.000000 0.000000,0.000000 0.000000,0.000000 0.000000,14.000000 0.000000,0.000000 0.000000,-14.000000 0.000000,0.000000 0.000000,13.000000 0.000000,1.000000 0.000000,13.000000 0.000000,1.000000 0.000000,-15.000000 0.000000,1.000000 0.000000,0.000000 0.000000,-1.000000 0.000000,28.000000 0.000000,0.000000 0.000000,-14.000000 0.000000,1.000000 0.000000,-1.000000 0.000000,0.000000 0.000000,0.000000 0.000000,1.000000 0.000000,-15.000000 0.000000,1.000000 0.000000,0.000000 0.000000,-1.000000 0.000000,15.000000 0.000000,-1.000000 0.000000,-13.000000 0.000000,-1.000000 0.000000,1.000000-13.000000,0.000000-1.000000,-1.000000 14.000000,1.000000 0.000000,0.000000 0.000000,-1.000000 0.000000,15.000000 0.000000,-1.000000 0.000000,-13.000000 0.000000,-1.000000 0.000000,15.000000 0.000000,-1.000000 0.000000,0.000000 0.000000,0.000000 0.000000,-13.000000-14.000000,0.000000 1.000000,13.000000 13.000000,0.000000 0.000000,-13.000000 0.000000,0.000000 0.000000,-1.000000 0.000000,1.000000 0.000000,0.000000 0.000000,-1.000000 0.000000,-12.000000 0.000000,-1.000000 0.000000,13.000000 0.000000,1.000000 0.000000,-14.000000 0.000000,0.000000 0.000000,0.000000 0.000000,1.000000 0.000000,12.000000 0.000000,1.000000 0.000000,0.000000 0.000000,-1.000000 0.000000,-13.000000 0.000000,1.000000 0.000000,26.000000 0.000000,0.000000 0.000000,-27.000000 0.000000,0.000000 0.000000,14.000000 0.000000,0.000000 0.000000,13.000000 0.000000,0.000000 0.000000,-13.000000 0.000000,0.000000 0.000000,-1.000000 0.000000,1.000000 0.000000,0.000000 0.000000,-1.000000 0.000000,-12.000000 0.000000,-1.000000 0.000000,13.000000 0.000000,1.000000 0.000000,0.000000 0.000000,-1.000000 0.000000,-12.000000 0.000000,-1.000000 0.000000,27.000000 0.000000,0.000000 0.000000,-13.000000 0.000000,0.000000 0.000000,13.000000 0.000000,0.000000 0.000000,-13.000000 13.000000,0.000000 1.000000,13.000000-14.000000,0.000000 0.000000,0.000000 0.000000,1.000000 0.000000,-1.000000 0.000000,0.000000 0.000000,0.000000 0.000000,1.000000 0.000000,-15.000000 0.000000,1.000000 0.000000,0.000000 0.000000,-1.000000 0.000000,15.000000 0.000000,-1.000000 0.000000,-13.000000 0.000000,-1.000000 0.000000,14.000000 0.000000,1.000000 0.000000,-1.000000 0.000000,0.000000 0.000000,-13.000000 0.000000,0.000000 0.000000,13.000000 0.000000,0.000000 0.000000,0.000000 0.000000,1.000000 0.000000,-15.000000 0.000000,1.000000 0.000000,0.000000 0.000000,-1.000000 0.000000,1.000000 14.000000,0.000000-1.000000,0.000000-13.000000,-1.000000 0.000000,1.000000 0.000000,0.000000 0.000000,-1.000000 0.000000,1.000000 0.000000,-14.000000 0.000000,0.000000 0.000000,14.000000 0.000000,0.000000 0.000000,-1.000000 0.000000,1.000000 0.000000,0.000000 0.000000,-1.000000 0.000000,1.000000 0.000000,0.000000 0.000000,13.000000 0.000000,0.000000 0.000000,-27.000000 0.000000,1.000000 0.000000,12.000000 0.000000,1.000000 0.000000,0.000000 0.000000,-1.000000 0.000000,1.000000 0.000000,0.000000 0.000000,-1.000000 0.000000,1.000000 0.000000,0.000000 0.000000,-1.000000 0.000000,1.000000 0.000000,0.000000 0.000000,13.000000 0.000000,0.000000 0.000000,-13.000000 0.000000,0.000000 0.000000,13.000000 0.000000,0.000000 0.000000,1.000000 0.000000,-1.000000 0.000000,0.000000 0.000000,0.000000 0.000000,1.000000 0.000000,-1.000000 0.000000,0.000000 14.000000,0.000000-1.000000,1.000000-13.000000,-1.000000 0.000000,-13.000000 0.000000,-1.000000 0.000000,14.000000 0.000000,1.000000 0.000000,-15.000000 0.000000,1.000000 0.000000,0.000000 0.000000,0.000000 0.000000,-1.000000 0.000000,1.000000 0.000000,13.000000 0.000000,0.000000 0.000000,-13.000000 0.000000,0.000000 0.000000,27.000000 14.000000,-1.000000-1.000000,-12.000000-13.000000,-1.000000 0.000000,14.000000 0.000000,0.000000 0.000000,-14.000000 0.000000,0.000000 0.000000,0.000000 0.000000,1.000000 0.000000,-15.000000 0.000000,1.000000 0.000000,13.000000 0.000000,1.000000 0.000000,-15.000000 0.000000,1.000000 0.000000,13.000000 0.000000,0.000000 0.000000,1.000000 0.000000,-1.000000 0.000000,0.000000 0.000000,0.000000 0.000000,1.000000 0.000000,-1.000000 0.000000,14.000000 0.000000,0.000000 0.000000,-14.000000 0.000000,0.000000 0.000000,0.000000 0.000000,1.000000 0.000000,-1.000000 0.000000,0.000000 0.000000,-13.000000 0.000000,0.000000 0.000000,13.000000 0.000000,0.000000 0.000000,-13.000000 0.000000,-1.000000 0.000000,1.000000 0.000000,0.000000 0.000000,0.000000 0.000000,-1.000000 0.000000,14.000000 14.000000,1.000000 0.000000,-15.000000-14.000000,1.000000 0.000000,13.000000 0.000000,1.000000 0.000000,-15.000000 0.000000,1.000000 0.000000,0.000000 0.000000,-1.000000 0.000000,1.000000 13.000000,0.000000 1.000000,-1.000000-14.000000,1.000000 0.000000,-14.000000 0.000000,0.000000 0.000000,1.000000 0.000000,-1.000000 0.000000,0.000000 0.000000,0.000000 0.000000,-14.000000 0.000000,1.000000 0.000000,13.000000 0.000000,0.000000 0.000000,-13.000000 0.000000,-1.000000 0.000000,1.000000 0.000000,0.000000 0.000000,-1.000000 0.000000,1.000000 0.000000,-1.000000-14.000000,1.000000 1.000000,-1.000000 13.000000,1.000000 0.000000,13.000000 0.000000,0.000000 0.000000,-13.000000 0.000000,-1.000000 0.000000,1.000000 0.000000,-1.000000 0.000000,1.000000 13.000000,0.000000 1.000000,-1.000000-1.000000</inkml:trace>
</inkml:ink>
</file>

<file path=ppt/ink/ink47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27:02"/>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31022.000000 17505.000000,'0.000000'-31.000000,"0.000000"15.000000,0.000000 0.000000,16.000000 16.000000,-1.000000 0.000000,1.000000 0.000000,0.000000 0.000000,0.000000 0.000000,0.000000 0.000000,-1.000000 0.000000,1.000000 0.000000,16.000000 0.000000,-1.000000 0.000000,1.000000 0.000000,-1.000000 0.000000,17.000000 0.000000,-1.000000 0.000000,16.000000 0.000000,1.000000 0.000000,15.000000 0.000000,0.000000 0.000000,0.000000 0.000000,0.000000 0.000000,15.000000 0.000000,1.000000 0.000000,16.000000 0.000000,-1.000000 0.000000,1.000000 0.000000,-1.000000 0.000000,-15.000000 0.000000,0.000000 0.000000,15.000000 0.000000,1.000000 0.000000,-16.000000 0.000000,0.000000 0.000000,-1.000000 0.000000,1.000000 0.000000,16.000000 0.000000,-1.000000 0.000000,-15.000000 0.000000,0.000000 0.000000,-16.000000 0.000000,0.000000 0.000000,0.000000 0.000000,0.000000 0.000000,0.000000 0.000000,0.000000 0.000000,-16.000000 0.000000,0.000000 0.000000,0.000000 0.000000,0.000000 0.000000,16.000000 0.000000,0.000000 0.000000,0.000000 0.000000,0.000000 0.000000,0.000000 0.000000,0.000000 0.000000,0.000000 0.000000,0.000000 0.000000,0.000000 0.000000,0.000000 0.000000,-31.000000 0.000000,-1.000000 0.000000,32.000000 0.000000,0.000000 0.000000,-32.000000 0.000000,1.000000 0.000000,15.000000 0.000000,0.000000 0.000000,0.000000 0.000000,0.000000 0.000000,-15.000000 0.000000,-1.000000 0.000000,16.000000 0.000000,1.000000 0.000000,15.000000 0.000000,-1.000000 0.000000,-14.000000 0.000000,-1.000000 0.000000,0.000000 0.000000,0.000000 0.000000,0.000000 0.000000,1.000000 0.000000,-17.000000 0.000000,0.000000 0.000000,17.000000 0.000000,-1.000000 0.000000,0.000000 0.000000,0.000000 0.000000,-16.000000 0.000000,1.000000 0.000000,15.000000 0.000000,0.000000 0.000000,16.000000 0.000000,0.000000 0.000000,-16.000000 0.000000,1.000000 0.000000,-1.000000 0.000000,0.000000 0.000000,0.000000 0.000000,0.000000 0.000000,0.000000 0.000000,1.000000 0.000000,-17.000000 0.000000,0.000000 0.000000,1.000000 0.000000,-1.000000 0.000000,1.000000 0.000000,-1.000000 0.000000,16.000000 0.000000,0.000000 0.000000,0.000000 0.000000,1.000000 0.000000,-17.000000 0.000000,0.000000 0.000000,17.000000 0.000000,-1.000000 0.000000,16.000000 16.000000,0.000000 0.000000,0.000000-16.000000,0.000000 0.000000,-16.000000 0.000000,0.000000 0.000000,0.000000 0.000000,0.000000 0.000000,-15.000000 0.000000,-1.000000 0.000000,16.000000 0.000000,1.000000 0.000000,-17.000000 0.000000,0.000000 0.000000,-15.000000 0.000000,0.000000 0.000000,15.000000 0.000000,0.000000 0.000000,1.000000 0.000000,-1.000000 0.000000,0.000000 0.000000,1.000000 0.000000,-1.000000 0.000000,1.000000 0.000000,-1.000000 0.000000,0.000000 0.000000,1.000000 0.000000,-1.000000 0.000000,16.000000 0.000000,1.000000 0.000000,-1.000000 0.000000,0.000000 0.000000,0.000000 0.000000,0.000000 0.000000,0.000000 0.000000,1.000000 0.000000,-1.000000 0.000000,0.000000 0.000000,0.000000 0.000000,0.000000 0.000000,1.000000 0.000000,-1.000000 0.000000,16.000000 0.000000,0.000000 0.000000,-16.000000 0.000000,0.000000 0.000000,0.000000 0.000000,0.000000 0.000000,16.000000 0.000000,0.000000 0.000000,-15.000000 0.000000,-1.000000 0.000000,0.000000 15.000000,0.000000 1.000000,16.000000-16.000000,0.000000 0.000000,-16.000000 0.000000,0.000000 0.000000,16.000000 0.000000,0.000000 0.000000,0.000000 0.000000,0.000000 0.000000,-16.000000 0.000000,1.000000 0.000000,15.000000 0.000000,0.000000 0.000000,0.000000 0.000000,0.000000 0.000000,0.000000 0.000000,0.000000 0.000000,-16.000000 0.000000,0.000000 0.000000,0.000000 0.000000,0.000000 0.000000,0.000000 0.000000,1.000000 0.000000,-17.000000 16.000000,0.000000 0.000000,17.000000-16.000000,-1.000000 0.000000,-16.000000 0.000000,1.000000 0.000000,-1.000000 0.000000,0.000000 0.000000,16.000000 0.000000,1.000000 0.000000,-17.000000 0.000000,0.000000 0.000000,17.000000 0.000000,-1.000000 0.000000,-16.000000 0.000000,1.000000 0.000000,15.000000 0.000000,0.000000 0.000000,0.000000 0.000000,0.000000 0.000000,-15.000000 0.000000,-1.000000 0.000000,0.000000 0.000000,1.000000 0.000000,-1.000000 0.000000,1.000000 0.000000,-1.000000 16.000000,0.000000-1.000000,1.000000-15.000000,-1.000000 0.000000,1.000000 0.000000,-1.000000 0.000000,0.000000 0.000000,1.000000 0.000000,-1.000000 0.000000,0.000000 0.000000,1.000000 0.000000,-1.000000 0.000000,1.000000 0.000000,-1.000000 0.000000,0.000000 0.000000,1.000000 0.000000,15.000000 0.000000,0.000000 0.000000,-31.000000 0.000000,-1.000000 0.000000,17.000000 0.000000,-1.000000 0.000000,1.000000 0.000000,-1.000000 0.000000,-16.000000 0.000000,1.000000 0.000000,15.000000 0.000000,1.000000 0.000000,-1.000000 0.000000,1.000000 0.000000,-17.000000 0.000000,1.000000 0.000000,-1.000000 0.000000,1.000000 0.000000,15.000000 0.000000,1.000000 0.000000,-17.000000 0.000000,1.000000 0.000000,0.000000 0.000000,-1.000000 0.000000,1.000000 0.000000,-1.000000 0.000000,17.000000 0.000000,-1.000000 0.000000,-15.000000 0.000000,-1.000000 0.000000,17.000000 0.000000,-1.000000 0.000000,0.000000 0.000000,1.000000 0.000000,-1.000000 0.000000,1.000000 0.000000,15.000000 0.000000,0.000000 0.000000,-16.000000 16.000000,1.000000 0.000000,15.000000-16.000000,0.000000 0.000000,0.000000 0.000000,0.000000 0.000000,-15.000000 0.000000,-1.000000 0.000000,1.000000 16.000000,-1.000000 0.000000,16.000000-16.000000,0.000000 0.000000,-31.000000 0.000000,0.000000 0.000000,-1.000000 0.000000,1.000000 0.000000,-16.000000 0.000000,-1.000000 0.000000,1.000000 0.000000,0.000000 0.000000,0.000000 0.000000,-1.000000 0.000000,1.000000 0.000000,0.000000 0.000000,-16.000000-16.000000,0.000000 0.000000,16.000000 16.000000,0.000000 0.000000,-1.000000 0.000000,1.000000 0.000000,0.000000 16.000000</inkml:trace>
</inkml:ink>
</file>

<file path=ppt/ink/ink47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27:18"/>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49313.000000 17600.000000,'31.000000'0.000000,"-15.000000"0.000000,0.000000 0.000000,0.000000 0.000000,0.000000 0.000000,-1.000000 0.000000,1.000000 0.000000,16.000000 0.000000,-1.000000 0.000000,-15.000000 0.000000,0.000000 0.000000,0.000000 0.000000,0.000000 0.000000,-1.000000 0.000000,1.000000 0.000000,16.000000 0.000000,-1.000000 0.000000,-15.000000 0.000000,0.000000 0.000000,0.000000 0.000000,0.000000 0.000000,15.000000 0.000000,1.000000 0.000000,-16.000000 0.000000,-1.000000 0.000000,17.000000 0.000000,0.000000 0.000000,-17.000000 0.000000,1.000000 0.000000,16.000000 0.000000,-1.000000 0.000000,1.000000 16.000000,-1.000000 0.000000,17.000000-16.000000,-1.000000 0.000000,-15.000000 0.000000,-1.000000 0.000000,1.000000 0.000000,0.000000 0.000000,15.000000 0.000000,0.000000 0.000000,-15.000000 0.000000,0.000000 0.000000,15.000000 0.000000,0.000000 0.000000,-15.000000 0.000000,0.000000 0.000000,-1.000000 0.000000,1.000000 0.000000,15.000000 0.000000,0.000000 0.000000,1.000000 0.000000,-1.000000 0.000000,-15.000000-16.000000,-1.000000 0.000000,33.000000 16.000000,-1.000000 0.000000,-16.000000-16.000000,1.000000 0.000000,15.000000 16.000000,0.000000 0.000000,0.000000-15.000000,0.000000-1.000000,16.000000 16.000000,0.000000 0.000000,0.000000-16.000000,0.000000 0.000000,0.000000 16.000000,0.000000 0.000000,0.000000-16.000000,0.000000 1.000000,-16.000000 15.000000,0.000000 0.000000,1.000000-16.000000,-1.000000 0.000000,0.000000 16.000000,0.000000 0.000000,-15.000000-16.000000,-1.000000 0.000000,16.000000 16.000000,0.000000 0.000000,1.000000 0.000000,-1.000000 0.000000,-16.000000-15.000000,0.000000-1.000000,17.000000 16.000000,-1.000000 0.000000,0.000000 0.000000,0.000000 0.000000,-15.000000 0.000000,-1.000000 0.000000,0.000000 0.000000,1.000000 0.000000,-1.000000-16.000000,1.000000 0.000000,-1.000000 16.000000,0.000000 0.000000,1.000000 0.000000,-1.000000 0.000000,-15.000000 0.000000,-1.000000 0.000000,17.000000 0.000000,-1.000000 0.000000,16.000000 0.000000,0.000000 0.000000,-15.000000-16.000000,-1.000000 1.000000,32.000000 15.000000,0.000000 0.000000,0.000000 0.000000,0.000000 0.000000,0.000000 0.000000,0.000000 0.000000,0.000000 0.000000,0.000000 0.000000,0.000000 0.000000,0.000000 0.000000,-16.000000 0.000000,0.000000 0.000000,0.000000 0.000000,1.000000 0.000000,15.000000 0.000000,0.000000 0.000000,-16.000000 0.000000,0.000000 0.000000,16.000000 0.000000,0.000000 0.000000,16.000000 0.000000,-1.000000 0.000000,-15.000000 0.000000,0.000000 0.000000,0.000000 0.000000,0.000000 0.000000,0.000000 0.000000,0.000000 0.000000,-31.000000 0.000000,-1.000000 0.000000,1.000000 0.000000,-1.000000 0.000000,0.000000 0.000000,1.000000 0.000000,15.000000 0.000000,0.000000 0.000000,-16.000000 0.000000,1.000000 0.000000,15.000000 0.000000,0.000000 0.000000,-15.000000 0.000000,-1.000000 0.000000,32.000000 0.000000,0.000000 0.000000,-16.000000 0.000000,0.000000 0.000000,0.000000 0.000000,1.000000 0.000000,-1.000000 0.000000,0.000000 0.000000,0.000000 0.000000,0.000000 0.000000,1.000000 0.000000,-1.000000 0.000000,-16.000000 0.000000,0.000000 0.000000,32.000000 0.000000,0.000000 0.000000,-31.000000 15.000000,-1.000000 1.000000,32.000000-16.000000,0.000000 0.000000,0.000000 0.000000,0.000000 0.000000,-16.000000 0.000000,0.000000 0.000000,16.000000 0.000000,0.000000 0.000000,-31.000000 16.000000,-1.000000 0.000000,16.000000-16.000000,1.000000 0.000000,-1.000000 0.000000,0.000000 0.000000,-16.000000 0.000000,1.000000 0.000000,15.000000 0.000000,0.000000 0.000000,-16.000000 16.000000,1.000000-1.000000,15.000000-15.000000,0.000000 0.000000,-15.000000 0.000000,-1.000000 0.000000,32.000000 0.000000,0.000000 0.000000,-32.000000 0.000000,1.000000 0.000000,15.000000 0.000000,0.000000 0.000000,0.000000 16.000000,0.000000 0.000000,1.000000-16.000000,-1.000000 0.000000,-16.000000 0.000000,1.000000 0.000000,15.000000 16.000000,0.000000 0.000000,0.000000-16.000000,0.000000 0.000000,0.000000 0.000000,1.000000 0.000000,-1.000000 0.000000,0.000000 0.000000,0.000000 15.000000,0.000000 1.000000,1.000000-16.000000,-1.000000 0.000000,0.000000 0.000000,0.000000 0.000000,0.000000 0.000000,0.000000 0.000000,1.000000 16.000000,-1.000000 0.000000,0.000000-16.000000,0.000000 0.000000,-15.000000 0.000000,-1.000000 0.000000,0.000000 0.000000,1.000000 0.000000,-1.000000 16.000000,1.000000-1.000000,-1.000000-15.000000,0.000000 0.000000,-15.000000 0.000000,-1.000000 0.000000,1.000000 0.000000,0.000000 0.000000,-1.000000 0.000000,1.000000 0.000000,-1.000000 0.000000,1.000000 0.000000,0.000000 0.000000,-1.000000 0.000000,-15.000000 0.000000,0.000000 0.000000,31.000000 0.000000,1.000000 0.000000,-17.000000 0.000000,1.000000 0.000000,-1.000000 0.000000,1.000000 0.000000,0.000000 0.000000,-1.000000 0.000000,1.000000 0.000000,-1.000000 0.000000,-15.000000 0.000000,0.000000 0.000000,15.000000 0.000000,1.000000 0.000000,-16.000000 0.000000,0.000000 0.000000,-32.000000 0.000000,0.000000 0.000000,-16.000000 0.000000,1.000000 0.000000,15.000000 0.000000,0.000000 0.000000,-31.000000 0.000000,0.000000 0.000000,-1.000000-15.000000,1.000000-1.000000,-32.000000 16.000000,0.000000 0.000000,-32.000000 0.000000,1.000000 0.000000,15.000000-16.000000,0.000000 0.000000,-47.000000 0.000000,0.000000 1.000000,15.000000-1.000000,1.000000 0.000000,-16.000000 0.000000,0.000000 0.000000,-16.000000 1.000000,0.000000-1.000000,16.000000 16.000000,0.000000 0.000000,15.000000-16.000000,1.000000 0.000000,-1.000000 0.000000,1.000000 1.000000,31.000000-1.000000,1.000000 0.000000,-17.000000 16.000000,0.000000 0.000000,1.000000-16.000000,-1.000000 0.000000,16.000000 16.000000,1.000000 0.000000,-1.000000 0.000000,0.000000 0.000000,16.000000 0.000000,0.000000 0.000000,0.000000 0.000000,0.000000 0.000000,-16.000000 0.000000,1.000000 0.000000,-1.000000 0.000000,0.000000 0.000000,-15.000000-15.000000,-1.000000-1.000000,16.000000 16.000000,0.000000 0.000000,-15.000000 0.000000,-1.000000 0.000000,17.000000 0.000000,-1.000000 0.000000,0.000000 0.000000,0.000000 0.000000,-15.000000 0.000000,-1.000000 0.000000,-15.000000 0.000000,-1.000000 0.000000,17.000000 0.000000,-1.000000 0.000000,1.000000 0.000000,-1.000000 0.000000,16.000000 0.000000,1.000000 0.000000,-1.000000 0.000000,0.000000 0.000000,-16.000000 0.000000,1.000000 0.000000,15.000000 0.000000,0.000000 0.000000,-15.000000 0.000000,-1.000000 0.000000,16.000000 0.000000,1.000000 0.000000,-1.000000 0.000000,0.000000 0.000000,16.000000 0.000000,0.000000 0.000000,-31.000000 0.000000,-1.000000 0.000000,0.000000 0.000000,1.000000 0.000000,-1.000000 0.000000,1.000000 0.000000,-17.000000 16.000000,1.000000-1.000000,31.000000-15.000000,0.000000 0.000000,1.000000 0.000000,-1.000000 0.000000,0.000000 0.000000,0.000000 0.000000,16.000000 0.000000,0.000000 0.000000,-15.000000 16.000000,-1.000000 0.000000,16.000000-16.000000,0.000000 0.000000,-16.000000 16.000000,0.000000 0.000000,16.000000-16.000000,0.000000 0.000000,0.000000 0.000000,0.000000 0.000000,16.000000 15.000000,0.000000 1.000000,-16.000000 0.000000,0.000000 0.000000,16.000000-16.000000,0.000000 0.000000,0.000000 0.000000,-1.000000 0.000000,1.000000 16.000000,0.000000-1.000000,0.000000-15.000000,0.000000 0.000000,0.000000 16.000000,-1.000000 0.000000,-15.000000 0.000000,0.000000 0.000000,16.000000-1.000000,0.000000 1.000000,0.000000-16.000000,0.000000 0.000000,-16.000000 16.000000,0.000000 0.000000,16.000000 0.000000,-1.000000-1.000000,1.000000-15.000000,0.000000 0.000000,0.000000 16.000000,0.000000 0.000000,-16.000000 0.000000,0.000000 0.000000,15.000000-16.000000,1.000000 0.000000,-16.000000 15.000000,0.000000 1.000000,16.000000 0.000000,0.000000 0.000000,0.000000-16.000000,0.000000 0.000000,15.000000 16.000000,1.000000-1.000000,-1.000000-15.000000,1.000000 0.000000,15.000000 0.000000,1.000000 0.000000,-1.000000 0.000000,1.000000 0.000000,15.000000 0.000000,0.000000 0.000000,0.000000 0.000000,1.000000 0.000000,-1.000000 0.000000,0.000000 0.000000,0.000000 0.000000,0.000000 0.000000,1.000000 0.000000,-1.000000 0.000000,0.000000 0.000000,0.000000 0.000000,48.000000 0.000000,-1.000000 0.000000,-15.000000 0.000000,0.000000 0.000000,31.000000 0.000000,1.000000 0.000000,-17.000000 0.000000</inkml:trace>
</inkml:ink>
</file>

<file path=ppt/ink/ink47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27:20"/>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62929.000000 17537.000000,'31.000000'0.000000,"-15.000000"-16.000000,0.000000 0.000000,0.000000 16.000000,-1.000000 0.000000,1.000000 0.000000,0.000000 0.000000,31.000000 0.000000,1.000000 0.000000,-1.000000 0.000000,0.000000 0.000000,17.000000 0.000000,-1.000000 0.000000,16.000000 0.000000,0.000000 0.000000,16.000000 0.000000,-1.000000 0.000000,1.000000 0.000000,0.000000 0.000000,0.000000 0.000000,-1.000000 0.000000,33.000000 0.000000,-1.000000 0.000000,-15.000000 0.000000,-1.000000 0.000000,32.000000 0.000000,1.000000 0.000000,-1.000000 0.000000,0.000000 0.000000,-16.000000 0.000000,1.000000 0.000000,-17.000000 0.000000,1.000000 0.000000,31.000000 0.000000,0.000000 0.000000,-16.000000 16.000000,1.000000 0.000000,15.000000-16.000000,0.000000 0.000000,0.000000 0.000000,0.000000 0.000000,-15.000000 0.000000,-1.000000 0.000000,1.000000 0.000000,-1.000000 0.000000,48.000000 0.000000,-1.000000 0.000000,-30.000000 0.000000,-1.000000 0.000000,0.000000 0.000000,0.000000 0.000000,-31.000000 0.000000,-1.000000 0.000000,32.000000 0.000000,1.000000 0.000000,-1.000000 0.000000,0.000000 0.000000,0.000000 0.000000,0.000000 0.000000,-31.000000 0.000000,-1.000000 0.000000,32.000000 16.000000,1.000000-1.000000,-33.000000-15.000000,1.000000 0.000000,-1.000000 16.000000,1.000000 0.000000,15.000000-16.000000,1.000000 0.000000,-17.000000 16.000000,1.000000 0.000000,-1.000000-1.000000,1.000000 1.000000,-1.000000 0.000000,1.000000 0.000000,15.000000-16.000000,1.000000 0.000000,-1.000000 16.000000,0.000000-1.000000,32.000000 1.000000,0.000000 0.000000,-47.000000 0.000000,0.000000-1.000000,-17.000000 1.000000,1.000000 0.000000,16.000000-16.000000,-1.000000 0.000000,-15.000000 0.000000,0.000000 0.000000,-16.000000 16.000000,0.000000 0.000000,0.000000-16.000000,0.000000 0.000000,-32.000000 0.000000,0.000000 0.000000,1.000000 0.000000,-1.000000 0.000000,1.000000 0.000000,-1.000000 0.000000,0.000000-16.000000,1.000000 0.000000,-1.000000 16.000000,1.000000 0.000000,15.000000 0.000000,0.000000 0.000000,0.000000 0.000000,0.000000 0.000000,-15.000000 0.000000,-1.000000 0.000000,16.000000-16.000000,0.000000 0.000000,-15.000000 16.000000,-1.000000 0.000000,1.000000 0.000000,-1.000000 0.000000,0.000000-15.000000,1.000000-1.000000,-17.000000 16.000000,1.000000 0.000000,-16.000000 0.000000,-1.000000 0.000000,-15.000000-16.000000</inkml:trace>
</inkml:ink>
</file>

<file path=ppt/ink/ink47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27:22"/>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8687.000000 20254.000000,'32.000000'0.000000,"-17.000000"0.000000,1.000000 0.000000,16.000000 15.000000,-1.000000 1.000000,17.000000-16.000000,-1.000000 0.000000,1.000000 0.000000,-1.000000 0.000000,0.000000 0.000000,1.000000 0.000000,31.000000 0.000000,0.000000 0.000000,0.000000 0.000000,0.000000 0.000000,15.000000 0.000000,1.000000 0.000000,16.000000-16.000000,-1.000000 1.000000,1.000000 15.000000,-1.000000 0.000000,-15.000000-16.000000,0.000000 0.000000,-16.000000 16.000000,0.000000 0.000000,0.000000 0.000000,0.000000 0.000000,-16.000000 0.000000,0.000000 0.000000,0.000000 0.000000,1.000000 0.000000,-1.000000 0.000000,0.000000 0.000000,0.000000 0.000000,0.000000 0.000000,16.000000 0.000000,0.000000 0.000000,0.000000 0.000000,0.000000 0.000000,0.000000 0.000000,0.000000 0.000000,16.000000 0.000000,0.000000 0.000000,15.000000 0.000000,1.000000 0.000000,-16.000000 0.000000,-1.000000 0.000000,17.000000 0.000000,0.000000 0.000000,15.000000 0.000000,0.000000 0.000000,1.000000 0.000000,-1.000000 0.000000,0.000000 0.000000,1.000000 0.000000,-1.000000 0.000000,0.000000 0.000000,-31.000000 0.000000,0.000000 0.000000,31.000000 0.000000,1.000000 0.000000,-17.000000 0.000000,1.000000 0.000000,-1.000000 0.000000,1.000000 0.000000,-16.000000 0.000000,0.000000 0.000000,-16.000000 0.000000,-1.000000 0.000000,1.000000 16.000000,0.000000 0.000000,0.000000-16.000000,0.000000 0.000000,0.000000 0.000000,0.000000 0.000000,16.000000 0.000000,0.000000 0.000000,0.000000 0.000000,-1.000000 0.000000,1.000000 0.000000,0.000000 0.000000,-16.000000 0.000000,0.000000 0.000000,0.000000 0.000000,0.000000 0.000000,0.000000 0.000000,0.000000 0.000000,0.000000 0.000000,0.000000 0.000000,31.000000 0.000000,1.000000 0.000000,0.000000 0.000000,-1.000000 0.000000,-31.000000 0.000000,0.000000 0.000000,16.000000 15.000000,0.000000 1.000000,-1.000000-16.000000,1.000000 0.000000,0.000000 0.000000,0.000000 0.000000,31.000000 0.000000,0.000000 0.000000,-15.000000 0.000000,0.000000 0.000000,-1.000000 0.000000,1.000000 0.000000,-1.000000-16.000000,1.000000 1.000000,-16.000000 15.000000,-1.000000 0.000000,1.000000-16.000000,0.000000 0.000000,0.000000 16.000000,-1.000000 0.000000,-15.000000 0.000000,0.000000 0.000000,16.000000-16.000000,0.000000 0.000000,0.000000 16.000000,-1.000000 0.000000,-15.000000 0.000000,0.000000 0.000000,-15.000000 0.000000,-1.000000 0.000000,16.000000-15.000000,0.000000-1.000000,-16.000000 16.000000,0.000000 0.000000,-15.000000 0.000000,-1.000000 0.000000,32.000000 0.000000,0.000000 0.000000,-16.000000-16.000000,0.000000 0.000000,0.000000 16.000000,1.000000 0.000000,-1.000000 0.000000,0.000000 0.000000,-16.000000 0.000000,1.000000 0.000000,-17.000000 0.000000,1.000000 0.000000,15.000000 0.000000,1.000000 0.000000,-17.000000 16.000000,1.000000 0.000000,-16.000000-16.000000,-1.000000 0.000000,17.000000 0.000000,0.000000 0.000000,-17.000000 0.000000,1.000000 0.000000,0.000000 0.000000,0.000000 0.000000,0.000000 0.000000,-1.000000 0.000000,1.000000 0.000000,0.000000 0.000000,0.000000-16.000000,0.000000 0.000000,-1.000000 16.000000,1.000000 0.000000,0.000000 0.000000,0.000000 0.000000,0.000000 0.000000,-1.000000 0.000000,1.000000-16.000000</inkml:trace>
</inkml:ink>
</file>

<file path=ppt/ink/ink4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49:09"/>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17840.000000 4530.000000,'0.000000'-20.000000,"10.000000"10.000000,-1.000000 0.000000,-18.000000 10.000000,-1.000000 0.000000,0.000000 0.000000,-1.000000 0.000000,1.000000 20.000000,1.000000 0.000000,-1.000000 0.000000,0.000000 0.000000,-1.000000 10.000000,1.000000 0.000000,1.000000 0.000000,-1.000000 0.000000,10.000000 0.000000,0.000000 0.000000,-10.000000 10.000000,-1.000000 0.000000,11.000000 10.000000,0.000000 0.000000,0.000000-10.000000,0.000000 0.000000,0.000000-10.000000,0.000000 0.000000,0.000000 10.000000,0.000000 0.000000,0.000000-20.000000,0.000000 0.000000,0.000000 0.000000,0.000000 0.000000,0.000000-10.000000,0.000000 0.000000,0.000000 10.000000,0.000000 0.000000,-10.000000-20.000000,1.000000 0.000000,9.000000 10.000000,0.000000 0.000000,-10.000000-10.000000,0.000000 0.000000,10.000000-10.000000</inkml:trace>
</inkml:ink>
</file>

<file path=ppt/ink/ink48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27:31"/>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11277.000000 23002.000000,'-31.000000'0.000000,"15.000000"0.000000,0.000000 0.000000,0.000000 0.000000,1.000000 0.000000,-17.000000 16.000000,0.000000 0.000000,17.000000-16.000000,-1.000000 0.000000,-31.000000 15.000000,-1.000000 1.000000,1.000000 0.000000,-1.000000 0.000000,-15.000000 0.000000,0.000000-1.000000,-16.000000 1.000000,0.000000 0.000000,16.000000 0.000000,0.000000 0.000000,-16.000000-16.000000,0.000000 0.000000,-16.000000 0.000000,0.000000 0.000000,16.000000-32.000000,0.000000 0.000000,0.000000 1.000000,0.000000-1.000000,0.000000-31.000000,0.000000 0.000000,16.000000 0.000000,0.000000-1.000000,16.000000-15.000000,-1.000000 0.000000,1.000000-15.000000,-1.000000-1.000000,33.000000 0.000000,-1.000000 0.000000,0.000000 16.000000,0.000000 0.000000,16.000000 0.000000,0.000000 0.000000,0.000000 16.000000,0.000000 0.000000,0.000000 0.000000,0.000000 0.000000,32.000000-16.000000,-1.000000 0.000000,1.000000 16.000000,0.000000-1.000000,-1.000000 1.000000,1.000000 0.000000,15.000000-16.000000,1.000000 0.000000,31.000000 16.000000,-1.000000 0.000000,17.000000 15.000000,0.000000 1.000000,16.000000 0.000000,-1.000000-1.000000,1.000000 1.000000,-1.000000-1.000000,17.000000 33.000000,-1.000000-1.000000,-31.000000 16.000000,0.000000 0.000000,-1.000000 0.000000,1.000000 0.000000,-32.000000 0.000000,0.000000 0.000000,1.000000 16.000000,-1.000000-1.000000,-16.000000 17.000000,1.000000 0.000000,-1.000000-1.000000,0.000000 1.000000,1.000000-1.000000,-1.000000 1.000000,-15.000000 15.000000,-1.000000 1.000000,17.000000-1.000000,-1.000000 1.000000,1.000000-1.000000,-1.000000 0.000000,-16.000000 1.000000,1.000000-1.000000,15.000000 0.000000,1.000000 1.000000,-1.000000 15.000000,1.000000 0.000000,-17.000000-15.000000,1.000000-1.000000,-16.000000 0.000000,-1.000000 1.000000,1.000000-1.000000,0.000000 1.000000,0.000000-1.000000,0.000000 0.000000,-16.000000 1.000000,0.000000-1.000000,-16.000000 0.000000,0.000000 1.000000,-16.000000-17.000000,1.000000 1.000000,-17.000000 31.000000,1.000000 0.000000,-16.000000-15.000000,0.000000-1.000000,15.000000 32.000000,1.000000 0.000000,-32.000000-16.000000,0.000000 0.000000,16.000000 16.000000,0.000000 0.000000,-1.000000-15.000000,1.000000-1.000000,-32.000000 16.000000,1.000000 0.000000,15.000000-32.000000,0.000000 1.000000,16.000000-17.000000,-1.000000 1.000000,-15.000000-1.000000,0.000000 1.000000,0.000000-16.000000,0.000000-1.000000,16.000000 1.000000,0.000000 0.000000,0.000000 0.000000,0.000000 0.000000,0.000000-16.000000,-1.000000 0.000000,1.000000 0.000000,0.000000 0.000000,-16.000000 0.000000,0.000000 0.000000,16.000000 0.000000,0.000000 0.000000,15.000000-16.000000,1.000000 0.000000,-16.000000-16.000000,0.000000 1.000000,15.000000-1.000000,1.000000 1.000000,15.000000-1.000000,1.000000 1.000000,-1.000000-17.000000,0.000000 1.000000,17.000000-16.000000,-1.000000-1.000000,0.000000 1.000000,0.000000 0.000000,16.000000 0.000000,0.000000 0.000000,0.000000-16.000000,0.000000 0.000000,0.000000 0.000000,0.000000 0.000000,0.000000 0.000000,0.000000 0.000000,32.000000 31.000000</inkml:trace>
</inkml:ink>
</file>

<file path=ppt/ink/ink48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27:37"/>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26947.000000 22939.000000,'31.000000'0.000000,"-15.000000"0.000000,0.000000 0.000000,0.000000-16.000000,-1.000000 0.000000,1.000000 16.000000,0.000000 0.000000,15.000000 0.000000,1.000000 0.000000,0.000000 0.000000,-1.000000 0.000000,1.000000 0.000000,-1.000000 0.000000,17.000000-16.000000,-1.000000 1.000000,16.000000 15.000000,1.000000 0.000000,-1.000000 0.000000,0.000000 0.000000,16.000000 0.000000,0.000000 0.000000,0.000000 0.000000,0.000000 0.000000,0.000000 0.000000,0.000000 0.000000,16.000000 0.000000,-1.000000 0.000000,1.000000 0.000000,0.000000 0.000000,0.000000 0.000000,-1.000000 0.000000,1.000000 0.000000,0.000000 0.000000,0.000000 0.000000,0.000000 0.000000,-16.000000 0.000000,-1.000000 0.000000,1.000000 0.000000,0.000000 0.000000,32.000000 0.000000,0.000000 0.000000,-17.000000 0.000000,1.000000 0.000000,16.000000 0.000000,-1.000000 0.000000,17.000000 0.000000,-1.000000 0.000000,-31.000000 0.000000,0.000000 0.000000,-1.000000-16.000000,1.000000 0.000000,16.000000 16.000000,-1.000000 0.000000,1.000000-16.000000,-1.000000 0.000000,1.000000 16.000000,-1.000000 0.000000,1.000000-15.000000,0.000000-1.000000,-17.000000 16.000000,1.000000 0.000000,0.000000 0.000000,0.000000 0.000000,-1.000000 0.000000,1.000000 0.000000,-16.000000 0.000000,0.000000 0.000000,16.000000 0.000000,0.000000 0.000000,0.000000 0.000000,-1.000000 0.000000,-15.000000 0.000000,0.000000 0.000000,0.000000 0.000000,0.000000 0.000000,0.000000 0.000000,0.000000 0.000000,-16.000000 0.000000,1.000000 0.000000,-1.000000 0.000000,0.000000 0.000000,16.000000 0.000000,0.000000 0.000000,0.000000 0.000000,0.000000 0.000000,0.000000 0.000000,0.000000 0.000000,31.000000 0.000000,1.000000 0.000000,-16.000000-16.000000,-1.000000 0.000000,1.000000 16.000000,0.000000 0.000000,16.000000 0.000000,-1.000000 0.000000,-15.000000 0.000000,0.000000 0.000000,15.000000 0.000000,1.000000 0.000000,15.000000 0.000000,1.000000 0.000000,-17.000000 0.000000,1.000000 0.000000,-17.000000 0.000000,1.000000 0.000000,16.000000 0.000000,-1.000000 0.000000,-15.000000-16.000000,0.000000 1.000000,0.000000 15.000000,-1.000000 0.000000,17.000000 0.000000,0.000000 0.000000,-17.000000 0.000000,1.000000 0.000000,0.000000 0.000000,0.000000 0.000000,-1.000000 0.000000,1.000000 0.000000,-32.000000 0.000000,1.000000 0.000000,15.000000 0.000000,0.000000 0.000000,0.000000 0.000000,-1.000000 0.000000,1.000000 0.000000,0.000000 0.000000,0.000000 0.000000,0.000000 0.000000,0.000000 0.000000,0.000000 0.000000,-15.000000 0.000000,-1.000000 0.000000,16.000000 0.000000,0.000000 0.000000,0.000000 0.000000,0.000000 0.000000,-16.000000 0.000000,0.000000 0.000000,16.000000 0.000000,0.000000 0.000000,0.000000 0.000000,0.000000 0.000000,16.000000 0.000000,-1.000000 0.000000,-15.000000 0.000000,0.000000 0.000000,0.000000 0.000000,0.000000 0.000000,0.000000 0.000000,0.000000 0.000000,-16.000000 0.000000,1.000000 0.000000,15.000000 0.000000,0.000000 0.000000,-16.000000 0.000000,0.000000 0.000000,16.000000 0.000000,0.000000 0.000000,0.000000 0.000000,0.000000 0.000000,0.000000 0.000000,0.000000 0.000000,16.000000 0.000000,-1.000000 0.000000,1.000000 0.000000,0.000000 0.000000,-16.000000 0.000000,0.000000 0.000000,0.000000 0.000000,0.000000 0.000000,16.000000 0.000000,-1.000000 0.000000,-15.000000 0.000000,0.000000 0.000000,16.000000 0.000000,0.000000 0.000000,15.000000 0.000000,1.000000 0.000000,-16.000000 0.000000,0.000000 0.000000,-1.000000 0.000000,1.000000 0.000000,0.000000 0.000000,0.000000 0.000000,-16.000000 0.000000,0.000000 0.000000,0.000000 15.000000,0.000000 1.000000,15.000000-16.000000,1.000000 0.000000,0.000000 0.000000,0.000000 0.000000,-16.000000 0.000000,0.000000 0.000000,15.000000 0.000000,1.000000 0.000000,-32.000000 0.000000,1.000000 0.000000,15.000000 0.000000,-1.000000 0.000000,-14.000000 0.000000,-1.000000 0.000000,0.000000 0.000000,0.000000 0.000000,16.000000 0.000000,0.000000 0.000000,-16.000000 0.000000,1.000000 0.000000,-1.000000 0.000000,0.000000 0.000000,0.000000 0.000000,0.000000 0.000000,0.000000 0.000000,1.000000 0.000000,-17.000000 0.000000,0.000000 0.000000,1.000000-16.000000,-1.000000 1.000000,1.000000 15.000000,-1.000000 0.000000,-15.000000 0.000000,-1.000000 0.000000,17.000000-16.000000,-1.000000 0.000000,0.000000 16.000000,1.000000 0.000000,-1.000000 0.000000,0.000000 0.000000,17.000000-16.000000,-1.000000 0.000000,0.000000 16.000000,0.000000 0.000000,0.000000 0.000000,1.000000 0.000000,-1.000000 0.000000,0.000000 0.000000,0.000000 0.000000,0.000000 0.000000,-15.000000 0.000000,-1.000000 0.000000,0.000000-15.000000,1.000000-1.000000,-17.000000 16.000000,1.000000 0.000000,15.000000 0.000000,1.000000 0.000000,-17.000000 0.000000,1.000000 0.000000,15.000000-16.000000,1.000000 0.000000,-32.000000 16.000000,-1.000000 0.000000,17.000000 0.000000,-1.000000 0.000000,1.000000-15.000000,0.000000-1.000000,-17.000000 16.000000,1.000000 0.000000,0.000000-16.000000,0.000000 0.000000,0.000000 0.000000,-1.000000 1.000000,1.000000 15.000000,0.000000 0.000000,0.000000-16.000000,0.000000 0.000000,-1.000000 0.000000,1.000000 0.000000,-16.000000 1.000000,0.000000-1.000000,16.000000 0.000000,0.000000 0.000000,0.000000 16.000000,-1.000000 0.000000,1.000000-16.000000,0.000000 1.000000,0.000000-1.000000,0.000000 0.000000,-16.000000 0.000000,0.000000 0.000000,15.000000 1.000000,1.000000-1.000000,-16.000000 0.000000,0.000000 0.000000,0.000000 0.000000,0.000000 1.000000,16.000000-1.000000,0.000000 0.000000,-16.000000 0.000000,0.000000 0.000000,0.000000 1.000000,0.000000-1.000000,0.000000 0.000000,0.000000 0.000000,0.000000-15.000000,0.000000-1.000000,0.000000 16.000000,0.000000 0.000000,0.000000 1.000000,0.000000-1.000000,-16.000000-16.000000,0.000000 1.000000,-15.000000 15.000000,-1.000000 0.000000,16.000000-15.000000,0.000000-1.000000,-15.000000 16.000000,-1.000000 0.000000,1.000000-15.000000,-1.000000-1.000000,-15.000000 16.000000,-1.000000 1.000000,17.000000-17.000000,-1.000000 0.000000,-15.000000 17.000000,-1.000000-1.000000,1.000000-16.000000,0.000000 1.000000,-1.000000-1.000000,1.000000 0.000000,-16.000000 17.000000,-1.000000-1.000000,17.000000-16.000000,0.000000 1.000000,-17.000000-1.000000,1.000000 0.000000,0.000000 17.000000,0.000000-1.000000,-16.000000 0.000000,0.000000 0.000000,-16.000000-15.000000,0.000000-1.000000,16.000000 16.000000,0.000000 1.000000,0.000000 15.000000,0.000000 0.000000,16.000000-16.000000,0.000000 0.000000,0.000000 0.000000,0.000000 0.000000,0.000000 16.000000,-1.000000 0.000000,1.000000-15.000000,0.000000-1.000000,0.000000 16.000000,0.000000 0.000000,-1.000000 0.000000,1.000000 0.000000,0.000000-16.000000,0.000000 0.000000,-16.000000 16.000000,0.000000 0.000000,16.000000 0.000000,0.000000 0.000000,-16.000000 0.000000,0.000000 0.000000,15.000000 0.000000,1.000000 0.000000,0.000000-16.000000,0.000000 1.000000,0.000000 15.000000,0.000000 0.000000,-16.000000 0.000000,0.000000 0.000000,0.000000 0.000000,0.000000 0.000000,-16.000000 0.000000,0.000000 0.000000,0.000000-16.000000,1.000000 0.000000,-1.000000 16.000000,0.000000 0.000000,-16.000000 0.000000,1.000000 0.000000,31.000000 0.000000,0.000000 0.000000,-16.000000-16.000000,0.000000 0.000000,16.000000 16.000000,0.000000 0.000000,-15.000000 0.000000,-1.000000 0.000000,0.000000 0.000000,0.000000 0.000000,1.000000-15.000000,-1.000000-1.000000,32.000000 16.000000,-1.000000 0.000000,1.000000 0.000000,0.000000 0.000000,-16.000000 0.000000,0.000000 0.000000,32.000000 0.000000,-1.000000 0.000000,-15.000000 0.000000,0.000000 0.000000,-16.000000 0.000000,0.000000 0.000000,16.000000 0.000000,0.000000 0.000000,-16.000000 0.000000,0.000000 0.000000,16.000000 0.000000,-1.000000 0.000000,-30.000000 0.000000,-1.000000 0.000000,0.000000 0.000000,0.000000 0.000000,16.000000 0.000000,0.000000 0.000000,0.000000 0.000000,0.000000 0.000000,-15.000000 0.000000,-1.000000 0.000000,-16.000000 0.000000,1.000000 0.000000,-1.000000 0.000000,1.000000 0.000000,-1.000000 0.000000,0.000000 0.000000,32.000000 0.000000,0.000000 0.000000,0.000000 0.000000,0.000000 0.000000,16.000000 0.000000,0.000000 0.000000,0.000000 0.000000,0.000000 0.000000,15.000000 16.000000,1.000000-1.000000,0.000000-15.000000,-1.000000 0.000000,-15.000000 16.000000,0.000000 0.000000,15.000000 0.000000,1.000000 0.000000,-16.000000-16.000000,0.000000 0.000000,15.000000 15.000000,1.000000 1.000000,0.000000 0.000000,-1.000000 0.000000,-15.000000 0.000000,0.000000-1.000000,15.000000 1.000000,1.000000 0.000000,-16.000000 0.000000,0.000000 0.000000,-1.000000 15.000000,1.000000 1.000000,-16.000000-16.000000,0.000000-1.000000,16.000000 17.000000,0.000000-1.000000,-16.000000-15.000000,0.000000 0.000000,16.000000 16.000000,0.000000-1.000000,-1.000000-15.000000,1.000000 0.000000,16.000000 15.000000,0.000000 1.000000,15.000000 0.000000,0.000000-1.000000,-15.000000-15.000000,0.000000 0.000000,15.000000 15.000000,0.000000 1.000000,1.000000 0.000000,-1.000000-1.000000,1.000000-15.000000,-1.000000 0.000000,0.000000 15.000000,1.000000 1.000000,-1.000000 0.000000,1.000000-1.000000,-1.000000-15.000000,0.000000 0.000000,1.000000 15.000000,-1.000000 1.000000,17.000000-1.000000,-1.000000 1.000000,0.000000-16.000000,0.000000 0.000000,0.000000-1.000000,1.000000 1.000000,15.000000 16.000000,0.000000-1.000000,-16.000000-15.000000,0.000000 0.000000,16.000000 0.000000,0.000000 0.000000,0.000000-1.000000,0.000000 1.000000,0.000000 0.000000,0.000000 0.000000,16.000000 0.000000,0.000000-1.000000,-1.000000 1.000000,1.000000 0.000000,0.000000 0.000000,0.000000 0.000000,0.000000-1.000000,-1.000000 1.000000,17.000000 0.000000,-1.000000 0.000000,1.000000 0.000000,0.000000-1.000000,-1.000000 17.000000,1.000000 0.000000,15.000000-32.000000,1.000000 0.000000,-1.000000 15.000000,0.000000 1.000000,1.000000 0.000000,-1.000000 0.000000,1.000000 0.000000,-1.000000-1.000000,0.000000 1.000000,1.000000 0.000000,15.000000-16.000000,0.000000 0.000000,0.000000 16.000000,0.000000-1.000000,1.000000-15.000000,-1.000000 0.000000,16.000000 16.000000,0.000000 0.000000,-16.000000-16.000000,0.000000 0.000000,0.000000 0.000000,0.000000 0.000000,16.000000 0.000000,0.000000 0.000000,-15.000000 0.000000,-1.000000 0.000000,0.000000 0.000000,0.000000 0.000000,0.000000 0.000000,1.000000 0.000000,-1.000000 0.000000,0.000000 0.000000,16.000000 0.000000,0.000000 0.000000,16.000000 0.000000,-1.000000 0.000000,-15.000000 0.000000,0.000000 0.000000,16.000000 0.000000,0.000000 0.000000,0.000000 0.000000,-1.000000 0.000000,1.000000-16.000000,0.000000 0.000000,0.000000 16.000000,0.000000 0.000000,15.000000 0.000000,1.000000 0.000000,15.000000-15.000000,0.000000-1.000000,-15.000000 16.000000,0.000000 0.000000,15.000000 0.000000,0.000000 0.000000,-15.000000-16.000000,-1.000000 0.000000,1.000000 16.000000,0.000000 0.000000,31.000000 0.000000,0.000000 0.000000,-32.000000 0.000000,1.000000 0.000000,15.000000-15.000000,1.000000-1.000000,-17.000000 16.000000,1.000000 0.000000,-16.000000 0.000000,-1.000000 0.000000,17.000000 0.000000,0.000000 0.000000,15.000000-16.000000,0.000000 0.000000,-15.000000 16.000000,-1.000000 0.000000,1.000000 0.000000,0.000000 0.000000,15.000000 0.000000,0.000000 0.000000,-15.000000 0.000000,-1.000000 0.000000,1.000000-16.000000,0.000000 1.000000,15.000000 15.000000,0.000000 0.000000,1.000000 0.000000,-1.000000 0.000000,-31.000000 0.000000,0.000000 0.000000,15.000000 0.000000,1.000000 0.000000,-17.000000 0.000000,1.000000 0.000000,0.000000 0.000000,0.000000 0.000000,0.000000 0.000000,-1.000000 0.000000,1.000000 0.000000,0.000000 0.000000,0.000000 0.000000,-1.000000 0.000000,-15.000000 0.000000,0.000000 0.000000,-15.000000 0.000000,-1.000000 0.000000,0.000000 0.000000,0.000000 0.000000,0.000000 0.000000,0.000000 0.000000,1.000000 0.000000,-1.000000 0.000000,16.000000 0.000000,0.000000 0.000000,-16.000000 0.000000,0.000000 0.000000,-15.000000 0.000000,-1.000000 0.000000,16.000000 0.000000,0.000000 0.000000,0.000000 0.000000,1.000000 0.000000,-17.000000 0.000000,0.000000 0.000000,17.000000 0.000000,-1.000000 0.000000,-16.000000 0.000000,1.000000 0.000000,-17.000000 0.000000,1.000000 0.000000,31.000000 0.000000,0.000000 0.000000,-16.000000 0.000000,1.000000 0.000000,-1.000000 0.000000,1.000000 0.000000,-1.000000 0.000000,0.000000 0.000000,17.000000 0.000000,-1.000000 0.000000,0.000000 0.000000,0.000000 0.000000,0.000000 0.000000,0.000000 0.000000,1.000000 0.000000,-1.000000 0.000000,0.000000 0.000000,0.000000 0.000000,0.000000 15.000000,1.000000 1.000000,-1.000000-16.000000,0.000000 0.000000,-16.000000 0.000000,1.000000 0.000000,31.000000 0.000000,0.000000 0.000000,0.000000 0.000000,0.000000 0.000000,15.000000 0.000000,1.000000 0.000000,16.000000 16.000000,-1.000000 0.000000,-15.000000-16.000000,0.000000 0.000000,15.000000 16.000000,1.000000-1.000000,0.000000-15.000000,-1.000000 0.000000,1.000000 16.000000,-1.000000 0.000000,1.000000 0.000000,-1.000000-1.000000,1.000000-15.000000,0.000000 0.000000,-17.000000 16.000000,1.000000 0.000000,-16.000000-16.000000,0.000000 0.000000,0.000000 16.000000,0.000000 0.000000,-32.000000-16.000000,1.000000 0.000000,15.000000 0.000000,0.000000 0.000000,-15.000000 15.000000,-1.000000 1.000000,16.000000-16.000000,0.000000 0.000000,0.000000 0.000000,1.000000 0.000000,30.000000 0.000000,1.000000 0.000000,-16.000000 16.000000,0.000000 0.000000,0.000000-16.000000,0.000000 0.000000,0.000000 0.000000,0.000000 0.000000,0.000000 0.000000,0.000000 0.000000,0.000000 16.000000,0.000000-1.000000,32.000000-15.000000,-1.000000 0.000000,-15.000000 0.000000,0.000000 0.000000,15.000000 16.000000,1.000000 0.000000,-1.000000-16.000000,1.000000 0.000000,-16.000000 16.000000,-1.000000 0.000000,17.000000-16.000000,0.000000 0.000000,-17.000000 15.000000,1.000000 1.000000,0.000000-16.000000,0.000000 0.000000,15.000000 0.000000,1.000000 0.000000,-16.000000 16.000000,-1.000000 0.000000,-15.000000-16.000000,0.000000 0.000000,-16.000000 0.000000,1.000000 0.000000,15.000000 0.000000,0.000000 0.000000,0.000000 16.000000,0.000000-1.000000,15.000000-15.000000,1.000000 0.000000,0.000000 0.000000,0.000000 0.000000,15.000000 0.000000,1.000000 0.000000,-16.000000 0.000000,-1.000000 0.000000,1.000000 0.000000,0.000000 0.000000,0.000000 0.000000,-1.000000 0.000000,-15.000000 16.000000,0.000000 0.000000,32.000000-16.000000,0.000000 0.000000,-17.000000 0.000000,1.000000 0.000000,16.000000 0.000000,-1.000000 0.000000,1.000000 0.000000,-1.000000 0.000000,-15.000000 0.000000,0.000000 0.000000,0.000000 16.000000,-1.000000 0.000000,1.000000-16.000000,0.000000 0.000000,16.000000 0.000000,-1.000000 0.000000,1.000000 15.000000,-1.000000 1.000000,1.000000-16.000000,-1.000000 0.000000,-15.000000 16.000000,0.000000 0.000000,-16.000000-16.000000,0.000000 0.000000,0.000000 16.000000,0.000000-1.000000,0.000000-15.000000,0.000000 0.000000,0.000000 0.000000,0.000000 0.000000,0.000000 16.000000,0.000000 0.000000,0.000000-16.000000,0.000000 0.000000,-16.000000 0.000000,0.000000 0.000000,0.000000 16.000000,0.000000 0.000000,-15.000000-16.000000,-1.000000 0.000000,1.000000 0.000000,-1.000000 0.000000,-31.000000 15.000000,0.000000 1.000000,-1.000000-16.000000,1.000000 0.000000,0.000000 0.000000,0.000000 0.000000,-32.000000 0.000000,0.000000 0.000000,0.000000 0.000000,1.000000 0.000000,-1.000000-31.000000</inkml:trace>
</inkml:ink>
</file>

<file path=ppt/ink/ink48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27:43"/>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9729.000000 29162.000000,'0.000000'-31.000000,"0.000000"15.000000,0.000000 0.000000,16.000000 16.000000,0.000000 0.000000,0.000000-16.000000,0.000000 0.000000,-1.000000 1.000000,1.000000-1.000000,0.000000 16.000000,0.000000 0.000000,15.000000-16.000000,1.000000 0.000000,0.000000 0.000000,-1.000000 1.000000,17.000000 15.000000,-1.000000 0.000000,0.000000-16.000000,1.000000 0.000000,15.000000 16.000000,0.000000 0.000000,32.000000 0.000000,0.000000 0.000000,-16.000000-16.000000,0.000000 0.000000,15.000000 16.000000,1.000000 0.000000,0.000000 0.000000,0.000000 0.000000,-1.000000 0.000000,1.000000 0.000000,-16.000000 0.000000,0.000000 0.000000,0.000000 16.000000,0.000000 0.000000,-16.000000 0.000000,1.000000 0.000000,-17.000000-1.000000,0.000000 1.000000,16.000000 0.000000,1.000000 0.000000,-33.000000-16.000000,1.000000 0.000000,15.000000 16.000000,1.000000-1.000000,-17.000000-15.000000,1.000000 0.000000,15.000000 0.000000,1.000000 0.000000,-1.000000-15.000000,0.000000-1.000000,17.000000 0.000000,-1.000000 0.000000,0.000000 0.000000,0.000000 1.000000,16.000000-17.000000,0.000000 0.000000,0.000000 17.000000,0.000000-1.000000,16.000000-16.000000,0.000000 1.000000,-16.000000 15.000000,-1.000000 0.000000,1.000000 0.000000,0.000000 1.000000,-15.000000-1.000000,-1.000000 0.000000,-16.000000 16.000000,1.000000 0.000000,-1.000000 0.000000,0.000000 0.000000,1.000000 0.000000,-1.000000 0.000000,-15.000000 0.000000,-1.000000 0.000000,1.000000 0.000000,-1.000000 0.000000,-15.000000 16.000000,0.000000 0.000000,16.000000-16.000000,-1.000000 0.000000,17.000000 15.000000,-1.000000 1.000000,-15.000000-16.000000,-1.000000 0.000000,17.000000 0.000000,-1.000000 0.000000,16.000000 0.000000,0.000000 0.000000,-15.000000 0.000000,-1.000000 0.000000,32.000000 0.000000,0.000000 0.000000,-16.000000-16.000000,0.000000 1.000000,1.000000-1.000000,-1.000000 0.000000,16.000000 0.000000,0.000000 0.000000,0.000000 1.000000,0.000000-1.000000,-16.000000 16.000000,0.000000 0.000000,16.000000 0.000000,0.000000 0.000000,-16.000000 0.000000,0.000000 0.000000,1.000000 0.000000,-1.000000 0.000000,0.000000 0.000000,0.000000 0.000000,-31.000000 0.000000,-1.000000 0.000000,1.000000 16.000000,-1.000000-1.000000,1.000000 1.000000,0.000000 0.000000,-17.000000 0.000000,1.000000 0.000000,0.000000-16.000000,0.000000 0.000000,0.000000 15.000000,-1.000000 1.000000,1.000000-16.000000,0.000000 0.000000,16.000000 0.000000,-1.000000 0.000000,1.000000 0.000000,-1.000000 0.000000,1.000000 0.000000,0.000000 0.000000,-1.000000 0.000000,1.000000 0.000000,15.000000 0.000000,1.000000 0.000000,-1.000000 0.000000,0.000000 0.000000,1.000000 0.000000,-1.000000 0.000000,16.000000 0.000000,0.000000 0.000000,-15.000000 16.000000,-1.000000 0.000000,16.000000-16.000000,1.000000 0.000000,-17.000000 0.000000,0.000000 0.000000,1.000000 0.000000,-1.000000 0.000000,1.000000 0.000000,-1.000000 0.000000,-16.000000 0.000000,1.000000 0.000000,0.000000 0.000000,-1.000000 0.000000,-15.000000 0.000000,0.000000 0.000000,0.000000 0.000000,-1.000000 0.000000,1.000000 0.000000,0.000000 0.000000,0.000000 0.000000,0.000000 0.000000,-1.000000 0.000000,1.000000 0.000000,0.000000 0.000000,0.000000 0.000000,0.000000-16.000000,-1.000000 0.000000,1.000000 16.000000,0.000000 0.000000,0.000000 0.000000,0.000000 0.000000,-1.000000 0.000000,1.000000 0.000000,16.000000 0.000000,-1.000000 0.000000,-15.000000 0.000000,0.000000 0.000000,0.000000 0.000000,0.000000 0.000000,-1.000000 0.000000</inkml:trace>
</inkml:ink>
</file>

<file path=ppt/ink/ink48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27:46"/>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40815.000000 28941.000000,'32.000000'0.000000,"-1.000000"0.000000,1.000000 0.000000,-1.000000 0.000000,1.000000 0.000000,-1.000000 0.000000,1.000000 0.000000,-16.000000 0.000000,0.000000 0.000000,-1.000000 0.000000,1.000000 0.000000,0.000000 0.000000,0.000000 0.000000,-32.000000 0.000000,0.000000 0.000000,-31.000000 0.000000,-1.000000 0.000000,-15.000000 0.000000,0.000000 0.000000,-16.000000 0.000000,0.000000 0.000000,-31.000000 0.000000,-1.000000 0.000000,-31.000000-16.000000,0.000000 0.000000,-16.000000 16.000000,0.000000 0.000000,-48.000000-15.000000,1.000000-1.000000,-32.000000 16.000000,0.000000 0.000000,-15.000000-16.000000,-1.000000 0.000000,16.000000 1.000000,0.000000-1.000000,0.000000 0.000000,0.000000 0.000000,79.000000 16.000000,0.000000 0.000000,32.000000 0.000000,-1.000000 0.000000,48.000000 0.000000,0.000000 0.000000,48.000000 0.000000,-1.000000 0.000000,48.000000 0.000000,0.000000 0.000000,47.000000 0.000000,0.000000 0.000000,32.000000 0.000000,0.000000 0.000000,63.000000 0.000000,0.000000 0.000000,0.000000 0.000000,0.000000 0.000000,31.000000 0.000000,1.000000 0.000000,-1.000000 16.000000,1.000000 0.000000,-1.000000-16.000000,1.000000 0.000000,31.000000 16.000000,0.000000-1.000000,16.000000-15.000000,0.000000 0.000000,-47.000000 16.000000,-1.000000 0.000000,1.000000-16.000000,-1.000000 0.000000,-31.000000 16.000000,0.000000-1.000000,-47.000000 1.000000,-1.000000 0.000000,-47.000000-16.000000,1.000000 0.000000,-33.000000 0.000000,1.000000 0.000000,-16.000000 0.000000,-1.000000 0.000000,-46.000000 0.000000,-1.000000 0.000000,-15.000000 0.000000,-1.000000 0.000000,-46.000000 0.000000,-1.000000 0.000000,0.000000 0.000000,0.000000 0.000000,-31.000000 0.000000,0.000000 0.000000,-32.000000-16.000000,0.000000 0.000000,0.000000 1.000000,0.000000-1.000000,0.000000 16.000000,0.000000 0.000000,-47.000000-16.000000,-1.000000 0.000000,-15.000000 16.000000,0.000000 0.000000,16.000000-15.000000,-1.000000-1.000000,17.000000 16.000000,-1.000000 0.000000,95.000000-16.000000,1.000000 0.000000,46.000000 16.000000,1.000000 0.000000,31.000000-16.000000,0.000000 1.000000,48.000000 15.000000,-1.000000 0.000000,48.000000 0.000000,0.000000 0.000000,48.000000 15.000000,-1.000000 1.000000,0.000000-16.000000,1.000000 0.000000,31.000000 0.000000,0.000000 0.000000,31.000000 16.000000,1.000000 0.000000,-1.000000-16.000000,1.000000 0.000000,15.000000 16.000000,1.000000-1.000000,15.000000 1.000000,0.000000 0.000000,-16.000000 0.000000,1.000000-1.000000,-33.000000 1.000000,1.000000 0.000000,-32.000000 0.000000,0.000000 0.000000,-63.000000-16.000000,0.000000 0.000000,-31.000000 15.000000,-1.000000 1.000000,-110.000000-16.000000,0.000000 0.000000,-48.000000 0.000000,1.000000 0.000000,-48.000000 0.000000,0.000000 0.000000,-32.000000 0.000000,1.000000 0.000000,-33.000000 0.000000,1.000000 0.000000,16.000000-16.000000,0.000000 1.000000,-16.000000-1.000000,-1.000000 0.000000,-46.000000 0.000000,-1.000000 0.000000,64.000000 1.000000,0.000000-1.000000,31.000000 0.000000,0.000000 0.000000,64.000000 1.000000,-1.000000-1.000000,64.000000 16.000000,-1.000000 0.000000,80.000000 0.000000,-1.000000 0.000000,48.000000 0.000000,0.000000 0.000000,48.000000 0.000000,-1.000000 0.000000,32.000000 0.000000,0.000000 0.000000,16.000000 0.000000,0.000000 0.000000,15.000000 0.000000,1.000000 0.000000,31.000000 16.000000,0.000000-1.000000,-32.000000-15.000000,1.000000 0.000000,15.000000 16.000000,1.000000 0.000000,-17.000000 0.000000,1.000000-1.000000,-64.000000 1.000000,0.000000 0.000000,-47.000000 0.000000,0.000000 0.000000,-63.000000-1.000000,0.000000 1.000000,-32.000000-16.000000,0.000000 0.000000,-47.000000 16.000000,0.000000 0.000000,-32.000000-16.000000,1.000000 0.000000,-64.000000 0.000000,0.000000 0.000000,0.000000 0.000000,0.000000 0.000000,-16.000000-16.000000,0.000000 0.000000,48.000000 16.000000,-1.000000 0.000000,1.000000-16.000000,0.000000 1.000000,47.000000 15.000000,0.000000 0.000000,31.000000 0.000000,1.000000 0.000000,31.000000 0.000000,0.000000 0.000000,48.000000 0.000000,0.000000 0.000000,15.000000 0.000000,0.000000 0.000000,17.000000 15.000000,-1.000000 1.000000,-16.000000 0.000000</inkml:trace>
</inkml:ink>
</file>

<file path=ppt/ink/ink48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27:48"/>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57590.000000 29067.000000,'0.000000'-31.000000,"-16.000000"15.000000,0.000000 0.000000,-15.000000 16.000000,-1.000000 0.000000,0.000000 0.000000,1.000000 0.000000,-48.000000 0.000000,0.000000 0.000000,-16.000000 0.000000,0.000000 0.000000,-63.000000 0.000000,0.000000 0.000000,-15.000000 0.000000,-1.000000 0.000000,-16.000000 0.000000,1.000000 0.000000,-17.000000-16.000000,1.000000 1.000000,-32.000000 15.000000,0.000000 0.000000,16.000000 0.000000,0.000000 0.000000,0.000000 0.000000,0.000000 0.000000,-32.000000 0.000000,0.000000 0.000000,32.000000-16.000000,0.000000 0.000000,47.000000 16.000000,0.000000 0.000000,1.000000-16.000000,-1.000000 0.000000,48.000000 16.000000,-1.000000 0.000000,48.000000 0.000000,0.000000 0.000000,32.000000-15.000000,-1.000000-1.000000,33.000000 16.000000,-1.000000 0.000000,47.000000 0.000000,1.000000 0.000000,47.000000 0.000000,0.000000 0.000000,16.000000 0.000000,0.000000 0.000000,47.000000 0.000000,0.000000 0.000000,0.000000 0.000000,0.000000 0.000000,16.000000 0.000000,0.000000 0.000000,16.000000 16.000000,0.000000-1.000000,15.000000-15.000000,1.000000 0.000000,15.000000 16.000000,0.000000 0.000000,32.000000-16.000000,0.000000 0.000000,16.000000 16.000000,0.000000 0.000000,-32.000000-1.000000,0.000000 1.000000,0.000000 0.000000,0.000000 0.000000,-63.000000 0.000000,0.000000-1.000000,-16.000000 1.000000,0.000000 0.000000,-31.000000-16.000000,0.000000 0.000000,-48.000000 16.000000,0.000000 0.000000,-31.000000-16.000000,-1.000000 0.000000,1.000000 0.000000,-1.000000 0.000000,-62.000000 0.000000,-1.000000 0.000000,1.000000 0.000000,-1.000000 0.000000,-15.000000 0.000000,-1.000000 0.000000,32.000000-16.000000</inkml:trace>
</inkml:ink>
</file>

<file path=ppt/ink/ink48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27:53"/>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62202.000000 29131.000000,'32.000000'0.000000,"-17.000000"0.000000,1.000000 0.000000,0.000000 0.000000,0.000000 0.000000,0.000000-16.000000,-1.000000 0.000000,1.000000 16.000000,0.000000 0.000000,16.000000 0.000000,-1.000000 0.000000,1.000000 0.000000,-1.000000 0.000000,17.000000 0.000000,-1.000000 0.000000,16.000000-16.000000,0.000000 0.000000,1.000000 16.000000,-1.000000 0.000000,16.000000 0.000000,0.000000 0.000000,16.000000 0.000000,-1.000000 0.000000,-15.000000 0.000000,0.000000 0.000000,16.000000 0.000000,0.000000 0.000000,-32.000000-15.000000,0.000000-1.000000,16.000000 16.000000,0.000000 0.000000,0.000000 0.000000,0.000000 0.000000,0.000000 0.000000,0.000000 0.000000,16.000000 0.000000,0.000000 0.000000,-1.000000 0.000000,1.000000 0.000000,0.000000 0.000000,0.000000 0.000000,15.000000 0.000000,1.000000 0.000000,-16.000000 0.000000,-1.000000 0.000000,1.000000 0.000000,0.000000 0.000000,15.000000 0.000000,1.000000 0.000000,0.000000 0.000000,-1.000000 0.000000,17.000000 0.000000,-1.000000 0.000000,0.000000 0.000000,1.000000 0.000000,-33.000000 0.000000,1.000000 0.000000,16.000000 0.000000,-1.000000 0.000000,1.000000 0.000000,-1.000000 0.000000,1.000000 0.000000,0.000000 0.000000,-1.000000 0.000000,1.000000 0.000000,-17.000000 0.000000,1.000000 0.000000,0.000000 0.000000,0.000000 0.000000,-16.000000 0.000000,0.000000 0.000000,16.000000 0.000000,-1.000000 0.000000,17.000000 0.000000,-1.000000 0.000000,1.000000 0.000000,0.000000 0.000000,-1.000000 0.000000,1.000000 0.000000,-1.000000 0.000000,1.000000 0.000000,-32.000000 0.000000,0.000000 0.000000,16.000000 0.000000,-1.000000 0.000000,-15.000000 0.000000,0.000000 0.000000,0.000000 0.000000,0.000000 0.000000,32.000000 0.000000,-1.000000 0.000000,1.000000 0.000000,0.000000 0.000000,-17.000000 0.000000,1.000000 0.000000,0.000000 0.000000,0.000000 0.000000,-16.000000 0.000000,0.000000 0.000000,0.000000 0.000000,0.000000 0.000000,15.000000 0.000000,1.000000 0.000000,0.000000 0.000000,0.000000 0.000000,-16.000000 16.000000,0.000000-1.000000,15.000000-15.000000,1.000000 0.000000,-32.000000 16.000000,0.000000 0.000000,-15.000000-16.000000,-1.000000 0.000000,-15.000000 16.000000,-1.000000 0.000000,1.000000-16.000000,0.000000 0.000000,-17.000000 0.000000,1.000000 0.000000,0.000000 0.000000,0.000000 0.000000,-32.000000 0.000000,0.000000 0.000000,0.000000 0.000000,1.000000 0.000000,-1.000000 0.000000,0.000000 0.000000,-31.000000-16.000000,-1.000000 0.000000,17.000000 16.000000,-1.000000 0.000000,-31.000000 0.000000,0.000000 0.000000,0.000000 0.000000,-1.000000 0.000000,-15.000000 0.000000,0.000000 0.000000,0.000000-16.000000,0.000000 0.000000,-15.000000 16.000000,-1.000000 0.000000,-16.000000 0.000000,1.000000 0.000000,15.000000 0.000000,0.000000 0.000000,0.000000-15.000000,1.000000-1.000000,-1.000000 16.000000,0.000000 0.000000,0.000000-16.000000,1.000000 0.000000,-17.000000 16.000000,0.000000 0.000000,1.000000-16.000000,-1.000000 1.000000,1.000000-1.000000,-1.000000 0.000000,-15.000000 0.000000,-1.000000 0.000000,33.000000 16.000000,-1.000000 0.000000,0.000000-15.000000,0.000000-1.000000,-31.000000 16.000000,0.000000 0.000000,31.000000-16.000000,0.000000 0.000000,-15.000000 16.000000,-1.000000 0.000000,0.000000 0.000000,1.000000 0.000000,15.000000-15.000000,0.000000-1.000000,0.000000 16.000000,1.000000 0.000000,-17.000000 0.000000,1.000000 0.000000,-1.000000 0.000000,0.000000 0.000000,1.000000-16.000000,-1.000000 0.000000,1.000000 16.000000,-1.000000 0.000000,16.000000 0.000000,1.000000 0.000000,-1.000000 0.000000,0.000000 0.000000,0.000000-16.000000,1.000000 1.000000,15.000000 15.000000,0.000000 0.000000,0.000000 0.000000,0.000000 0.000000,-16.000000 0.000000,0.000000 0.000000,0.000000 0.000000,1.000000 0.000000,15.000000 0.000000,0.000000 0.000000,-16.000000 0.000000,0.000000 0.000000,32.000000 0.000000,0.000000 0.000000,-32.000000 0.000000,0.000000 0.000000,0.000000 0.000000,1.000000 0.000000,15.000000 15.000000,0.000000 1.000000,-16.000000-16.000000,0.000000 0.000000,0.000000 0.000000,1.000000 0.000000,30.000000 0.000000,1.000000 0.000000,0.000000 0.000000,0.000000 0.000000,-16.000000 0.000000,0.000000 0.000000,16.000000 0.000000,-1.000000 0.000000,1.000000 0.000000,0.000000 0.000000,-16.000000 0.000000,0.000000 0.000000,16.000000 0.000000,0.000000 0.000000,15.000000 16.000000,1.000000 0.000000,-16.000000-16.000000,0.000000 0.000000,31.000000 0.000000,0.000000 0.000000,1.000000 0.000000,-1.000000 0.000000,1.000000 0.000000,-1.000000 0.000000,1.000000 0.000000,-1.000000 0.000000,16.000000 0.000000,0.000000 0.000000,16.000000 16.000000,0.000000-1.000000,-15.000000-15.000000,-1.000000 0.000000,0.000000 0.000000,0.000000 0.000000,16.000000 16.000000,0.000000 0.000000,0.000000 0.000000,0.000000-1.000000,0.000000 1.000000</inkml:trace>
</inkml:ink>
</file>

<file path=ppt/ink/ink48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28:11"/>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17659.000000 31089.000000,'0.000000'-31.000000,"16.000000"-1.000000,-1.000000 0.000000,-15.000000 17.000000,0.000000-1.000000,16.000000 0.000000,0.000000 0.000000,16.000000 1.000000,-1.000000-1.000000,1.000000 16.000000,-1.000000 0.000000,-15.000000 0.000000,0.000000 0.000000,16.000000 0.000000,-1.000000 0.000000,-15.000000 0.000000,0.000000 0.000000,0.000000 0.000000,-1.000000 0.000000,-15.000000 16.000000,0.000000-1.000000,0.000000 1.000000,0.000000 0.000000,0.000000 0.000000,0.000000-1.000000,-15.000000 1.000000,-1.000000 0.000000,0.000000-16.000000,0.000000 0.000000,16.000000-16.000000,0.000000 0.000000,-16.000000 1.000000,1.000000-1.000000,15.000000 0.000000,0.000000 0.000000,0.000000-15.000000,0.000000-1.000000,0.000000-15.000000,0.000000-1.000000,0.000000 1.000000,0.000000 0.000000,0.000000-17.000000,0.000000 1.000000,0.000000 0.000000,0.000000 0.000000,31.000000 0.000000,1.000000-1.000000,-16.000000 17.000000,-1.000000 0.000000,1.000000-1.000000,0.000000 1.000000,15.000000 15.000000,1.000000 1.000000,-16.000000-1.000000,0.000000 1.000000,15.000000 15.000000,1.000000 0.000000,-1.000000 16.000000,1.000000 0.000000,0.000000-16.000000,-1.000000 0.000000,1.000000 16.000000,-1.000000 0.000000,17.000000-15.000000,-1.000000-1.000000,1.000000 0.000000,-1.000000 0.000000,0.000000 16.000000,1.000000 0.000000,-1.000000-16.000000,0.000000 1.000000,1.000000-1.000000,-1.000000 0.000000,16.000000 0.000000,1.000000 0.000000,-17.000000 1.000000,0.000000-1.000000,1.000000-16.000000,-1.000000 1.000000,1.000000 15.000000,-1.000000 0.000000,-15.000000 0.000000,-1.000000 0.000000,17.000000 1.000000,-1.000000-1.000000,-31.000000 16.000000,-1.000000 0.000000,1.000000 0.000000,0.000000 0.000000,16.000000 0.000000,-1.000000 0.000000,-15.000000 0.000000,0.000000 0.000000,0.000000 0.000000,-1.000000 0.000000,1.000000 0.000000,0.000000 0.000000,0.000000-16.000000,0.000000 0.000000,15.000000 16.000000,1.000000 0.000000,-1.000000-15.000000,1.000000-1.000000,15.000000 16.000000,1.000000 0.000000,-1.000000-32.000000,1.000000 1.000000,15.000000 15.000000,0.000000 0.000000,16.000000-16.000000,0.000000 1.000000,16.000000 15.000000,-1.000000 0.000000,1.000000-15.000000,0.000000-1.000000,-16.000000 32.000000,0.000000 0.000000,-16.000000 0.000000,0.000000 0.000000,-15.000000 0.000000,-1.000000 0.000000,-15.000000 0.000000,-1.000000 0.000000,1.000000 0.000000,-1.000000 0.000000,1.000000 16.000000,0.000000 0.000000,-17.000000-1.000000,1.000000 1.000000,16.000000 0.000000,-1.000000 0.000000,17.000000 0.000000,-1.000000-1.000000,1.000000-15.000000,-1.000000 0.000000,-16.000000 0.000000,1.000000 0.000000,31.000000 16.000000,0.000000 0.000000,-15.000000 0.000000,-1.000000 0.000000,1.000000-16.000000,-1.000000 0.000000,-15.000000 15.000000,-1.000000 1.000000,17.000000 0.000000,-1.000000 0.000000,-15.000000 0.000000,-1.000000-1.000000,1.000000 17.000000,-1.000000-1.000000,17.000000-15.000000,-1.000000 0.000000,-15.000000 0.000000,-1.000000 0.000000,17.000000-1.000000,-1.000000 1.000000,0.000000 0.000000,1.000000 0.000000,15.000000-16.000000,0.000000 0.000000,0.000000 16.000000,1.000000-1.000000,-1.000000 1.000000,0.000000 0.000000,0.000000 0.000000,0.000000 0.000000,0.000000-1.000000,1.000000 1.000000,-17.000000 0.000000,0.000000 0.000000,1.000000 0.000000,-1.000000-1.000000,1.000000 1.000000,-1.000000 0.000000,-15.000000 0.000000,-1.000000 0.000000,1.000000 15.000000,-1.000000 1.000000,1.000000-16.000000,-1.000000-1.000000,-15.000000 17.000000,0.000000 0.000000,16.000000 15.000000,-1.000000 0.000000,-15.000000-15.000000,0.000000-1.000000,0.000000 1.000000,-1.000000 0.000000,-15.000000-1.000000,0.000000 1.000000,16.000000 15.000000,0.000000 1.000000,-16.000000-17.000000,0.000000 1.000000,0.000000-1.000000,0.000000 1.000000,0.000000 0.000000,0.000000-1.000000,-16.000000 1.000000,0.000000-1.000000,1.000000 17.000000,-1.000000-1.000000,-16.000000-31.000000,1.000000 0.000000,-1.000000 15.000000,0.000000 1.000000,-15.000000-1.000000,0.000000 1.000000,-1.000000 0.000000,1.000000-1.000000,-16.000000-15.000000,0.000000 0.000000,-16.000000 0.000000,0.000000-1.000000,-16.000000 17.000000,0.000000 0.000000,0.000000-17.000000,1.000000 1.000000,-1.000000 0.000000,0.000000 0.000000,16.000000-16.000000,0.000000 0.000000,16.000000 16.000000,0.000000-1.000000,-1.000000 17.000000,1.000000 0.000000,0.000000-17.000000,0.000000 1.000000,16.000000 0.000000,-1.000000 0.000000,-31.000000 0.000000,0.000000-1.000000,0.000000 1.000000,0.000000 0.000000,0.000000 0.000000,0.000000 0.000000,-15.000000-1.000000,-1.000000 1.000000,16.000000 0.000000,0.000000 0.000000,0.000000 0.000000,0.000000-1.000000,-32.000000 1.000000,1.000000 0.000000,31.000000-16.000000,0.000000 0.000000,-32.000000 16.000000,1.000000-1.000000,-1.000000 1.000000,0.000000 0.000000,17.000000-16.000000,-1.000000 0.000000,16.000000 0.000000,0.000000 0.000000,0.000000 0.000000,0.000000 0.000000,0.000000 0.000000,0.000000 0.000000,0.000000 0.000000,0.000000 0.000000,-31.000000 0.000000,-1.000000 0.000000,0.000000 0.000000,1.000000 0.000000,-17.000000 0.000000,1.000000 0.000000,0.000000 0.000000,-1.000000 0.000000,33.000000-16.000000,-1.000000 0.000000,0.000000 16.000000,0.000000 0.000000,1.000000 0.000000,-1.000000 0.000000,16.000000-15.000000,0.000000-1.000000,16.000000 0.000000,-1.000000 0.000000,17.000000-15.000000,0.000000-1.000000,15.000000 1.000000,0.000000-1.000000,17.000000 0.000000,-1.000000 1.000000,0.000000-17.000000,0.000000 1.000000,1.000000 15.000000,-1.000000 1.000000,16.000000-17.000000,0.000000 1.000000,0.000000 15.000000,0.000000 1.000000,0.000000-17.000000,0.000000 1.000000,0.000000 15.000000,0.000000 1.000000,0.000000-16.000000,0.000000-1.000000,0.000000 17.000000,0.000000-1.000000,0.000000 16.000000,0.000000 0.000000,31.000000-15.000000,1.000000-1.000000,15.000000 16.000000,1.000000 1.000000,-1.000000-1.000000</inkml:trace>
</inkml:ink>
</file>

<file path=ppt/ink/ink48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28:12"/>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20818.000000 32069.000000,'-32.000000'-32.000000,"1.000000"16.000000,-1.000000 0.000000,1.000000 1.000000,-1.000000-1.000000,0.000000 16.000000,1.000000 0.000000,-32.000000 0.000000,-1.000000 0.000000,-30.000000-16.000000,-1.000000 0.000000,-16.000000 16.000000,1.000000 0.000000,-17.000000 0.000000,1.000000 0.000000,-16.000000-16.000000,0.000000 1.000000,-48.000000 15.000000,1.000000 0.000000,-48.000000 0.000000,0.000000 0.000000,0.000000 0.000000,0.000000 0.000000,-32.000000 0.000000,1.000000 0.000000,-32.000000 0.000000,0.000000 0.000000,15.000000 0.000000,1.000000 0.000000,-32.000000 15.000000,0.000000 1.000000,0.000000 0.000000,0.000000 0.000000,16.000000 0.000000,0.000000-1.000000,16.000000 17.000000,-1.000000 0.000000,-30.000000-17.000000,-1.000000 1.000000,63.000000 0.000000,0.000000 0.000000,0.000000 15.000000,1.000000 1.000000,-17.000000-16.000000,1.000000 0.000000,78.000000-1.000000,1.000000 1.000000,-1.000000 0.000000,0.000000 0.000000,17.000000-16.000000,-1.000000 0.000000,48.000000 0.000000,-1.000000 0.000000,48.000000 0.000000,0.000000 0.000000,16.000000 0.000000,0.000000 0.000000,47.000000 0.000000,0.000000 0.000000,48.000000 0.000000,0.000000 0.000000,-1.000000 0.000000,1.000000 0.000000,15.000000 0.000000,0.000000 0.000000,1.000000 16.000000,-1.000000-1.000000,-15.000000-15.000000,-1.000000 0.000000,1.000000 0.000000</inkml:trace>
</inkml:ink>
</file>

<file path=ppt/ink/ink48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28:27"/>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8207.000000 14725.000000,'29.000000'0.000000,"-14.000000"0.000000,-1.000000 0.000000,1.000000-14.000000,-1.000000-1.000000,1.000000 1.000000,0.000000-1.000000,-1.000000 15.000000,1.000000 0.000000,-1.000000 0.000000,1.000000 0.000000,-1.000000 0.000000,1.000000 0.000000,14.000000 0.000000,0.000000 0.000000,-14.000000 0.000000,-1.000000 0.000000,1.000000 0.000000,-1.000000 0.000000,1.000000 0.000000,-1.000000 0.000000,1.000000 0.000000,0.000000 0.000000,14.000000 0.000000,0.000000 0.000000,0.000000 0.000000,0.000000 0.000000,0.000000 0.000000,0.000000 0.000000,15.000000 0.000000,-1.000000 0.000000,1.000000 15.000000,0.000000-1.000000,14.000000-14.000000,0.000000 0.000000,0.000000 0.000000,1.000000 0.000000,13.000000 0.000000,1.000000 0.000000,0.000000 0.000000,0.000000 0.000000,-1.000000 0.000000,1.000000 0.000000,29.000000 0.000000,0.000000 0.000000,-15.000000-14.000000,1.000000-1.000000,-1.000000 15.000000,0.000000 0.000000,15.000000 0.000000,0.000000 0.000000,-29.000000 0.000000,-1.000000 0.000000,16.000000 0.000000,-1.000000 0.000000,15.000000 0.000000,0.000000 0.000000,0.000000-15.000000,0.000000 1.000000,-1.000000 14.000000,1.000000 0.000000,0.000000 0.000000,0.000000 0.000000,-15.000000 0.000000,1.000000 0.000000,-1.000000-15.000000,0.000000 1.000000,15.000000 14.000000,0.000000 0.000000,-15.000000 0.000000,1.000000 0.000000,14.000000 0.000000,-1.000000 0.000000,1.000000 0.000000,0.000000 0.000000,-29.000000 0.000000,0.000000 0.000000,-15.000000 0.000000,0.000000 0.000000,29.000000 0.000000,1.000000 0.000000,-30.000000 0.000000,0.000000 0.000000,15.000000 0.000000,0.000000 0.000000,14.000000 0.000000,0.000000 0.000000,-14.000000 0.000000,0.000000 0.000000,0.000000 0.000000,-1.000000 0.000000,16.000000 0.000000,-1.000000 0.000000,-29.000000 0.000000,0.000000 0.000000,15.000000 0.000000,0.000000 0.000000,0.000000 0.000000,-1.000000 0.000000,-13.000000 0.000000,-1.000000 0.000000,0.000000 0.000000,0.000000 0.000000,15.000000 0.000000,0.000000 0.000000,-15.000000 0.000000,0.000000 0.000000,0.000000 0.000000,1.000000 0.000000,-16.000000 0.000000,1.000000 0.000000,0.000000 0.000000,-1.000000 0.000000,-14.000000 0.000000,0.000000 0.000000,1.000000 0.000000,-1.000000 0.000000,-15.000000 0.000000,1.000000 0.000000,-1.000000 0.000000,1.000000 0.000000,-30.000000 0.000000,1.000000 0.000000,-15.000000-15.000000,0.000000 1.000000,14.000000 14.000000,0.000000 0.000000,-14.000000 0.000000,0.000000 0.000000,0.000000 0.000000,0.000000 0.000000,-15.000000 0.000000,1.000000 0.000000,-1.000000 0.000000,0.000000 0.000000,-14.000000 0.000000,0.000000 0.000000,0.000000 0.000000,0.000000 0.000000,-15.000000 0.000000,0.000000 0.000000,0.000000 0.000000,1.000000 0.000000,-16.000000 0.000000,1.000000 0.000000,0.000000 0.000000,-1.000000 0.000000,-14.000000 0.000000,1.000000 0.000000,13.000000 0.000000,1.000000 0.000000,-15.000000 0.000000,0.000000 0.000000,-14.000000 0.000000,-1.000000 0.000000,30.000000 0.000000,0.000000 0.000000,-1.000000 0.000000,1.000000 0.000000,-15.000000 0.000000,0.000000 0.000000,30.000000 0.000000,-1.000000 0.000000,0.000000 0.000000,0.000000 0.000000,-14.000000 0.000000,0.000000 0.000000,-1.000000 0.000000,1.000000 0.000000,0.000000 0.000000,-1.000000 0.000000,1.000000 0.000000,0.000000 0.000000,-1.000000 0.000000,1.000000 0.000000,0.000000 0.000000,0.000000 0.000000,14.000000 0.000000,0.000000 0.000000,-29.000000 0.000000,0.000000 0.000000,0.000000 0.000000,1.000000 0.000000,-1.000000 14.000000,0.000000 1.000000,14.000000-15.000000,1.000000 0.000000,0.000000 0.000000,0.000000 0.000000,14.000000 0.000000,0.000000 0.000000,0.000000 0.000000,0.000000 0.000000,1.000000 0.000000,-1.000000 0.000000,-14.000000 0.000000,-1.000000 0.000000,16.000000 0.000000,-1.000000 0.000000,-15.000000 0.000000,1.000000 0.000000,29.000000 0.000000,0.000000 0.000000,0.000000 0.000000,-1.000000 0.000000,1.000000 0.000000,0.000000 0.000000,14.000000 0.000000,1.000000 0.000000,-16.000000-15.000000,1.000000 1.000000,-15.000000 14.000000,1.000000 0.000000,13.000000 0.000000,1.000000 0.000000,15.000000 0.000000,-1.000000 0.000000,-29.000000 0.000000,0.000000 0.000000,30.000000 0.000000,-1.000000 0.000000,15.000000 0.000000,0.000000 0.000000,-15.000000 0.000000,1.000000 0.000000,28.000000-15.000000,0.000000 1.000000,1.000000 14.000000,-1.000000 0.000000,1.000000 0.000000,-1.000000 0.000000,30.000000 0.000000,-1.000000 0.000000,1.000000-15.000000,-1.000000 0.000000,1.000000 15.000000,0.000000 0.000000,14.000000 0.000000,0.000000 0.000000,0.000000 0.000000,0.000000 0.000000,0.000000 0.000000,0.000000 0.000000,15.000000 0.000000,-1.000000 0.000000,16.000000 0.000000,-1.000000 0.000000,0.000000 0.000000,0.000000 0.000000,1.000000 15.000000,-1.000000 0.000000,29.000000-15.000000,0.000000 0.000000,1.000000 0.000000,-1.000000 0.000000,15.000000 14.000000,0.000000 1.000000,14.000000-15.000000,1.000000 0.000000,-1.000000 14.000000,0.000000 1.000000,15.000000-15.000000,0.000000 0.000000,0.000000 14.000000,0.000000 1.000000,-14.000000-15.000000,-1.000000 0.000000,1.000000 14.000000,-1.000000 1.000000,0.000000-15.000000,1.000000 0.000000,-1.000000 0.000000,1.000000 0.000000,14.000000 15.000000,0.000000-1.000000,-15.000000-14.000000,0.000000 0.000000,1.000000 15.000000,-1.000000-1.000000,-14.000000-14.000000,0.000000 0.000000,14.000000 0.000000,1.000000 0.000000,-1.000000 15.000000,1.000000-1.000000,-15.000000-14.000000,-1.000000 0.000000,1.000000 0.000000,0.000000 0.000000,-15.000000 15.000000,1.000000-1.000000,-1.000000-14.000000,0.000000 0.000000,15.000000 0.000000,0.000000 0.000000,-15.000000 15.000000,1.000000 0.000000,-1.000000-1.000000,0.000000 1.000000,1.000000-15.000000,-1.000000 0.000000,-29.000000 14.000000,0.000000 1.000000,1.000000-15.000000,-1.000000 0.000000,0.000000 14.000000,0.000000 1.000000,-14.000000-15.000000,0.000000 0.000000,14.000000 14.000000,0.000000 1.000000,-14.000000-15.000000,-1.000000 0.000000,-14.000000 0.000000,1.000000 0.000000,-1.000000 0.000000,0.000000 0.000000,0.000000 0.000000,0.000000 0.000000,-44.000000 0.000000,1.000000 0.000000,-1.000000 0.000000,1.000000 0.000000,-15.000000 0.000000,0.000000 0.000000,-15.000000 0.000000,0.000000 0.000000,15.000000 0.000000</inkml:trace>
</inkml:ink>
</file>

<file path=ppt/ink/ink48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28:33"/>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31608.000000 14725.000000,'29.000000'0.000000,"-15.000000"0.000000,1.000000 0.000000,-15.000000-14.000000,0.000000-1.000000,14.000000 15.000000,1.000000 0.000000,0.000000 0.000000,-1.000000 0.000000,1.000000 0.000000,-1.000000 0.000000,15.000000-14.000000,0.000000-1.000000,1.000000 15.000000,-1.000000 0.000000,14.000000 0.000000,1.000000 0.000000,0.000000 0.000000,-1.000000 0.000000,1.000000 0.000000,0.000000 0.000000,14.000000 0.000000,0.000000 0.000000,-14.000000 0.000000,-1.000000 0.000000,16.000000 0.000000,-1.000000 0.000000,14.000000 0.000000,1.000000 0.000000,0.000000 0.000000,0.000000 0.000000,0.000000 0.000000,-1.000000 0.000000,30.000000 0.000000,0.000000 0.000000,-29.000000-15.000000,0.000000 1.000000,14.000000 14.000000,0.000000 0.000000,-14.000000 0.000000,0.000000 0.000000,-1.000000 0.000000,1.000000 0.000000,-15.000000 0.000000,1.000000 0.000000,-1.000000 0.000000,0.000000 0.000000,0.000000-15.000000,1.000000 1.000000,13.000000 14.000000,1.000000 0.000000,0.000000 0.000000,0.000000 0.000000,-15.000000 0.000000,0.000000 0.000000,0.000000 0.000000,0.000000 0.000000,1.000000 0.000000,-1.000000 0.000000,-15.000000 0.000000,1.000000 0.000000,14.000000 0.000000,1.000000 0.000000,-1.000000 0.000000,0.000000 0.000000,-14.000000 0.000000,-1.000000 0.000000,16.000000 0.000000,-1.000000 0.000000,-15.000000 0.000000,1.000000 0.000000,14.000000 0.000000,0.000000 0.000000,1.000000 0.000000,-1.000000 0.000000,0.000000 0.000000,0.000000 0.000000,-14.000000 0.000000,0.000000 0.000000,14.000000 0.000000,0.000000 0.000000,-14.000000 0.000000,-1.000000 0.000000,1.000000 0.000000,0.000000 0.000000,-1.000000 0.000000,1.000000 0.000000,0.000000 0.000000,-1.000000 0.000000,1.000000 0.000000,0.000000 0.000000,14.000000 0.000000,0.000000 0.000000,0.000000 0.000000,0.000000 0.000000,15.000000 0.000000,0.000000 0.000000,-15.000000 0.000000,0.000000 0.000000,15.000000 0.000000,0.000000 0.000000,-15.000000 0.000000,0.000000 0.000000,1.000000 0.000000,-1.000000 0.000000,0.000000 0.000000,0.000000 0.000000,0.000000 0.000000,1.000000 0.000000,13.000000 0.000000,1.000000 0.000000,-15.000000 0.000000,1.000000 0.000000,-1.000000 0.000000,0.000000 0.000000,15.000000 0.000000,0.000000 0.000000,-1.000000 14.000000,1.000000 1.000000,-15.000000-15.000000,0.000000 0.000000,15.000000 0.000000,0.000000 0.000000,-15.000000 0.000000,0.000000 0.000000,1.000000 0.000000,-1.000000 0.000000,15.000000 0.000000,-1.000000 0.000000,-13.000000 0.000000,-1.000000 0.000000,0.000000 0.000000,0.000000 0.000000,29.000000 0.000000,1.000000 0.000000,-15.000000 0.000000,-1.000000 0.000000,1.000000 0.000000,0.000000 0.000000,14.000000 0.000000,0.000000 0.000000,-14.000000 0.000000,0.000000 0.000000,0.000000 0.000000,0.000000 0.000000,14.000000 0.000000,0.000000 0.000000,-14.000000 0.000000,0.000000 0.000000,14.000000 0.000000,0.000000 0.000000,15.000000 14.000000,0.000000 1.000000,-15.000000-15.000000,1.000000 0.000000,-16.000000 0.000000,1.000000 0.000000,15.000000 0.000000,-1.000000 0.000000,-14.000000 0.000000,-1.000000 0.000000,16.000000 0.000000,-1.000000 0.000000,0.000000 0.000000,1.000000 0.000000,-1.000000 0.000000,0.000000 0.000000,15.000000 0.000000,0.000000 0.000000,-15.000000 0.000000,1.000000 0.000000,-16.000000 15.000000,1.000000-1.000000,14.000000-14.000000,1.000000 0.000000,-1.000000 0.000000,0.000000 0.000000,15.000000 0.000000,0.000000 0.000000,-15.000000 0.000000,1.000000 0.000000,14.000000 0.000000,0.000000 0.000000,-15.000000 0.000000,0.000000 0.000000,0.000000 0.000000,1.000000 0.000000,-45.000000 0.000000,1.000000 0.000000,14.000000 0.000000,1.000000 0.000000,28.000000 15.000000,0.000000-1.000000,15.000000-14.000000,0.000000 0.000000,0.000000 0.000000,0.000000 0.000000,-15.000000 0.000000,0.000000 0.000000,1.000000 0.000000,-1.000000 0.000000,0.000000 0.000000,1.000000 0.000000,-16.000000 0.000000,1.000000 0.000000,29.000000 0.000000,0.000000 0.000000,0.000000 0.000000,0.000000 0.000000,-1.000000 0.000000,1.000000 0.000000,-14.000000 0.000000,-1.000000 0.000000,0.000000 0.000000,1.000000 0.000000,-1.000000 0.000000,0.000000 0.000000,0.000000 0.000000,1.000000 0.000000,14.000000 0.000000,0.000000 0.000000,-15.000000 0.000000,0.000000 0.000000,0.000000 0.000000,1.000000 0.000000,-15.000000 0.000000,-1.000000 0.000000,1.000000 0.000000,0.000000 0.000000,0.000000 0.000000,-1.000000 0.000000,1.000000 0.000000,0.000000 0.000000,0.000000 0.000000,-1.000000 0.000000,16.000000 0.000000,-1.000000 0.000000,-29.000000 0.000000,0.000000 0.000000,1.000000 0.000000,-1.000000 0.000000,15.000000 0.000000,-1.000000 0.000000,-28.000000 0.000000,0.000000 0.000000,14.000000 0.000000,0.000000 0.000000,-14.000000 0.000000,-1.000000 0.000000,16.000000 0.000000,-1.000000 0.000000,-14.000000 0.000000,-1.000000 0.000000,15.000000 0.000000,1.000000 0.000000,-16.000000 0.000000,1.000000 0.000000,14.000000-14.000000,0.000000-1.000000,-14.000000 15.000000,0.000000 0.000000,-15.000000 0.000000,0.000000 0.000000,0.000000 0.000000,0.000000 0.000000,0.000000-14.000000,0.000000-1.000000,-14.000000 15.000000,-1.000000 0.000000,1.000000-15.000000,0.000000 1.000000,14.000000 14.000000,0.000000 0.000000,-15.000000-15.000000,1.000000 1.000000,-1.000000 14.000000,1.000000 0.000000,-15.000000-15.000000,0.000000 1.000000,14.000000-1.000000,1.000000 1.000000,0.000000-1.000000,-1.000000 0.000000,-14.000000 1.000000,0.000000-1.000000,15.000000 1.000000,-1.000000-1.000000,-14.000000 1.000000,0.000000-1.000000,0.000000 1.000000,0.000000-1.000000,0.000000-14.000000,0.000000 0.000000,0.000000 14.000000,0.000000 1.000000,0.000000-15.000000,0.000000 0.000000,0.000000-1.000000,0.000000 1.000000,0.000000 0.000000,0.000000 0.000000,15.000000 0.000000,-1.000000 0.000000,-14.000000 0.000000,0.000000 0.000000,15.000000 0.000000,-1.000000-1.000000,-14.000000 1.000000,0.000000 0.000000,0.000000 0.000000,0.000000 0.000000,15.000000 0.000000,0.000000 0.000000,-15.000000 0.000000,0.000000 0.000000,0.000000 0.000000,0.000000-1.000000,0.000000 1.000000,0.000000 0.000000,0.000000 0.000000,0.000000 0.000000,0.000000 0.000000,0.000000 0.000000,-15.000000 14.000000,0.000000 1.000000,15.000000-1.000000,0.000000 1.000000,-29.000000-1.000000,0.000000 0.000000,15.000000-14.000000,-1.000000 0.000000,1.000000 15.000000,-1.000000-1.000000,-14.000000 15.000000,0.000000 0.000000,0.000000-14.000000,0.000000-1.000000,0.000000 0.000000,-1.000000 1.000000,-13.000000-1.000000,-1.000000 1.000000,15.000000-1.000000,0.000000 1.000000,-29.000000-1.000000,-1.000000 1.000000,1.000000-1.000000,0.000000 1.000000,0.000000-1.000000,0.000000 0.000000,-1.000000 1.000000,1.000000-1.000000,0.000000-14.000000,0.000000 0.000000,14.000000 15.000000,0.000000-1.000000,-14.000000 0.000000,0.000000 1.000000,14.000000-15.000000,1.000000 0.000000,-1.000000 14.000000,0.000000 1.000000,-14.000000-16.000000,0.000000 1.000000,14.000000 15.000000,1.000000-1.000000,-16.000000-14.000000,1.000000 0.000000,0.000000 15.000000,0.000000-1.000000,0.000000 0.000000,-1.000000 1.000000,1.000000-15.000000,0.000000 0.000000,-15.000000 14.000000,0.000000 1.000000,15.000000-1.000000,0.000000 0.000000,-15.000000 1.000000,1.000000-1.000000,13.000000 1.000000,1.000000-1.000000,-15.000000 1.000000,1.000000-1.000000,13.000000 1.000000,1.000000-1.000000,-15.000000 0.000000,1.000000 1.000000,-16.000000-1.000000,1.000000 1.000000,14.000000-1.000000,0.000000 1.000000,1.000000-1.000000,-1.000000 1.000000,0.000000-1.000000,0.000000 0.000000,1.000000 1.000000,-1.000000-1.000000,15.000000 1.000000,-1.000000-1.000000,1.000000 15.000000,0.000000 0.000000,-15.000000-14.000000,1.000000-1.000000,-1.000000 1.000000,0.000000-1.000000,0.000000 15.000000,0.000000 0.000000,1.000000-14.000000,-1.000000-1.000000,0.000000 15.000000,0.000000 0.000000,15.000000-15.000000,0.000000 1.000000,0.000000 14.000000,0.000000 0.000000,-15.000000 0.000000,0.000000 0.000000,29.000000-15.000000,1.000000 1.000000,-15.000000 14.000000,-1.000000 0.000000,-13.000000 0.000000,-1.000000 0.000000,0.000000-15.000000,0.000000 1.000000,-14.000000 14.000000,0.000000 0.000000,14.000000 0.000000,0.000000 0.000000,0.000000 0.000000,1.000000 0.000000,-1.000000-15.000000,0.000000 1.000000,15.000000 14.000000,0.000000 0.000000,-15.000000 0.000000,0.000000 0.000000,15.000000 0.000000,0.000000 0.000000,-15.000000 0.000000,0.000000 0.000000,0.000000-15.000000,1.000000 0.000000,-16.000000 15.000000,1.000000 0.000000,29.000000 0.000000,0.000000 0.000000,-15.000000 0.000000,0.000000 0.000000,15.000000-14.000000,0.000000-1.000000,-1.000000 15.000000,1.000000 0.000000,0.000000 0.000000,0.000000 0.000000,-15.000000-14.000000,0.000000-1.000000,30.000000 15.000000,-1.000000 0.000000,-29.000000 0.000000,0.000000 0.000000,-14.000000-14.000000,0.000000-1.000000,14.000000 15.000000,0.000000 0.000000,1.000000-14.000000,-1.000000-1.000000,0.000000 15.000000,0.000000 0.000000,15.000000 0.000000,0.000000 0.000000,0.000000 0.000000,-1.000000 0.000000,-13.000000-15.000000,-1.000000 1.000000,0.000000 14.000000,0.000000 0.000000,1.000000 0.000000,-1.000000 0.000000,-15.000000 0.000000,1.000000 0.000000,14.000000 0.000000,1.000000 0.000000,-1.000000 0.000000,0.000000 0.000000,0.000000-15.000000,1.000000 1.000000,13.000000 14.000000,1.000000 0.000000,-15.000000 0.000000,1.000000 0.000000,-1.000000 0.000000,0.000000 0.000000,15.000000 0.000000,0.000000 0.000000,-30.000000-15.000000,1.000000 1.000000,0.000000 14.000000,-1.000000 0.000000,16.000000 0.000000,-1.000000 0.000000,15.000000 0.000000,0.000000 0.000000,-15.000000 0.000000,0.000000 0.000000,15.000000 0.000000,0.000000 0.000000,-15.000000 0.000000,0.000000 0.000000,0.000000 0.000000,1.000000 0.000000,-1.000000 0.000000,0.000000 0.000000,0.000000 0.000000,0.000000 0.000000,-14.000000 0.000000,0.000000 0.000000,14.000000 0.000000,0.000000 0.000000,15.000000 0.000000,0.000000 0.000000,-15.000000 0.000000,0.000000 0.000000,15.000000 0.000000,0.000000 0.000000,-15.000000 14.000000,0.000000 1.000000,1.000000-15.000000,-1.000000 0.000000,0.000000 14.000000,0.000000 1.000000,1.000000-15.000000,-1.000000 0.000000,-14.000000 0.000000,-1.000000 0.000000,30.000000 14.000000,0.000000 1.000000,-15.000000-15.000000,0.000000 0.000000,0.000000 15.000000,1.000000-1.000000,14.000000-14.000000,-1.000000 0.000000,-13.000000 15.000000,-1.000000-1.000000,-15.000000-14.000000,1.000000 0.000000,14.000000 15.000000,1.000000-1.000000,-1.000000-14.000000,0.000000 0.000000,15.000000 0.000000,0.000000 0.000000,-1.000000 15.000000,1.000000-1.000000,0.000000-14.000000,0.000000 0.000000,0.000000 15.000000,-1.000000 0.000000,1.000000-15.000000,0.000000 0.000000,0.000000 14.000000,0.000000 1.000000,-15.000000-15.000000,0.000000 0.000000,0.000000 0.000000,1.000000 0.000000,-1.000000 14.000000,0.000000 1.000000,15.000000-1.000000,0.000000 1.000000,-1.000000-15.000000,1.000000 0.000000,0.000000 14.000000,0.000000 1.000000,0.000000 0.000000,-1.000000-1.000000,16.000000-14.000000,-1.000000 0.000000,-14.000000 15.000000,0.000000-1.000000,14.000000 1.000000,0.000000-1.000000,-14.000000 1.000000,0.000000-1.000000,-15.000000-14.000000,0.000000 0.000000,15.000000 29.000000,0.000000 1.000000,0.000000-16.000000,-1.000000 1.000000,16.000000-1.000000,-1.000000 1.000000,-14.000000-1.000000,0.000000 1.000000,14.000000-1.000000,0.000000 1.000000,1.000000 14.000000,-1.000000 0.000000,0.000000 0.000000,1.000000 0.000000,14.000000-14.000000,0.000000 0.000000,-15.000000 14.000000,0.000000 0.000000,1.000000 0.000000,-1.000000 0.000000,15.000000-14.000000,0.000000-1.000000,-15.000000 15.000000,0.000000 0.000000,1.000000 0.000000,-1.000000 0.000000,15.000000 1.000000,0.000000-1.000000,-15.000000 0.000000,1.000000 0.000000,13.000000 0.000000,1.000000 0.000000,0.000000 0.000000,0.000000 0.000000,0.000000 0.000000,0.000000 1.000000,14.000000-16.000000,1.000000 1.000000,-1.000000 14.000000,1.000000 0.000000,-1.000000-15.000000,1.000000 1.000000,-1.000000-1.000000,1.000000 1.000000,-1.000000 14.000000,0.000000 0.000000,1.000000-14.000000,-1.000000-1.000000,15.000000 1.000000,0.000000-1.000000,-14.000000 16.000000,-1.000000-1.000000,15.000000-15.000000,0.000000 1.000000,-14.000000 14.000000,-1.000000 0.000000,15.000000-14.000000,0.000000-1.000000,0.000000 15.000000,0.000000 0.000000,0.000000-14.000000,0.000000-1.000000,0.000000 16.000000,0.000000-1.000000,0.000000 0.000000,0.000000 0.000000,0.000000-15.000000,0.000000 1.000000,15.000000 14.000000,-1.000000 0.000000,1.000000-14.000000,-1.000000-1.000000,1.000000 15.000000,-1.000000 0.000000,1.000000 1.000000,0.000000-1.000000,-1.000000-15.000000,1.000000 1.000000,-1.000000 14.000000,1.000000 0.000000,-1.000000 0.000000,1.000000 0.000000,-1.000000 0.000000,1.000000 0.000000,0.000000-14.000000,-1.000000 0.000000,1.000000-1.000000,-1.000000 1.000000,15.000000 14.000000,0.000000 0.000000,0.000000-15.000000,1.000000 1.000000,13.000000-1.000000,1.000000 1.000000,-15.000000 0.000000,0.000000-1.000000,15.000000-14.000000,-1.000000 0.000000,1.000000 15.000000,0.000000-1.000000,14.000000-14.000000,0.000000 0.000000,-14.000000 0.000000,-1.000000 0.000000,1.000000 0.000000,0.000000 0.000000,14.000000 0.000000,0.000000 0.000000,-14.000000 0.000000,0.000000 0.000000,-1.000000 0.000000,1.000000 0.000000,14.000000 0.000000,0.000000 0.000000,0.000000 0.000000,1.000000 0.000000,-16.000000 0.000000,1.000000 0.000000,29.000000 15.000000,0.000000-1.000000,-15.000000-14.000000,0.000000 0.000000,0.000000 0.000000,0.000000 0.000000,1.000000 0.000000,-1.000000 0.000000,0.000000 0.000000,0.000000 0.000000,0.000000 0.000000,1.000000 0.000000,-1.000000 0.000000,0.000000 0.000000,0.000000 0.000000,0.000000 0.000000,-14.000000 0.000000,0.000000 0.000000,-1.000000 15.000000,1.000000-1.000000,14.000000-14.000000,1.000000 0.000000,-1.000000 0.000000,0.000000 0.000000,15.000000 0.000000,-1.000000 0.000000,1.000000 0.000000,0.000000 0.000000,0.000000 0.000000,0.000000 0.000000,-1.000000 0.000000,1.000000 0.000000,-15.000000 0.000000,0.000000 0.000000,15.000000 0.000000,0.000000 0.000000,0.000000 0.000000,0.000000 0.000000,-1.000000 0.000000,1.000000 0.000000,14.000000 0.000000,1.000000 0.000000,-1.000000 0.000000,0.000000 0.000000,-14.000000 0.000000,0.000000 0.000000,14.000000 0.000000,0.000000 0.000000,-14.000000 0.000000,0.000000 0.000000,0.000000-14.000000,0.000000-1.000000,14.000000 15.000000,0.000000 0.000000,0.000000 0.000000,1.000000 0.000000,-1.000000 0.000000,0.000000 0.000000,15.000000-14.000000,0.000000-1.000000,-15.000000 15.000000,1.000000 0.000000,-15.000000 0.000000,-1.000000 0.000000,16.000000 0.000000,-1.000000 0.000000,-14.000000 0.000000,-1.000000 0.000000,16.000000-14.000000,-1.000000-1.000000,30.000000 15.000000,-1.000000 0.000000,-29.000000 0.000000,1.000000 0.000000,-16.000000 0.000000,1.000000 0.000000,29.000000 0.000000,0.000000 0.000000,-29.000000 0.000000,-1.000000 0.000000,1.000000 0.000000,0.000000 0.000000,29.000000 0.000000,0.000000 0.000000,-15.000000 0.000000,0.000000 0.000000,1.000000 0.000000,-1.000000 0.000000,0.000000 0.000000,0.000000 0.000000,1.000000 0.000000,-1.000000 0.000000,-14.000000 0.000000,0.000000 0.000000,-1.000000 0.000000,1.000000 0.000000,0.000000 0.000000,0.000000 0.000000,-1.000000 0.000000,1.000000 0.000000,15.000000 0.000000,-1.000000 0.000000,-14.000000 0.000000,-1.000000 0.000000,1.000000 0.000000,0.000000 0.000000,14.000000 0.000000,1.000000 0.000000,-16.000000-14.000000,1.000000-1.000000,0.000000 15.000000,0.000000 0.000000,28.000000 0.000000,1.000000 0.000000,-29.000000-15.000000,0.000000 1.000000,14.000000 14.000000,0.000000 0.000000,-14.000000 0.000000,0.000000 0.000000,0.000000-15.000000,0.000000 1.000000,-15.000000 14.000000,0.000000 0.000000,15.000000 0.000000,-1.000000 0.000000,-13.000000 0.000000,-1.000000 0.000000,15.000000 0.000000,-1.000000 0.000000,1.000000 0.000000,0.000000 0.000000,0.000000 0.000000,-1.000000 0.000000,16.000000 0.000000,-1.000000 0.000000,-14.000000 0.000000,0.000000 0.000000,-15.000000 14.000000,0.000000 1.000000,15.000000-15.000000,0.000000 0.000000,-1.000000 0.000000,1.000000 0.000000,-15.000000 0.000000,1.000000 0.000000,13.000000 14.000000,1.000000 1.000000,0.000000-15.000000,0.000000 0.000000,-1.000000 0.000000,1.000000 0.000000,0.000000 15.000000,0.000000-1.000000,-1.000000-14.000000,1.000000 0.000000,-15.000000 15.000000,1.000000-1.000000,-16.000000-14.000000,1.000000 0.000000,29.000000 0.000000,-1.000000 0.000000,-13.000000 15.000000,-1.000000-1.000000,0.000000-14.000000,0.000000 0.000000,30.000000 15.000000,-1.000000-1.000000,-14.000000-14.000000,-1.000000 0.000000,-13.000000 0.000000,-1.000000 0.000000,15.000000 15.000000,-1.000000 0.000000,-13.000000-15.000000,-1.000000 0.000000,15.000000 14.000000,-1.000000 1.000000,-13.000000-15.000000,-1.000000 0.000000,0.000000 14.000000,0.000000 1.000000,15.000000-15.000000,0.000000 0.000000,-1.000000 14.000000,1.000000 1.000000,0.000000-15.000000,0.000000 0.000000,-15.000000 0.000000,0.000000 0.000000,0.000000 14.000000,1.000000 1.000000,-1.000000-15.000000,0.000000 0.000000,0.000000 0.000000,0.000000 0.000000,1.000000 15.000000,-1.000000-1.000000,0.000000-14.000000,0.000000 0.000000,0.000000 0.000000,1.000000 0.000000,-1.000000 15.000000,0.000000-1.000000,0.000000-14.000000,1.000000 0.000000,-1.000000 0.000000,0.000000 0.000000,15.000000 0.000000,-1.000000 0.000000,-28.000000 15.000000,0.000000-1.000000,-1.000000-14.000000,1.000000 0.000000,0.000000 0.000000,-1.000000 0.000000,1.000000 0.000000,0.000000 0.000000,-1.000000 0.000000,1.000000 0.000000,-15.000000 15.000000,0.000000-1.000000,0.000000-14.000000,0.000000 0.000000,1.000000 0.000000,-1.000000 0.000000,0.000000 0.000000,0.000000 0.000000,0.000000 0.000000,0.000000 0.000000,-14.000000 15.000000,-1.000000 0.000000,1.000000-15.000000,-1.000000 0.000000,1.000000 0.000000,-1.000000 0.000000,1.000000 14.000000</inkml:trace>
</inkml:ink>
</file>

<file path=ppt/ink/ink4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49:10"/>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17940.000000 4790.000000,'19.000000'0.000000,"-9.000000"0.000000,1.000000 0.000000,-1.000000-10.000000,0.000000 0.000000,-30.000000 20.000000,-1.000000 0.000000,1.000000 0.000000,0.000000 0.000000,1.000000 10.000000,-1.000000 0.000000,0.000000 0.000000,0.000000 0.000000,-1.000000-10.000000,2.000000 0.000000,-1.000000 10.000000,-1.000000 0.000000,12.000000-20.000000,-1.000000 0.000000,0.000000 20.000000</inkml:trace>
</inkml:ink>
</file>

<file path=ppt/ink/ink49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28:39"/>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59316.000000 14551.000000,'-29.000000'0.000000,"14.000000"0.000000,1.000000 0.000000,14.000000-15.000000,0.000000 0.000000,-15.000000 15.000000,0.000000 0.000000,30.000000 0.000000,0.000000 0.000000,-1.000000 0.000000,1.000000 0.000000,14.000000 0.000000,0.000000 0.000000,0.000000 0.000000,0.000000 0.000000,15.000000 0.000000,-1.000000 0.000000,16.000000 0.000000,-1.000000 0.000000,15.000000 0.000000,-1.000000 0.000000,1.000000 0.000000,0.000000 0.000000,14.000000-14.000000,1.000000-1.000000,-1.000000 15.000000,0.000000 0.000000,0.000000 0.000000,1.000000 0.000000,-1.000000 0.000000,0.000000 0.000000,1.000000 0.000000,-1.000000 0.000000,0.000000 0.000000,1.000000 0.000000,-1.000000 0.000000,0.000000 0.000000,1.000000 0.000000,-1.000000 0.000000,0.000000 0.000000,1.000000 0.000000,-1.000000 0.000000,0.000000 0.000000,1.000000 0.000000,-1.000000 0.000000,0.000000 0.000000,0.000000 0.000000,15.000000 0.000000,0.000000 0.000000,-14.000000 0.000000,-1.000000 0.000000,0.000000 0.000000,0.000000 0.000000,1.000000-14.000000,-1.000000-1.000000,0.000000 15.000000,1.000000 0.000000,-16.000000 0.000000,1.000000 0.000000,15.000000 0.000000,-1.000000 0.000000,0.000000 0.000000,1.000000 0.000000,13.000000 0.000000,1.000000 0.000000,15.000000-14.000000,-1.000000-1.000000,-29.000000 15.000000,1.000000 0.000000,14.000000 0.000000,-1.000000 0.000000,1.000000-14.000000,0.000000-1.000000,0.000000 15.000000,0.000000 0.000000,0.000000 0.000000,0.000000 0.000000,14.000000 0.000000,0.000000 0.000000,-28.000000-15.000000,-1.000000 1.000000,15.000000 14.000000,0.000000 0.000000,-15.000000 0.000000,0.000000 0.000000,15.000000 0.000000,0.000000 0.000000,0.000000 0.000000,0.000000 0.000000,0.000000 0.000000,0.000000 0.000000,-15.000000 0.000000,0.000000 0.000000,1.000000 0.000000,-1.000000 0.000000,15.000000 0.000000,0.000000 0.000000,-15.000000 0.000000,0.000000 0.000000,1.000000 0.000000,-1.000000 0.000000,29.000000 0.000000,1.000000 0.000000,-30.000000 0.000000,0.000000 0.000000,-14.000000 0.000000,0.000000 0.000000,14.000000 0.000000,1.000000 0.000000,-16.000000 0.000000,1.000000 0.000000,0.000000 0.000000,0.000000 0.000000,14.000000 0.000000,0.000000 0.000000,1.000000 0.000000,-1.000000 0.000000,0.000000 0.000000,1.000000 0.000000,-16.000000 14.000000,1.000000 1.000000,0.000000-15.000000,0.000000 0.000000,-1.000000 0.000000,1.000000 0.000000,0.000000 0.000000,0.000000 0.000000,-1.000000 0.000000,1.000000 0.000000,14.000000 0.000000,1.000000 0.000000,-15.000000 0.000000,-1.000000 0.000000,1.000000 0.000000,0.000000 0.000000,0.000000 0.000000,-1.000000 0.000000,1.000000 0.000000,0.000000 0.000000,-15.000000 0.000000,0.000000 0.000000,30.000000 0.000000,-1.000000 0.000000,0.000000 0.000000,1.000000 0.000000,-1.000000 0.000000,0.000000 0.000000,15.000000 0.000000,0.000000 0.000000,-15.000000 15.000000,1.000000-1.000000,-16.000000-14.000000,1.000000 0.000000,14.000000 0.000000,1.000000 0.000000,-16.000000 0.000000,1.000000 0.000000,15.000000 0.000000,-1.000000 0.000000,15.000000 0.000000,0.000000 0.000000,-15.000000 15.000000,0.000000-1.000000,1.000000-14.000000,-1.000000 0.000000,0.000000 0.000000,1.000000 0.000000,-16.000000 0.000000,1.000000 0.000000,0.000000 0.000000,0.000000 0.000000,14.000000 0.000000,0.000000 0.000000,-14.000000 0.000000,0.000000 0.000000,14.000000 15.000000,0.000000-1.000000,-14.000000-14.000000,0.000000 0.000000,0.000000 0.000000,-1.000000 0.000000,-13.000000 15.000000,-1.000000-1.000000,15.000000-14.000000,-1.000000 0.000000,-13.000000 0.000000,-1.000000 0.000000,15.000000 0.000000,-1.000000 0.000000,-13.000000 15.000000,-1.000000 0.000000,14.000000-15.000000,1.000000 0.000000,-15.000000 0.000000,1.000000 0.000000,13.000000 0.000000,1.000000 0.000000,-29.000000 0.000000,0.000000 0.000000,-1.000000 0.000000,1.000000 0.000000,-1.000000 14.000000,1.000000 1.000000,-15.000000-15.000000,0.000000 0.000000,-14.000000 0.000000,-1.000000 0.000000,1.000000 0.000000,0.000000 0.000000,-1.000000 14.000000,1.000000 1.000000,-15.000000-1.000000,0.000000 1.000000,-29.000000-1.000000</inkml:trace>
</inkml:ink>
</file>

<file path=ppt/ink/ink49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28:45"/>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8207.000000 17025.000000,'0.000000'-30.000000,"-14.000000"30.000000,-1.000000 0.000000,30.000000 0.000000,-1.000000 0.000000,1.000000 0.000000,-1.000000 0.000000,1.000000 0.000000,-1.000000 0.000000,1.000000 0.000000,-1.000000 0.000000,1.000000 0.000000,0.000000 0.000000,-1.000000 0.000000,1.000000 0.000000,-1.000000 0.000000,1.000000 0.000000,-1.000000 0.000000,1.000000 0.000000,14.000000 0.000000,0.000000 0.000000,0.000000 0.000000,0.000000 0.000000,-14.000000 0.000000,-1.000000 0.000000,16.000000 0.000000,-1.000000 0.000000,14.000000 0.000000,1.000000 0.000000,-15.000000 0.000000,0.000000 0.000000,15.000000 0.000000,-1.000000 0.000000,1.000000 0.000000,0.000000 0.000000,14.000000 0.000000,0.000000 0.000000,-14.000000 0.000000,0.000000 0.000000,14.000000 0.000000,0.000000 0.000000,-14.000000 0.000000,-1.000000 0.000000,1.000000 0.000000,0.000000 0.000000,14.000000 0.000000,0.000000 0.000000,-14.000000 0.000000,-1.000000 0.000000,16.000000 0.000000,-1.000000 0.000000,0.000000 0.000000,0.000000 0.000000,0.000000-14.000000,1.000000-1.000000,-16.000000 15.000000,1.000000 0.000000,29.000000 0.000000,-1.000000 0.000000,-13.000000 0.000000,-1.000000 0.000000,15.000000 0.000000,-1.000000 0.000000,-13.000000 0.000000,-1.000000 0.000000,0.000000 0.000000,0.000000 0.000000,0.000000 0.000000,1.000000 0.000000,-1.000000 0.000000,0.000000 0.000000,0.000000 0.000000,0.000000 0.000000,1.000000 0.000000,-1.000000 0.000000,0.000000 0.000000,0.000000 0.000000,15.000000 0.000000,0.000000 0.000000,-15.000000 0.000000,0.000000 0.000000,30.000000 0.000000,-1.000000 0.000000,-14.000000 0.000000,-1.000000 0.000000,-13.000000 0.000000,-1.000000 0.000000,15.000000-14.000000,-1.000000-1.000000,-13.000000 15.000000,-1.000000 0.000000,0.000000 0.000000,0.000000 0.000000,15.000000 0.000000,0.000000 0.000000,-1.000000 0.000000,1.000000 0.000000,0.000000 0.000000,0.000000 0.000000,0.000000 0.000000,-1.000000 0.000000,1.000000 0.000000,0.000000 0.000000,0.000000 0.000000,-1.000000 0.000000,1.000000 0.000000,0.000000 0.000000,-15.000000 0.000000,0.000000 0.000000,0.000000 0.000000,1.000000 0.000000,13.000000 0.000000,1.000000 0.000000,-15.000000 0.000000,1.000000 0.000000,13.000000 0.000000,1.000000 0.000000,0.000000 0.000000,0.000000 0.000000,-1.000000 0.000000,1.000000 0.000000,-15.000000 0.000000,1.000000 0.000000,13.000000 0.000000,1.000000 0.000000,-15.000000 0.000000,1.000000 0.000000,-1.000000 0.000000,0.000000 0.000000,15.000000 15.000000,0.000000-1.000000,-1.000000-14.000000,1.000000 0.000000,0.000000 0.000000,0.000000 0.000000,14.000000 0.000000,0.000000 0.000000,-14.000000 0.000000,0.000000 0.000000,0.000000 0.000000,-1.000000 0.000000,1.000000 0.000000,0.000000 0.000000,-15.000000 0.000000,0.000000 0.000000,15.000000 0.000000,0.000000 0.000000,14.000000 0.000000,0.000000 0.000000,-14.000000 0.000000,0.000000 0.000000,29.000000 0.000000,0.000000 0.000000,-15.000000 15.000000,0.000000-1.000000,1.000000-14.000000,-1.000000 0.000000,-14.000000 0.000000,-1.000000 0.000000,30.000000 0.000000,0.000000 0.000000,-29.000000 0.000000,0.000000 0.000000,29.000000 0.000000,-1.000000 0.000000,1.000000 0.000000,0.000000 0.000000,-15.000000 0.000000,1.000000 0.000000,-15.000000 0.000000,-1.000000 0.000000,16.000000 15.000000,-1.000000 0.000000,-14.000000-15.000000,-1.000000 0.000000,16.000000 0.000000,-1.000000 0.000000,15.000000 0.000000,0.000000 0.000000,-29.000000 0.000000,-1.000000 0.000000,16.000000 14.000000,-1.000000 1.000000,0.000000-15.000000,1.000000 0.000000,-16.000000 0.000000,1.000000 0.000000,0.000000 0.000000,0.000000 0.000000,14.000000 14.000000,0.000000 1.000000,-14.000000-15.000000,0.000000 0.000000,14.000000 0.000000,0.000000 0.000000,1.000000 0.000000,-1.000000 0.000000,-29.000000 14.000000,1.000000 1.000000,13.000000-15.000000,1.000000 0.000000,-15.000000 0.000000,0.000000 0.000000,1.000000 0.000000,-1.000000 0.000000,15.000000 14.000000,-1.000000 1.000000,-13.000000-15.000000,-1.000000 0.000000,0.000000 0.000000,0.000000 0.000000,15.000000 0.000000,0.000000 0.000000,-15.000000 14.000000,0.000000 1.000000,0.000000-15.000000,1.000000 0.000000,-1.000000 0.000000,0.000000 0.000000,-14.000000 0.000000,-1.000000 0.000000,1.000000 0.000000,0.000000 0.000000,-1.000000 15.000000,1.000000-1.000000,0.000000-14.000000,-1.000000 0.000000,-14.000000 0.000000,1.000000 0.000000,13.000000 0.000000,1.000000 0.000000,-1.000000 0.000000,1.000000 0.000000,0.000000 0.000000,-1.000000 0.000000,16.000000 0.000000,-1.000000 0.000000,-14.000000 0.000000,-1.000000 0.000000,-14.000000 0.000000,0.000000 0.000000,15.000000 0.000000,0.000000 0.000000,-1.000000 0.000000,1.000000 0.000000,-15.000000 0.000000,0.000000 0.000000,0.000000 0.000000,0.000000 0.000000,1.000000 0.000000,-1.000000 0.000000,0.000000 0.000000,0.000000 0.000000,0.000000 0.000000,0.000000 0.000000,0.000000 0.000000,0.000000 0.000000,-14.000000 0.000000,-1.000000 0.000000,30.000000 0.000000,0.000000 0.000000,-15.000000 0.000000,0.000000 0.000000,-15.000000 0.000000,1.000000 0.000000,29.000000 0.000000,-1.000000 0.000000,-14.000000 0.000000,1.000000 0.000000,-16.000000 0.000000,1.000000 0.000000,28.000000 0.000000,1.000000 0.000000,-29.000000-14.000000,-1.000000-1.000000,15.000000 15.000000,0.000000 0.000000,0.000000 0.000000,1.000000 0.000000,-16.000000 0.000000,1.000000 0.000000,14.000000-15.000000,0.000000 1.000000,-15.000000 14.000000,1.000000 0.000000,14.000000-15.000000,0.000000 1.000000,-14.000000 14.000000,-1.000000 0.000000,1.000000-15.000000,-1.000000 1.000000,1.000000 14.000000,-1.000000 0.000000,1.000000-15.000000,0.000000 1.000000,14.000000-1.000000,0.000000 1.000000,-15.000000-1.000000,1.000000 0.000000,-1.000000 1.000000,1.000000-1.000000,0.000000 1.000000,-1.000000-1.000000,1.000000 1.000000,-1.000000-1.000000,1.000000 1.000000,-1.000000-1.000000,-14.000000 0.000000,0.000000 1.000000,15.000000-1.000000,-1.000000 1.000000,-14.000000-1.000000,0.000000 1.000000,0.000000-1.000000,0.000000 1.000000,0.000000-1.000000,0.000000 0.000000,0.000000-14.000000,0.000000 0.000000,0.000000 15.000000,0.000000-1.000000,0.000000 1.000000,0.000000-1.000000,0.000000-14.000000,0.000000 0.000000,-14.000000 14.000000,-1.000000 1.000000,1.000000-15.000000,-1.000000 0.000000,15.000000 14.000000,0.000000 0.000000,-14.000000-14.000000,-1.000000 0.000000,1.000000 15.000000,-1.000000-1.000000,0.000000-14.000000,1.000000 0.000000,-15.000000 14.000000,0.000000 1.000000,14.000000-15.000000,1.000000 0.000000,-16.000000 14.000000,1.000000 0.000000,0.000000-14.000000,0.000000 0.000000,0.000000 15.000000,0.000000-1.000000,0.000000-14.000000,0.000000 0.000000,0.000000 14.000000,0.000000 1.000000,-15.000000-1.000000,0.000000 1.000000,1.000000-15.000000,-1.000000 0.000000,15.000000 14.000000,0.000000 0.000000,-15.000000 1.000000,0.000000-1.000000,15.000000 15.000000,0.000000 0.000000,15.000000-14.000000,-1.000000-1.000000,-14.000000 1.000000,0.000000-1.000000,14.000000 15.000000,1.000000 0.000000,-1.000000-14.000000,1.000000-1.000000,-1.000000 15.000000,1.000000 0.000000,-1.000000-15.000000,0.000000 1.000000,-14.000000 14.000000,0.000000 0.000000,15.000000-15.000000,-1.000000 1.000000,1.000000 14.000000,-1.000000 0.000000,0.000000-15.000000,1.000000 1.000000,-15.000000 14.000000,0.000000 0.000000,14.000000-15.000000,1.000000 1.000000,-16.000000 14.000000,1.000000 0.000000,0.000000-15.000000,0.000000 0.000000,0.000000 15.000000,0.000000 0.000000,0.000000-14.000000,0.000000-1.000000,-15.000000 15.000000,0.000000 0.000000,15.000000-14.000000,0.000000-1.000000,-14.000000 15.000000,-1.000000 0.000000,0.000000-14.000000,1.000000-1.000000,-1.000000 15.000000,0.000000 0.000000,1.000000 0.000000,-1.000000 0.000000,0.000000-14.000000,1.000000-1.000000,14.000000 15.000000,-1.000000 0.000000,-13.000000 0.000000,-1.000000 0.000000,0.000000-15.000000,1.000000 1.000000,14.000000 14.000000,0.000000 0.000000,-15.000000 0.000000,0.000000 0.000000,15.000000 0.000000,0.000000 0.000000,0.000000 0.000000,0.000000 0.000000,-15.000000 0.000000,1.000000 0.000000,13.000000 0.000000,1.000000 0.000000,-14.000000 0.000000,-1.000000 0.000000,15.000000 0.000000,0.000000 0.000000,-29.000000 0.000000,-1.000000 0.000000,16.000000 0.000000,-1.000000 0.000000,-14.000000 0.000000,0.000000 0.000000,-1.000000 0.000000,1.000000 0.000000,0.000000 0.000000,0.000000 0.000000,0.000000 0.000000,-1.000000 0.000000,16.000000 14.000000,-1.000000 1.000000,0.000000-15.000000,1.000000 0.000000,-1.000000 0.000000,0.000000 0.000000,1.000000 0.000000,-1.000000 0.000000,15.000000 15.000000,0.000000-1.000000,-15.000000-14.000000,1.000000 0.000000,-1.000000 0.000000,0.000000 0.000000,1.000000 0.000000,-1.000000 0.000000,-14.000000 15.000000,0.000000-1.000000,14.000000-14.000000,0.000000 0.000000,1.000000 0.000000,-1.000000 0.000000,-14.000000 15.000000,-1.000000-1.000000,16.000000-14.000000,-1.000000 0.000000,0.000000 15.000000,1.000000-1.000000,-1.000000-14.000000,1.000000 0.000000,13.000000 15.000000,1.000000 0.000000,-14.000000-15.000000,-1.000000 0.000000,0.000000 14.000000,1.000000 1.000000,-1.000000-15.000000,0.000000 0.000000,15.000000 14.000000,0.000000 1.000000,-14.000000-15.000000,-1.000000 0.000000,15.000000 14.000000,0.000000 1.000000,-15.000000-15.000000,0.000000 0.000000,1.000000 14.000000,-1.000000 1.000000,0.000000 0.000000,1.000000-1.000000,14.000000-14.000000,-1.000000 0.000000,-13.000000 15.000000,-1.000000-1.000000,1.000000-14.000000,-1.000000 0.000000,15.000000 15.000000,0.000000-1.000000,0.000000 1.000000,-1.000000-1.000000,1.000000 1.000000,0.000000 0.000000,0.000000-15.000000,0.000000 0.000000,0.000000 29.000000,0.000000 0.000000,0.000000-29.000000,0.000000 0.000000,14.000000 14.000000,0.000000 1.000000,-14.000000 14.000000,0.000000 0.000000,15.000000-29.000000,-1.000000 0.000000,1.000000 15.000000,-1.000000-1.000000,1.000000 15.000000,-1.000000 0.000000,15.000000-14.000000,0.000000-1.000000,-15.000000 1.000000,1.000000 0.000000,14.000000 14.000000,0.000000 0.000000,0.000000-15.000000,0.000000 1.000000,0.000000 14.000000,0.000000 0.000000,0.000000 0.000000,0.000000 0.000000,0.000000-14.000000,0.000000-1.000000,0.000000 16.000000,0.000000-1.000000,0.000000-15.000000,0.000000 1.000000,0.000000-1.000000,0.000000 1.000000,14.000000-1.000000,1.000000 1.000000,0.000000 14.000000,-1.000000 0.000000,1.000000-29.000000,-1.000000 0.000000,1.000000 15.000000,-1.000000-1.000000,15.000000 1.000000,0.000000-1.000000,-14.000000 1.000000,0.000000-1.000000,14.000000 1.000000,0.000000 0.000000,0.000000-15.000000,0.000000 0.000000,0.000000 14.000000,0.000000 1.000000,0.000000-1.000000,0.000000 1.000000,1.000000-15.000000,-1.000000 0.000000,14.000000 14.000000,1.000000 1.000000,0.000000-15.000000,-1.000000 0.000000,15.000000 0.000000,1.000000 0.000000,-1.000000 0.000000,0.000000 0.000000,0.000000 14.000000,1.000000 1.000000,13.000000-15.000000,1.000000 0.000000,-15.000000 0.000000,0.000000 0.000000,1.000000 15.000000,-1.000000-1.000000,15.000000-14.000000,-1.000000 0.000000,-13.000000 0.000000,-1.000000 0.000000,15.000000 0.000000,-1.000000 0.000000,1.000000 15.000000,0.000000-1.000000,14.000000-14.000000,1.000000 0.000000,-1.000000 0.000000,0.000000 0.000000,0.000000 0.000000,1.000000 0.000000,-1.000000 0.000000,0.000000 0.000000,1.000000 0.000000,-1.000000 0.000000,0.000000 0.000000,1.000000 0.000000,-1.000000 0.000000,0.000000 0.000000,1.000000 0.000000,-1.000000 0.000000,0.000000 0.000000,1.000000 0.000000,13.000000 0.000000,1.000000 0.000000,-14.000000 0.000000,-1.000000 0.000000,0.000000 0.000000,1.000000 0.000000,-16.000000 0.000000,1.000000 0.000000,0.000000 0.000000,0.000000 0.000000,-1.000000 0.000000,1.000000 0.000000,0.000000 0.000000,0.000000 0.000000,-1.000000 0.000000,1.000000 0.000000,0.000000 0.000000,0.000000 0.000000,-1.000000 0.000000,1.000000 0.000000,0.000000 0.000000,0.000000 0.000000,-15.000000 0.000000,0.000000 0.000000,0.000000 0.000000,1.000000 0.000000,-1.000000 0.000000,0.000000 0.000000,-14.000000 0.000000,-1.000000 0.000000,16.000000 0.000000,-1.000000 0.000000,0.000000 0.000000,0.000000 0.000000,-14.000000 0.000000,0.000000 0.000000,-1.000000 0.000000,1.000000 0.000000,-15.000000 15.000000,0.000000-1.000000,0.000000-14.000000,0.000000 0.000000,-14.000000 0.000000,-1.000000 0.000000,1.000000 0.000000,-1.000000 0.000000,1.000000 0.000000,0.000000 0.000000,-1.000000 0.000000,1.000000 0.000000,-30.000000-14.000000</inkml:trace>
</inkml:ink>
</file>

<file path=ppt/ink/ink49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28:49"/>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8586.000000 20081.000000,'-30.000000'0.000000,"16.000000"0.000000,-1.000000 0.000000,1.000000 0.000000,-1.000000 0.000000,1.000000 0.000000,-1.000000 0.000000,1.000000 0.000000,-1.000000 0.000000,0.000000 0.000000,1.000000 0.000000,14.000000-15.000000,0.000000 0.000000,29.000000 1.000000,0.000000-1.000000,29.000000 1.000000,1.000000-1.000000,42.000000 1.000000,1.000000-1.000000,15.000000 1.000000,-1.000000-1.000000,44.000000 0.000000,0.000000 1.000000,44.000000 14.000000,0.000000 0.000000,-15.000000-15.000000,0.000000 1.000000,29.000000 14.000000,1.000000 0.000000,-30.000000 0.000000,0.000000 0.000000,-43.000000 14.000000,-1.000000 1.000000,-14.000000 14.000000,0.000000 0.000000,15.000000-14.000000,-1.000000-1.000000,-43.000000 15.000000,0.000000 0.000000,-15.000000 1.000000,0.000000-1.000000,-14.000000 0.000000,0.000000 0.000000,-15.000000-15.000000,0.000000 1.000000,1.000000 0.000000,-1.000000-1.000000,15.000000-14.000000,-1.000000 0.000000,-13.000000 15.000000,-1.000000-1.000000,0.000000-14.000000,0.000000 0.000000,0.000000 0.000000,1.000000 0.000000,-16.000000 0.000000,1.000000 0.000000,0.000000 0.000000,-1.000000 0.000000,1.000000 0.000000,0.000000 0.000000,-15.000000-14.000000,0.000000-1.000000,0.000000 15.000000,0.000000 0.000000,-14.000000 0.000000,-1.000000 0.000000,1.000000 0.000000,-1.000000 0.000000,-14.000000-14.000000,0.000000-1.000000,-14.000000 15.000000,-1.000000 0.000000,1.000000 0.000000,-1.000000 0.000000,-29.000000 0.000000,1.000000 0.000000,-1.000000 0.000000,0.000000 0.000000,-14.000000 0.000000,0.000000 0.000000,-15.000000 15.000000,0.000000-1.000000,-28.000000-14.000000,-1.000000 0.000000,0.000000 15.000000,0.000000-1.000000,-14.000000-14.000000,-1.000000 0.000000,-28.000000 0.000000,-1.000000 0.000000,1.000000 15.000000,-1.000000-1.000000,-29.000000-14.000000,1.000000 0.000000,-1.000000 0.000000,0.000000 0.000000,1.000000 15.000000,-1.000000-1.000000,15.000000-14.000000,0.000000 0.000000,0.000000 0.000000,0.000000 0.000000,14.000000 0.000000,1.000000 0.000000,58.000000 15.000000,-1.000000-1.000000,1.000000-14.000000,0.000000 0.000000,14.000000 0.000000,0.000000 0.000000,15.000000 0.000000,0.000000 0.000000,-15.000000 0.000000,0.000000 0.000000,15.000000 0.000000,0.000000 0.000000,29.000000 0.000000,-1.000000 0.000000,-28.000000 0.000000,0.000000 0.000000,14.000000 0.000000,1.000000 0.000000,14.000000 0.000000,0.000000 0.000000,-1.000000 0.000000,1.000000 0.000000,0.000000 0.000000,0.000000 0.000000,15.000000 0.000000,-1.000000 0.000000,0.000000 0.000000,1.000000 0.000000,28.000000 0.000000,1.000000 0.000000,0.000000-14.000000,-1.000000-1.000000,30.000000 1.000000,-1.000000-1.000000,1.000000 1.000000,0.000000-1.000000,43.000000 1.000000,0.000000-1.000000,15.000000 1.000000,0.000000-1.000000,29.000000-14.000000,0.000000 0.000000,29.000000 0.000000,0.000000 0.000000,29.000000 14.000000,1.000000 0.000000,42.000000-14.000000,1.000000 0.000000,15.000000 15.000000,-1.000000-1.000000,-29.000000 15.000000,1.000000 0.000000,-1.000000 0.000000,0.000000 0.000000,-29.000000 0.000000,1.000000 0.000000,-45.000000 15.000000,1.000000-1.000000,-30.000000 15.000000,0.000000 0.000000,15.000000-14.000000,0.000000 0.000000,-43.000000 14.000000,-1.000000 0.000000,-14.000000-15.000000,0.000000 1.000000,-30.000000-1.000000,1.000000 1.000000,-15.000000 0.000000,0.000000-1.000000,0.000000-14.000000,0.000000 0.000000,-14.000000 0.000000,-1.000000 0.000000,1.000000 0.000000,-1.000000 0.000000,-28.000000 0.000000,-1.000000 0.000000,1.000000 0.000000,-1.000000 0.000000,1.000000 0.000000,-1.000000 0.000000,1.000000 0.000000,-1.000000 0.000000,1.000000 0.000000</inkml:trace>
</inkml:ink>
</file>

<file path=ppt/ink/ink49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28:51"/>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8178.000000 27066.000000,'-29.000000'0.000000,"14.000000"0.000000,1.000000 0.000000,-1.000000 0.000000,1.000000 0.000000,-1.000000 0.000000,1.000000 0.000000,-1.000000 0.000000,1.000000 0.000000,28.000000 0.000000,1.000000 0.000000,28.000000-15.000000,1.000000 1.000000,0.000000 14.000000,-1.000000 0.000000,30.000000-15.000000,0.000000 1.000000,14.000000 14.000000,0.000000 0.000000,15.000000 0.000000,0.000000 0.000000,44.000000-15.000000,-1.000000 0.000000,44.000000 15.000000,1.000000 0.000000,-1.000000-14.000000,0.000000-1.000000,29.000000 15.000000,1.000000 0.000000,13.000000-14.000000,1.000000-1.000000,-29.000000 15.000000,0.000000 0.000000,-15.000000-14.000000,0.000000-1.000000,15.000000 15.000000,0.000000 0.000000,-30.000000 0.000000,1.000000 0.000000,-1.000000-14.000000,1.000000-1.000000,0.000000 15.000000,-1.000000 0.000000,-14.000000 0.000000,0.000000 0.000000,-14.000000-15.000000,-1.000000 1.000000,1.000000 14.000000,0.000000 0.000000,-1.000000 0.000000,1.000000 0.000000,-15.000000 0.000000,0.000000 0.000000,-30.000000 0.000000,1.000000 0.000000,-14.000000 0.000000,-1.000000 0.000000,0.000000 0.000000,1.000000 0.000000,-1.000000 0.000000,0.000000 0.000000,0.000000 0.000000,1.000000 0.000000,-15.000000 0.000000,-1.000000 0.000000,-13.000000 0.000000,-1.000000 0.000000,-15.000000 0.000000,1.000000 0.000000,-15.000000 0.000000,0.000000 0.000000,0.000000 0.000000,0.000000 0.000000,-14.000000 0.000000,0.000000 0.000000,-30.000000 0.000000,0.000000 0.000000,-14.000000 0.000000,0.000000 0.000000,-14.000000 0.000000,-1.000000 0.000000,-29.000000 0.000000,0.000000 0.000000,-14.000000 0.000000,0.000000 0.000000,-30.000000 14.000000,1.000000 1.000000,-15.000000-15.000000,0.000000 0.000000,0.000000 0.000000,0.000000 0.000000,-44.000000 0.000000,1.000000 0.000000,-44.000000 0.000000,-1.000000 0.000000,-57.000000 15.000000,-1.000000-1.000000,-57.000000 1.000000,-1.000000-1.000000,15.000000 1.000000,0.000000-1.000000,14.000000 1.000000,0.000000-1.000000,15.000000 16.000000,0.000000-1.000000,87.000000-15.000000,1.000000 1.000000,14.000000-15.000000,-1.000000 0.000000,59.000000 14.000000,0.000000 1.000000,59.000000-15.000000,-1.000000 0.000000,15.000000 0.000000,-1.000000 0.000000,16.000000-15.000000,-1.000000 1.000000,0.000000 14.000000,1.000000 0.000000,-1.000000-15.000000,1.000000 1.000000,28.000000-1.000000,0.000000 1.000000,-14.000000 14.000000,0.000000 0.000000,15.000000 0.000000,-1.000000 0.000000,1.000000-15.000000,-1.000000 0.000000,0.000000 15.000000,1.000000 0.000000,-1.000000 0.000000,1.000000 0.000000,28.000000 0.000000,1.000000 0.000000,-1.000000 0.000000,1.000000 0.000000,29.000000 0.000000,-1.000000 0.000000,-28.000000 0.000000,-1.000000 0.000000,16.000000 0.000000</inkml:trace>
</inkml:ink>
</file>

<file path=ppt/ink/ink49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28:55"/>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25525.000000 20226.000000,'29.000000'0.000000,"-15.000000"0.000000,1.000000 0.000000,-1.000000 0.000000,1.000000 0.000000,0.000000 0.000000,-1.000000 0.000000,1.000000-14.000000,-1.000000-1.000000,1.000000 15.000000,-1.000000 0.000000,15.000000 0.000000,1.000000 0.000000,-1.000000 0.000000,0.000000 0.000000,14.000000-15.000000,1.000000 1.000000,14.000000 14.000000,0.000000 0.000000,1.000000-15.000000,-1.000000 1.000000,0.000000 14.000000,0.000000 0.000000,15.000000 0.000000,0.000000 0.000000,-15.000000-15.000000,0.000000 1.000000,15.000000 14.000000,0.000000 0.000000,0.000000 0.000000,-1.000000 0.000000,1.000000-15.000000,0.000000 1.000000,0.000000 14.000000,-1.000000 0.000000,1.000000 0.000000,0.000000 0.000000,0.000000 0.000000,-1.000000 0.000000,-13.000000 0.000000,-1.000000 0.000000,0.000000 0.000000,0.000000 0.000000,15.000000 0.000000,0.000000 0.000000,-15.000000 0.000000,0.000000 0.000000,15.000000 0.000000,0.000000 0.000000,-15.000000 0.000000,0.000000 0.000000,15.000000-15.000000,0.000000 0.000000,-1.000000 15.000000,1.000000 0.000000,0.000000 0.000000,0.000000 0.000000,0.000000 0.000000,-1.000000 0.000000,1.000000 0.000000,0.000000 0.000000,-15.000000 0.000000,0.000000 0.000000,0.000000 0.000000,1.000000 0.000000,13.000000 0.000000,1.000000 0.000000,-15.000000 0.000000,1.000000 0.000000,13.000000 0.000000,1.000000 0.000000,0.000000 0.000000,0.000000 0.000000,-1.000000 0.000000,1.000000 0.000000,-15.000000-14.000000,1.000000-1.000000,13.000000 15.000000,1.000000 0.000000,0.000000 0.000000,0.000000 0.000000,-15.000000 0.000000,0.000000 0.000000,15.000000 0.000000,0.000000 0.000000,-15.000000 0.000000,0.000000 0.000000,29.000000 0.000000,1.000000 0.000000,-16.000000 0.000000,1.000000 0.000000,0.000000 0.000000,0.000000 0.000000,-1.000000 0.000000,1.000000 0.000000,0.000000 0.000000,0.000000 0.000000,-30.000000 0.000000,1.000000 0.000000,14.000000 0.000000,0.000000 0.000000,15.000000 0.000000,0.000000 0.000000,-15.000000 0.000000,0.000000 0.000000,1.000000 0.000000,-1.000000 0.000000,15.000000 0.000000,-1.000000 0.000000,-13.000000 0.000000,-1.000000 0.000000,0.000000 0.000000,0.000000 0.000000,0.000000 0.000000,1.000000 0.000000,-16.000000 0.000000,1.000000 0.000000,0.000000 15.000000,-1.000000-1.000000,1.000000-14.000000,0.000000 0.000000,-1.000000 0.000000,1.000000 0.000000,-15.000000 0.000000,0.000000 0.000000,29.000000 0.000000,1.000000 0.000000,-16.000000 0.000000,1.000000 0.000000,-1.000000 0.000000,1.000000 0.000000,14.000000 0.000000,1.000000 0.000000,-16.000000 0.000000,1.000000 0.000000,0.000000 0.000000,-1.000000 0.000000,1.000000 0.000000,0.000000 0.000000,-1.000000 0.000000,1.000000 0.000000,-15.000000 0.000000,0.000000 0.000000,15.000000 0.000000,-1.000000 0.000000,1.000000 0.000000,0.000000 0.000000,-15.000000 0.000000,0.000000 0.000000,15.000000 0.000000,-1.000000 0.000000,-14.000000 0.000000,0.000000 0.000000,15.000000 0.000000,0.000000 0.000000,-1.000000 15.000000,1.000000 0.000000,0.000000-15.000000,-1.000000 0.000000,1.000000 0.000000,0.000000 0.000000,-1.000000 0.000000,1.000000 0.000000,14.000000 0.000000,0.000000 0.000000,-14.000000 0.000000,0.000000 0.000000,14.000000 0.000000,0.000000 0.000000,-14.000000 0.000000,-1.000000 0.000000,1.000000 0.000000,0.000000 0.000000,14.000000 0.000000,0.000000 0.000000,-14.000000 0.000000,0.000000 0.000000,-1.000000 14.000000,1.000000 1.000000,-1.000000-15.000000,1.000000 0.000000,0.000000 0.000000,-1.000000 0.000000,16.000000 0.000000,-1.000000 0.000000,0.000000 0.000000,0.000000 0.000000,-14.000000 0.000000,0.000000 0.000000,14.000000 0.000000,0.000000 0.000000,0.000000 0.000000,0.000000 0.000000,-14.000000 14.000000,0.000000 1.000000,-1.000000-15.000000,1.000000 0.000000,14.000000 0.000000,1.000000 0.000000,-16.000000 0.000000,1.000000 0.000000,-1.000000 0.000000,1.000000 0.000000,14.000000 0.000000,1.000000 0.000000,-1.000000 14.000000,0.000000 1.000000,0.000000-15.000000,0.000000 0.000000,1.000000 0.000000,-1.000000 0.000000,15.000000 0.000000,-1.000000 0.000000,-13.000000 14.000000,-1.000000 1.000000,0.000000-15.000000,0.000000 0.000000,0.000000 0.000000,1.000000 0.000000,-1.000000 0.000000,0.000000 0.000000,15.000000 0.000000,0.000000 0.000000,-30.000000 0.000000,1.000000 0.000000,14.000000 0.000000,0.000000 0.000000,15.000000 0.000000,0.000000 0.000000,0.000000 0.000000,-1.000000 0.000000,-13.000000 15.000000,-1.000000-1.000000,15.000000-14.000000,-1.000000 0.000000,-13.000000 0.000000,-1.000000 0.000000,14.000000 0.000000,1.000000 0.000000,-15.000000 15.000000,1.000000-1.000000,-30.000000-14.000000,0.000000 0.000000,0.000000 0.000000,0.000000 0.000000,44.000000 0.000000,0.000000 0.000000,14.000000 15.000000,0.000000-1.000000,-14.000000-14.000000,0.000000 0.000000,0.000000 0.000000,-1.000000 0.000000,16.000000 0.000000,-1.000000 0.000000,-14.000000 15.000000,-1.000000-1.000000,16.000000-14.000000,-1.000000 0.000000,-29.000000 0.000000,0.000000 0.000000,30.000000 15.000000,-1.000000-1.000000,0.000000-14.000000,1.000000 0.000000,-1.000000 0.000000,0.000000 0.000000,1.000000 15.000000,-1.000000 0.000000,15.000000-15.000000,0.000000 0.000000,-29.000000 0.000000,-1.000000 0.000000,1.000000 0.000000,0.000000 0.000000,14.000000 0.000000,0.000000 0.000000,1.000000 0.000000,-1.000000 0.000000,15.000000 14.000000,0.000000 1.000000,0.000000-15.000000,0.000000 0.000000,-30.000000 0.000000,1.000000 0.000000,14.000000 0.000000,1.000000 0.000000,-1.000000 0.000000,0.000000 0.000000,1.000000 14.000000,-1.000000 1.000000,0.000000-15.000000,1.000000 0.000000,13.000000 0.000000,1.000000 0.000000,-14.000000 0.000000,-1.000000 0.000000,0.000000 0.000000,1.000000 0.000000,-1.000000 14.000000,0.000000 1.000000,-14.000000-15.000000,0.000000 0.000000,0.000000 0.000000,-1.000000 0.000000,30.000000 0.000000,0.000000 0.000000,-15.000000 0.000000,1.000000 0.000000,-1.000000 0.000000,0.000000 0.000000,1.000000 0.000000,-1.000000 0.000000,-14.000000 14.000000,-1.000000 1.000000,1.000000-15.000000,0.000000 0.000000,0.000000 0.000000,-1.000000 0.000000,1.000000 0.000000,0.000000 0.000000,14.000000 0.000000,1.000000 0.000000,-1.000000 0.000000,0.000000 0.000000,-14.000000 0.000000,0.000000 0.000000,0.000000 0.000000,-1.000000 0.000000,1.000000 0.000000,0.000000 0.000000,-15.000000 0.000000,0.000000 0.000000,0.000000 0.000000,1.000000 0.000000,13.000000 0.000000,1.000000 0.000000,0.000000 0.000000,0.000000 0.000000,14.000000 0.000000,0.000000 0.000000,-14.000000 0.000000,0.000000 0.000000,0.000000 0.000000,-1.000000 0.000000,1.000000 0.000000,0.000000 0.000000,-15.000000 0.000000,0.000000 0.000000,15.000000 0.000000,0.000000 0.000000,-15.000000 0.000000,0.000000 0.000000,15.000000 0.000000,0.000000 0.000000,0.000000 0.000000,-1.000000 0.000000,16.000000 0.000000,-1.000000 0.000000,-14.000000 0.000000,0.000000 0.000000,-1.000000 0.000000,1.000000 0.000000,-15.000000 0.000000,0.000000 0.000000,15.000000 0.000000,0.000000 0.000000,-15.000000 0.000000,0.000000 0.000000,1.000000 0.000000,-1.000000 0.000000,15.000000 0.000000,-1.000000 0.000000,1.000000-15.000000,0.000000 1.000000,0.000000 14.000000,-1.000000 0.000000,1.000000 0.000000,0.000000 0.000000,0.000000 0.000000,-1.000000 0.000000,-13.000000 0.000000,-1.000000 0.000000,0.000000 0.000000,0.000000 0.000000,1.000000 0.000000,-1.000000 0.000000,0.000000 0.000000,0.000000 0.000000,15.000000 0.000000,0.000000 0.000000,-15.000000 0.000000,0.000000 0.000000,15.000000 0.000000,0.000000 0.000000,-1.000000 0.000000,1.000000 0.000000,-15.000000 0.000000,1.000000 0.000000,-1.000000 0.000000,0.000000 0.000000,0.000000 0.000000,0.000000 0.000000,1.000000 0.000000,-1.000000 0.000000,-15.000000 0.000000,1.000000 0.000000,29.000000 0.000000,0.000000 0.000000,-15.000000 0.000000,0.000000 0.000000,15.000000 0.000000,0.000000 0.000000,-1.000000 0.000000,1.000000 0.000000,-15.000000 0.000000,1.000000 0.000000,13.000000 0.000000,1.000000 0.000000,-15.000000-15.000000,0.000000 1.000000,1.000000 14.000000,-1.000000 0.000000,-14.000000 0.000000,-1.000000 0.000000,15.000000 0.000000,1.000000 0.000000,-16.000000 0.000000,1.000000 0.000000,14.000000 0.000000,0.000000 0.000000,1.000000 0.000000,-1.000000 0.000000,0.000000 0.000000,0.000000 0.000000,0.000000 0.000000,1.000000 0.000000,-16.000000 0.000000,1.000000 0.000000,0.000000 0.000000,-1.000000 0.000000,1.000000 0.000000,0.000000 0.000000,-1.000000 0.000000,1.000000 0.000000,-15.000000 0.000000,0.000000 0.000000,0.000000 0.000000,0.000000 0.000000,15.000000 0.000000,0.000000 0.000000,-15.000000 0.000000,0.000000 0.000000,0.000000 0.000000,0.000000 0.000000,0.000000 0.000000,0.000000 0.000000,-14.000000 0.000000,-1.000000 0.000000,15.000000 0.000000,1.000000 0.000000,-1.000000 0.000000,0.000000 0.000000,0.000000 0.000000,0.000000 0.000000,-14.000000 0.000000,-1.000000 0.000000,15.000000 0.000000,0.000000 0.000000,0.000000 0.000000,1.000000 0.000000,-1.000000 0.000000,0.000000 0.000000,-15.000000 0.000000,1.000000 0.000000,-1.000000 0.000000,1.000000 0.000000,-30.000000 0.000000,1.000000 0.000000,-59.000000 0.000000,0.000000 0.000000,30.000000 0.000000</inkml:trace>
</inkml:ink>
</file>

<file path=ppt/ink/ink49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28:56"/>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45986.000000 20081.000000,'29.000000'0.000000,"-15.000000"14.000000,1.000000 1.000000,-1.000000-1.000000,1.000000 1.000000,-1.000000-1.000000,1.000000 1.000000,0.000000-1.000000,-1.000000 1.000000,-14.000000 0.000000,0.000000-1.000000,0.000000 1.000000,0.000000-1.000000,0.000000 1.000000,0.000000-1.000000,-14.000000-14.000000,-1.000000 0.000000,0.000000 15.000000,1.000000-1.000000,-15.000000 1.000000,0.000000-1.000000,-15.000000-14.000000,0.000000 0.000000,1.000000 0.000000,-1.000000 0.000000,-29.000000 0.000000,1.000000 0.000000,-1.000000 0.000000,0.000000 0.000000,0.000000-14.000000,1.000000-1.000000,-30.000000-14.000000,0.000000 0.000000,0.000000 0.000000,0.000000 0.000000,-14.000000-29.000000,-1.000000 0.000000,15.000000-1.000000,0.000000 1.000000,15.000000 0.000000,0.000000 0.000000,14.000000-1.000000,0.000000 1.000000,15.000000 0.000000,0.000000 0.000000,43.000000 14.000000,1.000000 1.000000,14.000000-1.000000,0.000000 0.000000,29.000000 1.000000,0.000000-1.000000,29.000000-14.000000,0.000000 0.000000,1.000000-15.000000,-1.000000 0.000000,29.000000-29.000000,0.000000 0.000000,-14.000000 0.000000,0.000000 1.000000,14.000000-1.000000,1.000000 0.000000,28.000000 0.000000,0.000000 0.000000,1.000000 29.000000,-1.000000 1.000000,30.000000 13.000000,-1.000000 1.000000,1.000000 44.000000,-1.000000-1.000000,-43.000000 15.000000,0.000000 0.000000,-29.000000 15.000000,0.000000-1.000000,14.000000 15.000000,0.000000 0.000000,-14.000000 15.000000,0.000000 0.000000,0.000000-1.000000,-1.000000 1.000000,-13.000000 14.000000,-1.000000 0.000000,-29.000000 15.000000,0.000000 0.000000,-29.000000 29.000000,0.000000 0.000000,0.000000 29.000000,0.000000 0.000000,0.000000-30.000000,0.000000 1.000000,-15.000000-14.000000,1.000000-1.000000,-15.000000-14.000000,0.000000-1.000000,14.000000-13.000000,1.000000-1.000000,-1.000000-14.000000,0.000000-1.000000,1.000000 15.000000,-1.000000 1.000000,-14.000000-1.000000,0.000000 0.000000,0.000000 0.000000,0.000000 0.000000,0.000000 15.000000,0.000000 0.000000,-29.000000-29.000000,-1.000000-1.000000,-13.000000 1.000000,-1.000000 0.000000,-15.000000-15.000000,1.000000 0.000000,29.000000-15.000000,0.000000 1.000000,-15.000000-15.000000,0.000000 0.000000,15.000000 0.000000,0.000000 0.000000,0.000000 14.000000,-1.000000 1.000000,1.000000-15.000000,0.000000 0.000000,14.000000-15.000000,1.000000 1.000000,-16.000000-1.000000,1.000000 1.000000,-15.000000-1.000000,1.000000 1.000000,-1.000000-30.000000,0.000000 0.000000,15.000000 15.000000,0.000000 0.000000,0.000000-14.000000,-1.000000-1.000000,16.000000 0.000000,-1.000000 1.000000,15.000000-16.000000,0.000000 1.000000,29.000000 14.000000,0.000000 1.000000,14.000000-1.000000,1.000000 0.000000,29.000000 15.000000,-1.000000 0.000000,1.000000 0.000000</inkml:trace>
</inkml:ink>
</file>

<file path=ppt/ink/ink49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29:04"/>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8091.000000 23166.000000,'0.000000'-29.000000,"0.000000"14.000000,0.000000 0.000000,14.000000 15.000000,1.000000 0.000000,-1.000000 0.000000,1.000000 0.000000,14.000000 0.000000,0.000000 0.000000,-14.000000 0.000000,-1.000000 0.000000,15.000000 0.000000,0.000000 0.000000,1.000000 0.000000,-1.000000 0.000000,0.000000 0.000000,0.000000 0.000000,0.000000 0.000000,0.000000 0.000000,15.000000 0.000000,-1.000000 0.000000,1.000000 0.000000,0.000000 0.000000,-1.000000 0.000000,1.000000 0.000000,14.000000 0.000000,0.000000 0.000000,1.000000 0.000000,-1.000000 0.000000,0.000000 0.000000,0.000000 0.000000,15.000000 0.000000,0.000000 0.000000,-15.000000 0.000000,0.000000 0.000000,0.000000 0.000000,1.000000 0.000000,13.000000 0.000000,1.000000 0.000000,-29.000000 0.000000,0.000000 0.000000,14.000000 0.000000,0.000000 0.000000,0.000000 0.000000,0.000000 0.000000,-14.000000 0.000000,0.000000 0.000000,14.000000 0.000000,0.000000 0.000000,-14.000000 0.000000,-1.000000 0.000000,16.000000 0.000000,-1.000000 0.000000,0.000000 0.000000,0.000000 0.000000,15.000000 0.000000,0.000000 0.000000,-15.000000 0.000000,0.000000 0.000000,0.000000 0.000000,1.000000 0.000000,-1.000000 0.000000,0.000000 0.000000,0.000000 0.000000,0.000000 0.000000,1.000000 0.000000,-1.000000 0.000000,-14.000000 0.000000,-1.000000 0.000000,15.000000 0.000000,1.000000 0.000000,-16.000000 0.000000,1.000000 0.000000,14.000000 0.000000,0.000000 0.000000,15.000000 0.000000,0.000000 0.000000,-15.000000 0.000000,0.000000 0.000000,15.000000 0.000000,0.000000 0.000000,-15.000000 0.000000,0.000000 0.000000,0.000000 0.000000,1.000000 0.000000,-1.000000 0.000000,0.000000 0.000000,-14.000000 0.000000,-1.000000 0.000000,1.000000 0.000000,0.000000 0.000000,14.000000 0.000000,0.000000 0.000000,-14.000000 0.000000,-1.000000 0.000000,1.000000 0.000000,0.000000 0.000000,14.000000 0.000000,0.000000 0.000000,-14.000000 0.000000,-1.000000 0.000000,16.000000 0.000000,-1.000000 0.000000,0.000000 0.000000,0.000000 0.000000,-14.000000 0.000000,0.000000 0.000000,14.000000 0.000000,0.000000 0.000000,0.000000 0.000000,0.000000 0.000000,-14.000000 0.000000,0.000000 0.000000,14.000000 0.000000,0.000000 0.000000,0.000000 0.000000,1.000000 0.000000,-1.000000 0.000000,0.000000 0.000000,0.000000 0.000000,0.000000 0.000000,15.000000 0.000000,0.000000 0.000000,-15.000000 0.000000,0.000000 0.000000,15.000000 0.000000,0.000000 0.000000,-15.000000 0.000000,0.000000 0.000000,-14.000000 0.000000,0.000000 0.000000,-1.000000 0.000000,1.000000 0.000000,14.000000 0.000000,0.000000 0.000000,-14.000000 15.000000,0.000000 0.000000,-1.000000-15.000000,1.000000 0.000000,0.000000 0.000000,-1.000000 0.000000,16.000000 0.000000,-1.000000 0.000000,0.000000 0.000000,0.000000 0.000000,0.000000 14.000000,1.000000 1.000000,-1.000000-15.000000,0.000000 0.000000,0.000000 0.000000,0.000000 0.000000,15.000000 0.000000,0.000000 0.000000,-29.000000 0.000000,-1.000000 0.000000,16.000000 0.000000,-1.000000 0.000000,-15.000000 0.000000,1.000000 0.000000,0.000000 0.000000,-1.000000 0.000000,16.000000 14.000000,-1.000000 1.000000,0.000000-15.000000,0.000000 0.000000,0.000000 0.000000,1.000000 0.000000,-1.000000 0.000000,0.000000 0.000000,0.000000 0.000000,0.000000 0.000000,1.000000 0.000000,-1.000000 0.000000,0.000000 0.000000,0.000000 0.000000,1.000000 0.000000,-1.000000 0.000000,0.000000 0.000000,0.000000 0.000000,0.000000 0.000000,1.000000 0.000000,-1.000000 0.000000,0.000000 0.000000,15.000000 0.000000,0.000000 0.000000,-15.000000 0.000000,0.000000 0.000000,15.000000 0.000000,-1.000000 0.000000,-13.000000 0.000000,-1.000000 0.000000,0.000000 0.000000,0.000000 0.000000,1.000000 0.000000,-1.000000 0.000000,0.000000 0.000000,0.000000 0.000000,-14.000000 0.000000,-1.000000 0.000000,16.000000 0.000000,-1.000000 0.000000,-14.000000 0.000000,-1.000000 0.000000,15.000000 0.000000,1.000000 0.000000,13.000000 0.000000,1.000000 0.000000,-15.000000 0.000000,1.000000 0.000000,-1.000000 0.000000,0.000000 0.000000,0.000000 0.000000,0.000000 0.000000,1.000000 0.000000,-1.000000 0.000000,-15.000000 0.000000,1.000000 0.000000,0.000000 0.000000,-1.000000 0.000000,1.000000 0.000000,0.000000 0.000000,-1.000000 0.000000,1.000000 0.000000,-15.000000 0.000000,0.000000 0.000000,15.000000 0.000000,0.000000 0.000000,-1.000000 0.000000,1.000000 0.000000,0.000000 0.000000,-1.000000 0.000000,1.000000 0.000000,0.000000 0.000000,14.000000 0.000000,0.000000 0.000000,0.000000 0.000000,0.000000 0.000000,-14.000000 0.000000,0.000000 0.000000,14.000000 0.000000,0.000000 0.000000,0.000000 14.000000,1.000000 1.000000,-16.000000-15.000000,1.000000 0.000000,0.000000 0.000000,-1.000000 0.000000,1.000000 0.000000,0.000000 0.000000,-1.000000 0.000000,1.000000 0.000000,-1.000000 0.000000,1.000000 0.000000,0.000000 0.000000,-1.000000 0.000000,1.000000 0.000000,0.000000 0.000000,14.000000 0.000000,0.000000 0.000000,-14.000000 0.000000,0.000000 0.000000,14.000000 0.000000,0.000000 0.000000,-14.000000 0.000000,-1.000000 0.000000,15.000000 0.000000,1.000000 0.000000,-16.000000 0.000000,1.000000 0.000000,0.000000 0.000000,-1.000000 0.000000,-14.000000 0.000000,1.000000 0.000000,13.000000 0.000000,1.000000 0.000000,-1.000000 0.000000,1.000000 0.000000,-15.000000 0.000000,0.000000 0.000000,15.000000 0.000000,0.000000 0.000000,-1.000000 0.000000,1.000000 0.000000,14.000000 0.000000,0.000000 0.000000,-14.000000 0.000000,0.000000 0.000000,14.000000 0.000000,0.000000 0.000000,0.000000 0.000000,1.000000 0.000000,-16.000000 0.000000,1.000000 0.000000,0.000000 0.000000,-1.000000 0.000000,1.000000 0.000000,0.000000 0.000000,-1.000000 0.000000,1.000000 0.000000,-1.000000 0.000000,1.000000 0.000000,0.000000 0.000000,-1.000000 0.000000,1.000000 0.000000,0.000000 0.000000,14.000000 0.000000,0.000000 0.000000,-14.000000 0.000000,0.000000 0.000000,14.000000 0.000000,0.000000 0.000000,15.000000 0.000000,-1.000000 0.000000,-28.000000 0.000000,0.000000 0.000000,14.000000 0.000000,0.000000 0.000000,0.000000 0.000000,1.000000 0.000000,-16.000000 0.000000,1.000000 0.000000,14.000000 0.000000,0.000000 0.000000,-14.000000 0.000000,0.000000 0.000000,-1.000000 0.000000,1.000000 0.000000,14.000000 0.000000,0.000000 0.000000,1.000000 0.000000,-1.000000 0.000000,-15.000000 0.000000,1.000000 0.000000,14.000000 0.000000,1.000000 0.000000,-1.000000 0.000000,0.000000 0.000000,0.000000 0.000000,0.000000 0.000000,-14.000000 0.000000,0.000000 0.000000,14.000000 0.000000,0.000000 0.000000,-29.000000 0.000000,0.000000 0.000000,15.000000 0.000000,0.000000 0.000000,-1.000000 0.000000,1.000000 0.000000,0.000000 0.000000,-1.000000 0.000000,1.000000 0.000000,0.000000 0.000000,-1.000000 0.000000,1.000000 0.000000,0.000000 0.000000,-1.000000 0.000000,15.000000 0.000000,1.000000 0.000000,-1.000000 0.000000,0.000000 0.000000,-14.000000 0.000000,-1.000000 0.000000,16.000000 0.000000,-1.000000 0.000000,0.000000 0.000000,0.000000 0.000000,-14.000000 0.000000,0.000000 0.000000,-1.000000 0.000000,1.000000 0.000000,0.000000 0.000000,-1.000000 0.000000,-14.000000 0.000000,0.000000 0.000000,15.000000 0.000000,0.000000 0.000000,-1.000000 0.000000,1.000000 0.000000,-15.000000 0.000000,0.000000 0.000000,15.000000 0.000000,0.000000 0.000000,-1.000000 0.000000,1.000000 0.000000,0.000000 0.000000,-1.000000 0.000000,15.000000 0.000000,1.000000 0.000000,-16.000000 0.000000,1.000000 0.000000,0.000000 0.000000,-1.000000 0.000000,1.000000 0.000000,0.000000 0.000000,-1.000000 0.000000,1.000000 0.000000,-15.000000 0.000000,0.000000 0.000000,15.000000 0.000000,-1.000000 0.000000,1.000000 0.000000,0.000000 0.000000,-15.000000 0.000000,0.000000 0.000000,15.000000 0.000000,-1.000000 0.000000,-14.000000 0.000000,0.000000 0.000000,15.000000 0.000000,0.000000 0.000000,-15.000000 0.000000,0.000000 0.000000,15.000000 0.000000,-1.000000 0.000000,1.000000 0.000000,0.000000 0.000000,-1.000000 0.000000,1.000000 0.000000,0.000000 0.000000,-1.000000 0.000000,1.000000 0.000000,0.000000 0.000000,-1.000000 0.000000,1.000000 0.000000,-15.000000 0.000000,0.000000 0.000000,15.000000 0.000000,-1.000000 0.000000,-14.000000 0.000000,1.000000 0.000000,-1.000000 0.000000,0.000000 0.000000,14.000000 0.000000,1.000000 0.000000,-15.000000 0.000000,0.000000 0.000000,15.000000 0.000000,0.000000 0.000000,-15.000000 0.000000,0.000000 0.000000,0.000000 0.000000,0.000000 0.000000,0.000000 0.000000,0.000000 0.000000,15.000000 0.000000,0.000000 0.000000,-1.000000 0.000000,1.000000 0.000000,-15.000000 0.000000,0.000000 0.000000,15.000000 0.000000,-1.000000 0.000000,1.000000 0.000000,0.000000 0.000000,-15.000000 0.000000,0.000000 0.000000,15.000000 0.000000,-1.000000 0.000000,-14.000000 0.000000,0.000000 0.000000,1.000000 0.000000,-1.000000 0.000000,0.000000 0.000000,0.000000 0.000000,15.000000 0.000000,-1.000000 0.000000,-14.000000 14.000000,0.000000 1.000000,1.000000-15.000000,-1.000000 0.000000,0.000000 0.000000,0.000000 0.000000,0.000000 0.000000,0.000000 0.000000,0.000000 0.000000,0.000000 0.000000,0.000000 0.000000,0.000000 0.000000,1.000000 0.000000,-1.000000 0.000000,0.000000 0.000000,0.000000 0.000000,15.000000 0.000000,-1.000000 0.000000,-14.000000 0.000000,0.000000 0.000000,1.000000 0.000000,-1.000000 0.000000,0.000000 0.000000,0.000000 0.000000,0.000000 0.000000,0.000000 0.000000,0.000000 0.000000,0.000000 0.000000,0.000000 0.000000,0.000000 0.000000,1.000000 0.000000,-1.000000 0.000000,0.000000 0.000000,0.000000 0.000000,0.000000 0.000000,0.000000 0.000000,-14.000000 0.000000,-1.000000 0.000000,15.000000 0.000000,0.000000 0.000000,1.000000 0.000000,-1.000000 0.000000,-15.000000 15.000000,1.000000-1.000000,14.000000-14.000000,0.000000 0.000000,-14.000000 0.000000,-1.000000 0.000000,15.000000 0.000000,0.000000 0.000000,-14.000000 0.000000,-1.000000 0.000000,15.000000 0.000000,1.000000 0.000000,-16.000000 0.000000,1.000000 0.000000,14.000000 0.000000,0.000000 0.000000,0.000000 0.000000,0.000000 0.000000,-14.000000 0.000000,-1.000000 0.000000,15.000000 0.000000,0.000000 0.000000,1.000000 0.000000,-1.000000 0.000000,0.000000 0.000000,0.000000 0.000000,0.000000 0.000000,0.000000 0.000000,0.000000 0.000000,0.000000 0.000000,-14.000000 0.000000,-1.000000 0.000000,15.000000 0.000000,1.000000 0.000000,-1.000000 0.000000,0.000000 0.000000,0.000000 15.000000,0.000000-1.000000,-14.000000-14.000000,-1.000000 0.000000,15.000000 0.000000,0.000000 0.000000,-14.000000 0.000000,-1.000000 0.000000,16.000000 0.000000,-1.000000 0.000000,-15.000000 0.000000,1.000000 0.000000,14.000000 0.000000,0.000000 0.000000,-15.000000 0.000000,1.000000 0.000000,14.000000 0.000000,0.000000 0.000000,-14.000000 0.000000,-1.000000 0.000000,1.000000 0.000000,-1.000000 0.000000,16.000000 0.000000,-1.000000 0.000000,-15.000000 0.000000,1.000000 0.000000,14.000000 0.000000,0.000000 0.000000,0.000000 0.000000,0.000000 0.000000,-14.000000 0.000000,-1.000000 0.000000,15.000000 0.000000,1.000000 0.000000,-1.000000 0.000000,0.000000 0.000000,0.000000 15.000000,0.000000-1.000000,0.000000-14.000000,0.000000 0.000000,0.000000 0.000000,0.000000 0.000000,0.000000 0.000000,1.000000 0.000000,-1.000000 0.000000,0.000000 0.000000,0.000000 0.000000,0.000000 0.000000,0.000000 0.000000,0.000000 0.000000,0.000000 0.000000,0.000000 0.000000,1.000000 0.000000,-1.000000 0.000000,0.000000 0.000000,0.000000 0.000000,0.000000 0.000000,0.000000 0.000000,0.000000 0.000000,0.000000 0.000000,0.000000 0.000000,0.000000 0.000000,1.000000 0.000000,-1.000000 0.000000,0.000000 0.000000,0.000000 0.000000,0.000000 0.000000,0.000000 0.000000,0.000000 0.000000,0.000000 0.000000,0.000000 0.000000,1.000000 0.000000,-1.000000 0.000000,0.000000 0.000000,0.000000 0.000000,0.000000 0.000000,15.000000 0.000000,-1.000000 0.000000,-14.000000 0.000000,0.000000 0.000000,15.000000 0.000000,0.000000 0.000000,-1.000000 0.000000,1.000000 0.000000,-15.000000 0.000000,0.000000 0.000000,15.000000 0.000000,0.000000 0.000000,-1.000000 0.000000,1.000000 0.000000,-15.000000-14.000000,0.000000-1.000000,15.000000 15.000000,-1.000000 0.000000,1.000000 0.000000,0.000000 0.000000,-15.000000 0.000000,0.000000 0.000000,15.000000 0.000000,-1.000000 0.000000,-14.000000 0.000000,1.000000 0.000000,13.000000 0.000000,1.000000 0.000000,-15.000000 0.000000,0.000000 0.000000,15.000000 0.000000,-1.000000 0.000000,1.000000 0.000000,0.000000 0.000000,14.000000 0.000000,0.000000 0.000000,-14.000000 0.000000,-1.000000 0.000000,1.000000 0.000000,0.000000 0.000000,14.000000 0.000000,0.000000 0.000000,-14.000000 0.000000,-1.000000 0.000000,-13.000000 0.000000,-1.000000 0.000000,14.000000 0.000000,1.000000 0.000000,0.000000 0.000000,-1.000000 0.000000,1.000000 0.000000,0.000000 0.000000,-1.000000 0.000000,1.000000 0.000000,-15.000000 0.000000,0.000000 0.000000,15.000000 0.000000,-1.000000 0.000000,1.000000 0.000000,0.000000 0.000000,14.000000 0.000000,0.000000 0.000000,-14.000000 0.000000,0.000000 0.000000,14.000000 0.000000,0.000000 0.000000,-14.000000 0.000000,-1.000000 0.000000,1.000000 0.000000,0.000000 0.000000,-1.000000 0.000000,1.000000 0.000000,0.000000 0.000000,-1.000000 0.000000,1.000000 0.000000,0.000000 0.000000,-1.000000 0.000000,1.000000 0.000000,-1.000000 0.000000,1.000000 0.000000,-15.000000 15.000000,0.000000-1.000000,15.000000-14.000000,0.000000 0.000000,-1.000000 0.000000,1.000000 0.000000,0.000000 0.000000,-1.000000 0.000000,1.000000 0.000000,0.000000 0.000000,-1.000000 0.000000,1.000000 0.000000,14.000000 0.000000,0.000000 0.000000,-14.000000 0.000000,0.000000 0.000000,-1.000000 0.000000,1.000000 0.000000,0.000000 0.000000,-1.000000 0.000000,1.000000 0.000000,0.000000 0.000000,-1.000000 0.000000,1.000000 0.000000,-15.000000 0.000000,0.000000 0.000000,15.000000 0.000000,-1.000000 0.000000,1.000000 0.000000,0.000000 0.000000,-15.000000 0.000000,0.000000 0.000000,15.000000 0.000000,-1.000000 0.000000,-14.000000 0.000000,0.000000 0.000000,15.000000 0.000000,0.000000 0.000000,-1.000000 0.000000,1.000000 0.000000,0.000000 0.000000,-1.000000 0.000000,1.000000 0.000000,0.000000 0.000000,-1.000000 0.000000,1.000000 0.000000,0.000000 0.000000,-1.000000 0.000000,-14.000000 0.000000,1.000000 0.000000,13.000000 0.000000,1.000000 0.000000,0.000000 0.000000,-1.000000 0.000000,-14.000000 0.000000,0.000000 0.000000,15.000000 0.000000,0.000000 0.000000,-15.000000 0.000000,0.000000 0.000000,0.000000 0.000000,0.000000 0.000000,15.000000 0.000000,-1.000000 0.000000,-13.000000 0.000000,-1.000000 0.000000,0.000000 0.000000,0.000000 0.000000,0.000000 0.000000,0.000000 0.000000,15.000000 0.000000,-1.000000 0.000000,-13.000000 0.000000,-1.000000 0.000000,0.000000 0.000000,0.000000 0.000000,15.000000 0.000000,-1.000000 0.000000,-14.000000 0.000000,0.000000 0.000000,0.000000 0.000000,1.000000 0.000000,-1.000000 0.000000,0.000000 0.000000,-15.000000 0.000000,1.000000 0.000000,-1.000000 0.000000,1.000000 0.000000,14.000000 0.000000,0.000000 0.000000,-14.000000 0.000000,-1.000000 0.000000,1.000000 0.000000,-1.000000 0.000000,1.000000 0.000000,0.000000 0.000000,-1.000000 0.000000,1.000000 0.000000,-1.000000 0.000000,1.000000 0.000000,-1.000000 0.000000,1.000000 0.000000,-1.000000 0.000000,1.000000 0.000000,0.000000 0.000000,-1.000000 0.000000,1.000000 0.000000</inkml:trace>
</inkml:ink>
</file>

<file path=ppt/ink/ink49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29:09"/>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6141.000000 18887.000000,'0.000000'-29.000000,"-15.000000"15.000000,1.000000-1.000000,14.000000-14.000000,0.000000 0.000000,0.000000 14.000000,0.000000 1.000000,0.000000 28.000000,0.000000 1.000000,14.000000 28.000000,1.000000 1.000000,-1.000000 14.000000,1.000000 1.000000,-1.000000-1.000000,1.000000 0.000000,-1.000000 29.000000,1.000000 1.000000,-15.000000-16.000000,0.000000 1.000000,15.000000 14.000000,-1.000000 1.000000,-14.000000-1.000000,0.000000 0.000000,15.000000 1.000000,-1.000000-1.000000,-14.000000-29.000000,0.000000 0.000000,0.000000 1.000000,0.000000-1.000000,0.000000-14.000000,0.000000-1.000000,0.000000-28.000000,0.000000-1.000000,0.000000-28.000000,0.000000-1.000000,0.000000-14.000000,0.000000 0.000000,0.000000 0.000000,0.000000 0.000000,0.000000 0.000000,0.000000 0.000000,0.000000-1.000000,0.000000 1.000000,15.000000 0.000000</inkml:trace>
</inkml:ink>
</file>

<file path=ppt/ink/ink49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29:09"/>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5966.000000 20313.000000,'-58.000000'0.000000,"43.000000"-14.000000,1.000000-1.000000,-1.000000 1.000000,1.000000-1.000000,-15.000000 1.000000,-1.000000-1.000000,16.000000-14.000000,-1.000000 0.000000,1.000000-15.000000,-1.000000 1.000000,1.000000-16.000000,-1.000000 1.000000,1.000000-15.000000,-1.000000 1.000000,0.000000-16.000000,1.000000 1.000000,14.000000 0.000000,0.000000-1.000000,0.000000 1.000000,0.000000 0.000000,0.000000-1.000000,0.000000 1.000000,29.000000 14.000000,0.000000 1.000000,15.000000-16.000000,-1.000000 1.000000,16.000000 0.000000,-1.000000-1.000000,0.000000 1.000000,0.000000 0.000000,0.000000 14.000000,1.000000 0.000000,-1.000000 15.000000,0.000000 0.000000,15.000000 14.000000,0.000000 0.000000,-15.000000 30.000000,0.000000-1.000000,0.000000 1.000000,0.000000-1.000000,15.000000 1.000000,0.000000-1.000000,-29.000000 15.000000,-1.000000 0.000000,16.000000 29.000000,-1.000000 0.000000,-15.000000 0.000000,1.000000 1.000000,-15.000000 42.000000,0.000000 1.000000,-14.000000 14.000000,-1.000000 1.000000,1.000000 28.000000,-1.000000 1.000000,-14.000000 13.000000,0.000000 1.000000,0.000000-14.000000,0.000000-1.000000,-14.000000-14.000000,-1.000000 0.000000,1.000000-15.000000,-1.000000 1.000000,-14.000000-1.000000,0.000000 0.000000,-15.000000 15.000000,1.000000 0.000000,-1.000000-15.000000,0.000000 1.000000,1.000000-16.000000,-1.000000 1.000000,0.000000 0.000000,1.000000 0.000000,-1.000000-30.000000,0.000000 1.000000,1.000000-15.000000,-1.000000 0.000000,0.000000-14.000000,1.000000-1.000000,-1.000000 1.000000,1.000000-1.000000,13.000000-14.000000,1.000000 0.000000,-14.000000 0.000000,-1.000000 0.000000,15.000000 0.000000,0.000000 0.000000,-15.000000-14.000000,0.000000-1.000000,1.000000-28.000000,-1.000000-1.000000,-14.000000-14.000000,0.000000 0.000000,14.000000-15.000000,0.000000 0.000000,-14.000000-29.000000,0.000000 0.000000,29.000000-14.000000,0.000000-1.000000,14.000000 30.000000,1.000000 0.000000,14.000000-15.000000,0.000000 0.000000,29.000000 44.000000,0.000000 0.000000,29.000000 14.000000,0.000000 0.000000,1.000000 1.000000,-1.000000-1.000000,-29.000000 15.000000,0.000000 0.000000,15.000000 14.000000</inkml:trace>
</inkml:ink>
</file>

<file path=ppt/ink/ink49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29:11"/>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6199.000000 22438.000000,'-29.000000'0.000000,"14.000000"-14.000000,1.000000-1.000000,-1.000000 0.000000,1.000000 1.000000,14.000000-30.000000,0.000000 1.000000,0.000000-1.000000,0.000000 0.000000,0.000000 1.000000,0.000000-1.000000,14.000000 15.000000,1.000000 0.000000,14.000000-15.000000,0.000000 0.000000,-15.000000 15.000000,1.000000 0.000000,14.000000 15.000000,0.000000-1.000000,0.000000 1.000000,0.000000-1.000000,1.000000 0.000000,-1.000000 1.000000,0.000000-1.000000,0.000000 1.000000,14.000000 14.000000,1.000000 0.000000,-15.000000 0.000000,0.000000 0.000000,0.000000 0.000000,1.000000 0.000000,-1.000000 14.000000,0.000000 1.000000,-15.000000-1.000000,1.000000 1.000000,14.000000 14.000000,0.000000 0.000000,-14.000000 0.000000,-1.000000 0.000000,1.000000 15.000000,-1.000000 0.000000,-14.000000-15.000000,0.000000 0.000000,0.000000 15.000000,0.000000-1.000000,0.000000 15.000000,0.000000 1.000000,-14.000000-1.000000,-1.000000 0.000000,1.000000 0.000000,-1.000000 0.000000,-29.000000 1.000000,1.000000-1.000000,14.000000 0.000000,0.000000 0.000000,-15.000000-14.000000,0.000000 0.000000,1.000000-1.000000,-1.000000 1.000000,15.000000-15.000000,0.000000 0.000000,-15.000000 0.000000,0.000000 0.000000,15.000000-14.000000,0.000000-1.000000,0.000000 16.000000,0.000000-1.000000,0.000000-15.000000,0.000000 1.000000,0.000000-1.000000,0.000000 1.000000,-1.000000-1.000000,1.000000 1.000000,15.000000 0.000000,-1.000000-1.000000,1.000000 1.000000,-1.000000-1.000000,1.000000 1.000000,-1.000000-1.000000,15.000000 1.000000,0.000000-1.000000,-14.000000-14.000000,-1.000000 0.000000,0.000000 15.000000,1.000000 0.000000,-1.000000-15.000000,1.000000 0.000000,-1.000000 14.000000,1.000000 1.000000,43.000000-15.000000,0.000000 0.000000,0.000000-15.000000,0.000000 1.000000,0.000000-1.000000,0.000000 0.000000,15.000000 1.000000,0.000000-1.000000,14.000000 1.000000,0.000000-1.000000,15.000000 1.000000,0.000000-1.000000,14.000000-14.000000,0.000000 0.000000,0.000000 14.000000,1.000000 1.000000,-1.000000-1.000000,0.000000 1.000000,-14.000000 14.000000,0.000000 0.000000,-15.000000-15.000000,0.000000 1.000000,-14.000000 14.000000,0.000000 0.000000,-30.000000 0.000000,1.000000 0.000000,-15.000000 14.000000,0.000000 1.000000,-15.000000-15.000000,1.000000 0.000000,-1.000000 0.000000,1.000000 0.000000,-1.000000 14.000000,0.000000 1.000000,1.000000-1.000000,-1.000000 1.000000,-14.000000-1.000000,0.000000 1.000000,15.000000 0.000000,-1.000000-1.000000,0.000000 1.000000</inkml:trace>
</inkml:ink>
</file>

<file path=ppt/ink/ink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07:31"/>
    </inkml:context>
    <inkml:brush xml:id="br0">
      <inkml:brushProperty name="width" value="0.0547618977725506" units="cm"/>
      <inkml:brushProperty name="height" value="0.0547618977725506" units="cm"/>
      <inkml:brushProperty name="color" value="#00BFF2"/>
      <inkml:brushProperty name="ignorePressure" value="0"/>
    </inkml:brush>
  </inkml:definitions>
  <inkml:trace contextRef="#ctx0" brushRef="#br0">1483.000000 40323.000000,'-207.000000'310.000000,"259.000000"-310.000000,0.000000 0.000000,-26.000000 0.000000,0.000000 0.000000,25.000000 0.000000,1.000000 0.000000,0.000000 0.000000,0.000000 0.000000,-27.000000 0.000000,1.000000 0.000000,26.000000 0.000000,0.000000 0.000000,0.000000 0.000000,-1.000000 0.000000,1.000000 0.000000,0.000000 0.000000,0.000000 0.000000,-1.000000 0.000000,-25.000000 0.000000,0.000000 0.000000,52.000000 0.000000,-1.000000 0.000000,-51.000000 0.000000,0.000000 0.000000,52.000000 0.000000,0.000000 0.000000,-27.000000 0.000000,1.000000 0.000000,0.000000 0.000000,0.000000 0.000000,25.000000 0.000000,1.000000 0.000000,-1.000000 0.000000,1.000000 0.000000,0.000000 0.000000,-1.000000 0.000000,1.000000 0.000000,0.000000 0.000000,51.000000 0.000000,0.000000 0.000000,-51.000000 0.000000,0.000000 0.000000,-1.000000 0.000000,1.000000 0.000000,25.000000 0.000000,1.000000 0.000000,-26.000000 0.000000,-1.000000 0.000000,1.000000 0.000000,0.000000 0.000000,25.000000 0.000000,1.000000 0.000000,-1.000000-26.000000,1.000000 0.000000,-1.000000 26.000000,1.000000 0.000000,-1.000000 0.000000,1.000000 0.000000,-27.000000 0.000000,1.000000 0.000000,25.000000-25.000000,1.000000-1.000000,0.000000 26.000000,-1.000000 0.000000,-25.000000 0.000000,-1.000000 0.000000,1.000000 0.000000,0.000000 0.000000,25.000000 0.000000,1.000000 0.000000,-27.000000 0.000000,1.000000 0.000000,-26.000000 0.000000,-1.000000 0.000000,53.000000 0.000000,-1.000000 0.000000,-51.000000 0.000000,0.000000 0.000000,26.000000 0.000000,-1.000000 0.000000,1.000000 0.000000,0.000000 0.000000,-27.000000 0.000000,1.000000 0.000000,26.000000 0.000000,-1.000000 0.000000,-25.000000 0.000000,0.000000 0.000000,25.000000 0.000000,1.000000 0.000000,-26.000000 0.000000,0.000000 0.000000,51.000000 0.000000,1.000000 0.000000,-78.000000 0.000000,-1.000000 0.000000,53.000000 0.000000,0.000000 0.000000,-27.000000 0.000000,1.000000 0.000000,26.000000 0.000000,-1.000000 0.000000,-25.000000 0.000000,0.000000 0.000000,26.000000 0.000000,-1.000000 0.000000,-51.000000 0.000000,0.000000 0.000000,52.000000 0.000000,-1.000000 0.000000,-25.000000 0.000000,0.000000 0.000000,0.000000 0.000000,-1.000000 0.000000,27.000000 0.000000,0.000000 0.000000,-27.000000 0.000000,1.000000 0.000000,0.000000 0.000000,0.000000 0.000000,-1.000000 0.000000,1.000000 0.000000,26.000000 0.000000,-1.000000 0.000000,1.000000 0.000000,0.000000 0.000000,-27.000000 0.000000,1.000000 0.000000,26.000000 0.000000,-1.000000 0.000000,-25.000000 0.000000,0.000000 0.000000,52.000000 0.000000,-1.000000 0.000000,-51.000000 0.000000,0.000000 0.000000,25.000000 0.000000,1.000000 0.000000,-1.000000 0.000000,1.000000 0.000000,0.000000 0.000000,-1.000000 0.000000,27.000000 0.000000,-1.000000 0.000000,-25.000000 0.000000,0.000000 0.000000,-1.000000 0.000000,1.000000 0.000000,25.000000 0.000000,1.000000 0.000000,-26.000000 0.000000,-1.000000 0.000000,27.000000 0.000000,-1.000000 0.000000,-25.000000 0.000000,0.000000 0.000000,25.000000 0.000000,1.000000 0.000000,-1.000000 0.000000,1.000000 0.000000,-27.000000 0.000000,1.000000 0.000000,0.000000 0.000000,-1.000000 0.000000,27.000000 0.000000,-1.000000 0.000000,-25.000000 0.000000,-1.000000 0.000000,1.000000 0.000000,0.000000 0.000000,25.000000 0.000000,1.000000 0.000000,-27.000000 0.000000,1.000000 0.000000,0.000000 0.000000,-1.000000 0.000000,1.000000 0.000000,0.000000 0.000000,-1.000000-26.000000,1.000000 0.000000,0.000000 26.000000,-1.000000 0.000000,27.000000-26.000000,-1.000000 0.000000,-51.000000 26.000000,0.000000 0.000000,25.000000-26.000000,1.000000 0.000000,26.000000 26.000000,-1.000000 0.000000,-51.000000 0.000000,0.000000 0.000000,51.000000-25.000000,1.000000-1.000000,-53.000000 26.000000,1.000000 0.000000,0.000000 0.000000,0.000000 0.000000,51.000000 0.000000,1.000000 0.000000,-53.000000 0.000000,1.000000 0.000000,26.000000 0.000000,-1.000000 0.000000,1.000000-26.000000,0.000000 0.000000,-1.000000 26.000000,1.000000 0.000000,-26.000000 0.000000,0.000000 0.000000,25.000000-26.000000,1.000000 0.000000,-1.000000 26.000000,1.000000 0.000000,0.000000 0.000000,-1.000000 0.000000,1.000000 0.000000,0.000000 0.000000,-1.000000-26.000000,1.000000 0.000000,-26.000000 26.000000,-1.000000 0.000000,27.000000 0.000000,0.000000 0.000000,-27.000000 0.000000,1.000000 0.000000,0.000000 0.000000,0.000000 0.000000,-1.000000 0.000000,1.000000 0.000000,26.000000 0.000000,-1.000000 0.000000,-25.000000-25.000000,0.000000-1.000000,0.000000 26.000000,0.000000 0.000000,-1.000000 0.000000,1.000000 0.000000,-26.000000 0.000000,0.000000 0.000000,51.000000 0.000000,1.000000 0.000000,-26.000000 0.000000,0.000000 0.000000,-27.000000 0.000000,1.000000 0.000000,26.000000 0.000000,0.000000 0.000000,0.000000 0.000000,-1.000000 0.000000,-25.000000 0.000000,0.000000 0.000000,26.000000 0.000000,0.000000 0.000000,-26.000000 0.000000,-1.000000 0.000000,27.000000 0.000000,0.000000 0.000000,26.000000 0.000000,-1.000000 0.000000,-51.000000 0.000000,0.000000 0.000000,26.000000 0.000000,-1.000000 0.000000,1.000000 0.000000,0.000000 0.000000,-26.000000 0.000000,0.000000 0.000000,26.000000 0.000000,-1.000000 0.000000,1.000000 0.000000,0.000000 0.000000,0.000000 0.000000,-1.000000 0.000000,27.000000 0.000000,0.000000 0.000000,-53.000000 0.000000,1.000000 0.000000,52.000000 0.000000,0.000000 0.000000,-53.000000 0.000000,1.000000 0.000000,52.000000 0.000000,0.000000 0.000000,-27.000000 0.000000,1.000000 0.000000,26.000000 0.000000,-1.000000 0.000000,-25.000000 0.000000,0.000000 0.000000,26.000000 0.000000,-1.000000 0.000000,-25.000000 0.000000,0.000000 0.000000,25.000000 0.000000,1.000000 0.000000,-26.000000 0.000000,0.000000 0.000000,-1.000000 0.000000,1.000000 0.000000,0.000000 0.000000,0.000000 0.000000,25.000000 0.000000,1.000000 0.000000,-52.000000 0.000000,0.000000 0.000000,51.000000 0.000000,1.000000 0.000000,-26.000000 0.000000,-1.000000 0.000000,1.000000 0.000000,0.000000 0.000000,0.000000 0.000000,-1.000000 0.000000,-25.000000 0.000000,0.000000 0.000000,52.000000 26.000000,-1.000000-1.000000,-25.000000-25.000000,0.000000 0.000000,-26.000000 0.000000,0.000000 0.000000,25.000000 0.000000,1.000000 0.000000,-26.000000 0.000000,0.000000 0.000000,0.000000 0.000000,0.000000 0.000000,26.000000 0.000000,-1.000000 0.000000,1.000000 0.000000,0.000000 0.000000,-26.000000 0.000000,0.000000 0.000000,-1.000000 0.000000,1.000000 0.000000,26.000000 0.000000,0.000000 0.000000,-26.000000 0.000000,0.000000 0.000000,-1.000000 0.000000,1.000000 0.000000,0.000000 0.000000,0.000000 0.000000,0.000000 0.000000,0.000000 0.000000,26.000000 0.000000,-1.000000 0.000000,1.000000 0.000000,0.000000 0.000000,0.000000 0.000000,-1.000000 0.000000,-25.000000 0.000000,0.000000 0.000000,0.000000 0.000000,0.000000 0.000000,0.000000 0.000000,0.000000 0.000000,25.000000 0.000000,1.000000 0.000000,-26.000000 0.000000,0.000000 0.000000,26.000000 0.000000,-1.000000 0.000000,-25.000000 0.000000,0.000000 0.000000,0.000000 0.000000,0.000000 0.000000,26.000000 0.000000,0.000000 0.000000,-1.000000 0.000000,1.000000 0.000000,-26.000000 0.000000,0.000000 0.000000,51.000000 0.000000,1.000000 0.000000,-26.000000 0.000000,0.000000 0.000000,-1.000000 0.000000,1.000000 0.000000,0.000000 0.000000,0.000000 0.000000,-1.000000 0.000000,1.000000 0.000000,26.000000 26.000000,-1.000000 0.000000,-25.000000-26.000000,0.000000 0.000000,0.000000 0.000000,-1.000000 0.000000,1.000000 26.000000,0.000000 0.000000,51.000000-26.000000,1.000000 0.000000,-78.000000 0.000000,0.000000 0.000000,77.000000 0.000000,1.000000 0.000000,-52.000000 26.000000,-1.000000 0.000000,1.000000-26.000000,0.000000 0.000000,25.000000 0.000000,1.000000 0.000000,0.000000 0.000000,-1.000000 0.000000,1.000000 0.000000,0.000000 0.000000,-27.000000 0.000000,1.000000 0.000000,26.000000 0.000000,-1.000000 0.000000,-25.000000 0.000000,0.000000 0.000000,51.000000 0.000000,1.000000 0.000000,-26.000000 26.000000,-1.000000-1.000000,-25.000000-25.000000,0.000000 0.000000,51.000000 0.000000,1.000000 0.000000,-27.000000 0.000000,1.000000 0.000000,-26.000000 0.000000,0.000000 0.000000,51.000000 26.000000,1.000000 0.000000,-27.000000-26.000000,1.000000 0.000000,0.000000 0.000000,-1.000000 0.000000,27.000000 0.000000,-1.000000 0.000000,1.000000 0.000000,-1.000000 0.000000,-25.000000 0.000000,0.000000 0.000000,-1.000000 0.000000,1.000000 0.000000,51.000000 26.000000,1.000000 0.000000,-53.000000-26.000000,1.000000 0.000000,-1.000000 0.000000,1.000000 0.000000,26.000000 0.000000,-1.000000 0.000000,1.000000 0.000000,-1.000000 0.000000,-25.000000 0.000000,-1.000000 0.000000,1.000000 0.000000,0.000000 0.000000,25.000000 0.000000,1.000000 0.000000,-1.000000 0.000000,1.000000 0.000000,-27.000000 0.000000,1.000000 0.000000,0.000000 0.000000,-1.000000 0.000000,27.000000 0.000000,-1.000000 0.000000,-25.000000 0.000000,0.000000 0.000000,-1.000000 0.000000,1.000000 0.000000,25.000000 0.000000,1.000000 0.000000,-26.000000 0.000000,-1.000000 0.000000,-25.000000 0.000000,0.000000 0.000000,51.000000 0.000000,1.000000 0.000000,-52.000000 0.000000,-1.000000 0.000000,27.000000 0.000000,0.000000 0.000000,-1.000000 0.000000,1.000000 0.000000,-26.000000 0.000000,-1.000000 0.000000,27.000000 0.000000,0.000000 0.000000,-27.000000 0.000000,1.000000 0.000000,26.000000 0.000000,-1.000000 0.000000,-25.000000 0.000000,0.000000 0.000000,0.000000 0.000000,-1.000000 0.000000,1.000000 0.000000,0.000000 0.000000,26.000000 0.000000,-1.000000 0.000000,-25.000000 0.000000,0.000000 0.000000,0.000000 0.000000,-1.000000 0.000000,27.000000 0.000000,0.000000 0.000000,-27.000000 0.000000,1.000000 0.000000,26.000000 0.000000,-1.000000 0.000000,-25.000000 0.000000,0.000000 0.000000,0.000000 0.000000,-1.000000 0.000000,27.000000 0.000000,0.000000 0.000000,-27.000000 0.000000,1.000000 0.000000,0.000000 0.000000,0.000000 0.000000,25.000000 0.000000,1.000000 0.000000,-26.000000 0.000000,0.000000 0.000000,25.000000 0.000000,1.000000 0.000000,-26.000000 0.000000,-1.000000 0.000000,27.000000 0.000000,0.000000 0.000000,-27.000000 0.000000,1.000000 0.000000,26.000000 0.000000,-1.000000 0.000000,-25.000000 0.000000,0.000000 0.000000,26.000000 0.000000,-1.000000 0.000000,1.000000 0.000000,-1.000000 0.000000,-25.000000 0.000000,0.000000 0.000000,26.000000 0.000000,-1.000000 0.000000,-25.000000 0.000000,0.000000 0.000000,51.000000 0.000000,1.000000 0.000000,-52.000000 0.000000,-1.000000 0.000000,27.000000 0.000000,0.000000 0.000000,-27.000000 0.000000,1.000000 0.000000,26.000000 0.000000,-1.000000 0.000000,1.000000 0.000000,0.000000 0.000000,-27.000000 0.000000,1.000000 0.000000,52.000000 0.000000,-1.000000 0.000000,-51.000000 0.000000,0.000000 0.000000,25.000000 0.000000,1.000000 0.000000,0.000000 0.000000,-1.000000 0.000000,1.000000 0.000000,0.000000 0.000000,-1.000000 0.000000,1.000000 0.000000,-1.000000 0.000000,1.000000 0.000000,0.000000 0.000000,-1.000000 0.000000,27.000000 0.000000,-1.000000 0.000000,-25.000000 0.000000,0.000000 0.000000,-1.000000 0.000000,1.000000 0.000000,0.000000 0.000000,-1.000000 0.000000,1.000000 0.000000,-1.000000 0.000000,1.000000 0.000000,0.000000 0.000000,-1.000000 0.000000,1.000000 0.000000,0.000000 0.000000,-1.000000 0.000000,1.000000 0.000000,0.000000 0.000000,-27.000000 0.000000,1.000000 0.000000,26.000000 0.000000,-1.000000 0.000000,-25.000000 0.000000,0.000000 0.000000,0.000000 0.000000,-1.000000 0.000000,53.000000 0.000000,-1.000000 0.000000,-77.000000 0.000000,0.000000 0.000000,52.000000 0.000000,-1.000000 0.000000,-25.000000 0.000000,0.000000 0.000000,26.000000 0.000000,-1.000000 0.000000,-25.000000 0.000000,0.000000 0.000000,25.000000 0.000000,1.000000 0.000000,-26.000000 0.000000,0.000000 0.000000,25.000000 0.000000,1.000000 0.000000,-1.000000 0.000000,1.000000 0.000000,0.000000 0.000000,-1.000000 0.000000,-25.000000 0.000000,0.000000 0.000000,26.000000 0.000000,-1.000000 0.000000,-25.000000 0.000000,0.000000 0.000000,25.000000 0.000000,1.000000 0.000000,-26.000000 0.000000,-1.000000 0.000000,27.000000 0.000000,0.000000 0.000000,-26.000000 0.000000,-1.000000 0.000000,1.000000 0.000000,0.000000 0.000000,0.000000 0.000000,-1.000000 0.000000,27.000000 0.000000,0.000000 0.000000,-53.000000 0.000000,1.000000 0.000000,52.000000 0.000000,0.000000 0.000000,-52.000000 0.000000,-1.000000 0.000000,53.000000 0.000000,0.000000 0.000000,-27.000000 0.000000,1.000000 0.000000,-26.000000 0.000000,0.000000 0.000000,52.000000 0.000000,-1.000000 0.000000,-51.000000 0.000000,0.000000 0.000000,52.000000 0.000000,-1.000000 0.000000,-51.000000 0.000000,0.000000 0.000000,52.000000 0.000000,-1.000000 0.000000,-25.000000 0.000000,0.000000 0.000000,0.000000 0.000000,-1.000000 0.000000,1.000000 0.000000,0.000000 0.000000,-26.000000 0.000000,0.000000 0.000000,25.000000 0.000000,1.000000 0.000000,0.000000 0.000000,0.000000 0.000000,-27.000000 0.000000,1.000000 0.000000,52.000000 0.000000,0.000000 0.000000,-52.000000 0.000000,-1.000000 0.000000,1.000000 0.000000,0.000000 0.000000,26.000000 0.000000,0.000000 0.000000,-1.000000 0.000000,1.000000 0.000000,-26.000000 0.000000,0.000000 0.000000,26.000000 0.000000,-1.000000 0.000000,1.000000 0.000000,0.000000 0.000000,-26.000000 0.000000,0.000000 0.000000,26.000000 0.000000,-1.000000 0.000000,1.000000 0.000000,0.000000 0.000000,-26.000000 0.000000,0.000000 0.000000,51.000000 0.000000,1.000000 0.000000,-52.000000 0.000000,0.000000 0.000000,25.000000 0.000000,1.000000 0.000000,26.000000 0.000000,-1.000000 0.000000,-51.000000 0.000000,0.000000 0.000000,26.000000 0.000000,0.000000 0.000000,-1.000000 0.000000,1.000000 0.000000,0.000000 0.000000,0.000000 0.000000,-1.000000 0.000000,1.000000 0.000000,-26.000000 0.000000,0.000000 0.000000,26.000000 0.000000,-1.000000 0.000000,1.000000 0.000000,0.000000 0.000000,0.000000 0.000000,-1.000000 0.000000,1.000000 0.000000,0.000000 0.000000,-26.000000 0.000000,0.000000 0.000000,26.000000 0.000000,-1.000000 0.000000,1.000000 0.000000,0.000000 0.000000,-26.000000 0.000000,0.000000 0.000000,25.000000 0.000000,1.000000 0.000000,-26.000000 0.000000,0.000000 0.000000,26.000000 0.000000,-1.000000 0.000000,-25.000000 0.000000,0.000000 0.000000,0.000000 0.000000,0.000000 0.000000,26.000000 0.000000,-1.000000 0.000000,-25.000000 0.000000,0.000000 0.000000,0.000000 0.000000,0.000000 0.000000,26.000000 0.000000,-1.000000 0.000000,-25.000000 0.000000,0.000000 0.000000,0.000000 0.000000,0.000000 0.000000,26.000000 0.000000,-1.000000 0.000000,-25.000000 0.000000,0.000000 0.000000,0.000000 0.000000,0.000000 0.000000,26.000000 0.000000,-1.000000 0.000000,-25.000000 0.000000,0.000000 0.000000,26.000000 0.000000,0.000000 0.000000,0.000000 0.000000,-1.000000 0.000000,-25.000000 0.000000,0.000000 0.000000,0.000000-26.000000,0.000000 0.000000,26.000000 26.000000,-1.000000 0.000000,-25.000000 0.000000,0.000000 0.000000,26.000000 0.000000,0.000000 0.000000,-1.000000 0.000000,1.000000 0.000000,0.000000 0.000000,0.000000 0.000000,-27.000000 0.000000,1.000000 0.000000,0.000000 0.000000,0.000000 0.000000,0.000000 0.000000,0.000000 0.000000,26.000000 0.000000,-1.000000 0.000000,-25.000000 0.000000,0.000000 0.000000,0.000000 0.000000,0.000000 0.000000,26.000000 0.000000,-1.000000 0.000000,-25.000000 0.000000,0.000000 0.000000,0.000000 0.000000,0.000000 0.000000,0.000000 0.000000,0.000000 0.000000,25.000000 0.000000,1.000000 0.000000,-26.000000 0.000000,0.000000 0.000000,0.000000 0.000000,0.000000 0.000000,26.000000 0.000000,-1.000000 0.000000,-25.000000 0.000000,0.000000 0.000000,0.000000 0.000000,0.000000 0.000000,0.000000 0.000000,0.000000 0.000000,25.000000 0.000000,1.000000 0.000000,-26.000000-26.000000,0.000000 0.000000,0.000000 26.000000,0.000000 0.000000,25.000000 0.000000,1.000000 0.000000,-26.000000 0.000000,0.000000 0.000000,26.000000 0.000000,-1.000000 0.000000,1.000000 0.000000,0.000000 0.000000,0.000000 0.000000,-1.000000 0.000000,-25.000000 0.000000,0.000000 0.000000,0.000000 0.000000,0.000000 0.000000,26.000000 0.000000,-1.000000 0.000000,-25.000000 0.000000,0.000000 0.000000,0.000000 0.000000,0.000000 0.000000,26.000000 0.000000,-1.000000 0.000000,-25.000000 0.000000,0.000000 0.000000,0.000000 0.000000,0.000000 0.000000,26.000000 0.000000,-1.000000 0.000000,1.000000 0.000000,0.000000 0.000000,-26.000000 0.000000,0.000000 0.000000,0.000000 0.000000,0.000000 0.000000,25.000000 0.000000,1.000000 0.000000,-26.000000 0.000000,0.000000 0.000000,0.000000 0.000000,0.000000 0.000000,25.000000 0.000000,1.000000 0.000000,0.000000 0.000000,0.000000 0.000000,-27.000000 0.000000,1.000000 0.000000,26.000000 0.000000,0.000000 0.000000,-26.000000 0.000000,0.000000 0.000000,0.000000 0.000000,-1.000000 0.000000,27.000000 0.000000,0.000000 0.000000,0.000000 0.000000,-1.000000 0.000000,-25.000000 0.000000,0.000000 0.000000,26.000000 0.000000,0.000000 0.000000,-26.000000 0.000000,-1.000000 0.000000,27.000000 0.000000,0.000000 0.000000,-26.000000 0.000000,0.000000 0.000000,25.000000-25.000000,1.000000-1.000000,-26.000000 26.000000,0.000000 0.000000,0.000000 0.000000,0.000000 0.000000,26.000000 0.000000,-1.000000 0.000000,-25.000000 0.000000,0.000000 0.000000,26.000000 0.000000,0.000000 0.000000,-27.000000 0.000000,1.000000 0.000000,0.000000 0.000000,0.000000 0.000000,26.000000 0.000000,0.000000 0.000000,-27.000000 0.000000,1.000000 0.000000,0.000000 0.000000,0.000000 0.000000,26.000000 0.000000,0.000000 0.000000,-27.000000 0.000000,1.000000 0.000000,0.000000 0.000000,0.000000 0.000000,0.000000 0.000000,0.000000 0.000000,26.000000 0.000000,-1.000000 0.000000,-25.000000 0.000000,0.000000 0.000000,0.000000 0.000000,0.000000 0.000000,26.000000 0.000000,-1.000000 0.000000,-25.000000 0.000000,0.000000 0.000000,0.000000 0.000000,0.000000 0.000000,0.000000 0.000000,0.000000 0.000000,25.000000 0.000000,1.000000 0.000000,0.000000 0.000000,0.000000 0.000000,-26.000000 0.000000,0.000000 0.000000,-1.000000 0.000000,1.000000 0.000000,26.000000 0.000000,0.000000 0.000000,-26.000000 0.000000,0.000000 0.000000,25.000000 0.000000,1.000000 0.000000,0.000000 0.000000,0.000000 0.000000,-1.000000 0.000000,1.000000 0.000000,0.000000 0.000000,0.000000 0.000000,-27.000000 0.000000,1.000000 0.000000,26.000000 0.000000,0.000000 0.000000,0.000000 0.000000,-1.000000 0.000000,-25.000000 0.000000,0.000000 0.000000,0.000000 0.000000,0.000000 0.000000,26.000000 0.000000,-1.000000 0.000000,-25.000000 0.000000,0.000000 0.000000,26.000000 0.000000,0.000000 0.000000,-1.000000 0.000000,1.000000 0.000000,-26.000000 0.000000,0.000000 0.000000,26.000000 0.000000,-1.000000 0.000000,1.000000 0.000000,0.000000 0.000000,-26.000000 0.000000,0.000000 0.000000,26.000000 0.000000,-1.000000 0.000000,1.000000 0.000000,0.000000 0.000000,-26.000000 0.000000,0.000000 0.000000,25.000000 0.000000,1.000000 0.000000,0.000000 0.000000,0.000000 0.000000,-27.000000 0.000000,1.000000 0.000000,52.000000 0.000000,0.000000 0.000000,-52.000000 0.000000,-1.000000 0.000000,27.000000 0.000000,0.000000 0.000000,26.000000 0.000000,-1.000000 0.000000,-51.000000 0.000000,0.000000 0.000000,52.000000 0.000000,-1.000000 0.000000,-25.000000 0.000000,0.000000 0.000000,-1.000000 0.000000,1.000000 0.000000,0.000000 0.000000,0.000000 0.000000,25.000000 0.000000,1.000000 0.000000,-26.000000 0.000000,0.000000 0.000000,-1.000000 0.000000,1.000000 0.000000,0.000000 0.000000,0.000000 0.000000,25.000000 0.000000,1.000000 0.000000,-26.000000 0.000000,-1.000000 0.000000,27.000000 0.000000,0.000000 0.000000,-27.000000-26.000000,1.000000 0.000000,26.000000 26.000000,-1.000000 0.000000,-25.000000 0.000000,0.000000 0.000000,26.000000 0.000000,-1.000000 0.000000,-25.000000 0.000000,0.000000 0.000000,51.000000-26.000000,1.000000 0.000000,-52.000000 26.000000,-1.000000 0.000000,27.000000 0.000000,0.000000 0.000000,-27.000000 0.000000,1.000000 0.000000,26.000000 0.000000,-1.000000 0.000000,1.000000 0.000000,0.000000 0.000000,-27.000000-26.000000,1.000000 0.000000,26.000000 26.000000,-1.000000 0.000000,-25.000000 0.000000,0.000000 0.000000,26.000000 0.000000,-1.000000 0.000000,-25.000000 0.000000,0.000000 0.000000,25.000000 0.000000,1.000000 0.000000,-26.000000 0.000000,0.000000 0.000000,25.000000 0.000000,1.000000 0.000000,-26.000000 0.000000,-1.000000 0.000000,27.000000-25.000000,0.000000-1.000000,-53.000000 26.000000,1.000000 0.000000,52.000000 0.000000,0.000000 0.000000,-27.000000 0.000000,1.000000 0.000000,26.000000 0.000000,-1.000000 0.000000,-51.000000 0.000000,0.000000 0.000000,52.000000 0.000000,-1.000000 0.000000,-25.000000 0.000000,0.000000 0.000000,-26.000000 0.000000,0.000000 0.000000,25.000000 0.000000,1.000000 0.000000,0.000000 0.000000,0.000000 0.000000,-26.000000-26.000000,0.000000 0.000000,51.000000 26.000000,1.000000 0.000000,-52.000000 0.000000,0.000000 0.000000,25.000000 0.000000,1.000000 0.000000,26.000000 0.000000,-1.000000 0.000000,-51.000000 0.000000,0.000000 0.000000,26.000000 0.000000,0.000000 0.000000,-27.000000 0.000000,1.000000 0.000000,26.000000 0.000000,0.000000 0.000000,26.000000 0.000000,-1.000000 0.000000,-51.000000 0.000000,0.000000 0.000000,26.000000 0.000000,-1.000000 0.000000,1.000000 0.000000,0.000000 0.000000,-26.000000 0.000000,0.000000 0.000000,25.000000 0.000000,1.000000 0.000000,0.000000 0.000000,0.000000 0.000000,-26.000000 0.000000,0.000000 0.000000,-1.000000 0.000000,1.000000 0.000000,26.000000 0.000000,0.000000 0.000000,-26.000000 0.000000,0.000000 0.000000,-1.000000 0.000000,1.000000 0.000000,26.000000 0.000000,0.000000 0.000000,-26.000000 0.000000,0.000000 0.000000,25.000000 0.000000,1.000000 0.000000,-26.000000 0.000000,0.000000 0.000000,0.000000 0.000000,0.000000 0.000000,-1.000000 0.000000,1.000000 0.000000,0.000000 0.000000,0.000000 0.000000,0.000000 0.000000,0.000000 0.000000,0.000000 0.000000,0.000000 0.000000,0.000000 0.000000,-1.000000 0.000000,1.000000 0.000000,0.000000 0.000000,0.000000 0.000000,0.000000 0.000000,0.000000 0.000000,0.000000 0.000000,0.000000-26.000000,-1.000000 0.000000,1.000000 26.000000,0.000000 0.000000,0.000000 0.000000,0.000000 0.000000,0.000000 0.000000,0.000000 0.000000,0.000000 0.000000,-1.000000 0.000000,1.000000 0.000000,0.000000 0.000000,0.000000 0.000000,0.000000 0.000000,-26.000000-26.000000,0.000000 0.000000,26.000000 26.000000,0.000000 0.000000,-26.000000 26.000000</inkml:trace>
</inkml:ink>
</file>

<file path=ppt/ink/ink5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49:10"/>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18959.000000 4470.000000,'0.000000'-20.000000,"10.000000"20.000000,1.000000 0.000000,-11.000000-10.000000,0.000000 0.000000,10.000000 0.000000,0.000000 0.000000,-10.000000 0.000000,0.000000 0.000000,0.000000 0.000000,0.000000 0.000000,0.000000 0.000000,0.000000 0.000000,-10.000000 10.000000,0.000000 0.000000,-1.000000 0.000000,1.000000 0.000000,1.000000 0.000000,-1.000000 0.000000,-11.000000 10.000000,2.000000 0.000000,-1.000000 0.000000,-1.000000 0.000000,12.000000 10.000000,-1.000000 0.000000,-11.000000-10.000000,2.000000 0.000000,9.000000 10.000000,0.000000 0.000000,-1.000000 0.000000,1.000000 0.000000,1.000000-10.000000,-1.000000 0.000000,10.000000 10.000000,0.000000 0.000000,0.000000-10.000000,0.000000 0.000000,0.000000 0.000000,0.000000 0.000000,10.000000 0.000000,-1.000000 0.000000,12.000000-10.000000,-1.000000 0.000000,-1.000000 0.000000,2.000000 0.000000,-1.000000 0.000000,0.000000 0.000000,-10.000000 0.000000,0.000000 0.000000,-1.000000 0.000000,1.000000 0.000000,1.000000 0.000000,-1.000000 0.000000,0.000000 0.000000,-1.000000 0.000000,1.000000 0.000000,1.000000 0.000000,-1.000000 0.000000,0.000000 0.000000,9.000000 0.000000,2.000000 0.000000,-11.000000 0.000000,-1.000000 0.000000,-9.000000 10.000000,0.000000 0.000000,0.000000 0.000000,0.000000 0.000000,0.000000 0.000000,0.000000 0.000000,-9.000000 10.000000,-1.000000 0.000000,-11.000000 0.000000,2.000000 0.000000,-1.000000 0.000000,-1.000000 0.000000,12.000000-10.000000,-1.000000 0.000000,-20.000000 10.000000,0.000000 0.000000,19.000000-10.000000,1.000000 0.000000,-10.000000 10.000000,0.000000 0.000000,-10.000000 0.000000,0.000000 0.000000,21.000000 0.000000,-1.000000 0.000000,-11.000000-20.000000,2.000000 0.000000,19.000000 10.000000,0.000000 0.000000,-10.000000-10.000000</inkml:trace>
</inkml:ink>
</file>

<file path=ppt/ink/ink50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29:11"/>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6577.000000 23777.000000,'-29.000000'0.000000,"-15.000000"14.000000,1.000000 1.000000,-1.000000-15.000000,1.000000 0.000000,13.000000 15.000000,1.000000-1.000000,-14.000000-14.000000,-1.000000 0.000000,0.000000 0.000000,1.000000 0.000000,-1.000000 0.000000,0.000000 0.000000,15.000000-14.000000,0.000000-1.000000,-14.000000 0.000000,-1.000000 1.000000,0.000000-1.000000,1.000000 1.000000,-16.000000-30.000000,1.000000 0.000000,14.000000 15.000000,1.000000 0.000000,-1.000000-29.000000,0.000000 0.000000,1.000000 14.000000,-1.000000 1.000000,1.000000-16.000000,-1.000000 1.000000,15.000000 0.000000,0.000000 0.000000,14.000000-15.000000,1.000000 0.000000,14.000000 15.000000,0.000000 0.000000,0.000000-15.000000,0.000000 0.000000,14.000000-14.000000,1.000000 0.000000,14.000000-1.000000,0.000000 1.000000,0.000000-15.000000,0.000000 0.000000,29.000000 15.000000,0.000000 0.000000,1.000000 28.000000,-1.000000 1.000000,15.000000 0.000000,-1.000000 0.000000,1.000000 0.000000,0.000000-1.000000,0.000000 30.000000,-1.000000 0.000000,1.000000 0.000000,0.000000 0.000000,0.000000 0.000000,0.000000 0.000000,-15.000000 14.000000,0.000000 1.000000,15.000000-1.000000,-1.000000 0.000000,16.000000 15.000000,-1.000000 0.000000,-14.000000 0.000000,0.000000 0.000000,-1.000000 15.000000,1.000000 0.000000,-15.000000 14.000000,1.000000 0.000000,-1.000000 0.000000,0.000000 0.000000,-14.000000 15.000000,-1.000000-1.000000,1.000000-14.000000,0.000000 1.000000,-1.000000 13.000000,1.000000 1.000000,-15.000000 0.000000,0.000000-1.000000,0.000000 1.000000,0.000000-1.000000,-14.000000 16.000000,-1.000000-1.000000,-14.000000 15.000000,0.000000-1.000000,0.000000 1.000000,0.000000 0.000000,0.000000 14.000000,0.000000 1.000000,-29.000000-1.000000,0.000000 0.000000,-14.000000-14.000000,-1.000000 0.000000,0.000000-15.000000,1.000000 0.000000,-1.000000-14.000000,0.000000-1.000000,15.000000 1.000000,0.000000 0.000000,-15.000000-15.000000,1.000000 0.000000,-15.000000 15.000000,-1.000000-1.000000,16.000000-14.000000,-1.000000 1.000000,-14.000000 13.000000,0.000000 1.000000,-1.000000-15.000000,1.000000 0.000000,-15.000000 15.000000,1.000000-1.000000,-1.000000-14.000000,0.000000 1.000000,15.000000-1.000000,0.000000 0.000000,0.000000-15.000000,-1.000000 1.000000,16.000000-15.000000,-1.000000 0.000000,0.000000 0.000000,1.000000 0.000000,14.000000 0.000000,-1.000000 0.000000,-13.000000-15.000000,-1.000000 1.000000,1.000000-30.000000,-1.000000 0.000000,15.000000 15.000000,0.000000 0.000000,0.000000 0.000000,-1.000000 0.000000,-13.000000-29.000000,-1.000000 0.000000,30.000000 29.000000,-1.000000-1.000000,15.000000-13.000000,0.000000-1.000000,0.000000 0.000000,0.000000 1.000000,0.000000-1.000000,0.000000 0.000000,29.000000 15.000000,0.000000 0.000000,0.000000 0.000000</inkml:trace>
</inkml:ink>
</file>

<file path=ppt/ink/ink50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29:12"/>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6635.000000 25494.000000,'0.000000'-29.000000,"0.000000"14.000000,0.000000 1.000000,15.000000-1.000000,0.000000 1.000000,-1.000000-1.000000,1.000000 1.000000,-1.000000-1.000000,1.000000 1.000000,28.000000 14.000000,1.000000 0.000000,-15.000000 0.000000,0.000000 0.000000,30.000000-15.000000,-1.000000 0.000000,-15.000000 15.000000,1.000000 0.000000,14.000000 0.000000,0.000000 0.000000,-28.000000 15.000000,-1.000000 0.000000,14.000000-1.000000,1.000000 1.000000,-15.000000-1.000000,0.000000 1.000000,-29.000000 14.000000,0.000000 0.000000,15.000000-14.000000,-1.000000-1.000000,-14.000000 30.000000,0.000000-1.000000,-29.000000-13.000000,0.000000-1.000000,0.000000 0.000000,0.000000 0.000000,-15.000000 15.000000,1.000000-1.000000,-16.000000-14.000000,1.000000 0.000000,14.000000 0.000000,1.000000 1.000000,-1.000000-1.000000,1.000000 0.000000,-1.000000 0.000000,0.000000 0.000000,1.000000-14.000000,-1.000000-1.000000,15.000000 15.000000,0.000000 0.000000,0.000000-14.000000,-1.000000-1.000000,1.000000-14.000000,0.000000 0.000000,0.000000 15.000000,0.000000 0.000000,14.000000-15.000000,1.000000 0.000000,-1.000000 0.000000,1.000000 0.000000,14.000000-15.000000,0.000000 0.000000,14.000000 1.000000,1.000000-1.000000,-1.000000 1.000000,1.000000-1.000000,14.000000 1.000000,0.000000-1.000000,0.000000 1.000000,0.000000-1.000000,1.000000 0.000000,-1.000000 1.000000,14.000000-1.000000,1.000000 1.000000,0.000000-1.000000,-1.000000 1.000000,-14.000000 14.000000,1.000000 0.000000,13.000000-15.000000,1.000000 1.000000,-1.000000 14.000000,1.000000 0.000000,0.000000 0.000000,-1.000000 0.000000,1.000000 0.000000,0.000000 0.000000,-15.000000 14.000000,0.000000 1.000000,0.000000 14.000000,0.000000 0.000000,-14.000000-15.000000,-1.000000 1.000000,1.000000 29.000000,-1.000000-1.000000,-14.000000-14.000000,0.000000 1.000000,0.000000 13.000000,0.000000 1.000000,0.000000-1.000000,0.000000 1.000000,-29.000000-15.000000,0.000000 0.000000,-14.000000 15.000000,-1.000000 0.000000,15.000000-15.000000,0.000000 0.000000,-15.000000 0.000000,0.000000 0.000000,1.000000-14.000000,-1.000000-1.000000,-14.000000 1.000000,0.000000-1.000000,14.000000 1.000000,0.000000-1.000000,-14.000000-14.000000,0.000000 0.000000,0.000000 15.000000,-1.000000 0.000000,1.000000-15.000000,0.000000 0.000000,14.000000 0.000000,1.000000 0.000000,-1.000000-15.000000,0.000000 0.000000,30.000000-14.000000,-1.000000 0.000000,15.000000-14.000000,0.000000-1.000000,0.000000 0.000000,0.000000 1.000000,15.000000 13.000000</inkml:trace>
</inkml:ink>
</file>

<file path=ppt/ink/ink50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29:13"/>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6577.000000 27008.000000,'-29.000000'0.000000,"0.000000"0.000000,0.000000 0.000000,-15.000000 0.000000,1.000000 0.000000,28.000000 0.000000,1.000000 0.000000,-16.000000-15.000000,1.000000 0.000000,0.000000 1.000000,0.000000-1.000000,0.000000-14.000000,0.000000 0.000000,0.000000 0.000000,0.000000 0.000000,0.000000 0.000000,-1.000000 0.000000,1.000000-15.000000,0.000000 0.000000,15.000000 1.000000,-1.000000-1.000000,1.000000-29.000000,-1.000000 1.000000,1.000000-1.000000,-1.000000 0.000000,15.000000-29.000000,0.000000 0.000000,15.000000 0.000000,-1.000000 1.000000,1.000000 13.000000,-1.000000 1.000000,30.000000 0.000000,-1.000000-1.000000,1.000000 30.000000,0.000000 0.000000,-1.000000 14.000000,1.000000 1.000000,14.000000-1.000000,1.000000 0.000000,13.000000-14.000000,1.000000 0.000000,-15.000000 14.000000,0.000000 1.000000,30.000000-1.000000,-1.000000 0.000000,0.000000-14.000000,1.000000 0.000000,-16.000000 29.000000,1.000000 0.000000,-15.000000-1.000000,1.000000 1.000000,13.000000 15.000000,1.000000-1.000000,-29.000000 15.000000,0.000000 0.000000,-15.000000 0.000000,0.000000 0.000000,14.000000 15.000000,1.000000-1.000000,0.000000 30.000000,-1.000000 0.000000,-14.000000-1.000000,1.000000 1.000000,-1.000000 14.000000,0.000000 0.000000,-15.000000 1.000000,1.000000-1.000000,-1.000000 15.000000,1.000000-1.000000,0.000000 1.000000,-1.000000 0.000000,1.000000-15.000000,-1.000000 0.000000,-14.000000 1.000000,0.000000-1.000000,0.000000 0.000000,0.000000 0.000000,0.000000 0.000000,0.000000 1.000000,0.000000 13.000000,0.000000 1.000000,-29.000000 14.000000,0.000000 1.000000,-15.000000-16.000000,1.000000 1.000000,-1.000000 15.000000,0.000000-1.000000,1.000000-29.000000,-1.000000 0.000000,-14.000000 1.000000,0.000000-1.000000,14.000000-29.000000,0.000000 0.000000,-14.000000 15.000000,0.000000-1.000000,14.000000-28.000000,1.000000-1.000000,-1.000000 1.000000,0.000000-1.000000,-14.000000 16.000000,0.000000-1.000000,0.000000-15.000000,-1.000000 1.000000,1.000000-15.000000,0.000000 0.000000,-15.000000 14.000000,0.000000 1.000000,1.000000-15.000000,-1.000000 0.000000,15.000000 0.000000,0.000000 0.000000,-15.000000 0.000000,0.000000 0.000000,29.000000-15.000000,1.000000 1.000000,-1.000000-1.000000,0.000000 1.000000,1.000000-15.000000,-1.000000-1.000000,15.000000 1.000000,0.000000 0.000000,0.000000 0.000000,0.000000 0.000000,14.000000 0.000000,1.000000 0.000000,14.000000 0.000000,0.000000 0.000000,0.000000-15.000000,0.000000 0.000000,14.000000 1.000000,1.000000-1.000000,28.000000-29.000000,1.000000 0.000000,0.000000-28.000000,-1.000000-1.000000,1.000000 29.000000</inkml:trace>
</inkml:ink>
</file>

<file path=ppt/ink/ink50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29:18"/>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34373.000000 26455.000000,'-29.000000'29.000000,"43.000000"-29.000000,1.000000 0.000000,-1.000000 0.000000,1.000000 0.000000,14.000000 0.000000,0.000000 0.000000,0.000000 0.000000,0.000000 0.000000,0.000000-15.000000,0.000000 1.000000,15.000000 14.000000,0.000000 0.000000,14.000000-15.000000,0.000000 0.000000,0.000000 15.000000,1.000000 0.000000,13.000000 0.000000,1.000000 0.000000,0.000000-14.000000,0.000000-1.000000,-1.000000 15.000000,1.000000 0.000000,14.000000-14.000000,1.000000-1.000000,14.000000 15.000000,0.000000 0.000000,-15.000000 0.000000,0.000000 0.000000,15.000000 0.000000,0.000000 0.000000,0.000000 0.000000,0.000000 0.000000,-1.000000 0.000000,1.000000 0.000000,-29.000000 0.000000,0.000000 0.000000,14.000000 0.000000,1.000000 0.000000,-1.000000-14.000000,0.000000-1.000000,0.000000 15.000000,1.000000 0.000000,14.000000 0.000000,0.000000 0.000000,-15.000000 0.000000,0.000000 0.000000,15.000000 0.000000,0.000000 0.000000,-15.000000 0.000000,1.000000 0.000000,-16.000000 0.000000,1.000000 0.000000,14.000000 0.000000,1.000000 0.000000,14.000000-14.000000,-1.000000-1.000000,1.000000 15.000000,0.000000 0.000000,-15.000000 0.000000,1.000000 0.000000,14.000000 0.000000,-1.000000 0.000000,-28.000000 0.000000,0.000000 0.000000,14.000000 0.000000,1.000000 0.000000,-16.000000 0.000000,1.000000 0.000000,29.000000 0.000000,0.000000 0.000000,0.000000-15.000000,0.000000 1.000000,-30.000000 14.000000,1.000000 0.000000,14.000000 0.000000,1.000000 0.000000,-1.000000 0.000000,0.000000 0.000000,-14.000000 0.000000,0.000000 0.000000,14.000000 0.000000,1.000000 0.000000,28.000000 0.000000,0.000000 0.000000,-28.000000 0.000000,-1.000000 0.000000,0.000000 0.000000,1.000000 0.000000,14.000000 0.000000,-1.000000 0.000000,-28.000000 14.000000,0.000000 1.000000,14.000000-15.000000,1.000000 0.000000,13.000000 0.000000,1.000000 0.000000,-14.000000 0.000000,-1.000000 0.000000,0.000000 0.000000,1.000000 0.000000,-1.000000 0.000000,0.000000 0.000000,-14.000000 0.000000,0.000000 0.000000,-15.000000 0.000000,0.000000 0.000000,29.000000 0.000000,1.000000 0.000000,-15.000000 0.000000,-1.000000 0.000000,16.000000 0.000000,-1.000000 0.000000,15.000000 15.000000,0.000000-1.000000,-30.000000-14.000000,1.000000 0.000000,15.000000 0.000000,-1.000000 0.000000,-14.000000 0.000000,-1.000000 0.000000,-13.000000 0.000000,-1.000000 0.000000,-15.000000 0.000000,1.000000 0.000000,14.000000 0.000000,1.000000 0.000000,-16.000000 0.000000,1.000000 0.000000,14.000000 0.000000,0.000000 0.000000,0.000000 0.000000,1.000000 0.000000,-16.000000 0.000000,1.000000 0.000000,-15.000000 0.000000,0.000000 0.000000,15.000000 0.000000,0.000000 0.000000,-15.000000 0.000000,0.000000 0.000000,-15.000000 0.000000,1.000000 0.000000,14.000000 0.000000,0.000000 0.000000,-14.000000 0.000000,-1.000000 0.000000,1.000000 0.000000,-1.000000 0.000000,1.000000 0.000000,-1.000000 0.000000,1.000000 0.000000,-1.000000 0.000000,1.000000 0.000000,0.000000 0.000000,-15.000000 15.000000,0.000000-1.000000,14.000000-14.000000</inkml:trace>
</inkml:ink>
</file>

<file path=ppt/ink/ink50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29:19"/>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45869.000000 26804.000000,'-29.000000'0.000000,"15.000000"0.000000,-1.000000 0.000000,-14.000000 0.000000,0.000000 0.000000,0.000000 0.000000,0.000000 0.000000,14.000000 0.000000,0.000000 0.000000,-14.000000 0.000000,0.000000 0.000000,-14.000000 0.000000,-1.000000 0.000000,0.000000-15.000000,1.000000 1.000000,-16.000000-1.000000,1.000000 1.000000,15.000000-15.000000,-1.000000-1.000000,0.000000-13.000000,1.000000-1.000000,-1.000000 0.000000,0.000000 1.000000,1.000000-15.000000,-1.000000-1.000000,0.000000 1.000000,1.000000 0.000000,-1.000000 0.000000,0.000000 0.000000,30.000000-1.000000,-1.000000 1.000000,1.000000 0.000000,-1.000000 0.000000,15.000000-1.000000,0.000000 1.000000,0.000000-14.000000,0.000000-1.000000,15.000000-15.000000,-1.000000 1.000000,15.000000 0.000000,0.000000-1.000000,15.000000 1.000000,0.000000 0.000000,-15.000000 14.000000,0.000000 0.000000,29.000000 15.000000,0.000000 0.000000,-14.000000 14.000000,0.000000 1.000000,14.000000 13.000000,0.000000 1.000000,0.000000 0.000000,1.000000 0.000000,13.000000 29.000000,1.000000 0.000000,0.000000 0.000000,0.000000 0.000000,-1.000000-14.000000,1.000000-1.000000,0.000000 15.000000,0.000000 0.000000,-15.000000 0.000000,0.000000 0.000000,15.000000 15.000000,0.000000-1.000000,-30.000000 1.000000,1.000000-1.000000,14.000000 1.000000,0.000000-1.000000,1.000000 15.000000,-1.000000 1.000000,-15.000000-1.000000,1.000000 0.000000,0.000000 0.000000,-1.000000 0.000000,1.000000 15.000000,0.000000-1.000000,-1.000000 1.000000,1.000000 0.000000,-15.000000 14.000000,0.000000 0.000000,15.000000 0.000000,0.000000 0.000000,-30.000000 1.000000,1.000000-1.000000,-1.000000 0.000000,1.000000 0.000000,-1.000000 1.000000,1.000000-1.000000,-15.000000 0.000000,0.000000 0.000000,-15.000000-14.000000,1.000000-1.000000,-1.000000 1.000000,1.000000 0.000000,-15.000000-15.000000,-1.000000 0.000000,-13.000000 0.000000,-1.000000 0.000000,-14.000000 0.000000,0.000000 0.000000,-1.000000-14.000000,1.000000 0.000000,0.000000 14.000000,0.000000 0.000000,0.000000 0.000000,-1.000000 0.000000,1.000000-15.000000,0.000000 1.000000,0.000000 14.000000,0.000000 0.000000,-15.000000 0.000000,0.000000 0.000000,15.000000-14.000000,0.000000 0.000000,-15.000000-1.000000,0.000000 1.000000,0.000000-1.000000,1.000000 1.000000,-1.000000-1.000000,0.000000 1.000000,0.000000-1.000000,1.000000 1.000000,-1.000000-15.000000,0.000000 0.000000,29.000000 0.000000,1.000000 0.000000,-1.000000 0.000000,0.000000 0.000000,-14.000000 0.000000,0.000000 0.000000,43.000000 0.000000,1.000000 0.000000,-15.000000-15.000000,0.000000 1.000000,0.000000-1.000000,-1.000000 1.000000,16.000000-1.000000,-1.000000 1.000000,1.000000 14.000000,-1.000000 0.000000,15.000000-15.000000,0.000000 1.000000,0.000000-1.000000,0.000000 0.000000,29.000000 15.000000,0.000000 0.000000,15.000000-14.000000,0.000000-1.000000,14.000000 15.000000,0.000000 0.000000,15.000000 0.000000,0.000000 0.000000,43.000000 0.000000,1.000000 0.000000,28.000000 0.000000,1.000000 0.000000,43.000000 0.000000,0.000000 0.000000,44.000000 0.000000,0.000000 0.000000,43.000000 0.000000,1.000000 0.000000,-15.000000-14.000000,0.000000-1.000000,-15.000000 15.000000,0.000000 0.000000,1.000000 0.000000,-1.000000 0.000000,-14.000000 0.000000,0.000000 0.000000,14.000000 0.000000,1.000000 0.000000,-45.000000 0.000000,1.000000 0.000000,-15.000000 0.000000,0.000000 0.000000,-14.000000 0.000000,0.000000 0.000000,-15.000000 0.000000,0.000000 0.000000,-44.000000 0.000000,1.000000 0.000000,-15.000000 0.000000,-1.000000 0.000000,-13.000000 0.000000,-1.000000 0.000000,-14.000000 0.000000,0.000000 0.000000,-15.000000 0.000000,0.000000 0.000000,-14.000000 0.000000,-1.000000 0.000000,1.000000 15.000000,0.000000-1.000000,-15.000000-14.000000,0.000000 0.000000,-15.000000 0.000000,1.000000 0.000000,14.000000 0.000000,0.000000 0.000000,-14.000000 15.000000,-1.000000-1.000000,1.000000-14.000000,-1.000000 0.000000,1.000000 0.000000,-1.000000 0.000000,-14.000000 15.000000,0.000000 0.000000,-29.000000-15.000000,0.000000 0.000000,-14.000000 0.000000,-1.000000 0.000000,0.000000 0.000000</inkml:trace>
</inkml:ink>
</file>

<file path=ppt/ink/ink50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29:32"/>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7887.000000 30064.000000,'-58.000000'-29.000000,"43.000000"14.000000,1.000000 0.000000,14.000000 1.000000,0.000000-1.000000,0.000000 1.000000,0.000000-1.000000,0.000000 1.000000,0.000000-1.000000,14.000000 1.000000,1.000000-1.000000,14.000000 15.000000,0.000000 0.000000,0.000000-15.000000,0.000000 1.000000,-14.000000-1.000000,-1.000000 1.000000,1.000000 14.000000,-1.000000 0.000000,30.000000-15.000000,0.000000 1.000000,14.000000 14.000000,0.000000 0.000000,-43.000000-15.000000,-1.000000 1.000000,15.000000 14.000000,0.000000 0.000000,1.000000 0.000000,-1.000000 0.000000,0.000000 0.000000,0.000000 0.000000,15.000000 0.000000,-1.000000 0.000000,-14.000000 0.000000,0.000000 0.000000,15.000000 0.000000,0.000000 0.000000,-15.000000 14.000000,0.000000 1.000000,0.000000-1.000000,0.000000 1.000000,15.000000-1.000000,-1.000000 1.000000,-28.000000-1.000000,0.000000 1.000000,-1.000000 0.000000,1.000000-1.000000,28.000000 1.000000,1.000000-1.000000,-29.000000 15.000000,-1.000000 0.000000,1.000000-29.000000,-1.000000 0.000000,1.000000 15.000000,-1.000000 0.000000,15.000000-1.000000,1.000000 1.000000,-1.000000-1.000000,0.000000 1.000000,-15.000000-15.000000,1.000000 0.000000,-1.000000 0.000000,1.000000 0.000000,29.000000 0.000000,-1.000000 0.000000,15.000000 0.000000,1.000000 0.000000,-30.000000 0.000000,0.000000 0.000000,0.000000-15.000000,0.000000 1.000000,58.000000-15.000000,1.000000-1.000000,-59.000000 16.000000,0.000000-1.000000,15.000000 1.000000,-1.000000-1.000000,30.000000 1.000000,0.000000-1.000000,-44.000000 1.000000,0.000000-1.000000,15.000000 0.000000,-1.000000 1.000000,1.000000 14.000000,0.000000 0.000000,-15.000000-15.000000,0.000000 1.000000,-15.000000 14.000000,1.000000 0.000000,29.000000 0.000000,-1.000000 0.000000,1.000000 0.000000,0.000000 0.000000,-44.000000 14.000000,0.000000 1.000000,14.000000-15.000000,1.000000 0.000000,28.000000 14.000000,1.000000 1.000000,-29.000000 0.000000,-1.000000-1.000000,15.000000-14.000000,0.000000 0.000000,-14.000000 15.000000,-1.000000-1.000000,30.000000-14.000000,0.000000 0.000000,-1.000000 0.000000,1.000000 0.000000,-15.000000 15.000000,0.000000-1.000000,0.000000-14.000000,0.000000 0.000000,30.000000 0.000000,-1.000000 0.000000,-29.000000-14.000000,0.000000-1.000000,15.000000 15.000000,-1.000000 0.000000,16.000000-14.000000,-1.000000-1.000000,-29.000000 1.000000,0.000000-1.000000,15.000000 0.000000,-1.000000 1.000000,30.000000-1.000000,0.000000 1.000000,-44.000000-1.000000,0.000000 1.000000,15.000000 14.000000,-1.000000 0.000000,30.000000 0.000000,0.000000 0.000000,-44.000000 0.000000,0.000000 0.000000,15.000000 0.000000,-1.000000 0.000000,16.000000 0.000000,-1.000000 0.000000,-29.000000 0.000000,0.000000 0.000000,0.000000 0.000000,0.000000 0.000000,15.000000 0.000000,0.000000 0.000000,-30.000000 0.000000,1.000000 0.000000,-1.000000 0.000000,1.000000 0.000000,28.000000 0.000000,1.000000 0.000000,-15.000000 14.000000,0.000000 1.000000,-14.000000-15.000000,-1.000000 0.000000,1.000000 0.000000,0.000000 0.000000,28.000000 0.000000,1.000000 0.000000,0.000000-15.000000,-1.000000 1.000000,-28.000000-1.000000,-1.000000 1.000000,15.000000 14.000000,0.000000 0.000000,30.000000-30.000000,-1.000000 1.000000,-29.000000 29.000000,0.000000 0.000000,0.000000-14.000000,0.000000-1.000000,30.000000 1.000000,-1.000000-1.000000,-29.000000 15.000000,0.000000 0.000000,0.000000 0.000000,0.000000 0.000000,0.000000 0.000000,0.000000 0.000000,0.000000 0.000000,1.000000 0.000000,-16.000000 0.000000,1.000000 0.000000,-1.000000 15.000000,1.000000-1.000000,14.000000 1.000000,0.000000-1.000000,-14.000000 1.000000,-1.000000-1.000000,1.000000 1.000000,-1.000000 0.000000,1.000000-1.000000,-1.000000 1.000000,1.000000-1.000000,-1.000000 1.000000,1.000000-15.000000,0.000000 0.000000,-15.000000 14.000000,0.000000 1.000000,14.000000-15.000000,1.000000 0.000000,-1.000000 0.000000,1.000000 0.000000,-1.000000 0.000000,1.000000 0.000000,14.000000 0.000000,0.000000 0.000000,15.000000 0.000000,-1.000000 0.000000,-28.000000 0.000000,-1.000000 0.000000,16.000000 0.000000,-1.000000 0.000000,14.000000 0.000000,1.000000 0.000000,0.000000 14.000000,-1.000000 1.000000,1.000000-15.000000,0.000000 0.000000,-15.000000 0.000000,0.000000 0.000000,29.000000 15.000000,0.000000-1.000000,-29.000000 1.000000,0.000000-1.000000,1.000000-14.000000,-1.000000 0.000000,29.000000 15.000000,0.000000-1.000000,-29.000000 1.000000,0.000000-1.000000,0.000000-14.000000,1.000000 0.000000,28.000000 0.000000,0.000000 0.000000,-29.000000 15.000000,0.000000 0.000000,-14.000000-15.000000,-1.000000 0.000000,30.000000 0.000000,0.000000 0.000000,-15.000000 0.000000,0.000000 0.000000,-15.000000 0.000000,1.000000 0.000000,29.000000 0.000000,-1.000000 0.000000,-14.000000 0.000000,0.000000 0.000000,1.000000 0.000000,-1.000000 0.000000,14.000000 0.000000,1.000000 0.000000,-15.000000 0.000000,0.000000 0.000000,0.000000-15.000000,0.000000 0.000000,15.000000 15.000000,0.000000 0.000000,-15.000000 0.000000,0.000000 0.000000,-15.000000 0.000000,1.000000 0.000000,29.000000 0.000000,-1.000000 0.000000,-14.000000 0.000000,1.000000 0.000000,-16.000000 0.000000,1.000000 0.000000,14.000000 0.000000,0.000000 0.000000,0.000000 0.000000,0.000000 0.000000,-14.000000 0.000000,-1.000000 0.000000,1.000000 0.000000,-1.000000 0.000000,15.000000 0.000000,0.000000 0.000000,1.000000 0.000000,-1.000000 0.000000,-15.000000 0.000000,1.000000 0.000000,-1.000000 15.000000,1.000000 0.000000,14.000000-15.000000,0.000000 0.000000,0.000000 0.000000,0.000000 0.000000,0.000000 0.000000,1.000000 0.000000,-1.000000 0.000000,0.000000 0.000000,-15.000000-15.000000,1.000000 0.000000,29.000000 15.000000,-1.000000 0.000000,-14.000000-14.000000,0.000000-1.000000,0.000000 15.000000,1.000000 0.000000,-16.000000 0.000000,1.000000 0.000000,28.000000-14.000000,1.000000-1.000000,-15.000000 15.000000,0.000000 0.000000,-14.000000 0.000000,-1.000000 0.000000,1.000000 0.000000,-1.000000 0.000000,16.000000 0.000000,-1.000000 0.000000,0.000000 0.000000,0.000000 0.000000,-15.000000 0.000000,1.000000 0.000000,0.000000 0.000000,-1.000000 0.000000,1.000000 0.000000,-1.000000 0.000000,1.000000 0.000000,-1.000000 0.000000,1.000000-14.000000</inkml:trace>
</inkml:ink>
</file>

<file path=ppt/ink/ink50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29:36"/>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18569.000000 29860.000000,'29.000000'0.000000,"-15.000000"0.000000,1.000000 0.000000,14.000000-15.000000,0.000000 1.000000,0.000000 14.000000,0.000000 0.000000,0.000000 0.000000,0.000000 0.000000,15.000000 0.000000,0.000000 0.000000,14.000000 0.000000,0.000000 0.000000,0.000000-15.000000,1.000000 1.000000,13.000000 14.000000,1.000000 0.000000,-15.000000 0.000000,1.000000 0.000000,13.000000 0.000000,1.000000 0.000000,0.000000 0.000000,0.000000 0.000000,14.000000 0.000000,0.000000 0.000000,1.000000 0.000000,-1.000000 0.000000,0.000000-15.000000,0.000000 1.000000,-14.000000 14.000000,0.000000 0.000000,0.000000 0.000000,0.000000 0.000000,-15.000000 0.000000,0.000000 0.000000,15.000000 0.000000,-1.000000 0.000000,-13.000000 0.000000,-1.000000 0.000000,0.000000 0.000000,0.000000 0.000000,30.000000 0.000000,-1.000000 0.000000,-14.000000 0.000000,-1.000000 0.000000,1.000000 0.000000,0.000000 0.000000,14.000000 0.000000,1.000000 0.000000,-1.000000 0.000000,0.000000 0.000000,-14.000000 14.000000,0.000000 1.000000,14.000000-15.000000,0.000000 0.000000,1.000000 0.000000,-1.000000 0.000000,0.000000 0.000000,1.000000 0.000000,-1.000000 14.000000,0.000000 1.000000,-14.000000-15.000000,0.000000 0.000000,0.000000 0.000000,-1.000000 0.000000,1.000000 0.000000,0.000000 0.000000,0.000000 0.000000,-1.000000 0.000000,1.000000 0.000000,0.000000 0.000000,14.000000 0.000000,1.000000 0.000000,13.000000 0.000000,1.000000 0.000000,-14.000000 0.000000,-1.000000 0.000000,0.000000 0.000000,1.000000 0.000000,-1.000000 0.000000,0.000000 0.000000,1.000000 0.000000,-1.000000 0.000000,15.000000 0.000000,0.000000 0.000000,-15.000000 0.000000,0.000000 0.000000,15.000000 0.000000,0.000000 0.000000,0.000000 0.000000,0.000000 0.000000,-15.000000 0.000000,0.000000 0.000000,1.000000 0.000000,-1.000000 0.000000,15.000000 0.000000,0.000000 0.000000,-15.000000 0.000000,0.000000 0.000000,15.000000 14.000000,0.000000 1.000000,0.000000-15.000000,0.000000 0.000000,-29.000000 0.000000,-1.000000 0.000000,1.000000 0.000000,0.000000 0.000000,0.000000 14.000000,-1.000000 1.000000,-13.000000-15.000000,-1.000000 0.000000,15.000000 0.000000,-1.000000 0.000000,16.000000 0.000000,-1.000000 0.000000,0.000000 0.000000,1.000000 0.000000,-1.000000 0.000000,0.000000 0.000000,0.000000 0.000000,1.000000 0.000000,-15.000000 0.000000,-1.000000 0.000000,16.000000 0.000000,-1.000000 0.000000,0.000000 15.000000,1.000000-1.000000,-16.000000-14.000000,1.000000 0.000000,14.000000 0.000000,1.000000 0.000000,-15.000000 0.000000,-1.000000 0.000000,-14.000000 0.000000,1.000000 0.000000,-1.000000 0.000000,0.000000 0.000000,0.000000 0.000000,1.000000 0.000000,-1.000000 0.000000,0.000000 0.000000,0.000000 0.000000,0.000000 0.000000,1.000000 0.000000,-1.000000 0.000000,15.000000 0.000000,-1.000000 0.000000,1.000000 0.000000,0.000000 0.000000,0.000000 0.000000,-1.000000 0.000000,-13.000000 0.000000,-1.000000 0.000000,0.000000 0.000000,0.000000 0.000000,0.000000 0.000000,1.000000 0.000000,-16.000000 0.000000,1.000000 0.000000,14.000000 0.000000,0.000000 0.000000,1.000000 0.000000,-1.000000 0.000000,-15.000000 0.000000,1.000000 0.000000,29.000000 0.000000,0.000000 0.000000,-1.000000 0.000000,1.000000 0.000000,0.000000 0.000000,0.000000 0.000000,-1.000000 0.000000,1.000000 0.000000,-15.000000 0.000000,1.000000 0.000000,-1.000000 0.000000,0.000000 0.000000,15.000000 0.000000,0.000000 0.000000,-30.000000 0.000000,1.000000 0.000000,14.000000 0.000000,0.000000 0.000000,15.000000 0.000000,0.000000 0.000000,-15.000000 0.000000,0.000000 0.000000,0.000000 0.000000,1.000000 0.000000,13.000000 0.000000,1.000000 0.000000,-15.000000 0.000000,1.000000 0.000000,13.000000 15.000000,1.000000-1.000000,-15.000000-14.000000,1.000000 0.000000,-16.000000 0.000000,1.000000 0.000000,14.000000 0.000000,0.000000 0.000000,-14.000000 0.000000,0.000000 0.000000,14.000000 0.000000,0.000000 0.000000,-14.000000 0.000000,-1.000000 0.000000,16.000000 0.000000,-1.000000 0.000000,0.000000 0.000000,0.000000 0.000000,0.000000 15.000000,1.000000-1.000000,-1.000000-14.000000,0.000000 0.000000,0.000000 0.000000,0.000000 0.000000,-14.000000 0.000000,0.000000 0.000000,14.000000 0.000000,0.000000 0.000000,-14.000000 0.000000,0.000000 0.000000,-1.000000 0.000000,1.000000 0.000000,14.000000 0.000000,0.000000 0.000000,-14.000000 0.000000,0.000000 0.000000,14.000000 0.000000,0.000000 0.000000,0.000000 0.000000,0.000000 0.000000,1.000000 0.000000,-1.000000 0.000000,0.000000 0.000000,0.000000 0.000000,0.000000 0.000000,1.000000 0.000000,-1.000000 0.000000,0.000000 0.000000,-14.000000 0.000000,-1.000000 0.000000,16.000000 0.000000,-1.000000 0.000000,-15.000000 0.000000,1.000000 0.000000,14.000000 0.000000,1.000000 0.000000,-1.000000-14.000000,0.000000-1.000000,0.000000 15.000000,0.000000 0.000000,15.000000 0.000000,0.000000 0.000000,14.000000 0.000000,1.000000 0.000000,-30.000000-14.000000,0.000000-1.000000,15.000000 15.000000,0.000000 0.000000,-1.000000 0.000000,1.000000 0.000000,-15.000000 0.000000,0.000000 0.000000,1.000000 0.000000,-1.000000 0.000000,15.000000 0.000000,-1.000000 0.000000,1.000000-14.000000,0.000000-1.000000,14.000000 15.000000,1.000000 0.000000,-1.000000 0.000000,0.000000 0.000000,-14.000000 0.000000,0.000000 0.000000,14.000000 0.000000,0.000000 0.000000,1.000000 0.000000,-1.000000 0.000000,0.000000 0.000000,1.000000 0.000000,-1.000000 0.000000,0.000000 0.000000,15.000000 0.000000,0.000000 0.000000,-15.000000 0.000000,1.000000 0.000000,-1.000000 15.000000,0.000000-1.000000,-14.000000-14.000000,0.000000 0.000000,-15.000000 0.000000,0.000000 0.000000,15.000000 0.000000,0.000000 0.000000,-1.000000 15.000000,1.000000-1.000000,-15.000000-14.000000,1.000000 0.000000,13.000000 0.000000,1.000000 0.000000,0.000000 0.000000,0.000000 0.000000,-30.000000 0.000000,1.000000 0.000000,0.000000 15.000000,-1.000000-1.000000,1.000000-14.000000,0.000000 0.000000,-15.000000 0.000000,0.000000 0.000000,0.000000 0.000000,0.000000 0.000000,-14.000000 15.000000,-1.000000-1.000000,1.000000-14.000000,-1.000000 0.000000,-14.000000 15.000000,0.000000 0.000000,-29.000000-1.000000</inkml:trace>
</inkml:ink>
</file>

<file path=ppt/ink/ink50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29:37"/>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29367.000000 27357.000000,'0.000000'-29.000000,"0.000000"14.000000,0.000000 1.000000,0.000000-1.000000,0.000000 1.000000,-15.000000 14.000000,0.000000 0.000000,15.000000-15.000000,0.000000 0.000000,0.000000 30.000000,0.000000 0.000000,0.000000 14.000000,0.000000 0.000000,0.000000 0.000000,0.000000 0.000000,0.000000 0.000000,0.000000 0.000000,0.000000 15.000000,0.000000-1.000000,0.000000-13.000000,0.000000-1.000000,0.000000 0.000000,0.000000 0.000000,0.000000 0.000000,0.000000 0.000000,0.000000 0.000000,0.000000 0.000000,0.000000 0.000000,0.000000 1.000000,0.000000-1.000000,0.000000 0.000000,0.000000-15.000000,0.000000 1.000000,0.000000-1.000000,0.000000 1.000000,-14.000000-1.000000</inkml:trace>
</inkml:ink>
</file>

<file path=ppt/ink/ink50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29:38"/>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28872.000000 27182.000000,'29.000000'0.000000,"15.000000"-14.000000,-1.000000-1.000000,-28.000000 15.000000,-1.000000 0.000000,15.000000-14.000000,1.000000-1.000000,13.000000 15.000000,1.000000 0.000000,0.000000-15.000000,-1.000000 1.000000,15.000000 14.000000,1.000000 0.000000,-1.000000 0.000000,0.000000 0.000000,15.000000-15.000000,0.000000 1.000000,-1.000000 14.000000,1.000000 0.000000,-15.000000 0.000000,0.000000 0.000000,-14.000000-15.000000,0.000000 1.000000,-1.000000 14.000000,1.000000 0.000000,-29.000000 0.000000,-1.000000 0.000000,1.000000 0.000000,-1.000000 0.000000,1.000000 0.000000,-1.000000 0.000000,1.000000 0.000000,0.000000 0.000000,-30.000000 29.000000,0.000000 0.000000,15.000000-15.000000,0.000000 1.000000,-14.000000 14.000000,-1.000000 0.000000,15.000000 15.000000,0.000000 0.000000,0.000000-15.000000,0.000000 0.000000,-14.000000 0.000000,-1.000000 0.000000,15.000000 15.000000,0.000000-1.000000,0.000000-14.000000,0.000000 0.000000,0.000000 15.000000,0.000000 0.000000,0.000000-15.000000,0.000000 0.000000,0.000000 0.000000,0.000000 0.000000,0.000000 0.000000,0.000000 0.000000,0.000000 1.000000,0.000000-1.000000,0.000000-15.000000,0.000000 1.000000,15.000000 14.000000,-1.000000 0.000000,-14.000000-15.000000,0.000000 1.000000,0.000000 0.000000,0.000000-1.000000,0.000000 1.000000,0.000000-1.000000,0.000000 1.000000,0.000000-1.000000,-14.000000-14.000000,-1.000000 0.000000,1.000000 15.000000,-1.000000-1.000000,-14.000000-14.000000,0.000000 0.000000,14.000000 0.000000,1.000000 0.000000,-15.000000 0.000000,0.000000 0.000000,-15.000000 0.000000,0.000000 0.000000,15.000000 0.000000,0.000000 0.000000,-29.000000 0.000000,0.000000 0.000000,14.000000 0.000000,0.000000 0.000000,-14.000000 0.000000,0.000000 0.000000,0.000000 0.000000,-1.000000 0.000000,1.000000 0.000000,0.000000 0.000000,14.000000 15.000000,1.000000 0.000000,-1.000000-15.000000,0.000000 0.000000,1.000000 0.000000,-1.000000 0.000000,15.000000 0.000000,0.000000 0.000000,14.000000 0.000000,1.000000 0.000000,-15.000000 0.000000,0.000000 0.000000,14.000000 14.000000,0.000000 1.000000,1.000000-15.000000,-1.000000 0.000000,1.000000 0.000000,-1.000000 0.000000,1.000000 0.000000,-1.000000 0.000000,15.000000 14.000000,0.000000 1.000000,-14.000000-15.000000,-1.000000 0.000000,15.000000 14.000000,0.000000 1.000000,-14.000000-15.000000,-1.000000 0.000000,15.000000-15.000000,0.000000 1.000000,0.000000-1.000000,0.000000 1.000000,0.000000-1.000000,0.000000 1.000000,0.000000-1.000000,0.000000 0.000000,-15.000000 1.000000,1.000000-1.000000,14.000000-14.000000,0.000000 0.000000,0.000000 0.000000,0.000000 0.000000,0.000000 0.000000,0.000000 0.000000,-15.000000 0.000000,1.000000 0.000000,14.000000-15.000000,0.000000 0.000000,0.000000 15.000000,0.000000 0.000000,-15.000000-15.000000,1.000000 1.000000,14.000000 14.000000,0.000000-1.000000,0.000000 1.000000,0.000000 0.000000,0.000000 15.000000,0.000000-1.000000,-15.000000-14.000000,1.000000 0.000000,14.000000 0.000000,0.000000 0.000000,0.000000 14.000000,0.000000 1.000000,-15.000000-1.000000,0.000000 1.000000,15.000000-16.000000,0.000000 1.000000,0.000000 15.000000,0.000000-1.000000,0.000000 1.000000,0.000000-1.000000,0.000000 1.000000,0.000000-1.000000,30.000000 15.000000,-1.000000 0.000000,-15.000000 0.000000,1.000000 0.000000,14.000000 0.000000,0.000000 0.000000,15.000000 0.000000,-1.000000 0.000000,1.000000 0.000000,0.000000 0.000000,-1.000000 0.000000,1.000000 0.000000,14.000000 0.000000,0.000000 0.000000,1.000000 0.000000,-1.000000 0.000000,-15.000000 15.000000,1.000000-1.000000,14.000000-14.000000,0.000000 0.000000,-28.000000 15.000000</inkml:trace>
</inkml:ink>
</file>

<file path=ppt/ink/ink50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29:41"/>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42086.000000 29947.000000,'-30.000000'-29.000000,"16.000000"29.000000,-1.000000 0.000000,1.000000-14.000000,-1.000000-1.000000,1.000000 15.000000,-1.000000 0.000000,30.000000 0.000000,-1.000000 0.000000,1.000000 0.000000,-1.000000 0.000000,1.000000 15.000000,-1.000000-1.000000,16.000000-14.000000,-1.000000 0.000000,-15.000000 0.000000,1.000000 0.000000,28.000000 0.000000,1.000000 0.000000,-15.000000 0.000000,0.000000 0.000000,0.000000 0.000000,0.000000 0.000000,15.000000 0.000000,0.000000 0.000000,14.000000 0.000000,0.000000 0.000000,-14.000000 0.000000,0.000000 0.000000,14.000000 0.000000,0.000000 0.000000,15.000000 0.000000,-1.000000 0.000000,16.000000 0.000000,-1.000000 0.000000,0.000000 0.000000,1.000000 0.000000,14.000000 0.000000,-1.000000 0.000000,-13.000000 0.000000,-1.000000 0.000000,15.000000 0.000000,0.000000 0.000000,-15.000000 0.000000,0.000000 0.000000,1.000000 0.000000,-1.000000 0.000000,0.000000 0.000000,1.000000 0.000000,14.000000 0.000000,-1.000000 0.000000,-13.000000 0.000000,-1.000000 0.000000,0.000000 0.000000,1.000000 0.000000,14.000000 0.000000,-1.000000 0.000000,-28.000000 0.000000,0.000000 0.000000,0.000000 0.000000,0.000000 0.000000,14.000000 0.000000,0.000000 0.000000,0.000000 0.000000,1.000000 0.000000,-1.000000 0.000000,0.000000 0.000000,15.000000 0.000000,0.000000 0.000000,-15.000000 0.000000,1.000000 0.000000,-15.000000 0.000000,-1.000000 0.000000,30.000000 0.000000,0.000000 0.000000,-15.000000 0.000000,1.000000 0.000000,-1.000000 0.000000,0.000000 0.000000,30.000000 0.000000,-1.000000 0.000000,-29.000000 0.000000,1.000000 0.000000,-1.000000 0.000000,0.000000 0.000000,15.000000-14.000000,0.000000-1.000000,-29.000000 15.000000,0.000000 0.000000,29.000000 0.000000,-1.000000 0.000000,1.000000 0.000000,0.000000 0.000000,-15.000000-15.000000,1.000000 1.000000,-15.000000 14.000000,-1.000000 0.000000,16.000000 0.000000,-1.000000 0.000000,-14.000000 0.000000,-1.000000 0.000000,1.000000 0.000000,0.000000 0.000000,14.000000-15.000000,1.000000 1.000000,-1.000000 14.000000,0.000000 0.000000,1.000000 0.000000,-1.000000 0.000000,0.000000 0.000000,1.000000 0.000000,-1.000000 0.000000,0.000000 0.000000,-14.000000 0.000000,0.000000 0.000000,-1.000000 0.000000,1.000000 0.000000,0.000000 0.000000,0.000000 0.000000,14.000000 0.000000,0.000000 0.000000,1.000000 0.000000,-1.000000 0.000000,0.000000 0.000000,1.000000 0.000000,-1.000000 0.000000,0.000000 0.000000,-14.000000 0.000000,0.000000 0.000000,0.000000 0.000000,-1.000000 0.000000,1.000000 0.000000,0.000000 0.000000,0.000000 0.000000,-1.000000 0.000000,1.000000 0.000000,0.000000 0.000000,14.000000 0.000000,0.000000 0.000000,1.000000 0.000000,-1.000000 0.000000,-14.000000 0.000000,0.000000 0.000000,-1.000000 0.000000,1.000000 0.000000,0.000000 0.000000,0.000000 0.000000,-1.000000 0.000000,1.000000 0.000000,15.000000 0.000000,-1.000000 0.000000,0.000000 0.000000,0.000000 0.000000,1.000000 14.000000,-1.000000 1.000000,-14.000000-15.000000,0.000000 0.000000,-1.000000 0.000000,1.000000 0.000000,-15.000000 0.000000,1.000000 0.000000,13.000000 0.000000,1.000000 0.000000,-15.000000 0.000000,1.000000 0.000000,-1.000000 14.000000,0.000000 1.000000,15.000000-15.000000,-1.000000 0.000000,1.000000 0.000000,0.000000 0.000000,-15.000000 0.000000,0.000000 0.000000,1.000000 0.000000,-1.000000 0.000000,-14.000000 0.000000,-1.000000 0.000000,15.000000 15.000000,1.000000-1.000000,-30.000000-14.000000,0.000000 0.000000,29.000000 0.000000,0.000000 0.000000,-29.000000 0.000000,0.000000 0.000000,15.000000 0.000000,0.000000 0.000000,-1.000000 15.000000,1.000000-1.000000,-15.000000-14.000000,0.000000 0.000000,15.000000 0.000000,0.000000 0.000000,-15.000000 0.000000,0.000000 0.000000,-15.000000 0.000000,1.000000 0.000000,14.000000 0.000000,0.000000 0.000000,-14.000000 0.000000,-1.000000 0.000000,1.000000 0.000000,-1.000000 0.000000,1.000000 0.000000,-1.000000 0.000000,-14.000000-14.000000</inkml:trace>
</inkml:ink>
</file>

<file path=ppt/ink/ink5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49:13"/>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19319.000000 4430.000000,'0.000000'20.000000,"0.000000"-10.000000,0.000000 0.000000,0.000000 0.000000,0.000000 0.000000,0.000000 10.000000,0.000000 0.000000,0.000000 0.000000,0.000000 0.000000,0.000000 0.000000,0.000000 0.000000,0.000000 10.000000,0.000000 0.000000,0.000000-10.000000,0.000000 0.000000,0.000000 10.000000,0.000000 0.000000,-10.000000-10.000000,1.000000 0.000000,9.000000-10.000000,0.000000 0.000000,-10.000000 0.000000,0.000000 0.000000,10.000000 0.000000,0.000000 0.000000,-11.000000-10.000000,1.000000 0.000000,10.000000-10.000000,0.000000 0.000000,0.000000-10.000000,0.000000 0.000000,0.000000 0.000000,0.000000 0.000000,0.000000-10.000000,0.000000 0.000000,0.000000 0.000000,0.000000 0.000000,0.000000 0.000000,0.000000 0.000000,0.000000 0.000000,0.000000 0.000000,0.000000 0.000000,0.000000 0.000000,10.000000 0.000000,1.000000 0.000000,-1.000000 10.000000,0.000000 0.000000,-1.000000 0.000000,1.000000 0.000000,1.000000 0.000000,-1.000000 0.000000,10.000000 0.000000,0.000000 0.000000,-10.000000 10.000000,0.000000 0.000000,-1.000000 0.000000,1.000000 0.000000,1.000000 10.000000,-1.000000 0.000000,10.000000 0.000000,0.000000 0.000000,-10.000000 0.000000,0.000000 0.000000,-10.000000 20.000000,0.000000 0.000000,9.000000 0.000000,1.000000 0.000000,-10.000000 0.000000,0.000000 0.000000,0.000000 0.000000,0.000000 0.000000,0.000000 0.000000,0.000000 0.000000,0.000000 0.000000,0.000000 0.000000,0.000000 0.000000,0.000000 0.000000,0.000000 0.000000,0.000000 0.000000,0.000000 0.000000,0.000000 0.000000,0.000000-10.000000,0.000000 0.000000,0.000000 10.000000,0.000000 0.000000,0.000000-10.000000,0.000000 0.000000,0.000000 0.000000,0.000000 0.000000,-10.000000-10.000000,1.000000 0.000000,9.000000-20.000000,0.000000 0.000000,0.000000 10.000000,0.000000 0.000000,0.000000 0.000000,0.000000 0.000000,0.000000-10.000000,0.000000 0.000000,9.000000 0.000000,1.000000 0.000000,1.000000 0.000000,-1.000000 0.000000,0.000000 0.000000,-1.000000 0.000000,1.000000 0.000000,1.000000 0.000000,-1.000000 0.000000,0.000000 0.000000,-1.000000 0.000000,1.000000 0.000000,1.000000 10.000000,-1.000000 0.000000,-10.000000-10.000000,0.000000 0.000000,10.000000 10.000000,-1.000000 0.000000,1.000000 0.000000,1.000000 0.000000,-1.000000 0.000000,0.000000 0.000000,-1.000000 0.000000,1.000000 0.000000,-10.000000 0.000000,0.000000 0.000000,11.000000 10.000000,-1.000000 0.000000,-10.000000 20.000000,0.000000 0.000000,0.000000-10.000000,0.000000 0.000000,0.000000 10.000000,0.000000 0.000000,0.000000 10.000000,0.000000 0.000000,0.000000-10.000000,0.000000 0.000000,0.000000 0.000000,0.000000 0.000000,0.000000 0.000000,0.000000 0.000000,0.000000 0.000000,0.000000 0.000000,0.000000 0.000000,0.000000 0.000000,0.000000 0.000000,0.000000 0.000000,0.000000 0.000000,0.000000 0.000000,0.000000-10.000000,0.000000 0.000000,0.000000 0.000000,0.000000 0.000000,10.000000 0.000000,-1.000000 0.000000,1.000000-10.000000,1.000000 0.000000,-1.000000-10.000000,0.000000 0.000000,-1.000000 0.000000,1.000000 0.000000,1.000000 0.000000,-1.000000 0.000000,0.000000 0.000000</inkml:trace>
</inkml:ink>
</file>

<file path=ppt/ink/ink51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29:43"/>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48663.000000 27270.000000,'0.000000'-30.000000,"0.000000"16.000000,0.000000-1.000000,0.000000 1.000000,0.000000-1.000000,0.000000 1.000000,0.000000-1.000000,0.000000 1.000000,0.000000-1.000000,0.000000 0.000000,0.000000 1.000000,0.000000-1.000000,0.000000 1.000000,0.000000-1.000000,0.000000 1.000000,15.000000-1.000000,-1.000000 1.000000,1.000000 14.000000,0.000000 0.000000,-1.000000-15.000000,1.000000 0.000000,-1.000000 15.000000,1.000000 0.000000,-1.000000 0.000000,1.000000 0.000000,14.000000 0.000000,0.000000 0.000000,-14.000000 0.000000,-1.000000 0.000000,15.000000 15.000000,0.000000 0.000000,-14.000000-1.000000,-1.000000 1.000000,16.000000-1.000000,-1.000000 1.000000,0.000000-1.000000,0.000000 1.000000,-15.000000-1.000000,1.000000 1.000000,0.000000 14.000000,-1.000000 0.000000,-14.000000-14.000000,0.000000-1.000000,15.000000 1.000000,-1.000000-1.000000,-14.000000 1.000000,0.000000 0.000000,0.000000-1.000000,0.000000 1.000000,-14.000000 14.000000,-1.000000 0.000000,1.000000-15.000000,-1.000000 1.000000,0.000000-1.000000,1.000000 1.000000,-1.000000 14.000000,1.000000 0.000000,-15.000000-14.000000,0.000000-1.000000,14.000000 1.000000,0.000000-1.000000,-14.000000 1.000000,0.000000 0.000000,15.000000-1.000000,-1.000000 1.000000,-14.000000-1.000000,0.000000 1.000000,14.000000-1.000000,1.000000 1.000000,-15.000000-15.000000,0.000000 0.000000,14.000000 14.000000,1.000000 1.000000,-1.000000-15.000000,0.000000 0.000000,1.000000 0.000000,-1.000000 0.000000,1.000000 15.000000,-1.000000-1.000000,1.000000-14.000000,-1.000000 0.000000,1.000000 0.000000,-1.000000 0.000000,15.000000 15.000000,0.000000-1.000000,-15.000000-14.000000,1.000000 0.000000,-1.000000 0.000000,1.000000 0.000000,-1.000000 0.000000,1.000000 0.000000,28.000000 0.000000,1.000000 0.000000,-1.000000 0.000000,1.000000 0.000000,-1.000000 0.000000,1.000000 0.000000,0.000000 0.000000,-1.000000 0.000000,15.000000 0.000000,0.000000 0.000000,0.000000 0.000000,1.000000 0.000000,-1.000000 0.000000,0.000000 0.000000,14.000000 0.000000,1.000000 0.000000,0.000000 0.000000,-1.000000 0.000000,16.000000 0.000000,-1.000000 0.000000,0.000000 0.000000,0.000000 0.000000,-14.000000 0.000000,0.000000 0.000000,-1.000000 0.000000,1.000000 0.000000,-1.000000 0.000000,1.000000 0.000000,-15.000000 0.000000,0.000000 0.000000,0.000000 0.000000,1.000000 0.000000,-16.000000 0.000000,1.000000 0.000000,-30.000000 0.000000,1.000000 0.000000,-1.000000 0.000000,0.000000 0.000000,1.000000 0.000000</inkml:trace>
</inkml:ink>
</file>

<file path=ppt/ink/ink51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29:44"/>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48110.000000 26949.000000,'29.000000'0.000000,"-14.000000"0.000000,0.000000 0.000000,14.000000-14.000000,0.000000-1.000000,0.000000 15.000000,0.000000 0.000000,0.000000 0.000000,0.000000 0.000000,15.000000-14.000000,-1.000000-1.000000,16.000000 15.000000,-1.000000 0.000000,0.000000-14.000000,0.000000-1.000000,1.000000 15.000000,-1.000000 0.000000,14.000000-15.000000,1.000000 1.000000,15.000000-1.000000,-1.000000 1.000000,-14.000000 14.000000,-1.000000 0.000000,16.000000-15.000000,-1.000000 1.000000,-14.000000 14.000000,0.000000 0.000000,-15.000000-15.000000,0.000000 1.000000,0.000000 14.000000,0.000000 0.000000,-14.000000 0.000000,0.000000 0.000000,-30.000000 0.000000,1.000000 0.000000,-1.000000 0.000000,1.000000 0.000000,-1.000000 0.000000,1.000000 0.000000,-15.000000 14.000000,0.000000 1.000000,0.000000-1.000000,0.000000 1.000000,0.000000-1.000000,0.000000 1.000000,0.000000-1.000000,0.000000 1.000000,0.000000 14.000000,0.000000 0.000000,0.000000 0.000000,0.000000 0.000000,0.000000 1.000000,0.000000-1.000000,0.000000 0.000000,0.000000 0.000000,0.000000 0.000000,0.000000 0.000000,0.000000 15.000000,0.000000-1.000000,0.000000-13.000000,0.000000-1.000000,0.000000 14.000000,0.000000 1.000000,0.000000-15.000000,0.000000 0.000000,15.000000 15.000000,-1.000000-1.000000,1.000000-13.000000,-1.000000-1.000000,1.000000 0.000000,-1.000000 0.000000,-14.000000-15.000000,0.000000 1.000000,15.000000 14.000000,-1.000000 0.000000,1.000000-14.000000,0.000000-1.000000,-1.000000 1.000000,1.000000-1.000000,-15.000000 1.000000,0.000000 0.000000,0.000000-1.000000,0.000000 1.000000,0.000000-1.000000,0.000000 1.000000,-29.000000-15.000000,-1.000000 0.000000,1.000000 0.000000,0.000000 0.000000,0.000000 0.000000,0.000000 0.000000,0.000000 14.000000,0.000000 1.000000,-15.000000-15.000000,1.000000 0.000000,-1.000000 0.000000,0.000000 0.000000,-14.000000 0.000000,0.000000 0.000000,0.000000 0.000000,-1.000000 0.000000,1.000000 0.000000,0.000000 0.000000,-15.000000 0.000000,0.000000 0.000000,15.000000 0.000000,0.000000 0.000000,-15.000000 0.000000,0.000000 0.000000,15.000000 14.000000,0.000000 1.000000,0.000000-15.000000,0.000000 0.000000,14.000000 0.000000,0.000000 0.000000,1.000000 14.000000,-1.000000 1.000000,15.000000-15.000000,0.000000 0.000000,0.000000 15.000000,0.000000-1.000000,-1.000000-14.000000,1.000000 0.000000,0.000000 15.000000,0.000000-1.000000,15.000000-14.000000,-1.000000 0.000000,-14.000000 0.000000,0.000000 0.000000,14.000000 15.000000,1.000000-1.000000,-15.000000-14.000000,0.000000 0.000000,14.000000 0.000000,0.000000 0.000000,1.000000 15.000000,-1.000000-1.000000,1.000000-14.000000,-1.000000 0.000000,1.000000 0.000000,-1.000000 0.000000,1.000000 0.000000,-1.000000 0.000000,0.000000 0.000000,1.000000 0.000000,14.000000-14.000000,0.000000-1.000000,0.000000 1.000000,0.000000-1.000000,-15.000000 1.000000,1.000000-1.000000,14.000000 1.000000,0.000000-1.000000,0.000000 0.000000,0.000000 1.000000,0.000000-1.000000,0.000000 1.000000,0.000000-15.000000,0.000000 0.000000,-15.000000 14.000000,1.000000 1.000000,14.000000-16.000000,0.000000 1.000000,0.000000 15.000000,0.000000-1.000000,0.000000-14.000000,0.000000 0.000000,0.000000 0.000000,0.000000 0.000000,0.000000-15.000000,0.000000 0.000000,0.000000 1.000000,0.000000-1.000000,0.000000 15.000000,0.000000 0.000000,0.000000-15.000000,0.000000 1.000000,-15.000000-16.000000,1.000000 1.000000,14.000000 15.000000,0.000000-1.000000,-15.000000 15.000000,0.000000 0.000000,1.000000 0.000000,-1.000000-1.000000,15.000000 1.000000,0.000000 0.000000,-14.000000 15.000000,-1.000000-1.000000,15.000000 1.000000,0.000000-1.000000,15.000000 15.000000,-1.000000 0.000000,1.000000 0.000000,-1.000000 0.000000,1.000000 0.000000,0.000000 0.000000,-1.000000 0.000000,1.000000 0.000000,-1.000000 0.000000,1.000000 0.000000,14.000000-15.000000,0.000000 1.000000,0.000000 14.000000,0.000000 0.000000,15.000000 0.000000,0.000000 0.000000,-1.000000 0.000000,1.000000 0.000000,-1.000000 0.000000,1.000000 0.000000,14.000000 0.000000,1.000000 0.000000,-1.000000 0.000000,0.000000 0.000000,0.000000 0.000000,0.000000 0.000000,-14.000000 14.000000,0.000000 1.000000,-15.000000 0.000000,0.000000-1.000000,0.000000 1.000000</inkml:trace>
</inkml:ink>
</file>

<file path=ppt/ink/ink51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29:51"/>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56900.000000 29714.000000,'0.000000'29.000000,"15.000000"-29.000000,-1.000000 0.000000,1.000000 15.000000,-1.000000 0.000000,1.000000-15.000000,-1.000000 0.000000,1.000000 0.000000,-1.000000 0.000000,1.000000 0.000000,0.000000 0.000000,14.000000 0.000000,0.000000 0.000000,0.000000 0.000000,0.000000 0.000000,0.000000 0.000000,0.000000 0.000000,0.000000 0.000000,0.000000 0.000000,15.000000 0.000000,0.000000 0.000000,-1.000000 0.000000,1.000000 0.000000,0.000000 0.000000,-1.000000 0.000000,1.000000 0.000000,0.000000 0.000000,-1.000000 0.000000,1.000000 0.000000,0.000000-15.000000,-1.000000 0.000000,16.000000 15.000000,-1.000000 0.000000,0.000000 0.000000,0.000000 0.000000,-14.000000 0.000000,-1.000000 0.000000,30.000000 0.000000,0.000000 0.000000,0.000000 0.000000,0.000000 0.000000,-1.000000 0.000000,1.000000 0.000000,-15.000000 0.000000,0.000000 0.000000,15.000000 0.000000,0.000000 0.000000,0.000000 0.000000,0.000000 0.000000,-15.000000-14.000000,0.000000-1.000000,15.000000 15.000000,-1.000000 0.000000,-13.000000 0.000000,-1.000000 0.000000,15.000000 0.000000,-1.000000 0.000000,16.000000 0.000000,-1.000000 0.000000,-29.000000 0.000000,0.000000 0.000000,15.000000 0.000000,0.000000 0.000000,0.000000 0.000000,0.000000 0.000000,-15.000000 0.000000,0.000000 0.000000,0.000000 0.000000,0.000000 0.000000,1.000000 0.000000,-1.000000 0.000000,0.000000 0.000000,0.000000 0.000000,15.000000 0.000000,0.000000 0.000000,-1.000000 0.000000,1.000000 0.000000,-15.000000-14.000000,1.000000-1.000000,-1.000000 15.000000,0.000000 0.000000,15.000000 0.000000,0.000000 0.000000,-30.000000 0.000000,1.000000 0.000000,0.000000 0.000000,-1.000000 0.000000,15.000000 0.000000,1.000000 0.000000,-16.000000 0.000000,1.000000 0.000000,14.000000-14.000000,0.000000-1.000000,1.000000 15.000000,-1.000000 0.000000,0.000000 0.000000,0.000000 0.000000,0.000000 0.000000,1.000000 0.000000,13.000000 0.000000,1.000000 0.000000,-15.000000 0.000000,1.000000 0.000000,-1.000000 0.000000,0.000000 0.000000,0.000000 0.000000,0.000000 0.000000,-14.000000 0.000000,0.000000 0.000000,14.000000 0.000000,0.000000 0.000000,0.000000 0.000000,1.000000 0.000000,-16.000000 0.000000,1.000000 0.000000,14.000000 0.000000,0.000000 0.000000,15.000000 0.000000,0.000000 0.000000,0.000000 0.000000,-1.000000 0.000000,1.000000 0.000000,0.000000 0.000000,-15.000000 0.000000,0.000000 0.000000,1.000000 0.000000,-1.000000 0.000000,0.000000 0.000000,0.000000 0.000000,0.000000 0.000000,1.000000 0.000000,-16.000000 0.000000,1.000000 0.000000,14.000000-14.000000,0.000000-1.000000,1.000000 15.000000,-1.000000 0.000000,15.000000 0.000000,-1.000000 0.000000,1.000000 0.000000,0.000000 0.000000,0.000000 0.000000,-1.000000 0.000000,1.000000 0.000000,0.000000 0.000000,-15.000000 0.000000,0.000000 0.000000,15.000000 0.000000,0.000000 0.000000,-15.000000 0.000000,0.000000 0.000000,0.000000 0.000000,1.000000 0.000000,13.000000 0.000000,1.000000 0.000000,-15.000000 0.000000,1.000000 0.000000,13.000000 15.000000,1.000000-1.000000,0.000000-14.000000,0.000000 0.000000,-15.000000 0.000000,0.000000 0.000000,0.000000 15.000000,0.000000-1.000000,1.000000-14.000000,-1.000000 0.000000,0.000000 0.000000,0.000000 0.000000,-14.000000 15.000000,0.000000-1.000000,14.000000-14.000000,0.000000 0.000000,15.000000 15.000000,0.000000-1.000000,-15.000000-14.000000,0.000000 0.000000,15.000000 0.000000,0.000000 0.000000,-15.000000 15.000000,0.000000 0.000000,0.000000-15.000000,0.000000 0.000000,-14.000000 14.000000,0.000000 1.000000,-1.000000-15.000000,1.000000 0.000000,0.000000 0.000000,-1.000000 0.000000,1.000000 14.000000,0.000000 1.000000,-15.000000-15.000000,0.000000 0.000000,15.000000 14.000000,-1.000000 1.000000,1.000000-15.000000,-1.000000 0.000000,-13.000000 14.000000,-1.000000 1.000000,14.000000-15.000000,1.000000 0.000000,0.000000 15.000000,-1.000000-1.000000,-14.000000-14.000000,1.000000 0.000000,-1.000000 15.000000,0.000000-1.000000,0.000000-14.000000,0.000000 0.000000,-14.000000 0.000000,-1.000000 0.000000,1.000000 15.000000,-1.000000-1.000000,-28.000000-14.000000</inkml:trace>
</inkml:ink>
</file>

<file path=ppt/ink/ink51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29:53"/>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61848.000000 26804.000000,'0.000000'-29.000000,"-15.000000"14.000000,1.000000 1.000000,14.000000-1.000000,0.000000 1.000000,0.000000-1.000000,0.000000 0.000000,14.000000 1.000000,1.000000-1.000000,-1.000000 15.000000,1.000000 0.000000,0.000000 0.000000,-1.000000 0.000000,1.000000 0.000000,-1.000000 0.000000,15.000000-14.000000,0.000000-1.000000,1.000000 15.000000,-1.000000 0.000000,0.000000 0.000000,0.000000 0.000000,-15.000000 0.000000,1.000000 0.000000,14.000000 15.000000,0.000000-1.000000,-14.000000-14.000000,-1.000000 0.000000,15.000000 15.000000,1.000000-1.000000,-30.000000 1.000000,0.000000 0.000000,14.000000-1.000000,1.000000 1.000000,-15.000000 14.000000,0.000000 0.000000,0.000000-15.000000,0.000000 1.000000,0.000000-1.000000,0.000000 1.000000,-15.000000 0.000000,1.000000-1.000000,-16.000000 1.000000,1.000000-1.000000,15.000000 1.000000,-1.000000-1.000000,-14.000000-14.000000,0.000000 0.000000,0.000000 15.000000,0.000000-1.000000,0.000000-14.000000,0.000000 0.000000,14.000000 15.000000,0.000000 0.000000,1.000000-15.000000,-1.000000 0.000000,1.000000 0.000000,-1.000000 0.000000,1.000000 0.000000,-1.000000 0.000000,1.000000 0.000000,-1.000000 0.000000,30.000000 0.000000,-1.000000 0.000000,1.000000 0.000000,-1.000000 0.000000,15.000000 0.000000,0.000000 0.000000,1.000000 0.000000,-1.000000 0.000000,-15.000000 0.000000,1.000000 0.000000,14.000000 0.000000,0.000000 0.000000,0.000000 0.000000,0.000000 0.000000,0.000000 0.000000,0.000000 0.000000,-14.000000 0.000000,0.000000 0.000000,14.000000 14.000000,0.000000 1.000000,-15.000000-15.000000,1.000000 0.000000,-1.000000 14.000000,1.000000 1.000000,14.000000-15.000000,0.000000 0.000000,-29.000000 14.000000,0.000000 1.000000,15.000000-1.000000,-1.000000 1.000000,-14.000000 0.000000,0.000000-1.000000,15.000000 1.000000,-1.000000-1.000000,-14.000000 1.000000,0.000000-1.000000,-14.000000 1.000000,-1.000000-1.000000,-14.000000 1.000000,0.000000 0.000000,14.000000-15.000000,1.000000 0.000000,-15.000000 14.000000,0.000000 1.000000,0.000000-15.000000,0.000000 0.000000,-1.000000 14.000000,1.000000 1.000000,0.000000-15.000000,0.000000 0.000000,0.000000 0.000000,0.000000 0.000000,0.000000 0.000000,0.000000 0.000000,0.000000 0.000000,-1.000000 0.000000,1.000000 0.000000,0.000000 0.000000,0.000000 0.000000,0.000000 0.000000,14.000000 0.000000,1.000000 0.000000,-15.000000 0.000000</inkml:trace>
</inkml:ink>
</file>

<file path=ppt/ink/ink51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29:54"/>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61411.000000 26571.000000,'29.000000'0.000000,"-14.000000"-15.000000,0.000000 1.000000,-1.000000 14.000000,1.000000 0.000000,-1.000000-15.000000,1.000000 1.000000,-1.000000 14.000000,1.000000 0.000000,14.000000 0.000000,0.000000 0.000000,0.000000-15.000000,0.000000 1.000000,15.000000 14.000000,0.000000 0.000000,14.000000-15.000000,0.000000 1.000000,-14.000000-1.000000,-1.000000 0.000000,30.000000-14.000000,0.000000 0.000000,-15.000000 15.000000,0.000000-1.000000,1.000000-14.000000,-1.000000 0.000000,-15.000000 0.000000,1.000000 0.000000,-15.000000 14.000000,0.000000 1.000000,0.000000-1.000000,0.000000 1.000000,-14.000000-1.000000,0.000000 0.000000,-1.000000 1.000000,1.000000-1.000000,-15.000000 30.000000,0.000000-1.000000,0.000000 1.000000,0.000000 0.000000,14.000000 14.000000,1.000000 0.000000,-15.000000-15.000000,0.000000 1.000000,14.000000 14.000000,1.000000 0.000000,-1.000000-14.000000,1.000000-1.000000,0.000000 15.000000,-1.000000 0.000000,1.000000 0.000000,-1.000000 1.000000,15.000000-1.000000,0.000000 0.000000,-14.000000 14.000000,0.000000 1.000000,-1.000000-29.000000,1.000000-1.000000,14.000000 15.000000,0.000000 0.000000,-15.000000 1.000000,1.000000-1.000000,14.000000 0.000000,0.000000 0.000000,-14.000000-15.000000,-1.000000 1.000000,1.000000-1.000000,-1.000000 1.000000,1.000000 0.000000,-1.000000-1.000000,1.000000 1.000000,0.000000-1.000000,-1.000000-14.000000,1.000000 0.000000,-15.000000 15.000000,0.000000-1.000000,14.000000 1.000000,1.000000-1.000000,-15.000000 1.000000,0.000000 0.000000,0.000000-1.000000,0.000000 1.000000,-15.000000-15.000000,1.000000 0.000000,14.000000 14.000000,0.000000 1.000000,-15.000000-15.000000,1.000000 0.000000,14.000000 14.000000,0.000000 1.000000,-15.000000-15.000000,0.000000 0.000000,1.000000 14.000000,-1.000000 1.000000,1.000000-15.000000,-1.000000 0.000000,-14.000000 15.000000,0.000000-1.000000,0.000000-14.000000,0.000000 0.000000,0.000000 15.000000,0.000000-1.000000,0.000000 1.000000,-1.000000-1.000000,-13.000000-14.000000,-1.000000 0.000000,0.000000 15.000000,1.000000-1.000000,-1.000000 1.000000,0.000000 0.000000,15.000000-1.000000,0.000000 1.000000,-29.000000-1.000000,0.000000 1.000000,14.000000-1.000000,1.000000 1.000000,-30.000000-1.000000,0.000000 1.000000,44.000000-1.000000,0.000000 1.000000,-15.000000-15.000000,0.000000 0.000000,1.000000 15.000000,-1.000000-1.000000,15.000000 1.000000,0.000000-1.000000,-15.000000-14.000000,1.000000 0.000000,28.000000 15.000000,1.000000-1.000000,-1.000000-14.000000,0.000000 0.000000,1.000000 0.000000,-1.000000 0.000000,1.000000 15.000000,-1.000000-1.000000,1.000000-14.000000,-1.000000 0.000000,1.000000 0.000000,-1.000000 0.000000,0.000000 0.000000,1.000000 0.000000,-1.000000 0.000000,1.000000 0.000000,-1.000000 0.000000,1.000000 0.000000,14.000000-14.000000,0.000000-1.000000,-15.000000 1.000000,1.000000-1.000000,14.000000 1.000000,0.000000-1.000000,-15.000000 1.000000,0.000000-1.000000,15.000000-14.000000,0.000000 0.000000,-14.000000 14.000000,-1.000000 1.000000,15.000000-15.000000,0.000000 0.000000,-14.000000-1.000000,-1.000000 1.000000,1.000000 0.000000,-1.000000 0.000000,1.000000 0.000000,-1.000000 0.000000,15.000000 0.000000,0.000000 0.000000,-15.000000 0.000000,1.000000-1.000000,-1.000000 1.000000,1.000000 0.000000,-1.000000 15.000000,1.000000-1.000000,-1.000000-14.000000,1.000000 0.000000,-1.000000 14.000000,1.000000 1.000000,-1.000000-1.000000,0.000000 1.000000,1.000000-1.000000,-1.000000 1.000000,1.000000 14.000000,-1.000000 0.000000,15.000000-15.000000,0.000000 1.000000,-14.000000-1.000000,-1.000000 0.000000,15.000000 1.000000,0.000000-1.000000,0.000000 1.000000,0.000000-1.000000,0.000000 1.000000,0.000000-1.000000,15.000000 1.000000,-1.000000-1.000000,1.000000 15.000000,-1.000000 0.000000,15.000000 0.000000,1.000000 0.000000,-1.000000 0.000000,0.000000 0.000000,-15.000000 0.000000,1.000000 0.000000,14.000000 0.000000,0.000000 0.000000,0.000000 0.000000,0.000000 0.000000,0.000000 0.000000,0.000000 0.000000,15.000000 0.000000,0.000000 0.000000,-15.000000 0.000000,0.000000 0.000000,-14.000000 0.000000,-1.000000 0.000000,15.000000 0.000000</inkml:trace>
</inkml:ink>
</file>

<file path=ppt/ink/ink51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30:13"/>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7741.000000 31926.000000,'30.000000'0.000000,"-16.000000"0.000000,1.000000 0.000000,14.000000 0.000000,0.000000 0.000000,0.000000 0.000000,0.000000 0.000000,15.000000 0.000000,-1.000000 0.000000,1.000000 0.000000,0.000000 0.000000,14.000000 0.000000,0.000000 0.000000,15.000000 0.000000,0.000000 0.000000,14.000000 0.000000,0.000000 0.000000,-14.000000 0.000000,0.000000 0.000000,0.000000 0.000000,-1.000000 0.000000,1.000000 0.000000,0.000000 0.000000,0.000000 0.000000,-1.000000 0.000000,1.000000 0.000000,0.000000 0.000000,0.000000 0.000000,-1.000000 0.000000,1.000000 0.000000,0.000000 0.000000,0.000000 0.000000,0.000000 0.000000,14.000000 0.000000,0.000000 0.000000,0.000000 0.000000,1.000000 0.000000,14.000000 0.000000,0.000000 0.000000,-1.000000 0.000000,1.000000 0.000000,0.000000 0.000000,0.000000 0.000000,0.000000 0.000000,0.000000 0.000000,14.000000 0.000000,1.000000 0.000000,-16.000000 0.000000,1.000000 0.000000,-14.000000 0.000000,-1.000000 0.000000,0.000000 0.000000,1.000000 0.000000,-30.000000 0.000000,0.000000 0.000000,15.000000 0.000000,0.000000 0.000000,14.000000 0.000000,0.000000 0.000000,0.000000 0.000000,1.000000 0.000000,-1.000000-14.000000,0.000000-1.000000,15.000000 15.000000,0.000000 0.000000,-15.000000 0.000000,1.000000 0.000000,-15.000000 0.000000,-1.000000 0.000000,30.000000 0.000000,0.000000 0.000000,-15.000000 0.000000,1.000000 0.000000,-1.000000 0.000000,0.000000 0.000000,1.000000 0.000000,-1.000000 0.000000,-14.000000 0.000000,-1.000000 0.000000,1.000000 0.000000,0.000000 0.000000,14.000000 0.000000,1.000000 0.000000,-16.000000 0.000000,1.000000 0.000000,29.000000 0.000000,0.000000 0.000000,0.000000 0.000000,0.000000 0.000000,-15.000000 0.000000,0.000000 0.000000,1.000000 0.000000,-1.000000 0.000000,15.000000 0.000000,0.000000 0.000000,-15.000000 0.000000,0.000000 0.000000,1.000000 0.000000,-1.000000 0.000000,15.000000 0.000000,0.000000 0.000000,-15.000000 0.000000,0.000000 0.000000,1.000000 0.000000,-1.000000 0.000000,-14.000000 0.000000,-1.000000 0.000000,1.000000 0.000000,0.000000 0.000000,-15.000000 0.000000,0.000000 0.000000,15.000000 15.000000,0.000000-1.000000,-15.000000-14.000000,0.000000 0.000000,15.000000 0.000000,0.000000 0.000000,0.000000 0.000000,-1.000000 0.000000,-13.000000 15.000000,-1.000000-1.000000,0.000000-14.000000,0.000000 0.000000,0.000000 0.000000,1.000000 0.000000,-16.000000 0.000000,1.000000 0.000000,0.000000 15.000000,-1.000000 0.000000,1.000000-15.000000,0.000000 0.000000,-15.000000 14.000000,0.000000 1.000000,14.000000-15.000000,1.000000 0.000000,0.000000 14.000000,-1.000000 1.000000,1.000000-15.000000,0.000000 0.000000,14.000000 14.000000,0.000000 1.000000,0.000000-15.000000,1.000000 0.000000,-1.000000 0.000000,0.000000 0.000000,0.000000 0.000000,0.000000 0.000000,-14.000000 0.000000,0.000000 0.000000,-1.000000 0.000000,1.000000 0.000000,-15.000000 0.000000,0.000000 0.000000,15.000000 0.000000,0.000000 0.000000,-15.000000 0.000000,0.000000 0.000000,-15.000000 0.000000,1.000000 0.000000,29.000000 0.000000,-1.000000 0.000000,-14.000000 0.000000,0.000000 0.000000,0.000000 0.000000,1.000000 0.000000,-1.000000 0.000000,0.000000 0.000000,14.000000 0.000000,1.000000 0.000000,-15.000000 0.000000,0.000000 0.000000,-14.000000-15.000000,-1.000000 1.000000,16.000000 14.000000,-1.000000 0.000000,-15.000000 0.000000,1.000000 0.000000,-15.000000 14.000000,0.000000 1.000000,14.000000-15.000000,1.000000 0.000000,-1.000000 0.000000,1.000000 0.000000,14.000000 0.000000,0.000000 0.000000,-14.000000 0.000000,-1.000000 0.000000,15.000000 0.000000,0.000000 0.000000,1.000000-15.000000</inkml:trace>
</inkml:ink>
</file>

<file path=ppt/ink/ink51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30:15"/>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20781.000000 30937.000000,'-30.000000'-29.000000,"16.000000"29.000000,-1.000000 0.000000,15.000000-15.000000,0.000000 1.000000,0.000000 28.000000,0.000000 1.000000,0.000000 14.000000,0.000000 0.000000,0.000000 0.000000,0.000000 0.000000,0.000000 15.000000,0.000000-1.000000,0.000000 16.000000,0.000000-1.000000,0.000000-15.000000,0.000000 1.000000,0.000000 14.000000,0.000000 1.000000,0.000000-16.000000,0.000000 1.000000,0.000000 0.000000,0.000000-1.000000,0.000000 1.000000,0.000000 0.000000,15.000000-15.000000,-1.000000 0.000000,-14.000000-15.000000,0.000000 1.000000,0.000000-1.000000,0.000000 1.000000,0.000000-1.000000,0.000000 1.000000,15.000000-15.000000,0.000000 0.000000,-15.000000 15.000000</inkml:trace>
</inkml:ink>
</file>

<file path=ppt/ink/ink51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30:16"/>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20926.000000 31228.000000,'-29.000000'0.000000,"14.000000"0.000000,1.000000 0.000000,-1.000000 14.000000,1.000000 1.000000,-1.000000-15.000000,1.000000 0.000000,-15.000000 0.000000,-1.000000 0.000000,16.000000 0.000000,-1.000000 0.000000,1.000000 14.000000,-1.000000 1.000000,1.000000-15.000000,-1.000000 0.000000,-14.000000 15.000000,0.000000-1.000000,14.000000 1.000000,1.000000-1.000000,-1.000000 1.000000,1.000000-1.000000,-1.000000-14.000000,1.000000 0.000000,-1.000000 15.000000,1.000000-1.000000,-1.000000 1.000000,0.000000 0.000000,1.000000-15.000000,-1.000000 0.000000,1.000000 14.000000,-1.000000 1.000000,1.000000-15.000000,-1.000000 0.000000,1.000000 0.000000,-1.000000 0.000000,15.000000-15.000000,0.000000 1.000000,-15.000000-1.000000,1.000000 0.000000,14.000000 1.000000,0.000000-1.000000,0.000000 1.000000,0.000000-1.000000,0.000000-14.000000,0.000000 0.000000,0.000000 14.000000,0.000000 1.000000,0.000000-1.000000,0.000000 1.000000,-15.000000-15.000000,1.000000 0.000000,14.000000 14.000000,0.000000 1.000000,0.000000-1.000000,0.000000 0.000000,0.000000 1.000000,0.000000-1.000000,0.000000 1.000000</inkml:trace>
</inkml:ink>
</file>

<file path=ppt/ink/ink51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30:16"/>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20111.000000 31664.000000,'-29.000000'0.000000,"14.000000"0.000000,1.000000 0.000000,-1.000000-14.000000,1.000000-1.000000,-1.000000 1.000000,1.000000-1.000000,-15.000000 15.000000,0.000000 0.000000,14.000000-29.000000,0.000000 0.000000,15.000000 14.000000,0.000000 1.000000,-14.000000-1.000000,-1.000000 1.000000,15.000000-15.000000,0.000000 0.000000,0.000000-15.000000,0.000000 0.000000,0.000000 15.000000,0.000000 0.000000,15.000000-15.000000,-1.000000 1.000000,16.000000-15.000000,-1.000000-1.000000,14.000000 16.000000,1.000000-1.000000,0.000000-14.000000,-1.000000 0.000000,1.000000 28.000000,0.000000 1.000000,-1.000000 0.000000,1.000000 0.000000,14.000000 0.000000,0.000000 0.000000,-14.000000 0.000000,0.000000 0.000000,-1.000000 14.000000,1.000000 1.000000,14.000000 14.000000,0.000000 0.000000,-14.000000 0.000000,0.000000 0.000000,-1.000000 0.000000,1.000000 0.000000,14.000000 0.000000,0.000000 0.000000,-14.000000 0.000000,0.000000 0.000000,-15.000000 14.000000,0.000000 1.000000,15.000000-1.000000,-1.000000 1.000000,-14.000000 14.000000,0.000000 0.000000,1.000000-14.000000,-1.000000-1.000000,0.000000 15.000000,0.000000 0.000000,-15.000000 0.000000,1.000000 1.000000,0.000000 13.000000,-1.000000 1.000000,-14.000000-15.000000,0.000000 0.000000,15.000000 15.000000,-1.000000-1.000000,-14.000000 1.000000,0.000000 0.000000,0.000000-15.000000,0.000000 0.000000,0.000000 15.000000,0.000000-1.000000,0.000000 1.000000,0.000000 0.000000,-14.000000-1.000000,-1.000000 1.000000,-14.000000 0.000000,0.000000-1.000000,0.000000-14.000000,0.000000 0.000000,0.000000 15.000000,-1.000000 0.000000,-13.000000-15.000000,-1.000000 0.000000,0.000000 0.000000,1.000000 0.000000,-1.000000-14.000000,1.000000-1.000000,-16.000000 15.000000,1.000000 0.000000,0.000000-14.000000,0.000000 0.000000,14.000000-15.000000,0.000000 0.000000,-14.000000 14.000000,0.000000 1.000000,14.000000-15.000000,1.000000 0.000000,-1.000000 0.000000,0.000000 0.000000,1.000000 0.000000,-1.000000 0.000000,0.000000 0.000000,1.000000 0.000000,14.000000 0.000000,-1.000000 0.000000,-13.000000 0.000000,-1.000000 0.000000,15.000000-15.000000,0.000000 1.000000,0.000000-1.000000,0.000000 0.000000,0.000000 1.000000,0.000000-1.000000,-1.000000-14.000000,1.000000 0.000000,0.000000 0.000000,0.000000 0.000000,15.000000-15.000000,-1.000000 1.000000,15.000000-16.000000,0.000000 1.000000,-15.000000-15.000000,1.000000 1.000000,28.000000-16.000000,1.000000 1.000000,29.000000 0.000000,-1.000000-1.000000,-28.000000 30.000000,-1.000000 0.000000,16.000000 14.000000</inkml:trace>
</inkml:ink>
</file>

<file path=ppt/ink/ink51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30:31"/>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8236.000000 35332.000000,'0.000000'-29.000000,"-14.000000"29.000000,-1.000000 0.000000,15.000000-15.000000,0.000000 0.000000,15.000000 15.000000,-1.000000 0.000000,1.000000 0.000000,-1.000000 0.000000,15.000000 0.000000,1.000000 0.000000,-1.000000 0.000000,0.000000 0.000000,14.000000 0.000000,1.000000 0.000000,0.000000 0.000000,-1.000000 0.000000,16.000000 0.000000,-1.000000 0.000000,0.000000 0.000000,0.000000 0.000000,15.000000 0.000000,0.000000 0.000000,0.000000 0.000000,-1.000000 0.000000,16.000000 0.000000,-1.000000 0.000000,-14.000000 0.000000,-1.000000 0.000000,1.000000 0.000000,0.000000 0.000000,0.000000 0.000000,0.000000 0.000000,-15.000000 0.000000,0.000000 0.000000,29.000000 0.000000,1.000000 0.000000,-16.000000 0.000000,1.000000 0.000000,14.000000 0.000000,1.000000 0.000000,14.000000 0.000000,-1.000000 0.000000,1.000000 0.000000,0.000000 0.000000,-14.000000 0.000000,-1.000000 0.000000,0.000000-14.000000,0.000000-1.000000,-14.000000 15.000000,0.000000 0.000000,14.000000 0.000000,1.000000 0.000000,13.000000-14.000000,1.000000-1.000000,-14.000000 15.000000,-1.000000 0.000000,0.000000 0.000000,1.000000 0.000000,-16.000000 0.000000,1.000000 0.000000,0.000000 0.000000,0.000000 0.000000,-1.000000 0.000000,1.000000 0.000000,0.000000 0.000000,0.000000 0.000000,-1.000000 0.000000,1.000000 0.000000,15.000000 0.000000,-1.000000 0.000000,0.000000 0.000000,0.000000 0.000000,1.000000 0.000000,-1.000000 0.000000,0.000000 0.000000,1.000000 0.000000,-15.000000 0.000000,-1.000000 0.000000,1.000000 0.000000,0.000000 0.000000,14.000000 0.000000,0.000000 0.000000,-14.000000 0.000000,0.000000 0.000000,14.000000 0.000000,1.000000 0.000000,-16.000000-14.000000,1.000000-1.000000,14.000000 15.000000,1.000000 0.000000,-30.000000 0.000000,0.000000 0.000000,15.000000-14.000000,0.000000-1.000000,-15.000000 15.000000,0.000000 0.000000,0.000000 0.000000,1.000000 0.000000,-1.000000 0.000000,0.000000 0.000000,15.000000 0.000000,-1.000000 0.000000,1.000000 0.000000,0.000000 0.000000,-15.000000 0.000000,0.000000 0.000000,15.000000 0.000000,0.000000 0.000000,-15.000000 0.000000,0.000000 0.000000,15.000000 0.000000,0.000000 0.000000,0.000000 0.000000,-1.000000 0.000000,1.000000 0.000000,0.000000 0.000000,14.000000 0.000000,1.000000 0.000000,-16.000000 15.000000,1.000000-1.000000,14.000000-14.000000,1.000000 0.000000,14.000000 0.000000,-1.000000 0.000000,-28.000000 0.000000,0.000000 0.000000,-15.000000 0.000000,0.000000 0.000000,15.000000 0.000000,0.000000 0.000000,0.000000 0.000000,-1.000000 0.000000,16.000000 0.000000,-1.000000 0.000000,0.000000 0.000000,1.000000 0.000000,-1.000000 0.000000,0.000000 0.000000,-14.000000 0.000000,0.000000 0.000000,14.000000 0.000000,1.000000 0.000000,-16.000000 0.000000,1.000000 0.000000,0.000000 0.000000,0.000000 0.000000,14.000000 0.000000,0.000000 0.000000,1.000000-14.000000,-1.000000-1.000000,0.000000 15.000000,0.000000 0.000000,15.000000 0.000000,0.000000 0.000000,-29.000000 0.000000,0.000000 0.000000,-1.000000 0.000000,1.000000 0.000000,0.000000 0.000000,0.000000 0.000000,-15.000000 0.000000,0.000000 0.000000,15.000000 0.000000,0.000000 0.000000,-1.000000 0.000000,1.000000 0.000000,-15.000000 0.000000,1.000000 0.000000,-1.000000 0.000000,0.000000 0.000000,-14.000000 0.000000,-1.000000 0.000000,1.000000 0.000000,0.000000 0.000000,-15.000000 0.000000,0.000000 0.000000,0.000000 0.000000,0.000000 0.000000,0.000000 15.000000,0.000000-1.000000,0.000000-14.000000,1.000000 0.000000,-1.000000 0.000000,0.000000 0.000000,14.000000 0.000000,1.000000 0.000000,0.000000 0.000000,-1.000000 0.000000,1.000000 0.000000,0.000000 0.000000,28.000000 0.000000,1.000000 0.000000,-15.000000 0.000000,1.000000 0.000000,13.000000 0.000000,1.000000 0.000000,0.000000 0.000000,0.000000 0.000000,-15.000000 0.000000,0.000000 0.000000,15.000000 0.000000,0.000000 0.000000,-15.000000 0.000000,0.000000 0.000000,0.000000 0.000000,1.000000 0.000000,28.000000 0.000000,0.000000 0.000000,-14.000000 0.000000,0.000000 0.000000,-1.000000 15.000000,1.000000-1.000000,15.000000-14.000000,-1.000000 0.000000,-14.000000 0.000000,-1.000000 0.000000,1.000000 0.000000,0.000000 0.000000,0.000000 0.000000,-1.000000 0.000000,-28.000000 15.000000,0.000000-1.000000,14.000000-14.000000,0.000000 0.000000,0.000000 0.000000,1.000000 0.000000,13.000000 0.000000,1.000000 0.000000,-15.000000 0.000000,1.000000 0.000000,13.000000 0.000000,1.000000 0.000000,-15.000000 0.000000,0.000000 0.000000,15.000000 0.000000,0.000000 0.000000,-15.000000 0.000000,0.000000 0.000000,1.000000 0.000000,-1.000000 0.000000,0.000000 0.000000,0.000000 0.000000,0.000000 0.000000,1.000000 0.000000,13.000000 0.000000,1.000000 0.000000,-15.000000 0.000000,1.000000 0.000000,28.000000 0.000000,0.000000 0.000000,-29.000000 0.000000,1.000000 0.000000,13.000000 0.000000,1.000000 0.000000,0.000000 0.000000,0.000000 0.000000,-30.000000 0.000000,1.000000 0.000000,14.000000 0.000000,0.000000 0.000000,15.000000 15.000000,0.000000-1.000000,-15.000000-14.000000,0.000000 0.000000,30.000000 0.000000,-1.000000 0.000000,-14.000000 0.000000,0.000000 0.000000,14.000000 15.000000,0.000000 0.000000,-14.000000-15.000000,0.000000 0.000000,14.000000 0.000000,0.000000 0.000000,-14.000000 0.000000,0.000000 0.000000,-15.000000 0.000000,0.000000 0.000000,30.000000 0.000000,-1.000000 0.000000,-14.000000 0.000000,-1.000000 0.000000,1.000000 0.000000,0.000000 0.000000,14.000000 0.000000,1.000000 0.000000,-30.000000 0.000000,0.000000 0.000000,15.000000 0.000000,0.000000 0.000000,-15.000000 0.000000,0.000000 0.000000,0.000000 0.000000,0.000000 0.000000,15.000000 0.000000,0.000000 0.000000,-15.000000 0.000000,0.000000 0.000000,15.000000 0.000000,0.000000 0.000000,0.000000 0.000000,-1.000000 0.000000,-13.000000 14.000000,-1.000000 1.000000,15.000000-15.000000,-1.000000 0.000000,-28.000000 0.000000,0.000000 0.000000,14.000000 0.000000,0.000000 0.000000,0.000000 0.000000,0.000000 0.000000,-14.000000 0.000000,0.000000 0.000000,-1.000000 0.000000,1.000000 0.000000,0.000000 0.000000,-1.000000 0.000000,16.000000 0.000000,-1.000000 0.000000,-14.000000 0.000000,-1.000000 0.000000,1.000000 0.000000,-1.000000 0.000000,16.000000 0.000000,-1.000000 0.000000,-14.000000 0.000000,-1.000000 0.000000,15.000000 0.000000,1.000000 0.000000,-1.000000 0.000000,0.000000 0.000000,-14.000000 0.000000,-1.000000 0.000000,1.000000 0.000000,0.000000 0.000000,14.000000 0.000000,0.000000 0.000000,-14.000000 0.000000,-1.000000 0.000000,16.000000 0.000000,-1.000000 0.000000,0.000000 0.000000,0.000000 0.000000,0.000000 0.000000,1.000000 0.000000,-1.000000 14.000000,0.000000 1.000000,15.000000-15.000000,0.000000 0.000000,-15.000000 0.000000,0.000000 0.000000,0.000000 0.000000,0.000000 0.000000,1.000000 0.000000,-1.000000 0.000000,15.000000 0.000000,-1.000000 0.000000,-13.000000 0.000000,-1.000000 0.000000,15.000000 0.000000,-1.000000 0.000000,1.000000 0.000000,0.000000 0.000000,14.000000 0.000000,1.000000 0.000000,-1.000000 0.000000,0.000000 0.000000,-14.000000 0.000000,0.000000 0.000000,-1.000000 0.000000,1.000000 0.000000,0.000000 0.000000,0.000000 0.000000,-15.000000 0.000000,0.000000 0.000000,0.000000 14.000000,1.000000 1.000000,28.000000-15.000000,0.000000 0.000000,-14.000000 0.000000,0.000000 0.000000,14.000000 0.000000,0.000000 0.000000,-14.000000 0.000000,0.000000 0.000000,-15.000000 0.000000,0.000000 0.000000,15.000000 0.000000,0.000000 0.000000,-15.000000 0.000000,0.000000 0.000000,0.000000 0.000000,1.000000 0.000000,-1.000000 0.000000,0.000000 0.000000,0.000000 0.000000,1.000000 0.000000,-1.000000 0.000000,0.000000 0.000000,15.000000 0.000000,-1.000000 0.000000,-13.000000 0.000000,-1.000000 0.000000,0.000000 0.000000,0.000000 0.000000,1.000000 0.000000,-1.000000 0.000000,0.000000 14.000000,0.000000 1.000000,-14.000000-15.000000,-1.000000 0.000000,16.000000 0.000000,-1.000000 0.000000,15.000000 15.000000,-1.000000-1.000000,1.000000-14.000000,0.000000 0.000000,0.000000 15.000000,-1.000000-1.000000,1.000000-14.000000,0.000000 0.000000,0.000000 15.000000,0.000000-1.000000,-15.000000-14.000000,0.000000 0.000000,15.000000 15.000000,-1.000000-1.000000,-13.000000-14.000000,-1.000000 0.000000,-14.000000 0.000000,-1.000000 0.000000,30.000000 0.000000,0.000000 0.000000,-15.000000 15.000000,0.000000-1.000000,15.000000-14.000000,0.000000 0.000000,14.000000 0.000000,0.000000 0.000000,-14.000000 15.000000,0.000000 0.000000,-15.000000-15.000000,0.000000 0.000000,15.000000 0.000000,0.000000 0.000000,-15.000000 0.000000,0.000000 0.000000,-14.000000 0.000000,0.000000 0.000000,14.000000 0.000000,0.000000 0.000000,-14.000000 14.000000,-1.000000 1.000000,1.000000-15.000000,0.000000 0.000000,-1.000000 0.000000,1.000000 0.000000,14.000000 0.000000,0.000000 0.000000,-14.000000 0.000000,0.000000 0.000000,14.000000 0.000000,0.000000 0.000000,-29.000000 0.000000,0.000000 0.000000,15.000000 0.000000,0.000000 0.000000,-15.000000 0.000000,0.000000 0.000000,0.000000 0.000000,0.000000 0.000000,-14.000000 0.000000,-1.000000 0.000000,15.000000 0.000000,0.000000 0.000000,-14.000000 0.000000,-1.000000 0.000000,1.000000 0.000000,-1.000000 0.000000,1.000000 0.000000,0.000000 0.000000,-15.000000-15.000000</inkml:trace>
</inkml:ink>
</file>

<file path=ppt/ink/ink5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49:13"/>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20080.000000 4410.000000,'20.000000'0.000000,"-40.000000"10.000000,-1.000000 0.000000,12.000000 0.000000,-1.000000 0.000000,-11.000000 0.000000,2.000000 0.000000,-1.000000-10.000000,-1.000000 0.000000,12.000000 10.000000,-1.000000 0.000000,-11.000000 0.000000,2.000000 0.000000,9.000000-10.000000,0.000000 0.000000,-1.000000 0.000000,1.000000 0.000000,10.000000-10.000000,0.000000 0.000000,0.000000-10.000000,0.000000 0.000000,10.000000 0.000000,1.000000 0.000000,-1.000000 0.000000,0.000000 0.000000,-1.000000 0.000000,1.000000 0.000000,1.000000 0.000000,-1.000000 0.000000,10.000000 0.000000,0.000000 0.000000,-10.000000 10.000000,0.000000 0.000000,-1.000000 10.000000,1.000000 0.000000,1.000000 0.000000,-1.000000 0.000000,0.000000 0.000000,-1.000000 0.000000,1.000000 10.000000,1.000000 0.000000,9.000000 0.000000,-1.000000 0.000000,-8.000000 10.000000,-1.000000 0.000000,0.000000 0.000000,-1.000000 0.000000,-9.000000-10.000000,0.000000 0.000000,21.000000 10.000000,-1.000000 0.000000,-11.000000-10.000000,1.000000 0.000000,1.000000 0.000000,-1.000000 0.000000,0.000000-10.000000,-1.000000 0.000000,1.000000 10.000000,1.000000 0.000000,9.000000-10.000000,-1.000000 0.000000,-8.000000 10.000000</inkml:trace>
</inkml:ink>
</file>

<file path=ppt/ink/ink52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30:34"/>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44006.000000 35332.000000,'30.000000'0.000000,"-16.000000"-15.000000,1.000000 1.000000,-1.000000 14.000000,1.000000 0.000000,-1.000000-15.000000,1.000000 0.000000,-1.000000 15.000000,1.000000 0.000000,0.000000 0.000000,-1.000000 0.000000,-28.000000 0.000000,-1.000000 0.000000,-14.000000 15.000000,0.000000 0.000000,0.000000-15.000000,0.000000 0.000000,-30.000000 0.000000,1.000000 0.000000,15.000000 14.000000,-1.000000 1.000000,-14.000000-1.000000,-1.000000 1.000000,-13.000000-15.000000,-1.000000 0.000000,0.000000 0.000000,0.000000 0.000000,1.000000 14.000000,-1.000000 1.000000,-14.000000-15.000000,-1.000000 0.000000,1.000000 0.000000,0.000000 0.000000,-15.000000 0.000000,0.000000 0.000000,15.000000 14.000000,-1.000000 1.000000,1.000000-15.000000,0.000000 0.000000,14.000000 0.000000,0.000000 0.000000,0.000000 0.000000,1.000000 0.000000,13.000000 0.000000,1.000000 0.000000,0.000000 0.000000,0.000000 0.000000,-1.000000 0.000000,1.000000 0.000000,15.000000 0.000000,-1.000000 0.000000,-14.000000 0.000000,0.000000 0.000000,-1.000000 0.000000,1.000000 0.000000,14.000000 0.000000,1.000000 0.000000,-1.000000-15.000000,0.000000 1.000000,1.000000-1.000000,-1.000000 1.000000,1.000000 14.000000,-1.000000 0.000000,15.000000-15.000000,0.000000 1.000000,0.000000-1.000000,-1.000000 1.000000,1.000000-1.000000,0.000000 0.000000,15.000000 1.000000,-1.000000-1.000000,-14.000000-14.000000,0.000000 0.000000,14.000000 15.000000,1.000000-1.000000,-1.000000-14.000000,1.000000 0.000000,-15.000000 0.000000,-1.000000 0.000000,16.000000-1.000000,-1.000000 1.000000,-14.000000-14.000000,0.000000-1.000000,0.000000 15.000000,0.000000 0.000000,14.000000-15.000000,1.000000 1.000000,-15.000000-1.000000,0.000000 0.000000,0.000000 1.000000,-1.000000-1.000000,16.000000 0.000000,-1.000000 1.000000,-14.000000 13.000000,0.000000 1.000000,15.000000-14.000000,-1.000000-1.000000,15.000000 15.000000,0.000000 0.000000,-15.000000 14.000000,1.000000 1.000000,14.000000-15.000000,0.000000 0.000000,0.000000 14.000000,0.000000 0.000000,0.000000 1.000000,0.000000-1.000000,0.000000-14.000000,0.000000 0.000000,14.000000 15.000000,1.000000-1.000000,0.000000 0.000000,-1.000000 1.000000,-14.000000-15.000000,0.000000 0.000000,15.000000 0.000000,-1.000000-1.000000,1.000000-13.000000,-1.000000-1.000000,15.000000 15.000000,1.000000 0.000000,-16.000000 0.000000,1.000000 0.000000,14.000000-15.000000,0.000000 0.000000,0.000000 15.000000,0.000000 0.000000,0.000000 0.000000,0.000000 0.000000,15.000000-15.000000,0.000000 1.000000,-1.000000 14.000000,1.000000-1.000000,14.000000 1.000000,0.000000 0.000000,1.000000 0.000000,-1.000000 0.000000,0.000000 15.000000,0.000000-1.000000,0.000000 0.000000,1.000000 1.000000,-1.000000-1.000000,0.000000 1.000000,15.000000 14.000000,0.000000 0.000000,-15.000000-15.000000,0.000000 1.000000,15.000000 14.000000,-1.000000 0.000000,-13.000000-15.000000,-1.000000 1.000000,0.000000 14.000000,0.000000 0.000000,15.000000 0.000000,0.000000 0.000000,-15.000000 0.000000,0.000000 0.000000,0.000000 0.000000,1.000000 0.000000,-1.000000 14.000000,0.000000 1.000000,15.000000-15.000000,0.000000 0.000000,-15.000000 14.000000,0.000000 1.000000,15.000000-1.000000,0.000000 1.000000,-1.000000-1.000000,1.000000 1.000000,0.000000 0.000000,0.000000-1.000000,-1.000000 1.000000,1.000000-1.000000,-15.000000 1.000000,1.000000-1.000000,-1.000000 1.000000,0.000000-1.000000,0.000000 15.000000,0.000000 1.000000,-14.000000-1.000000,0.000000 0.000000,14.000000 0.000000,0.000000 0.000000,-14.000000 0.000000,-1.000000 0.000000,16.000000 0.000000,-1.000000 0.000000,-14.000000 1.000000,-1.000000-1.000000,1.000000 0.000000,0.000000 0.000000,-1.000000 0.000000,1.000000 0.000000,-15.000000 0.000000,0.000000 0.000000,0.000000 0.000000,0.000000 0.000000,0.000000 1.000000,0.000000-1.000000,-14.000000 0.000000,0.000000 0.000000,-1.000000-15.000000,1.000000 1.000000,14.000000 14.000000,0.000000 0.000000,-15.000000-14.000000,1.000000-1.000000,0.000000 15.000000,-1.000000 1.000000,15.000000-16.000000,0.000000 1.000000,-14.000000-1.000000,-1.000000 1.000000,1.000000 14.000000,0.000000 0.000000,-15.000000-14.000000,0.000000-1.000000,14.000000 15.000000,1.000000 0.000000,-15.000000-14.000000,0.000000-1.000000,0.000000 15.000000,0.000000 1.000000,-15.000000-1.000000,1.000000 0.000000,14.000000 0.000000,0.000000 0.000000,-15.000000-14.000000,0.000000-1.000000,1.000000 15.000000,-1.000000 0.000000,1.000000 0.000000,-1.000000 1.000000,1.000000-1.000000,-1.000000 0.000000,1.000000-15.000000,-1.000000 1.000000,0.000000 14.000000,1.000000 0.000000,-15.000000 0.000000,0.000000 0.000000,14.000000-14.000000,1.000000-1.000000,-1.000000 15.000000,0.000000 1.000000,-14.000000-16.000000,0.000000 1.000000,15.000000-1.000000,-1.000000 1.000000,-14.000000-1.000000,0.000000 1.000000,0.000000-1.000000,0.000000 1.000000,-15.000000 0.000000,0.000000-1.000000,15.000000 1.000000,0.000000-1.000000,-14.000000 1.000000,-1.000000-1.000000,0.000000-14.000000,1.000000 0.000000,-1.000000 15.000000,0.000000-1.000000,1.000000-14.000000,-1.000000 0.000000,15.000000 0.000000,0.000000 0.000000,-15.000000 15.000000,0.000000 0.000000,1.000000-15.000000,-1.000000 0.000000,0.000000 0.000000,1.000000 0.000000,-1.000000 14.000000,0.000000 1.000000,1.000000-15.000000,-1.000000 0.000000,1.000000 0.000000,-1.000000 0.000000,0.000000 0.000000,1.000000 0.000000,-1.000000 14.000000,0.000000 1.000000,1.000000-15.000000,-1.000000 0.000000,-14.000000 0.000000,-1.000000 0.000000,16.000000 0.000000,-1.000000 0.000000,1.000000 0.000000,-1.000000 0.000000,0.000000 0.000000,1.000000 0.000000,13.000000 0.000000,1.000000 0.000000,0.000000 0.000000,0.000000 0.000000,15.000000 14.000000,-1.000000 1.000000,0.000000-15.000000,1.000000 0.000000,28.000000 0.000000,1.000000 0.000000,0.000000 0.000000,-1.000000 0.000000,15.000000 0.000000,0.000000 0.000000,0.000000 0.000000,1.000000 0.000000,-1.000000 0.000000,0.000000 0.000000,0.000000 0.000000,0.000000 0.000000,29.000000-15.000000,0.000000 1.000000,1.000000 14.000000,-1.000000 0.000000,0.000000 0.000000,0.000000 0.000000,0.000000 0.000000,1.000000 0.000000,28.000000 0.000000,0.000000 0.000000,-14.000000-15.000000,0.000000 1.000000,0.000000 14.000000,-1.000000 0.000000,1.000000 0.000000,0.000000 0.000000,0.000000-15.000000,-1.000000 1.000000,1.000000 14.000000,0.000000 0.000000,0.000000 0.000000,-1.000000 0.000000,1.000000 0.000000,0.000000 0.000000,-15.000000-15.000000,0.000000 0.000000,15.000000 15.000000,0.000000 0.000000,0.000000 0.000000,-1.000000 0.000000,-13.000000 0.000000,-1.000000 0.000000,0.000000 0.000000,0.000000 0.000000,0.000000-14.000000,1.000000-1.000000,13.000000 15.000000,1.000000 0.000000,0.000000 0.000000,0.000000 0.000000,-1.000000 0.000000,1.000000 0.000000,0.000000 0.000000,0.000000 0.000000,0.000000 0.000000,-1.000000 0.000000,1.000000 0.000000,0.000000 0.000000,-15.000000 0.000000,0.000000 0.000000,15.000000 0.000000,0.000000 0.000000,0.000000 0.000000,-1.000000 0.000000,-13.000000 0.000000,-1.000000 0.000000,29.000000 0.000000,0.000000 0.000000,-28.000000 0.000000,-1.000000 0.000000,0.000000 15.000000,0.000000-1.000000,0.000000-14.000000,1.000000 0.000000,-16.000000 0.000000,1.000000 0.000000,0.000000 0.000000,-1.000000 0.000000,-14.000000 0.000000,0.000000 0.000000,1.000000 15.000000,-1.000000 0.000000,-15.000000-15.000000,1.000000 0.000000,-1.000000 0.000000,1.000000 0.000000,-1.000000 0.000000,1.000000 0.000000,-30.000000 0.000000,1.000000 0.000000,-1.000000 0.000000</inkml:trace>
</inkml:ink>
</file>

<file path=ppt/ink/ink52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30:39"/>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47033.000000 35128.000000,'30.000000'0.000000,"-16.000000"0.000000,1.000000 0.000000,14.000000 0.000000,0.000000 0.000000,0.000000 0.000000,0.000000 0.000000,15.000000 0.000000,-1.000000 0.000000,1.000000 0.000000,0.000000 0.000000,14.000000 0.000000,0.000000 0.000000,15.000000 0.000000,0.000000 0.000000,-1.000000 0.000000,1.000000 0.000000,0.000000 0.000000,0.000000 0.000000,-1.000000 0.000000,1.000000 0.000000,0.000000 0.000000,0.000000 0.000000,-15.000000 0.000000,0.000000 0.000000,0.000000-15.000000,1.000000 1.000000,13.000000 14.000000,1.000000 0.000000,0.000000 0.000000,0.000000 0.000000,-15.000000 0.000000,0.000000 0.000000,0.000000 0.000000,0.000000 0.000000,1.000000 0.000000,-1.000000 0.000000,-14.000000 0.000000,-1.000000 0.000000,15.000000 0.000000,1.000000 0.000000,-16.000000 0.000000,1.000000 0.000000,14.000000 0.000000,0.000000 0.000000,1.000000 0.000000,-1.000000 0.000000,0.000000 0.000000,0.000000 0.000000,0.000000 0.000000,1.000000 0.000000,13.000000 0.000000,1.000000 0.000000,0.000000 0.000000,0.000000 0.000000,-15.000000 0.000000,0.000000 0.000000,15.000000 0.000000,0.000000 0.000000,-15.000000 0.000000,0.000000 0.000000,0.000000 0.000000,0.000000 0.000000,1.000000 0.000000,-1.000000 0.000000,-14.000000 0.000000,-1.000000 0.000000,15.000000 0.000000,1.000000 0.000000,-1.000000 0.000000,0.000000 0.000000,0.000000 0.000000,0.000000 0.000000,1.000000 0.000000,-1.000000 0.000000,15.000000 0.000000,-1.000000 0.000000,-28.000000 0.000000,0.000000 0.000000,14.000000 0.000000,0.000000 0.000000,0.000000 0.000000,1.000000 0.000000,-1.000000 0.000000,0.000000 0.000000,-14.000000 0.000000,-1.000000 0.000000,15.000000 0.000000,1.000000 0.000000,-1.000000 0.000000,0.000000 0.000000,0.000000 0.000000,1.000000 0.000000,-1.000000 0.000000,0.000000 0.000000,0.000000 0.000000,0.000000 0.000000,1.000000 0.000000,-1.000000 0.000000,-15.000000 0.000000,1.000000 0.000000,14.000000 0.000000,1.000000 0.000000,-1.000000 0.000000,0.000000 0.000000,-14.000000 0.000000,-1.000000 0.000000,15.000000 0.000000,1.000000 0.000000,-16.000000 0.000000,1.000000 0.000000,14.000000 0.000000,0.000000 0.000000,-14.000000 0.000000,0.000000 0.000000,29.000000 0.000000,-1.000000 0.000000,-28.000000 0.000000,0.000000 0.000000,14.000000 0.000000,0.000000 0.000000,0.000000 0.000000,0.000000 0.000000,-14.000000 0.000000,0.000000 0.000000,14.000000 0.000000,0.000000 0.000000,-14.000000 0.000000,-1.000000 0.000000,16.000000 0.000000,-1.000000 0.000000,-14.000000 0.000000,-1.000000 0.000000,15.000000 0.000000,1.000000 0.000000,-16.000000 0.000000,1.000000 0.000000,14.000000 0.000000,0.000000 0.000000,15.000000 0.000000,0.000000 0.000000,-15.000000 0.000000,0.000000 0.000000,1.000000 0.000000,-1.000000 0.000000,0.000000 0.000000,0.000000 0.000000,-14.000000 0.000000,-1.000000 0.000000,16.000000 0.000000,-1.000000 0.000000,-14.000000 0.000000,-1.000000 0.000000,15.000000 0.000000,1.000000 0.000000,-16.000000 0.000000,1.000000 0.000000,14.000000 0.000000,0.000000 0.000000,1.000000 0.000000,-1.000000 0.000000,0.000000 0.000000,0.000000 0.000000,15.000000 14.000000,0.000000 1.000000,-30.000000-15.000000,1.000000 0.000000,14.000000 0.000000,0.000000 0.000000,1.000000 0.000000,-1.000000 0.000000,-14.000000 0.000000,-1.000000 0.000000,1.000000 0.000000,0.000000 0.000000,-1.000000 0.000000,1.000000 0.000000,0.000000 0.000000,-1.000000 0.000000,1.000000 0.000000,-1.000000 0.000000,16.000000 0.000000,-1.000000 0.000000,0.000000 0.000000,0.000000 0.000000,1.000000 0.000000,-1.000000 0.000000,0.000000 0.000000,0.000000 0.000000,0.000000 0.000000,1.000000 0.000000,-16.000000 0.000000,1.000000 0.000000,14.000000 0.000000,0.000000 0.000000,-14.000000 0.000000,0.000000 0.000000,-1.000000 0.000000,1.000000 0.000000,14.000000 0.000000,0.000000 0.000000,-14.000000 0.000000,0.000000 0.000000,14.000000 0.000000,0.000000 0.000000,0.000000 0.000000,1.000000 0.000000,-1.000000 0.000000,0.000000 0.000000,-14.000000 0.000000,-1.000000 0.000000,15.000000 0.000000,1.000000 0.000000,-1.000000-15.000000,0.000000 1.000000,-14.000000 14.000000,-1.000000 0.000000,16.000000 0.000000,-1.000000 0.000000,-15.000000 0.000000,1.000000 0.000000,0.000000 0.000000,-1.000000 0.000000,1.000000 0.000000,0.000000 0.000000,-1.000000 0.000000,1.000000 0.000000,0.000000 0.000000,-1.000000 0.000000,16.000000 0.000000,-1.000000 0.000000,-15.000000 0.000000,1.000000 0.000000,14.000000 0.000000,1.000000 0.000000,-16.000000 0.000000,1.000000 0.000000,14.000000 0.000000,0.000000 0.000000,-14.000000 0.000000,0.000000 0.000000,-1.000000 0.000000,1.000000 0.000000,0.000000 0.000000,-1.000000 0.000000,15.000000 0.000000,1.000000 0.000000,-16.000000 0.000000,1.000000 0.000000,0.000000 0.000000,-1.000000 0.000000,1.000000 0.000000,0.000000 0.000000,14.000000 0.000000,0.000000 0.000000,-14.000000 0.000000,-1.000000 0.000000,1.000000 0.000000,0.000000 0.000000,14.000000 0.000000,0.000000 0.000000,-14.000000 0.000000,-1.000000 0.000000,1.000000 0.000000,0.000000 0.000000,-1.000000 0.000000,1.000000 0.000000,-15.000000 0.000000,0.000000 0.000000,44.000000 0.000000,0.000000 0.000000,-59.000000 0.000000,1.000000 0.000000,14.000000 0.000000,0.000000 0.000000,15.000000 0.000000,-1.000000 0.000000,-13.000000 0.000000,-1.000000 0.000000,14.000000 0.000000,1.000000 0.000000,-15.000000 0.000000,0.000000 0.000000,15.000000 0.000000,-1.000000 0.000000,-13.000000 0.000000,-1.000000 0.000000,14.000000 0.000000,1.000000 0.000000,0.000000 0.000000,-1.000000 0.000000,-14.000000 0.000000,1.000000 0.000000,13.000000 0.000000,1.000000 0.000000,-1.000000 0.000000,1.000000 0.000000,-15.000000 0.000000,0.000000 0.000000,15.000000 0.000000,0.000000 0.000000,-15.000000 0.000000,0.000000 0.000000,0.000000 0.000000,0.000000 0.000000,15.000000 0.000000,-1.000000 0.000000,-13.000000 0.000000,-1.000000 0.000000,0.000000 0.000000,0.000000 0.000000,14.000000 0.000000,1.000000 0.000000,-15.000000 0.000000,0.000000 0.000000,0.000000 0.000000,1.000000 0.000000,13.000000 0.000000,1.000000 0.000000,-15.000000 0.000000,0.000000 0.000000,15.000000 0.000000,-1.000000 0.000000,1.000000 0.000000,0.000000 0.000000,-1.000000 0.000000,1.000000 0.000000,-15.000000 0.000000,0.000000 0.000000,29.000000 0.000000,1.000000 0.000000,-16.000000 0.000000,1.000000 0.000000,-15.000000 0.000000,0.000000 0.000000,29.000000 0.000000,1.000000 0.000000,-30.000000 0.000000,0.000000 0.000000,14.000000 0.000000,1.000000 0.000000,0.000000 0.000000,-1.000000 0.000000,1.000000 0.000000,0.000000 0.000000,-1.000000 0.000000,1.000000 0.000000,14.000000 0.000000,0.000000 0.000000,1.000000 0.000000,-1.000000 0.000000,-14.000000 0.000000,-1.000000 0.000000,30.000000 0.000000,0.000000 0.000000,-15.000000 0.000000,0.000000 0.000000,-14.000000 0.000000,-1.000000 0.000000,30.000000 0.000000,0.000000 0.000000,-29.000000 0.000000,-1.000000 0.000000,16.000000 0.000000,-1.000000 0.000000,0.000000 0.000000,0.000000 0.000000,-14.000000 0.000000,-1.000000 0.000000,30.000000 0.000000,0.000000 0.000000,0.000000 0.000000,0.000000 0.000000,-1.000000 0.000000,1.000000 0.000000,0.000000 0.000000,0.000000 0.000000,-1.000000 0.000000,1.000000 0.000000,0.000000 0.000000,0.000000 0.000000,-1.000000 0.000000,1.000000 0.000000,14.000000 0.000000,1.000000 0.000000,-15.000000 0.000000,-1.000000 0.000000,16.000000 0.000000,-1.000000 0.000000,15.000000 0.000000,0.000000 0.000000,0.000000 0.000000,-1.000000 0.000000,-13.000000 0.000000,-1.000000 0.000000,15.000000 0.000000,0.000000 0.000000,0.000000 0.000000,0.000000 0.000000,14.000000 0.000000,0.000000 0.000000,15.000000 0.000000,0.000000 0.000000,-29.000000-15.000000,0.000000 1.000000,0.000000 14.000000,0.000000 0.000000,14.000000 0.000000,1.000000 0.000000,-15.000000 0.000000,-1.000000 0.000000,16.000000 0.000000,-1.000000 0.000000,1.000000 0.000000,-1.000000 0.000000,-14.000000 0.000000,0.000000 0.000000,-15.000000 0.000000,0.000000 0.000000,15.000000 0.000000,0.000000 0.000000,-15.000000 0.000000,1.000000 0.000000,14.000000 0.000000,0.000000 0.000000,-1.000000 14.000000,1.000000 1.000000,-14.000000-15.000000,-1.000000 0.000000,-14.000000 0.000000,-1.000000 0.000000,16.000000 0.000000,-1.000000 0.000000,-14.000000 0.000000,0.000000 0.000000,-1.000000 0.000000,1.000000 0.000000,29.000000 0.000000,0.000000 0.000000,-29.000000 0.000000,-1.000000 0.000000,1.000000 14.000000,0.000000 1.000000,0.000000-15.000000,-1.000000 0.000000,-13.000000 0.000000,-1.000000 0.000000,0.000000 0.000000,0.000000 0.000000,0.000000 0.000000,1.000000 0.000000,-1.000000 0.000000,0.000000 0.000000,0.000000 0.000000,1.000000 0.000000,-1.000000 14.000000,0.000000 1.000000,0.000000-15.000000,0.000000 0.000000,-29.000000 0.000000,1.000000 0.000000,-1.000000 0.000000,0.000000 0.000000,0.000000 0.000000,0.000000 0.000000,-14.000000 0.000000,-1.000000 0.000000,-14.000000 15.000000,0.000000-1.000000,-14.000000 1.000000,-1.000000-1.000000,-29.000000-14.000000,1.000000 0.000000,14.000000 15.000000</inkml:trace>
</inkml:ink>
</file>

<file path=ppt/ink/ink52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30:46"/>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8411.000000 37544.000000,'29.000000'0.000000,"-14.000000"0.000000,-1.000000 0.000000,1.000000 0.000000,-1.000000 0.000000,1.000000-15.000000,-1.000000 1.000000,1.000000 14.000000,-1.000000 0.000000,1.000000 0.000000,0.000000 0.000000,-1.000000 0.000000,1.000000 0.000000,14.000000-15.000000,0.000000 0.000000,0.000000 15.000000,0.000000 0.000000,15.000000 0.000000,-1.000000 0.000000,-14.000000-14.000000,1.000000-1.000000,13.000000 15.000000,1.000000 0.000000,0.000000 0.000000,-1.000000 0.000000,1.000000 0.000000,0.000000 0.000000,-1.000000 0.000000,1.000000 0.000000,14.000000 0.000000,0.000000 0.000000,-14.000000-14.000000,0.000000-1.000000,14.000000 15.000000,0.000000 0.000000,-14.000000 0.000000,-1.000000 0.000000,1.000000 0.000000,0.000000 0.000000,-15.000000 0.000000,0.000000 0.000000,14.000000 0.000000,1.000000 0.000000,0.000000 0.000000,-1.000000 0.000000,-13.000000 0.000000,-1.000000 0.000000,0.000000 0.000000,0.000000 0.000000,0.000000 0.000000,0.000000 0.000000,0.000000 0.000000,0.000000 0.000000,15.000000 0.000000,0.000000 0.000000,-15.000000 0.000000,0.000000 0.000000,14.000000 0.000000,1.000000 0.000000,0.000000 0.000000,-1.000000 0.000000,-13.000000 0.000000,-1.000000 0.000000,14.000000 0.000000,1.000000 0.000000,0.000000 0.000000,-1.000000 0.000000,-14.000000 0.000000,1.000000 0.000000,13.000000 0.000000,1.000000 0.000000,-15.000000 15.000000,0.000000-1.000000,0.000000-14.000000,0.000000 0.000000,0.000000 0.000000,0.000000 0.000000,1.000000 0.000000,-1.000000 0.000000,0.000000 0.000000,0.000000 0.000000,0.000000 0.000000,0.000000 0.000000,0.000000 0.000000,0.000000 0.000000,0.000000 15.000000,1.000000-1.000000,-1.000000-14.000000,0.000000 0.000000,0.000000 0.000000,0.000000 0.000000,0.000000 0.000000,0.000000 0.000000,15.000000 0.000000,-1.000000 0.000000,-13.000000 0.000000,-1.000000 0.000000,14.000000 0.000000,1.000000 0.000000,-15.000000 0.000000,0.000000 0.000000,15.000000 15.000000,0.000000 0.000000,-15.000000-15.000000,0.000000 0.000000,14.000000 0.000000,1.000000 0.000000,-15.000000 0.000000,0.000000 0.000000,0.000000 0.000000,0.000000 0.000000,15.000000 0.000000,0.000000 0.000000,-15.000000 0.000000,0.000000 0.000000,15.000000 0.000000,-1.000000 0.000000,-14.000000 0.000000,1.000000 0.000000,13.000000 0.000000,1.000000 0.000000,-15.000000 0.000000,0.000000 0.000000,15.000000 0.000000,-1.000000 0.000000,1.000000 0.000000,0.000000 0.000000,-15.000000 0.000000,0.000000 0.000000,15.000000 0.000000,-1.000000 0.000000,1.000000 0.000000,-1.000000 0.000000,1.000000 0.000000,0.000000 0.000000,-1.000000 0.000000,1.000000 0.000000,0.000000 0.000000,-1.000000 0.000000,1.000000 0.000000,0.000000 0.000000,-1.000000 0.000000,1.000000 0.000000,-15.000000 0.000000,0.000000 0.000000,15.000000 0.000000,0.000000 0.000000,-1.000000 0.000000,1.000000 0.000000,-15.000000 0.000000,0.000000 0.000000,15.000000 0.000000,-1.000000 0.000000,1.000000 0.000000,0.000000 0.000000,-15.000000 0.000000,0.000000 0.000000,15.000000 0.000000,-1.000000 0.000000,15.000000 0.000000,1.000000 0.000000,-16.000000 0.000000,1.000000 0.000000,0.000000 0.000000,-1.000000 0.000000,16.000000 0.000000,-1.000000 0.000000,-15.000000 0.000000,1.000000 0.000000,14.000000 0.000000,0.000000 0.000000,-14.000000 0.000000,0.000000 0.000000,-1.000000 0.000000,1.000000 0.000000,0.000000 0.000000,-1.000000 0.000000,1.000000 0.000000,0.000000 0.000000,-15.000000 0.000000,0.000000 0.000000,15.000000 0.000000,-1.000000 0.000000,1.000000 0.000000,0.000000 0.000000,-15.000000 0.000000,0.000000 0.000000,14.000000 0.000000,1.000000 0.000000,0.000000-15.000000,-1.000000 0.000000,1.000000 15.000000,0.000000 0.000000,-1.000000 0.000000,1.000000 0.000000,0.000000 0.000000,-1.000000 0.000000,1.000000 0.000000,0.000000 0.000000,-15.000000 0.000000,0.000000 0.000000,15.000000 0.000000,-1.000000 0.000000,-14.000000 0.000000,0.000000 0.000000,1.000000 0.000000,-1.000000 0.000000,0.000000 0.000000,0.000000 0.000000,15.000000 0.000000,-1.000000 0.000000,-14.000000 0.000000,0.000000 0.000000,0.000000 0.000000,1.000000 0.000000,13.000000 0.000000,1.000000 0.000000,-15.000000 0.000000,0.000000 0.000000,15.000000 0.000000,-1.000000 0.000000,1.000000 0.000000,0.000000 0.000000,-1.000000 0.000000,1.000000 0.000000,0.000000 0.000000,-1.000000 0.000000,1.000000 0.000000,0.000000 0.000000,-1.000000 0.000000,1.000000 0.000000,14.000000 0.000000,0.000000 0.000000,-28.000000 0.000000,-1.000000 0.000000,14.000000 0.000000,1.000000 0.000000,-15.000000 0.000000,0.000000 0.000000,0.000000 0.000000,0.000000 0.000000,15.000000 0.000000,0.000000 0.000000,-15.000000-14.000000,0.000000-1.000000,0.000000 15.000000,0.000000 0.000000,15.000000 0.000000,-1.000000 0.000000,-13.000000 0.000000,-1.000000 0.000000,29.000000 0.000000,0.000000 0.000000,-14.000000 0.000000,-1.000000 0.000000,16.000000 0.000000,-1.000000 0.000000,0.000000 0.000000,0.000000 0.000000,0.000000 0.000000,1.000000 0.000000,-16.000000-14.000000,1.000000-1.000000,14.000000 15.000000,0.000000 0.000000,-14.000000 0.000000,0.000000 0.000000,14.000000 0.000000,0.000000 0.000000,-14.000000 0.000000,-1.000000 0.000000,1.000000 0.000000,0.000000 0.000000,-1.000000 0.000000,1.000000 0.000000,0.000000 0.000000,-1.000000 0.000000,16.000000 0.000000,-1.000000 0.000000,0.000000 0.000000,0.000000 0.000000,-14.000000 0.000000,0.000000 0.000000,14.000000 0.000000,0.000000 0.000000,0.000000 0.000000,0.000000 0.000000,-14.000000 0.000000,0.000000 0.000000,14.000000 0.000000,0.000000 0.000000,0.000000 0.000000,1.000000 0.000000,-1.000000 0.000000,0.000000 0.000000,0.000000 0.000000,0.000000 0.000000,1.000000 0.000000,-1.000000 0.000000,15.000000 0.000000,-1.000000 0.000000,-13.000000 0.000000,-1.000000 0.000000,14.000000 0.000000,1.000000 0.000000,0.000000 0.000000,0.000000 0.000000,0.000000 0.000000,-1.000000 0.000000,-13.000000 0.000000,-1.000000 0.000000,0.000000 0.000000,0.000000 0.000000,15.000000 0.000000,0.000000 0.000000,-15.000000 0.000000,0.000000 0.000000,15.000000 0.000000,0.000000 0.000000,14.000000 0.000000,0.000000 0.000000,-29.000000 0.000000,1.000000 0.000000,13.000000 0.000000,1.000000 0.000000,-15.000000 0.000000,1.000000 0.000000,-1.000000 0.000000,0.000000 0.000000,0.000000 0.000000,0.000000 0.000000,15.000000 15.000000,0.000000-1.000000,-15.000000-14.000000,0.000000 0.000000,1.000000 0.000000,-1.000000 0.000000,15.000000 0.000000,-1.000000 0.000000,-13.000000 0.000000,-1.000000 0.000000,0.000000 15.000000,0.000000-1.000000,0.000000-14.000000,1.000000 0.000000,-1.000000 0.000000,0.000000 0.000000,-14.000000 15.000000,-1.000000 0.000000,16.000000-15.000000,-1.000000 0.000000,0.000000 0.000000,0.000000 0.000000,15.000000 0.000000,0.000000 0.000000,14.000000 0.000000,0.000000 0.000000,-14.000000 0.000000,0.000000 0.000000,0.000000 0.000000,-1.000000 0.000000,1.000000 0.000000,0.000000 0.000000,-15.000000 14.000000,0.000000 1.000000,15.000000-15.000000,0.000000 0.000000,-15.000000 0.000000,0.000000 0.000000,1.000000 0.000000,-1.000000 0.000000,14.000000 0.000000,1.000000 0.000000,15.000000 0.000000,-1.000000 0.000000,-14.000000 0.000000,-1.000000 0.000000,16.000000 14.000000,-1.000000 1.000000,-14.000000-15.000000,0.000000 0.000000,-1.000000 0.000000,1.000000 0.000000,0.000000 0.000000,0.000000 0.000000,14.000000 0.000000,0.000000 0.000000,-14.000000 0.000000,0.000000 0.000000,14.000000 0.000000,0.000000 0.000000,15.000000 0.000000,0.000000 0.000000,-29.000000 0.000000,0.000000 0.000000,14.000000 0.000000,0.000000 0.000000,1.000000 0.000000,-1.000000 0.000000,-14.000000 0.000000,-1.000000 0.000000,16.000000 0.000000,-1.000000 0.000000,15.000000 0.000000,0.000000 0.000000,-15.000000 0.000000,0.000000 0.000000,1.000000 0.000000,-1.000000 0.000000,-43.000000 0.000000,-1.000000 0.000000,1.000000 0.000000,0.000000 0.000000,28.000000 14.000000,1.000000 1.000000,15.000000-15.000000,-1.000000 0.000000,15.000000 0.000000,0.000000 0.000000,-15.000000 0.000000,0.000000 0.000000,15.000000 14.000000,0.000000 1.000000,0.000000-15.000000,0.000000 0.000000,-30.000000 0.000000,1.000000 0.000000,0.000000 15.000000,0.000000-1.000000,14.000000-14.000000,0.000000 0.000000,-14.000000 0.000000,0.000000 0.000000,14.000000 0.000000,1.000000 0.000000,-1.000000 0.000000,0.000000 0.000000,-14.000000 0.000000,0.000000 0.000000,-1.000000 0.000000,1.000000 0.000000,0.000000 0.000000,0.000000 0.000000,-15.000000 0.000000,0.000000 0.000000,15.000000 0.000000,0.000000 0.000000,-1.000000 0.000000,1.000000 0.000000,15.000000 0.000000,-1.000000 0.000000,-14.000000 0.000000,-1.000000 0.000000,16.000000 0.000000,-1.000000 0.000000,-29.000000 0.000000,0.000000 0.000000,1.000000 0.000000,-1.000000 0.000000,15.000000 0.000000,-1.000000 0.000000,-13.000000 0.000000,-1.000000 0.000000,0.000000 0.000000,0.000000 0.000000,0.000000 0.000000,1.000000 0.000000,-1.000000 0.000000,0.000000 0.000000,0.000000 0.000000,0.000000 0.000000,1.000000 0.000000,-1.000000 0.000000,-14.000000 0.000000,-1.000000 0.000000,-14.000000 0.000000,0.000000 0.000000,15.000000 0.000000,0.000000 0.000000,-15.000000 0.000000,0.000000 0.000000,-15.000000 0.000000,1.000000 0.000000,14.000000 0.000000,0.000000 0.000000,-14.000000 15.000000,-1.000000-1.000000,1.000000-14.000000,-1.000000 0.000000,1.000000 0.000000,0.000000 0.000000,-1.000000 0.000000,1.000000 0.000000,-30.000000 0.000000,1.000000 0.000000,-16.000000 0.000000,1.000000 0.000000,15.000000 0.000000,-1.000000 0.000000,-14.000000 0.000000,0.000000 0.000000,0.000000 15.000000,0.000000-1.000000,-15.000000-14.000000,1.000000 0.000000,-1.000000 0.000000,0.000000 0.000000,-14.000000 0.000000,0.000000 0.000000,-15.000000 0.000000,0.000000 0.000000,0.000000 0.000000,1.000000 0.000000,-16.000000 0.000000,1.000000 0.000000,0.000000-14.000000,-1.000000-1.000000,16.000000 15.000000,-1.000000 0.000000,-14.000000 0.000000,-1.000000 0.000000,30.000000 0.000000,0.000000 0.000000,0.000000 0.000000,-1.000000 0.000000,-13.000000 0.000000,-1.000000 0.000000,15.000000-14.000000,0.000000-1.000000,-15.000000 15.000000,0.000000 0.000000,0.000000 0.000000,0.000000 0.000000,15.000000 0.000000,0.000000 0.000000,0.000000 0.000000,0.000000 0.000000,-1.000000 0.000000,1.000000 0.000000,0.000000 0.000000,0.000000 0.000000,0.000000 0.000000,-1.000000 0.000000,-13.000000 0.000000,-1.000000 0.000000,15.000000 0.000000,-1.000000 0.000000,-13.000000 0.000000,-1.000000 0.000000,0.000000 0.000000,0.000000 0.000000,44.000000 0.000000,0.000000 0.000000,-14.000000 0.000000,-1.000000 0.000000,-14.000000 0.000000,-1.000000 0.000000,1.000000 0.000000,0.000000 0.000000,0.000000 0.000000,0.000000 0.000000,-1.000000 0.000000,1.000000 0.000000,0.000000 0.000000,0.000000 0.000000,14.000000 0.000000,0.000000 0.000000,-14.000000 0.000000,0.000000 0.000000,0.000000 0.000000,0.000000 0.000000,-1.000000 0.000000,1.000000 0.000000,0.000000 0.000000,0.000000 0.000000,0.000000 0.000000,-1.000000 0.000000,16.000000 0.000000,-1.000000 0.000000,-14.000000 0.000000,0.000000 0.000000,-1.000000 0.000000,1.000000 0.000000,0.000000 0.000000,0.000000 0.000000,0.000000 0.000000,-1.000000 0.000000,1.000000 0.000000,0.000000 0.000000,-15.000000 0.000000,0.000000 0.000000,15.000000 0.000000,0.000000 0.000000,-15.000000 0.000000,0.000000 0.000000,1.000000 0.000000,-1.000000 0.000000,15.000000-14.000000,-1.000000-1.000000,1.000000 15.000000,0.000000 0.000000,0.000000 0.000000,0.000000 0.000000,-1.000000 0.000000,1.000000 0.000000,0.000000 0.000000,0.000000 0.000000,-15.000000 0.000000,0.000000 0.000000,15.000000 0.000000,0.000000 0.000000,-15.000000 0.000000,0.000000 0.000000,1.000000 0.000000,-1.000000 0.000000,15.000000-15.000000,-1.000000 1.000000,-13.000000 14.000000,-1.000000 0.000000,15.000000 0.000000,-1.000000 0.000000,16.000000 0.000000,-1.000000 0.000000,-14.000000 0.000000,0.000000 0.000000,0.000000 0.000000,-1.000000 0.000000,1.000000 0.000000,0.000000 0.000000,-15.000000-15.000000,0.000000 1.000000,1.000000 14.000000,-1.000000 0.000000,15.000000 0.000000,-1.000000 0.000000,-13.000000 0.000000,-1.000000 0.000000,15.000000 0.000000,-1.000000 0.000000,1.000000-15.000000,0.000000 1.000000,0.000000 14.000000,0.000000 0.000000,14.000000 0.000000,0.000000 0.000000,-14.000000 0.000000,0.000000 0.000000,0.000000 0.000000,-1.000000 0.000000,1.000000 0.000000,0.000000 0.000000,0.000000-15.000000,0.000000 1.000000,-1.000000 14.000000,1.000000 0.000000,0.000000 0.000000,0.000000 0.000000,0.000000 0.000000,-1.000000 0.000000,1.000000 0.000000,0.000000 0.000000,14.000000 0.000000,1.000000 0.000000,-16.000000 0.000000,1.000000 0.000000,0.000000 0.000000,0.000000 0.000000,14.000000 0.000000,0.000000 0.000000,-14.000000 0.000000,0.000000 0.000000,0.000000 0.000000,0.000000 0.000000,-15.000000 0.000000,0.000000 0.000000,15.000000-15.000000,0.000000 0.000000,-15.000000 15.000000,0.000000 0.000000,29.000000 0.000000,1.000000 0.000000,-15.000000 0.000000,-1.000000 0.000000,1.000000 0.000000,0.000000 0.000000,0.000000-14.000000,0.000000-1.000000,14.000000 15.000000,0.000000 0.000000,-14.000000 0.000000,0.000000 0.000000,14.000000-14.000000,1.000000-1.000000,-16.000000 15.000000,1.000000 0.000000,14.000000 0.000000,1.000000 0.000000,-15.000000 0.000000,-1.000000 0.000000,16.000000 0.000000,-1.000000 0.000000,0.000000-14.000000,1.000000-1.000000,-1.000000 15.000000,0.000000 0.000000,1.000000 0.000000,-1.000000 0.000000,15.000000 0.000000,0.000000 0.000000,0.000000 0.000000,0.000000 0.000000,-15.000000-14.000000,0.000000-1.000000,1.000000 15.000000,-1.000000 0.000000,15.000000 0.000000,0.000000 0.000000,-29.000000 0.000000,-1.000000 0.000000,16.000000 0.000000,-1.000000 0.000000,-14.000000 0.000000,0.000000 0.000000,-1.000000 0.000000,1.000000 0.000000,15.000000 0.000000,-1.000000 0.000000,-14.000000 0.000000,0.000000 0.000000,14.000000 0.000000,0.000000 0.000000,1.000000-15.000000,-1.000000 1.000000,0.000000 14.000000,1.000000 0.000000,-16.000000 0.000000,1.000000 0.000000,29.000000 0.000000,0.000000 0.000000,-15.000000-15.000000,1.000000 1.000000,-1.000000 14.000000,0.000000 0.000000,1.000000 0.000000,-1.000000 0.000000,0.000000 0.000000,1.000000 0.000000,-1.000000 0.000000,0.000000 0.000000,1.000000 0.000000,-1.000000 0.000000,0.000000 0.000000,1.000000 0.000000,-1.000000 0.000000,0.000000 0.000000,1.000000 0.000000,-1.000000 0.000000,15.000000 0.000000,0.000000 0.000000,-15.000000 0.000000,1.000000 0.000000,13.000000 0.000000,1.000000 0.000000,0.000000 0.000000,0.000000 0.000000,0.000000 0.000000,0.000000 0.000000,0.000000 0.000000,0.000000 0.000000,0.000000 0.000000,0.000000 0.000000,-15.000000 0.000000,0.000000 0.000000,15.000000 0.000000,0.000000 0.000000,0.000000 0.000000,0.000000 0.000000,-15.000000 0.000000,0.000000 0.000000,15.000000 0.000000,0.000000 0.000000,0.000000 0.000000,0.000000 0.000000,-15.000000-15.000000,1.000000 1.000000,-1.000000 14.000000,0.000000 0.000000,1.000000 0.000000,-1.000000 0.000000,15.000000 0.000000,0.000000 0.000000,-15.000000 0.000000,1.000000 0.000000,13.000000 0.000000,1.000000 0.000000,0.000000 0.000000,0.000000 0.000000,-14.000000 0.000000,-1.000000 0.000000,15.000000 0.000000,0.000000 0.000000,-15.000000 0.000000,0.000000 0.000000,15.000000 0.000000,0.000000 0.000000,0.000000 0.000000,0.000000 0.000000,-15.000000 0.000000,1.000000 0.000000,13.000000 0.000000,1.000000 0.000000,-14.000000 0.000000,-1.000000 0.000000,0.000000 0.000000,1.000000 0.000000,-1.000000 0.000000,0.000000 0.000000,1.000000 0.000000,-1.000000 0.000000,0.000000 0.000000,1.000000 0.000000,-1.000000 0.000000,0.000000 0.000000,15.000000 0.000000,0.000000 0.000000,-14.000000 0.000000,-1.000000 0.000000,15.000000 0.000000,0.000000 0.000000,0.000000 0.000000,0.000000 0.000000,-1.000000 0.000000,1.000000 0.000000,15.000000 0.000000,-1.000000 0.000000,-14.000000 0.000000,0.000000 0.000000,0.000000 0.000000,0.000000 0.000000,0.000000 0.000000,0.000000 0.000000,14.000000 0.000000,0.000000 0.000000,-14.000000 0.000000,0.000000 0.000000,0.000000 14.000000,0.000000 1.000000,0.000000-15.000000,0.000000 0.000000,-15.000000 0.000000,1.000000 0.000000,13.000000 0.000000,1.000000 0.000000,0.000000 0.000000,0.000000 0.000000,-15.000000 0.000000,1.000000 0.000000,14.000000 0.000000,0.000000 0.000000,-15.000000 0.000000,0.000000 0.000000,1.000000 0.000000,-1.000000 0.000000,15.000000 0.000000,0.000000 0.000000,0.000000 0.000000,0.000000 0.000000,-15.000000 0.000000,0.000000 0.000000,15.000000 0.000000,0.000000 0.000000,-15.000000 14.000000,1.000000 1.000000,14.000000-15.000000,-1.000000 0.000000,1.000000 0.000000,0.000000 0.000000,-14.000000 0.000000,-1.000000 0.000000,0.000000 0.000000,1.000000 0.000000,-1.000000 0.000000,0.000000 0.000000,1.000000 0.000000,-1.000000 0.000000,0.000000 0.000000,1.000000 0.000000,-16.000000 0.000000,1.000000 0.000000,0.000000 0.000000,0.000000 0.000000,14.000000 0.000000,1.000000 0.000000,-1.000000 0.000000,0.000000 0.000000,-14.000000 0.000000,0.000000 0.000000,14.000000 0.000000,0.000000 0.000000,1.000000 0.000000,-1.000000 0.000000,1.000000 0.000000,-1.000000 0.000000,0.000000 14.000000,1.000000 1.000000,-1.000000-15.000000,0.000000 0.000000,1.000000 0.000000,-1.000000 0.000000,-14.000000 0.000000,-1.000000 0.000000,16.000000 0.000000,-1.000000 0.000000,-14.000000 0.000000,0.000000 0.000000,0.000000 0.000000,-1.000000 0.000000,16.000000 0.000000,-1.000000 0.000000,-14.000000 0.000000,0.000000 0.000000,-1.000000 0.000000,1.000000 0.000000,15.000000 0.000000,-1.000000 0.000000,-14.000000 0.000000,-1.000000 0.000000,1.000000 0.000000,0.000000 0.000000,0.000000 15.000000,0.000000-1.000000,-1.000000-14.000000,1.000000 0.000000,-15.000000 0.000000,1.000000 0.000000,13.000000 0.000000,1.000000 0.000000,-15.000000 0.000000,1.000000 0.000000,14.000000 0.000000,-1.000000 0.000000,1.000000 0.000000,0.000000 0.000000,-15.000000-14.000000,0.000000-1.000000,15.000000 15.000000,0.000000 0.000000,0.000000 0.000000,0.000000 0.000000,-30.000000-15.000000,1.000000 1.000000,14.000000 14.000000,0.000000 0.000000,1.000000 0.000000,-1.000000 0.000000,0.000000 0.000000,0.000000 0.000000,15.000000 0.000000,0.000000 0.000000,0.000000 0.000000,-1.000000 0.000000,1.000000 0.000000,0.000000 0.000000,14.000000 0.000000,1.000000 0.000000,-15.000000 0.000000,-1.000000 0.000000,16.000000 0.000000,-1.000000 0.000000,-14.000000 0.000000,0.000000 0.000000,-1.000000 0.000000,1.000000 0.000000,-15.000000 14.000000,1.000000 1.000000,13.000000-15.000000,1.000000 0.000000,0.000000 0.000000,0.000000 0.000000,0.000000 0.000000,-1.000000 0.000000,1.000000 0.000000,0.000000 0.000000,0.000000 0.000000,0.000000 0.000000,14.000000 0.000000,0.000000 0.000000,15.000000 0.000000,0.000000 0.000000,0.000000 0.000000,0.000000 0.000000,0.000000 0.000000,0.000000 0.000000,14.000000 0.000000,0.000000 0.000000,30.000000 0.000000,0.000000 0.000000,14.000000 0.000000</inkml:trace>
</inkml:ink>
</file>

<file path=ppt/ink/ink52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30:58"/>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34169.000000 37776.000000,'-58.000000'0.000000,"58.000000"-14.000000,0.000000-1.000000,-15.000000 15.000000,1.000000 0.000000,14.000000-14.000000,0.000000-1.000000,14.000000 15.000000,1.000000 0.000000,-1.000000 0.000000,1.000000 0.000000,-1.000000 0.000000,1.000000 0.000000,29.000000 0.000000,-1.000000 0.000000,-28.000000-14.000000,-1.000000-1.000000,1.000000 15.000000,-1.000000 0.000000,45.000000 0.000000,-1.000000 0.000000,-44.000000 0.000000,1.000000 0.000000,14.000000 0.000000,0.000000 0.000000,0.000000 0.000000,0.000000 0.000000,1.000000 0.000000,-1.000000 0.000000,0.000000 0.000000,0.000000 0.000000,0.000000 0.000000,0.000000 0.000000,29.000000 0.000000,0.000000 0.000000,-28.000000 0.000000,-1.000000 0.000000,0.000000 0.000000,0.000000 0.000000,15.000000 0.000000,-1.000000 0.000000,-14.000000 0.000000,0.000000 0.000000,-14.000000 0.000000,0.000000 0.000000,28.000000 0.000000,1.000000 0.000000,-1.000000-14.000000,1.000000-1.000000,-29.000000 15.000000,-1.000000 0.000000,1.000000 0.000000,-1.000000 0.000000,15.000000-14.000000,1.000000-1.000000,13.000000 0.000000,1.000000 1.000000,-30.000000 14.000000,1.000000 0.000000,14.000000 0.000000,0.000000 0.000000,15.000000 0.000000,0.000000 0.000000,-1.000000-15.000000,1.000000 1.000000,-30.000000 14.000000,1.000000 0.000000,14.000000 0.000000,0.000000 0.000000,29.000000 0.000000,1.000000 0.000000,-45.000000 0.000000,1.000000 0.000000,-1.000000 0.000000,1.000000 0.000000,28.000000 0.000000,1.000000 0.000000,0.000000 14.000000,-1.000000 1.000000,-28.000000-1.000000,0.000000 1.000000,-1.000000-15.000000,1.000000 0.000000,14.000000 15.000000,0.000000-1.000000,0.000000 1.000000,0.000000-1.000000,-14.000000 1.000000,-1.000000-1.000000,15.000000 1.000000,0.000000-1.000000,0.000000-14.000000,1.000000 0.000000,-16.000000 15.000000,1.000000-1.000000,14.000000-14.000000,0.000000 0.000000,-15.000000 0.000000,1.000000 0.000000,14.000000 0.000000,0.000000 0.000000,0.000000 0.000000,0.000000 0.000000,-14.000000 0.000000,0.000000 0.000000,14.000000-14.000000,0.000000-1.000000,14.000000 1.000000,1.000000-1.000000,-15.000000 15.000000,0.000000 0.000000,-14.000000 0.000000,-1.000000 0.000000,45.000000-14.000000,-1.000000-1.000000,-29.000000 15.000000,0.000000 0.000000,0.000000-14.000000,0.000000-1.000000,15.000000 15.000000,0.000000 0.000000,-15.000000 0.000000,0.000000 0.000000,0.000000 0.000000,0.000000 0.000000,15.000000 0.000000,-1.000000 0.000000,-28.000000 0.000000,-1.000000 0.000000,15.000000 0.000000,1.000000 0.000000,13.000000 0.000000,1.000000 0.000000,-15.000000 0.000000,0.000000 0.000000,0.000000 15.000000,0.000000-1.000000,-14.000000-14.000000,-1.000000 0.000000,30.000000 0.000000,0.000000 0.000000,-1.000000 0.000000,1.000000 0.000000,-15.000000 15.000000,0.000000-1.000000,-14.000000-14.000000,-1.000000 0.000000,45.000000 0.000000,-1.000000 0.000000,-44.000000 0.000000,1.000000 0.000000,-1.000000 0.000000,1.000000 0.000000,14.000000 0.000000,0.000000 0.000000,15.000000 0.000000,0.000000 0.000000,-30.000000 0.000000,1.000000 0.000000,-1.000000 15.000000,1.000000-1.000000,14.000000-14.000000,0.000000 0.000000,0.000000 0.000000,0.000000 0.000000,-14.000000 0.000000,-1.000000 0.000000,1.000000 0.000000,-1.000000 0.000000,15.000000 0.000000,1.000000 0.000000,-1.000000 0.000000,0.000000 0.000000,-15.000000 0.000000,1.000000 0.000000,14.000000 0.000000,0.000000 0.000000,0.000000 0.000000,0.000000 0.000000,15.000000 0.000000,0.000000 0.000000,-30.000000-14.000000,1.000000-1.000000,14.000000 15.000000,0.000000 0.000000,15.000000-14.000000,-1.000000-1.000000,-14.000000 15.000000,0.000000 0.000000,-14.000000 0.000000,0.000000 0.000000,43.000000-14.000000,0.000000-1.000000,-43.000000 15.000000,-1.000000 0.000000,15.000000 0.000000,0.000000 0.000000,15.000000-14.000000,0.000000-1.000000,-30.000000 15.000000,1.000000 0.000000,-1.000000 0.000000,1.000000 0.000000,28.000000 0.000000,1.000000 0.000000,-15.000000 0.000000,0.000000 0.000000,-14.000000 0.000000,-1.000000 0.000000,1.000000 0.000000,0.000000 0.000000,14.000000 15.000000,0.000000-1.000000,14.000000-14.000000,1.000000 0.000000,-29.000000 0.000000,-1.000000 0.000000,1.000000 15.000000,-1.000000-1.000000,15.000000-14.000000,0.000000 0.000000,1.000000 0.000000,-1.000000 0.000000,-15.000000 0.000000,1.000000 0.000000,-1.000000 0.000000,1.000000 0.000000,29.000000 15.000000,-1.000000-1.000000,1.000000-14.000000,0.000000 0.000000,-30.000000 0.000000,1.000000 0.000000,14.000000 0.000000,0.000000 0.000000,15.000000 0.000000,-1.000000 0.000000,-14.000000 0.000000,0.000000 0.000000,0.000000 0.000000,1.000000 0.000000,13.000000 0.000000,1.000000 0.000000,-15.000000 0.000000,0.000000 0.000000,-14.000000 0.000000,-1.000000 0.000000,30.000000 0.000000,0.000000 0.000000,-15.000000 0.000000,0.000000 0.000000,-15.000000 0.000000,1.000000 0.000000,29.000000 0.000000,-1.000000 0.000000,-14.000000 0.000000,0.000000 0.000000,0.000000 0.000000,1.000000 0.000000,-16.000000 15.000000,1.000000-1.000000,14.000000-14.000000,0.000000 0.000000,15.000000 0.000000,-1.000000 0.000000,-28.000000 0.000000,-1.000000 0.000000,1.000000 15.000000,-1.000000-1.000000,30.000000-14.000000,0.000000 0.000000,-15.000000 0.000000,0.000000 0.000000,0.000000 0.000000,0.000000 0.000000,-14.000000 0.000000,-1.000000 0.000000,30.000000 0.000000,0.000000 0.000000,-1.000000-14.000000,1.000000-1.000000,-15.000000 15.000000,0.000000 0.000000,-14.000000 0.000000,-1.000000 0.000000,44.000000 0.000000,1.000000 0.000000,-30.000000-14.000000,0.000000-1.000000,-15.000000 15.000000,1.000000 0.000000,29.000000 0.000000,-1.000000 0.000000,-28.000000 0.000000,-1.000000 0.000000,15.000000 0.000000,1.000000 0.000000,13.000000 0.000000,1.000000 0.000000,-15.000000 0.000000,0.000000 0.000000,0.000000 0.000000,0.000000 0.000000,15.000000 0.000000,0.000000 0.000000,-15.000000 0.000000,0.000000 0.000000,-15.000000 0.000000,1.000000 0.000000,29.000000 15.000000,-1.000000-1.000000,-14.000000-14.000000,0.000000 0.000000,1.000000 0.000000,-1.000000 0.000000,14.000000 15.000000,1.000000-1.000000,-15.000000-14.000000,0.000000 0.000000,0.000000 0.000000,0.000000 0.000000,15.000000 0.000000,0.000000 0.000000,-30.000000 0.000000,1.000000 0.000000,14.000000 0.000000,0.000000 0.000000,15.000000 0.000000,-1.000000 0.000000,-28.000000 0.000000,-1.000000 0.000000,16.000000 0.000000,-1.000000 0.000000,0.000000 0.000000,0.000000 0.000000,15.000000 0.000000,-1.000000 0.000000,-28.000000-14.000000,-1.000000-1.000000,15.000000 15.000000,1.000000 0.000000,-1.000000 0.000000,0.000000 0.000000,0.000000 0.000000,0.000000 0.000000,-14.000000-14.000000,-1.000000-1.000000,1.000000 15.000000,-1.000000 0.000000,30.000000 0.000000,-1.000000 0.000000,-13.000000 0.000000,-1.000000 0.000000,-15.000000 0.000000,1.000000 0.000000,14.000000 0.000000,0.000000 0.000000,15.000000 0.000000,-1.000000 0.000000,1.000000 0.000000,0.000000 0.000000,-15.000000 0.000000,0.000000 0.000000,-15.000000 0.000000,1.000000 0.000000,29.000000 0.000000,-1.000000 0.000000,-14.000000 0.000000,0.000000 0.000000,-14.000000 0.000000,0.000000 0.000000,28.000000 0.000000,1.000000 0.000000,-15.000000 0.000000,0.000000 0.000000,-14.000000 0.000000,-1.000000 0.000000,30.000000 0.000000,0.000000 0.000000,-1.000000 0.000000,1.000000 0.000000,-30.000000 0.000000,1.000000 0.000000,0.000000 0.000000,-1.000000 0.000000,30.000000 0.000000,-1.000000 0.000000,1.000000 0.000000,0.000000 0.000000,-15.000000 0.000000,0.000000 0.000000,0.000000 0.000000,0.000000 0.000000,15.000000 0.000000,-1.000000 0.000000,-13.000000 0.000000,-1.000000 0.000000,0.000000 0.000000,0.000000 0.000000,14.000000 0.000000,1.000000 0.000000,-15.000000 0.000000,0.000000 0.000000,0.000000 15.000000,1.000000-1.000000,13.000000-14.000000,1.000000 0.000000,-30.000000 0.000000,1.000000 0.000000,14.000000 0.000000,0.000000 0.000000,0.000000 0.000000,0.000000 0.000000,15.000000 0.000000,0.000000 0.000000,-30.000000 15.000000,1.000000-1.000000,-1.000000-14.000000,1.000000 0.000000,14.000000 0.000000,0.000000 0.000000,15.000000 0.000000,-1.000000 0.000000,-28.000000 0.000000,0.000000 0.000000,-1.000000 0.000000,1.000000 0.000000,28.000000 0.000000,1.000000 0.000000,0.000000 0.000000,-1.000000 0.000000,-28.000000 0.000000,-1.000000 0.000000,16.000000 0.000000,-1.000000 0.000000,0.000000 0.000000,0.000000 0.000000,14.000000 0.000000,1.000000 0.000000,-29.000000 0.000000,-1.000000 0.000000,1.000000 0.000000,-1.000000 0.000000,15.000000 0.000000,1.000000 0.000000,-1.000000 0.000000,0.000000 0.000000,-15.000000 0.000000,1.000000 0.000000,-1.000000 0.000000,1.000000 0.000000,0.000000 0.000000,-1.000000 0.000000,1.000000 0.000000,-1.000000 0.000000,15.000000-14.000000,0.000000-1.000000,-14.000000 15.000000,0.000000 0.000000,-1.000000 0.000000,1.000000 0.000000,-1.000000 0.000000,1.000000 0.000000,14.000000 0.000000,0.000000 0.000000,0.000000 0.000000,0.000000 0.000000,0.000000 0.000000,0.000000 0.000000,-14.000000 0.000000,-1.000000 0.000000,16.000000 0.000000,-1.000000 0.000000,0.000000 0.000000,0.000000 0.000000,15.000000 15.000000,-1.000000-1.000000,-14.000000-14.000000</inkml:trace>
</inkml:ink>
</file>

<file path=ppt/ink/ink52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31:03"/>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8382.000000 40338.000000,'29.000000'0.000000,"-15.000000"0.000000,1.000000 0.000000,0.000000 0.000000,-1.000000 0.000000,15.000000 0.000000,0.000000 0.000000,-14.000000 0.000000,-1.000000 0.000000,16.000000 0.000000,-1.000000 0.000000,0.000000 0.000000,0.000000 0.000000,0.000000 0.000000,0.000000 0.000000,-14.000000 0.000000,-1.000000 0.000000,15.000000 0.000000,0.000000 0.000000,15.000000 0.000000,0.000000 0.000000,-15.000000 0.000000,0.000000 0.000000,15.000000 0.000000,-1.000000 0.000000,15.000000 0.000000,1.000000 0.000000,-16.000000 0.000000,1.000000 0.000000,14.000000 14.000000,0.000000 1.000000,1.000000-15.000000,-1.000000 0.000000,0.000000 0.000000,0.000000 0.000000,15.000000 0.000000,0.000000 0.000000,-15.000000 0.000000,0.000000 0.000000,15.000000 0.000000,0.000000 0.000000,-1.000000 0.000000,1.000000 0.000000,0.000000 0.000000,0.000000 0.000000,-15.000000 0.000000,0.000000 0.000000,15.000000 0.000000,0.000000 0.000000,-1.000000 0.000000,1.000000 0.000000,-15.000000 0.000000,1.000000 0.000000,13.000000 0.000000,1.000000 0.000000,14.000000 0.000000,1.000000 0.000000,-15.000000 0.000000,-1.000000 0.000000,30.000000 0.000000,0.000000 0.000000,-29.000000 0.000000,0.000000 0.000000,-1.000000 0.000000,1.000000 0.000000,14.000000 0.000000,1.000000 0.000000,-16.000000 0.000000,1.000000 0.000000,-15.000000-15.000000,1.000000 1.000000,28.000000 14.000000,0.000000 0.000000,-14.000000 0.000000,0.000000 0.000000,0.000000 0.000000,-1.000000 0.000000,16.000000 0.000000,-1.000000 0.000000,-14.000000 0.000000,-1.000000 0.000000,-13.000000 0.000000,-1.000000 0.000000,15.000000 0.000000,-1.000000 0.000000,1.000000 0.000000,0.000000 0.000000,0.000000 0.000000,-1.000000 0.000000,16.000000 0.000000,-1.000000 0.000000,0.000000 0.000000,1.000000 0.000000,-1.000000 0.000000,0.000000 0.000000,1.000000 0.000000,-1.000000 0.000000,-14.000000 0.000000,0.000000 0.000000,-1.000000 0.000000,1.000000 0.000000,14.000000 0.000000,1.000000 0.000000,-1.000000-15.000000,0.000000 1.000000,15.000000 14.000000,0.000000 0.000000,0.000000 0.000000,0.000000 0.000000,-29.000000 0.000000,-1.000000 0.000000,16.000000 0.000000,-1.000000 0.000000,0.000000 0.000000,1.000000 0.000000,-16.000000 0.000000,1.000000 0.000000,14.000000 0.000000,1.000000 0.000000,14.000000 0.000000,-1.000000 0.000000,-28.000000 0.000000,0.000000 0.000000,-15.000000 0.000000,0.000000 0.000000,15.000000 14.000000,0.000000 1.000000,-15.000000-15.000000,0.000000 0.000000,1.000000 0.000000,-1.000000 0.000000,0.000000 0.000000,0.000000 0.000000,0.000000 0.000000,1.000000 0.000000,13.000000 0.000000,1.000000 0.000000,14.000000 0.000000,1.000000 0.000000,-15.000000 14.000000,-1.000000 1.000000,1.000000-15.000000,0.000000 0.000000,0.000000 0.000000,-1.000000 0.000000,-13.000000 0.000000,-1.000000 0.000000,0.000000 0.000000,0.000000 0.000000,15.000000 0.000000,0.000000 0.000000,0.000000 0.000000,-1.000000 0.000000,16.000000 0.000000,-1.000000 0.000000,0.000000 0.000000,1.000000 0.000000,-16.000000 0.000000,1.000000 0.000000,-15.000000 0.000000,0.000000 0.000000,15.000000 0.000000,0.000000 0.000000,-29.000000 0.000000,-1.000000 0.000000,1.000000 0.000000,0.000000 0.000000,-1.000000 0.000000,1.000000 0.000000,-15.000000 0.000000,0.000000 0.000000,0.000000 0.000000,0.000000 0.000000,0.000000 0.000000,1.000000 0.000000,-1.000000 0.000000,0.000000 0.000000,-15.000000 0.000000,1.000000 0.000000,14.000000 0.000000,0.000000 0.000000,-14.000000 0.000000,-1.000000 0.000000,1.000000 0.000000,-1.000000 0.000000,-14.000000 14.000000</inkml:trace>
</inkml:ink>
</file>

<file path=ppt/ink/ink52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31:09"/>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28959.000000 40047.000000,'29.000000'0.000000,"-14.000000"0.000000,-1.000000 0.000000,-14.000000-15.000000,0.000000 1.000000,15.000000 14.000000,-1.000000 0.000000,-28.000000 0.000000,-1.000000 0.000000,-14.000000 0.000000,0.000000 0.000000,-15.000000 14.000000,1.000000 1.000000,-15.000000-15.000000,-1.000000 0.000000,-13.000000 14.000000,-1.000000 1.000000,-14.000000-1.000000,-1.000000 1.000000,-14.000000-1.000000,0.000000 1.000000,-14.000000 0.000000,0.000000-1.000000,-15.000000 1.000000,0.000000-1.000000,0.000000-14.000000,0.000000 0.000000,-15.000000 15.000000,1.000000-1.000000,14.000000-14.000000,0.000000 0.000000,0.000000 0.000000,0.000000 0.000000,14.000000 15.000000,1.000000-1.000000,-15.000000-14.000000,0.000000 0.000000,0.000000 0.000000,0.000000 0.000000,0.000000 0.000000,0.000000 0.000000,29.000000 0.000000,0.000000 0.000000,1.000000 0.000000,-1.000000 0.000000,14.000000 0.000000,1.000000 0.000000,0.000000-14.000000,-1.000000-1.000000,1.000000 1.000000,0.000000-1.000000,29.000000-14.000000,-1.000000 0.000000,1.000000 0.000000,0.000000 0.000000,29.000000 0.000000,0.000000 0.000000,0.000000 14.000000,0.000000 0.000000,14.000000-14.000000,0.000000 0.000000,1.000000 0.000000,-1.000000 0.000000,1.000000 0.000000,-1.000000 0.000000,1.000000 0.000000,-1.000000 0.000000,1.000000 0.000000,-1.000000-1.000000,0.000000 1.000000,1.000000 0.000000,-1.000000-14.000000,1.000000-1.000000,-1.000000 0.000000,1.000000 1.000000,-1.000000-16.000000,1.000000 1.000000,14.000000 0.000000,0.000000 0.000000,0.000000 14.000000,0.000000 0.000000,0.000000-14.000000,0.000000 0.000000,0.000000 14.000000,0.000000 1.000000,29.000000-1.000000,0.000000 0.000000,14.000000 1.000000,1.000000-1.000000,0.000000 15.000000,-1.000000 0.000000,30.000000-15.000000,0.000000 1.000000,14.000000 13.000000,1.000000 1.000000,13.000000 0.000000,1.000000 0.000000,15.000000 0.000000,-1.000000 0.000000,30.000000 0.000000,-1.000000 0.000000,1.000000 0.000000,-1.000000-1.000000,-14.000000 16.000000,0.000000-1.000000,29.000000 1.000000,0.000000-1.000000,-14.000000 1.000000,-1.000000-1.000000,-14.000000 1.000000,0.000000-1.000000,15.000000 1.000000,-1.000000-1.000000,1.000000 15.000000,-1.000000 0.000000,1.000000 0.000000,-1.000000 0.000000,16.000000 0.000000,-1.000000 0.000000,-44.000000 0.000000,0.000000 0.000000,-14.000000 0.000000,0.000000 0.000000,29.000000 29.000000,0.000000 0.000000,-29.000000-14.000000,0.000000-1.000000,0.000000 1.000000,0.000000-1.000000,-15.000000 1.000000,0.000000-1.000000,-29.000000 16.000000,1.000000-1.000000,-1.000000-15.000000,0.000000 1.000000,-14.000000 14.000000,-1.000000 0.000000,1.000000-14.000000,0.000000-1.000000,-15.000000 30.000000,0.000000-1.000000,0.000000-13.000000,0.000000-1.000000,-14.000000 29.000000,-1.000000 0.000000,-14.000000 0.000000,0.000000 0.000000,0.000000 1.000000,0.000000-1.000000,-29.000000 15.000000,0.000000-1.000000,0.000000-13.000000,0.000000-1.000000,-29.000000 0.000000,-1.000000 0.000000,16.000000-14.000000,-1.000000 0.000000,0.000000-15.000000,1.000000 0.000000,-1.000000 0.000000,0.000000 0.000000,1.000000 0.000000,-1.000000 0.000000,-14.000000-14.000000,0.000000-1.000000,14.000000 15.000000,0.000000 1.000000,-14.000000-16.000000,0.000000 1.000000,0.000000-1.000000,0.000000 1.000000,-30.000000-1.000000,1.000000 1.000000,14.000000-1.000000,0.000000 1.000000,-14.000000-15.000000,0.000000 0.000000,-15.000000 14.000000,0.000000 1.000000,15.000000 0.000000,-1.000000-1.000000,1.000000 1.000000,0.000000-1.000000,-15.000000-14.000000,0.000000 0.000000,15.000000 15.000000,-1.000000-1.000000,-13.000000-14.000000,-1.000000 0.000000,14.000000 15.000000,1.000000-1.000000,43.000000-14.000000,1.000000 0.000000,14.000000 0.000000,0.000000 0.000000,14.000000 0.000000,0.000000 0.000000,30.000000 0.000000,0.000000 0.000000,-1.000000 0.000000,1.000000 0.000000,14.000000 0.000000,0.000000 0.000000,0.000000 0.000000,0.000000 0.000000,15.000000 0.000000,-1.000000 0.000000,1.000000 0.000000,0.000000 0.000000,-1.000000 0.000000,1.000000 0.000000,14.000000 0.000000,0.000000 0.000000,1.000000-14.000000,-1.000000-1.000000,0.000000 15.000000,0.000000 0.000000,0.000000 0.000000,1.000000 0.000000,13.000000-14.000000,1.000000-1.000000,15.000000 15.000000,-1.000000 0.000000,15.000000-14.000000,0.000000-1.000000,14.000000 15.000000,0.000000 0.000000,15.000000 0.000000,0.000000 0.000000,15.000000-14.000000,-1.000000-1.000000,-14.000000 15.000000,0.000000 0.000000,15.000000 0.000000,-1.000000 0.000000,-14.000000 0.000000,0.000000 0.000000,-14.000000 0.000000,-1.000000 0.000000,1.000000 0.000000,-1.000000 0.000000,-14.000000 0.000000,0.000000 0.000000,-15.000000 0.000000,0.000000 0.000000,15.000000 0.000000,0.000000 0.000000,0.000000-15.000000,0.000000 1.000000,14.000000 14.000000,1.000000 0.000000,-15.000000 0.000000,-1.000000 0.000000,1.000000-15.000000,0.000000 1.000000,15.000000 14.000000,-1.000000 0.000000,0.000000 0.000000,1.000000 0.000000,28.000000-15.000000,1.000000 1.000000,-30.000000 14.000000,1.000000 0.000000,14.000000 0.000000,0.000000 0.000000,-15.000000 0.000000,1.000000 0.000000,14.000000 0.000000,0.000000 0.000000,14.000000 0.000000,1.000000 0.000000,-30.000000 0.000000,0.000000 0.000000,-14.000000 0.000000,0.000000 0.000000,15.000000 0.000000,-1.000000 0.000000,-14.000000 0.000000,0.000000 0.000000,14.000000 0.000000,1.000000 0.000000,-1.000000 0.000000,0.000000 0.000000,-14.000000 0.000000,0.000000 0.000000,-15.000000 0.000000,1.000000 0.000000,14.000000 0.000000,0.000000 0.000000,-1.000000 0.000000,1.000000 0.000000,15.000000 0.000000,-1.000000 0.000000,-14.000000 0.000000,0.000000 0.000000,-15.000000 0.000000,0.000000 0.000000,1.000000 0.000000,-1.000000 0.000000,0.000000 0.000000,1.000000 0.000000,-1.000000 0.000000,0.000000 0.000000,1.000000 0.000000,-1.000000 0.000000,15.000000 0.000000,0.000000 0.000000,-15.000000 0.000000,0.000000 0.000000,-14.000000 0.000000,0.000000 0.000000,14.000000 0.000000,1.000000 0.000000,-16.000000 0.000000,1.000000 0.000000,14.000000 0.000000,1.000000 0.000000,14.000000 0.000000,-1.000000 0.000000,-13.000000 0.000000,-1.000000 0.000000,0.000000 0.000000,1.000000 0.000000,-1.000000 0.000000,0.000000 0.000000,-14.000000 0.000000,0.000000 0.000000,14.000000 0.000000,0.000000 0.000000,15.000000 14.000000,0.000000 1.000000,15.000000-15.000000,-1.000000 0.000000,-14.000000 0.000000,0.000000 0.000000,14.000000 0.000000,1.000000 0.000000,-16.000000 14.000000,1.000000 1.000000,0.000000-15.000000,0.000000 0.000000,14.000000 0.000000,1.000000 0.000000,-15.000000 14.000000,0.000000 1.000000,-15.000000-15.000000,0.000000 0.000000,15.000000 0.000000,0.000000 0.000000,-29.000000 0.000000,0.000000 0.000000,-1.000000 0.000000,1.000000 0.000000,29.000000 0.000000,0.000000 0.000000,-15.000000 0.000000,0.000000 0.000000,15.000000 0.000000,0.000000 0.000000,0.000000 0.000000,0.000000 0.000000,-15.000000 0.000000,1.000000 0.000000,-1.000000 0.000000,0.000000 0.000000,0.000000 0.000000,1.000000 0.000000,-1.000000 0.000000,0.000000 0.000000,1.000000 15.000000,-1.000000-1.000000,0.000000-14.000000,1.000000 0.000000,-1.000000 0.000000,0.000000 0.000000,-14.000000 0.000000,0.000000 0.000000,0.000000 0.000000,-1.000000 0.000000,1.000000 0.000000,0.000000 0.000000,14.000000 0.000000,1.000000 0.000000,13.000000 15.000000,1.000000-1.000000,-14.000000-14.000000,-1.000000 0.000000,15.000000 0.000000,0.000000 0.000000,0.000000 15.000000,-1.000000-1.000000,-13.000000-14.000000,-1.000000 0.000000,0.000000 15.000000,1.000000-1.000000,28.000000-14.000000,0.000000 0.000000,-28.000000 15.000000,-1.000000 0.000000,15.000000-15.000000,0.000000 0.000000,-15.000000 0.000000,0.000000 0.000000,1.000000 14.000000,-1.000000 1.000000,0.000000-15.000000,1.000000 0.000000,14.000000 14.000000,-1.000000 1.000000,-13.000000-15.000000,-1.000000 0.000000,15.000000 14.000000,0.000000 1.000000,0.000000-15.000000,0.000000 0.000000,-15.000000 14.000000,0.000000 1.000000,1.000000-15.000000,-1.000000 0.000000,15.000000 0.000000,0.000000 0.000000,-1.000000 0.000000,1.000000 0.000000,0.000000 0.000000,0.000000 0.000000,14.000000 0.000000,1.000000 0.000000,-30.000000 15.000000,1.000000-1.000000,-1.000000-14.000000,0.000000 0.000000,15.000000 0.000000,0.000000 0.000000,0.000000 0.000000,0.000000 0.000000,-1.000000 0.000000,1.000000 0.000000,15.000000 15.000000,-1.000000-1.000000,-28.000000-14.000000,-1.000000 0.000000,0.000000 0.000000,0.000000 0.000000,1.000000 15.000000,-1.000000-1.000000,0.000000-14.000000,1.000000 0.000000,14.000000 15.000000,-1.000000-1.000000,-13.000000-14.000000,-1.000000 0.000000,-14.000000 15.000000,0.000000 0.000000,-15.000000-1.000000,0.000000 1.000000,0.000000-15.000000,0.000000 0.000000,-14.000000 14.000000,0.000000 1.000000,-1.000000-15.000000,1.000000 0.000000,-29.000000 0.000000,-1.000000 0.000000,15.000000 14.000000,0.000000 1.000000,-14.000000-15.000000,0.000000 0.000000,-30.000000 0.000000,0.000000 0.000000,1.000000 0.000000,-1.000000 0.000000,1.000000 14.000000,-1.000000 1.000000,1.000000-15.000000</inkml:trace>
</inkml:ink>
</file>

<file path=ppt/ink/ink52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34:04"/>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32283.000000 12417.000000,'0.000000'21.000000,"0.000000"-10.000000,0.000000 0.000000,-11.000000-11.000000,1.000000 0.000000,-1.000000-11.000000,0.000000 0.000000,1.000000 0.000000,-1.000000 1.000000,-10.000000-1.000000,-1.000000 0.000000,1.000000-10.000000,-1.000000 0.000000,1.000000-1.000000,0.000000 1.000000,-1.000000-11.000000,1.000000 0.000000,0.000000 0.000000,-1.000000 0.000000,-10.000000-21.000000,0.000000-1.000000,22.000000 11.000000,-1.000000 1.000000,-10.000000-1.000000,-1.000000 0.000000,1.000000-10.000000,0.000000 0.000000,10.000000 10.000000,0.000000 0.000000,1.000000-10.000000,-1.000000-1.000000,0.000000 12.000000,1.000000-1.000000,-1.000000 11.000000,0.000000 0.000000,0.000000 11.000000,1.000000-1.000000,-1.000000-10.000000,0.000000 0.000000,11.000000 11.000000,0.000000 0.000000,0.000000-1.000000,0.000000 1.000000,-10.000000-1.000000,-1.000000 1.000000,11.000000-11.000000,0.000000 0.000000,0.000000 0.000000,0.000000 0.000000,-11.000000 0.000000,1.000000 0.000000,10.000000-11.000000,0.000000 1.000000,-11.000000-1.000000,0.000000 0.000000,11.000000 11.000000,0.000000 0.000000,0.000000-11.000000,0.000000 1.000000,0.000000 10.000000,0.000000 0.000000,0.000000 0.000000,0.000000 0.000000,0.000000 10.000000,0.000000 1.000000,-10.000000-11.000000,-1.000000 0.000000,11.000000 10.000000,0.000000 1.000000,0.000000 0.000000,0.000000-1.000000,0.000000 1.000000,0.000000 0.000000,0.000000-11.000000,0.000000 0.000000,0.000000 10.000000,0.000000 1.000000,0.000000-11.000000,0.000000 0.000000,0.000000-11.000000,0.000000 0.000000,0.000000 22.000000,0.000000 0.000000,0.000000-22.000000,0.000000 0.000000,11.000000 11.000000,-1.000000 0.000000,-10.000000 11.000000,0.000000 0.000000,11.000000-11.000000,0.000000 0.000000,-1.000000 0.000000,1.000000 0.000000,-11.000000-1.000000,0.000000 1.000000,11.000000 0.000000,-1.000000 0.000000,1.000000 11.000000,0.000000 0.000000,-1.000000-1.000000,1.000000 1.000000,11.000000 0.000000,-1.000000-1.000000,-10.000000-10.000000,-1.000000 0.000000,1.000000 11.000000,0.000000 0.000000,-1.000000-11.000000,1.000000-1.000000,0.000000 1.000000,-1.000000 0.000000,12.000000 0.000000,-1.000000 0.000000,-10.000000 0.000000,-1.000000 0.000000,12.000000-10.000000,-1.000000-1.000000,-10.000000 11.000000,-1.000000 0.000000,12.000000-11.000000,-1.000000 0.000000,0.000000 11.000000,1.000000 0.000000,-1.000000 11.000000,0.000000 0.000000,1.000000-1.000000,-1.000000 1.000000,-10.000000 0.000000,0.000000-1.000000,10.000000 1.000000,0.000000 0.000000,1.000000 10.000000,-1.000000 0.000000,-10.000000-10.000000,-1.000000 0.000000,12.000000-1.000000,-1.000000 1.000000,0.000000-1.000000,1.000000 1.000000,-1.000000-11.000000,0.000000 0.000000,1.000000 0.000000,-1.000000 0.000000,0.000000 0.000000,1.000000 0.000000,-1.000000 0.000000,1.000000 0.000000,-1.000000 0.000000,0.000000 0.000000,11.000000 0.000000,0.000000 0.000000,-10.000000 10.000000,-1.000000 1.000000,0.000000-11.000000,1.000000 0.000000,10.000000 11.000000,0.000000-1.000000,0.000000 1.000000,0.000000 0.000000,0.000000-1.000000,0.000000 1.000000,0.000000 10.000000,0.000000 1.000000,-11.000000-12.000000,1.000000 1.000000,-1.000000 21.000000,0.000000 0.000000,11.000000-21.000000,0.000000-1.000000,-21.000000 22.000000,0.000000 0.000000,10.000000-10.000000,0.000000-1.000000,-10.000000 0.000000,0.000000 0.000000,-1.000000 11.000000,1.000000 0.000000,0.000000-10.000000,-1.000000-1.000000,1.000000 0.000000,0.000000 1.000000,-22.000000-1.000000</inkml:trace>
</inkml:ink>
</file>

<file path=ppt/ink/ink52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34:05"/>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33052.000000 7549.000000,'-22.000000'0.000000,"22.000000"-11.000000,0.000000 0.000000,0.000000 1.000000,0.000000-1.000000,11.000000 11.000000,0.000000 0.000000,-1.000000-11.000000,1.000000 1.000000,10.000000-1.000000,1.000000 0.000000,-1.000000 1.000000,0.000000-1.000000,1.000000 0.000000,-1.000000 1.000000,0.000000-1.000000,1.000000 0.000000,-1.000000 1.000000,0.000000-1.000000,11.000000 0.000000,1.000000 1.000000,-12.000000-12.000000,0.000000 1.000000,1.000000 10.000000,-1.000000 0.000000,0.000000 1.000000,1.000000-1.000000,-12.000000 0.000000,1.000000 1.000000,0.000000 10.000000,-1.000000 0.000000,1.000000 0.000000,0.000000 0.000000,-11.000000-11.000000,0.000000 0.000000,0.000000 22.000000,0.000000 0.000000,0.000000-1.000000,0.000000 1.000000,0.000000 0.000000,0.000000-1.000000,0.000000 12.000000,0.000000-1.000000,0.000000-10.000000,0.000000 0.000000,-11.000000 21.000000,0.000000 0.000000,11.000000-11.000000,0.000000 0.000000,-10.000000 11.000000,-1.000000 0.000000,11.000000 0.000000,0.000000 0.000000,-11.000000-10.000000,1.000000-1.000000,10.000000 11.000000,0.000000 0.000000,-11.000000-11.000000,0.000000 1.000000,11.000000-1.000000,0.000000 1.000000,0.000000-1.000000,0.000000 0.000000,0.000000 1.000000,0.000000-1.000000,0.000000-10.000000,0.000000-1.000000,0.000000 12.000000,0.000000-1.000000,0.000000-10.000000,0.000000-1.000000,0.000000 1.000000,0.000000 0.000000,0.000000 10.000000,0.000000 0.000000,0.000000-10.000000,0.000000 0.000000,0.000000-1.000000,0.000000 1.000000,0.000000 0.000000,0.000000-1.000000,-10.000000-10.000000,-1.000000 0.000000,0.000000 0.000000,1.000000 0.000000,-1.000000-10.000000,0.000000-1.000000,1.000000 0.000000,-1.000000 1.000000,0.000000-12.000000,1.000000 1.000000,-1.000000 10.000000,0.000000 1.000000,-10.000000-12.000000,-1.000000 1.000000,12.000000 10.000000,-1.000000 1.000000,0.000000-12.000000,1.000000 1.000000,-12.000000 0.000000,1.000000-1.000000,10.000000 12.000000,1.000000-1.000000,-12.000000-10.000000,1.000000-1.000000,10.000000 1.000000,1.000000-1.000000,-1.000000 1.000000,0.000000 0.000000,1.000000-1.000000,-1.000000 1.000000,0.000000 0.000000,1.000000-1.000000,-1.000000 22.000000,0.000000 0.000000,11.000000-10.000000,0.000000-1.000000,-10.000000 0.000000,-1.000000 1.000000,11.000000 20.000000</inkml:trace>
</inkml:ink>
</file>

<file path=ppt/ink/ink52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39:20"/>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18700.000000 6250.000000,'-50.000000'0.000000,"25.000000"0.000000,0.000000 0.000000,25.000000-25.000000,0.000000 0.000000,0.000000 0.000000,0.000000 0.000000,25.000000 25.000000,0.000000 0.000000,0.000000 0.000000,0.000000 0.000000,0.000000-25.000000,0.000000 0.000000,25.000000 25.000000,0.000000 0.000000,-25.000000 0.000000,0.000000 0.000000,25.000000 0.000000,0.000000 0.000000,-25.000000 0.000000,0.000000 0.000000,25.000000-25.000000,0.000000 0.000000,25.000000 25.000000,0.000000 0.000000,-25.000000 0.000000,0.000000 0.000000,25.000000 0.000000,0.000000 0.000000,-25.000000-25.000000,0.000000 0.000000,0.000000 25.000000,0.000000 0.000000,25.000000 0.000000,0.000000 0.000000,-25.000000 0.000000,0.000000 0.000000,0.000000 0.000000,0.000000 0.000000,-25.000000 0.000000,0.000000 0.000000,0.000000 0.000000,0.000000 0.000000,25.000000 0.000000,0.000000 0.000000,0.000000 0.000000,0.000000 0.000000,-25.000000 0.000000,0.000000 0.000000,0.000000 0.000000,0.000000 0.000000,25.000000 0.000000,0.000000 0.000000,-25.000000 0.000000,0.000000 0.000000,0.000000 0.000000,0.000000 0.000000,25.000000 0.000000,0.000000 0.000000,-25.000000 0.000000,0.000000 0.000000,25.000000 0.000000,0.000000 0.000000,-25.000000 0.000000,0.000000 0.000000,0.000000 0.000000,0.000000 0.000000,25.000000 0.000000,0.000000 0.000000,-25.000000 0.000000,0.000000 0.000000,25.000000 0.000000,0.000000 0.000000,-25.000000 0.000000,0.000000 0.000000,25.000000 0.000000,0.000000 0.000000,0.000000 0.000000,0.000000 0.000000,0.000000 25.000000,0.000000 0.000000,-25.000000-25.000000,0.000000 0.000000,25.000000 0.000000,0.000000 0.000000,25.000000 0.000000,0.000000 0.000000,-25.000000 0.000000,0.000000 0.000000,0.000000 0.000000,0.000000 0.000000,0.000000 0.000000,0.000000 0.000000,-25.000000 0.000000,0.000000 0.000000,25.000000 0.000000,0.000000 0.000000,0.000000 0.000000,0.000000 0.000000,0.000000 0.000000,0.000000 0.000000,-25.000000 0.000000,0.000000 0.000000,25.000000 0.000000,0.000000 0.000000,-25.000000 0.000000,0.000000 0.000000,25.000000-25.000000,0.000000 0.000000,0.000000 25.000000,0.000000 0.000000,-25.000000 0.000000,0.000000 0.000000,25.000000-25.000000,0.000000 0.000000,0.000000 25.000000,0.000000 0.000000,-25.000000-25.000000,0.000000 0.000000,25.000000 25.000000,0.000000 0.000000,0.000000 0.000000,0.000000 0.000000,0.000000 0.000000,0.000000 0.000000,0.000000-25.000000,0.000000 0.000000,-25.000000 25.000000,0.000000 0.000000,25.000000 0.000000,0.000000 0.000000,0.000000 0.000000,0.000000 0.000000,0.000000 0.000000,0.000000 0.000000,0.000000 0.000000,0.000000 0.000000,0.000000 0.000000,0.000000 0.000000,0.000000 0.000000,0.000000 0.000000,-25.000000 0.000000,0.000000 0.000000,0.000000 0.000000,0.000000 0.000000,25.000000 0.000000,0.000000 0.000000,-25.000000 0.000000,0.000000 0.000000,0.000000 0.000000,0.000000 0.000000,0.000000 25.000000,0.000000 0.000000,0.000000-25.000000,0.000000 0.000000,0.000000 0.000000,0.000000 0.000000,0.000000 0.000000,0.000000 0.000000,0.000000 25.000000,0.000000 0.000000,0.000000-25.000000,0.000000 0.000000,0.000000 0.000000,0.000000 0.000000,0.000000 25.000000,0.000000 0.000000,0.000000-25.000000,0.000000 0.000000,0.000000 0.000000,0.000000 0.000000,25.000000 0.000000,0.000000 0.000000,-25.000000 0.000000,0.000000 0.000000,0.000000 0.000000,0.000000 0.000000,25.000000 0.000000,0.000000 0.000000,-25.000000 0.000000,0.000000 0.000000,25.000000 0.000000,0.000000 0.000000,-25.000000 0.000000,0.000000 0.000000,25.000000 0.000000,0.000000 0.000000,-25.000000 0.000000,0.000000 0.000000,25.000000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0.000000,-25.000000 0.000000,0.000000 0.000000,25.000000 0.000000,0.000000 0.000000,0.000000-25.000000,0.000000 0.000000,-25.000000 25.000000,0.000000 0.000000,0.000000 0.000000,0.000000 0.000000,25.000000 0.000000,0.000000 0.000000,-25.000000 0.000000,0.000000 0.000000,25.000000-25.000000,0.000000 0.000000,0.000000 25.000000,0.000000 0.000000,-25.000000 0.000000,0.000000 0.000000,25.000000-25.000000,0.000000 0.000000,0.000000 25.000000,0.000000 0.000000,0.000000 0.000000,0.000000 0.000000,0.000000-25.000000,0.000000 0.000000,0.000000 25.000000,0.000000 0.000000,0.000000 0.000000,0.000000 0.000000,0.000000-25.000000,0.000000 0.000000,0.000000 25.000000,0.000000 0.000000,0.000000 0.000000,0.000000 0.000000,0.000000 0.000000,0.000000 0.000000,0.000000-25.000000,0.000000 0.000000,-25.000000 25.000000,0.000000 0.000000,25.000000 0.000000,0.000000 0.000000,-25.000000 0.000000,0.000000 0.000000,25.000000 0.000000,0.000000 0.000000,-25.000000-25.000000,0.000000 0.000000,25.000000 25.000000,0.000000 0.000000,-25.000000 0.000000,0.000000 0.000000,0.000000 0.000000,0.000000 0.000000,25.000000 0.000000,0.000000 0.000000,-25.000000 0.000000,0.000000 0.000000,0.000000 0.000000,0.000000 0.000000,25.000000 0.000000,0.000000 0.000000,-25.000000 0.000000,0.000000 0.000000,0.000000 0.000000,0.000000 0.000000,0.000000 0.000000,0.000000 0.000000,0.000000 0.000000,0.000000 0.000000,25.000000 0.000000,0.000000 0.000000,-25.000000 0.000000,0.000000 0.000000,0.000000 0.000000,0.000000 0.000000,25.000000 0.000000,0.000000 0.000000,-25.000000 0.000000,0.000000 0.000000,25.000000 0.000000,0.000000 0.000000,-25.000000 0.000000,0.000000 0.000000,0.000000 0.000000,0.000000 0.000000,25.000000 0.000000,0.000000 0.000000,-25.000000 0.000000,0.000000 0.000000,0.000000 0.000000,0.000000 0.000000,0.000000 0.000000,0.000000 0.000000,25.000000 0.000000,0.000000 0.000000,-25.000000 0.000000,0.000000 0.000000,25.000000 0.000000,0.000000 0.000000,-25.000000 0.000000,0.000000 0.000000,0.000000 0.000000,0.000000 0.000000,0.000000 0.000000,0.000000 0.000000,0.000000 0.000000,0.000000 0.000000,0.000000 0.000000,0.000000 0.000000,0.000000 0.000000,0.000000 0.000000,-25.000000-25.000000</inkml:trace>
</inkml:ink>
</file>

<file path=ppt/ink/ink52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39:23"/>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25150.000000 3450.000000,'-50.000000'0.000000,"25.000000"0.000000,0.000000 0.000000,25.000000-25.000000,0.000000 0.000000,-25.000000 0.000000,0.000000 0.000000,0.000000 0.000000,0.000000 0.000000,0.000000 0.000000,0.000000 0.000000,0.000000 0.000000,0.000000 0.000000,0.000000 25.000000,0.000000 0.000000,0.000000-25.000000,0.000000 0.000000,0.000000 0.000000,0.000000 0.000000,0.000000 0.000000,0.000000 0.000000,0.000000 25.000000,0.000000 0.000000,-25.000000-25.000000,0.000000 0.000000,25.000000 25.000000,0.000000 0.000000,0.000000-25.000000,0.000000 0.000000,0.000000 0.000000,0.000000 0.000000,-25.000000 25.000000,0.000000 0.000000,25.000000-25.000000,0.000000 0.000000,-25.000000 25.000000,0.000000 0.000000,25.000000-25.000000,0.000000 0.000000,-25.000000 25.000000,0.000000 0.000000,25.000000-25.000000,0.000000 0.000000,-25.000000 25.000000,0.000000 0.000000,0.000000-25.000000,0.000000 0.000000,0.000000 25.000000,0.000000 0.000000,0.000000-25.000000,0.000000 0.000000,0.000000 0.000000,0.000000 0.000000,25.000000 25.000000,0.000000 0.000000,-25.000000-25.000000,0.000000 0.000000,0.000000 25.000000,0.000000 0.000000,0.000000-25.000000,0.000000 0.000000,25.000000 25.000000,0.000000 0.000000,-25.000000-25.000000,0.000000 0.000000,0.000000 25.000000,0.000000 0.000000,0.000000-25.000000,0.000000 0.000000,0.000000 25.000000,0.000000 0.000000,0.000000 0.000000,0.000000 0.000000,0.000000-25.000000,0.000000 0.000000,0.000000 25.000000,0.000000 0.000000,0.000000-25.000000,0.000000 0.000000,0.000000 25.000000,0.000000 0.000000,0.000000 0.000000,0.000000 0.000000,-25.000000-25.000000,0.000000 0.000000,25.000000 25.000000,0.000000 0.000000,-25.000000 0.000000,0.000000 0.000000,0.000000 0.000000,0.000000 0.000000,0.000000-25.000000,0.000000 0.000000,25.000000 25.000000,0.000000 0.000000,-25.000000 0.000000,0.000000 0.000000,25.000000 0.000000,0.000000 0.000000,-25.000000-25.000000,0.000000 0.000000,25.000000 25.000000,0.000000 0.000000,-25.000000 0.000000,0.000000 0.000000,25.000000 0.000000,0.000000 0.000000,-25.000000 0.000000,0.000000 0.000000,25.000000 0.000000,0.000000 0.000000,-25.000000-25.000000,0.000000 0.000000,0.000000 25.000000,0.000000 0.000000,0.000000 0.000000,0.000000 0.000000,-25.000000 0.000000,0.000000 0.000000,0.000000 0.000000,0.000000 0.000000,25.000000-25.000000,0.000000 0.000000,-25.000000 25.000000,0.000000 0.000000,25.000000 0.000000,0.000000 0.000000,0.000000 0.000000,0.000000 0.000000,0.000000 0.000000,0.000000 0.000000,0.000000 0.000000,0.000000 0.000000,0.000000 0.000000,0.000000 0.000000,0.000000 0.000000,0.000000 0.000000,0.000000 0.000000,0.000000 0.000000,0.000000 0.000000,0.000000 0.000000,0.000000 0.000000,0.000000 0.000000,-25.000000 0.000000,0.000000 0.000000,0.000000 0.000000,0.000000 0.000000,25.000000 0.000000,0.000000 0.000000,-25.000000 0.000000,0.000000 0.000000,25.000000 0.000000,0.000000 0.000000,0.000000 0.000000,0.000000 0.000000,0.000000 0.000000,0.000000 0.000000,0.000000 0.000000,0.000000 0.000000,25.000000 0.000000,0.000000 0.000000,-25.000000 0.000000,0.000000 0.000000,0.000000 0.000000,0.000000 0.000000,0.000000 0.000000,0.000000 0.000000,0.000000 0.000000,0.000000 0.000000,-25.000000 0.000000,0.000000 0.000000,0.000000 0.000000,0.000000 0.000000,25.000000 0.000000,0.000000 0.000000,0.000000 0.000000,0.000000 0.000000,0.000000 0.000000,0.000000 0.000000,50.000000 0.000000,0.000000 0.000000,-25.000000 0.000000,0.000000 0.000000,0.000000 0.000000,0.000000 0.000000,-25.000000 0.000000,0.000000 0.000000,25.000000 0.000000,0.000000 0.000000,25.000000 0.000000,0.000000 0.000000,0.000000 25.000000,0.000000 0.000000,0.000000-25.000000,0.000000 0.000000,0.000000 0.000000,0.000000 0.000000,0.000000 0.000000,0.000000 0.000000,-25.000000 25.000000,0.000000 0.000000,0.000000-25.000000,0.000000 0.000000,0.000000 0.000000,0.000000 0.000000,-25.000000 25.000000,0.000000 0.000000,50.000000-25.000000,0.000000 0.000000,0.000000 0.000000,0.000000 0.000000,0.000000 0.000000,0.000000 0.000000,0.000000 0.000000,0.000000 0.000000,-25.000000 25.000000,0.000000 0.000000,25.000000-25.000000,0.000000 0.000000,0.000000 0.000000,0.000000 0.000000,0.000000 0.000000,0.000000 0.000000,-50.000000 0.000000,0.000000 0.000000,25.000000 25.000000,0.000000 0.000000,0.000000-25.000000,0.000000 0.000000,0.000000 0.000000,0.000000 0.000000,25.000000 25.000000,0.000000 0.000000,-25.000000-25.000000,0.000000 0.000000,25.000000 0.000000,0.000000 0.000000,-25.000000 0.000000,0.000000 0.000000,0.000000 0.000000,0.000000 0.000000,0.000000 0.000000,0.000000 0.000000,0.000000 25.000000,0.000000 0.000000,0.000000-25.000000,0.000000 0.000000,0.000000 0.000000,0.000000 0.000000,-25.000000 0.000000,0.000000 0.000000,25.000000 0.000000,0.000000 0.000000,0.000000 25.000000,0.000000 0.000000,0.000000-25.000000,0.000000 0.000000,-25.000000 0.000000,0.000000 0.000000,25.000000 0.000000,0.000000 0.000000,25.000000 0.000000,0.000000 0.000000,-25.000000 0.000000,0.000000 0.000000,25.000000 0.000000,0.000000 0.000000,-50.000000 0.000000,0.000000 0.000000,0.000000 0.000000,0.000000 0.000000,50.000000 0.000000,0.000000 0.000000,0.000000 0.000000,0.000000 0.000000,-50.000000 0.000000,0.000000 0.000000,25.000000 0.000000,0.000000 0.000000,-25.000000 25.000000,0.000000 0.000000,25.000000-25.000000,0.000000 0.000000,25.000000 0.000000,0.000000 0.000000,0.000000 0.000000,0.000000 0.000000,-25.000000 0.000000,0.000000 0.000000,25.000000 0.000000,0.000000 0.000000,-25.000000 0.000000,0.000000 0.000000,25.000000 25.000000,0.000000 0.000000,0.000000-25.000000,0.000000 0.000000,-25.000000 0.000000,0.000000 0.000000,25.000000 0.000000,0.000000 0.000000,-25.000000 0.000000,0.000000 0.000000,0.000000 25.000000,0.000000 0.000000,-25.000000-25.000000,0.000000 0.000000,50.000000 0.000000,0.000000 0.000000,-25.000000 0.000000,0.000000 0.000000,25.000000 25.000000,0.000000 0.000000,-25.000000-25.000000,0.000000 0.000000,25.000000 0.000000,0.000000 0.000000,0.000000 0.000000,0.000000 0.000000,-25.000000 25.000000,0.000000 0.000000,25.000000-25.000000,0.000000 0.000000,0.000000 0.000000,0.000000 0.000000,-25.000000 25.000000,0.000000 0.000000,25.000000-25.000000,0.000000 0.000000,0.000000 0.000000,0.000000 0.000000,0.000000 25.000000,0.000000 0.000000,0.000000-25.000000,0.000000 0.000000,-25.000000 0.000000,0.000000 0.000000,25.000000 25.000000,0.000000 0.000000,0.000000-25.000000,0.000000 0.000000,0.000000 0.000000,0.000000 0.000000,0.000000 25.000000,0.000000 0.000000,0.000000-25.000000,0.000000 0.000000,0.000000 0.000000,0.000000 0.000000,0.000000 25.000000,0.000000 0.000000,0.000000-25.000000,0.000000 0.000000,0.000000 25.000000,0.000000 0.000000,-50.000000 0.000000,0.000000 0.000000,50.000000-25.000000,0.000000 0.000000,0.000000 25.000000,0.000000 0.000000,0.000000-25.000000,0.000000 0.000000,0.000000 25.000000,0.000000 0.000000,0.000000 0.000000,0.000000 0.000000,-25.000000-25.000000,0.000000 0.000000,25.000000 25.000000,0.000000 0.000000,0.000000 0.000000,0.000000 0.000000,0.000000-25.000000,0.000000 0.000000,0.000000 25.000000,0.000000 0.000000,0.000000 0.000000,0.000000 0.000000,0.000000 0.000000,0.000000 0.000000,0.000000 0.000000,0.000000 0.000000,0.000000-25.000000,0.000000 0.000000,0.000000 25.000000,0.000000 0.000000,0.000000 0.000000,0.000000 0.000000,25.000000 0.000000,0.000000 0.000000,-25.000000 0.000000,0.000000 0.000000,0.000000 0.000000,0.000000 0.000000,-25.000000 25.000000,0.000000 0.000000,25.000000 0.000000,0.000000 0.000000,-25.000000 0.000000,0.000000 0.000000,25.000000-25.000000,0.000000 0.000000,0.000000 25.000000,0.000000 0.000000,0.000000-50.000000,0.000000 0.000000,25.000000 25.000000,0.000000 0.000000,-25.000000 0.000000,0.000000 0.000000,0.000000 0.000000,0.000000 0.000000,-25.000000 25.000000,0.000000 0.000000,25.000000 0.000000,0.000000 0.000000,0.000000-25.000000,0.000000 0.000000,0.000000 0.000000,0.000000 0.000000,0.000000 0.000000,0.000000 0.000000,25.000000 0.000000,0.000000 0.000000,-50.000000 25.000000,0.000000 0.000000,25.000000 0.000000,0.000000 0.000000,0.000000 0.000000,0.000000 0.000000,-25.000000 0.000000,0.000000 0.000000,25.000000 0.000000,0.000000 0.000000,0.000000 0.000000,0.000000 0.000000,0.000000 25.000000,0.000000 0.000000,0.000000-25.000000,0.000000 0.000000,0.000000 0.000000,0.000000 0.000000,0.000000 25.000000,0.000000 0.000000,25.000000-25.000000,0.000000 0.000000,-25.000000 0.000000,0.000000 0.000000,0.000000 0.000000,0.000000 0.000000,0.000000 0.000000,0.000000 0.000000,0.000000 0.000000,0.000000 0.000000,0.000000 0.000000,0.000000 0.000000,0.000000 0.000000,0.000000 0.000000,25.000000-25.000000,0.000000 0.000000,-25.000000 25.000000,0.000000 0.000000,0.000000 0.000000,0.000000 0.000000,0.000000-25.000000,0.000000 0.000000,0.000000 25.000000,0.000000 0.000000,25.000000 0.000000,0.000000 0.000000,-25.000000 0.000000,0.000000 0.000000,25.000000 0.000000,0.000000 0.000000,-25.000000 0.000000,0.000000 0.000000,25.000000 25.000000,0.000000 0.000000,0.000000-25.000000,0.000000 0.000000,-25.000000 25.000000,0.000000 0.000000,25.000000-25.000000,0.000000 0.000000,0.000000 25.000000,0.000000 0.000000,0.000000-25.000000,0.000000 0.000000,0.000000 0.000000,0.000000 0.000000,0.000000 0.000000,0.000000 0.000000,0.000000 0.000000,0.000000 0.000000,0.000000-25.000000,0.000000 0.000000,0.000000 25.000000,0.000000 0.000000,0.000000 0.000000,0.000000 0.000000,0.000000-25.000000,0.000000 0.000000,0.000000 25.000000,0.000000 0.000000,0.000000 0.000000,0.000000 0.000000,0.000000-25.000000,0.000000 0.000000,0.000000 25.000000,0.000000 0.000000,0.000000-25.000000,0.000000 0.000000,0.000000 25.000000,0.000000 0.000000,0.000000 0.000000,0.000000 0.000000,0.000000 0.000000,0.000000 0.000000,0.000000 0.000000,0.000000 0.000000,0.000000 25.000000,0.000000 0.000000,0.000000-25.000000,0.000000 0.000000,0.000000 25.000000,0.000000 0.000000,0.000000 0.000000,0.000000 0.000000,0.000000-25.000000,0.000000 0.000000,25.000000 25.000000,0.000000 0.000000,-25.000000-25.000000,0.000000 0.000000,0.000000 0.000000,0.000000 0.000000,0.000000 0.000000,0.000000 0.000000,0.000000 0.000000,0.000000 0.000000,0.000000 0.000000,0.000000 0.000000,25.000000 0.000000,0.000000 0.000000,-25.000000-25.000000,0.000000 0.000000,0.000000 25.000000,0.000000 0.000000,0.000000-25.000000,0.000000 0.000000,0.000000 25.000000,0.000000 0.000000,0.000000 0.000000,0.000000 0.000000,0.000000 0.000000,0.000000 0.000000,0.000000 0.000000,0.000000 0.000000,25.000000 0.000000,0.000000 0.000000,-25.000000 0.000000,0.000000 0.000000,0.000000 50.000000,0.000000 0.000000,0.000000-25.000000,0.000000 0.000000,0.000000 0.000000,0.000000 0.000000,0.000000 0.000000,0.000000 0.000000,0.000000 0.000000,0.000000 0.000000,0.000000 0.000000,0.000000 0.000000,0.000000 0.000000,0.000000 0.000000,0.000000 0.000000,0.000000 0.000000,0.000000-25.000000,0.000000 0.000000,0.000000-25.000000,0.000000 0.000000,0.000000 50.000000,0.000000 0.000000,0.000000-25.000000,0.000000 0.000000,0.000000 0.000000,0.000000 0.000000,0.000000 0.000000,0.000000 0.000000,0.000000 0.000000,0.000000 0.000000,0.000000 0.000000,0.000000 0.000000,0.000000 25.000000,0.000000 0.000000,0.000000 0.000000,0.000000 0.000000,0.000000-25.000000,0.000000 0.000000,25.000000 25.000000,0.000000 0.000000,-25.000000 0.000000,0.000000 0.000000,0.000000 0.000000,0.000000 0.000000,25.000000 0.000000,0.000000 0.000000,-25.000000-25.000000,0.000000 0.000000,25.000000 0.000000,0.000000 0.000000,-25.000000 25.000000,0.000000 0.000000,25.000000-25.000000,0.000000 0.000000,-25.000000 0.000000,0.000000 0.000000,25.000000 0.000000,0.000000 0.000000,-25.000000 0.000000,0.000000 0.000000,25.000000 0.000000,0.000000 0.000000,-25.000000 0.000000,0.000000 0.000000,25.000000 0.000000,0.000000 0.000000,-25.000000 25.000000,0.000000 0.000000,0.000000 0.000000,0.000000 0.000000,25.000000 0.000000,0.000000 0.000000,-25.000000 25.000000,0.000000 0.000000,25.000000-25.000000,0.000000 0.000000,-25.000000 25.000000,0.000000 0.000000,25.000000-25.000000,0.000000 0.000000,-25.000000 0.000000,0.000000 0.000000,0.000000 0.000000,0.000000 0.000000,25.000000 0.000000,0.000000 0.000000,-25.000000-25.000000,0.000000 0.000000,25.000000 25.000000,0.000000 0.000000,-25.000000 0.000000,0.000000 0.000000,25.000000-25.000000,0.000000 0.000000,-25.000000 25.000000,0.000000 0.000000,25.000000 25.000000,0.000000 0.000000,-25.000000-25.000000,0.000000 0.000000,0.000000 25.000000,0.000000 0.000000,25.000000 0.000000,0.000000 0.000000,-25.000000-25.000000,0.000000 0.000000,0.000000 25.000000,0.000000 0.000000,0.000000-25.000000,0.000000 0.000000,0.000000-25.000000,0.000000 0.000000,0.000000 25.000000,0.000000 0.000000,25.000000 0.000000,0.000000 0.000000,-25.000000-25.000000,0.000000 0.000000,0.000000 0.000000,0.000000 0.000000,0.000000 25.000000,0.000000 0.000000,25.000000-25.000000,0.000000 0.000000,-25.000000 25.000000,0.000000 0.000000,0.000000 25.000000,0.000000 0.000000,0.000000-25.000000,0.000000 0.000000,0.000000 0.000000,0.000000 0.000000,0.000000 0.000000,0.000000 0.000000,0.000000 0.000000,0.000000 0.000000,25.000000 0.000000,0.000000 0.000000,-25.000000 0.000000,0.000000 0.000000,0.000000 0.000000,0.000000 0.000000,0.000000-25.000000,0.000000 0.000000,25.000000 25.000000,0.000000 0.000000,-25.000000-25.000000,0.000000 0.000000,0.000000 25.000000,0.000000 0.000000,0.000000 0.000000,0.000000 0.000000,25.000000-25.000000,0.000000 0.000000,-25.000000 25.000000,0.000000 0.000000,0.000000 0.000000,0.000000 0.000000,25.000000 0.000000,0.000000 0.000000,-25.000000 0.000000,0.000000 0.000000,25.000000 0.000000,0.000000 0.000000,0.000000-25.000000,0.000000 0.000000,-25.000000 25.000000,0.000000 0.000000,25.000000 0.000000,0.000000 0.000000,0.000000-25.000000,0.000000 0.000000,-25.000000 0.000000,0.000000 0.000000,25.000000 0.000000,0.000000 0.000000,-25.000000 0.000000,0.000000 0.000000,25.000000-25.000000,0.000000 0.000000,0.000000 25.000000,0.000000 0.000000,-25.000000-25.000000,0.000000 0.000000,25.000000 25.000000,0.000000 0.000000,-25.000000 0.000000,0.000000 0.000000,25.000000 0.000000,0.000000 0.000000,-25.000000 0.000000,0.000000 0.000000,25.000000 25.000000,0.000000 0.000000,-25.000000-25.000000,0.000000 0.000000,25.000000 25.000000,0.000000 0.000000,-25.000000-25.000000,0.000000 0.000000,0.000000 25.000000,0.000000 0.000000,25.000000 0.000000,0.000000 0.000000,-25.000000-25.000000,0.000000 0.000000,0.000000 25.000000,0.000000 0.000000,25.000000-25.000000,0.000000 0.000000,-25.000000 0.000000,0.000000 0.000000,0.000000 0.000000,0.000000 0.000000,25.000000-25.000000,0.000000 0.000000,-25.000000 25.000000,0.000000 0.000000,0.000000-25.000000,0.000000 0.000000,25.000000 0.000000,0.000000 0.000000,-25.000000 0.000000,0.000000 0.000000,0.000000 0.000000,0.000000 0.000000,25.000000-25.000000,0.000000 0.000000,-25.000000 25.000000,0.000000 0.000000,0.000000 0.000000,0.000000 0.000000,25.000000-25.000000,0.000000 0.000000,-25.000000 25.000000,0.000000 0.000000,0.000000 0.000000,0.000000 0.000000,25.000000-25.000000,0.000000 0.000000,0.000000-25.000000,0.000000 0.000000,-25.000000 0.000000,0.000000 0.000000,25.000000 0.000000</inkml:trace>
</inkml:ink>
</file>

<file path=ppt/ink/ink5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49:13"/>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20440.000000 4450.000000,'0.000000'-20.000000,"0.000000"10.000000,0.000000 0.000000,0.000000 0.000000,0.000000 0.000000,0.000000 0.000000,0.000000 0.000000,-10.000000-10.000000,-1.000000 0.000000,11.000000 0.000000,0.000000 0.000000,0.000000 0.000000,0.000000 0.000000,0.000000-20.000000,0.000000 0.000000,-10.000000 0.000000,1.000000 0.000000,9.000000-10.000000,0.000000 0.000000,0.000000 20.000000,0.000000 0.000000,-10.000000 0.000000,0.000000 0.000000,10.000000 10.000000,0.000000 0.000000,0.000000 10.000000,0.000000 0.000000,0.000000 30.000000,0.000000 0.000000,0.000000 10.000000,0.000000 0.000000,0.000000 0.000000,0.000000 0.000000,10.000000 10.000000,0.000000 0.000000,-10.000000 0.000000,0.000000 0.000000,9.000000 0.000000,1.000000 0.000000,1.000000 0.000000,-1.000000 0.000000,-10.000000-10.000000,0.000000 0.000000,10.000000-10.000000,-1.000000 0.000000,1.000000 10.000000,1.000000 0.000000,-1.000000-20.000000,0.000000 0.000000,-1.000000 0.000000,1.000000 0.000000,1.000000 0.000000,-1.000000 0.000000,0.000000 0.000000,-1.000000 0.000000,1.000000-10.000000</inkml:trace>
</inkml:ink>
</file>

<file path=ppt/ink/ink53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39:25"/>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6000.000000 26050.000000,'-50.000000'-50.000000,"50.000000"25.000000,0.000000 0.000000,-25.000000 0.000000,0.000000 0.000000,25.000000 50.000000,0.000000 0.000000,0.000000 0.000000,0.000000 0.000000,25.000000 0.000000,0.000000 0.000000,-25.000000 25.000000,0.000000 0.000000,25.000000 0.000000,0.000000 0.000000,0.000000-25.000000,0.000000 0.000000,-25.000000 25.000000,0.000000 0.000000,25.000000 0.000000,0.000000 0.000000,0.000000 0.000000,0.000000 0.000000,0.000000 0.000000,0.000000 0.000000,-25.000000 0.000000,0.000000 0.000000,25.000000 0.000000,0.000000 0.000000,0.000000 0.000000,0.000000 0.000000,-25.000000 0.000000,0.000000 0.000000,25.000000-25.000000,0.000000 0.000000,-25.000000 0.000000,0.000000 0.000000,25.000000 0.000000,0.000000 0.000000,0.000000 0.000000,0.000000 0.000000,-25.000000-50.000000,0.000000 0.000000,0.000000 0.000000,0.000000 0.000000,0.000000 0.000000,0.000000 0.000000,0.000000 0.000000,0.000000 0.000000,0.000000 0.000000,0.000000 0.000000,25.000000 0.000000,0.000000 0.000000,0.000000 0.000000,0.000000 0.000000,0.000000 0.000000,0.000000 0.000000,0.000000-25.000000,0.000000 0.000000,0.000000 25.000000,0.000000 0.000000,25.000000 0.000000,0.000000 0.000000,0.000000-25.000000,0.000000 0.000000,0.000000 0.000000,0.000000 0.000000,0.000000 25.000000,0.000000 0.000000,0.000000 0.000000,0.000000 0.000000,0.000000-25.000000,0.000000 0.000000,-25.000000 50.000000,0.000000 0.000000,0.000000-25.000000,0.000000 0.000000,0.000000 25.000000,0.000000 0.000000,-50.000000 0.000000,0.000000 0.000000,0.000000 0.000000,0.000000 0.000000,25.000000 25.000000,0.000000 0.000000,-25.000000-25.000000,0.000000 0.000000,0.000000 0.000000,0.000000 0.000000,0.000000 0.000000,0.000000 0.000000,0.000000 0.000000,0.000000 0.000000,-25.000000 0.000000,0.000000 0.000000,25.000000 0.000000,0.000000 0.000000,-25.000000 0.000000,0.000000 0.000000,0.000000-25.000000,0.000000 0.000000,-25.000000 25.000000,0.000000 0.000000,-25.000000-25.000000,0.000000 0.000000,25.000000 0.000000,0.000000 0.000000,0.000000 0.000000,0.000000 0.000000,-25.000000 0.000000,0.000000 0.000000,50.000000 25.000000,0.000000 0.000000,-25.000000-25.000000,0.000000 0.000000,25.000000 25.000000,0.000000 0.000000,25.000000 0.000000,0.000000 0.000000,0.000000 0.000000,0.000000 0.000000,0.000000 0.000000,0.000000 0.000000,75.000000 25.000000</inkml:trace>
</inkml:ink>
</file>

<file path=ppt/ink/ink53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39:31"/>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27150.000000 9050.000000,'-50.000000'0.000000,"25.000000"0.000000,0.000000 0.000000,0.000000 0.000000,0.000000 0.000000,0.000000 0.000000,0.000000 0.000000,0.000000 0.000000,0.000000 0.000000,50.000000 0.000000,0.000000 0.000000,25.000000 0.000000,0.000000 0.000000,-25.000000 0.000000,0.000000 0.000000,25.000000 0.000000,0.000000 0.000000,0.000000 0.000000,0.000000 0.000000,0.000000 0.000000,0.000000 0.000000,0.000000-25.000000,0.000000 0.000000,50.000000 25.000000,0.000000 0.000000,-25.000000-25.000000,0.000000 0.000000,25.000000 25.000000,0.000000 0.000000,0.000000-25.000000,0.000000 0.000000,0.000000 25.000000,0.000000 0.000000,0.000000 0.000000,0.000000 0.000000,0.000000 0.000000,0.000000 0.000000,0.000000 0.000000,0.000000 0.000000,-25.000000 0.000000,0.000000 0.000000,0.000000 0.000000,0.000000 0.000000,0.000000 0.000000,0.000000 0.000000,-25.000000 0.000000,0.000000 0.000000,0.000000 0.000000,0.000000 0.000000,25.000000 0.000000,0.000000 0.000000,-25.000000 0.000000,0.000000 0.000000,0.000000 25.000000,0.000000 0.000000,0.000000-25.000000,0.000000 0.000000,25.000000 0.000000,0.000000 0.000000,-25.000000 0.000000,0.000000 0.000000,0.000000 25.000000,0.000000 0.000000,0.000000-25.000000,0.000000 0.000000,0.000000 0.000000,0.000000 0.000000,0.000000 0.000000,0.000000 0.000000,0.000000 25.000000,0.000000 0.000000,0.000000-25.000000,0.000000 0.000000,-25.000000 0.000000,0.000000 0.000000,25.000000 0.000000,0.000000 0.000000,-25.000000 0.000000,0.000000 0.000000,0.000000 0.000000,0.000000 0.000000,0.000000 0.000000,0.000000 0.000000,0.000000 0.000000,0.000000 0.000000,0.000000 0.000000,0.000000 0.000000,0.000000-25.000000,0.000000 0.000000,-25.000000 50.000000</inkml:trace>
</inkml:ink>
</file>

<file path=ppt/ink/ink53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42:53"/>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57350.000000 8950.000000,'100.000000'0.000000,"-75.000000"0.000000,0.000000 0.000000,75.000000-25.000000,0.000000 0.000000,25.000000 25.000000,0.000000 0.000000,25.000000 0.000000,0.000000 0.000000,25.000000 0.000000,0.000000 0.000000,50.000000 0.000000,0.000000 0.000000,50.000000 0.000000,0.000000 0.000000,-25.000000 0.000000,0.000000 0.000000,25.000000 0.000000,0.000000 0.000000,-50.000000 25.000000,0.000000 0.000000,0.000000-25.000000,0.000000 0.000000,25.000000 25.000000,0.000000 0.000000,-75.000000-25.000000,0.000000 0.000000,0.000000 25.000000,0.000000 0.000000,-50.000000-25.000000,0.000000 0.000000,-25.000000 25.000000,0.000000 0.000000,-25.000000-25.000000,0.000000 0.000000,-25.000000 25.000000,0.000000 0.000000,-75.000000-25.000000,0.000000 0.000000,-50.000000 0.000000,0.000000 0.000000,-50.000000 0.000000,0.000000 0.000000,-50.000000-25.000000,0.000000 0.000000,0.000000 25.000000,0.000000 0.000000,-75.000000 0.000000,0.000000 0.000000,-25.000000-25.000000,0.000000 0.000000,0.000000 25.000000,0.000000 0.000000,-25.000000 0.000000,0.000000 0.000000,-50.000000-25.000000,0.000000 0.000000,0.000000 25.000000,0.000000 0.000000,25.000000 0.000000,0.000000 0.000000,100.000000 0.000000,0.000000 0.000000,50.000000 0.000000,0.000000 0.000000,25.000000 0.000000,0.000000 0.000000,100.000000 0.000000,0.000000 0.000000,75.000000 0.000000,0.000000 0.000000,100.000000 0.000000,0.000000 0.000000,75.000000 0.000000,0.000000 0.000000,50.000000-25.000000,0.000000 0.000000,25.000000 25.000000,0.000000 0.000000,0.000000 0.000000,0.000000 0.000000,75.000000 0.000000,0.000000 0.000000,0.000000 0.000000,0.000000 0.000000,0.000000 0.000000,0.000000 0.000000,50.000000 0.000000,0.000000 0.000000,-100.000000 0.000000,0.000000 0.000000,-50.000000 0.000000,0.000000 0.000000,-25.000000 25.000000,0.000000 0.000000,-75.000000-25.000000,0.000000 0.000000,-50.000000 0.000000,0.000000 0.000000,-25.000000 0.000000,0.000000 0.000000,-50.000000 0.000000,0.000000 0.000000,-25.000000-25.000000,0.000000 0.000000,-25.000000 25.000000,0.000000 0.000000,-25.000000 0.000000,0.000000 0.000000,0.000000 0.000000,0.000000 0.000000,0.000000 0.000000,0.000000 0.000000,-25.000000 0.000000,0.000000 0.000000,25.000000 0.000000,0.000000 0.000000,0.000000 0.000000,0.000000 0.000000,0.000000 0.000000,0.000000 0.000000,50.000000 25.000000,0.000000 0.000000,-50.000000-25.000000</inkml:trace>
</inkml:ink>
</file>

<file path=ppt/ink/ink53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42:59"/>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8400.000000 12500.000000,'50.000000'0.000000,"-25.000000"0.000000,0.000000 0.000000,0.000000 25.000000,0.000000 0.000000,0.000000-25.000000,0.000000 0.000000,0.000000 0.000000,0.000000 0.000000,25.000000 0.000000,0.000000 0.000000,-25.000000 0.000000,0.000000 0.000000,50.000000-25.000000,0.000000 0.000000,0.000000 25.000000,0.000000 0.000000,0.000000-25.000000,0.000000 0.000000,0.000000 25.000000,0.000000 0.000000,0.000000 0.000000,0.000000 0.000000,0.000000 0.000000,0.000000 0.000000,0.000000 0.000000,0.000000 0.000000,-25.000000 0.000000,0.000000 0.000000,25.000000 0.000000,0.000000 0.000000,-25.000000 0.000000,0.000000 0.000000,0.000000 0.000000,0.000000 0.000000,0.000000 0.000000,0.000000 0.000000,25.000000 0.000000,0.000000 0.000000,0.000000 0.000000,0.000000 0.000000,0.000000 0.000000,0.000000 0.000000,25.000000 0.000000,0.000000 0.000000,-25.000000 0.000000,0.000000 0.000000,50.000000 0.000000,0.000000 0.000000,0.000000 0.000000,0.000000 0.000000,-25.000000 0.000000,0.000000 0.000000,25.000000-25.000000,0.000000 0.000000,0.000000 25.000000,0.000000 0.000000,-25.000000-25.000000,0.000000 0.000000,25.000000 25.000000,0.000000 0.000000,0.000000-25.000000,0.000000 0.000000,0.000000 25.000000,0.000000 0.000000,25.000000-25.000000,0.000000 0.000000,0.000000 25.000000,0.000000 0.000000,-25.000000 0.000000,0.000000 0.000000,-25.000000-25.000000,0.000000 0.000000,0.000000 25.000000,0.000000 0.000000,0.000000 0.000000,0.000000 0.000000,-25.000000 0.000000,0.000000 0.000000,0.000000 0.000000,0.000000 0.000000,0.000000 0.000000,0.000000 0.000000,0.000000 0.000000,0.000000 0.000000,25.000000 0.000000,0.000000 0.000000,-25.000000 0.000000,0.000000 0.000000,25.000000 25.000000,0.000000 0.000000,-25.000000-25.000000,0.000000 0.000000,0.000000 0.000000,0.000000 0.000000,25.000000 0.000000,0.000000 0.000000,0.000000 0.000000,0.000000 0.000000,0.000000 0.000000,0.000000 0.000000,25.000000-25.000000,0.000000 0.000000,25.000000 25.000000,0.000000 0.000000,0.000000-25.000000,0.000000 0.000000,0.000000 25.000000,0.000000 0.000000,25.000000-25.000000,0.000000 0.000000,-75.000000 25.000000,0.000000 0.000000,25.000000 0.000000,0.000000 0.000000,0.000000 0.000000,0.000000 0.000000,-50.000000 0.000000,0.000000 0.000000,25.000000 0.000000,0.000000 0.000000,25.000000 0.000000,0.000000 0.000000,-25.000000 0.000000,0.000000 0.000000,0.000000 0.000000,0.000000 0.000000,0.000000 0.000000,0.000000 0.000000,0.000000 0.000000,0.000000 0.000000,-25.000000 0.000000,0.000000 0.000000,25.000000 0.000000,0.000000 0.000000,-25.000000 25.000000,0.000000 0.000000,25.000000-25.000000,0.000000 0.000000,0.000000 0.000000,0.000000 0.000000,-25.000000 0.000000,0.000000 0.000000,25.000000 0.000000,0.000000 0.000000,25.000000 0.000000,0.000000 0.000000,0.000000 0.000000,0.000000 0.000000,-25.000000 0.000000,0.000000 0.000000,25.000000 0.000000,0.000000 0.000000,-25.000000 0.000000,0.000000 0.000000,-25.000000-25.000000,0.000000 0.000000,25.000000 25.000000,0.000000 0.000000,-25.000000 0.000000,0.000000 0.000000,25.000000 0.000000,0.000000 0.000000,0.000000 0.000000,0.000000 0.000000,0.000000 0.000000,0.000000 0.000000,0.000000 0.000000,0.000000 0.000000,25.000000 0.000000,0.000000 0.000000,-50.000000 25.000000,0.000000 0.000000,25.000000-25.000000,0.000000 0.000000,0.000000 0.000000,0.000000 0.000000,0.000000 0.000000,0.000000 0.000000,-25.000000 25.000000,0.000000 0.000000,25.000000-25.000000,0.000000 0.000000,-25.000000 0.000000,0.000000 0.000000,25.000000 0.000000,0.000000 0.000000,0.000000 0.000000,0.000000 0.000000,0.000000 0.000000,0.000000 0.000000,-25.000000 0.000000,0.000000 0.000000,25.000000 0.000000,0.000000 0.000000,-25.000000 0.000000,0.000000 0.000000,0.000000 0.000000,0.000000 0.000000,25.000000 0.000000,0.000000 0.000000,-50.000000 0.000000,0.000000 0.000000,25.000000 25.000000,0.000000 0.000000,0.000000-25.000000,0.000000 0.000000,0.000000 0.000000,0.000000 0.000000,25.000000 0.000000,0.000000 0.000000,0.000000 0.000000,0.000000 0.000000,0.000000 0.000000,0.000000 0.000000,0.000000 0.000000,0.000000 0.000000,25.000000 0.000000,0.000000 0.000000,-25.000000 0.000000,0.000000 0.000000,0.000000 0.000000,0.000000 0.000000,0.000000 0.000000,0.000000 0.000000,0.000000 0.000000,0.000000 0.000000,0.000000 0.000000,0.000000 0.000000,0.000000 0.000000,0.000000 0.000000,0.000000 0.000000,0.000000 0.000000,0.000000 0.000000,0.000000 0.000000,0.000000 0.000000,0.000000 0.000000,-25.000000 0.000000,0.000000 0.000000,25.000000 25.000000,0.000000 0.000000,-25.000000-25.000000,0.000000 0.000000,25.000000 0.000000,0.000000 0.000000,-25.000000 0.000000,0.000000 0.000000,0.000000 0.000000,0.000000 0.000000,0.000000 0.000000,0.000000 0.000000,25.000000 0.000000,0.000000 0.000000,0.000000 0.000000,0.000000 0.000000,0.000000 0.000000,0.000000 0.000000,25.000000 0.000000,0.000000 0.000000,-25.000000 0.000000,0.000000 0.000000,25.000000 0.000000,0.000000 0.000000,-25.000000 0.000000,0.000000 0.000000,-25.000000 0.000000,0.000000 0.000000,0.000000 0.000000,0.000000 0.000000,25.000000 0.000000,0.000000 0.000000,-25.000000 0.000000,0.000000 0.000000,0.000000 0.000000,0.000000 0.000000,25.000000 0.000000,0.000000 0.000000,-25.000000 0.000000,0.000000 0.000000,0.000000 0.000000,0.000000 0.000000,25.000000 0.000000,0.000000 0.000000,-25.000000 0.000000,0.000000 0.000000,-25.000000 0.000000,0.000000 0.000000,25.000000 25.000000,0.000000 0.000000,-25.000000-25.000000,0.000000 0.000000,0.000000 0.000000,0.000000 0.000000,0.000000 0.000000,0.000000 0.000000,0.000000 25.000000,0.000000 0.000000,-25.000000-25.000000,0.000000 0.000000,25.000000 0.000000,0.000000 0.000000,0.000000 0.000000,0.000000 0.000000,0.000000 0.000000,0.000000 0.000000,0.000000 0.000000,0.000000 0.000000,0.000000 0.000000,0.000000 0.000000,0.000000 0.000000,0.000000 0.000000,25.000000 0.000000,0.000000 0.000000,-25.000000 0.000000,0.000000 0.000000,0.000000 0.000000,0.000000 0.000000,0.000000 0.000000,0.000000 0.000000,0.000000 0.000000,0.000000 0.000000,0.000000 0.000000,0.000000 0.000000,0.000000 25.000000,0.000000 0.000000,-25.000000-25.000000,0.000000 0.000000,25.000000 0.000000,0.000000 0.000000,-25.000000 0.000000,0.000000 0.000000,25.000000 0.000000,0.000000 0.000000,-25.000000 0.000000,0.000000 0.000000,25.000000 0.000000,0.000000 0.000000,0.000000 0.000000,0.000000 0.000000,0.000000 0.000000,0.000000 0.000000,25.000000 0.000000,0.000000 0.000000,0.000000 0.000000,0.000000 0.000000,0.000000 0.000000,0.000000 0.000000,25.000000 0.000000,0.000000 0.000000,0.000000 0.000000,0.000000 0.000000,0.000000 0.000000,0.000000 0.000000,0.000000 0.000000,0.000000 0.000000,25.000000 0.000000,0.000000 0.000000,-25.000000 0.000000,0.000000 0.000000,0.000000 0.000000,0.000000 0.000000,-25.000000 0.000000,0.000000 0.000000,0.000000 0.000000,0.000000 0.000000,0.000000 0.000000,0.000000 0.000000,-25.000000 0.000000,0.000000 0.000000,25.000000 0.000000,0.000000 0.000000,-25.000000 0.000000,0.000000 0.000000,25.000000 0.000000,0.000000 0.000000,-25.000000 0.000000,0.000000 0.000000,25.000000 0.000000,0.000000 0.000000,0.000000-25.000000,0.000000 0.000000,25.000000 25.000000,0.000000 0.000000,-25.000000 0.000000,0.000000 0.000000,25.000000 0.000000,0.000000 0.000000,-25.000000 0.000000,0.000000 0.000000,0.000000 0.000000,0.000000 0.000000,0.000000-25.000000,0.000000 0.000000,25.000000 25.000000,0.000000 0.000000,-25.000000 0.000000,0.000000 0.000000,25.000000 0.000000,0.000000 0.000000,0.000000 0.000000,0.000000 0.000000,50.000000 0.000000,0.000000 0.000000,-25.000000 0.000000,0.000000 0.000000,25.000000 0.000000,0.000000 0.000000,-25.000000 0.000000,0.000000 0.000000,25.000000 0.000000,0.000000 0.000000,0.000000 0.000000,0.000000 0.000000,-25.000000 25.000000,0.000000 0.000000,25.000000-25.000000,0.000000 0.000000,25.000000 0.000000,0.000000 0.000000,-50.000000 0.000000,0.000000 0.000000,0.000000 0.000000,0.000000 0.000000,0.000000 0.000000,0.000000 0.000000,-25.000000 0.000000,0.000000 0.000000,-25.000000 0.000000,0.000000 0.000000,0.000000 0.000000,0.000000 0.000000,0.000000 0.000000,0.000000 0.000000,-25.000000 25.000000,0.000000 0.000000,25.000000-25.000000,0.000000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0.000000,25.000000 0.000000,0.000000 0.000000,-25.000000 0.000000,0.000000 0.000000,25.000000 0.000000,0.000000 0.000000,0.000000 0.000000,0.000000 0.000000,25.000000 0.000000,0.000000 0.000000,0.000000 0.000000,0.000000 0.000000,0.000000 0.000000,0.000000 0.000000,0.000000 25.000000,0.000000 0.000000,0.000000-25.000000,0.000000 0.000000,0.000000 0.000000,0.000000 0.000000,-25.000000 0.000000,0.000000 0.000000,25.000000 25.000000,0.000000 0.000000,-25.000000-25.000000,0.000000 0.000000,0.000000 0.000000,0.000000 0.000000,25.000000 0.000000,0.000000 0.000000,-25.000000 0.000000,0.000000 0.000000,0.000000 25.000000,0.000000 0.000000,0.000000-25.000000,0.000000 0.000000,0.000000 0.000000,0.000000 0.000000,0.000000 0.000000,0.000000 0.000000,25.000000 0.000000,0.000000 0.000000,0.000000 0.000000,0.000000 0.000000,-25.000000 0.000000,0.000000 0.000000,25.000000 0.000000,0.000000 0.000000,0.000000 0.000000,0.000000 0.000000,-25.000000 0.000000,0.000000 0.000000,0.000000 0.000000,0.000000 0.000000,0.000000 0.000000,0.000000 0.000000,0.000000 0.000000,0.000000 0.000000,0.000000 0.000000,0.000000 0.000000,0.000000 0.000000,0.000000 0.000000,0.000000 0.000000,0.000000 0.000000,25.000000 0.000000,0.000000 0.000000,-25.000000 25.000000,0.000000 0.000000,0.000000-25.000000,0.000000 0.000000,25.000000 0.000000,0.000000 0.000000,-50.000000 0.000000,0.000000 0.000000,25.000000 0.000000,0.000000 0.000000,-25.000000 0.000000,0.000000 0.000000,25.000000 0.000000,0.000000 0.000000,-25.000000 0.000000,0.000000 0.000000,25.000000 0.000000,0.000000 0.000000,-25.000000 0.000000,0.000000 0.000000,0.000000 0.000000,0.000000 0.000000,50.000000 0.000000,0.000000 0.000000,-50.000000 0.000000,0.000000 0.000000,25.000000 0.000000,0.000000 0.000000,0.000000 0.000000,0.000000 0.000000,-25.000000 0.000000,0.000000 0.000000,25.000000 0.000000,0.000000 0.000000,0.000000 0.000000,0.000000 0.000000,0.000000 0.000000,0.000000 0.000000,0.000000 0.000000,0.000000 0.000000,25.000000 0.000000,0.000000 0.000000,0.000000 0.000000,0.000000 0.000000,0.000000 0.000000,0.000000 0.000000,0.000000 0.000000,0.000000 0.000000,0.000000 0.000000,0.000000 0.000000,0.000000 0.000000,0.000000 0.000000,0.000000 25.000000,0.000000 0.000000,0.000000-25.000000,0.000000 0.000000,0.000000 0.000000,0.000000 0.000000,25.000000 0.000000,0.000000 0.000000,-25.000000 25.000000,0.000000 0.000000,25.000000-25.000000,0.000000 0.000000,-25.000000 0.000000,0.000000 0.000000,0.000000 0.000000,0.000000 0.000000,0.000000 25.000000,0.000000 0.000000,0.000000-25.000000,0.000000 0.000000,-25.000000 0.000000,0.000000 0.000000,25.000000 0.000000,0.000000 0.000000,25.000000 0.000000,0.000000 0.000000,-25.000000 0.000000,0.000000 0.000000,0.000000 0.000000,0.000000 0.000000,-25.000000 0.000000,0.000000 0.000000,-25.000000 0.000000,0.000000 0.000000,25.000000 0.000000,0.000000 0.000000,0.000000 0.000000,0.000000 0.000000,-25.000000 0.000000,0.000000 0.000000,25.000000 0.000000,0.000000 0.000000,25.000000 0.000000,0.000000 0.000000,0.000000 0.000000,0.000000 0.000000,0.000000 0.000000,0.000000 0.000000,0.000000 0.000000,0.000000 0.000000,0.000000 0.000000,0.000000 0.000000,-25.000000 0.000000,0.000000 0.000000,25.000000 0.000000,0.000000 0.000000,-25.000000 0.000000,0.000000 0.000000,25.000000 0.000000,0.000000 0.000000,0.000000 0.000000,0.000000 0.000000,0.000000 0.000000,0.000000 0.000000,25.000000 0.000000,0.000000 0.000000,-25.000000 0.000000,0.000000 0.000000,0.000000 0.000000,0.000000 0.000000,25.000000 25.000000,0.000000 0.000000,-50.000000-25.000000,0.000000 0.000000,25.000000 0.000000,0.000000 0.000000,25.000000 0.000000,0.000000 0.000000,-25.000000 0.000000,0.000000 0.000000,0.000000 0.000000,0.000000 0.000000,-25.000000 0.000000,0.000000 0.000000,0.000000 0.000000,0.000000 0.000000,-25.000000 0.000000,0.000000 0.000000,0.000000 0.000000,0.000000 0.000000,-25.000000 0.000000,0.000000 0.000000,25.000000 0.000000,0.000000 0.000000,-25.000000 0.000000,0.000000 0.000000,0.000000 0.000000,0.000000 0.000000,0.000000 0.000000,0.000000 0.000000,0.000000-25.000000,0.000000 0.000000,0.000000 25.000000,0.000000 0.000000,0.000000 0.000000,0.000000 0.000000,0.000000-25.000000,0.000000 0.000000,0.000000 0.000000,0.000000 0.000000,0.000000 25.000000,0.000000 0.000000,0.000000-25.000000,0.000000 0.000000,-25.000000 0.000000,0.000000 0.000000,25.000000 0.000000,0.000000 0.000000,0.000000 0.000000,0.000000 0.000000,-25.000000 0.000000,0.000000 0.000000,0.000000 0.000000,0.000000 0.000000,25.000000 0.000000,0.000000 0.000000,-25.000000 0.000000,0.000000 0.000000,0.000000 0.000000,0.000000 0.000000,25.000000-25.000000,0.000000 0.000000,-25.000000 25.000000,0.000000 0.000000,0.000000 0.000000,0.000000 0.000000,0.000000 0.000000,0.000000 0.000000,0.000000-25.000000,0.000000 0.000000,0.000000 25.000000,0.000000 0.000000,0.000000-25.000000,0.000000 0.000000,0.000000 25.000000,0.000000 0.000000,0.000000-25.000000,0.000000 0.000000,-25.000000 0.000000,0.000000 0.000000,25.000000 25.000000,0.000000 0.000000,-25.000000-25.000000,0.000000 0.000000,0.000000 25.000000,0.000000 0.000000,-25.000000 0.000000,0.000000 0.000000,0.000000-25.000000,0.000000 0.000000,0.000000 25.000000,0.000000 0.000000,0.000000 0.000000,0.000000 0.000000,-25.000000 0.000000,0.000000 0.000000,0.000000 0.000000,0.000000 0.000000,0.000000 0.000000,0.000000 0.000000,0.000000 25.000000,0.000000 0.000000,-25.000000-25.000000,0.000000 0.000000,0.000000 0.000000,0.000000 0.000000,-25.000000 0.000000,0.000000 0.000000,0.000000 25.000000,0.000000 0.000000,0.000000-25.000000,0.000000 0.000000,0.000000 25.000000,0.000000 0.000000,-25.000000-25.000000,0.000000 0.000000,50.000000 0.000000,0.000000 0.000000,-25.000000 25.000000,0.000000 0.000000,25.000000-25.000000,0.000000 0.000000,0.000000 0.000000,0.000000 0.000000,0.000000 0.000000,0.000000 0.000000,0.000000 25.000000,0.000000 0.000000,25.000000-25.000000,0.000000 0.000000,-50.000000 0.000000,0.000000 0.000000,0.000000 0.000000,0.000000 0.000000,-25.000000 0.000000,0.000000 0.000000,0.000000 0.000000,0.000000 0.000000,0.000000 0.000000,0.000000 0.000000,0.000000 0.000000,0.000000 0.000000,25.000000 25.000000,0.000000 0.000000,-50.000000-25.000000,0.000000 0.000000,25.000000 0.000000,0.000000 0.000000,0.000000 25.000000,0.000000 0.000000,-50.000000-25.000000,0.000000 0.000000,25.000000 25.000000,0.000000 0.000000,-25.000000-25.000000,0.000000 0.000000,25.000000 25.000000,0.000000 0.000000,0.000000 0.000000,0.000000 0.000000,0.000000 0.000000,0.000000 0.000000,-25.000000 0.000000,0.000000 0.000000,25.000000 0.000000,0.000000 0.000000,-50.000000 0.000000,0.000000 0.000000,75.000000 25.000000,0.000000 0.000000,0.000000-25.000000,0.000000 0.000000,25.000000 25.000000,0.000000 0.000000,25.000000-25.000000,0.000000 0.000000,0.000000 25.000000,0.000000 0.000000,0.000000 0.000000,0.000000 0.000000,25.000000-25.000000,0.000000 0.000000,-25.000000 25.000000,0.000000 0.000000,0.000000-25.000000,0.000000 0.000000,-25.000000 25.000000,0.000000 0.000000,25.000000 0.000000,0.000000 0.000000,0.000000 0.000000,0.000000 0.000000,-25.000000-25.000000,0.000000 0.000000,25.000000 25.000000,0.000000 0.000000,0.000000 0.000000,0.000000 0.000000,0.000000-25.000000,0.000000 0.000000,-25.000000 25.000000,0.000000 0.000000,25.000000-25.000000,0.000000 0.000000,-25.000000 0.000000,0.000000 0.000000,25.000000 25.000000,0.000000 0.000000,0.000000-25.000000,0.000000 0.000000,0.000000 25.000000,0.000000 0.000000,25.000000-25.000000,0.000000 0.000000,0.000000 25.000000,0.000000 0.000000,0.000000-25.000000,0.000000 0.000000,25.000000 25.000000,0.000000 0.000000,0.000000 0.000000,0.000000 0.000000,0.000000-25.000000,0.000000 0.000000,25.000000 25.000000,0.000000 0.000000,0.000000 0.000000,0.000000 0.000000,0.000000 0.000000,0.000000 0.000000,25.000000 0.000000,0.000000 0.000000,0.000000 0.000000,0.000000 0.000000,0.000000-25.000000,0.000000 0.000000,0.000000 25.000000,0.000000 0.000000,25.000000 0.000000,0.000000 0.000000,0.000000 0.000000,0.000000 0.000000,-25.000000 0.000000,0.000000 0.000000,25.000000 0.000000,0.000000 0.000000,0.000000 0.000000,0.000000 0.000000,25.000000 25.000000,0.000000 0.000000,-25.000000-25.000000,0.000000 0.000000,0.000000 25.000000,0.000000 0.000000,25.000000-25.000000,0.000000 0.000000,-25.000000 0.000000,0.000000 0.000000,25.000000 25.000000,0.000000 0.000000,0.000000-25.000000,0.000000 0.000000,-25.000000 25.000000,0.000000 0.000000,50.000000-25.000000,0.000000 0.000000,-25.000000 0.000000,0.000000 0.000000,25.000000 0.000000,0.000000 0.000000,0.000000 0.000000,0.000000 0.000000,25.000000 0.000000,0.000000 0.000000,0.000000 0.000000,0.000000 0.000000,0.000000 0.000000,0.000000 0.000000,0.000000-25.000000,0.000000 0.000000,0.000000 25.000000,0.000000 0.000000,-25.000000-25.000000,0.000000 0.000000,25.000000 25.000000,0.000000 0.000000,-25.000000-25.000000,0.000000 0.000000,0.000000 0.000000,0.000000 0.000000,50.000000 0.000000,0.000000 0.000000,-25.000000 25.000000,0.000000 0.000000,0.000000-25.000000,0.000000 0.000000,0.000000 0.000000,0.000000 0.000000,0.000000 0.000000,0.000000 0.000000,0.000000 0.000000,0.000000 0.000000,25.000000 0.000000,0.000000 0.000000,-25.000000 25.000000,0.000000 0.000000,50.000000-25.000000,0.000000 0.000000,-25.000000 0.000000,0.000000 0.000000,0.000000 0.000000,0.000000 0.000000,-25.000000 0.000000,0.000000 0.000000,25.000000 0.000000,0.000000 0.000000,-25.000000 0.000000,0.000000 0.000000,0.000000 0.000000,0.000000 0.000000,50.000000 0.000000,0.000000 0.000000,-25.000000 0.000000,0.000000 0.000000,25.000000 0.000000,0.000000 0.000000,-25.000000 0.000000,0.000000 0.000000,25.000000 0.000000,0.000000 0.000000,-25.000000 0.000000,0.000000 0.000000,25.000000 0.000000,0.000000 0.000000,0.000000 0.000000,0.000000 0.000000,0.000000 0.000000,0.000000 0.000000,0.000000 0.000000,0.000000 0.000000,-25.000000 0.000000,0.000000 0.000000,0.000000 0.000000,0.000000 0.000000,25.000000 0.000000,0.000000 0.000000,-25.000000 0.000000,0.000000 0.000000,25.000000 0.000000,0.000000 0.000000,-25.000000 0.000000,0.000000 0.000000,0.000000 25.000000,0.000000 0.000000,-25.000000-25.000000,0.000000 0.000000,0.000000 25.000000,0.000000 0.000000,0.000000-25.000000,0.000000 0.000000,0.000000 0.000000,0.000000 0.000000,0.000000 25.000000,0.000000 0.000000,-25.000000-25.000000,0.000000 0.000000,25.000000 0.000000,0.000000 0.000000,-50.000000 0.000000,0.000000 0.000000,0.000000 0.000000,0.000000 0.000000,0.000000 0.000000,0.000000 0.000000,-25.000000 0.000000,0.000000 0.000000,-25.000000 0.000000,0.000000 0.000000,25.000000 0.000000,0.000000 0.000000,-25.000000 0.000000,0.000000 0.000000,0.000000 0.000000,0.000000 0.000000,0.000000-25.000000,0.000000 0.000000,0.000000 25.000000,0.000000 0.000000,-50.000000 0.000000,0.000000 0.000000,-50.000000 0.000000,0.000000 0.000000,-25.000000 25.000000,0.000000 0.000000,50.000000 0.000000,0.000000 0.000000,-25.000000-25.000000</inkml:trace>
</inkml:ink>
</file>

<file path=ppt/ink/ink53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43:04"/>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8550.000000 15550.000000,'-50.000000'0.000000,"50.000000"25.000000,0.000000 0.000000,-25.000000-25.000000,0.000000 0.000000,0.000000 0.000000,0.000000 0.000000,0.000000 0.000000,0.000000 0.000000,0.000000 0.000000,0.000000 0.000000,0.000000 0.000000,0.000000 0.000000,0.000000 0.000000,0.000000 0.000000,0.000000 0.000000,0.000000 0.000000,75.000000 0.000000,0.000000 0.000000,0.000000 0.000000,0.000000 0.000000,25.000000 0.000000,0.000000 0.000000,25.000000 0.000000,0.000000 0.000000,50.000000-25.000000,0.000000 0.000000,0.000000 25.000000,0.000000 0.000000,0.000000-25.000000,0.000000 0.000000,25.000000 25.000000,0.000000 0.000000,-25.000000 0.000000,0.000000 0.000000,-50.000000 0.000000,0.000000 0.000000,0.000000-25.000000,0.000000 0.000000,0.000000 25.000000,0.000000 0.000000,-25.000000 0.000000,0.000000 0.000000,25.000000 0.000000,0.000000 0.000000,-25.000000 0.000000,0.000000 0.000000,25.000000 0.000000,0.000000 0.000000,0.000000 0.000000,0.000000 0.000000,25.000000 0.000000,0.000000 0.000000,-25.000000 0.000000,0.000000 0.000000,0.000000 0.000000,0.000000 0.000000,0.000000 0.000000,0.000000 0.000000,25.000000 0.000000,0.000000 0.000000,-25.000000-25.000000,0.000000 0.000000,25.000000 25.000000,0.000000 0.000000,0.000000 0.000000,0.000000 0.000000,0.000000 0.000000,0.000000 0.000000,0.000000 0.000000,0.000000 0.000000,0.000000 0.000000,0.000000 0.000000,0.000000 0.000000,0.000000 0.000000,0.000000 0.000000,0.000000 0.000000,-25.000000 0.000000,0.000000 0.000000,25.000000-25.000000,0.000000 0.000000,25.000000 25.000000,0.000000 0.000000,-25.000000 0.000000,0.000000 0.000000,25.000000 0.000000,0.000000 0.000000,-25.000000 0.000000,0.000000 0.000000,0.000000 0.000000,0.000000 0.000000,0.000000 0.000000,0.000000 0.000000,25.000000-25.000000,0.000000 0.000000,-25.000000 25.000000,0.000000 0.000000,25.000000 0.000000,0.000000 0.000000,0.000000 0.000000,0.000000 0.000000,0.000000 0.000000,0.000000 0.000000,-25.000000 0.000000,0.000000 0.000000,0.000000 0.000000,0.000000 0.000000,-25.000000 0.000000,0.000000 0.000000,0.000000 25.000000,0.000000 0.000000,25.000000-25.000000,0.000000 0.000000,-25.000000 0.000000,0.000000 0.000000,25.000000 0.000000,0.000000 0.000000,0.000000 25.000000,0.000000 0.000000,-25.000000-25.000000,0.000000 0.000000,0.000000 0.000000,0.000000 0.000000,25.000000 0.000000,0.000000 0.000000,-25.000000 0.000000,0.000000 0.000000,0.000000 0.000000,0.000000 0.000000,0.000000 0.000000,0.000000 0.000000,0.000000 0.000000,0.000000 0.000000,25.000000 0.000000,0.000000 0.000000,0.000000 0.000000,0.000000 0.000000,-25.000000 0.000000,0.000000 0.000000,0.000000 0.000000,0.000000 0.000000,-25.000000 0.000000,0.000000 0.000000,25.000000 0.000000,0.000000 0.000000,-25.000000 0.000000,0.000000 0.000000,0.000000 0.000000,0.000000 0.000000,0.000000 0.000000,0.000000 0.000000,25.000000 0.000000,0.000000 0.000000,0.000000 0.000000,0.000000 0.000000,0.000000 0.000000,0.000000 0.000000,0.000000 0.000000,0.000000 0.000000,0.000000 0.000000,0.000000 0.000000,-25.000000 0.000000,0.000000 0.000000,25.000000 25.000000,0.000000 0.000000,-25.000000-25.000000,0.000000 0.000000,0.000000 0.000000,0.000000 0.000000,25.000000 0.000000,0.000000 0.000000,-50.000000 0.000000,0.000000 0.000000,25.000000 25.000000,0.000000 0.000000,25.000000-25.000000,0.000000 0.000000,-25.000000 0.000000,0.000000 0.000000,25.000000 0.000000,0.000000 0.000000,0.000000 0.000000,0.000000 0.000000,-25.000000 0.000000,0.000000 0.000000,25.000000 0.000000,0.000000 0.000000,0.000000 0.000000,0.000000 0.000000,-25.000000 0.000000,0.000000 0.000000,0.000000 0.000000,0.000000 0.000000,25.000000 0.000000,0.000000 0.000000,0.000000 0.000000,0.000000 0.000000,-25.000000 0.000000,0.000000 0.000000,50.000000 0.000000,0.000000 0.000000,-25.000000 0.000000,0.000000 0.000000,25.000000 0.000000,0.000000 0.000000,0.000000 0.000000,0.000000 0.000000,-25.000000 0.000000,0.000000 0.000000,0.000000 0.000000,0.000000 0.000000,0.000000 0.000000,0.000000 0.000000,-25.000000 0.000000,0.000000 0.000000,0.000000 0.000000,0.000000 0.000000,0.000000 0.000000,0.000000 0.000000,-25.000000 25.000000,0.000000 0.000000,25.000000-25.000000,0.000000 0.000000,0.000000 0.000000,0.000000 0.000000,0.000000 0.000000,0.000000 0.000000,0.000000 0.000000,0.000000 0.000000,25.000000 0.000000,0.000000 0.000000,-25.000000 25.000000,0.000000 0.000000,0.000000-25.000000,0.000000 0.000000,0.000000 0.000000,0.000000 0.000000,0.000000 0.000000,0.000000 0.000000,0.000000 0.000000,0.000000 0.000000,0.000000 0.000000,0.000000 0.000000,-25.000000 0.000000,0.000000 0.000000,0.000000 25.000000,0.000000 0.000000,25.000000-25.000000,0.000000 0.000000,-25.000000 0.000000,0.000000 0.000000,0.000000 0.000000,0.000000 0.000000,25.000000 0.000000,0.000000 0.000000,0.000000 25.000000,0.000000 0.000000,-25.000000-25.000000,0.000000 0.000000,50.000000 0.000000,0.000000 0.000000,-25.000000 0.000000,0.000000 0.000000,0.000000 0.000000,0.000000 0.000000,25.000000 0.000000,0.000000 0.000000,-25.000000 0.000000,0.000000 0.000000,0.000000 0.000000,0.000000 0.000000,0.000000 0.000000,0.000000 0.000000,0.000000 0.000000,0.000000 0.000000,0.000000 0.000000,0.000000 0.000000,25.000000 0.000000,0.000000 0.000000,-50.000000 0.000000,0.000000 0.000000,25.000000 25.000000,0.000000 0.000000,0.000000-25.000000,0.000000 0.000000,0.000000 0.000000,0.000000 0.000000,0.000000 0.000000,0.000000 0.000000,0.000000 0.000000,0.000000 0.000000,-25.000000 0.000000,0.000000 0.000000,0.000000 0.000000,0.000000 0.000000,25.000000 0.000000,0.000000 0.000000,-25.000000 0.000000,0.000000 0.000000,0.000000 0.000000,0.000000 0.000000,0.000000 0.000000,0.000000 0.000000,0.000000 0.000000,0.000000 0.000000,-25.000000 0.000000,0.000000 0.000000,25.000000 0.000000,0.000000 0.000000,-25.000000 0.000000,0.000000 0.000000,25.000000 0.000000,0.000000 0.000000,0.000000 0.000000,0.000000 0.000000,0.000000 0.000000,0.000000 0.000000,0.000000 0.000000,0.000000 0.000000,25.000000 0.000000,0.000000 0.000000,0.000000 0.000000,0.000000 0.000000,-25.000000 0.000000,0.000000 0.000000,25.000000 0.000000,0.000000 0.000000,0.000000 0.000000,0.000000 0.000000,-25.000000 0.000000,0.000000 0.000000,0.000000-25.000000,0.000000 0.000000,-25.000000 25.000000,0.000000 0.000000,25.000000-25.000000,0.000000 0.000000,-25.000000 25.000000,0.000000 0.000000,0.000000-25.000000,0.000000 0.000000,25.000000 0.000000,0.000000 0.000000,-25.000000 25.000000,0.000000 0.000000,0.000000-25.000000,0.000000 0.000000,0.000000 0.000000,0.000000 0.000000,25.000000 0.000000,0.000000 0.000000,-25.000000 25.000000,0.000000 0.000000,0.000000-25.000000,0.000000 0.000000,25.000000 25.000000,0.000000 0.000000,-25.000000-25.000000,0.000000 0.000000,25.000000 25.000000,0.000000 0.000000,-25.000000-25.000000,0.000000 0.000000,25.000000 25.000000,0.000000 0.000000,-25.000000 0.000000,0.000000 0.000000,0.000000 0.000000,0.000000 0.000000,0.000000 0.000000,0.000000 0.000000,25.000000 0.000000,0.000000 0.000000,-25.000000 0.000000,0.000000 0.000000,0.000000 0.000000,0.000000 0.000000,0.000000 0.000000,0.000000 0.000000,0.000000-25.000000,0.000000 0.000000,0.000000 25.000000,0.000000 0.000000,0.000000 0.000000,0.000000 0.000000,0.000000-25.000000,0.000000 0.000000,0.000000 25.000000,0.000000 0.000000,0.000000-25.000000,0.000000 0.000000,-25.000000 0.000000,0.000000 0.000000,25.000000 0.000000,0.000000 0.000000,-25.000000 0.000000,0.000000 0.000000,25.000000 0.000000,0.000000 0.000000,-25.000000-25.000000,0.000000 0.000000,0.000000 0.000000,0.000000 0.000000,0.000000 25.000000,0.000000 0.000000,0.000000-25.000000,0.000000 0.000000,0.000000 0.000000,0.000000 0.000000,-25.000000-25.000000,0.000000 0.000000,25.000000 50.000000,0.000000 0.000000,-25.000000-25.000000,0.000000 0.000000,0.000000 0.000000,0.000000 0.000000,0.000000 0.000000,0.000000 0.000000,0.000000 0.000000,0.000000 0.000000,-25.000000 25.000000,0.000000 0.000000,25.000000 0.000000,0.000000 0.000000,-25.000000-25.000000,0.000000 0.000000,0.000000 25.000000,0.000000 0.000000,-25.000000 25.000000,0.000000 0.000000,0.000000-25.000000,0.000000 0.000000,0.000000 25.000000,0.000000 0.000000,-25.000000 0.000000,0.000000 0.000000,0.000000-25.000000,0.000000 0.000000,0.000000 25.000000,0.000000 0.000000,-25.000000 0.000000,0.000000 0.000000,0.000000 0.000000,0.000000 0.000000,25.000000 0.000000,0.000000 0.000000,-25.000000 0.000000,0.000000 0.000000,25.000000-25.000000,0.000000 0.000000,0.000000 25.000000,0.000000 0.000000,25.000000 0.000000,0.000000 0.000000,0.000000 0.000000,0.000000 0.000000,25.000000 0.000000,0.000000 0.000000,0.000000 0.000000,0.000000 0.000000,-25.000000 0.000000,0.000000 0.000000,25.000000 0.000000,0.000000 0.000000,-25.000000 0.000000,0.000000 0.000000,0.000000 0.000000,0.000000 0.000000,0.000000 0.000000,0.000000 0.000000,25.000000 0.000000,0.000000 0.000000,-25.000000 0.000000,0.000000 0.000000,0.000000 0.000000,0.000000 0.000000,25.000000 0.000000,0.000000 0.000000,-25.000000 0.000000,0.000000 0.000000,0.000000 0.000000,0.000000 0.000000,0.000000 25.000000,0.000000 0.000000,0.000000-25.000000,0.000000 0.000000,25.000000 25.000000,0.000000 0.000000,-25.000000-25.000000,0.000000 0.000000,0.000000 25.000000,0.000000 0.000000,0.000000 0.000000,0.000000 0.000000,0.000000-25.000000,0.000000 0.000000,0.000000 25.000000,0.000000 0.000000,0.000000 0.000000,0.000000 0.000000,0.000000-25.000000,0.000000 0.000000,-25.000000 25.000000,0.000000 0.000000,25.000000 0.000000,0.000000 0.000000,-25.000000 0.000000,0.000000 0.000000,25.000000 0.000000,0.000000 0.000000,0.000000 0.000000,0.000000 0.000000,25.000000-25.000000,0.000000 0.000000,-25.000000 25.000000,0.000000 0.000000,25.000000 0.000000,0.000000 0.000000,0.000000 0.000000,0.000000 0.000000,0.000000 0.000000,0.000000 0.000000,25.000000 0.000000,0.000000 0.000000,-25.000000 0.000000,0.000000 0.000000,0.000000 25.000000,0.000000 0.000000,0.000000-25.000000,0.000000 0.000000,0.000000 0.000000,0.000000 0.000000,0.000000 0.000000,0.000000 0.000000,-25.000000 0.000000,0.000000 0.000000,25.000000 0.000000,0.000000 0.000000,0.000000 0.000000,0.000000 0.000000,0.000000 0.000000,0.000000 0.000000,0.000000 0.000000,0.000000 0.000000,25.000000 0.000000,0.000000 0.000000,0.000000 0.000000,0.000000 0.000000,0.000000 0.000000,0.000000 0.000000,25.000000 0.000000,0.000000 0.000000,0.000000 0.000000,0.000000 0.000000,0.000000 0.000000,0.000000 0.000000,25.000000 0.000000,0.000000 0.000000,0.000000 0.000000,0.000000 0.000000,0.000000 0.000000,0.000000 0.000000,0.000000 0.000000,0.000000 0.000000,0.000000 0.000000,0.000000 0.000000,0.000000-25.000000,0.000000 0.000000,0.000000 25.000000,0.000000 0.000000,25.000000 0.000000,0.000000 0.000000,0.000000-25.000000,0.000000 0.000000,-25.000000 25.000000,0.000000 0.000000,25.000000-25.000000,0.000000 0.000000,0.000000 25.000000,0.000000 0.000000,0.000000-25.000000,0.000000 0.000000,0.000000 25.000000,0.000000 0.000000,25.000000-25.000000,0.000000 0.000000,0.000000 0.000000,0.000000 0.000000,0.000000 0.000000,0.000000 0.000000,0.000000 0.000000,0.000000 0.000000,0.000000 0.000000,0.000000 0.000000,25.000000 0.000000,0.000000 0.000000,-25.000000 0.000000,0.000000 0.000000,0.000000 0.000000,0.000000 0.000000,25.000000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0.000000,25.000000 25.000000,0.000000 0.000000,-25.000000-25.000000,0.000000 0.000000,25.000000 0.000000,0.000000 0.000000,0.000000 25.000000,0.000000 0.000000,-25.000000-25.000000,0.000000 0.000000,25.000000 0.000000,0.000000 0.000000,0.000000 25.000000,0.000000 0.000000,0.000000-25.000000,0.000000 0.000000,0.000000 0.000000,0.000000 0.000000,0.000000 0.000000,0.000000 0.000000,0.000000 0.000000,0.000000 0.000000,-50.000000 0.000000,0.000000 0.000000,25.000000 0.000000,0.000000 0.000000,-25.000000 0.000000,0.000000 0.000000,0.000000 25.000000,0.000000 0.000000,25.000000-25.000000,0.000000 0.000000,-25.000000 0.000000,0.000000 0.000000,25.000000 0.000000,0.000000 0.000000,25.000000 0.000000,0.000000 0.000000,0.000000 0.000000,0.000000 0.000000,25.000000 0.000000,0.000000 0.000000,-25.000000-25.000000,0.000000 0.000000,0.000000 25.000000,0.000000 0.000000,-25.000000 0.000000,0.000000 0.000000,25.000000 0.000000,0.000000 0.000000,-25.000000 0.000000,0.000000 0.000000,25.000000 0.000000,0.000000 0.000000,-25.000000 0.000000,0.000000 0.000000,0.000000 0.000000,0.000000 0.000000,0.000000 0.000000,0.000000 0.000000,-25.000000 0.000000,0.000000 0.000000,0.000000 0.000000,0.000000 0.000000,25.000000 0.000000,0.000000 0.000000,-25.000000 0.000000,0.000000 0.000000,25.000000 0.000000,0.000000 0.000000,-25.000000 0.000000,0.000000 0.000000,25.000000 0.000000,0.000000 0.000000,-25.000000 0.000000,0.000000 0.000000,25.000000 0.000000,0.000000 0.000000,25.000000-25.000000,0.000000 0.000000,-50.000000 25.000000,0.000000 0.000000,25.000000 0.000000,0.000000 0.000000,0.000000 0.000000,0.000000 0.000000,-25.000000 0.000000,0.000000 0.000000,25.000000 0.000000,0.000000 0.000000,0.000000-25.000000,0.000000 0.000000,-25.000000 25.000000,0.000000 0.000000,25.000000 0.000000,0.000000 0.000000,0.000000 0.000000,0.000000 0.000000,25.000000 0.000000,0.000000 0.000000,-25.000000 0.000000,0.000000 0.000000,0.000000 0.000000,0.000000 0.000000,0.000000 0.000000,0.000000 0.000000,0.000000 0.000000,0.000000 0.000000,-25.000000 0.000000,0.000000 0.000000,0.000000 0.000000,0.000000 0.000000,0.000000 0.000000,0.000000 0.000000,0.000000 0.000000,0.000000 0.000000,0.000000-25.000000,0.000000 0.000000,25.000000 25.000000,0.000000 0.000000,-25.000000 0.000000,0.000000 0.000000,25.000000 0.000000,0.000000 0.000000,0.000000 0.000000,0.000000 0.000000,0.000000 0.000000,0.000000 0.000000,25.000000 0.000000,0.000000 0.000000,-25.000000 0.000000,0.000000 0.000000,0.000000 0.000000,0.000000 0.000000,0.000000 0.000000,0.000000 0.000000,25.000000 0.000000,0.000000 0.000000,0.000000 0.000000,0.000000 0.000000,-25.000000 0.000000,0.000000 0.000000,50.000000 0.000000,0.000000 0.000000,-50.000000 0.000000,0.000000 0.000000,25.000000 0.000000,0.000000 0.000000,-25.000000 0.000000,0.000000 0.000000,-25.000000 0.000000,0.000000 0.000000,0.000000 0.000000,0.000000 0.000000,0.000000 0.000000,0.000000 0.000000,0.000000 0.000000,0.000000 0.000000,0.000000 0.000000,0.000000 0.000000,0.000000 0.000000,0.000000 0.000000,25.000000 0.000000,0.000000 0.000000,0.000000 0.000000,0.000000 0.000000,0.000000 0.000000,0.000000 0.000000,0.000000 0.000000,0.000000 0.000000,0.000000 0.000000,0.000000 0.000000,0.000000 0.000000,0.000000 0.000000,0.000000 0.000000,0.000000 0.000000,-25.000000 0.000000,0.000000 0.000000,25.000000 0.000000,0.000000 0.000000,0.000000 0.000000,0.000000 0.000000,0.000000 0.000000,0.000000 0.000000,0.000000 0.000000,0.000000 0.000000,25.000000 0.000000,0.000000 0.000000,-25.000000 0.000000,0.000000 0.000000,25.000000 0.000000,0.000000 0.000000,-25.000000 0.000000,0.000000 0.000000,25.000000 0.000000,0.000000 0.000000,-25.000000 0.000000,0.000000 0.000000,0.000000 0.000000,0.000000 0.000000,0.000000 0.000000,0.000000 0.000000,0.000000 0.000000,0.000000 0.000000,-25.000000 0.000000,0.000000 0.000000,25.000000 0.000000,0.000000 0.000000,25.000000 0.000000,0.000000 0.000000,-50.000000 0.000000,0.000000 0.000000,25.000000 0.000000,0.000000 0.000000,0.000000 0.000000,0.000000 0.000000,-25.000000 0.000000,0.000000 0.000000,0.000000 0.000000,0.000000 0.000000,25.000000 0.000000,0.000000 0.000000,-25.000000 0.000000,0.000000 0.000000,0.000000 0.000000,0.000000 0.000000,0.000000 0.000000,0.000000 0.000000,25.000000 0.000000,0.000000 0.000000,-25.000000 0.000000,0.000000 0.000000,25.000000 0.000000,0.000000 0.000000,0.000000 0.000000,0.000000 0.000000,0.000000 0.000000,0.000000 0.000000,0.000000 0.000000,0.000000 0.000000,0.000000 0.000000,0.000000 0.000000,0.000000 0.000000,0.000000 0.000000,0.000000 0.000000,0.000000 0.000000,25.000000 0.000000,0.000000 0.000000,0.000000 0.000000,0.000000 0.000000,25.000000 25.000000,0.000000 0.000000,-25.000000-25.000000,0.000000 0.000000,0.000000 0.000000,0.000000 0.000000,25.000000 0.000000,0.000000 0.000000,-50.000000 0.000000,0.000000 0.000000,0.000000 25.000000,0.000000 0.000000,25.000000-25.000000,0.000000 0.000000,-25.000000 0.000000,0.000000 0.000000,0.000000 0.000000,0.000000 0.000000,25.000000 25.000000,0.000000 0.000000,-50.000000-25.000000,0.000000 0.000000,25.000000 25.000000,0.000000 0.000000,-25.000000-25.000000,0.000000 0.000000,-25.000000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0.000000,25.000000 0.000000,0.000000 0.000000,0.000000 0.000000,0.000000 0.000000,25.000000 0.000000,0.000000 0.000000,-25.000000 0.000000,0.000000 0.000000,0.000000 0.000000,0.000000 0.000000,25.000000 0.000000,0.000000 0.000000,-25.000000 0.000000,0.000000 0.000000,25.000000-25.000000,0.000000 0.000000,-25.000000 25.000000,0.000000 0.000000,25.000000 0.000000,0.000000 0.000000,-25.000000 0.000000,0.000000 0.000000,25.000000 0.000000,0.000000 0.000000,0.000000 0.000000,0.000000 0.000000,0.000000-25.000000,0.000000 0.000000,0.000000 25.000000,0.000000 0.000000,0.000000 0.000000,0.000000 0.000000,0.000000 0.000000,0.000000 0.000000,0.000000 0.000000,0.000000 0.000000,0.000000 0.000000,0.000000 0.000000,-25.000000 0.000000,0.000000 0.000000,25.000000 0.000000,0.000000 0.000000,-25.000000 0.000000,0.000000 0.000000,25.000000 0.000000,0.000000 0.000000,0.000000 0.000000,0.000000 0.000000,-25.000000 0.000000,0.000000 0.000000,25.000000 0.000000,0.000000 0.000000,0.000000 0.000000,0.000000 0.000000,0.000000 0.000000,0.000000 0.000000,-25.000000 0.000000,0.000000 0.000000,0.000000 0.000000,0.000000 0.000000,0.000000 0.000000,0.000000 0.000000,-25.000000 0.000000,0.000000 0.000000,25.000000 0.000000,0.000000 0.000000,0.000000 0.000000,0.000000 0.000000,-25.000000 0.000000,0.000000 0.000000,25.000000 0.000000,0.000000 0.000000,-25.000000 25.000000,0.000000 0.000000,25.000000-25.000000,0.000000 0.000000,0.000000 0.000000,0.000000 0.000000,0.000000 0.000000,0.000000 0.000000,25.000000 0.000000,0.000000 0.000000,-25.000000 25.000000,0.000000 0.000000,0.000000-25.000000,0.000000 0.000000,0.000000 0.000000,0.000000 0.000000,0.000000 0.000000,0.000000 0.000000,-25.000000 0.000000,0.000000 0.000000,25.000000 0.000000,0.000000 0.000000,-25.000000 0.000000,0.000000 0.000000,0.000000 0.000000,0.000000 0.000000,0.000000 0.000000,0.000000 0.000000,0.000000 0.000000,0.000000 0.000000,-25.000000 0.000000,0.000000 0.000000,0.000000 0.000000,0.000000 0.000000,-50.000000 25.000000</inkml:trace>
</inkml:ink>
</file>

<file path=ppt/ink/ink53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43:09"/>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7800.000000 19300.000000,'976.000000'-5.000000,"0.000000"0.000000,0.000000 0.000000,0.000000 0.000000,1.000000 0.000000,-1.000000 0.000000,0.000000 0.000000,1.000000 0.000000,-1.000000 0.000000,0.000000 0.000000,0.000000 0.000000,0.000000 0.000000,1.000000 0.000000,-1.000000 0.000000,0.000000 0.000000,1.000000 0.000000,-1.000000 0.000000,0.000000 0.000000,0.000000 0.000000,1.000000 0.000000,-1.000000 0.000000,0.000000 0.000000,0.000000 0.000000,0.000000 0.000000,1.000000 0.000000,-1.000000 0.000000,0.000000 0.000000,1.000000 0.000000,-1.000000 0.000000,0.000000 0.000000,0.000000 0.000000,0.000000 0.000000,1.000000 0.000000,-1.000000 0.000000,0.000000 0.000000,1.000000 0.000000,-1.000000 0.000000,0.000000 0.000000,0.000000 0.000000,1.000000 0.000000</inkml:trace>
</inkml:ink>
</file>

<file path=ppt/ink/ink53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43:17"/>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9250.000000 22100.000000,'-50.000000'0.000000,"0.000000"25.000000,0.000000 0.000000,25.000000-25.000000,0.000000 0.000000,0.000000 0.000000,0.000000 0.000000,0.000000 0.000000,0.000000 0.000000,0.000000 0.000000,0.000000 0.000000,0.000000 0.000000,0.000000 0.000000,0.000000 0.000000,0.000000 0.000000,0.000000 0.000000,0.000000 0.000000,50.000000 0.000000,0.000000 0.000000,25.000000 0.000000,0.000000 0.000000,0.000000 0.000000,0.000000 0.000000,0.000000 0.000000,0.000000 0.000000,0.000000 0.000000,0.000000 0.000000,25.000000 0.000000,0.000000 0.000000,0.000000 0.000000,0.000000 0.000000,25.000000 0.000000,0.000000 0.000000,0.000000 0.000000,0.000000 0.000000,25.000000 0.000000,0.000000 0.000000,-25.000000 0.000000,0.000000 0.000000,25.000000 0.000000,0.000000 0.000000,0.000000 0.000000,0.000000 0.000000,0.000000 0.000000,0.000000 0.000000,0.000000 0.000000,0.000000 0.000000,-25.000000 25.000000,0.000000 0.000000,0.000000 0.000000,0.000000 0.000000,25.000000 0.000000,0.000000 0.000000,-25.000000 0.000000,0.000000 0.000000,-25.000000 0.000000,0.000000 0.000000,50.000000 0.000000,0.000000 0.000000,-50.000000 0.000000,0.000000 0.000000,50.000000-25.000000,0.000000 0.000000,0.000000 0.000000,0.000000 0.000000,0.000000 0.000000,0.000000 0.000000,25.000000 0.000000,0.000000 0.000000,0.000000-25.000000,0.000000 0.000000,-25.000000 25.000000,0.000000 0.000000,0.000000-25.000000,0.000000 0.000000,0.000000 25.000000,0.000000 0.000000,0.000000 0.000000,0.000000 0.000000,-25.000000 0.000000,0.000000 0.000000,0.000000 0.000000,0.000000 0.000000,25.000000 0.000000,0.000000 0.000000,0.000000 0.000000,0.000000 0.000000,0.000000 0.000000,0.000000 0.000000,-25.000000 0.000000,0.000000 0.000000,25.000000 0.000000,0.000000 0.000000,25.000000-25.000000,0.000000 0.000000,-25.000000 25.000000,0.000000 0.000000,50.000000-25.000000,0.000000 0.000000,0.000000 0.000000,0.000000 0.000000,-25.000000 25.000000,0.000000 0.000000,25.000000-25.000000,0.000000 0.000000,-25.000000 25.000000,0.000000 0.000000,0.000000-25.000000,0.000000 0.000000,0.000000 25.000000,0.000000 0.000000,-25.000000 0.000000,0.000000 0.000000,0.000000 0.000000,0.000000 0.000000,25.000000 0.000000,0.000000 0.000000,-50.000000 0.000000,0.000000 0.000000,25.000000 0.000000,0.000000 0.000000,-25.000000 0.000000,0.000000 0.000000,-25.000000 0.000000,0.000000 0.000000,-25.000000 0.000000,0.000000 0.000000,25.000000 0.000000,0.000000 0.000000,0.000000 0.000000,0.000000 0.000000,-25.000000 0.000000,0.000000 0.000000,25.000000 0.000000,0.000000 0.000000,0.000000 0.000000,0.000000 0.000000,0.000000 0.000000,0.000000 0.000000,25.000000 0.000000,0.000000 0.000000,0.000000 0.000000,0.000000 0.000000,0.000000 0.000000,0.000000 0.000000,0.000000 0.000000,0.000000 0.000000,0.000000 0.000000,0.000000 0.000000,25.000000 0.000000,0.000000 0.000000,0.000000 0.000000,0.000000 0.000000,-25.000000 0.000000,0.000000 0.000000,25.000000 0.000000,0.000000 0.000000,0.000000 0.000000,0.000000 0.000000,-25.000000 0.000000,0.000000 0.000000,-25.000000 0.000000,0.000000 0.000000,25.000000 0.000000,0.000000 0.000000,-25.000000 0.000000,0.000000 0.000000,0.000000 0.000000,0.000000 0.000000,25.000000 0.000000,0.000000 0.000000,0.000000 0.000000,0.000000 0.000000,0.000000 0.000000,0.000000 0.000000,0.000000 0.000000,0.000000 0.000000,0.000000 0.000000,0.000000 0.000000,0.000000 0.000000,0.000000 0.000000,0.000000 0.000000,0.000000 0.000000,-25.000000-25.000000,0.000000 0.000000,0.000000 25.000000,0.000000 0.000000,0.000000 0.000000,0.000000 0.000000,-25.000000 0.000000,0.000000 0.000000,25.000000 0.000000,0.000000 0.000000,-25.000000 0.000000,0.000000 0.000000,25.000000 0.000000,0.000000 0.000000,-25.000000 0.000000,0.000000 0.000000,25.000000 0.000000,0.000000 0.000000,0.000000 0.000000,0.000000 0.000000,25.000000 0.000000,0.000000 0.000000,0.000000 0.000000,0.000000 0.000000,0.000000 0.000000,0.000000 0.000000,-25.000000 0.000000,0.000000 0.000000,0.000000 0.000000,0.000000 0.000000,0.000000 0.000000,0.000000 0.000000,0.000000 0.000000,0.000000 0.000000,-25.000000 0.000000,0.000000 0.000000,0.000000 0.000000,0.000000 0.000000,25.000000 0.000000,0.000000 0.000000,-25.000000 0.000000,0.000000 0.000000,0.000000 0.000000,0.000000 0.000000,0.000000 0.000000,0.000000 0.000000,25.000000 0.000000,0.000000 0.000000,-25.000000 0.000000,0.000000 0.000000,0.000000 0.000000,0.000000 0.000000,25.000000 0.000000,0.000000 0.000000,-25.000000 0.000000,0.000000 0.000000,0.000000 0.000000,0.000000 0.000000,25.000000 0.000000,0.000000 0.000000,0.000000 0.000000,0.000000 0.000000,-25.000000 0.000000,0.000000 0.000000,25.000000 0.000000,0.000000 0.000000,-25.000000 0.000000,0.000000 0.000000,25.000000 0.000000,0.000000 0.000000,0.000000 0.000000,0.000000 0.000000,0.000000 0.000000,0.000000 0.000000,0.000000 0.000000,0.000000 0.000000,0.000000 0.000000,0.000000 0.000000,0.000000 0.000000,0.000000 0.000000,25.000000 0.000000,0.000000 0.000000,-25.000000 0.000000,0.000000 0.000000,25.000000 0.000000,0.000000 0.000000,-25.000000 0.000000,0.000000 0.000000,25.000000 0.000000,0.000000 0.000000,-25.000000 0.000000,0.000000 0.000000,0.000000 0.000000,0.000000 0.000000,0.000000 0.000000,0.000000 0.000000,0.000000 0.000000,0.000000 0.000000,0.000000 0.000000,0.000000 0.000000,25.000000 0.000000,0.000000 0.000000,0.000000 0.000000,0.000000 0.000000,-25.000000 0.000000,0.000000 0.000000,25.000000 0.000000,0.000000 0.000000,0.000000 0.000000,0.000000 0.000000,-25.000000-25.000000,0.000000 0.000000,0.000000 25.000000,0.000000 0.000000,0.000000 0.000000,0.000000 0.000000,25.000000 0.000000,0.000000 0.000000,-50.000000 0.000000,0.000000 0.000000,25.000000 0.000000,0.000000 0.000000,0.000000 0.000000,0.000000 0.000000,0.000000 0.000000,0.000000 0.000000,0.000000 0.000000,0.000000 0.000000,0.000000 0.000000,0.000000 0.000000,-25.000000 0.000000,0.000000 0.000000,25.000000 0.000000,0.000000 0.000000,0.000000 0.000000,0.000000 0.000000,0.000000 0.000000,0.000000 0.000000,-25.000000 0.000000,0.000000 0.000000,25.000000 0.000000,0.000000 0.000000,-50.000000 0.000000,0.000000 0.000000,25.000000 0.000000,0.000000 0.000000,-25.000000 0.000000,0.000000 0.000000,0.000000 0.000000,0.000000 0.000000,0.000000 0.000000,0.000000 0.000000,0.000000 25.000000,0.000000 0.000000,0.000000-25.000000,0.000000 0.000000,0.000000 0.000000,0.000000 0.000000,0.000000 0.000000,0.000000 0.000000,0.000000 0.000000,0.000000 0.000000,25.000000 0.000000,0.000000 0.000000,-25.000000 0.000000,0.000000 0.000000,25.000000 0.000000,0.000000 0.000000,25.000000 0.000000,0.000000 0.000000,-25.000000 0.000000,0.000000 0.000000,25.000000 0.000000,0.000000 0.000000,0.000000 0.000000,0.000000 0.000000,0.000000 25.000000,0.000000 0.000000,0.000000-25.000000,0.000000 0.000000,0.000000 0.000000,0.000000 0.000000,0.000000 0.000000,0.000000 0.000000,0.000000 0.000000,0.000000 0.000000,0.000000 0.000000,0.000000 0.000000,0.000000 0.000000,0.000000 0.000000,0.000000 0.000000,0.000000 0.000000,-25.000000 0.000000,0.000000 0.000000,25.000000 0.000000,0.000000 0.000000,0.000000 0.000000,0.000000 0.000000,-25.000000 0.000000,0.000000 0.000000,25.000000 0.000000,0.000000 0.000000,0.000000 0.000000,0.000000 0.000000,0.000000 0.000000,0.000000 0.000000,-25.000000 0.000000,0.000000 0.000000,50.000000 0.000000,0.000000 0.000000,-25.000000 0.000000,0.000000 0.000000,0.000000 0.000000,0.000000 0.000000,0.000000 0.000000,0.000000 0.000000,0.000000 0.000000,0.000000 0.000000,25.000000 0.000000,0.000000 0.000000,-25.000000 0.000000,0.000000 0.000000,0.000000 0.000000,0.000000 0.000000,0.000000 0.000000,0.000000 0.000000,0.000000 0.000000,0.000000 0.000000,-25.000000 0.000000,0.000000 0.000000,25.000000 0.000000,0.000000 0.000000,0.000000 0.000000,0.000000 0.000000,-25.000000 0.000000,0.000000 0.000000,25.000000 0.000000,0.000000 0.000000,0.000000 0.000000,0.000000 0.000000,0.000000 0.000000,0.000000 0.000000,0.000000 0.000000,0.000000 0.000000,25.000000 0.000000,0.000000 0.000000,-25.000000 0.000000,0.000000 0.000000,0.000000 0.000000,0.000000 0.000000,25.000000 0.000000,0.000000 0.000000,-25.000000 0.000000,0.000000 0.000000,0.000000 0.000000,0.000000 0.000000,0.000000 0.000000,0.000000 0.000000,0.000000 0.000000,0.000000 0.000000,-25.000000 0.000000,0.000000 0.000000,50.000000 0.000000,0.000000 0.000000,-25.000000 0.000000,0.000000 0.000000,0.000000 0.000000,0.000000 0.000000,25.000000 0.000000,0.000000 0.000000,-25.000000 0.000000,0.000000 0.000000,0.000000 0.000000,0.000000 0.000000,0.000000 0.000000,0.000000 0.000000,0.000000 0.000000,0.000000 0.000000,0.000000 0.000000,0.000000 0.000000,0.000000 0.000000,0.000000 0.000000,-25.000000 0.000000,0.000000 0.000000,25.000000 0.000000,0.000000 0.000000,0.000000 0.000000,0.000000 0.000000,0.000000 0.000000,0.000000 0.000000,25.000000 0.000000,0.000000 0.000000,-25.000000 0.000000,0.000000 0.000000,25.000000 0.000000,0.000000 0.000000,-25.000000 0.000000,0.000000 0.000000,0.000000 0.000000,0.000000 0.000000,0.000000 0.000000,0.000000 0.000000,0.000000 0.000000,0.000000 0.000000,0.000000-25.000000,0.000000 0.000000,0.000000 25.000000,0.000000 0.000000,0.000000 0.000000,0.000000 0.000000,-25.000000 0.000000,0.000000 0.000000,25.000000 0.000000,0.000000 0.000000,25.000000 0.000000,0.000000 0.000000,-25.000000 0.000000,0.000000 0.000000,0.000000 0.000000,0.000000 0.000000,25.000000 0.000000,0.000000 0.000000,-25.000000 0.000000,0.000000 0.000000,0.000000 0.000000,0.000000 0.000000,0.000000 0.000000,0.000000 0.000000,0.000000 0.000000,0.000000 0.000000,0.000000 0.000000,0.000000 0.000000,0.000000 0.000000,0.000000 0.000000,-25.000000 0.000000,0.000000 0.000000,25.000000 0.000000,0.000000 0.000000,0.000000 0.000000,0.000000 0.000000,-25.000000 0.000000,0.000000 0.000000,50.000000 0.000000,0.000000 0.000000,-25.000000 0.000000,0.000000 0.000000,25.000000 0.000000,0.000000 0.000000,0.000000 0.000000,0.000000 0.000000,0.000000 0.000000,0.000000 0.000000,0.000000 0.000000,0.000000 0.000000,-25.000000 0.000000,0.000000 0.000000,0.000000 0.000000,0.000000 0.000000,0.000000 0.000000,0.000000 0.000000,0.000000 0.000000,0.000000 0.000000,-25.000000 0.000000,0.000000 0.000000,25.000000 0.000000,0.000000 0.000000,-25.000000 0.000000,0.000000 0.000000,0.000000 0.000000,0.000000 0.000000,25.000000 0.000000,0.000000 0.000000,-25.000000 0.000000,0.000000 0.000000,0.000000 0.000000,0.000000 0.000000,25.000000 25.000000,0.000000 0.000000,-25.000000-25.000000,0.000000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0.000000,0.000000-25.000000,0.000000 0.000000,0.000000 25.000000,0.000000 0.000000,0.000000 0.000000,0.000000 0.000000,25.000000 0.000000,0.000000 0.000000,0.000000 0.000000,0.000000 0.000000,-25.000000 0.000000,0.000000 0.000000,50.000000 0.000000,0.000000 0.000000,-25.000000 0.000000,0.000000 0.000000,25.000000 0.000000,0.000000 0.000000,0.000000 0.000000,0.000000 0.000000,0.000000 0.000000,0.000000 0.000000,0.000000 0.000000,0.000000 0.000000,0.000000 25.000000,0.000000 0.000000,0.000000-25.000000,0.000000 0.000000,0.000000 0.000000,0.000000 0.000000,0.000000 0.000000,0.000000 0.000000,-25.000000 25.000000,0.000000 0.000000,25.000000-25.000000,0.000000 0.000000,0.000000 0.000000,0.000000 0.000000,0.000000 25.000000,0.000000 0.000000,-25.000000-25.000000,0.000000 0.000000,0.000000 0.000000,0.000000 0.000000,0.000000 25.000000,0.000000 0.000000,-25.000000-25.000000,0.000000 0.000000,0.000000 0.000000,0.000000 0.000000,0.000000 0.000000,0.000000 0.000000,-25.000000 0.000000,0.000000 0.000000,0.000000 25.000000,0.000000 0.000000,0.000000-25.000000,0.000000 0.000000,0.000000 0.000000,0.000000 0.000000,0.000000 0.000000,0.000000 0.000000,0.000000 0.000000,0.000000 0.000000,0.000000 0.000000,0.000000 0.000000,0.000000 0.000000,0.000000 0.000000,0.000000 0.000000,0.000000 0.000000,0.000000 0.000000,0.000000 0.000000,0.000000-25.000000,0.000000 0.000000,0.000000 25.000000,0.000000 0.000000,0.000000 0.000000,0.000000 0.000000,25.000000 0.000000,0.000000 0.000000,-25.000000 0.000000,0.000000 0.000000,25.000000 0.000000,0.000000 0.000000,-25.000000 0.000000,0.000000 0.000000,25.000000 0.000000,0.000000 0.000000,0.000000 0.000000,0.000000 0.000000,0.000000 0.000000,0.000000 0.000000,0.000000 0.000000,0.000000 0.000000,25.000000 0.000000,0.000000 0.000000,-25.000000 0.000000,0.000000 0.000000,0.000000 0.000000,0.000000 0.000000,0.000000 0.000000,0.000000 0.000000,25.000000 25.000000,0.000000 0.000000,-25.000000-25.000000,0.000000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0.000000,25.000000 0.000000,0.000000 0.000000,-25.000000 0.000000,0.000000 0.000000,0.000000 0.000000,0.000000 0.000000,25.000000 0.000000,0.000000 0.000000,-25.000000 0.000000,0.000000 0.000000,0.000000 0.000000,0.000000 0.000000,25.000000 25.000000,0.000000 0.000000,-25.000000-25.000000,0.000000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25.000000,0.000000 0.000000,25.000000-25.000000,0.000000 0.000000,-25.000000 0.000000,0.000000 0.000000,0.000000 0.000000,0.000000 0.000000,25.000000 0.000000,0.000000 0.000000,0.000000 0.000000,0.000000 0.000000,-25.000000 0.000000,0.000000 0.000000,25.000000 0.000000,0.000000 0.000000,-25.000000 0.000000,0.000000 0.000000,25.000000 0.000000,0.000000 0.000000,-25.000000 0.000000,0.000000 0.000000,0.000000 0.000000,0.000000 0.000000,25.000000 0.000000,0.000000 0.000000,0.000000 0.000000,0.000000 0.000000,0.000000 0.000000,0.000000 0.000000,0.000000 25.000000,0.000000 0.000000,0.000000-25.000000,0.000000 0.000000,0.000000 0.000000,0.000000 0.000000,25.000000 0.000000,0.000000 0.000000,0.000000 25.000000,0.000000 0.000000,-25.000000-25.000000,0.000000 0.000000,25.000000 0.000000,0.000000 0.000000,-25.000000 0.000000,0.000000 0.000000,0.000000 25.000000,0.000000 0.000000,25.000000-25.000000,0.000000 0.000000,-50.000000 25.000000,0.000000 0.000000,25.000000-25.000000,0.000000 0.000000,0.000000 0.000000,0.000000 0.000000,-25.000000 25.000000,0.000000 0.000000,25.000000-25.000000,0.000000 0.000000,0.000000 25.000000,0.000000 0.000000,-25.000000-25.000000,0.000000 0.000000,25.000000 0.000000,0.000000 0.000000,0.000000 0.000000,0.000000 0.000000,-25.000000 0.000000,0.000000 0.000000,0.000000 0.000000,0.000000 0.000000,25.000000 0.000000,0.000000 0.000000,-50.000000 25.000000,0.000000 0.000000,25.000000-25.000000,0.000000 0.000000,0.000000 0.000000,0.000000 0.000000,0.000000 0.000000,0.000000 0.000000,-25.000000 0.000000,0.000000 0.000000,25.000000 0.000000,0.000000 0.000000,0.000000 0.000000,0.000000 0.000000,0.000000 0.000000,0.000000 0.000000,-25.000000 0.000000,0.000000 0.000000,25.000000 0.000000,0.000000 0.000000,-25.000000 0.000000,0.000000 0.000000,25.000000 0.000000,0.000000 0.000000,0.000000 0.000000,0.000000 0.000000,0.000000 0.000000,0.000000 0.000000,-25.000000 0.000000,0.000000 0.000000,25.000000 0.000000,0.000000 0.000000,0.000000 25.000000,0.000000 0.000000,-25.000000-25.000000,0.000000 0.000000,25.000000 0.000000,0.000000 0.000000,-25.000000 0.000000,0.000000 0.000000,0.000000 0.000000,0.000000 0.000000,0.000000 0.000000,0.000000 0.000000,0.000000 0.000000,0.000000 0.000000,0.000000 0.000000,0.000000 0.000000,0.000000 0.000000,0.000000 0.000000,0.000000-25.000000,0.000000 0.000000,-25.000000 0.000000,0.000000 0.000000,0.000000 0.000000,0.000000 0.000000,0.000000 0.000000</inkml:trace>
</inkml:ink>
</file>

<file path=ppt/ink/ink53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43:21"/>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8550.000000 25800.000000,'0.000000'-50.000000,"25.000000"50.000000,0.000000 0.000000,0.000000 0.000000,0.000000 0.000000,0.000000 0.000000,0.000000 0.000000,0.000000 0.000000,0.000000 0.000000,0.000000 0.000000,0.000000 0.000000,0.000000 0.000000,0.000000 0.000000,25.000000 25.000000,0.000000 0.000000,0.000000-25.000000,0.000000 0.000000,25.000000 25.000000,0.000000 0.000000,25.000000-25.000000,0.000000 0.000000,0.000000 25.000000,0.000000 0.000000,0.000000-25.000000,0.000000 0.000000,25.000000 0.000000,0.000000 0.000000,0.000000 0.000000,0.000000 0.000000,0.000000 0.000000,0.000000 0.000000,-25.000000 0.000000,0.000000 0.000000,0.000000 0.000000,0.000000 0.000000,25.000000 0.000000,0.000000 0.000000,0.000000-25.000000,0.000000 0.000000,0.000000 25.000000,0.000000 0.000000,0.000000 0.000000,0.000000 0.000000,-25.000000-25.000000,0.000000 0.000000,25.000000 25.000000,0.000000 0.000000,-25.000000-25.000000,0.000000 0.000000,0.000000 25.000000,0.000000 0.000000,25.000000-25.000000,0.000000 0.000000,0.000000 25.000000,0.000000 0.000000,0.000000-25.000000,0.000000 0.000000,25.000000 0.000000,0.000000 0.000000,25.000000 0.000000,0.000000 0.000000,-50.000000 25.000000,0.000000 0.000000,25.000000-25.000000,0.000000 0.000000,0.000000 0.000000,0.000000 0.000000,-25.000000 0.000000,0.000000 0.000000,25.000000 25.000000,0.000000 0.000000,-25.000000 0.000000,0.000000 0.000000,0.000000-25.000000,0.000000 0.000000,0.000000 25.000000,0.000000 0.000000,-25.000000-25.000000,0.000000 0.000000,0.000000 25.000000,0.000000 0.000000,0.000000 0.000000,0.000000 0.000000,0.000000-25.000000,0.000000 0.000000,0.000000 25.000000,0.000000 0.000000,25.000000 0.000000,0.000000 0.000000,0.000000 0.000000,0.000000 0.000000,0.000000-25.000000,0.000000 0.000000,25.000000 25.000000,0.000000 0.000000,0.000000 0.000000,0.000000 0.000000,-25.000000 0.000000,0.000000 0.000000,0.000000 0.000000,0.000000 0.000000,25.000000 0.000000,0.000000 0.000000,-25.000000 0.000000,0.000000 0.000000,50.000000 0.000000,0.000000 0.000000,-25.000000 0.000000,0.000000 0.000000,-25.000000 0.000000,0.000000 0.000000,25.000000 0.000000,0.000000 0.000000,-50.000000 0.000000,0.000000 0.000000,25.000000 25.000000,0.000000 0.000000,25.000000-25.000000,0.000000 0.000000,0.000000 0.000000,0.000000 0.000000,0.000000 0.000000,0.000000 0.000000,0.000000 25.000000,0.000000 0.000000,-25.000000-25.000000,0.000000 0.000000,0.000000 25.000000,0.000000 0.000000,0.000000-25.000000,0.000000 0.000000,-25.000000 25.000000,0.000000 0.000000,25.000000-25.000000,0.000000 0.000000,0.000000 0.000000,0.000000 0.000000,-25.000000 25.000000,0.000000 0.000000,0.000000-25.000000,0.000000 0.000000,0.000000 0.000000,0.000000 0.000000,-25.000000 0.000000,0.000000 0.000000,25.000000 25.000000,0.000000 0.000000,-25.000000-25.000000,0.000000 0.000000,25.000000 0.000000,0.000000 0.000000,-25.000000 25.000000,0.000000 0.000000,25.000000 0.000000,0.000000 0.000000,0.000000-25.000000,0.000000 0.000000,0.000000 0.000000,0.000000 0.000000,0.000000 25.000000,0.000000 0.000000,0.000000-25.000000,0.000000 0.000000,0.000000 0.000000,0.000000 0.000000,0.000000 0.000000,0.000000 0.000000,-25.000000 0.000000,0.000000 0.000000,0.000000 0.000000,0.000000 0.000000,25.000000 0.000000,0.000000 0.000000,-25.000000 0.000000,0.000000 0.000000,0.000000 0.000000,0.000000 0.000000,0.000000 0.000000,0.000000 0.000000,0.000000 0.000000,0.000000 0.000000,0.000000 0.000000,0.000000 0.000000,25.000000 0.000000,0.000000 0.000000,-25.000000 0.000000,0.000000 0.000000,-25.000000 0.000000,0.000000 0.000000,25.000000 0.000000,0.000000 0.000000,0.000000 0.000000,0.000000 0.000000,-50.000000 0.000000,0.000000 0.000000,25.000000 0.000000,0.000000 0.000000,0.000000 0.000000,0.000000 0.000000,-25.000000 0.000000,0.000000 0.000000,0.000000 0.000000,0.000000 0.000000,0.000000 0.000000,0.000000 0.000000,0.000000 0.000000,0.000000 0.000000,0.000000 25.000000,0.000000 0.000000,0.000000-25.000000,0.000000 0.000000,0.000000 0.000000,0.000000 0.000000,0.000000 0.000000,0.000000 0.000000,0.000000 0.000000,0.000000 0.000000,-50.000000 0.000000,0.000000 0.000000,0.000000 0.000000,0.000000 0.000000,0.000000 0.000000,0.000000 0.000000,-25.000000 0.000000,0.000000 0.000000,0.000000 0.000000,0.000000 0.000000,0.000000 0.000000,0.000000 0.000000,-25.000000 0.000000,0.000000 0.000000,0.000000 0.000000,0.000000 0.000000,0.000000 0.000000,0.000000 0.000000,-25.000000 0.000000,0.000000 0.000000,-50.000000 0.000000,0.000000 0.000000,25.000000 0.000000,0.000000 0.000000,-25.000000-25.000000,0.000000 0.000000,0.000000 25.000000,0.000000 0.000000,50.000000 0.000000,0.000000 0.000000,-25.000000-25.000000,0.000000 0.000000,0.000000 25.000000,0.000000 0.000000,25.000000-25.000000,0.000000 0.000000,0.000000 25.000000,0.000000 0.000000,-25.000000 0.000000,0.000000 0.000000,0.000000-25.000000,0.000000 0.000000,-25.000000 25.000000,0.000000 0.000000,50.000000 0.000000,0.000000 0.000000,-25.000000 0.000000,0.000000 0.000000,0.000000-25.000000,0.000000 0.000000,25.000000 25.000000,0.000000 0.000000,0.000000 0.000000,0.000000 0.000000,0.000000 0.000000,0.000000 0.000000,0.000000 0.000000,0.000000 0.000000,0.000000 0.000000,0.000000 0.000000,-25.000000 0.000000,0.000000 0.000000,50.000000-25.000000,0.000000 0.000000,0.000000 25.000000,0.000000 0.000000,0.000000 0.000000,0.000000 0.000000,0.000000 0.000000,0.000000 0.000000,0.000000 0.000000,0.000000 0.000000,-25.000000 0.000000,0.000000 0.000000,0.000000-25.000000,0.000000 0.000000,0.000000 25.000000,0.000000 0.000000,-25.000000 0.000000,0.000000 0.000000,0.000000 0.000000,0.000000 0.000000,-25.000000 0.000000,0.000000 0.000000,25.000000 0.000000,0.000000 0.000000,0.000000 0.000000,0.000000 0.000000,25.000000 0.000000,0.000000 0.000000,-25.000000 0.000000,0.000000 0.000000,25.000000 0.000000,0.000000 0.000000,25.000000 0.000000,0.000000 0.000000,-50.000000 0.000000,0.000000 0.000000,50.000000 0.000000,0.000000 0.000000,-50.000000 25.000000,0.000000 0.000000,25.000000-25.000000,0.000000 0.000000,25.000000 0.000000,0.000000 0.000000,-25.000000 0.000000,0.000000 0.000000,0.000000 0.000000,0.000000 0.000000,25.000000 25.000000,0.000000 0.000000,-25.000000-25.000000,0.000000 0.000000,0.000000 0.000000,0.000000 0.000000,25.000000 0.000000,0.000000 0.000000,-50.000000 25.000000,0.000000 0.000000,25.000000-25.000000,0.000000 0.000000,-25.000000 0.000000,0.000000 0.000000,25.000000 0.000000,0.000000 0.000000,-25.000000 0.000000,0.000000 0.000000,50.000000 0.000000,0.000000 0.000000,-25.000000 0.000000,0.000000 0.000000,25.000000 0.000000,0.000000 0.000000,0.000000 0.000000,0.000000 0.000000,0.000000 0.000000,0.000000 0.000000,-25.000000 0.000000,0.000000 0.000000,25.000000 0.000000,0.000000 0.000000,-25.000000 0.000000,0.000000 0.000000,0.000000 0.000000,0.000000 0.000000,0.000000 0.000000,0.000000 0.000000,0.000000 0.000000,0.000000 0.000000,25.000000 25.000000,0.000000 0.000000,-25.000000-25.000000,0.000000 0.000000,0.000000 0.000000,0.000000 0.000000,25.000000 0.000000,0.000000 0.000000,-25.000000 25.000000,0.000000 0.000000,0.000000-25.000000,0.000000 0.000000,0.000000 0.000000,0.000000 0.000000,0.000000 25.000000,0.000000 0.000000,-25.000000-25.000000,0.000000 0.000000,25.000000 0.000000,0.000000 0.000000,0.000000 0.000000,0.000000 0.000000,25.000000 0.000000,0.000000 0.000000,0.000000 0.000000,0.000000 0.000000,25.000000 0.000000,0.000000 0.000000,0.000000 0.000000,0.000000 0.000000,-25.000000 0.000000,0.000000 0.000000,25.000000 0.000000,0.000000 0.000000,0.000000 0.000000,0.000000 0.000000,-25.000000 0.000000,0.000000 0.000000,25.000000 0.000000,0.000000 0.000000,-25.000000 0.000000,0.000000 0.000000,0.000000 0.000000,0.000000 0.000000,0.000000 0.000000,0.000000 0.000000,25.000000 0.000000,0.000000 0.000000,-25.000000 0.000000,0.000000 0.000000,25.000000 0.000000,0.000000 0.000000,0.000000 0.000000,0.000000 0.000000,-25.000000 0.000000,0.000000 0.000000,50.000000 0.000000,0.000000 0.000000,-25.000000 0.000000,0.000000 0.000000,0.000000 0.000000,0.000000 0.000000,0.000000 0.000000,0.000000 0.000000,25.000000 0.000000,0.000000 0.000000,-25.000000 0.000000,0.000000 0.000000,25.000000 0.000000,0.000000 0.000000,0.000000 0.000000,0.000000 0.000000,0.000000 0.000000,0.000000 0.000000,75.000000 0.000000,0.000000 0.000000,0.000000 0.000000,0.000000 0.000000,50.000000 0.000000,0.000000 0.000000,-25.000000-25.000000</inkml:trace>
</inkml:ink>
</file>

<file path=ppt/ink/ink53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43:52"/>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6500.000000 14800.000000,'-50.000000'0.000000,"25.000000"0.000000,0.000000 0.000000,0.000000 0.000000,0.000000 0.000000,50.000000 0.000000,0.000000 0.000000,0.000000 0.000000,0.000000 0.000000,0.000000 0.000000,0.000000 0.000000,25.000000 0.000000,0.000000 0.000000,0.000000 0.000000,0.000000 0.000000,0.000000 0.000000,0.000000 0.000000,0.000000 0.000000,0.000000 0.000000,25.000000 0.000000,0.000000 0.000000,0.000000 0.000000,0.000000 0.000000,0.000000 0.000000,0.000000 0.000000,-25.000000 0.000000,0.000000 0.000000,25.000000 0.000000,0.000000 0.000000,0.000000 0.000000,0.000000 0.000000,0.000000 0.000000,0.000000 0.000000,-25.000000 0.000000,0.000000 0.000000,25.000000 0.000000,0.000000 0.000000,-50.000000 0.000000,0.000000 0.000000,25.000000 0.000000,0.000000 0.000000,-25.000000 0.000000,0.000000 0.000000,0.000000 0.000000,0.000000 0.000000,-25.000000 25.000000,0.000000 0.000000,25.000000-25.000000,0.000000 0.000000,-25.000000 25.000000,0.000000 0.000000,25.000000-25.000000,0.000000 0.000000,0.000000 25.000000,0.000000 0.000000,0.000000-25.000000,0.000000 0.000000,0.000000 0.000000,0.000000 0.000000,25.000000 0.000000,0.000000 0.000000,-25.000000 0.000000,0.000000 0.000000,25.000000 0.000000,0.000000 0.000000,0.000000 0.000000,0.000000 0.000000,25.000000 0.000000,0.000000 0.000000,-25.000000 0.000000,0.000000 0.000000,0.000000 0.000000,0.000000 0.000000,25.000000 0.000000,0.000000 0.000000,-25.000000 0.000000,0.000000 0.000000,0.000000 0.000000,0.000000 0.000000,0.000000 25.000000,0.000000 0.000000,-25.000000-25.000000,0.000000 0.000000,25.000000 0.000000,0.000000 0.000000,-25.000000 0.000000,0.000000 0.000000,0.000000 0.000000,0.000000 0.000000,25.000000 0.000000,0.000000 0.000000,-25.000000 0.000000,0.000000 0.000000,25.000000 0.000000,0.000000 0.000000,-25.000000 0.000000,0.000000 0.000000,25.000000 0.000000,0.000000 0.000000,0.000000 0.000000,0.000000 0.000000,25.000000 0.000000,0.000000 0.000000,-25.000000 0.000000,0.000000 0.000000,25.000000 0.000000,0.000000 0.000000,0.000000 0.000000,0.000000 0.000000,-25.000000 25.000000,0.000000 0.000000,25.000000-25.000000,0.000000 0.000000,0.000000 0.000000,0.000000 0.000000,0.000000 0.000000,0.000000 0.000000,0.000000 0.000000,0.000000 0.000000,-25.000000 0.000000,0.000000 0.000000,25.000000 0.000000,0.000000 0.000000,-25.000000 0.000000,0.000000 0.000000,0.000000 0.000000,0.000000 0.000000,0.000000 0.000000,0.000000 0.000000,0.000000 25.000000,0.000000 0.000000,-25.000000-25.000000,0.000000 0.000000,25.000000 0.000000,0.000000 0.000000,0.000000 0.000000,0.000000 0.000000,0.000000 0.000000,0.000000 0.000000,0.000000 0.000000,0.000000 0.000000,-25.000000 0.000000,0.000000 0.000000,25.000000 0.000000,0.000000 0.000000,0.000000 0.000000,0.000000 0.000000,0.000000 0.000000,0.000000 0.000000,25.000000 0.000000,0.000000 0.000000,-25.000000 0.000000,0.000000 0.000000,0.000000 0.000000,0.000000 0.000000,25.000000 0.000000,0.000000 0.000000,-25.000000 0.000000,0.000000 0.000000,0.000000-25.000000,0.000000 0.000000,25.000000 25.000000,0.000000 0.000000,-25.000000 0.000000,0.000000 0.000000,25.000000 0.000000,0.000000 0.000000,-25.000000 0.000000,0.000000 0.000000,25.000000 0.000000,0.000000 0.000000,0.000000 0.000000,0.000000 0.000000,0.000000-25.000000,0.000000 0.000000,0.000000 25.000000,0.000000 0.000000,25.000000 0.000000,0.000000 0.000000,-25.000000 0.000000,0.000000 0.000000,0.000000 0.000000,0.000000 0.000000,0.000000-25.000000,0.000000 0.000000,25.000000 25.000000,0.000000 0.000000,-50.000000 0.000000,0.000000 0.000000,25.000000 0.000000,0.000000 0.000000,-25.000000 0.000000,0.000000 0.000000,0.000000 0.000000,0.000000 0.000000,25.000000 0.000000,0.000000 0.000000,-25.000000 0.000000,0.000000 0.000000,0.000000 0.000000,0.000000 0.000000,0.000000 0.000000,0.000000 0.000000,25.000000-25.000000,0.000000 0.000000,-25.000000 25.000000,0.000000 0.000000,0.000000 0.000000,0.000000 0.000000,25.000000 0.000000,0.000000 0.000000,-25.000000 0.000000,0.000000 0.000000,25.000000 0.000000,0.000000 0.000000,-25.000000 0.000000,0.000000 0.000000,25.000000 0.000000,0.000000 0.000000,0.000000 0.000000,0.000000 0.000000,0.000000 0.000000,0.000000 0.000000,-25.000000 0.000000,0.000000 0.000000,50.000000 25.000000,0.000000 0.000000,-25.000000-25.000000,0.000000 0.000000,0.000000 0.000000,0.000000 0.000000,0.000000 0.000000,0.000000 0.000000,0.000000 0.000000,0.000000 0.000000,0.000000 25.000000,0.000000 0.000000,0.000000-25.000000,0.000000 0.000000,0.000000 0.000000,0.000000 0.000000,0.000000 0.000000,0.000000 0.000000,0.000000 0.000000,0.000000 0.000000,0.000000 0.000000,0.000000 0.000000,0.000000 0.000000,0.000000 0.000000,0.000000 0.000000,0.000000 0.000000,0.000000 25.000000,0.000000 0.000000,-25.000000-25.000000,0.000000 0.000000,0.000000 0.000000,0.000000 0.000000,25.000000 0.000000,0.000000 0.000000,-25.000000 0.000000,0.000000 0.000000,25.000000 0.000000,0.000000 0.000000,0.000000 0.000000,0.000000 0.000000,-25.000000 0.000000,0.000000 0.000000,25.000000 0.000000,0.000000 0.000000,0.000000 0.000000,0.000000 0.000000,25.000000 0.000000,0.000000 0.000000,0.000000 0.000000,0.000000 0.000000,0.000000 0.000000,0.000000 0.000000,0.000000 0.000000,0.000000 0.000000,0.000000 0.000000,0.000000 0.000000,0.000000-25.000000,0.000000 0.000000,0.000000 25.000000,0.000000 0.000000,25.000000 0.000000,0.000000 0.000000,-25.000000-25.000000,0.000000 0.000000,0.000000 25.000000,0.000000 0.000000,0.000000 0.000000,0.000000 0.000000,0.000000 0.000000,0.000000 0.000000,0.000000 0.000000,0.000000 0.000000,0.000000 0.000000,0.000000 0.000000,0.000000 0.000000,0.000000 0.000000,-25.000000 0.000000,0.000000 0.000000,0.000000 0.000000,0.000000 0.000000,-25.000000 0.000000,0.000000 0.000000,25.000000 0.000000,0.000000 0.000000,-25.000000 0.000000,0.000000 0.000000,25.000000 0.000000,0.000000 0.000000,0.000000 0.000000,0.000000 0.000000,0.000000 0.000000,0.000000 0.000000,25.000000 0.000000,0.000000 0.000000,-25.000000 0.000000,0.000000 0.000000,50.000000 0.000000,0.000000 0.000000,-25.000000 0.000000,0.000000 0.000000,-25.000000 0.000000,0.000000 0.000000,25.000000 0.000000,0.000000 0.000000,0.000000-25.000000,0.000000 0.000000,-25.000000 25.000000,0.000000 0.000000,25.000000 0.000000,0.000000 0.000000,-25.000000 0.000000,0.000000 0.000000,0.000000 0.000000,0.000000 0.000000,50.000000 0.000000,0.000000 0.000000,-25.000000 0.000000,0.000000 0.000000,0.000000 0.000000,0.000000 0.000000,0.000000 25.000000,0.000000 0.000000,0.000000-25.000000,0.000000 0.000000,0.000000 0.000000,0.000000 0.000000,0.000000 0.000000,0.000000 0.000000,0.000000 0.000000,0.000000 0.000000,-25.000000 0.000000,0.000000 0.000000,25.000000 0.000000,0.000000 0.000000,0.000000 0.000000,0.000000 0.000000,-25.000000 0.000000,0.000000 0.000000,50.000000 0.000000,0.000000 0.000000,-25.000000 0.000000,0.000000 0.000000,0.000000 0.000000,0.000000 0.000000,0.000000 0.000000,0.000000 0.000000,0.000000 0.000000,0.000000 0.000000,0.000000 0.000000,0.000000 0.000000,0.000000 0.000000,0.000000 0.000000,-25.000000 0.000000,0.000000 0.000000,25.000000 0.000000,0.000000 0.000000,25.000000 0.000000,0.000000 0.000000,-25.000000 0.000000,0.000000 0.000000,0.000000 0.000000,0.000000 0.000000,25.000000 0.000000,0.000000 0.000000,-25.000000 0.000000,0.000000 0.000000,0.000000 0.000000,0.000000 0.000000,0.000000 0.000000,0.000000 0.000000,-25.000000 0.000000,0.000000 0.000000,0.000000 0.000000,0.000000 0.000000,0.000000 0.000000,0.000000 0.000000,-25.000000 0.000000,0.000000 0.000000,-25.000000 0.000000,0.000000 0.000000,25.000000 0.000000,0.000000 0.000000,-25.000000 0.000000,0.000000 0.000000,0.000000 0.000000,0.000000 0.000000,-25.000000-25.000000,0.000000 0.000000,25.000000 25.000000,0.000000 0.000000,0.000000-25.000000,0.000000 0.000000,-25.000000 0.000000,0.000000 0.000000,-25.000000 25.000000,0.000000 0.000000,-25.000000-25.000000</inkml:trace>
</inkml:ink>
</file>

<file path=ppt/ink/ink53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43:57"/>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6550.000000 17350.000000,'-50.000000'0.000000,"25.000000"0.000000,0.000000 0.000000,0.000000 0.000000,0.000000 0.000000,50.000000 0.000000,0.000000 0.000000,0.000000 0.000000,0.000000 0.000000,0.000000 0.000000,0.000000 0.000000,25.000000 0.000000,0.000000 0.000000,0.000000 0.000000,0.000000 0.000000,0.000000 0.000000,0.000000 0.000000,0.000000 0.000000,0.000000 0.000000,25.000000-25.000000,0.000000 0.000000,0.000000 25.000000,0.000000 0.000000,25.000000 0.000000,0.000000 0.000000,0.000000 0.000000,0.000000 0.000000,0.000000-25.000000,0.000000 0.000000,-25.000000 25.000000,0.000000 0.000000,25.000000 0.000000,0.000000 0.000000,0.000000 0.000000,0.000000 0.000000,0.000000 0.000000,0.000000 0.000000,0.000000 0.000000,0.000000 0.000000,0.000000 0.000000,0.000000 0.000000,0.000000 0.000000,0.000000 0.000000,0.000000 0.000000,0.000000 0.000000,-25.000000 0.000000,0.000000 0.000000,25.000000 0.000000,0.000000 0.000000,-25.000000 25.000000,0.000000 0.000000,0.000000-25.000000,0.000000 0.000000,0.000000 25.000000,0.000000 0.000000,0.000000-25.000000,0.000000 0.000000,-25.000000 0.000000,0.000000 0.000000,0.000000 0.000000,0.000000 0.000000,25.000000 0.000000,0.000000 0.000000,0.000000 0.000000,0.000000 0.000000,0.000000 0.000000,0.000000 0.000000,25.000000 0.000000,0.000000 0.000000,-25.000000 0.000000,0.000000 0.000000,25.000000 0.000000,0.000000 0.000000,0.000000 0.000000,0.000000 0.000000,-25.000000 0.000000,0.000000 0.000000,0.000000 0.000000,0.000000 0.000000,25.000000 0.000000,0.000000 0.000000,-50.000000 0.000000,0.000000 0.000000,25.000000 0.000000,0.000000 0.000000,0.000000 0.000000,0.000000 0.000000,0.000000 0.000000,0.000000 0.000000,0.000000 0.000000,0.000000 0.000000,25.000000 0.000000,0.000000 0.000000,0.000000 0.000000,0.000000 0.000000,0.000000 0.000000,0.000000 0.000000,25.000000 0.000000,0.000000 0.000000,-25.000000 0.000000,0.000000 0.000000,0.000000 0.000000,0.000000 0.000000,25.000000 0.000000,0.000000 0.000000,-25.000000 0.000000,0.000000 0.000000,0.000000 0.000000,0.000000 0.000000,25.000000 0.000000,0.000000 0.000000,-25.000000 0.000000,0.000000 0.000000,25.000000 0.000000,0.000000 0.000000,25.000000 0.000000,0.000000 0.000000,-25.000000 0.000000,0.000000 0.000000,-25.000000-25.000000,0.000000 0.000000,25.000000 25.000000,0.000000 0.000000,-25.000000 0.000000,0.000000 0.000000,-25.000000 0.000000,0.000000 0.000000,25.000000 0.000000,0.000000 0.000000,-50.000000 0.000000,0.000000 0.000000,25.000000 0.000000,0.000000 0.000000,25.000000 0.000000,0.000000 0.000000,-25.000000 0.000000,0.000000 0.000000,0.000000 0.000000,0.000000 0.000000,25.000000 0.000000,0.000000 0.000000,-25.000000 0.000000,0.000000 0.000000,0.000000 0.000000,0.000000 0.000000,0.000000 0.000000,0.000000 0.000000,0.000000 0.000000,0.000000 0.000000,-25.000000 0.000000,0.000000 0.000000,25.000000 0.000000,0.000000 0.000000,0.000000 0.000000,0.000000 0.000000,-25.000000 0.000000,0.000000 0.000000,25.000000 0.000000,0.000000 0.000000,-25.000000 0.000000,0.000000 0.000000,25.000000 0.000000,0.000000 0.000000,-25.000000 0.000000,0.000000 0.000000,0.000000 0.000000,0.000000 0.000000,0.000000 0.000000,0.000000 0.000000,25.000000 0.000000,0.000000 0.000000,-25.000000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0.000000,25.000000 0.000000,0.000000 0.000000,-25.000000 0.000000,0.000000 0.000000,0.000000 0.000000,0.000000 0.000000,0.000000 0.000000,0.000000 0.000000,25.000000 0.000000,0.000000 0.000000,-25.000000 0.000000,0.000000 0.000000,25.000000 0.000000,0.000000 0.000000,-25.000000 0.000000,0.000000 0.000000,25.000000 0.000000,0.000000 0.000000,-25.000000 0.000000,0.000000 0.000000,25.000000 0.000000,0.000000 0.000000,-25.000000 0.000000,0.000000 0.000000,25.000000 0.000000,0.000000 0.000000,-25.000000 0.000000,0.000000 0.000000,0.000000 0.000000,0.000000 0.000000,0.000000 0.000000,0.000000 0.000000,0.000000-25.000000,0.000000 0.000000,25.000000 25.000000,0.000000 0.000000,-50.000000 0.000000,0.000000 0.000000,25.000000 0.000000,0.000000 0.000000,0.000000 0.000000,0.000000 0.000000,-25.000000 0.000000,0.000000 0.000000,25.000000 0.000000,0.000000 0.000000,-25.000000 0.000000,0.000000 0.000000,25.000000 0.000000,0.000000 0.000000,0.000000 0.000000,0.000000 0.000000,0.000000 0.000000,0.000000 0.000000,-25.000000 0.000000,0.000000 0.000000,25.000000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0.000000,25.000000 0.000000,0.000000 0.000000,-25.000000 0.000000,0.000000 0.000000,0.000000 0.000000,0.000000 0.000000,25.000000 0.000000,0.000000 0.000000,0.000000 0.000000,0.000000 0.000000,0.000000 0.000000,0.000000 0.000000,-25.000000 0.000000,0.000000 0.000000,25.000000 0.000000,0.000000 0.000000,-25.000000 0.000000,0.000000 0.000000,25.000000 0.000000,0.000000 0.000000,-25.000000 0.000000,0.000000 0.000000,0.000000 0.000000,0.000000 0.000000,-25.000000 0.000000,0.000000 0.000000,25.000000 0.000000,0.000000 0.000000,-25.000000 0.000000,0.000000 0.000000,25.000000 0.000000,0.000000 0.000000,-25.000000 0.000000,0.000000 0.000000,25.000000 0.000000,0.000000 0.000000,0.000000 25.000000,0.000000 0.000000,-25.000000-25.000000,0.000000 0.000000,25.000000 0.000000,0.000000 0.000000,-25.000000 0.000000,0.000000 0.000000,25.000000 0.000000,0.000000 0.000000,0.000000 0.000000,0.000000 0.000000,0.000000 0.000000,0.000000 0.000000,-25.000000 0.000000,0.000000 0.000000,25.000000 0.000000,0.000000 0.000000,0.000000 0.000000,0.000000 0.000000,0.000000 0.000000,0.000000 0.000000,0.000000 0.000000,0.000000 0.000000,-25.000000 0.000000,0.000000 0.000000,25.000000 0.000000,0.000000 0.000000,0.000000 0.000000,0.000000 0.000000,0.000000 0.000000,0.000000 0.000000,0.000000 0.000000,0.000000 0.000000,0.000000 0.000000,0.000000 0.000000,0.000000 0.000000,0.000000 0.000000,0.000000 0.000000,0.000000 0.000000,0.000000 0.000000,0.000000 0.000000,-25.000000 0.000000,0.000000 0.000000,25.000000 0.000000,0.000000 0.000000,0.000000 0.000000,0.000000 0.000000,0.000000 0.000000,0.000000 0.000000,0.000000 0.000000,0.000000 0.000000,-25.000000 0.000000,0.000000 0.000000,25.000000 0.000000,0.000000 0.000000,0.000000 0.000000,0.000000 0.000000,-25.000000 0.000000,0.000000 0.000000,25.000000 0.000000,0.000000 0.000000,0.000000-25.000000,0.000000 0.000000,-25.000000 25.000000,0.000000 0.000000,25.000000 0.000000,0.000000 0.000000,0.000000 0.000000,0.000000 0.000000,-25.000000 0.000000,0.000000 0.000000,25.000000 0.000000,0.000000 0.000000,-25.000000 0.000000,0.000000 0.000000,25.000000 0.000000,0.000000 0.000000,0.000000 0.000000,0.000000 0.000000,0.000000 0.000000,0.000000 0.000000,25.000000 0.000000,0.000000 0.000000,-25.000000 0.000000,0.000000 0.000000,0.000000 0.000000,0.000000 0.000000,0.000000 0.000000,0.000000 0.000000,25.000000 0.000000,0.000000 0.000000,-25.000000 0.000000,0.000000 0.000000,0.000000 0.000000,0.000000 0.000000,0.000000 0.000000,0.000000 0.000000,0.000000 0.000000,0.000000 0.000000,25.000000 0.000000,0.000000 0.000000,0.000000 0.000000,0.000000 0.000000,0.000000 0.000000,0.000000 0.000000,0.000000 0.000000,0.000000 0.000000,0.000000 0.000000,0.000000 0.000000,0.000000 0.000000,0.000000 0.000000,25.000000 0.000000,0.000000 0.000000,-50.000000 0.000000,0.000000 0.000000,25.000000 0.000000,0.000000 0.000000,0.000000 0.000000,0.000000 0.000000,-25.000000 0.000000,0.000000 0.000000,0.000000 0.000000,0.000000 0.000000,0.000000 0.000000,0.000000 0.000000,-25.000000 0.000000,0.000000 0.000000,25.000000 0.000000,0.000000 0.000000,-25.000000 0.000000,0.000000 0.000000,0.000000 0.000000,0.000000 0.000000,0.000000 0.000000,0.000000 0.000000,0.000000 0.000000,0.000000 0.000000,25.000000 0.000000,0.000000 0.000000,-25.000000 0.000000,0.000000 0.000000,25.000000 0.000000,0.000000 0.000000,0.000000 0.000000,0.000000 0.000000,0.000000 0.000000,0.000000 0.000000,-25.000000-25.000000,0.000000 0.000000,25.000000 25.000000,0.000000 0.000000,0.000000 0.000000,0.000000 0.000000,0.000000 0.000000,0.000000 0.000000,0.000000 0.000000,0.000000 0.000000,-25.000000 0.000000,0.000000 0.000000,25.000000 0.000000,0.000000 0.000000,-25.000000 0.000000,0.000000 0.000000,25.000000 0.000000,0.000000 0.000000,-25.000000 0.000000,0.000000 0.000000,0.000000 0.000000,0.000000 0.000000,25.000000 0.000000,0.000000 0.000000,-25.000000 0.000000,0.000000 0.000000,0.000000 0.000000,0.000000 0.000000,0.000000 0.000000,0.000000 0.000000,0.000000 0.000000,0.000000 0.000000,0.000000 0.000000,0.000000 0.000000,0.000000 0.000000,0.000000 0.000000,0.000000 0.000000,0.000000 0.000000,0.000000-25.000000,0.000000 0.000000,0.000000 25.000000,0.000000 0.000000,0.000000 0.000000,0.000000 0.000000,0.000000 0.000000,0.000000 0.000000,0.000000 0.000000,0.000000 0.000000,25.000000 0.000000,0.000000 0.000000,0.000000 0.000000,0.000000 0.000000,0.000000 0.000000,0.000000 0.000000,25.000000 0.000000,0.000000 0.000000,-25.000000 0.000000,0.000000 0.000000,0.000000 0.000000,0.000000 0.000000,0.000000 0.000000,0.000000 0.000000,0.000000 0.000000,0.000000 0.000000,0.000000 0.000000,0.000000 0.000000,25.000000 0.000000,0.000000 0.000000,-25.000000 0.000000,0.000000 0.000000,0.000000 0.000000,0.000000 0.000000,0.000000 0.000000,0.000000 0.000000,0.000000 0.000000,0.000000 0.000000,0.000000 0.000000,0.000000 0.000000,25.000000 0.000000,0.000000 0.000000,0.000000 0.000000,0.000000 0.000000,0.000000 0.000000,0.000000 0.000000,0.000000 0.000000,0.000000 0.000000,25.000000 0.000000,0.000000 0.000000,-25.000000 0.000000,0.000000 0.000000,25.000000 25.000000,0.000000 0.000000,-25.000000-25.000000,0.000000 0.000000,0.000000 0.000000,0.000000 0.000000,25.000000 0.000000,0.000000 0.000000,-25.000000 0.000000,0.000000 0.000000,-25.000000 0.000000,0.000000 0.000000,25.000000 25.000000,0.000000 0.000000,0.000000-25.000000,0.000000 0.000000,0.000000 0.000000,0.000000 0.000000,0.000000 0.000000,0.000000 0.000000,-25.000000 25.000000,0.000000 0.000000,25.000000-25.000000,0.000000 0.000000,0.000000 0.000000,0.000000 0.000000,0.000000 25.000000,0.000000 0.000000,0.000000-25.000000,0.000000 0.000000,-25.000000 0.000000,0.000000 0.000000,0.000000 0.000000,0.000000 0.000000,-25.000000 0.000000,0.000000 0.000000,-25.000000-25.000000,0.000000 0.000000,-25.000000 25.000000,0.000000 0.000000,25.000000-25.000000,0.000000 0.000000,0.000000 0.000000,0.000000 0.000000,-25.000000 0.000000,0.000000 0.000000,0.000000 0.000000,0.000000 0.000000,0.000000 0.000000,0.000000 0.000000,25.000000 0.000000,0.000000 0.000000,-25.000000 0.000000,0.000000 0.000000,0.000000 0.000000,0.000000 0.000000,-25.000000 0.000000,0.000000 0.000000,25.000000 0.000000,0.000000 0.000000,0.000000-25.000000,0.000000 0.000000,-25.000000 25.000000,0.000000 0.000000,25.000000 0.000000,0.000000 0.000000,-25.000000-25.000000,0.000000 0.000000,25.000000 25.000000,0.000000 0.000000,0.000000-25.000000,0.000000 0.000000,0.000000 25.000000,0.000000 0.000000,0.000000-25.000000,0.000000 0.000000,0.000000 25.000000,0.000000 0.000000,0.000000 0.000000,0.000000 0.000000,0.000000-25.000000,0.000000 0.000000,0.000000 25.000000,0.000000 0.000000,25.000000 0.000000,0.000000 0.000000,-25.000000 0.000000,0.000000 0.000000,0.000000-25.000000,0.000000 0.000000,0.000000 25.000000,0.000000 0.000000,25.000000 0.000000,0.000000 0.000000,-25.000000 0.000000,0.000000 0.000000,0.000000 0.000000,0.000000 0.000000,25.000000 0.000000,0.000000 0.000000,-25.000000 25.000000,0.000000 0.000000,25.000000-25.000000,0.000000 0.000000,-25.000000 0.000000,0.000000 0.000000,0.000000 0.000000,0.000000 0.000000,0.000000 25.000000,0.000000 0.000000,0.000000-25.000000,0.000000 0.000000,0.000000 0.000000,0.000000 0.000000,-25.000000 25.000000,0.000000 0.000000,25.000000 0.000000,0.000000 0.000000,-25.000000-25.000000,0.000000 0.000000,0.000000 25.000000,0.000000 0.000000,0.000000 0.000000,0.000000 0.000000,-25.000000 0.000000,0.000000 0.000000,25.000000 0.000000,0.000000 0.000000,-25.000000 0.000000,0.000000 0.000000,0.000000 0.000000,0.000000 0.000000,0.000000 0.000000,0.000000 0.000000,0.000000 0.000000,0.000000 0.000000,-25.000000 0.000000,0.000000 0.000000,25.000000 25.000000,0.000000 0.000000,0.000000-25.000000,0.000000 0.000000,-25.000000 0.000000,0.000000 0.000000,50.000000 0.000000,0.000000 0.000000,-25.000000 25.000000,0.000000 0.000000,25.000000 0.000000,0.000000 0.000000,0.000000-25.000000,0.000000 0.000000,0.000000 0.000000,0.000000 0.000000,0.000000 25.000000,0.000000 0.000000,0.000000 0.000000,0.000000 0.000000,0.000000-25.000000,0.000000 0.000000,0.000000 25.000000,0.000000 0.000000,0.000000-25.000000,0.000000 0.000000,-25.000000 25.000000,0.000000 0.000000,25.000000 0.000000,0.000000 0.000000,0.000000 0.000000,0.000000 0.000000,0.000000 0.000000,0.000000 0.000000,-25.000000 0.000000,0.000000 0.000000,25.000000 0.000000,0.000000 0.000000,0.000000 0.000000,0.000000 0.000000,0.000000 0.000000,0.000000 0.000000,0.000000 0.000000,0.000000 0.000000,-25.000000 0.000000,0.000000 0.000000,25.000000 0.000000,0.000000 0.000000,25.000000 0.000000,0.000000 0.000000,-25.000000 0.000000,0.000000 0.000000,25.000000 0.000000,0.000000 0.000000,25.000000 0.000000,0.000000 0.000000,0.000000 0.000000,0.000000 0.000000,0.000000 0.000000,0.000000 0.000000,0.000000 0.000000,0.000000 0.000000,0.000000 25.000000,0.000000 0.000000,25.000000-25.000000,0.000000 0.000000,-25.000000 0.000000,0.000000 0.000000,25.000000 0.000000,0.000000 0.000000,0.000000 0.000000,0.000000 0.000000,0.000000-25.000000,0.000000 0.000000,0.000000 25.000000,0.000000 0.000000,0.000000 0.000000,0.000000 0.000000,25.000000 0.000000,0.000000 0.000000,0.000000-25.000000,0.000000 0.000000,0.000000 25.000000,0.000000 0.000000,25.000000-25.000000,0.000000 0.000000,0.000000 25.000000,0.000000 0.000000,0.000000-25.000000,0.000000 0.000000,50.000000 0.000000,0.000000 0.000000,-25.000000 0.000000,0.000000 0.000000,25.000000 25.000000,0.000000 0.000000,-25.000000-25.000000,0.000000 0.000000,0.000000 0.000000,0.000000 0.000000,0.000000 0.000000,0.000000 0.000000,-25.000000 0.000000,0.000000 0.000000,0.000000 0.000000,0.000000 0.000000,0.000000 25.000000,0.000000 0.000000,-25.000000-25.000000,0.000000 0.000000,25.000000 0.000000,0.000000 0.000000,0.000000 0.000000,0.000000 0.000000,0.000000 0.000000,0.000000 0.000000,0.000000 0.000000,0.000000 0.000000,0.000000 0.000000,0.000000 0.000000,25.000000 25.000000,0.000000 0.000000,-25.000000-25.000000,0.000000 0.000000,0.000000 0.000000,0.000000 0.000000,-25.000000 0.000000,0.000000 0.000000,50.000000 25.000000,0.000000 0.000000,-50.000000-25.000000,0.000000 0.000000,25.000000 0.000000,0.000000 0.000000,0.000000 0.000000,0.000000 0.000000,0.000000 0.000000,0.000000 0.000000,25.000000 0.000000,0.000000 0.000000,0.000000 25.000000,0.000000 0.000000,0.000000-25.000000,0.000000 0.000000,0.000000 0.000000,0.000000 0.000000,0.000000 0.000000,0.000000 0.000000,0.000000 0.000000,0.000000 0.000000,0.000000 0.000000,0.000000 0.000000,0.000000 0.000000,0.000000 0.000000,-25.000000 0.000000,0.000000 0.000000,25.000000 0.000000,0.000000 0.000000,-25.000000 0.000000,0.000000 0.000000,0.000000 0.000000,0.000000 0.000000,25.000000 0.000000,0.000000 0.000000,0.000000 0.000000,0.000000 0.000000,-25.000000 0.000000,0.000000 0.000000,0.000000 0.000000,0.000000 0.000000,0.000000 0.000000,0.000000 0.000000,-25.000000 0.000000,0.000000 0.000000,0.000000 0.000000,0.000000 0.000000,-25.000000 0.000000,0.000000 0.000000,25.000000 0.000000,0.000000 0.000000,-25.000000 0.000000,0.000000 0.000000,0.000000 0.000000,0.000000 0.000000,0.000000 0.000000,0.000000 0.000000,25.000000 0.000000,0.000000 0.000000,0.000000 0.000000,0.000000 0.000000,-25.000000 0.000000,0.000000 0.000000,25.000000 0.000000,0.000000 0.000000,0.000000 0.000000,0.000000 0.000000,0.000000 0.000000,0.000000 0.000000,-25.000000 0.000000,0.000000 0.000000,25.000000 0.000000,0.000000 0.000000,0.000000 0.000000,0.000000 0.000000,-25.000000 0.000000,0.000000 0.000000,25.000000 0.000000,0.000000 0.000000,-25.000000 0.000000,0.000000 0.000000,-75.000000 0.000000,0.000000 0.000000,25.000000 0.000000,0.000000 0.000000,-50.000000 0.000000</inkml:trace>
</inkml:ink>
</file>

<file path=ppt/ink/ink5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49:14"/>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20659.000000 4410.000000,'0.000000'-20.000000,"0.000000"10.000000,0.000000 0.000000,0.000000 0.000000,0.000000 0.000000,0.000000-10.000000,0.000000 0.000000,0.000000 10.000000,0.000000 0.000000,0.000000-20.000000,0.000000 0.000000,0.000000 0.000000,0.000000 0.000000,0.000000-10.000000,0.000000 0.000000,-9.000000 0.000000,-1.000000 0.000000,0.000000 0.000000,-1.000000 0.000000,11.000000 10.000000,0.000000 0.000000,0.000000 0.000000,0.000000 0.000000,0.000000 10.000000,0.000000 0.000000,0.000000 10.000000,0.000000 0.000000,0.000000 30.000000,0.000000 0.000000,0.000000 0.000000,0.000000 0.000000,0.000000 10.000000,0.000000 0.000000,0.000000 0.000000,0.000000 0.000000,0.000000 10.000000,0.000000 0.000000,11.000000 0.000000,-1.000000 0.000000,0.000000-10.000000,-1.000000 0.000000,-9.000000 10.000000,0.000000 0.000000,10.000000-10.000000,1.000000 0.000000,-1.000000 0.000000,0.000000 0.000000,-1.000000-10.000000,1.000000 0.000000,1.000000 0.000000,-1.000000 0.000000,0.000000-10.000000,-1.000000 0.000000,1.000000 0.000000,1.000000 0.000000,-11.000000 0.000000,0.000000 0.000000,10.000000-10.000000</inkml:trace>
</inkml:ink>
</file>

<file path=ppt/ink/ink54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43:58"/>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6900.000000 19300.000000,'50.000000'0.000000,"-25.000000"0.000000,0.000000 0.000000,25.000000 0.000000,0.000000 0.000000,-25.000000 0.000000,0.000000 0.000000,50.000000 0.000000,0.000000 0.000000,0.000000 0.000000,0.000000 0.000000,0.000000 0.000000,0.000000 0.000000,0.000000 0.000000,0.000000 0.000000,25.000000 0.000000,0.000000 0.000000,0.000000 0.000000,0.000000 0.000000,0.000000 25.000000,0.000000 0.000000,0.000000-25.000000,0.000000 0.000000,25.000000 0.000000,0.000000 0.000000,-25.000000 0.000000,0.000000 0.000000,25.000000 0.000000,0.000000 0.000000,0.000000 0.000000,0.000000 0.000000,-25.000000 0.000000,0.000000 0.000000,25.000000 0.000000,0.000000 0.000000,-50.000000 0.000000,0.000000 0.000000,25.000000 25.000000,0.000000 0.000000,-25.000000-25.000000,0.000000 0.000000,-25.000000 0.000000,0.000000 0.000000,25.000000 0.000000,0.000000 0.000000,0.000000 0.000000,0.000000 0.000000,-25.000000 0.000000,0.000000 0.000000,25.000000 25.000000,0.000000 0.000000,25.000000-25.000000,0.000000 0.000000,25.000000 0.000000,0.000000 0.000000,-25.000000 0.000000,0.000000 0.000000,25.000000 0.000000,0.000000 0.000000,-25.000000 0.000000,0.000000 0.000000,25.000000 0.000000,0.000000 0.000000,-25.000000 0.000000,0.000000 0.000000,0.000000 0.000000,0.000000 0.000000,-25.000000 0.000000,0.000000 0.000000,25.000000 0.000000,0.000000 0.000000,-25.000000 0.000000,0.000000 0.000000,25.000000 0.000000,0.000000 0.000000,-25.000000 0.000000,0.000000 0.000000,0.000000 25.000000,0.000000 0.000000,25.000000-25.000000,0.000000 0.000000,-25.000000 0.000000,0.000000 0.000000,-25.000000 0.000000,0.000000 0.000000,25.000000 25.000000,0.000000 0.000000,-25.000000-25.000000,0.000000 0.000000,25.000000 0.000000,0.000000 0.000000,-25.000000 0.000000,0.000000 0.000000,0.000000 25.000000,0.000000 0.000000,25.000000-25.000000,0.000000 0.000000,0.000000 0.000000,0.000000 0.000000,-25.000000 0.000000,0.000000 0.000000,25.000000 0.000000,0.000000 0.000000,0.000000 0.000000,0.000000 0.000000,0.000000 0.000000,0.000000 0.000000,-25.000000 0.000000,0.000000 0.000000,50.000000 0.000000,0.000000 0.000000,-50.000000 0.000000,0.000000 0.000000,25.000000 0.000000,0.000000 0.000000,0.000000 0.000000,0.000000 0.000000,-25.000000 0.000000,0.000000 0.000000,0.000000 0.000000,0.000000 0.000000,25.000000 0.000000,0.000000 0.000000,-50.000000 0.000000,0.000000 0.000000,25.000000 0.000000,0.000000 0.000000,0.000000 0.000000,0.000000 0.000000,0.000000 0.000000,0.000000 0.000000,-25.000000 0.000000,0.000000 0.000000,25.000000 0.000000,0.000000 0.000000,0.000000 0.000000,0.000000 0.000000,0.000000 0.000000,0.000000 0.000000,0.000000 0.000000,0.000000 0.000000,25.000000 0.000000,0.000000 0.000000,-25.000000 0.000000,0.000000 0.000000,25.000000 0.000000,0.000000 0.000000,0.000000 0.000000,0.000000 0.000000,-25.000000 0.000000,0.000000 0.000000,0.000000 0.000000,0.000000 0.000000,0.000000 0.000000,0.000000 0.000000,0.000000 0.000000,0.000000 0.000000,0.000000 0.000000,0.000000 0.000000,-25.000000 0.000000,0.000000 0.000000,0.000000 0.000000,0.000000 0.000000,25.000000 0.000000,0.000000 0.000000,-25.000000 0.000000,0.000000 0.000000,0.000000 0.000000,0.000000 0.000000,25.000000 0.000000,0.000000 0.000000,-25.000000 0.000000,0.000000 0.000000,0.000000 0.000000,0.000000 0.000000,0.000000 0.000000,0.000000 0.000000,0.000000 0.000000,0.000000 0.000000,0.000000 0.000000,0.000000 0.000000,0.000000 0.000000,0.000000 0.000000,0.000000 0.000000,0.000000 0.000000,0.000000 0.000000,0.000000 0.000000,-25.000000-25.000000,0.000000 0.000000,25.000000 25.000000,0.000000 0.000000,0.000000 0.000000,0.000000 0.000000,0.000000 0.000000,0.000000 0.000000,0.000000 0.000000,0.000000 0.000000,-25.000000-25.000000,0.000000 0.000000,25.000000 25.000000</inkml:trace>
</inkml:ink>
</file>

<file path=ppt/ink/ink54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44:04"/>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18900.000000 19500.000000,'50.000000'0.000000,"-25.000000"0.000000,0.000000 0.000000,-25.000000-25.000000,0.000000 0.000000,25.000000 25.000000,0.000000 0.000000,0.000000 0.000000,0.000000 0.000000,25.000000 0.000000,0.000000 0.000000,-25.000000 0.000000,0.000000 0.000000,0.000000-25.000000,0.000000 0.000000,25.000000 25.000000,0.000000 0.000000,0.000000 0.000000,0.000000 0.000000,25.000000 0.000000,0.000000 0.000000,-25.000000 0.000000,0.000000 0.000000,0.000000 0.000000,0.000000 0.000000,25.000000 0.000000,0.000000 0.000000,-25.000000 0.000000,0.000000 0.000000,0.000000 0.000000,0.000000 0.000000,0.000000 0.000000,0.000000 0.000000,0.000000 0.000000,0.000000 0.000000,0.000000 0.000000,0.000000 0.000000,25.000000 25.000000,0.000000 0.000000,-50.000000-25.000000,0.000000 0.000000,25.000000 0.000000,0.000000 0.000000,25.000000 25.000000,0.000000 0.000000,-25.000000-25.000000,0.000000 0.000000,0.000000 0.000000,0.000000 0.000000,0.000000 0.000000,0.000000 0.000000,0.000000 25.000000,0.000000 0.000000,25.000000-25.000000,0.000000 0.000000,0.000000 0.000000,0.000000 0.000000,0.000000 0.000000,0.000000 0.000000,0.000000 0.000000,0.000000 0.000000,25.000000 0.000000,0.000000 0.000000,0.000000 0.000000,0.000000 0.000000,-25.000000-25.000000,0.000000 0.000000,25.000000 25.000000,0.000000 0.000000,-25.000000 0.000000,0.000000 0.000000,0.000000 0.000000,0.000000 0.000000,25.000000 0.000000,0.000000 0.000000,-25.000000 0.000000,0.000000 0.000000,25.000000 0.000000,0.000000 0.000000,0.000000 0.000000,0.000000 0.000000,0.000000 0.000000,0.000000 0.000000,25.000000 0.000000,0.000000 0.000000,-50.000000 0.000000,0.000000 0.000000,25.000000 0.000000,0.000000 0.000000,0.000000 0.000000,0.000000 0.000000,-25.000000 0.000000,0.000000 0.000000,0.000000 0.000000,0.000000 0.000000,0.000000 0.000000,0.000000 0.000000,-25.000000 0.000000,0.000000 0.000000,0.000000 0.000000,0.000000 0.000000,25.000000 0.000000,0.000000 0.000000,-25.000000 0.000000,0.000000 0.000000,0.000000 0.000000,0.000000 0.000000,0.000000 0.000000,0.000000 0.000000,0.000000 0.000000,0.000000 0.000000,25.000000 0.000000,0.000000 0.000000,0.000000 0.000000,0.000000 0.000000,0.000000 0.000000,0.000000 0.000000,25.000000 0.000000,0.000000 0.000000,0.000000 0.000000,0.000000 0.000000,0.000000 0.000000,0.000000 0.000000,-25.000000 0.000000,0.000000 0.000000,50.000000 0.000000,0.000000 0.000000,-50.000000-25.000000,0.000000 0.000000,25.000000 25.000000,0.000000 0.000000,25.000000 0.000000,0.000000 0.000000,-50.000000 0.000000,0.000000 0.000000,25.000000 0.000000,0.000000 0.000000,25.000000 0.000000,0.000000 0.000000,-50.000000 0.000000,0.000000 0.000000,25.000000-25.000000,0.000000 0.000000,0.000000 25.000000,0.000000 0.000000,-25.000000 0.000000,0.000000 0.000000,0.000000 0.000000,0.000000 0.000000,25.000000 0.000000,0.000000 0.000000,0.000000 0.000000,0.000000 0.000000,0.000000-25.000000,0.000000 0.000000,25.000000 25.000000,0.000000 0.000000,-25.000000 0.000000,0.000000 0.000000,0.000000 0.000000,0.000000 0.000000,25.000000 0.000000,0.000000 0.000000,-50.000000 0.000000,0.000000 0.000000,0.000000 0.000000,0.000000 0.000000,-25.000000 0.000000,0.000000 0.000000,25.000000 0.000000,0.000000 0.000000,-25.000000-25.000000,0.000000 0.000000,25.000000 25.000000,0.000000 0.000000,-25.000000 0.000000,0.000000 0.000000,25.000000 0.000000,0.000000 0.000000,-25.000000 0.000000,0.000000 0.000000,25.000000 0.000000,0.000000 0.000000,0.000000 0.000000,0.000000 0.000000,0.000000 0.000000,0.000000 0.000000,0.000000 0.000000,0.000000 0.000000,0.000000 0.000000,0.000000 0.000000,0.000000 0.000000,0.000000 0.000000,-25.000000 0.000000,0.000000 0.000000,25.000000 0.000000,0.000000 0.000000,-25.000000 0.000000,0.000000 0.000000,25.000000 0.000000,0.000000 0.000000,-25.000000 0.000000,0.000000 0.000000,25.000000 0.000000,0.000000 0.000000,-25.000000 0.000000,0.000000 0.000000,0.000000 0.000000,0.000000 0.000000,25.000000-25.000000,0.000000 0.000000,-25.000000 25.000000,0.000000 0.000000,25.000000 0.000000,0.000000 0.000000,0.000000 0.000000,0.000000 0.000000,0.000000 0.000000,0.000000 0.000000,0.000000 0.000000,0.000000 0.000000,0.000000 0.000000,0.000000 0.000000,0.000000 0.000000,0.000000 0.000000,0.000000 0.000000,0.000000 0.000000,0.000000 0.000000,0.000000 0.000000,-25.000000 0.000000,0.000000 0.000000,25.000000 0.000000,0.000000 0.000000,0.000000 0.000000,0.000000 0.000000,0.000000 0.000000,0.000000 0.000000,0.000000 0.000000,0.000000 0.000000,25.000000 0.000000,0.000000 0.000000,-25.000000 0.000000,0.000000 0.000000,25.000000 0.000000,0.000000 0.000000,25.000000 0.000000,0.000000 0.000000,-25.000000 0.000000,0.000000 0.000000,0.000000 0.000000,0.000000 0.000000,0.000000 0.000000,0.000000 0.000000,0.000000 0.000000,0.000000 0.000000,0.000000 0.000000,0.000000 0.000000,0.000000 0.000000,0.000000 0.000000,0.000000 0.000000,0.000000 0.000000,25.000000 0.000000,0.000000 0.000000,-25.000000 0.000000,0.000000 0.000000,25.000000 25.000000,0.000000 0.000000,-25.000000-25.000000,0.000000 0.000000,0.000000 0.000000,0.000000 0.000000,0.000000 0.000000,0.000000 0.000000,-25.000000 0.000000,0.000000 0.000000,0.000000 0.000000,0.000000 0.000000,0.000000 0.000000,0.000000 0.000000,0.000000 0.000000,0.000000 0.000000,0.000000 0.000000,0.000000 0.000000,25.000000 0.000000,0.000000 0.000000,-25.000000 25.000000,0.000000 0.000000,0.000000-25.000000,0.000000 0.000000,0.000000 0.000000,0.000000 0.000000,0.000000 0.000000,0.000000 0.000000,0.000000 0.000000,0.000000 0.000000,-50.000000 0.000000,0.000000 0.000000,25.000000 0.000000,0.000000 0.000000,-25.000000 0.000000,0.000000 0.000000,0.000000 0.000000,0.000000 0.000000,0.000000 0.000000,0.000000 0.000000,-25.000000-25.000000,0.000000 0.000000,-25.000000 25.000000,0.000000 0.000000,-25.000000 0.000000,0.000000 0.000000,0.000000 0.000000,0.000000 0.000000,0.000000 0.000000,0.000000 0.000000,-25.000000 0.000000</inkml:trace>
</inkml:ink>
</file>

<file path=ppt/ink/ink54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44:07"/>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6650.000000 21800.000000,'50.000000'0.000000,"-25.000000"0.000000,0.000000 0.000000,0.000000 0.000000,0.000000 0.000000,25.000000 0.000000,0.000000 0.000000,-25.000000 0.000000,0.000000 0.000000,0.000000-25.000000,0.000000 0.000000,25.000000 25.000000,0.000000 0.000000,25.000000 0.000000,0.000000 0.000000,-25.000000 0.000000,0.000000 0.000000,25.000000 0.000000,0.000000 0.000000,0.000000-25.000000,0.000000 0.000000,0.000000 25.000000,0.000000 0.000000,25.000000 0.000000,0.000000 0.000000,-25.000000 0.000000,0.000000 0.000000,-25.000000 0.000000,0.000000 0.000000,25.000000 0.000000,0.000000 0.000000,0.000000 0.000000,0.000000 0.000000,0.000000 0.000000,0.000000 0.000000,-25.000000 0.000000,0.000000 0.000000,25.000000 0.000000,0.000000 0.000000,0.000000 0.000000,0.000000 0.000000,0.000000 0.000000,0.000000 0.000000,0.000000 0.000000,0.000000 0.000000,0.000000 0.000000,0.000000 0.000000,-25.000000 0.000000,0.000000 0.000000,25.000000 0.000000,0.000000 0.000000,0.000000 0.000000,0.000000 0.000000,-25.000000 0.000000,0.000000 0.000000,0.000000 0.000000,0.000000 0.000000,0.000000 0.000000,0.000000 0.000000,0.000000 0.000000,0.000000 0.000000,0.000000 25.000000,0.000000 0.000000,0.000000-25.000000,0.000000 0.000000,0.000000 0.000000,0.000000 0.000000,-25.000000 0.000000,0.000000 0.000000,25.000000 0.000000,0.000000 0.000000,0.000000 25.000000,0.000000 0.000000,0.000000-25.000000,0.000000 0.000000,25.000000 0.000000,0.000000 0.000000,-25.000000 0.000000,0.000000 0.000000,50.000000 0.000000,0.000000 0.000000,-25.000000 0.000000,0.000000 0.000000,0.000000 0.000000,0.000000 0.000000,25.000000 0.000000,0.000000 0.000000,-25.000000 0.000000,0.000000 0.000000,0.000000 0.000000,0.000000 0.000000,-25.000000 0.000000,0.000000 0.000000,25.000000 0.000000,0.000000 0.000000,-25.000000 0.000000,0.000000 0.000000,25.000000 0.000000,0.000000 0.000000,-25.000000 0.000000,0.000000 0.000000,25.000000 0.000000,0.000000 0.000000,0.000000 0.000000,0.000000 0.000000,-25.000000 0.000000,0.000000 0.000000,25.000000 0.000000,0.000000 0.000000,0.000000 0.000000,0.000000 0.000000,0.000000 0.000000,0.000000 0.000000,0.000000 0.000000,0.000000 0.000000,-25.000000 0.000000,0.000000 0.000000,25.000000 0.000000,0.000000 0.000000,0.000000 0.000000,0.000000 0.000000,0.000000 0.000000,0.000000 0.000000,-25.000000 0.000000,0.000000 0.000000,50.000000 0.000000,0.000000 0.000000,-25.000000 0.000000,0.000000 0.000000,-25.000000 0.000000,0.000000 0.000000,50.000000 0.000000,0.000000 0.000000,-25.000000 0.000000,0.000000 0.000000,0.000000 0.000000,0.000000 0.000000,0.000000 0.000000,0.000000 0.000000,0.000000 0.000000,0.000000 0.000000,0.000000 0.000000,0.000000 0.000000,0.000000 0.000000,0.000000 0.000000,-25.000000 0.000000,0.000000 0.000000,0.000000 0.000000,0.000000 0.000000,25.000000 0.000000,0.000000 0.000000,-25.000000 0.000000,0.000000 0.000000,0.000000 0.000000,0.000000 0.000000,25.000000 0.000000,0.000000 0.000000,-25.000000 0.000000,0.000000 0.000000,25.000000 0.000000,0.000000 0.000000,-25.000000 0.000000,0.000000 0.000000,25.000000-25.000000,0.000000 0.000000,-25.000000 25.000000,0.000000 0.000000,25.000000 0.000000,0.000000 0.000000,-25.000000 0.000000,0.000000 0.000000,25.000000 0.000000,0.000000 0.000000,25.000000 0.000000,0.000000 0.000000,-50.000000 0.000000,0.000000 0.000000,25.000000 0.000000,0.000000 0.000000,25.000000 0.000000,0.000000 0.000000,-25.000000-25.000000,0.000000 0.000000,0.000000 25.000000,0.000000 0.000000,25.000000 0.000000,0.000000 0.000000,-25.000000 0.000000,0.000000 0.000000,0.000000-25.000000,0.000000 0.000000,25.000000 25.000000,0.000000 0.000000,0.000000 0.000000,0.000000 0.000000,0.000000 0.000000,0.000000 0.000000,0.000000 0.000000,0.000000 0.000000,-25.000000 0.000000,0.000000 0.000000,-25.000000-25.000000,0.000000 0.000000,25.000000 25.000000,0.000000 0.000000,-50.000000 0.000000,0.000000 0.000000,25.000000 0.000000,0.000000 0.000000,0.000000 0.000000,0.000000 0.000000,-25.000000 0.000000,0.000000 0.000000,0.000000 0.000000,0.000000 0.000000,25.000000 0.000000,0.000000 0.000000,0.000000 0.000000,0.000000 0.000000,-25.000000 0.000000,0.000000 0.000000,50.000000 0.000000,0.000000 0.000000,-50.000000 0.000000,0.000000 0.000000,25.000000 0.000000,0.000000 0.000000,25.000000 0.000000,0.000000 0.000000,-25.000000-25.000000,0.000000 0.000000,0.000000 25.000000,0.000000 0.000000,0.000000 0.000000,0.000000 0.000000,0.000000 0.000000,0.000000 0.000000,0.000000 0.000000,0.000000 0.000000,0.000000 0.000000,0.000000 0.000000,-25.000000 0.000000,0.000000 0.000000,25.000000 0.000000,0.000000 0.000000,0.000000 0.000000,0.000000 0.000000,-25.000000 0.000000,0.000000 0.000000,25.000000 0.000000,0.000000 0.000000,-25.000000 0.000000,0.000000 0.000000,25.000000 0.000000,0.000000 0.000000,0.000000 0.000000,0.000000 0.000000,0.000000 0.000000,0.000000 0.000000,0.000000 0.000000,0.000000 0.000000,-25.000000 0.000000,0.000000 0.000000,25.000000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0.000000,25.000000 0.000000,0.000000 0.000000,-25.000000 0.000000,0.000000 0.000000,25.000000 0.000000,0.000000 0.000000,-25.000000 0.000000,0.000000 0.000000,0.000000 0.000000,0.000000 0.000000,0.000000 0.000000,0.000000 0.000000,0.000000 0.000000,0.000000 0.000000,0.000000 0.000000,0.000000 0.000000,-25.000000 0.000000,0.000000 0.000000,25.000000 0.000000,0.000000 0.000000,0.000000 0.000000,0.000000 0.000000,0.000000 0.000000,0.000000 0.000000,-25.000000 0.000000,0.000000 0.000000,25.000000 0.000000,0.000000 0.000000,0.000000 0.000000,0.000000 0.000000,0.000000 0.000000,0.000000 0.000000,-25.000000 0.000000,0.000000 0.000000,25.000000 0.000000,0.000000 0.000000,0.000000 0.000000,0.000000 0.000000,0.000000 0.000000,0.000000 0.000000,-25.000000 0.000000,0.000000 0.000000,25.000000 0.000000,0.000000 0.000000,0.000000 0.000000,0.000000 0.000000,-25.000000 0.000000,0.000000 0.000000,25.000000 0.000000,0.000000 0.000000,-25.000000 0.000000,0.000000 0.000000,25.000000 0.000000,0.000000 0.000000,0.000000 0.000000,0.000000 0.000000,-25.000000 0.000000,0.000000 0.000000,25.000000 0.000000,0.000000 0.000000,-25.000000 0.000000,0.000000 0.000000,25.000000 0.000000,0.000000 0.000000,0.000000 0.000000,0.000000 0.000000,-25.000000 0.000000,0.000000 0.000000,25.000000 0.000000,0.000000 0.000000,0.000000 0.000000,0.000000 0.000000,-25.000000 25.000000,0.000000 0.000000,25.000000-25.000000,0.000000 0.000000,0.000000 0.000000,0.000000 0.000000,0.000000 0.000000,0.000000 0.000000,-25.000000 0.000000,0.000000 0.000000,25.000000 0.000000,0.000000 0.000000,0.000000 0.000000,0.000000 0.000000,0.000000 0.000000,0.000000 0.000000,0.000000 0.000000,0.000000 0.000000,0.000000 0.000000,0.000000 0.000000,0.000000 0.000000,0.000000 0.000000,0.000000 0.000000,0.000000 0.000000,0.000000 0.000000,0.000000 0.000000,25.000000 0.000000,0.000000 0.000000,-50.000000 0.000000,0.000000 0.000000,25.000000 0.000000,0.000000 0.000000,0.000000 0.000000,0.000000 0.000000,0.000000 0.000000,0.000000 0.000000,-25.000000 0.000000,0.000000 0.000000,25.000000 0.000000,0.000000 0.000000,-25.000000 0.000000,0.000000 0.000000,25.000000 0.000000,0.000000 0.000000,-25.000000 0.000000,0.000000 0.000000,25.000000 0.000000,0.000000 0.000000,0.000000 0.000000,0.000000 0.000000,0.000000 0.000000,0.000000 0.000000,0.000000 0.000000,0.000000 0.000000,0.000000 0.000000,0.000000 0.000000,0.000000 0.000000,0.000000 0.000000,25.000000 0.000000,0.000000 0.000000,-25.000000 0.000000,0.000000 0.000000,25.000000 0.000000,0.000000 0.000000,-25.000000 0.000000,0.000000 0.000000,0.000000 0.000000,0.000000 0.000000,0.000000 0.000000,0.000000 0.000000,25.000000 0.000000,0.000000 0.000000,-25.000000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0.000000,-25.000000 0.000000,0.000000 0.000000,25.000000 0.000000,0.000000 0.000000,-25.000000 0.000000,0.000000 0.000000,25.000000 0.000000,0.000000 0.000000,0.000000 0.000000,0.000000 0.000000,0.000000 0.000000,0.000000 0.000000,0.000000 0.000000,0.000000 0.000000,0.000000 0.000000,0.000000 0.000000,0.000000 0.000000,0.000000 0.000000,0.000000 0.000000,0.000000 0.000000,-25.000000 0.000000,0.000000 0.000000,25.000000 0.000000,0.000000 0.000000,-25.000000 0.000000,0.000000 0.000000,0.000000 0.000000,0.000000 0.000000,0.000000 0.000000,0.000000 0.000000,0.000000 0.000000,0.000000 0.000000,0.000000 0.000000</inkml:trace>
</inkml:ink>
</file>

<file path=ppt/ink/ink54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44:18"/>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35950.000000 21900.000000,'50.000000'0.000000,"-25.000000"-25.000000,0.000000 0.000000,0.000000 25.000000,0.000000 0.000000,0.000000 0.000000,0.000000 0.000000,0.000000-25.000000,0.000000 0.000000,0.000000 25.000000,0.000000 0.000000,0.000000 0.000000,0.000000 0.000000,0.000000 0.000000,0.000000 0.000000,25.000000 0.000000,0.000000 0.000000,0.000000 0.000000,0.000000 0.000000,0.000000 0.000000,0.000000 0.000000,25.000000 0.000000,0.000000 0.000000,25.000000 0.000000,0.000000 0.000000,0.000000 0.000000,0.000000 0.000000,0.000000 0.000000,0.000000 0.000000,25.000000 0.000000,0.000000 0.000000,25.000000 0.000000,0.000000 0.000000,-25.000000 0.000000,0.000000 0.000000,25.000000 0.000000,0.000000 0.000000,0.000000 0.000000,0.000000 0.000000,0.000000 0.000000,0.000000 0.000000,-25.000000 0.000000,0.000000 0.000000,25.000000 0.000000,0.000000 0.000000,-25.000000 0.000000,0.000000 0.000000,0.000000 0.000000,0.000000 0.000000,25.000000 0.000000,0.000000 0.000000,-50.000000 0.000000,0.000000 0.000000,25.000000 0.000000,0.000000 0.000000,0.000000 0.000000,0.000000 0.000000,-50.000000 0.000000,0.000000 0.000000,0.000000 0.000000,0.000000 0.000000,0.000000 0.000000,0.000000 0.000000,-25.000000 0.000000,0.000000 0.000000,-25.000000 0.000000,0.000000 0.000000,25.000000 0.000000,0.000000 0.000000,-25.000000 0.000000,0.000000 0.000000,-50.000000 0.000000,0.000000 0.000000,0.000000 0.000000,0.000000 0.000000,-25.000000 0.000000,0.000000 0.000000,0.000000 0.000000,0.000000 0.000000,-25.000000 25.000000,0.000000 0.000000,0.000000-25.000000,0.000000 0.000000,-25.000000 0.000000,0.000000 0.000000,-25.000000 0.000000,0.000000 0.000000,-25.000000 0.000000,0.000000 0.000000,0.000000 0.000000,0.000000 0.000000,-50.000000 0.000000,0.000000 0.000000,-25.000000 0.000000,0.000000 0.000000,-25.000000 25.000000,0.000000 0.000000,-25.000000-25.000000,0.000000 0.000000,-25.000000 0.000000,0.000000 0.000000,25.000000 0.000000,0.000000 0.000000,0.000000 25.000000,0.000000 0.000000,-25.000000-25.000000,0.000000 0.000000,50.000000 0.000000,0.000000 0.000000,25.000000 0.000000,0.000000 0.000000,25.000000 0.000000,0.000000 0.000000,50.000000 25.000000,0.000000 0.000000,50.000000-25.000000,0.000000 0.000000,25.000000 25.000000,0.000000 0.000000,50.000000-25.000000,0.000000 0.000000,0.000000 25.000000,0.000000 0.000000,50.000000 0.000000,0.000000 0.000000,25.000000-25.000000,0.000000 0.000000,25.000000 0.000000,0.000000 0.000000,0.000000 0.000000,0.000000 0.000000,50.000000 0.000000,0.000000 0.000000,0.000000 0.000000,0.000000 0.000000,25.000000 0.000000,0.000000 0.000000,0.000000-25.000000,0.000000 0.000000,50.000000 0.000000,0.000000 0.000000,0.000000 25.000000,0.000000 0.000000,50.000000-25.000000,0.000000 0.000000,25.000000 25.000000,0.000000 0.000000,25.000000-25.000000,0.000000 0.000000,50.000000 25.000000,0.000000 0.000000,-50.000000 0.000000,0.000000 0.000000,-50.000000-25.000000,0.000000 0.000000,0.000000 25.000000,0.000000 0.000000,-75.000000 0.000000,0.000000 0.000000,0.000000 0.000000,0.000000 0.000000,-25.000000 0.000000,0.000000 0.000000,-25.000000-25.000000,0.000000 0.000000,-25.000000 25.000000,0.000000 0.000000,-25.000000 0.000000,0.000000 0.000000,-25.000000 0.000000,0.000000 0.000000,-25.000000 0.000000,0.000000 0.000000,0.000000 0.000000,0.000000 0.000000,0.000000 0.000000,0.000000 0.000000,-50.000000 0.000000,0.000000 0.000000,0.000000 0.000000,0.000000 0.000000,-50.000000 0.000000,0.000000 0.000000,0.000000 0.000000,0.000000 0.000000,0.000000 25.000000</inkml:trace>
</inkml:ink>
</file>

<file path=ppt/ink/ink54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44:22"/>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6750.000000 24200.000000,'0.000000'50.000000,"0.000000"-25.000000,0.000000 0.000000,25.000000-25.000000,0.000000 0.000000,0.000000 0.000000,0.000000 0.000000,0.000000 0.000000,0.000000 0.000000,0.000000 25.000000,0.000000 0.000000,0.000000-25.000000,0.000000 0.000000,0.000000 0.000000,0.000000 0.000000,25.000000 25.000000,0.000000 0.000000,0.000000-25.000000,0.000000 0.000000,0.000000 25.000000,0.000000 0.000000,25.000000-25.000000,0.000000 0.000000,-25.000000 0.000000,0.000000 0.000000,25.000000 25.000000,0.000000 0.000000,0.000000-25.000000,0.000000 0.000000,0.000000 0.000000,0.000000 0.000000,-25.000000 0.000000,0.000000 0.000000,25.000000 0.000000,0.000000 0.000000,0.000000 0.000000,0.000000 0.000000,25.000000 0.000000,0.000000 0.000000,-25.000000-25.000000,0.000000 0.000000,0.000000 0.000000,0.000000 0.000000,0.000000 25.000000,0.000000 0.000000,0.000000-25.000000,0.000000 0.000000,0.000000 0.000000,0.000000 0.000000,0.000000 25.000000,0.000000 0.000000,0.000000 0.000000,0.000000 0.000000,-25.000000 0.000000,0.000000 0.000000,0.000000 0.000000,0.000000 0.000000,0.000000 0.000000,0.000000 0.000000,-25.000000 0.000000,0.000000 0.000000,25.000000 0.000000,0.000000 0.000000,-25.000000 0.000000,0.000000 0.000000,25.000000 0.000000,0.000000 0.000000,-25.000000 0.000000,0.000000 0.000000,0.000000 0.000000,0.000000 0.000000,25.000000 0.000000,0.000000 0.000000,0.000000 0.000000,0.000000 0.000000,-25.000000 0.000000,0.000000 0.000000,25.000000 0.000000,0.000000 0.000000,0.000000 0.000000,0.000000 0.000000,-25.000000 0.000000,0.000000 0.000000,25.000000 0.000000,0.000000 0.000000,25.000000 0.000000,0.000000 0.000000,-25.000000 0.000000,0.000000 0.000000,0.000000 0.000000,0.000000 0.000000,25.000000 0.000000,0.000000 0.000000,-25.000000-25.000000,0.000000 0.000000,25.000000 25.000000,0.000000 0.000000,-25.000000 0.000000,0.000000 0.000000,0.000000 0.000000,0.000000 0.000000,0.000000 0.000000,0.000000 0.000000,0.000000 0.000000,0.000000 0.000000,0.000000 0.000000,0.000000 0.000000,0.000000 0.000000,0.000000 0.000000,0.000000 0.000000,0.000000 0.000000,-25.000000 0.000000,0.000000 0.000000,25.000000 0.000000,0.000000 0.000000,0.000000-25.000000,0.000000 0.000000,0.000000 25.000000,0.000000 0.000000,0.000000 0.000000,0.000000 0.000000,0.000000-25.000000,0.000000 0.000000,25.000000 25.000000,0.000000 0.000000,0.000000-25.000000,0.000000 0.000000,0.000000 25.000000,0.000000 0.000000,25.000000-25.000000,0.000000 0.000000,-25.000000 25.000000,0.000000 0.000000,25.000000 0.000000,0.000000 0.000000,-25.000000-25.000000,0.000000 0.000000,-25.000000 25.000000,0.000000 0.000000,0.000000 0.000000,0.000000 0.000000,0.000000 0.000000,0.000000 0.000000,0.000000 0.000000,0.000000 0.000000,-25.000000 0.000000,0.000000 0.000000,0.000000 0.000000,0.000000 0.000000,0.000000-25.000000,0.000000 0.000000,0.000000 25.000000,0.000000 0.000000,25.000000 0.000000,0.000000 0.000000,0.000000 0.000000,0.000000 0.000000,-25.000000 0.000000,0.000000 0.000000,0.000000 0.000000,0.000000 0.000000,0.000000 0.000000,0.000000 0.000000,25.000000 0.000000,0.000000 0.000000,-25.000000 0.000000,0.000000 0.000000,25.000000 0.000000,0.000000 0.000000,25.000000 0.000000,0.000000 0.000000,-25.000000 0.000000,0.000000 0.000000,25.000000 0.000000,0.000000 0.000000,-25.000000 0.000000,0.000000 0.000000,25.000000 0.000000,0.000000 0.000000,-25.000000 0.000000,0.000000 0.000000,25.000000 0.000000,0.000000 0.000000,-25.000000 0.000000,0.000000 0.000000,0.000000 0.000000,0.000000 0.000000,0.000000 0.000000,0.000000 0.000000,-25.000000 0.000000,0.000000 0.000000,25.000000 0.000000,0.000000 0.000000,0.000000 25.000000,0.000000 0.000000,-25.000000-25.000000,0.000000 0.000000,0.000000 0.000000,0.000000 0.000000,25.000000 0.000000,0.000000 0.000000,-25.000000 0.000000,0.000000 0.000000,0.000000 0.000000,0.000000 0.000000,0.000000 0.000000,0.000000 0.000000,0.000000 0.000000,0.000000 0.000000,0.000000 25.000000,0.000000 0.000000,0.000000-25.000000,0.000000 0.000000,25.000000 0.000000,0.000000 0.000000,-25.000000 0.000000,0.000000 0.000000,0.000000 0.000000,0.000000 0.000000,25.000000 0.000000,0.000000 0.000000,0.000000 0.000000,0.000000 0.000000,0.000000 0.000000,0.000000 0.000000,-25.000000 25.000000,0.000000 0.000000,25.000000-25.000000,0.000000 0.000000,0.000000 0.000000,0.000000 0.000000,0.000000 0.000000,0.000000 0.000000,0.000000 0.000000,0.000000 0.000000,0.000000 0.000000,0.000000 0.000000,0.000000 0.000000,0.000000 0.000000,0.000000 0.000000,0.000000 0.000000,25.000000 0.000000,0.000000 0.000000,-25.000000 0.000000,0.000000 0.000000,25.000000-25.000000,0.000000 0.000000,-25.000000 25.000000,0.000000 0.000000,25.000000 0.000000,0.000000 0.000000,-25.000000-25.000000,0.000000 0.000000,25.000000 25.000000,0.000000 0.000000,0.000000 0.000000,0.000000 0.000000,-25.000000 0.000000,0.000000 0.000000,25.000000 0.000000,0.000000 0.000000,0.000000-25.000000,0.000000 0.000000,-25.000000 25.000000,0.000000 0.000000,25.000000 0.000000,0.000000 0.000000,0.000000 0.000000,0.000000 0.000000,-25.000000 0.000000,0.000000 0.000000,25.000000 0.000000,0.000000 0.000000,0.000000 0.000000,0.000000 0.000000,0.000000-25.000000,0.000000 0.000000,0.000000 25.000000,0.000000 0.000000,0.000000 0.000000,0.000000 0.000000,0.000000 0.000000,0.000000 0.000000,25.000000-25.000000,0.000000 0.000000,0.000000 25.000000,0.000000 0.000000,-25.000000 0.000000,0.000000 0.000000,0.000000 0.000000,0.000000 0.000000,0.000000 0.000000,0.000000 0.000000,-25.000000 0.000000,0.000000 0.000000,0.000000 0.000000,0.000000 0.000000,0.000000 0.000000,0.000000 0.000000,0.000000 0.000000,0.000000 0.000000,0.000000 0.000000,0.000000 0.000000,-25.000000 0.000000,0.000000 0.000000,25.000000 0.000000,0.000000 0.000000,-25.000000 0.000000,0.000000 0.000000,25.000000 0.000000,0.000000 0.000000,0.000000 0.000000,0.000000 0.000000,-25.000000 0.000000,0.000000 0.000000,25.000000 0.000000,0.000000 0.000000,0.000000 0.000000,0.000000 0.000000,0.000000 0.000000,0.000000 0.000000,0.000000 0.000000,0.000000 0.000000,0.000000 0.000000,0.000000 0.000000,0.000000 25.000000,0.000000 0.000000,0.000000-25.000000,0.000000 0.000000,0.000000 0.000000,0.000000 0.000000,0.000000 0.000000,0.000000 0.000000,0.000000 0.000000,0.000000 0.000000,-25.000000 0.000000,0.000000 0.000000,25.000000 0.000000,0.000000 0.000000,-25.000000 0.000000,0.000000 0.000000,25.000000 0.000000,0.000000 0.000000,-25.000000 0.000000,0.000000 0.000000,0.000000 0.000000,0.000000 0.000000,25.000000 0.000000,0.000000 0.000000,-25.000000 0.000000,0.000000 0.000000,25.000000 0.000000,0.000000 0.000000,-25.000000 0.000000,0.000000 0.000000,25.000000 0.000000,0.000000 0.000000,0.000000 0.000000,0.000000 0.000000,-25.000000 0.000000,0.000000 0.000000,25.000000 0.000000,0.000000 0.000000,0.000000 0.000000,0.000000 0.000000,0.000000 0.000000,0.000000 0.000000,-25.000000 0.000000,0.000000 0.000000,25.000000 0.000000,0.000000 0.000000,0.000000 0.000000,0.000000 0.000000,0.000000 0.000000,0.000000 0.000000,0.000000 0.000000,0.000000 0.000000,0.000000 0.000000,0.000000 0.000000,0.000000 0.000000,0.000000 0.000000,-25.000000 0.000000,0.000000 0.000000,25.000000 0.000000,0.000000 0.000000,0.000000 0.000000,0.000000 0.000000,0.000000 0.000000,0.000000 0.000000,0.000000 0.000000,0.000000 0.000000,-25.000000 0.000000,0.000000 0.000000,0.000000 0.000000,0.000000 0.000000,25.000000 0.000000,0.000000 0.000000,-25.000000 0.000000,0.000000 0.000000,0.000000 25.000000,0.000000 0.000000,25.000000-25.000000,0.000000 0.000000,-25.000000 0.000000,0.000000 0.000000,0.000000 0.000000,0.000000 0.000000,0.000000 0.000000,0.000000 0.000000,0.000000 0.000000,0.000000 0.000000,0.000000 0.000000,0.000000 0.000000,25.000000 0.000000,0.000000 0.000000,-25.000000 0.000000,0.000000 0.000000,0.000000 0.000000,0.000000 0.000000,0.000000 0.000000,0.000000 0.000000,0.000000 0.000000,0.000000 0.000000,25.000000 0.000000,0.000000 0.000000,-25.000000 0.000000,0.000000 0.000000,0.000000 0.000000,0.000000 0.000000,25.000000 0.000000,0.000000 0.000000,-25.000000 0.000000,0.000000 0.000000,0.000000 0.000000,0.000000 0.000000,25.000000 0.000000,0.000000 0.000000,-25.000000 0.000000,0.000000 0.000000,0.000000 0.000000,0.000000 0.000000,25.000000 0.000000,0.000000 0.000000,-25.000000 0.000000,0.000000 0.000000,0.000000 0.000000,0.000000 0.000000,25.000000 25.000000,0.000000 0.000000,-25.000000-25.000000,0.000000 0.000000,0.000000 0.000000,0.000000 0.000000,25.000000 0.000000,0.000000 0.000000,-25.000000 0.000000,0.000000 0.000000,25.000000 0.000000,0.000000 0.000000,-25.000000 0.000000,0.000000 0.000000,25.000000 0.000000,0.000000 0.000000,-25.000000 0.000000,0.000000 0.000000,25.000000 0.000000,0.000000 0.000000,-25.000000 25.000000,0.000000 0.000000,25.000000-25.000000,0.000000 0.000000,0.000000 0.000000,0.000000 0.000000,-25.000000 0.000000,0.000000 0.000000,25.000000 0.000000,0.000000 0.000000,0.000000 0.000000,0.000000 0.000000,0.000000 0.000000,0.000000 0.000000,25.000000 0.000000,0.000000 0.000000,-25.000000 25.000000,0.000000 0.000000,25.000000-25.000000,0.000000 0.000000,0.000000 0.000000,0.000000 0.000000,-25.000000 0.000000,0.000000 0.000000,50.000000 0.000000,0.000000 0.000000,-50.000000 0.000000,0.000000 0.000000,25.000000 0.000000,0.000000 0.000000,0.000000 0.000000,0.000000 0.000000,0.000000 0.000000,0.000000 0.000000,-25.000000 0.000000,0.000000 0.000000,25.000000 0.000000,0.000000 0.000000,-25.000000 0.000000,0.000000 0.000000,25.000000 0.000000,0.000000 0.000000,-25.000000 0.000000,0.000000 0.000000,0.000000 0.000000,0.000000 0.000000,25.000000 0.000000,0.000000 0.000000,-25.000000 0.000000,0.000000 0.000000,0.000000 0.000000,0.000000 0.000000,25.000000 0.000000,0.000000 0.000000,-25.000000 0.000000,0.000000 0.000000,0.000000 0.000000,0.000000 0.000000,25.000000 0.000000,0.000000 0.000000,-25.000000 0.000000,0.000000 0.000000,25.000000 0.000000,0.000000 0.000000,-25.000000 0.000000,0.000000 0.000000,25.000000 0.000000,0.000000 0.000000,-25.000000 0.000000,0.000000 0.000000,0.000000 0.000000,0.000000 0.000000,0.000000 0.000000,0.000000 0.000000,0.000000 0.000000,0.000000 0.000000,25.000000 0.000000,0.000000 0.000000,-50.000000 0.000000,0.000000 0.000000,25.000000 0.000000,0.000000 0.000000,25.000000 0.000000,0.000000 0.000000,-25.000000 0.000000,0.000000 0.000000,-25.000000 0.000000,0.000000 0.000000,50.000000 0.000000,0.000000 0.000000,-25.000000 0.000000,0.000000 0.000000,25.000000 0.000000,0.000000 0.000000,-25.000000 0.000000,0.000000 0.000000,0.000000 0.000000,0.000000 0.000000,25.000000 0.000000,0.000000 0.000000,-25.000000 0.000000,0.000000 0.000000,0.000000 0.000000,0.000000 0.000000,-25.000000 0.000000,0.000000 0.000000,25.000000 0.000000,0.000000 0.000000,0.000000 0.000000,0.000000 0.000000,-25.000000 0.000000,0.000000 0.000000,25.000000 0.000000,0.000000 0.000000,-25.000000 0.000000,0.000000 0.000000,25.000000 0.000000,0.000000 0.000000,-25.000000 0.000000,0.000000 0.000000,25.000000 0.000000,0.000000 0.000000,-25.000000 0.000000,0.000000 0.000000,25.000000 0.000000,0.000000 0.000000,-25.000000 0.000000,0.000000 0.000000,25.000000 0.000000,0.000000 0.000000,0.000000 0.000000,0.000000 0.000000,-25.000000 0.000000,0.000000 0.000000,25.000000 0.000000,0.000000 0.000000,25.000000 0.000000,0.000000 0.000000,-25.000000 0.000000,0.000000 0.000000,0.000000 0.000000,0.000000 0.000000,0.000000 0.000000,0.000000 0.000000,0.000000 0.000000,0.000000 0.000000,0.000000 0.000000,0.000000 0.000000,25.000000 0.000000,0.000000 0.000000,-50.000000 0.000000,0.000000 0.000000,25.000000 0.000000,0.000000 0.000000,0.000000 0.000000,0.000000 0.000000,-25.000000 0.000000,0.000000 0.000000,25.000000 0.000000,0.000000 0.000000,-25.000000 0.000000,0.000000 0.000000,0.000000 0.000000,0.000000 0.000000,0.000000 0.000000,0.000000 0.000000,0.000000 0.000000,0.000000 0.000000,-25.000000-25.000000,0.000000 0.000000,0.000000 0.000000,0.000000 0.000000,0.000000 0.000000,0.000000 0.000000,0.000000 0.000000,0.000000 0.000000,0.000000 0.000000,0.000000 0.000000,25.000000 25.000000,0.000000 0.000000,0.000000-25.000000,0.000000 0.000000,-25.000000 0.000000</inkml:trace>
</inkml:ink>
</file>

<file path=ppt/ink/ink54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44:24"/>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7400.000000 26350.000000,'-50.000000'-50.000000,"50.000000"25.000000,0.000000 0.000000,0.000000 0.000000,0.000000 0.000000,25.000000 25.000000,0.000000 0.000000,0.000000-25.000000,0.000000 0.000000,0.000000 25.000000,0.000000 0.000000,0.000000 0.000000,0.000000 0.000000,0.000000 0.000000,0.000000 0.000000,0.000000 0.000000,0.000000 0.000000,0.000000 0.000000,0.000000 0.000000,0.000000 0.000000,0.000000 0.000000,0.000000 0.000000,0.000000 0.000000,0.000000 0.000000,0.000000 0.000000,25.000000 25.000000,0.000000 0.000000,-25.000000-25.000000,0.000000 0.000000,25.000000 25.000000,0.000000 0.000000,0.000000-25.000000,0.000000 0.000000,0.000000 25.000000,0.000000 0.000000,25.000000-25.000000,0.000000 0.000000,0.000000 0.000000,0.000000 0.000000,0.000000 25.000000,0.000000 0.000000,25.000000-25.000000,0.000000 0.000000,25.000000 25.000000,0.000000 0.000000,-25.000000-25.000000,0.000000 0.000000,0.000000 25.000000,0.000000 0.000000,25.000000-25.000000,0.000000 0.000000,-25.000000 0.000000,0.000000 0.000000,-25.000000 25.000000,0.000000 0.000000,0.000000-25.000000,0.000000 0.000000,0.000000 0.000000,0.000000 0.000000,-25.000000 0.000000,0.000000 0.000000,25.000000 0.000000,0.000000 0.000000,-25.000000 0.000000,0.000000 0.000000,0.000000 0.000000,0.000000 0.000000,0.000000 0.000000,0.000000 0.000000,0.000000 0.000000,0.000000 0.000000,25.000000 0.000000,0.000000 0.000000,0.000000 0.000000,0.000000 0.000000,0.000000 0.000000,0.000000 0.000000,0.000000 0.000000,0.000000 0.000000,0.000000 0.000000,0.000000 0.000000,0.000000 0.000000,0.000000 0.000000,0.000000 0.000000,0.000000 0.000000,25.000000-25.000000,0.000000 0.000000,-25.000000 0.000000,0.000000 0.000000,0.000000 0.000000,0.000000 0.000000,25.000000 0.000000,0.000000 0.000000,-25.000000 25.000000,0.000000 0.000000,25.000000-25.000000,0.000000 0.000000,-25.000000 25.000000,0.000000 0.000000,25.000000-25.000000,0.000000 0.000000,-25.000000 25.000000,0.000000 0.000000,0.000000 0.000000,0.000000 0.000000,-25.000000 0.000000,0.000000 0.000000,0.000000 0.000000,0.000000 0.000000,0.000000 0.000000,0.000000 0.000000,0.000000 0.000000,0.000000 0.000000,0.000000 0.000000,0.000000 0.000000,0.000000 0.000000,0.000000 0.000000,0.000000 0.000000,0.000000 0.000000,0.000000 0.000000,0.000000 0.000000,25.000000 0.000000,0.000000 0.000000,-25.000000-25.000000,0.000000 0.000000,25.000000 25.000000,0.000000 0.000000,0.000000 0.000000,0.000000 0.000000,0.000000 0.000000,0.000000 0.000000,25.000000 0.000000,0.000000 0.000000,-25.000000 0.000000,0.000000 0.000000,0.000000 0.000000,0.000000 0.000000,0.000000 0.000000,0.000000 0.000000,0.000000 0.000000,0.000000 0.000000,0.000000 0.000000,0.000000 0.000000,-25.000000 0.000000,0.000000 0.000000,25.000000 0.000000,0.000000 0.000000,-25.000000 0.000000,0.000000 0.000000,25.000000 0.000000,0.000000 0.000000,-25.000000 0.000000,0.000000 0.000000,25.000000 0.000000,0.000000 0.000000,-25.000000 0.000000,0.000000 0.000000,50.000000-25.000000,0.000000 0.000000,0.000000 25.000000,0.000000 0.000000,-25.000000 0.000000,0.000000 0.000000,50.000000 0.000000,0.000000 0.000000,-50.000000 0.000000,0.000000 0.000000,25.000000 0.000000,0.000000 0.000000,0.000000-25.000000,0.000000 0.000000,-25.000000 25.000000,0.000000 0.000000,0.000000 0.000000,0.000000 0.000000,0.000000 0.000000,0.000000 0.000000,-25.000000 0.000000,0.000000 0.000000,25.000000 0.000000,0.000000 0.000000,25.000000 0.000000,0.000000 0.000000,-25.000000 0.000000,0.000000 0.000000,0.000000 0.000000,0.000000 0.000000,25.000000-25.000000,0.000000 0.000000,-25.000000 25.000000,0.000000 0.000000,0.000000 0.000000,0.000000 0.000000,-25.000000 0.000000,0.000000 0.000000,0.000000 0.000000,0.000000 0.000000,25.000000 0.000000,0.000000 0.000000,-25.000000 0.000000,0.000000 0.000000,0.000000 0.000000,0.000000 0.000000,0.000000 0.000000,0.000000 0.000000,0.000000 0.000000,0.000000 0.000000,0.000000 0.000000,0.000000 0.000000,25.000000 0.000000,0.000000 0.000000,-25.000000 0.000000,0.000000 0.000000,0.000000 0.000000,0.000000 0.000000,25.000000 0.000000,0.000000 0.000000,-25.000000 0.000000,0.000000 0.000000,0.000000 0.000000,0.000000 0.000000,25.000000 0.000000,0.000000 0.000000,-25.000000 0.000000,0.000000 0.000000,0.000000 0.000000,0.000000 0.000000,0.000000 0.000000,0.000000 0.000000,0.000000 0.000000,0.000000 0.000000,-25.000000 0.000000,0.000000 0.000000,25.000000 0.000000,0.000000 0.000000,0.000000 0.000000,0.000000 0.000000,-25.000000 0.000000,0.000000 0.000000,25.000000 0.000000,0.000000 0.000000,-25.000000 0.000000,0.000000 0.000000,0.000000 0.000000,0.000000 0.000000,25.000000 0.000000,0.000000 0.000000,-25.000000 0.000000,0.000000 0.000000,25.000000 0.000000,0.000000 0.000000,0.000000 0.000000,0.000000 0.000000,-25.000000 0.000000,0.000000 0.000000,0.000000 0.000000,0.000000 0.000000,25.000000 0.000000,0.000000 0.000000,-25.000000 0.000000,0.000000 0.000000,25.000000 0.000000,0.000000 0.000000,-25.000000 0.000000,0.000000 0.000000,25.000000 0.000000,0.000000 0.000000,-25.000000 0.000000,0.000000 0.000000,25.000000 0.000000,0.000000 0.000000,-25.000000 0.000000,0.000000 0.000000,0.000000 0.000000,0.000000 0.000000,25.000000-25.000000,0.000000 0.000000,-25.000000 25.000000,0.000000 0.000000,25.000000 0.000000,0.000000 0.000000,-25.000000 0.000000,0.000000 0.000000,0.000000 0.000000,0.000000 0.000000,25.000000 0.000000,0.000000 0.000000,-25.000000 0.000000,0.000000 0.000000,0.000000 0.000000,0.000000 0.000000,0.000000 0.000000,0.000000 0.000000,25.000000 0.000000,0.000000 0.000000,-25.000000 0.000000,0.000000 0.000000,0.000000 0.000000,0.000000 0.000000,0.000000 0.000000,0.000000 0.000000,0.000000 0.000000,0.000000 0.000000,0.000000 0.000000,0.000000 0.000000,0.000000 0.000000,0.000000 0.000000,25.000000 0.000000,0.000000 0.000000,-25.000000 0.000000,0.000000 0.000000,0.000000 0.000000,0.000000 0.000000,0.000000 0.000000,0.000000 0.000000,0.000000 0.000000,0.000000 0.000000,25.000000 0.000000,0.000000 0.000000,-25.000000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0.000000,0.000000-25.000000,0.000000 0.000000,0.000000 25.000000,0.000000 0.000000,0.000000 0.000000</inkml:trace>
</inkml:ink>
</file>

<file path=ppt/ink/ink54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44:34"/>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44216.000000 42555.000000,'0.000000'-52.000000,"-26.000000"52.000000,1.000000 0.000000,25.000000-25.000000,0.000000-1.000000,0.000000 52.000000,0.000000-1.000000,0.000000 1.000000,0.000000 0.000000,0.000000 25.000000,0.000000 1.000000,0.000000 25.000000,0.000000 0.000000,0.000000 0.000000,0.000000 0.000000,0.000000 0.000000,0.000000 0.000000,0.000000 0.000000,0.000000 0.000000,0.000000 26.000000,0.000000-1.000000,0.000000-25.000000,0.000000 0.000000,0.000000 26.000000,0.000000 0.000000,0.000000 0.000000,0.000000-1.000000,0.000000 1.000000,0.000000 0.000000,-26.000000-1.000000,0.000000 1.000000,26.000000-52.000000,0.000000 1.000000,0.000000 25.000000,0.000000 0.000000,0.000000 0.000000,0.000000 0.000000,-25.000000-51.000000,-1.000000-1.000000,26.000000 1.000000,0.000000 0.000000,0.000000-1.000000,0.000000 1.000000,-26.000000-52.000000,1.000000 1.000000,25.000000-27.000000,0.000000 1.000000,0.000000-26.000000,0.000000 0.000000,-26.000000-26.000000,0.000000 0.000000,26.000000 1.000000,0.000000-1.000000,0.000000-25.000000,0.000000-1.000000,0.000000 1.000000,0.000000-1.000000,0.000000 27.000000,0.000000-1.000000,26.000000 0.000000,0.000000 1.000000,-1.000000-1.000000,1.000000 0.000000,0.000000 26.000000,-1.000000 0.000000,1.000000-26.000000,0.000000 1.000000,-1.000000 50.000000,1.000000 1.000000,25.000000-26.000000,1.000000 0.000000,-27.000000 25.000000,1.000000 1.000000,25.000000 25.000000,1.000000 1.000000,-1.000000-27.000000,1.000000 1.000000,-1.000000 51.000000,0.000000 0.000000,1.000000-26.000000,-1.000000 1.000000,0.000000 25.000000,1.000000 0.000000,-27.000000 0.000000,1.000000 0.000000,0.000000 25.000000,-1.000000 1.000000,-25.000000 0.000000,0.000000-1.000000,26.000000 27.000000,0.000000-1.000000,-26.000000 0.000000,0.000000 1.000000,0.000000 25.000000,0.000000 0.000000,-26.000000-26.000000,0.000000 1.000000,1.000000 25.000000,-1.000000 0.000000,0.000000 0.000000,1.000000 0.000000,-1.000000-26.000000,0.000000 0.000000,1.000000 1.000000,-1.000000-1.000000,-25.000000 1.000000,-1.000000-1.000000,1.000000 0.000000,0.000000 1.000000,25.000000-27.000000,0.000000 1.000000,-25.000000 25.000000,-1.000000 1.000000,1.000000-52.000000,0.000000 0.000000,-1.000000 25.000000,1.000000 1.000000,25.000000-26.000000,1.000000 0.000000,-1.000000 26.000000,0.000000-1.000000,1.000000-25.000000,-1.000000 0.000000,26.000000-25.000000</inkml:trace>
</inkml:ink>
</file>

<file path=ppt/ink/ink54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44:35"/>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44730.000000 43633.000000,'0.000000'-51.000000,"0.000000"25.000000,0.000000 1.000000,25.000000-1.000000,1.000000 0.000000,0.000000 1.000000,-1.000000-1.000000,1.000000 26.000000,0.000000 0.000000,25.000000-26.000000,0.000000 1.000000,-25.000000 25.000000,0.000000 0.000000,25.000000 0.000000,1.000000 0.000000,-1.000000 0.000000,0.000000 0.000000,-25.000000 0.000000,0.000000 0.000000,25.000000 25.000000,0.000000 1.000000,-25.000000 0.000000,0.000000-1.000000,-1.000000 1.000000,1.000000 0.000000,-26.000000 25.000000,0.000000 0.000000,0.000000 26.000000,0.000000 0.000000,0.000000-25.000000,0.000000-1.000000,0.000000 1.000000,0.000000-1.000000,-51.000000 26.000000,-1.000000 0.000000,27.000000 0.000000,-1.000000 0.000000,-25.000000-26.000000,-1.000000 1.000000,-25.000000-1.000000,0.000000 0.000000,51.000000-25.000000,1.000000 0.000000,-27.000000-26.000000,1.000000 0.000000,25.000000 25.000000,1.000000 1.000000,-27.000000-26.000000,1.000000 0.000000,25.000000 0.000000,1.000000 0.000000,-1.000000-26.000000,0.000000 1.000000,1.000000-27.000000,-1.000000 1.000000,26.000000-26.000000,0.000000 0.000000,-26.000000 0.000000,1.000000 0.000000,25.000000 0.000000,0.000000 0.000000,0.000000 0.000000,0.000000 0.000000,51.000000 0.000000,0.000000 0.000000,1.000000 51.000000,-1.000000 0.000000,0.000000-25.000000,1.000000 0.000000,25.000000 25.000000,0.000000 0.000000,0.000000 26.000000,0.000000 0.000000,-26.000000 0.000000,1.000000 0.000000,-27.000000 0.000000,1.000000 0.000000,25.000000 0.000000</inkml:trace>
</inkml:ink>
</file>

<file path=ppt/ink/ink54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44:36"/>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45603.000000 43428.000000,'51.000000'0.000000,"-25.000000"0.000000,-1.000000 0.000000,-25.000000-26.000000,0.000000 1.000000,26.000000 25.000000,0.000000 0.000000,-1.000000 0.000000,1.000000 0.000000,0.000000 0.000000,0.000000 0.000000,-1.000000-26.000000,1.000000 0.000000,0.000000 26.000000,-1.000000 0.000000,1.000000 0.000000,0.000000 0.000000,-1.000000 0.000000,1.000000 0.000000,0.000000 26.000000,-1.000000 0.000000,1.000000-1.000000,0.000000 1.000000,-26.000000 25.000000,0.000000 1.000000,25.000000-27.000000,1.000000 1.000000,-26.000000 25.000000,0.000000 1.000000,0.000000-1.000000,0.000000 0.000000,0.000000 1.000000,0.000000-1.000000,-26.000000 1.000000,1.000000-1.000000,-1.000000 0.000000,0.000000 1.000000,1.000000-1.000000,-1.000000 0.000000,0.000000-25.000000,1.000000 0.000000,-1.000000-1.000000,0.000000 1.000000,1.000000 0.000000,-1.000000-1.000000,0.000000-25.000000,1.000000 0.000000,-1.000000 0.000000,0.000000 0.000000,0.000000 0.000000,1.000000 0.000000,-1.000000-25.000000,0.000000-1.000000,1.000000-25.000000,-1.000000-1.000000,0.000000 1.000000,1.000000 0.000000,25.000000-1.000000,0.000000 1.000000,0.000000 0.000000,0.000000-1.000000,0.000000-25.000000,0.000000 0.000000,0.000000 26.000000,0.000000-1.000000,51.000000 27.000000,0.000000-1.000000,-25.000000 0.000000,0.000000 1.000000,-1.000000-1.000000,1.000000 0.000000,26.000000 26.000000,-1.000000 0.000000,0.000000-25.000000,1.000000-1.000000,-27.000000 26.000000,1.000000 0.000000,0.000000 0.000000</inkml:trace>
</inkml:ink>
</file>

<file path=ppt/ink/ink54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44:36"/>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46270.000000 43479.000000,'0.000000'-51.000000,"0.000000"25.000000,0.000000 1.000000,26.000000-1.000000,0.000000 0.000000,-1.000000 1.000000,1.000000-1.000000,0.000000 26.000000,-1.000000 0.000000,1.000000 0.000000,0.000000 0.000000,0.000000 0.000000,-1.000000 0.000000,1.000000 0.000000,0.000000 0.000000,25.000000 0.000000,0.000000 0.000000,-25.000000 26.000000,0.000000-1.000000,-1.000000 1.000000,1.000000 0.000000,0.000000 25.000000,-1.000000 0.000000,-25.000000 1.000000,0.000000-1.000000,26.000000 0.000000,0.000000 1.000000,-26.000000-1.000000,0.000000 0.000000,0.000000 1.000000,0.000000-1.000000,0.000000 1.000000,0.000000-1.000000,-26.000000-25.000000,0.000000-1.000000,1.000000 27.000000,-1.000000-1.000000,0.000000-25.000000,1.000000-1.000000,-1.000000 1.000000,0.000000 0.000000,1.000000-26.000000,-1.000000 0.000000,0.000000 0.000000,1.000000 0.000000,25.000000-26.000000,0.000000 0.000000,0.000000-25.000000,0.000000 0.000000,0.000000-26.000000,0.000000 0.000000,0.000000-1.000000,0.000000 1.000000,25.000000 0.000000,1.000000 0.000000,25.000000-51.000000,1.000000 0.000000,-1.000000-1.000000,0.000000 1.000000,26.000000-26.000000,0.000000 0.000000,26.000000 51.000000,0.000000 0.000000,-26.000000 52.000000,0.000000-1.000000,-26.000000 52.000000,1.000000 0.000000,-1.000000 0.000000,0.000000 0.000000,-51.000000 52.000000,0.000000-1.000000,26.000000 1.000000</inkml:trace>
</inkml:ink>
</file>

<file path=ppt/ink/ink5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49:15"/>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21319.000000 3970.000000,'21.000000'0.000000,"-21.000000"-10.000000,0.000000 0.000000,0.000000 0.000000,0.000000 0.000000,10.000000 10.000000,-1.000000 0.000000,-9.000000-10.000000,0.000000 0.000000,10.000000 10.000000,1.000000 0.000000,-11.000000 10.000000,0.000000 0.000000,0.000000 10.000000,0.000000 0.000000,0.000000 0.000000,0.000000 0.000000,0.000000 10.000000,0.000000 0.000000,0.000000-10.000000,0.000000 0.000000,0.000000 10.000000,0.000000 0.000000,0.000000-10.000000,0.000000 0.000000,0.000000 0.000000,0.000000 0.000000,0.000000 0.000000,0.000000 0.000000,0.000000-10.000000,0.000000 0.000000,0.000000 0.000000,0.000000 0.000000,10.000000-10.000000</inkml:trace>
</inkml:ink>
</file>

<file path=ppt/ink/ink55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44:36"/>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47606.000000 43171.000000,'0.000000'-154.000000,"0.000000"51.000000,0.000000 1.000000,25.000000-27.000000,1.000000 1.000000,-26.000000-1.000000,0.000000 1.000000,0.000000 51.000000,0.000000 0.000000,26.000000 0.000000,-1.000000 0.000000,-25.000000 51.000000,0.000000 1.000000,0.000000 50.000000,0.000000 1.000000,0.000000 0.000000,0.000000-1.000000,0.000000 52.000000,0.000000 0.000000,0.000000 0.000000,0.000000 0.000000,0.000000 26.000000,0.000000 0.000000,0.000000 0.000000,0.000000-1.000000,0.000000 1.000000,0.000000 0.000000,0.000000-26.000000,0.000000 0.000000,-25.000000 25.000000,-1.000000 1.000000,26.000000-26.000000,0.000000 0.000000,0.000000 0.000000,0.000000 0.000000,0.000000-25.000000,0.000000-1.000000,0.000000 26.000000,0.000000 0.000000,0.000000-25.000000,0.000000-1.000000,0.000000-25.000000,0.000000-1.000000,26.000000 1.000000,-1.000000 0.000000,-25.000000-1.000000,0.000000 1.000000,26.000000-26.000000</inkml:trace>
</inkml:ink>
</file>

<file path=ppt/ink/ink55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44:37"/>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48684.000000 42606.000000,'0.000000'-51.000000,"0.000000"25.000000,0.000000 0.000000,0.000000-25.000000,0.000000 0.000000,26.000000 25.000000,0.000000 0.000000,-26.000000 78.000000,0.000000-1.000000,0.000000 0.000000,0.000000 1.000000,-26.000000 25.000000,0.000000 0.000000,26.000000 0.000000,0.000000 0.000000,-25.000000 0.000000,-1.000000 0.000000,0.000000 0.000000,1.000000 0.000000,25.000000-26.000000,0.000000 1.000000,-26.000000-1.000000,0.000000 1.000000,0.000000-27.000000,1.000000 1.000000,25.000000 0.000000,0.000000-1.000000,-26.000000 1.000000,0.000000 0.000000,1.000000-26.000000,-1.000000 0.000000,0.000000-26.000000,1.000000 0.000000,25.000000-25.000000,0.000000 0.000000,-26.000000-1.000000,0.000000 1.000000,1.000000-1.000000,-1.000000 1.000000,26.000000-26.000000,0.000000 0.000000,0.000000 26.000000,0.000000-1.000000,-26.000000 1.000000,1.000000 0.000000,25.000000 25.000000,0.000000 0.000000,0.000000 1.000000,0.000000-1.000000,0.000000 0.000000,0.000000 1.000000,25.000000 50.000000,1.000000 1.000000,0.000000 25.000000,-1.000000 1.000000,1.000000-1.000000,0.000000 0.000000,-26.000000 1.000000,0.000000-1.000000,25.000000 26.000000,1.000000 0.000000,0.000000-26.000000,-1.000000 1.000000,1.000000 25.000000,0.000000 0.000000,-26.000000 0.000000,0.000000 0.000000,0.000000 0.000000,0.000000 0.000000,0.000000 0.000000,0.000000 0.000000,0.000000 0.000000,0.000000 0.000000,-52.000000 0.000000,1.000000 0.000000,25.000000 26.000000,1.000000 0.000000,-27.000000-26.000000,1.000000 0.000000,0.000000-26.000000,-1.000000 1.000000,1.000000 25.000000,0.000000 0.000000,25.000000-26.000000,0.000000 0.000000,1.000000-25.000000,-1.000000 0.000000,26.000000-1.000000,0.000000 1.000000,-26.000000-26.000000</inkml:trace>
</inkml:ink>
</file>

<file path=ppt/ink/ink55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44:38"/>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50995.000000 43736.000000,'52.000000'0.000000,"-78.000000"0.000000,0.000000 0.000000,1.000000 26.000000,-1.000000-1.000000,0.000000 1.000000,1.000000 0.000000,-1.000000-1.000000,0.000000 1.000000,1.000000-26.000000,-1.000000 0.000000,0.000000 26.000000,1.000000 0.000000,-1.000000-1.000000,0.000000 1.000000,1.000000-26.000000,-1.000000 0.000000,0.000000 0.000000,1.000000 0.000000,-1.000000 0.000000,0.000000 0.000000,0.000000 0.000000,1.000000 0.000000,-1.000000 0.000000,0.000000 0.000000,26.000000-51.000000,0.000000-1.000000,0.000000 1.000000,0.000000-1.000000,26.000000 27.000000,0.000000-1.000000,-1.000000-51.000000,1.000000 0.000000,26.000000 26.000000,-1.000000-1.000000,0.000000 1.000000,1.000000 0.000000,-1.000000 25.000000,0.000000 0.000000,-25.000000 1.000000,0.000000-1.000000,25.000000 26.000000,0.000000 0.000000,-25.000000 0.000000,0.000000 0.000000,-1.000000 26.000000,1.000000-1.000000,-26.000000 27.000000,0.000000-1.000000,26.000000 0.000000,-1.000000 1.000000,-25.000000-1.000000,0.000000 0.000000,26.000000 1.000000,0.000000-1.000000,-26.000000 26.000000,0.000000 0.000000,25.000000-51.000000,1.000000 0.000000,0.000000 25.000000,0.000000 0.000000,-1.000000-25.000000,1.000000 0.000000,0.000000-1.000000,-1.000000 1.000000,1.000000 0.000000,0.000000-1.000000,-1.000000-25.000000,1.000000 0.000000,0.000000 0.000000,-1.000000 0.000000,1.000000 0.000000,0.000000 0.000000,-1.000000-25.000000,1.000000-1.000000,-26.000000 0.000000,0.000000 1.000000,26.000000-1.000000</inkml:trace>
</inkml:ink>
</file>

<file path=ppt/ink/ink55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44:38"/>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51817.000000 42812.000000,'0.000000'-52.000000,"0.000000"1.000000,0.000000 0.000000,0.000000 25.000000,0.000000 0.000000,0.000000-25.000000,0.000000-1.000000,0.000000 27.000000,0.000000-1.000000,26.000000 0.000000,-1.000000 1.000000,-25.000000 50.000000,0.000000 1.000000,0.000000 25.000000,0.000000 1.000000,0.000000-1.000000,0.000000 1.000000,0.000000 50.000000,0.000000 1.000000,0.000000-26.000000,0.000000 0.000000,0.000000 0.000000,0.000000 0.000000,0.000000 26.000000,0.000000 0.000000,0.000000-26.000000,0.000000 0.000000,0.000000 0.000000,0.000000 0.000000,0.000000-26.000000,0.000000 0.000000,0.000000 26.000000,0.000000 1.000000,0.000000-27.000000,0.000000 0.000000,0.000000 26.000000,0.000000 0.000000,0.000000-51.000000,0.000000 0.000000,0.000000-1.000000,0.000000 1.000000,0.000000 0.000000,0.000000-1.000000,26.000000 1.000000,0.000000 0.000000,0.000000-52.000000,-1.000000 0.000000,1.000000 1.000000,0.000000-1.000000,-1.000000-25.000000,1.000000-1.000000,0.000000-25.000000,-1.000000 0.000000,27.000000 0.000000,-1.000000 0.000000,-25.000000 0.000000,-1.000000 0.000000,27.000000 0.000000,-1.000000 0.000000,-25.000000 0.000000,-1.000000 0.000000,1.000000 26.000000,0.000000-1.000000,-26.000000 27.000000,0.000000-1.000000,0.000000 0.000000,0.000000 0.000000,-52.000000 26.000000,1.000000 0.000000,25.000000 26.000000,1.000000 0.000000,-1.000000 0.000000,0.000000-1.000000,-25.000000 27.000000,0.000000-1.000000,25.000000-25.000000,0.000000-1.000000,1.000000 27.000000,-1.000000-1.000000,0.000000-25.000000,1.000000-1.000000,25.000000 1.000000,0.000000 0.000000,0.000000-1.000000,0.000000 1.000000,0.000000 0.000000</inkml:trace>
</inkml:ink>
</file>

<file path=ppt/ink/ink55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44:39"/>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52793.000000 43017.000000,'0.000000'-51.000000,"26.000000"25.000000,-1.000000 0.000000,-25.000000 1.000000,0.000000-1.000000,-25.000000 52.000000,-1.000000-1.000000,26.000000 1.000000,0.000000 0.000000,-26.000000-1.000000,1.000000 1.000000,25.000000 0.000000,0.000000-1.000000,0.000000 1.000000,0.000000 0.000000,0.000000-1.000000,0.000000 1.000000,0.000000 25.000000,0.000000 1.000000,25.000000-26.000000,1.000000-1.000000,0.000000 1.000000,-1.000000 0.000000,-25.000000-1.000000,0.000000 1.000000,52.000000 0.000000,-1.000000-1.000000,-25.000000 1.000000,-1.000000 0.000000,1.000000-1.000000,0.000000 1.000000,-1.000000 0.000000,1.000000-1.000000,0.000000-25.000000,-1.000000 0.000000,1.000000 26.000000,0.000000 0.000000,-26.000000-1.000000,0.000000 1.000000,25.000000 0.000000,1.000000-1.000000,-26.000000 27.000000,0.000000-1.000000,-26.000000-25.000000,1.000000 0.000000,-27.000000-1.000000,1.000000 1.000000,25.000000 0.000000,1.000000-1.000000,-27.000000 1.000000,1.000000 0.000000,0.000000-1.000000,-1.000000 1.000000,27.000000 0.000000,-1.000000-1.000000,-25.000000 1.000000,-1.000000 0.000000,27.000000-26.000000,-1.000000 0.000000,0.000000 0.000000</inkml:trace>
</inkml:ink>
</file>

<file path=ppt/ink/ink55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44:39"/>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53666.000000 43377.000000,'51.000000'0.000000,"-25.000000"0.000000,0.000000 0.000000,25.000000 0.000000,0.000000 0.000000,-25.000000 0.000000,0.000000 0.000000,-1.000000 0.000000,1.000000 0.000000,0.000000 0.000000,0.000000 0.000000,-26.000000 25.000000,0.000000 1.000000,0.000000 0.000000,0.000000-1.000000,0.000000 27.000000,0.000000-1.000000,-52.000000-25.000000,1.000000-1.000000,25.000000 27.000000,0.000000-1.000000,-25.000000-25.000000,0.000000-1.000000,25.000000 1.000000,0.000000 0.000000,-25.000000-1.000000,0.000000 1.000000,-1.000000 0.000000,1.000000 0.000000,25.000000-26.000000,1.000000 0.000000,-27.000000 0.000000,1.000000 0.000000,25.000000 25.000000,1.000000 1.000000,-1.000000-26.000000,0.000000 0.000000,0.000000 0.000000,1.000000 0.000000,-1.000000-26.000000,0.000000 1.000000,26.000000-27.000000,0.000000 1.000000,0.000000 25.000000,0.000000 0.000000,26.000000-25.000000,0.000000 0.000000,-1.000000 25.000000,1.000000 0.000000,51.000000-25.000000,0.000000 0.000000,-25.000000 25.000000,-1.000000 0.000000,26.000000 1.000000,0.000000-1.000000,-26.000000 0.000000</inkml:trace>
</inkml:ink>
</file>

<file path=ppt/ink/ink55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44:40"/>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54026.000000 43479.000000,'0.000000'-51.000000,"0.000000"25.000000,0.000000 1.000000,25.000000 25.000000,1.000000 0.000000,-26.000000-26.000000,0.000000 0.000000,26.000000 26.000000,-1.000000 0.000000,1.000000 0.000000,0.000000 0.000000,25.000000 0.000000,0.000000 0.000000,-25.000000 0.000000,0.000000 0.000000,-1.000000 0.000000,1.000000 0.000000,25.000000 26.000000,1.000000 0.000000,-27.000000-1.000000,1.000000 1.000000,0.000000 0.000000,-1.000000-1.000000,-25.000000 27.000000,0.000000-1.000000,26.000000-25.000000,0.000000-1.000000,-26.000000 1.000000,0.000000 0.000000,0.000000 25.000000,0.000000 0.000000,0.000000-25.000000,0.000000 0.000000,0.000000-1.000000,0.000000 1.000000,-26.000000 0.000000,0.000000 0.000000,26.000000-1.000000,0.000000 1.000000,-25.000000-26.000000,-1.000000 0.000000,0.000000 26.000000,1.000000-1.000000,-1.000000-25.000000,0.000000 0.000000,26.000000-25.000000,0.000000-1.000000,-25.000000 0.000000,-1.000000 1.000000,26.000000-1.000000,0.000000 0.000000,0.000000-25.000000,0.000000-1.000000,0.000000 27.000000,0.000000-1.000000,26.000000-51.000000,-1.000000 0.000000,27.000000 26.000000,-1.000000-1.000000,0.000000-25.000000,1.000000 0.000000,-26.000000 0.000000,-1.000000 0.000000,52.000000 26.000000,0.000000-1.000000,-51.000000 1.000000,0.000000 0.000000,25.000000 25.000000,0.000000 0.000000,-25.000000 1.000000,0.000000-1.000000,-1.000000 26.000000,1.000000 0.000000,-26.000000 51.000000,0.000000 1.000000,0.000000-27.000000,0.000000 1.000000,0.000000 0.000000</inkml:trace>
</inkml:ink>
</file>

<file path=ppt/ink/ink55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44:42"/>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55361.000000 42555.000000,'0.000000'-52.000000,"0.000000"27.000000,0.000000-1.000000,0.000000-25.000000,0.000000-1.000000,0.000000 27.000000,0.000000-1.000000,0.000000 0.000000,0.000000 1.000000,0.000000-1.000000,0.000000 0.000000,0.000000 52.000000,0.000000 0.000000,0.000000 25.000000,0.000000 0.000000,0.000000 1.000000,0.000000-1.000000,0.000000 26.000000,0.000000 0.000000,0.000000 0.000000,0.000000 0.000000,0.000000 26.000000,0.000000 0.000000,0.000000-26.000000,0.000000 0.000000,0.000000 25.000000,0.000000 1.000000,-26.000000-26.000000,0.000000 0.000000,1.000000 0.000000,-1.000000 0.000000,26.000000 0.000000,0.000000 0.000000,-26.000000 0.000000,1.000000 1.000000,25.000000-27.000000,0.000000 0.000000,0.000000 1.000000,0.000000-1.000000,-26.000000-25.000000,0.000000-1.000000,26.000000 1.000000,0.000000 0.000000,0.000000-1.000000,0.000000 1.000000,26.000000-52.000000,0.000000 1.000000,-1.000000-27.000000,1.000000 1.000000,0.000000 0.000000,-1.000000-1.000000,1.000000 1.000000,0.000000 0.000000,25.000000-1.000000,1.000000 1.000000,-27.000000-26.000000,1.000000 0.000000,25.000000 0.000000,1.000000 0.000000,-27.000000 0.000000,1.000000 0.000000,0.000000 25.000000,-1.000000 1.000000,-25.000000-1.000000,0.000000 1.000000,26.000000 25.000000,0.000000 1.000000,-26.000000-1.000000,0.000000 0.000000,-26.000000 26.000000,0.000000 0.000000,-25.000000 0.000000,0.000000 0.000000,-1.000000 0.000000,1.000000 0.000000,0.000000 26.000000,-1.000000 0.000000,1.000000 25.000000,-1.000000 0.000000,1.000000-25.000000,0.000000 0.000000,25.000000 25.000000,0.000000 1.000000,-25.000000-27.000000,0.000000 1.000000,25.000000 25.000000,0.000000 1.000000,1.000000-27.000000,-1.000000 1.000000,26.000000 0.000000,0.000000-1.000000,0.000000 1.000000,0.000000 0.000000,26.000000-26.000000,-1.000000 0.000000,1.000000 0.000000</inkml:trace>
</inkml:ink>
</file>

<file path=ppt/ink/ink55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44:42"/>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56028.000000 43068.000000,'0.000000'-51.000000,"0.000000"25.000000,0.000000 1.000000,0.000000-1.000000,0.000000 0.000000,0.000000 1.000000,0.000000-1.000000,-25.000000 52.000000,-1.000000-1.000000,0.000000 1.000000,1.000000 0.000000,-1.000000 25.000000,0.000000 0.000000,1.000000 1.000000,-1.000000-1.000000,0.000000 26.000000,1.000000 0.000000,25.000000-25.000000,0.000000-1.000000,0.000000 26.000000,0.000000 0.000000,0.000000-26.000000,0.000000 1.000000,0.000000-27.000000,0.000000 1.000000,25.000000 25.000000,1.000000 1.000000,0.000000-27.000000,-1.000000 1.000000,1.000000 0.000000,0.000000 0.000000,25.000000-1.000000,0.000000 1.000000,-25.000000-26.000000,0.000000 0.000000,25.000000 0.000000,1.000000 0.000000,-27.000000 0.000000,1.000000 0.000000,0.000000 0.000000,-1.000000 0.000000,-25.000000-26.000000</inkml:trace>
</inkml:ink>
</file>

<file path=ppt/ink/ink55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44:42"/>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55874.000000 43274.000000,'0.000000'-52.000000,"0.000000"27.000000,0.000000-1.000000,0.000000-25.000000,0.000000-1.000000,0.000000 27.000000,0.000000-1.000000,0.000000 0.000000,0.000000 1.000000,0.000000-27.000000,0.000000 1.000000,26.000000 51.000000,0.000000 0.000000,-1.000000-26.000000,1.000000 1.000000,0.000000-1.000000,-1.000000 0.000000,1.000000 26.000000,0.000000 0.000000,25.000000 0.000000,1.000000 0.000000,-27.000000 0.000000,1.000000 0.000000,25.000000 0.000000,1.000000 0.000000,-27.000000 26.000000,1.000000 0.000000,0.000000-1.000000,-1.000000 1.000000,1.000000 25.000000,0.000000 1.000000,-26.000000-1.000000,0.000000 0.000000,0.000000 1.000000,0.000000-1.000000,0.000000 0.000000,0.000000 1.000000,0.000000-1.000000,0.000000 1.000000,-26.000000-1.000000,0.000000 0.000000,1.000000-25.000000,-1.000000 0.000000,0.000000-26.000000,1.000000 0.000000,-1.000000 25.000000,0.000000 1.000000,1.000000-26.000000,-1.000000 0.000000,-25.000000 26.000000,-1.000000-1.000000,27.000000-25.000000,-1.000000 0.000000,0.000000-25.000000,0.000000-1.000000,26.000000 0.000000,0.000000 1.000000,0.000000-1.000000</inkml:trace>
</inkml:ink>
</file>

<file path=ppt/ink/ink5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49:15"/>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21300.000000 3590.000000,'-20.000000'-20.000000,"20.000000"10.000000,0.000000 0.000000,0.000000 0.000000,0.000000 0.000000,10.000000 10.000000,0.000000 0.000000,-1.000000 0.000000</inkml:trace>
</inkml:ink>
</file>

<file path=ppt/ink/ink56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44:43"/>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56799.000000 42195.000000,'51.000000'-51.000000,"-51.000000"0.000000,0.000000-1.000000,26.000000 1.000000,0.000000 0.000000,-1.000000-1.000000,1.000000 1.000000,-26.000000 25.000000,0.000000 0.000000,26.000000 1.000000,-1.000000-1.000000,-25.000000 0.000000,0.000000 1.000000,0.000000 50.000000,0.000000 1.000000,0.000000 0.000000,0.000000-1.000000,0.000000 27.000000,0.000000-1.000000,0.000000 1.000000,0.000000-1.000000,0.000000 52.000000,0.000000-1.000000,0.000000-25.000000,0.000000 0.000000,0.000000 52.000000,0.000000-1.000000,0.000000-51.000000,0.000000 0.000000,0.000000 26.000000,0.000000 0.000000,0.000000-1.000000,0.000000 1.000000,0.000000-26.000000,0.000000 0.000000,0.000000 0.000000,0.000000 0.000000,-25.000000 0.000000,-1.000000 0.000000,26.000000-25.000000,0.000000-1.000000,-26.000000-25.000000,1.000000-1.000000,-1.000000 27.000000,0.000000-1.000000,1.000000-25.000000,-1.000000 0.000000,0.000000-26.000000,1.000000 0.000000,-1.000000 0.000000,0.000000 0.000000,0.000000 0.000000,1.000000 0.000000,-1.000000-26.000000,0.000000 0.000000,26.000000 0.000000,0.000000 1.000000,0.000000-27.000000,0.000000 1.000000,0.000000 25.000000,0.000000 1.000000,-25.000000-1.000000,-1.000000 0.000000,26.000000-25.000000,0.000000 0.000000,0.000000 25.000000,0.000000 0.000000,26.000000-25.000000,-1.000000 0.000000,-25.000000 25.000000,0.000000 0.000000,26.000000 1.000000,0.000000-1.000000,-1.000000 0.000000,1.000000 0.000000,26.000000 1.000000,-1.000000-1.000000,0.000000 0.000000,1.000000 1.000000,-1.000000-1.000000,0.000000 0.000000,-25.000000 26.000000,0.000000 0.000000,25.000000-25.000000</inkml:trace>
</inkml:ink>
</file>

<file path=ppt/ink/ink56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44:44"/>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59367.000000 42555.000000,'0.000000'-52.000000,"0.000000"27.000000,0.000000-1.000000,0.000000 0.000000,0.000000 1.000000,0.000000-1.000000,0.000000 0.000000,0.000000 1.000000,0.000000-1.000000,0.000000 0.000000,0.000000 1.000000,-26.000000 25.000000,0.000000 0.000000,26.000000 25.000000,0.000000 1.000000,-25.000000 0.000000,-1.000000-1.000000,-25.000000 27.000000,-1.000000-1.000000,27.000000 0.000000,-1.000000 1.000000,0.000000-1.000000,1.000000 1.000000,-1.000000-27.000000,0.000000 1.000000,1.000000 25.000000,-1.000000 1.000000,0.000000-1.000000,1.000000 0.000000,-1.000000 1.000000,0.000000-1.000000,1.000000-25.000000,-1.000000-1.000000,26.000000 1.000000,0.000000 0.000000,0.000000-1.000000,0.000000 1.000000,-26.000000 0.000000,0.000000-1.000000,52.000000-25.000000,0.000000 0.000000,0.000000 0.000000,-1.000000 0.000000,1.000000 0.000000,0.000000 0.000000,-1.000000 0.000000,1.000000 0.000000,25.000000 0.000000,1.000000 0.000000,-27.000000-25.000000,1.000000-1.000000,25.000000 26.000000,1.000000 0.000000,-27.000000-26.000000,1.000000 1.000000,0.000000 25.000000,-1.000000 0.000000,27.000000 0.000000,-1.000000 0.000000,-25.000000 0.000000,0.000000 0.000000,-1.000000 0.000000,1.000000 0.000000,0.000000 0.000000,-1.000000 0.000000,1.000000 0.000000,0.000000 0.000000,-26.000000 25.000000,0.000000 1.000000,25.000000-26.000000,1.000000 0.000000,-26.000000 26.000000,0.000000-1.000000,0.000000 1.000000,0.000000 0.000000,-26.000000 25.000000,1.000000 1.000000,-1.000000-27.000000,0.000000 1.000000,1.000000 0.000000,-1.000000-1.000000,0.000000 1.000000,1.000000 0.000000,-27.000000-1.000000,1.000000 1.000000,25.000000 0.000000,0.000000-1.000000,1.000000 1.000000,-1.000000 0.000000,-25.000000-1.000000,-1.000000 1.000000,27.000000 0.000000,-1.000000-1.000000,0.000000-25.000000,1.000000 0.000000,-1.000000 26.000000,0.000000 0.000000,1.000000-26.000000,-1.000000 0.000000,26.000000-26.000000</inkml:trace>
</inkml:ink>
</file>

<file path=ppt/ink/ink56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44:44"/>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59726.000000 42709.000000,'0.000000'-51.000000,"0.000000"25.000000,0.000000 0.000000,0.000000 1.000000,0.000000-1.000000,0.000000 52.000000,0.000000-1.000000,-25.000000 27.000000,-1.000000-1.000000,26.000000 0.000000,0.000000 1.000000,0.000000 25.000000,0.000000 0.000000,0.000000-26.000000,0.000000 0.000000,0.000000 1.000000,0.000000-1.000000,0.000000 0.000000,0.000000 1.000000,0.000000-26.000000,0.000000-1.000000,0.000000 27.000000,0.000000-1.000000,26.000000-25.000000,-1.000000-1.000000,1.000000-25.000000,0.000000 0.000000,-1.000000 26.000000,1.000000 0.000000,25.000000-26.000000,1.000000 0.000000,-27.000000 0.000000,1.000000 0.000000,0.000000 0.000000,-1.000000 0.000000,1.000000-26.000000,0.000000 0.000000,-26.000000 1.000000,0.000000-1.000000,25.000000-25.000000,1.000000-1.000000,0.000000 1.000000,0.000000-1.000000,-26.000000 1.000000,0.000000 0.000000,25.000000-1.000000,1.000000 1.000000,-26.000000-26.000000,0.000000 0.000000,0.000000 26.000000,0.000000-1.000000,26.000000-25.000000,-1.000000 0.000000,-25.000000 52.000000,0.000000-1.000000,0.000000-26.000000,0.000000 1.000000,0.000000 25.000000,0.000000 1.000000,26.000000-1.000000,0.000000 0.000000,-1.000000 1.000000,1.000000-1.000000,0.000000 26.000000,-1.000000 0.000000,1.000000-26.000000,0.000000 1.000000,-1.000000-1.000000</inkml:trace>
</inkml:ink>
</file>

<file path=ppt/ink/ink56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44:45"/>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60908.000000 42144.000000,'0.000000'-51.000000,"25.000000"51.000000,1.000000 0.000000,-26.000000-26.000000,0.000000 0.000000,26.000000 26.000000,-1.000000 0.000000,-25.000000 26.000000,0.000000 0.000000,0.000000 25.000000,0.000000 0.000000,0.000000 1.000000,0.000000-1.000000,0.000000 52.000000,0.000000-1.000000,0.000000 1.000000,0.000000 0.000000,-25.000000 0.000000,-1.000000-1.000000,26.000000-25.000000,0.000000 0.000000,0.000000 26.000000,0.000000 0.000000,-26.000000-26.000000,1.000000 0.000000,-1.000000 0.000000,0.000000 0.000000,26.000000-26.000000,0.000000 1.000000,-25.000000-1.000000,-1.000000 0.000000,0.000000 1.000000,0.000000-1.000000,1.000000-25.000000,-1.000000 0.000000,0.000000-1.000000,1.000000 1.000000,-1.000000 0.000000,0.000000-1.000000,1.000000-25.000000,-1.000000 0.000000,0.000000 26.000000,1.000000 0.000000,-27.000000-26.000000,1.000000 0.000000,25.000000 0.000000,1.000000 0.000000,-1.000000 0.000000,0.000000 0.000000,1.000000-26.000000</inkml:trace>
</inkml:ink>
</file>

<file path=ppt/ink/ink56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44:45"/>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60651.000000 42298.000000,'-52.000000'0.000000,"27.000000"0.000000,-1.000000 0.000000,0.000000 0.000000,1.000000 0.000000,25.000000 26.000000,0.000000-1.000000,-26.000000 27.000000,0.000000-1.000000,1.000000 26.000000,-1.000000 0.000000,0.000000-25.000000,1.000000-1.000000,-1.000000 26.000000,0.000000 0.000000,26.000000-26.000000,0.000000 1.000000,0.000000-1.000000,0.000000 0.000000,0.000000 1.000000,0.000000-1.000000,0.000000-25.000000,0.000000-1.000000,0.000000 1.000000,0.000000 0.000000,52.000000-26.000000,-1.000000 0.000000,-25.000000 0.000000,-1.000000 0.000000,27.000000-26.000000,-1.000000 0.000000,0.000000 1.000000,1.000000-1.000000,-1.000000 0.000000,0.000000 1.000000,1.000000-1.000000,-1.000000 0.000000,1.000000 1.000000,-1.000000-1.000000,0.000000-25.000000,1.000000-1.000000,-27.000000 52.000000,1.000000 0.000000,0.000000-25.000000</inkml:trace>
</inkml:ink>
</file>

<file path=ppt/ink/ink56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44:46"/>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61627.000000 42812.000000,'0.000000'51.000000,"0.000000"-25.000000,0.000000-1.000000,0.000000 1.000000,0.000000 0.000000,-26.000000-1.000000,0.000000 1.000000,26.000000 0.000000,0.000000-1.000000,-25.000000 1.000000,-1.000000 0.000000,0.000000-1.000000,0.000000 1.000000,-25.000000 25.000000,0.000000 1.000000,25.000000-26.000000,0.000000-1.000000,1.000000-25.000000,-1.000000 0.000000,-25.000000 26.000000,-1.000000 0.000000,27.000000-1.000000,-1.000000 1.000000,0.000000-26.000000,1.000000 0.000000,25.000000-26.000000,0.000000 1.000000,0.000000-27.000000,0.000000 1.000000,0.000000 25.000000,0.000000 0.000000,25.000000-51.000000,1.000000 0.000000,0.000000 26.000000,-1.000000 0.000000,27.000000-26.000000,-1.000000 0.000000,-25.000000 0.000000,-1.000000 0.000000,1.000000 25.000000,0.000000 1.000000,25.000000-1.000000,0.000000 1.000000,-25.000000 51.000000,0.000000 0.000000,0.000000-26.000000,-1.000000 1.000000,1.000000 50.000000,0.000000 1.000000,-1.000000 25.000000,1.000000 1.000000,-26.000000 25.000000,0.000000 0.000000,26.000000-26.000000,-1.000000 1.000000,1.000000-1.000000,0.000000 0.000000,-26.000000 1.000000,0.000000-1.000000,25.000000 0.000000,1.000000 1.000000,-26.000000-1.000000,0.000000 0.000000,26.000000-25.000000,-1.000000 0.000000,1.000000 0.000000,0.000000-1.000000,-1.000000-25.000000,1.000000 0.000000,-26.000000 26.000000,0.000000 0.000000,26.000000-26.000000</inkml:trace>
</inkml:ink>
</file>

<file path=ppt/ink/ink56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44:46"/>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61935.000000 42966.000000,'0.000000'-52.000000,"0.000000"27.000000,0.000000-1.000000,0.000000 0.000000,0.000000 1.000000,0.000000-27.000000,0.000000 1.000000,25.000000 25.000000,1.000000 1.000000,0.000000-1.000000,-1.000000 0.000000,1.000000 26.000000,0.000000 0.000000,-1.000000 0.000000,1.000000 0.000000,0.000000 0.000000,0.000000 0.000000,-1.000000 0.000000,1.000000 0.000000,0.000000 26.000000,-1.000000 0.000000,1.000000-1.000000,0.000000 1.000000,-1.000000 25.000000,1.000000 1.000000,0.000000-1.000000,-1.000000 0.000000,-25.000000 1.000000,0.000000-1.000000,26.000000-25.000000,0.000000-1.000000,-26.000000 27.000000,0.000000-1.000000,0.000000 0.000000,0.000000 1.000000,0.000000-26.000000,0.000000-1.000000,0.000000 1.000000,0.000000 0.000000,-26.000000-1.000000,0.000000 1.000000,1.000000 0.000000,-1.000000-1.000000,0.000000-25.000000,1.000000 0.000000,-1.000000 0.000000,0.000000 0.000000,26.000000-25.000000,0.000000-1.000000,0.000000-25.000000,0.000000-1.000000,0.000000 27.000000,0.000000-1.000000,26.000000-26.000000,0.000000 1.000000,-1.000000-26.000000,1.000000 0.000000,0.000000 0.000000,-1.000000 0.000000,1.000000 26.000000,0.000000-1.000000,25.000000-25.000000,0.000000 0.000000,-25.000000 26.000000,0.000000-1.000000,-1.000000 1.000000,1.000000 0.000000,0.000000 25.000000,-1.000000 0.000000,1.000000 26.000000,0.000000 0.000000,-26.000000 26.000000,0.000000 0.000000,0.000000-1.000000,0.000000 1.000000,0.000000 0.000000,0.000000-1.000000,0.000000 1.000000,0.000000 0.000000,25.000000 0.000000,1.000000-1.000000,0.000000 1.000000</inkml:trace>
</inkml:ink>
</file>

<file path=ppt/ink/ink56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44:47"/>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63424.000000 41990.000000,'0.000000'-51.000000,"26.000000"25.000000,-1.000000 0.000000,-25.000000 0.000000,0.000000 1.000000,26.000000-1.000000,0.000000 0.000000,-26.000000 1.000000,0.000000-1.000000,-26.000000 52.000000,0.000000-1.000000,1.000000 1.000000,-1.000000 0.000000,0.000000-1.000000,1.000000 1.000000,-1.000000 0.000000,0.000000 0.000000,1.000000 25.000000,-1.000000 0.000000,0.000000 1.000000,1.000000-1.000000,-1.000000-25.000000,0.000000-1.000000,1.000000 27.000000,-1.000000-1.000000,0.000000 0.000000,1.000000 1.000000,25.000000-27.000000,0.000000 1.000000,0.000000 25.000000,0.000000 1.000000,0.000000-26.000000,0.000000-1.000000,0.000000 1.000000,0.000000 0.000000,0.000000-1.000000,0.000000 1.000000,25.000000-26.000000,1.000000 0.000000,25.000000 0.000000,1.000000 0.000000,-27.000000 0.000000,1.000000 0.000000,25.000000 0.000000,1.000000 0.000000,-27.000000 0.000000,1.000000 0.000000,0.000000 0.000000,-1.000000 0.000000,27.000000 0.000000,-1.000000 0.000000,-25.000000 26.000000,0.000000-1.000000,-1.000000-25.000000,1.000000 0.000000,0.000000 26.000000,-1.000000 0.000000,1.000000-26.000000,0.000000 0.000000,-1.000000 25.000000,1.000000 1.000000,-26.000000 0.000000,0.000000-1.000000,0.000000 27.000000,0.000000-1.000000,0.000000-25.000000,0.000000-1.000000,0.000000 1.000000,0.000000 0.000000,-26.000000-1.000000,1.000000 1.000000,-27.000000 25.000000,1.000000 1.000000,25.000000-26.000000,1.000000-1.000000,-27.000000 1.000000,1.000000 0.000000,25.000000-1.000000,0.000000 1.000000,-25.000000-26.000000,0.000000 0.000000,25.000000 26.000000,0.000000-1.000000,1.000000-25.000000,-1.000000 0.000000,0.000000 26.000000,1.000000 0.000000,-1.000000-26.000000,0.000000 0.000000,1.000000 0.000000,-1.000000 0.000000,0.000000 0.000000</inkml:trace>
</inkml:ink>
</file>

<file path=ppt/ink/ink56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44:48"/>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64965.000000 41939.000000,'0.000000'-52.000000,"0.000000"26.000000,0.000000 1.000000,0.000000-1.000000,0.000000 0.000000,0.000000 1.000000,0.000000-1.000000,0.000000 0.000000,0.000000 1.000000,0.000000 50.000000,0.000000 1.000000,0.000000 25.000000,0.000000 1.000000,0.000000-1.000000,0.000000 1.000000,0.000000 25.000000,0.000000 0.000000,0.000000-26.000000,0.000000 0.000000,0.000000 26.000000,0.000000 0.000000,0.000000 0.000000,0.000000 0.000000,0.000000 1.000000,0.000000-1.000000,0.000000 0.000000,0.000000 0.000000,0.000000-26.000000,0.000000 0.000000,0.000000 26.000000,0.000000 0.000000,0.000000-25.000000,0.000000-1.000000,0.000000 0.000000,0.000000 1.000000,26.000000-26.000000,-1.000000-1.000000,-25.000000 1.000000,0.000000 0.000000,0.000000-1.000000,0.000000 1.000000,26.000000-26.000000,0.000000 0.000000,-1.000000 0.000000,1.000000 0.000000,0.000000-26.000000,-1.000000 1.000000,1.000000-1.000000,0.000000 0.000000,-1.000000 1.000000,1.000000-1.000000,0.000000-26.000000,-1.000000 1.000000,1.000000 25.000000</inkml:trace>
</inkml:ink>
</file>

<file path=ppt/ink/ink56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44:49"/>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65530.000000 42760.000000,'0.000000'-51.000000,"0.000000"25.000000,0.000000 1.000000,0.000000-1.000000,0.000000 0.000000,0.000000 1.000000,0.000000-1.000000,0.000000 77.000000,0.000000 1.000000,0.000000-27.000000,0.000000 1.000000,0.000000 25.000000,0.000000 1.000000,0.000000-27.000000,0.000000 1.000000,0.000000 25.000000,0.000000 1.000000,0.000000-27.000000,0.000000 1.000000,0.000000 0.000000,0.000000-1.000000,0.000000 1.000000,0.000000 0.000000,-26.000000-1.000000,0.000000 1.000000,26.000000 0.000000,0.000000-1.000000,0.000000 1.000000,0.000000 0.000000,0.000000 0.000000,0.000000-1.000000,-25.000000-25.000000</inkml:trace>
</inkml:ink>
</file>

<file path=ppt/ink/ink5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49:15"/>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21500.000000 3910.000000,'0.000000'20.000000,"0.000000"0.000000,0.000000 0.000000,0.000000-10.000000,0.000000 0.000000,9.000000 0.000000,1.000000 0.000000,-10.000000 0.000000,0.000000 0.000000,11.000000 10.000000,-1.000000 0.000000,-10.000000-10.000000,0.000000 0.000000,10.000000 10.000000,-1.000000 0.000000,-9.000000 0.000000,0.000000 0.000000,10.000000 0.000000,1.000000 0.000000,-11.000000-10.000000,0.000000 0.000000,0.000000 10.000000,0.000000 0.000000,10.000000-10.000000,0.000000 0.000000,-10.000000 0.000000,0.000000 0.000000,0.000000 0.000000,0.000000 0.000000,-10.000000-10.000000,0.000000 0.000000,10.000000-10.000000,0.000000 0.000000,-11.000000 0.000000,1.000000 0.000000,10.000000 0.000000,0.000000 0.000000,-9.000000-10.000000,-1.000000 0.000000,10.000000 0.000000,0.000000 0.000000,0.000000-10.000000,0.000000 0.000000,0.000000 0.000000,0.000000 0.000000,0.000000 10.000000,0.000000 0.000000,0.000000-10.000000,0.000000 0.000000,0.000000 0.000000,0.000000 0.000000,10.000000 0.000000,-1.000000 0.000000,1.000000 10.000000,1.000000 0.000000,-1.000000 0.000000,0.000000 0.000000,-1.000000 0.000000,1.000000 0.000000,10.000000 10.000000,0.000000 0.000000,-10.000000 0.000000,1.000000 0.000000,9.000000 10.000000,-1.000000 0.000000,-8.000000 0.000000,-1.000000 0.000000,0.000000 0.000000,-1.000000 0.000000,1.000000 0.000000,1.000000 0.000000,-11.000000 10.000000,0.000000 0.000000,10.000000 0.000000,0.000000 0.000000,-10.000000 10.000000,0.000000 0.000000,0.000000 0.000000,0.000000 0.000000,-10.000000 10.000000,0.000000 0.000000,10.000000-10.000000,0.000000 0.000000,0.000000 10.000000,0.000000 0.000000,-11.000000-10.000000,1.000000 0.000000,10.000000 10.000000,0.000000 0.000000,0.000000 0.000000,0.000000 0.000000,0.000000-10.000000,0.000000 0.000000,0.000000 0.000000,0.000000 0.000000,0.000000 0.000000,0.000000 0.000000,0.000000-10.000000,0.000000 0.000000,0.000000 0.000000,0.000000 0.000000,10.000000-10.000000,1.000000 0.000000,-1.000000 0.000000,0.000000 0.000000,-1.000000 0.000000,1.000000 0.000000,1.000000-10.000000,-1.000000 0.000000,0.000000 0.000000,-1.000000 0.000000,1.000000 0.000000,1.000000 0.000000,-1.000000 0.000000</inkml:trace>
</inkml:ink>
</file>

<file path=ppt/ink/ink57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44:49"/>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65427.000000 41990.000000,'0.000000'-51.000000,"0.000000"25.000000,0.000000 0.000000,0.000000 0.000000,0.000000 1.000000,0.000000-1.000000,0.000000 0.000000,0.000000 1.000000,0.000000-1.000000,26.000000 26.000000,-1.000000 0.000000,-25.000000 26.000000,0.000000-1.000000,26.000000-25.000000</inkml:trace>
</inkml:ink>
</file>

<file path=ppt/ink/ink57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44:49"/>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65838.000000 41836.000000,'51.000000'0.000000,"-51.000000"25.000000,0.000000 1.000000,26.000000-26.000000,0.000000 0.000000,-26.000000 26.000000,0.000000 0.000000,0.000000-1.000000,0.000000 1.000000,0.000000 0.000000,0.000000-1.000000,0.000000 27.000000,0.000000-1.000000,0.000000-25.000000,0.000000-1.000000,0.000000 27.000000,0.000000-1.000000,0.000000 26.000000,0.000000 0.000000,0.000000 0.000000,0.000000 0.000000,0.000000-25.000000,0.000000-1.000000,0.000000 26.000000,0.000000 0.000000,0.000000 0.000000,0.000000 0.000000,-26.000000-26.000000,0.000000 1.000000,1.000000-1.000000,-1.000000 0.000000,26.000000 1.000000,0.000000-1.000000,-26.000000-25.000000,1.000000 0.000000,25.000000-1.000000,0.000000 1.000000,-26.000000-26.000000,0.000000 0.000000,1.000000 0.000000</inkml:trace>
</inkml:ink>
</file>

<file path=ppt/ink/ink57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44:50"/>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66300.000000 42349.000000,'-51.000000'52.000000,"25.000000"-27.000000,0.000000 1.000000,1.000000 0.000000,-1.000000-1.000000,0.000000 1.000000,1.000000 0.000000,-1.000000 0.000000,0.000000-1.000000,1.000000 1.000000,-1.000000 0.000000,0.000000-1.000000,1.000000 1.000000,25.000000 0.000000,0.000000-1.000000,-26.000000 1.000000,0.000000 0.000000,26.000000-1.000000,0.000000 1.000000,0.000000 0.000000,0.000000-1.000000,0.000000 1.000000,0.000000 0.000000,26.000000-26.000000,0.000000 0.000000,-1.000000 0.000000,1.000000 0.000000,25.000000 0.000000,1.000000 0.000000,-1.000000 0.000000,0.000000 0.000000,27.000000 0.000000,-1.000000 0.000000,-26.000000 0.000000,0.000000 0.000000,26.000000 0.000000,0.000000 0.000000,-51.000000-26.000000,0.000000 0.000000,25.000000 1.000000</inkml:trace>
</inkml:ink>
</file>

<file path=ppt/ink/ink57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44:50"/>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67173.000000 42349.000000,'0.000000'-51.000000,"-25.000000"51.000000,-1.000000 0.000000,0.000000 0.000000,1.000000 0.000000,-1.000000 26.000000,0.000000-1.000000,26.000000 27.000000,0.000000-1.000000,-25.000000 0.000000,-1.000000 1.000000,0.000000-26.000000,0.000000-1.000000,26.000000 27.000000,0.000000-1.000000,0.000000 0.000000,0.000000 1.000000,0.000000-1.000000,0.000000 0.000000,0.000000 1.000000,0.000000-1.000000,26.000000-25.000000,0.000000-1.000000,0.000000 1.000000,-1.000000 0.000000,1.000000-1.000000,0.000000 1.000000,-1.000000-26.000000,1.000000 0.000000,25.000000 0.000000,1.000000 0.000000,-27.000000 26.000000,1.000000-1.000000,0.000000-25.000000,-1.000000 0.000000,1.000000 0.000000,0.000000 0.000000,-1.000000 0.000000,1.000000 0.000000,-52.000000 0.000000,1.000000 0.000000,-1.000000 0.000000,0.000000 0.000000,1.000000 0.000000,-1.000000 0.000000,0.000000 0.000000,1.000000 0.000000,-1.000000 0.000000,0.000000 0.000000,1.000000 0.000000,-1.000000 0.000000,0.000000-25.000000,1.000000-1.000000,-1.000000 26.000000,0.000000 0.000000,1.000000 0.000000,-1.000000 0.000000,0.000000-26.000000,0.000000 1.000000,1.000000-1.000000,-1.000000 0.000000,26.000000 1.000000,0.000000-1.000000,0.000000-25.000000,0.000000-1.000000,0.000000 27.000000,0.000000-1.000000,0.000000-25.000000,0.000000-1.000000,0.000000 27.000000,0.000000-1.000000,26.000000-25.000000,-1.000000-1.000000,1.000000 27.000000,0.000000-1.000000,0.000000-26.000000,-1.000000 1.000000,1.000000 25.000000,0.000000 1.000000,-1.000000-1.000000,1.000000 0.000000,0.000000 1.000000,-1.000000-1.000000,1.000000 26.000000,0.000000 0.000000,-1.000000 0.000000,1.000000 0.000000,0.000000-26.000000,-1.000000 1.000000,1.000000 25.000000,0.000000 0.000000,-1.000000 0.000000,1.000000 0.000000,0.000000 25.000000,-1.000000 1.000000,-25.000000 0.000000,0.000000-1.000000,26.000000 1.000000,0.000000 0.000000,-26.000000 25.000000,0.000000 0.000000,0.000000-25.000000,0.000000 0.000000,0.000000 25.000000,0.000000 1.000000,0.000000-27.000000,0.000000 1.000000,-26.000000 25.000000,0.000000 1.000000,1.000000-27.000000,-1.000000 1.000000,0.000000 25.000000,1.000000 1.000000,-27.000000-27.000000,1.000000 1.000000,25.000000-26.000000,1.000000 0.000000,-27.000000 26.000000,1.000000-1.000000,25.000000 1.000000,1.000000 0.000000,-27.000000-26.000000,1.000000 0.000000,25.000000 0.000000,0.000000 0.000000,1.000000 0.000000,-1.000000 0.000000,0.000000-26.000000</inkml:trace>
</inkml:ink>
</file>

<file path=ppt/ink/ink57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44:51"/>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69536.000000 43017.000000,'-52.000000'51.000000,"27.000000"-51.000000,-1.000000 0.000000,-25.000000 26.000000,-1.000000 0.000000,27.000000-1.000000,-1.000000 1.000000,-25.000000-26.000000,-1.000000 0.000000,27.000000 26.000000,-1.000000-1.000000,-25.000000-25.000000,-1.000000 0.000000,26.000000 0.000000,1.000000 0.000000,-1.000000 0.000000,0.000000 0.000000,26.000000-25.000000,0.000000-1.000000,0.000000 0.000000,0.000000 1.000000,0.000000-1.000000,0.000000 0.000000,52.000000-25.000000,-1.000000 0.000000,1.000000 25.000000,-1.000000 0.000000,-25.000000-25.000000,-1.000000 0.000000,1.000000 51.000000,0.000000 0.000000,25.000000-26.000000,0.000000 0.000000,-25.000000 1.000000,0.000000-1.000000,-1.000000 26.000000,1.000000 0.000000,0.000000 26.000000,-1.000000-1.000000,-25.000000 27.000000,0.000000-1.000000,0.000000-25.000000,0.000000-1.000000,26.000000 27.000000,0.000000-1.000000,-26.000000-25.000000,0.000000-1.000000,25.000000 1.000000,1.000000 0.000000,-26.000000-1.000000,0.000000 1.000000,26.000000 25.000000,-1.000000 1.000000,1.000000-26.000000,0.000000-1.000000,-26.000000 1.000000,0.000000 0.000000,26.000000-1.000000,-1.000000 1.000000,1.000000-26.000000,0.000000 0.000000,-26.000000 26.000000</inkml:trace>
</inkml:ink>
</file>

<file path=ppt/ink/ink57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44:52"/>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69895.000000 42914.000000,'0.000000'-51.000000,"0.000000"25.000000,0.000000 1.000000,0.000000-27.000000,0.000000 1.000000,0.000000-26.000000,0.000000 0.000000,0.000000 25.000000,0.000000 1.000000,0.000000-26.000000,0.000000 0.000000,0.000000 26.000000,0.000000-1.000000,0.000000 27.000000,0.000000-1.000000,0.000000 0.000000,0.000000 1.000000,0.000000-1.000000,0.000000 0.000000,0.000000 52.000000,0.000000 0.000000,0.000000-1.000000,0.000000 1.000000,0.000000 25.000000,0.000000 1.000000,0.000000 25.000000,0.000000 0.000000,0.000000-26.000000,0.000000 0.000000,0.000000 27.000000,0.000000-1.000000,0.000000 0.000000,0.000000 0.000000,0.000000-26.000000,0.000000 0.000000,0.000000 26.000000,0.000000 0.000000,26.000000-25.000000,0.000000-1.000000,-26.000000 0.000000,0.000000 1.000000,0.000000-1.000000,0.000000 1.000000,0.000000-27.000000,0.000000 1.000000,25.000000 0.000000,1.000000-1.000000,-26.000000 1.000000,0.000000 0.000000,0.000000-1.000000,0.000000 1.000000,0.000000 0.000000,0.000000-1.000000,-26.000000-50.000000</inkml:trace>
</inkml:ink>
</file>

<file path=ppt/ink/ink57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44:52"/>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70666.000000 42863.000000,'0.000000'-51.000000,"0.000000"25.000000,0.000000 0.000000,25.000000 1.000000,1.000000-1.000000,-26.000000 0.000000,0.000000 1.000000,26.000000 25.000000,-1.000000 0.000000,-25.000000-26.000000,0.000000 0.000000,0.000000 1.000000,0.000000-1.000000,-25.000000 26.000000,-1.000000 0.000000,0.000000 0.000000,1.000000 0.000000,-27.000000 26.000000,1.000000-1.000000,25.000000 27.000000,1.000000-1.000000,-27.000000 0.000000,1.000000 1.000000,25.000000-27.000000,0.000000 1.000000,1.000000 25.000000,-1.000000 1.000000,0.000000-1.000000,1.000000 0.000000,-1.000000-25.000000,0.000000 0.000000,26.000000 25.000000,0.000000 0.000000,0.000000-25.000000,0.000000 0.000000,0.000000 0.000000,0.000000-1.000000,26.000000-25.000000,0.000000 0.000000,-1.000000 0.000000,1.000000 0.000000,0.000000 26.000000,-1.000000 0.000000,27.000000-26.000000,-1.000000 0.000000,1.000000 0.000000,-1.000000 0.000000,0.000000 0.000000,1.000000 0.000000,25.000000 0.000000,0.000000 0.000000,-52.000000-26.000000</inkml:trace>
</inkml:ink>
</file>

<file path=ppt/ink/ink57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44:53"/>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71231.000000 42812.000000,'51.000000'0.000000,"-51.000000"-26.000000,0.000000 0.000000,26.000000 26.000000,-1.000000 0.000000,1.000000 0.000000,0.000000 0.000000,-26.000000-25.000000,0.000000-1.000000,25.000000 26.000000,1.000000 0.000000,0.000000 0.000000,-1.000000 0.000000,1.000000 0.000000,0.000000 0.000000,-1.000000 26.000000,1.000000-1.000000,0.000000 27.000000,-1.000000-1.000000,-25.000000-25.000000,0.000000-1.000000,0.000000 27.000000,0.000000-1.000000,0.000000-25.000000,0.000000-1.000000,0.000000 27.000000,0.000000-1.000000,0.000000-25.000000,0.000000-1.000000,0.000000 1.000000,0.000000 0.000000,0.000000 0.000000,0.000000-1.000000,-25.000000 1.000000,-1.000000 0.000000,0.000000-1.000000,1.000000 1.000000,-1.000000 0.000000,0.000000-1.000000,-25.000000-25.000000,0.000000 0.000000,25.000000 0.000000,0.000000 0.000000,1.000000 0.000000,-1.000000 0.000000,0.000000 0.000000,1.000000 0.000000,-1.000000 0.000000,0.000000 0.000000,1.000000-25.000000,-1.000000-1.000000,0.000000 0.000000,1.000000 1.000000,25.000000-1.000000,0.000000 0.000000,0.000000 1.000000,0.000000-1.000000,0.000000 0.000000,0.000000 0.000000,25.000000-25.000000,1.000000 0.000000,0.000000 25.000000,-1.000000 0.000000,27.000000-25.000000,-1.000000 0.000000,0.000000 25.000000,1.000000 0.000000,-27.000000 1.000000,1.000000-1.000000,25.000000 0.000000</inkml:trace>
</inkml:ink>
</file>

<file path=ppt/ink/ink57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44:55"/>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71950.000000 42093.000000,'0.000000'-52.000000,"0.000000"27.000000,0.000000-1.000000,25.000000 0.000000,1.000000 1.000000,-26.000000-1.000000,0.000000 0.000000,0.000000 0.000000,0.000000 1.000000,0.000000-1.000000,0.000000 0.000000,26.000000 26.000000,-1.000000 0.000000,-25.000000 26.000000,0.000000 0.000000,0.000000 25.000000,0.000000 1.000000,26.000000-1.000000,0.000000 0.000000,-26.000000 26.000000,0.000000 0.000000,0.000000 0.000000,0.000000 0.000000,25.000000 0.000000,1.000000 0.000000,-26.000000 1.000000,0.000000-1.000000,26.000000 0.000000,-1.000000 0.000000,-25.000000 0.000000,0.000000 0.000000,0.000000 0.000000,0.000000 0.000000,0.000000-26.000000,0.000000 0.000000,26.000000 1.000000,0.000000-1.000000,-26.000000-25.000000,0.000000 0.000000,0.000000-1.000000,0.000000 1.000000,0.000000 0.000000,0.000000-1.000000,0.000000-50.000000,0.000000-1.000000,0.000000 0.000000,0.000000 1.000000,0.000000-1.000000,0.000000 0.000000,0.000000 1.000000,0.000000-1.000000,0.000000 0.000000,0.000000 0.000000,25.000000-25.000000,1.000000 0.000000,-26.000000 25.000000,0.000000 0.000000,0.000000-51.000000,0.000000 0.000000,26.000000 26.000000,-1.000000 0.000000,-25.000000-1.000000,0.000000 1.000000,26.000000 0.000000,0.000000-1.000000,-26.000000 1.000000,0.000000-1.000000,26.000000 1.000000,-1.000000 0.000000,1.000000-1.000000,0.000000 1.000000,-1.000000 51.000000,1.000000 0.000000,-26.000000-26.000000,0.000000 1.000000,26.000000 25.000000,-1.000000 0.000000,1.000000 25.000000,0.000000 1.000000,-1.000000 25.000000,1.000000 1.000000,-26.000000-1.000000,0.000000 0.000000,0.000000 1.000000,0.000000-1.000000,0.000000 26.000000,0.000000 0.000000,0.000000 0.000000,0.000000 0.000000,0.000000-25.000000,0.000000-1.000000,0.000000 0.000000,0.000000 1.000000,0.000000-27.000000,0.000000 1.000000,0.000000 25.000000,0.000000 1.000000,0.000000-26.000000,0.000000-1.000000,26.000000-25.000000,-1.000000 0.000000,1.000000-25.000000,0.000000-1.000000,-26.000000 0.000000,0.000000 0.000000,25.000000-25.000000,1.000000 0.000000,0.000000-1.000000,-1.000000 1.000000,1.000000 0.000000,0.000000-1.000000,-1.000000 1.000000,1.000000 0.000000,0.000000-1.000000,-1.000000 1.000000,1.000000 0.000000,0.000000-1.000000,0.000000 1.000000,-1.000000-1.000000,1.000000 27.000000,0.000000-1.000000,-1.000000 0.000000,1.000000 1.000000,0.000000-1.000000,-1.000000 0.000000,1.000000 26.000000,0.000000 0.000000,-1.000000 0.000000,1.000000 0.000000,0.000000 0.000000,-1.000000 0.000000,-25.000000 26.000000,0.000000 0.000000,26.000000-1.000000,0.000000 1.000000,-26.000000 25.000000,0.000000 1.000000,0.000000-26.000000,0.000000-1.000000,0.000000 27.000000,0.000000-1.000000,0.000000 0.000000,0.000000 1.000000,0.000000-27.000000,0.000000 1.000000,-26.000000 25.000000,0.000000 1.000000,26.000000-27.000000,0.000000 1.000000,0.000000 0.000000,0.000000-1.000000,-25.000000-25.000000,-1.000000 0.000000,0.000000 26.000000,1.000000 0.000000,-1.000000-26.000000,0.000000 0.000000,1.000000 25.000000,-1.000000 1.000000,0.000000-26.000000,1.000000 0.000000,-1.000000 0.000000,0.000000 0.000000,1.000000-26.000000,-1.000000 1.000000,0.000000 25.000000,0.000000 0.000000,1.000000-26.000000,-1.000000 0.000000,26.000000-25.000000,0.000000 0.000000,0.000000 25.000000,0.000000 0.000000,0.000000-25.000000,0.000000 0.000000,0.000000 25.000000,0.000000 0.000000,0.000000-25.000000,0.000000 0.000000,26.000000-1.000000,-1.000000 1.000000,1.000000 25.000000,0.000000 0.000000,25.000000-25.000000,1.000000 0.000000,-27.000000 51.000000,1.000000 0.000000,0.000000-26.000000</inkml:trace>
</inkml:ink>
</file>

<file path=ppt/ink/ink57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44:55"/>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73747.000000 42658.000000,'0.000000'-52.000000,"0.000000"27.000000,0.000000-1.000000,0.000000 0.000000,0.000000 0.000000,0.000000-25.000000,0.000000 0.000000,0.000000 25.000000,0.000000 0.000000,0.000000 1.000000,0.000000-1.000000,0.000000-25.000000,0.000000-1.000000,0.000000 1.000000,0.000000 0.000000,0.000000-1.000000,0.000000 1.000000,0.000000 0.000000,0.000000-1.000000,0.000000 1.000000,0.000000-1.000000,0.000000 27.000000,0.000000-1.000000,0.000000 0.000000,0.000000 1.000000,0.000000-1.000000,0.000000 0.000000,26.000000 26.000000,0.000000 0.000000,-26.000000 52.000000,0.000000-1.000000,0.000000 0.000000,0.000000 1.000000,0.000000 25.000000,0.000000 0.000000,0.000000 26.000000,0.000000-1.000000,0.000000-25.000000,0.000000 0.000000,0.000000 0.000000,0.000000 0.000000,0.000000 26.000000,0.000000 0.000000,0.000000-52.000000,0.000000 1.000000,0.000000 25.000000,0.000000 0.000000,0.000000 0.000000,0.000000 0.000000,0.000000-52.000000,0.000000 1.000000,0.000000 25.000000,0.000000 1.000000,0.000000-26.000000,0.000000-1.000000,0.000000 1.000000,0.000000 0.000000,25.000000-26.000000,1.000000 0.000000,-26.000000-26.000000,0.000000 0.000000,26.000000 26.000000,-1.000000 0.000000,-25.000000-25.000000</inkml:trace>
</inkml:ink>
</file>

<file path=ppt/ink/ink5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49:16"/>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22259.000000 3670.000000,'21.000000'0.000000,"-11.000000"0.000000,0.000000 0.000000,-1.000000 0.000000,1.000000 0.000000,1.000000 0.000000,-1.000000 0.000000,-10.000000-10.000000,0.000000 0.000000,-10.000000 10.000000,-1.000000 0.000000,-8.000000 0.000000,-1.000000 0.000000,-10.000000 0.000000,-1.000000 0.000000,12.000000 10.000000,-1.000000 0.000000,-10.000000 0.000000,-1.000000 0.000000,12.000000-10.000000,-1.000000 0.000000,-10.000000 10.000000,-1.000000 0.000000,12.000000 0.000000,-1.000000 0.000000,-10.000000-10.000000,-1.000000 0.000000,21.000000 10.000000,1.000000 0.000000,-1.000000-10.000000,0.000000 0.000000,-1.000000 0.000000</inkml:trace>
</inkml:ink>
</file>

<file path=ppt/ink/ink58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44:55"/>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74415.000000 42349.000000,'0.000000'-51.000000,"-26.000000"51.000000,0.000000 0.000000,26.000000 26.000000,0.000000-1.000000,-25.000000 1.000000,-1.000000 0.000000,26.000000 25.000000,0.000000 0.000000,-26.000000 1.000000,1.000000-1.000000,25.000000 1.000000,0.000000-1.000000,0.000000 0.000000,0.000000 1.000000,-26.000000-1.000000,0.000000 0.000000,26.000000 1.000000,0.000000-1.000000,0.000000 0.000000,0.000000 1.000000,0.000000-27.000000,0.000000 1.000000,26.000000 0.000000,0.000000-1.000000,-1.000000 1.000000,1.000000 0.000000,0.000000-26.000000,-1.000000 0.000000,1.000000 26.000000,0.000000-1.000000,-1.000000-25.000000,1.000000 0.000000,0.000000 0.000000,0.000000 0.000000,-1.000000 0.000000,1.000000 0.000000,0.000000 0.000000</inkml:trace>
</inkml:ink>
</file>

<file path=ppt/ink/ink58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44:56"/>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74312.000000 42555.000000,'0.000000'-52.000000,"0.000000"27.000000,0.000000-1.000000,0.000000 0.000000,0.000000 1.000000,0.000000-1.000000,0.000000 0.000000,0.000000 1.000000,0.000000-1.000000,26.000000 26.000000,-1.000000 0.000000,1.000000 0.000000,0.000000 0.000000,-1.000000 0.000000,1.000000 0.000000,0.000000 0.000000,0.000000 0.000000,-1.000000 0.000000,1.000000 0.000000,25.000000 26.000000,1.000000-1.000000,-52.000000 1.000000,0.000000 0.000000,25.000000 25.000000,1.000000 0.000000,-26.000000-25.000000,0.000000 0.000000,26.000000 0.000000,-1.000000-1.000000,-25.000000 27.000000,0.000000-1.000000,0.000000 0.000000,0.000000 1.000000,0.000000-27.000000,0.000000 1.000000,-25.000000 25.000000,-1.000000 1.000000,0.000000-27.000000,1.000000 1.000000,-1.000000 0.000000,0.000000-1.000000,1.000000 1.000000,-1.000000 0.000000,0.000000-1.000000,1.000000 1.000000,-27.000000-26.000000,1.000000 0.000000,25.000000 0.000000,0.000000 0.000000,1.000000 0.000000,-1.000000 0.000000,0.000000 0.000000</inkml:trace>
</inkml:ink>
</file>

<file path=ppt/ink/ink58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44:58"/>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76366.000000 42247.000000,'52.000000'-52.000000,"-52.000000"27.000000,0.000000-1.000000,-26.000000 26.000000,0.000000 0.000000,-25.000000 26.000000,0.000000-1.000000,25.000000 1.000000,0.000000 0.000000,1.000000 25.000000,-1.000000 0.000000,0.000000-25.000000,1.000000 0.000000,-1.000000-1.000000,0.000000 1.000000,1.000000 25.000000,-1.000000 1.000000,0.000000-26.000000,1.000000-1.000000,25.000000 1.000000,0.000000 0.000000,0.000000-1.000000,0.000000 1.000000,0.000000 0.000000,0.000000-1.000000,0.000000 1.000000,0.000000 0.000000,51.000000-1.000000,0.000000 1.000000,-25.000000-26.000000,0.000000 0.000000,-1.000000 0.000000,1.000000 0.000000,25.000000 26.000000,1.000000-1.000000,-1.000000-25.000000,0.000000 0.000000,1.000000 0.000000,-1.000000 0.000000,-25.000000 26.000000,0.000000 0.000000,-1.000000-1.000000,1.000000 1.000000,0.000000 0.000000,-1.000000-1.000000,1.000000-25.000000,0.000000 0.000000,-26.000000 26.000000,0.000000 0.000000,0.000000-1.000000,0.000000 1.000000,-52.000000 0.000000,1.000000-1.000000,25.000000 1.000000,1.000000 0.000000,-27.000000 0.000000,1.000000-1.000000,25.000000-25.000000,0.000000 0.000000,-25.000000 0.000000,0.000000 0.000000,25.000000 26.000000,0.000000 0.000000,1.000000-26.000000,-1.000000 0.000000,0.000000 0.000000,1.000000 0.000000,-1.000000 0.000000</inkml:trace>
</inkml:ink>
</file>

<file path=ppt/ink/ink58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44:58"/>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76726.000000 42555.000000,'0.000000'-52.000000,"26.000000"52.000000,-1.000000 0.000000,-25.000000-25.000000,0.000000-1.000000,26.000000 0.000000,0.000000 1.000000,-1.000000 25.000000,1.000000 0.000000,0.000000 0.000000,-1.000000 0.000000,-25.000000 25.000000,0.000000 1.000000,0.000000 0.000000,0.000000-1.000000,0.000000 27.000000,0.000000-1.000000,0.000000 1.000000,0.000000-1.000000,0.000000 0.000000,0.000000 1.000000,-25.000000-27.000000,-1.000000 1.000000,26.000000 25.000000,0.000000 1.000000,0.000000-27.000000,0.000000 1.000000,0.000000 0.000000,0.000000-1.000000,0.000000 1.000000,0.000000 0.000000,0.000000-1.000000,0.000000 1.000000,0.000000 0.000000,0.000000-1.000000,26.000000-25.000000,-1.000000 0.000000,-25.000000-25.000000,0.000000-1.000000,26.000000 0.000000,0.000000 1.000000,-26.000000-1.000000,0.000000 0.000000,25.000000 1.000000,1.000000-1.000000,-26.000000 0.000000,0.000000 1.000000,26.000000-1.000000,-1.000000 0.000000,1.000000 1.000000,0.000000-1.000000,-26.000000 0.000000,0.000000 1.000000,25.000000-27.000000,1.000000 1.000000,0.000000 0.000000,0.000000-1.000000,-1.000000 27.000000,1.000000-1.000000,0.000000-26.000000,-1.000000 1.000000,1.000000 25.000000,0.000000 1.000000,-1.000000-1.000000,1.000000 0.000000,0.000000 1.000000,-1.000000-1.000000,1.000000 0.000000,0.000000 1.000000,-1.000000 25.000000,1.000000 0.000000,-26.000000-26.000000,0.000000 0.000000,26.000000 1.000000</inkml:trace>
</inkml:ink>
</file>

<file path=ppt/ink/ink58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44:58"/>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77907.000000 42144.000000,'0.000000'51.000000,"0.000000"-25.000000,0.000000 0.000000,26.000000-26.000000,0.000000 0.000000,-26.000000 25.000000,0.000000 1.000000,0.000000 0.000000,0.000000-1.000000,0.000000 1.000000,0.000000 0.000000,0.000000 25.000000,0.000000 0.000000,0.000000 1.000000,0.000000-1.000000,0.000000 1.000000,0.000000-1.000000,0.000000 0.000000,0.000000 1.000000,0.000000 25.000000,0.000000 0.000000,0.000000-26.000000,0.000000 0.000000,0.000000 1.000000,0.000000-1.000000,0.000000 0.000000,0.000000 1.000000,-26.000000-1.000000,0.000000 1.000000,1.000000-1.000000,-1.000000 0.000000,26.000000-25.000000,0.000000 0.000000,-26.000000-1.000000,0.000000 1.000000,1.000000 0.000000,-1.000000-1.000000,0.000000 1.000000,1.000000 0.000000,-27.000000-26.000000,1.000000 0.000000,25.000000 25.000000,1.000000 1.000000,-27.000000-26.000000,1.000000 0.000000,25.000000 0.000000,1.000000 0.000000,-1.000000-26.000000</inkml:trace>
</inkml:ink>
</file>

<file path=ppt/ink/ink58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44:59"/>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77804.000000 42452.000000,'-51.000000'0.000000,"25.000000"26.000000,1.000000-1.000000,25.000000 1.000000,0.000000 0.000000,-26.000000-26.000000,0.000000 0.000000,1.000000 26.000000,-1.000000-1.000000,0.000000 27.000000,1.000000-1.000000,-1.000000-25.000000,0.000000-1.000000,1.000000 1.000000,-1.000000 0.000000,26.000000-1.000000,0.000000 1.000000,0.000000 0.000000,0.000000-1.000000,0.000000 1.000000,0.000000 0.000000,0.000000-1.000000,0.000000 1.000000,26.000000-26.000000,-1.000000 0.000000,27.000000 0.000000,-1.000000 0.000000,-25.000000 0.000000,-1.000000 0.000000,27.000000 0.000000,-1.000000 0.000000,0.000000 0.000000,1.000000 0.000000,-26.000000 0.000000,-1.000000 0.000000,27.000000 0.000000,-1.000000 0.000000,-25.000000 0.000000,-1.000000 0.000000,1.000000 0.000000,0.000000 0.000000,-1.000000-26.000000</inkml:trace>
</inkml:ink>
</file>

<file path=ppt/ink/ink58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44:59"/>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78472.000000 42914.000000,'-51.000000'0.000000,"25.000000"26.000000,0.000000 0.000000,1.000000-26.000000,-1.000000 0.000000,0.000000 0.000000,1.000000 0.000000,-1.000000 0.000000,0.000000 0.000000,1.000000 0.000000,-1.000000 0.000000,0.000000 0.000000,1.000000 0.000000,-1.000000 0.000000,0.000000 0.000000,26.000000-26.000000,0.000000 0.000000,0.000000 1.000000,0.000000-1.000000,0.000000 0.000000,0.000000 1.000000,26.000000-1.000000,0.000000 0.000000,-1.000000 1.000000,1.000000-1.000000,0.000000 0.000000,-1.000000 1.000000,27.000000-1.000000,-1.000000 0.000000,-25.000000 26.000000,-1.000000 0.000000,1.000000 0.000000,0.000000 0.000000,-1.000000 0.000000,1.000000 0.000000,0.000000 0.000000,-1.000000 0.000000,-25.000000 26.000000,0.000000 0.000000,26.000000-1.000000,0.000000 1.000000,-26.000000 25.000000,0.000000 1.000000,26.000000-27.000000,-1.000000 1.000000,-25.000000 25.000000,0.000000 1.000000,0.000000-27.000000,0.000000 1.000000,0.000000 0.000000,0.000000-1.000000,26.000000 1.000000,0.000000 0.000000,-26.000000-1.000000</inkml:trace>
</inkml:ink>
</file>

<file path=ppt/ink/ink58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45:00"/>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78626.000000 42555.000000,'52.000000'0.000000,"-27.000000"26.000000,1.000000-1.000000,0.000000 1.000000,-1.000000 0.000000,1.000000-1.000000,0.000000 1.000000,-26.000000 25.000000,0.000000 1.000000,25.000000-27.000000,1.000000 1.000000,-26.000000 25.000000,0.000000 1.000000,0.000000-27.000000,0.000000 1.000000,0.000000 0.000000,0.000000-1.000000,0.000000 1.000000,0.000000 0.000000,0.000000-1.000000,0.000000 1.000000,0.000000 0.000000,0.000000-1.000000,-26.000000-25.000000,1.000000 0.000000,-1.000000 0.000000,0.000000 0.000000,1.000000 0.000000,-1.000000 0.000000,26.000000-25.000000,0.000000-1.000000,0.000000 0.000000,0.000000 1.000000,0.000000-1.000000,0.000000 0.000000,0.000000-25.000000,0.000000 0.000000,0.000000-1.000000,0.000000 1.000000,26.000000 0.000000,-1.000000-1.000000,1.000000-25.000000,0.000000 0.000000,-1.000000 26.000000,1.000000-1.000000,25.000000-25.000000,1.000000 0.000000,-1.000000 26.000000,0.000000 0.000000,1.000000-1.000000,-1.000000 1.000000,1.000000 25.000000,-1.000000 1.000000,-25.000000-1.000000,-1.000000 0.000000,27.000000 26.000000,-1.000000 0.000000,-25.000000 0.000000,-1.000000 0.000000,27.000000-25.000000</inkml:trace>
</inkml:ink>
</file>

<file path=ppt/ink/ink58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45:02"/>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44781.000000 45893.000000,'0.000000'51.000000,"0.000000"-25.000000,0.000000 0.000000,-26.000000 0.000000,1.000000-1.000000,-1.000000-25.000000,0.000000 0.000000,1.000000 26.000000,-1.000000 0.000000,-25.000000-1.000000,-1.000000 1.000000,1.000000 0.000000,-1.000000-1.000000,27.000000-25.000000,-1.000000 0.000000,0.000000 26.000000,1.000000 0.000000,-27.000000-26.000000,1.000000 0.000000,25.000000 25.000000,1.000000 1.000000,-1.000000-26.000000,0.000000 0.000000,26.000000-26.000000,0.000000 1.000000,0.000000-1.000000,0.000000 0.000000,26.000000 1.000000,0.000000-1.000000,25.000000-25.000000,0.000000-1.000000,-25.000000 27.000000,0.000000-1.000000,25.000000-26.000000,0.000000 1.000000,-25.000000 25.000000,0.000000 1.000000,0.000000-1.000000,-1.000000 0.000000,27.000000 26.000000,-1.000000 0.000000,-25.000000-25.000000,-1.000000-1.000000,1.000000 26.000000,0.000000 0.000000,-1.000000 0.000000,1.000000 0.000000,-26.000000 26.000000,0.000000-1.000000,26.000000 1.000000,-1.000000 0.000000,-25.000000-1.000000,0.000000 1.000000,26.000000 25.000000,0.000000 1.000000,-26.000000-26.000000,0.000000-1.000000,25.000000 1.000000,1.000000 0.000000,-26.000000-1.000000,0.000000 1.000000,26.000000 0.000000,-1.000000-1.000000,1.000000 1.000000,0.000000 0.000000,-1.000000-26.000000,1.000000 0.000000,0.000000 25.000000,0.000000 1.000000,25.000000-26.000000,0.000000 0.000000,-25.000000 0.000000,0.000000 0.000000,-1.000000-26.000000</inkml:trace>
</inkml:ink>
</file>

<file path=ppt/ink/ink58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45:02"/>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45449.000000 45893.000000,'-52.000000'0.000000,"27.000000"0.000000,-1.000000 0.000000,26.000000 26.000000,0.000000-1.000000,0.000000 1.000000,0.000000 0.000000,0.000000 0.000000,0.000000-1.000000,0.000000 27.000000,0.000000-1.000000,0.000000-25.000000,0.000000-1.000000,0.000000 1.000000,0.000000 0.000000,-26.000000-1.000000,1.000000 1.000000,25.000000 0.000000,0.000000-1.000000,0.000000 1.000000,0.000000 0.000000,0.000000-1.000000,0.000000 1.000000,0.000000-52.000000,0.000000 1.000000,25.000000-1.000000,1.000000 0.000000,-26.000000-25.000000,0.000000 0.000000,51.000000-1.000000,1.000000 1.000000,-27.000000 0.000000,1.000000-1.000000,0.000000 1.000000,-1.000000-1.000000,27.000000 27.000000,-1.000000-1.000000,-25.000000-25.000000,-1.000000-1.000000,1.000000 27.000000,0.000000-1.000000,-1.000000 0.000000,1.000000 1.000000,0.000000 25.000000,0.000000 0.000000,-1.000000-26.000000,1.000000 0.000000,-26.000000 52.000000,0.000000 0.000000,0.000000-1.000000,0.000000 1.000000,0.000000 0.000000,0.000000-1.000000,0.000000 27.000000,0.000000-1.000000,0.000000-25.000000,0.000000-1.000000,0.000000 27.000000,0.000000-1.000000,-26.000000-25.000000,1.000000 0.000000,25.000000 25.000000,0.000000 0.000000,0.000000-25.000000,0.000000 0.000000,0.000000-1.000000,0.000000 1.000000,0.000000 0.000000,0.000000-1.000000,0.000000 1.000000,0.000000 0.000000,0.000000-1.000000,0.000000 1.000000,25.000000-26.000000,1.000000 0.000000,0.000000 0.000000,-1.000000 0.000000,1.000000-26.000000,0.000000 1.000000,-26.000000-1.000000,0.000000 0.000000,25.000000 26.000000,1.000000 0.000000,0.000000-25.000000</inkml:trace>
</inkml:ink>
</file>

<file path=ppt/ink/ink5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49:16"/>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22080.000000 3510.000000,'20.000000'-20.000000,"-11.000000"20.000000,1.000000 0.000000,-10.000000 10.000000,0.000000 0.000000,0.000000 10.000000,0.000000 0.000000,0.000000 0.000000,0.000000 0.000000,0.000000 10.000000,0.000000 0.000000,0.000000 0.000000,0.000000 0.000000,0.000000 0.000000,0.000000 0.000000,0.000000 10.000000,0.000000 0.000000,0.000000-10.000000,0.000000 0.000000,0.000000 0.000000,0.000000 0.000000,0.000000 0.000000,0.000000 0.000000,11.000000-10.000000,-1.000000 0.000000,-10.000000 0.000000,0.000000 0.000000,0.000000-10.000000,0.000000 0.000000,0.000000 0.000000,0.000000 0.000000,10.000000-20.000000</inkml:trace>
</inkml:ink>
</file>

<file path=ppt/ink/ink59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45:03"/>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46476.000000 45534.000000,'0.000000'-52.000000,"0.000000"27.000000,0.000000-1.000000,0.000000 0.000000,0.000000 1.000000,0.000000-1.000000,0.000000 0.000000,0.000000 1.000000,0.000000-1.000000,0.000000 0.000000,0.000000 0.000000,26.000000 26.000000,-1.000000 0.000000,-25.000000 26.000000,0.000000 0.000000,0.000000 0.000000,0.000000-1.000000,26.000000 1.000000,0.000000 0.000000,-26.000000 25.000000,0.000000 0.000000,0.000000 1.000000,0.000000-1.000000,0.000000 0.000000,0.000000 1.000000,25.000000-1.000000,1.000000 0.000000,-26.000000 1.000000,0.000000-1.000000,0.000000 0.000000,0.000000 1.000000,0.000000-26.000000,0.000000-1.000000,0.000000 27.000000,0.000000-1.000000,0.000000 0.000000,0.000000 1.000000,-26.000000-1.000000,1.000000 0.000000,25.000000 1.000000,0.000000-1.000000,-26.000000-25.000000,0.000000-1.000000,1.000000 27.000000,-1.000000-1.000000,0.000000-25.000000,0.000000 0.000000,1.000000-1.000000,-1.000000 1.000000,0.000000 0.000000,1.000000-1.000000,-1.000000-25.000000,0.000000 0.000000,1.000000 0.000000,-1.000000 0.000000,0.000000 0.000000,1.000000 0.000000,-1.000000 0.000000,0.000000 0.000000,1.000000-25.000000,-1.000000-1.000000,26.000000 0.000000,0.000000 1.000000,0.000000-1.000000,0.000000 0.000000,-26.000000-25.000000,1.000000-1.000000,25.000000 27.000000,0.000000-1.000000,0.000000-25.000000,0.000000-1.000000,0.000000 1.000000,0.000000 0.000000,0.000000 25.000000,0.000000 0.000000,25.000000-25.000000,1.000000 0.000000,-26.000000 25.000000,0.000000 0.000000,26.000000 1.000000,-1.000000-1.000000,1.000000 26.000000,0.000000 0.000000,-1.000000-26.000000,1.000000 0.000000,25.000000 26.000000,1.000000 0.000000,-27.000000 0.000000,1.000000 0.000000,25.000000 0.000000,1.000000 0.000000,-1.000000 26.000000,1.000000 0.000000,-27.000000-26.000000,1.000000 0.000000,0.000000 26.000000,-1.000000-1.000000,1.000000 1.000000</inkml:trace>
</inkml:ink>
</file>

<file path=ppt/ink/ink59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45:07"/>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48890.000000 45688.000000,'51.000000'0.000000,"-25.000000"0.000000,-1.000000 0.000000,-50.000000 0.000000,-1.000000 0.000000,0.000000 0.000000,1.000000 0.000000,-1.000000 0.000000,0.000000 0.000000,-25.000000 0.000000,0.000000 0.000000,25.000000 0.000000,0.000000 0.000000,1.000000 0.000000,-1.000000 0.000000,-25.000000 0.000000,-1.000000 0.000000,26.000000 25.000000,1.000000 1.000000,-1.000000-26.000000,0.000000 0.000000,1.000000 0.000000,-1.000000 0.000000,0.000000 26.000000,1.000000-1.000000,-1.000000 1.000000,0.000000 0.000000,26.000000-1.000000,0.000000 1.000000,0.000000 0.000000,0.000000-1.000000,0.000000 1.000000,0.000000 0.000000,0.000000 0.000000,0.000000-1.000000,0.000000 27.000000,0.000000-1.000000,0.000000 0.000000,0.000000 1.000000,0.000000-1.000000,0.000000 0.000000,0.000000 1.000000,0.000000-1.000000,26.000000 0.000000,0.000000 1.000000,-26.000000-1.000000,0.000000 1.000000,0.000000-1.000000,0.000000 0.000000,0.000000-25.000000,0.000000 0.000000,0.000000 25.000000,0.000000 0.000000,0.000000-25.000000,0.000000 0.000000,0.000000-1.000000,0.000000 1.000000,0.000000 0.000000,0.000000-1.000000,0.000000 1.000000,0.000000 0.000000,0.000000-1.000000,0.000000 1.000000,0.000000-52.000000,0.000000 1.000000,-26.000000-1.000000</inkml:trace>
</inkml:ink>
</file>

<file path=ppt/ink/ink59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45:07"/>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48992.000000 46201.000000,'52.000000'0.000000,"-78.000000"0.000000,0.000000 0.000000,-25.000000 26.000000,0.000000 0.000000,25.000000-26.000000,0.000000 0.000000,-25.000000 25.000000,0.000000 1.000000,-1.000000-26.000000,1.000000 0.000000,25.000000 26.000000,1.000000-1.000000,-1.000000 1.000000,0.000000 0.000000,0.000000-26.000000,1.000000 0.000000,-1.000000 0.000000,0.000000 0.000000,26.000000 25.000000</inkml:trace>
</inkml:ink>
</file>

<file path=ppt/ink/ink59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45:07"/>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49095.000000 46150.000000,'51.000000'0.000000,"-25.000000"0.000000,0.000000 0.000000,-26.000000-26.000000,0.000000 1.000000,26.000000 25.000000,-1.000000 0.000000,1.000000 0.000000,0.000000 0.000000,-1.000000 0.000000,1.000000 0.000000,0.000000 0.000000,-1.000000 0.000000,27.000000 0.000000,-1.000000 0.000000,-25.000000 25.000000,-1.000000 1.000000,1.000000 0.000000,0.000000-1.000000,-26.000000 27.000000,0.000000-1.000000,0.000000-25.000000,0.000000-1.000000,25.000000 27.000000,1.000000-1.000000,-26.000000 0.000000,0.000000 1.000000,-26.000000-1.000000,1.000000 1.000000,25.000000-1.000000,0.000000 0.000000,-26.000000 1.000000,0.000000-1.000000,1.000000-25.000000,-1.000000-1.000000,0.000000 1.000000,1.000000 0.000000,-1.000000-26.000000,0.000000 0.000000,26.000000-26.000000,0.000000 0.000000,0.000000-25.000000,0.000000 0.000000,0.000000-1.000000,0.000000 1.000000,52.000000-26.000000,-1.000000 0.000000,-25.000000 0.000000,-1.000000 0.000000,27.000000 0.000000,-1.000000 0.000000,26.000000-26.000000,0.000000 0.000000,-26.000000 26.000000,1.000000 0.000000,-1.000000 26.000000,1.000000-1.000000,-1.000000 27.000000,0.000000-1.000000,-25.000000 26.000000,0.000000 0.000000,-1.000000 0.000000,1.000000 0.000000,0.000000 26.000000</inkml:trace>
</inkml:ink>
</file>

<file path=ppt/ink/ink59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45:08"/>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50379.000000 45842.000000,'-51.000000'0.000000,"51.000000"25.000000,0.000000 1.000000,0.000000 0.000000,0.000000-1.000000,-26.000000 27.000000,0.000000-1.000000,26.000000 1.000000,0.000000-1.000000,0.000000 0.000000,0.000000 1.000000,0.000000-1.000000,0.000000 0.000000,0.000000 1.000000,0.000000-1.000000,0.000000 0.000000,0.000000 1.000000,0.000000-27.000000,0.000000 1.000000,0.000000 0.000000,0.000000 0.000000,26.000000-1.000000,0.000000 1.000000,-1.000000-26.000000,1.000000 0.000000,0.000000 0.000000,-1.000000 0.000000,1.000000 0.000000,0.000000 0.000000,-1.000000-26.000000,1.000000 1.000000,0.000000-27.000000,0.000000 1.000000,-1.000000 25.000000,1.000000 0.000000,0.000000-25.000000,-1.000000 0.000000,-25.000000-26.000000,0.000000 0.000000,26.000000 25.000000,0.000000 1.000000,-26.000000 0.000000,0.000000-1.000000,0.000000 27.000000,0.000000-1.000000,0.000000 0.000000,0.000000 0.000000,0.000000 1.000000,0.000000-1.000000,0.000000 0.000000,0.000000 1.000000,-26.000000 25.000000</inkml:trace>
</inkml:ink>
</file>

<file path=ppt/ink/ink59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45:08"/>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51252.000000 45893.000000,'52.000000'0.000000,"-27.000000"0.000000,1.000000 0.000000,0.000000-26.000000,-1.000000 1.000000,1.000000 25.000000,0.000000 0.000000,-1.000000-26.000000,1.000000 0.000000,-52.000000 26.000000,1.000000 0.000000,-27.000000 26.000000,1.000000 0.000000,25.000000-1.000000,1.000000 1.000000,-27.000000 0.000000,1.000000-1.000000,25.000000 1.000000,0.000000 0.000000,-25.000000 25.000000,0.000000 1.000000,25.000000-27.000000,0.000000 1.000000,1.000000 25.000000,-1.000000 1.000000,0.000000-27.000000,1.000000 1.000000,25.000000 25.000000,0.000000 1.000000,-26.000000-27.000000,0.000000 1.000000,26.000000 0.000000,0.000000-1.000000,0.000000 1.000000,0.000000 0.000000,26.000000-1.000000,0.000000 1.000000,-1.000000-26.000000,1.000000 0.000000,25.000000 0.000000,1.000000 0.000000,-1.000000 0.000000,0.000000 0.000000,1.000000 0.000000,-1.000000 0.000000,1.000000 0.000000,-1.000000 0.000000,0.000000-26.000000,1.000000 1.000000,25.000000-1.000000,0.000000 0.000000,-26.000000 1.000000,0.000000-1.000000,-25.000000 0.000000,0.000000 1.000000,25.000000-1.000000</inkml:trace>
</inkml:ink>
</file>

<file path=ppt/ink/ink59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45:08"/>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52690.000000 45790.000000,'52.000000'0.000000,"-27.000000"0.000000,1.000000 0.000000,-52.000000 0.000000,1.000000 0.000000,-1.000000 0.000000,0.000000 0.000000,-25.000000 0.000000,-1.000000 0.000000,1.000000 26.000000,0.000000 0.000000,-1.000000-1.000000,1.000000 1.000000,0.000000-26.000000,-1.000000 0.000000,-25.000000 26.000000,0.000000-1.000000,26.000000-25.000000,0.000000 0.000000,-1.000000 26.000000,1.000000 0.000000,-1.000000-26.000000,1.000000 0.000000,25.000000 0.000000</inkml:trace>
</inkml:ink>
</file>

<file path=ppt/ink/ink59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45:09"/>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52177.000000 45380.000000,'0.000000'-52.000000,"0.000000"27.000000,0.000000-1.000000,0.000000 52.000000,0.000000-1.000000,0.000000 1.000000,0.000000 0.000000,0.000000-1.000000,0.000000 1.000000,0.000000 25.000000,0.000000 1.000000,0.000000-1.000000,0.000000 0.000000,0.000000 1.000000,0.000000-1.000000,0.000000 0.000000,0.000000 1.000000,0.000000-1.000000,0.000000 0.000000,0.000000 27.000000,0.000000-1.000000,0.000000-26.000000,0.000000 0.000000,0.000000 26.000000,0.000000 0.000000,0.000000-25.000000,0.000000-1.000000,0.000000-25.000000,0.000000-1.000000,25.000000 27.000000,1.000000-1.000000,-26.000000-25.000000,0.000000 0.000000,0.000000-1.000000,0.000000 1.000000,0.000000 0.000000,0.000000-1.000000,26.000000-25.000000,-1.000000 0.000000,-25.000000-25.000000,0.000000-1.000000,26.000000 0.000000</inkml:trace>
</inkml:ink>
</file>

<file path=ppt/ink/ink59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45:10"/>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52947.000000 45893.000000,'51.000000'0.000000,"-25.000000"0.000000,0.000000 0.000000,-1.000000 0.000000,1.000000 0.000000,0.000000 0.000000,-1.000000 0.000000,1.000000 0.000000,0.000000 0.000000,-1.000000 0.000000,1.000000 0.000000,0.000000 0.000000,0.000000 0.000000,-1.000000 0.000000,1.000000 0.000000,0.000000 0.000000,-1.000000 0.000000,1.000000 0.000000,0.000000 0.000000,-1.000000 0.000000,1.000000 0.000000,-26.000000 26.000000,0.000000-1.000000,0.000000 1.000000,0.000000 0.000000,0.000000 0.000000,0.000000-1.000000,0.000000 1.000000,0.000000 0.000000,0.000000-1.000000,0.000000 1.000000,-26.000000 0.000000,1.000000-1.000000,25.000000 27.000000,0.000000-1.000000,-26.000000-25.000000,0.000000-1.000000,1.000000 1.000000,-1.000000 0.000000,0.000000 25.000000,1.000000 0.000000,-1.000000-25.000000,0.000000 0.000000,0.000000-1.000000,1.000000 1.000000,-1.000000 0.000000,0.000000 0.000000,1.000000-1.000000,-1.000000 1.000000,0.000000-26.000000,1.000000 0.000000,-1.000000 0.000000,0.000000 0.000000,1.000000-26.000000,-1.000000 1.000000,26.000000-1.000000,0.000000 0.000000,0.000000 0.000000,0.000000 1.000000,0.000000-1.000000,0.000000 0.000000,0.000000 1.000000,0.000000-1.000000,0.000000 0.000000,0.000000 1.000000,0.000000-1.000000,0.000000 0.000000,0.000000 1.000000,0.000000-1.000000,0.000000 0.000000,0.000000 1.000000,0.000000-27.000000,0.000000 1.000000,26.000000 51.000000,-1.000000 0.000000,-25.000000-51.000000,0.000000-1.000000,26.000000 27.000000,0.000000-1.000000,-1.000000 26.000000,1.000000 0.000000,0.000000-26.000000,-1.000000 0.000000,-25.000000 1.000000,0.000000-1.000000,26.000000 0.000000,0.000000 1.000000,-1.000000 25.000000,1.000000 0.000000,0.000000 0.000000,0.000000 0.000000,-1.000000 0.000000,1.000000 0.000000,-26.000000 25.000000,0.000000 1.000000,0.000000 0.000000,0.000000-1.000000,26.000000 1.000000</inkml:trace>
</inkml:ink>
</file>

<file path=ppt/ink/ink59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45:10"/>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53974.000000 45636.000000,'0.000000'-51.000000,"0.000000"25.000000,0.000000 1.000000,-26.000000 50.000000,1.000000 1.000000,-1.000000 25.000000,0.000000 1.000000,-25.000000-27.000000,0.000000 1.000000,25.000000 25.000000,0.000000 1.000000,1.000000-27.000000,-1.000000 1.000000,0.000000 25.000000,1.000000 1.000000,-1.000000-26.000000,0.000000-1.000000,26.000000 1.000000,0.000000 0.000000,-25.000000-1.000000,-1.000000 1.000000,26.000000 0.000000,0.000000-1.000000,26.000000-25.000000,-1.000000 0.000000,1.000000 26.000000,0.000000 0.000000,-1.000000-26.000000,1.000000 0.000000,25.000000 0.000000,1.000000 0.000000,-1.000000 0.000000,0.000000 0.000000,-25.000000 0.000000,0.000000 0.000000,-1.000000 0.000000,1.000000 0.000000,26.000000 0.000000,-1.000000 0.000000,-25.000000 0.000000,-1.000000 0.000000,1.000000 0.000000,0.000000 0.000000,-26.000000 25.000000,0.000000 1.000000,0.000000 0.000000,0.000000-1.000000,-26.000000 27.000000,0.000000-1.000000,1.000000-25.000000,-1.000000-1.000000,-25.000000 1.000000,-1.000000 0.000000,26.000000-1.000000,1.000000 1.000000,-27.000000 0.000000,1.000000 0.000000,0.000000-1.000000,-1.000000 1.000000,27.000000-26.000000,-1.000000 0.000000,0.000000 26.000000,1.000000-1.000000,-1.000000-25.000000,0.000000 0.000000,1.000000 0.000000,-1.000000 0.000000,0.000000-25.000000</inkml:trace>
</inkml:ink>
</file>

<file path=ppt/ink/ink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07:36"/>
    </inkml:context>
    <inkml:brush xml:id="br0">
      <inkml:brushProperty name="width" value="0.0547618977725506" units="cm"/>
      <inkml:brushProperty name="height" value="0.0547618977725506" units="cm"/>
      <inkml:brushProperty name="color" value="#00BFF2"/>
      <inkml:brushProperty name="ignorePressure" value="0"/>
    </inkml:brush>
  </inkml:definitions>
  <inkml:trace contextRef="#ctx0" brushRef="#br0">1069.000000 43480.000000,'466.000000'103.000000,"-362.000000"-103.000000,-1.000000 0.000000,27.000000 26.000000,-1.000000 0.000000,0.000000 0.000000,1.000000 0.000000,25.000000 26.000000,0.000000-1.000000,1.000000-51.000000,-1.000000 0.000000,0.000000 26.000000,0.000000 0.000000,27.000000 0.000000,-1.000000 0.000000,-26.000000 0.000000,0.000000 0.000000,-25.000000 0.000000,-1.000000 0.000000,0.000000-26.000000,1.000000 0.000000,25.000000 25.000000,0.000000 1.000000,-51.000000-26.000000,-1.000000 0.000000,27.000000 0.000000,-1.000000 0.000000,26.000000 26.000000,1.000000 0.000000,-53.000000-26.000000,1.000000 0.000000,-1.000000 26.000000,1.000000 0.000000,25.000000-26.000000,1.000000 0.000000,-27.000000 26.000000,1.000000 0.000000,-1.000000-26.000000,1.000000 0.000000,-1.000000 0.000000,1.000000 0.000000,-27.000000 0.000000,1.000000 0.000000,0.000000 0.000000,-1.000000 0.000000,53.000000 0.000000,-1.000000 0.000000,-25.000000 0.000000,-1.000000 0.000000,-25.000000 0.000000,-1.000000 0.000000,53.000000 0.000000,-1.000000 0.000000,-25.000000 0.000000,-1.000000 0.000000,27.000000 0.000000,-1.000000 0.000000,0.000000 0.000000,1.000000 0.000000,-1.000000 0.000000,1.000000 0.000000,-1.000000 0.000000,0.000000 0.000000,27.000000 0.000000,-1.000000 0.000000,-26.000000 0.000000,1.000000 0.000000,25.000000 0.000000,0.000000 0.000000,0.000000 0.000000,1.000000 0.000000,-1.000000 0.000000,0.000000 0.000000,26.000000 0.000000,1.000000 0.000000,-27.000000 0.000000,0.000000 0.000000,0.000000 0.000000,1.000000 0.000000,25.000000 0.000000,0.000000 0.000000,-26.000000 0.000000,1.000000 0.000000,-1.000000 0.000000,0.000000 0.000000,0.000000 0.000000,1.000000 0.000000,-1.000000 0.000000,0.000000 0.000000,-25.000000 0.000000,-1.000000 0.000000,0.000000 0.000000,1.000000 0.000000,-1.000000 0.000000,1.000000 0.000000,25.000000 0.000000,0.000000 0.000000,-25.000000 0.000000,-1.000000 0.000000,0.000000 0.000000,1.000000 0.000000,-1.000000 0.000000,1.000000 0.000000,25.000000 0.000000,0.000000 0.000000,-51.000000 0.000000,-1.000000 0.000000,26.000000 0.000000,1.000000 0.000000,-1.000000 0.000000,1.000000 0.000000,-1.000000 0.000000,0.000000 0.000000,1.000000 0.000000,-1.000000 0.000000,1.000000 0.000000,-1.000000 0.000000,0.000000 0.000000,1.000000 0.000000,-27.000000 0.000000,1.000000 0.000000,25.000000 0.000000,1.000000 0.000000,-1.000000 0.000000,0.000000 0.000000,-25.000000 0.000000,-1.000000 0.000000,53.000000 0.000000,-1.000000 0.000000,-51.000000 0.000000,-1.000000 0.000000,26.000000 0.000000,1.000000 0.000000,25.000000 0.000000,0.000000 0.000000,-25.000000 0.000000,-1.000000 0.000000,1.000000 0.000000,-1.000000 0.000000,0.000000 0.000000,1.000000 0.000000,25.000000 0.000000,0.000000 0.000000,1.000000 0.000000,-1.000000 0.000000,0.000000 25.000000,0.000000 1.000000,1.000000-26.000000,-1.000000 0.000000,0.000000 0.000000,1.000000 0.000000,25.000000 0.000000,0.000000 0.000000,-26.000000 0.000000,0.000000 0.000000,1.000000 0.000000,-1.000000 0.000000,52.000000 0.000000,0.000000 0.000000,-26.000000 0.000000,0.000000 0.000000,0.000000 0.000000,1.000000 0.000000,25.000000 0.000000,0.000000 0.000000,-26.000000 0.000000,0.000000 0.000000,0.000000 0.000000,0.000000 0.000000,0.000000 0.000000,1.000000 0.000000,25.000000 0.000000,0.000000 0.000000,-26.000000 0.000000,0.000000 0.000000,26.000000 0.000000,0.000000 0.000000,-52.000000 0.000000,1.000000 0.000000,51.000000 0.000000,0.000000 0.000000,0.000000 0.000000,0.000000 0.000000,-26.000000 0.000000,0.000000 0.000000,26.000000 0.000000,0.000000 0.000000,0.000000 0.000000,0.000000 0.000000,-26.000000-26.000000,0.000000 1.000000,1.000000-1.000000,-1.000000 0.000000,26.000000 0.000000,0.000000 0.000000,-26.000000 0.000000,0.000000 0.000000,26.000000 26.000000,0.000000 0.000000,0.000000-51.000000,0.000000-1.000000,-26.000000 52.000000,1.000000 0.000000,-1.000000-26.000000,0.000000 0.000000,26.000000 0.000000,0.000000 0.000000,-52.000000 0.000000,1.000000 0.000000,-1.000000 26.000000,0.000000 0.000000,26.000000 0.000000,0.000000 0.000000,-51.000000 0.000000,-1.000000 0.000000,26.000000-25.000000,1.000000-1.000000,51.000000 26.000000,0.000000 0.000000,-78.000000-26.000000,1.000000 0.000000,51.000000 26.000000,0.000000 0.000000,0.000000 0.000000,0.000000 0.000000,-26.000000 0.000000,1.000000 0.000000,25.000000-26.000000,0.000000 0.000000,0.000000 26.000000,0.000000 0.000000,26.000000 0.000000,0.000000 0.000000,-51.000000 0.000000,-1.000000 0.000000,52.000000 0.000000,0.000000 0.000000,-52.000000 0.000000,1.000000 0.000000,25.000000 0.000000,0.000000 0.000000,26.000000 0.000000,0.000000 0.000000,-26.000000 0.000000,0.000000 0.000000,0.000000 0.000000,1.000000 0.000000,25.000000 0.000000,0.000000 0.000000,-26.000000 0.000000,0.000000 0.000000,-26.000000 0.000000,1.000000 0.000000,51.000000 0.000000,0.000000 0.000000,-52.000000 0.000000,0.000000 0.000000,26.000000 0.000000,0.000000 0.000000,-25.000000 0.000000,-1.000000 0.000000,0.000000 0.000000,1.000000 0.000000,-27.000000 0.000000,0.000000 0.000000,27.000000 0.000000,-1.000000 0.000000,-26.000000 0.000000,1.000000 0.000000,-1.000000 0.000000,0.000000 0.000000,1.000000 0.000000,-1.000000 0.000000,1.000000 0.000000,-1.000000 0.000000,-25.000000 0.000000,-1.000000 0.000000,26.000000 0.000000,1.000000 0.000000,-27.000000 0.000000,1.000000 0.000000,-1.000000 0.000000,1.000000 0.000000,25.000000 0.000000,1.000000 0.000000,-1.000000 0.000000,1.000000 0.000000,-1.000000 0.000000,0.000000 0.000000,-25.000000 0.000000,-1.000000 0.000000,1.000000 0.000000,-1.000000 0.000000,27.000000 0.000000,-1.000000 0.000000,-25.000000 0.000000,-1.000000 0.000000,1.000000 0.000000,-1.000000 0.000000,27.000000 0.000000,-1.000000 0.000000,-25.000000 0.000000,-1.000000 0.000000,1.000000 0.000000,-1.000000 0.000000,26.000000 0.000000,1.000000 0.000000,-27.000000 0.000000,1.000000 0.000000,-1.000000 0.000000,1.000000 0.000000,-1.000000 0.000000,1.000000 0.000000,25.000000 0.000000,1.000000 0.000000,-1.000000 0.000000,1.000000 0.000000,-27.000000 0.000000,1.000000 0.000000,-1.000000 0.000000,1.000000 0.000000,25.000000 0.000000,0.000000 0.000000,1.000000 0.000000,-1.000000 0.000000,1.000000 0.000000,-1.000000 0.000000,0.000000 0.000000,1.000000 0.000000,-1.000000 0.000000,1.000000 0.000000,-1.000000 0.000000,0.000000 0.000000,27.000000 0.000000,-1.000000 0.000000,0.000000 0.000000,0.000000 0.000000,1.000000-26.000000,-1.000000 0.000000,0.000000 26.000000,1.000000 0.000000,-1.000000 0.000000,0.000000 0.000000,0.000000 0.000000,1.000000 0.000000,-1.000000 0.000000,0.000000 0.000000,0.000000 0.000000,1.000000 0.000000,-1.000000 0.000000,0.000000 0.000000,1.000000 0.000000,-1.000000 0.000000,26.000000 0.000000,0.000000 0.000000,-51.000000-25.000000,-1.000000-1.000000,52.000000 26.000000,0.000000 0.000000,0.000000 0.000000,1.000000 0.000000,-27.000000 0.000000,0.000000 0.000000,26.000000 0.000000,0.000000 0.000000,1.000000 0.000000,-1.000000 0.000000,0.000000 0.000000,0.000000 0.000000,0.000000 0.000000,0.000000 0.000000,-25.000000 0.000000,-1.000000 0.000000,0.000000 0.000000,0.000000 0.000000,1.000000 0.000000,-1.000000 0.000000,0.000000 0.000000,1.000000 0.000000,-1.000000 0.000000,0.000000 0.000000,0.000000 0.000000,1.000000 0.000000,-1.000000 0.000000,0.000000 0.000000,0.000000 0.000000,1.000000 0.000000,-27.000000 0.000000,1.000000 0.000000,51.000000 0.000000,0.000000 0.000000,-26.000000 0.000000,0.000000 0.000000,1.000000 0.000000,-1.000000 0.000000,0.000000 0.000000,1.000000 0.000000,-27.000000 0.000000,0.000000 0.000000,27.000000 0.000000,-1.000000 0.000000,0.000000 0.000000,0.000000 0.000000,-25.000000 0.000000,-1.000000 0.000000,1.000000 0.000000,-1.000000 0.000000,26.000000 0.000000,1.000000 0.000000,-27.000000 0.000000,0.000000 0.000000,27.000000 0.000000,-1.000000 0.000000,0.000000 0.000000,0.000000 0.000000,-25.000000 0.000000,-1.000000 0.000000,26.000000 0.000000,1.000000 0.000000,-1.000000 0.000000,0.000000 0.000000,26.000000 0.000000,1.000000 0.000000,-27.000000 0.000000,0.000000 0.000000,0.000000 0.000000,1.000000 0.000000,-1.000000 0.000000,0.000000 0.000000,1.000000 0.000000,-1.000000 0.000000,0.000000 0.000000,0.000000 0.000000,-25.000000 0.000000,-1.000000 0.000000,26.000000 0.000000,1.000000 0.000000,-1.000000 26.000000,0.000000-1.000000,1.000000-25.000000,-1.000000 0.000000,0.000000 26.000000,0.000000 0.000000,-25.000000-26.000000,-1.000000 0.000000,1.000000 26.000000,-1.000000 0.000000,0.000000-26.000000,1.000000 0.000000,-1.000000 0.000000,1.000000 0.000000,-1.000000 0.000000,0.000000 0.000000,-25.000000 0.000000,-1.000000 0.000000,27.000000 0.000000,-1.000000 0.000000,-25.000000 0.000000,-1.000000 0.000000,-25.000000 0.000000,-1.000000 0.000000,27.000000 0.000000,-1.000000 0.000000,-25.000000 0.000000,0.000000 0.000000,51.000000 0.000000,1.000000 0.000000,-27.000000 0.000000,1.000000 0.000000,-53.000000 0.000000,1.000000 0.000000,26.000000 0.000000,-1.000000 0.000000,27.000000 0.000000,-1.000000 0.000000,-51.000000 0.000000,0.000000 0.000000,51.000000 0.000000,1.000000 0.000000,-52.000000 0.000000,-1.000000 0.000000,27.000000 0.000000,0.000000 0.000000,-1.000000 0.000000,1.000000 0.000000,0.000000 0.000000,-1.000000 0.000000,1.000000 0.000000,0.000000 0.000000,-27.000000 0.000000,1.000000 0.000000,0.000000 0.000000,0.000000 0.000000,-27.000000 0.000000,1.000000 0.000000,52.000000 0.000000,0.000000 0.000000,-52.000000 0.000000,-1.000000 0.000000,1.000000 0.000000,0.000000 0.000000,26.000000 0.000000,0.000000 0.000000,-1.000000 0.000000,1.000000 0.000000,-26.000000 0.000000,0.000000 0.000000,26.000000 0.000000,-1.000000 0.000000,-25.000000 0.000000,0.000000 0.000000,26.000000 0.000000,0.000000 0.000000,-1.000000 0.000000,1.000000 0.000000,0.000000 0.000000,0.000000 0.000000,-26.000000 0.000000,0.000000 0.000000,51.000000 0.000000,1.000000 0.000000,-26.000000 0.000000,-1.000000 0.000000,1.000000 0.000000,0.000000 0.000000,0.000000 0.000000,-1.000000 0.000000,1.000000 0.000000,0.000000 0.000000,0.000000 0.000000,-1.000000 0.000000,-25.000000 0.000000,0.000000 0.000000,26.000000 0.000000,0.000000 0.000000,-26.000000 0.000000,-1.000000 0.000000,1.000000 0.000000,0.000000 0.000000,0.000000 0.000000,0.000000 0.000000,0.000000 0.000000,0.000000 0.000000,0.000000 0.000000,-1.000000 0.000000,1.000000 0.000000,0.000000 0.000000,0.000000 0.000000,0.000000 0.000000,103.000000-52.000000</inkml:trace>
</inkml:ink>
</file>

<file path=ppt/ink/ink6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49:16"/>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22459.000000 3590.000000,'21.000000'0.000000,"-21.000000"10.000000,0.000000 0.000000,0.000000 10.000000,0.000000 0.000000,0.000000-10.000000,0.000000 0.000000,-11.000000 20.000000,1.000000 0.000000,10.000000 0.000000,0.000000 0.000000,-9.000000 10.000000,-1.000000 0.000000,10.000000-10.000000,0.000000 0.000000,0.000000 10.000000,0.000000 0.000000,0.000000 0.000000,0.000000 0.000000,10.000000-10.000000,-1.000000 0.000000,12.000000-10.000000,-1.000000 0.000000,-1.000000 0.000000,2.000000 0.000000,-1.000000-10.000000,0.000000 0.000000,0.000000 0.000000,-1.000000 0.000000,1.000000-10.000000,0.000000 0.000000,1.000000 0.000000,-1.000000 0.000000,-11.000000-10.000000,1.000000 0.000000,1.000000 0.000000,-1.000000 0.000000,0.000000 0.000000,-1.000000 0.000000,-9.000000 0.000000,0.000000 0.000000,10.000000 0.000000</inkml:trace>
</inkml:ink>
</file>

<file path=ppt/ink/ink60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45:10"/>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54436.000000 45790.000000,'52.000000'-51.000000,"-27.000000"25.000000,1.000000 1.000000,0.000000 25.000000,-1.000000 0.000000,-25.000000 25.000000,0.000000 1.000000,-25.000000 0.000000,-1.000000-1.000000,0.000000 1.000000,1.000000 0.000000,-1.000000 25.000000,0.000000 0.000000,1.000000 1.000000,-1.000000-1.000000,26.000000-25.000000,0.000000 0.000000,-26.000000 25.000000,1.000000 0.000000,25.000000 1.000000,0.000000-1.000000,0.000000 0.000000,0.000000 1.000000,0.000000-1.000000,0.000000 0.000000,0.000000-25.000000,0.000000 0.000000,25.000000-1.000000,1.000000 1.000000,0.000000 0.000000,-1.000000 0.000000,1.000000-1.000000,0.000000 1.000000,25.000000-26.000000,0.000000 0.000000,-25.000000 0.000000,0.000000 0.000000,25.000000 0.000000,1.000000 0.000000,-27.000000 0.000000,1.000000 0.000000,0.000000-26.000000,-1.000000 1.000000,1.000000 25.000000,0.000000 0.000000,-26.000000-26.000000,0.000000 0.000000,25.000000 0.000000</inkml:trace>
</inkml:ink>
</file>

<file path=ppt/ink/ink60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45:11"/>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54488.000000 45996.000000,'0.000000'-52.000000,"0.000000"27.000000,0.000000-1.000000,0.000000 0.000000,0.000000 1.000000,0.000000-1.000000,0.000000 0.000000,0.000000 1.000000,0.000000-1.000000,25.000000 0.000000,1.000000 1.000000,0.000000-1.000000,-1.000000 0.000000,1.000000 26.000000,0.000000 0.000000,-26.000000-25.000000,0.000000-1.000000,26.000000 26.000000,-1.000000 0.000000,1.000000 0.000000,0.000000 0.000000,-1.000000 0.000000,1.000000 0.000000,0.000000 0.000000,-1.000000 0.000000,1.000000 26.000000,0.000000-1.000000,-26.000000 1.000000,0.000000 0.000000,25.000000-1.000000,1.000000 1.000000,-26.000000 0.000000,0.000000-1.000000,0.000000 27.000000,0.000000-1.000000,0.000000-25.000000,0.000000-1.000000,0.000000 1.000000,0.000000 0.000000,0.000000 0.000000,0.000000-1.000000,-26.000000 1.000000,1.000000 0.000000,-1.000000-26.000000,0.000000 0.000000,1.000000 25.000000,-1.000000 1.000000,0.000000-26.000000,1.000000 0.000000,-1.000000 0.000000,0.000000 0.000000,1.000000 0.000000,-1.000000 0.000000,0.000000 0.000000,0.000000 0.000000,1.000000 0.000000,-1.000000 0.000000,0.000000 0.000000,1.000000 0.000000,25.000000-26.000000</inkml:trace>
</inkml:ink>
</file>

<file path=ppt/ink/ink60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45:14"/>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55823.000000 45996.000000,'51.000000'0.000000,"-25.000000"0.000000,0.000000 0.000000,-26.000000 26.000000,0.000000-1.000000,25.000000-25.000000,1.000000 0.000000,-26.000000 26.000000,0.000000 0.000000,0.000000-1.000000,0.000000 1.000000,-26.000000-26.000000,1.000000 0.000000,-1.000000 0.000000,0.000000 0.000000,26.000000 26.000000,0.000000-1.000000,-25.000000-25.000000,-1.000000 0.000000,0.000000 0.000000,1.000000 0.000000,50.000000-25.000000,1.000000-1.000000,0.000000 26.000000,-1.000000 0.000000,1.000000 0.000000,0.000000 0.000000,-1.000000-26.000000,1.000000 1.000000,0.000000 25.000000,-1.000000 0.000000,-25.000000 25.000000,0.000000 1.000000,-25.000000-26.000000</inkml:trace>
</inkml:ink>
</file>

<file path=ppt/ink/ink60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45:15"/>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55874.000000 46047.000000,'-51.000000'0.000000,"25.000000"0.000000,1.000000 0.000000,25.000000 26.000000,0.000000 0.000000,0.000000-1.000000,0.000000 1.000000,0.000000 0.000000,0.000000-1.000000,0.000000 1.000000,0.000000 0.000000,0.000000-1.000000,0.000000 1.000000,0.000000 0.000000,0.000000-1.000000,0.000000 1.000000,0.000000 0.000000,0.000000-1.000000,0.000000 1.000000,0.000000 25.000000,0.000000 1.000000,-26.000000-27.000000,0.000000 1.000000,26.000000 0.000000,0.000000 0.000000,-25.000000-1.000000,-1.000000 1.000000,0.000000 0.000000,1.000000-1.000000,-1.000000 1.000000,0.000000 0.000000,1.000000-1.000000</inkml:trace>
</inkml:ink>
</file>

<file path=ppt/ink/ink60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45:29"/>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56850.000000 45482.000000,'0.000000'-51.000000,"0.000000"25.000000,0.000000 1.000000,0.000000 50.000000,0.000000 1.000000,0.000000 25.000000,0.000000 1.000000,0.000000-27.000000,0.000000 1.000000,0.000000 25.000000,0.000000 1.000000,0.000000-27.000000,0.000000 1.000000,0.000000 25.000000,0.000000 1.000000,0.000000-1.000000,0.000000 0.000000,0.000000 1.000000,0.000000-1.000000,0.000000 1.000000,0.000000-1.000000,0.000000-25.000000,0.000000-1.000000,0.000000 27.000000,0.000000-1.000000,0.000000-25.000000,0.000000-1.000000,0.000000 1.000000,0.000000 0.000000,0.000000-1.000000,0.000000 1.000000,0.000000 0.000000,0.000000-1.000000,0.000000 1.000000,0.000000 0.000000,0.000000-52.000000,0.000000 0.000000,-25.000000 1.000000</inkml:trace>
</inkml:ink>
</file>

<file path=ppt/ink/ink60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45:29"/>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57364.000000 45944.000000,'51.000000'0.000000,"-25.000000"0.000000,0.000000 0.000000,-1.000000 0.000000,1.000000 0.000000,0.000000 0.000000,-1.000000 0.000000,1.000000 0.000000,0.000000 0.000000,-52.000000 26.000000,0.000000 0.000000,1.000000 0.000000,-1.000000-1.000000,-25.000000 1.000000,-1.000000 0.000000,26.000000-1.000000,1.000000 1.000000,-27.000000 25.000000,1.000000 1.000000,25.000000-27.000000,1.000000 1.000000,-1.000000-26.000000,0.000000 0.000000,1.000000 26.000000,-1.000000-1.000000,26.000000 1.000000,0.000000 0.000000,-26.000000-26.000000,1.000000 0.000000,-1.000000 0.000000,0.000000 0.000000,26.000000-26.000000,0.000000 0.000000,0.000000-25.000000,0.000000 0.000000,26.000000 25.000000,0.000000 0.000000,-1.000000-25.000000,1.000000 0.000000,0.000000 25.000000,-1.000000 0.000000,1.000000-25.000000,0.000000-1.000000,-1.000000 27.000000,1.000000-1.000000,0.000000 0.000000,-1.000000 1.000000,1.000000-1.000000,0.000000 0.000000,-1.000000 1.000000,1.000000-1.000000,0.000000 0.000000,0.000000 1.000000,-1.000000 25.000000,1.000000 0.000000,0.000000 0.000000,-1.000000 0.000000,1.000000 0.000000,0.000000 0.000000,-26.000000 25.000000,0.000000 1.000000,25.000000 0.000000,1.000000-1.000000,-26.000000 1.000000,0.000000 0.000000,26.000000-1.000000,-1.000000 1.000000,-25.000000 0.000000,0.000000-1.000000,0.000000 1.000000,0.000000 0.000000,0.000000 0.000000,0.000000-1.000000,26.000000 1.000000,0.000000 0.000000,-26.000000-1.000000,0.000000 1.000000,25.000000-26.000000,1.000000 0.000000,-26.000000 26.000000,0.000000-1.000000,0.000000 1.000000,0.000000 0.000000,26.000000-26.000000,-1.000000 0.000000,-25.000000 25.000000,0.000000 1.000000,26.000000-26.000000,0.000000 0.000000,-1.000000 0.000000,1.000000 0.000000,0.000000 0.000000</inkml:trace>
</inkml:ink>
</file>

<file path=ppt/ink/ink60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45:30"/>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58340.000000 45842.000000,'51.000000'0.000000,"-51.000000"-26.000000,0.000000 0.000000,26.000000 26.000000,-1.000000 0.000000,-25.000000-25.000000,0.000000-1.000000,-25.000000 26.000000,-1.000000 0.000000,0.000000 26.000000,1.000000-1.000000,-1.000000-25.000000,0.000000 0.000000,1.000000 26.000000,-1.000000 0.000000,0.000000-1.000000,1.000000 1.000000,-1.000000 0.000000,0.000000-1.000000,1.000000 1.000000,-1.000000 0.000000,26.000000 0.000000,0.000000-1.000000,-26.000000 1.000000,0.000000 0.000000,26.000000-1.000000,0.000000 1.000000,0.000000 0.000000,0.000000-1.000000,0.000000 1.000000,0.000000 0.000000,0.000000-1.000000,0.000000 1.000000,0.000000 0.000000,0.000000-1.000000,26.000000-25.000000,0.000000 0.000000,0.000000 26.000000,-1.000000 0.000000,1.000000-26.000000,0.000000 0.000000,25.000000 0.000000,0.000000 0.000000,-25.000000 0.000000,0.000000 0.000000,-1.000000 0.000000,1.000000 0.000000,25.000000-26.000000,1.000000 0.000000,-27.000000 26.000000,1.000000 0.000000,0.000000-25.000000</inkml:trace>
</inkml:ink>
</file>

<file path=ppt/ink/ink60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45:30"/>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59213.000000 45688.000000,'51.000000'0.000000,"-25.000000"0.000000,-1.000000 0.000000,-25.000000-26.000000,0.000000 0.000000,-25.000000 26.000000,-1.000000 0.000000,0.000000 0.000000,1.000000 0.000000,-1.000000 0.000000,0.000000 0.000000,1.000000 0.000000,-1.000000 0.000000,0.000000 26.000000,1.000000 0.000000,-1.000000-26.000000,0.000000 0.000000,-25.000000 0.000000,0.000000 0.000000,25.000000 25.000000,0.000000 1.000000,1.000000-26.000000,-1.000000 0.000000,0.000000 0.000000,0.000000 0.000000,-25.000000 0.000000,0.000000 0.000000,25.000000 26.000000,0.000000-1.000000,1.000000-25.000000,-1.000000 0.000000,0.000000 0.000000</inkml:trace>
</inkml:ink>
</file>

<file path=ppt/ink/ink60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45:31"/>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58905.000000 45328.000000,'0.000000'-51.000000,"0.000000"77.000000,0.000000-1.000000,0.000000 1.000000,0.000000 0.000000,0.000000-1.000000,0.000000 1.000000,0.000000 0.000000,0.000000-1.000000,0.000000 27.000000,0.000000-1.000000,0.000000-25.000000,0.000000-1.000000,0.000000 1.000000,0.000000 0.000000,0.000000-1.000000,0.000000 1.000000,0.000000 0.000000,0.000000-1.000000,0.000000 1.000000,0.000000 0.000000,0.000000-1.000000,0.000000 1.000000,0.000000 0.000000,0.000000-1.000000,0.000000 1.000000,0.000000 0.000000,25.000000 0.000000,1.000000-1.000000,-26.000000 1.000000,0.000000 0.000000,0.000000-1.000000,0.000000 1.000000,0.000000 0.000000,0.000000-1.000000,0.000000 1.000000,0.000000 0.000000,0.000000-52.000000,0.000000 0.000000,26.000000 1.000000</inkml:trace>
</inkml:ink>
</file>

<file path=ppt/ink/ink60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45:32"/>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59572.000000 45790.000000,'52.000000'0.000000,"-27.000000"0.000000,1.000000 0.000000,0.000000 0.000000,-1.000000 0.000000,1.000000 0.000000,0.000000 0.000000,-26.000000 26.000000,0.000000 0.000000,0.000000-1.000000,0.000000 1.000000,-26.000000-26.000000,0.000000 0.000000,1.000000 26.000000,-1.000000-1.000000,0.000000-25.000000,1.000000 0.000000,25.000000 26.000000,0.000000 0.000000,-26.000000-26.000000,0.000000 0.000000,1.000000 26.000000,-1.000000-1.000000,0.000000-25.000000,1.000000 0.000000,-1.000000 0.000000,0.000000 0.000000,0.000000 26.000000,1.000000 0.000000,-1.000000-26.000000,0.000000 0.000000,26.000000-26.000000,0.000000 0.000000,0.000000 1.000000,0.000000-1.000000,0.000000 0.000000,0.000000 0.000000,0.000000 1.000000,0.000000-1.000000,0.000000 0.000000,0.000000 1.000000,26.000000-1.000000,0.000000 0.000000,-1.000000 1.000000,1.000000-1.000000,0.000000 0.000000,0.000000 1.000000,-1.000000 25.000000,1.000000 0.000000,0.000000-26.000000,-1.000000 0.000000,1.000000 26.000000,0.000000 0.000000,-1.000000 0.000000,1.000000 0.000000,0.000000 0.000000,-1.000000 0.000000,1.000000 0.000000,0.000000 0.000000,-1.000000 0.000000,1.000000 0.000000,0.000000 0.000000,-1.000000 0.000000,1.000000 0.000000,0.000000 0.000000,-26.000000 26.000000,0.000000 0.000000,25.000000-1.000000,1.000000 1.000000,-26.000000 0.000000,0.000000-1.000000,0.000000 1.000000,0.000000 0.000000,0.000000-1.000000,0.000000 1.000000,0.000000 0.000000,0.000000-1.000000,0.000000 1.000000,0.000000 0.000000,-26.000000 0.000000,1.000000-1.000000,25.000000 1.000000,0.000000 0.000000,-26.000000-26.000000,0.000000 0.000000,1.000000 25.000000,-1.000000 1.000000,-25.000000 0.000000,-1.000000-1.000000,27.000000 1.000000,-1.000000 0.000000,0.000000-26.000000,1.000000 0.000000,-1.000000 0.000000,0.000000 0.000000,1.000000 25.000000,-1.000000 1.000000,0.000000-26.000000,1.000000 0.000000,-1.000000 0.000000,0.000000 0.000000,26.000000-26.000000,0.000000 1.000000,0.000000-1.000000,0.000000 0.000000,0.000000 1.000000,0.000000-1.000000,0.000000 0.000000,0.000000 1.000000,0.000000-1.000000,0.000000 0.000000,0.000000 1.000000,0.000000-1.000000,26.000000 0.000000,0.000000 0.000000,-26.000000 1.000000,0.000000-1.000000,25.000000 0.000000,1.000000 1.000000,0.000000 25.000000,-1.000000 0.000000,1.000000-26.000000</inkml:trace>
</inkml:ink>
</file>

<file path=ppt/ink/ink6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49:17"/>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22519.000000 3710.000000,'0.000000'-20.000000,"0.000000"10.000000,0.000000 0.000000,0.000000 0.000000,0.000000 0.000000,0.000000 0.000000,0.000000 0.000000,11.000000 0.000000,-1.000000 0.000000,0.000000 10.000000,-1.000000 0.000000,1.000000 0.000000,1.000000 0.000000,-1.000000 0.000000,0.000000 0.000000,9.000000 0.000000,2.000000 0.000000,-11.000000 0.000000,-1.000000 0.000000,12.000000 10.000000,-1.000000 0.000000,-11.000000 10.000000,1.000000 0.000000,1.000000-10.000000,-1.000000 0.000000,-10.000000 10.000000,0.000000 0.000000,10.000000 0.000000,-1.000000 0.000000,-9.000000 0.000000,0.000000 0.000000,-9.000000 0.000000,-1.000000 0.000000,0.000000-10.000000,-1.000000 0.000000,-8.000000 0.000000,-1.000000 0.000000,0.000000 0.000000,0.000000 0.000000,-1.000000 0.000000,2.000000 0.000000,9.000000-10.000000,0.000000 0.000000,-10.000000 0.000000,0.000000 0.000000,10.000000-10.000000</inkml:trace>
</inkml:ink>
</file>

<file path=ppt/ink/ink61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45:33"/>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60343.000000 45585.000000,'0.000000'-51.000000,"25.000000"25.000000,1.000000 0.000000,-26.000000 1.000000,0.000000-1.000000,26.000000 26.000000,-1.000000 0.000000,-50.000000 0.000000,-1.000000 0.000000,0.000000 26.000000,1.000000-1.000000,-1.000000 1.000000,0.000000 0.000000,26.000000-1.000000,0.000000 1.000000,-25.000000 0.000000,-1.000000-1.000000,0.000000 1.000000,1.000000 0.000000,25.000000-1.000000,0.000000 1.000000,0.000000 0.000000,0.000000-1.000000,0.000000 1.000000,0.000000 0.000000,25.000000-1.000000,1.000000 1.000000,0.000000-26.000000,-1.000000 0.000000,1.000000 26.000000,0.000000-1.000000,-1.000000-25.000000,1.000000 0.000000,0.000000 26.000000,-1.000000 0.000000,1.000000-26.000000,0.000000 0.000000,-26.000000 26.000000,0.000000-1.000000,25.000000 1.000000,1.000000 0.000000,-26.000000-1.000000,0.000000 1.000000,-26.000000 0.000000,1.000000-1.000000,-27.000000 1.000000,1.000000 0.000000,25.000000-26.000000,1.000000 0.000000,-27.000000 25.000000,1.000000 1.000000,25.000000 0.000000,1.000000-1.000000,-27.000000-25.000000,1.000000 0.000000,25.000000 0.000000,0.000000 0.000000,1.000000 0.000000,-1.000000 0.000000,0.000000 0.000000</inkml:trace>
</inkml:ink>
</file>

<file path=ppt/ink/ink61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45:33"/>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60856.000000 45636.000000,'52.000000'0.000000,"-52.000000"-25.000000,0.000000-1.000000,25.000000 26.000000,1.000000 0.000000,-52.000000 26.000000,1.000000-1.000000,-1.000000 1.000000,0.000000 0.000000,26.000000-1.000000,0.000000 1.000000,-25.000000 25.000000,-1.000000 1.000000,26.000000-27.000000,0.000000 1.000000,0.000000 0.000000,0.000000-1.000000,0.000000 1.000000,0.000000 0.000000,0.000000 0.000000,0.000000-1.000000,0.000000 1.000000,0.000000 0.000000,26.000000-1.000000,-1.000000 1.000000,1.000000-26.000000,0.000000 0.000000,-1.000000 26.000000,1.000000-1.000000,0.000000-25.000000,-1.000000 0.000000,1.000000 0.000000,0.000000 0.000000,-1.000000 0.000000,1.000000 0.000000,0.000000 0.000000,-1.000000 0.000000,1.000000 0.000000,0.000000 0.000000,-26.000000-25.000000</inkml:trace>
</inkml:ink>
</file>

<file path=ppt/ink/ink61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45:33"/>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60856.000000 45842.000000,'0.000000'-52.000000,"0.000000"27.000000,0.000000-1.000000,26.000000 26.000000,0.000000 0.000000,-26.000000-26.000000,0.000000 1.000000,25.000000 25.000000,1.000000 0.000000,-26.000000-26.000000,0.000000 0.000000,26.000000 26.000000,-1.000000 0.000000,1.000000 0.000000,0.000000 0.000000,-1.000000 0.000000,1.000000 0.000000,0.000000 0.000000,-1.000000 0.000000,1.000000 0.000000,0.000000 0.000000,-1.000000 0.000000,1.000000 0.000000,0.000000 0.000000,-1.000000 0.000000,1.000000 26.000000,0.000000 0.000000,-26.000000-1.000000,0.000000 1.000000,0.000000 0.000000,0.000000-1.000000,0.000000 1.000000,0.000000 0.000000,-26.000000-26.000000,0.000000 0.000000,-25.000000 25.000000,0.000000 1.000000,25.000000-26.000000,0.000000 0.000000,1.000000 26.000000,-1.000000-1.000000,-25.000000-25.000000,-1.000000 0.000000,27.000000 26.000000,-1.000000 0.000000,0.000000-26.000000,1.000000 0.000000,-1.000000 0.000000</inkml:trace>
</inkml:ink>
</file>

<file path=ppt/ink/ink61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45:34"/>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62500.000000 45688.000000,'-52.000000'0.000000,"52.000000"-26.000000,0.000000 0.000000,-25.000000 26.000000,-1.000000 0.000000,26.000000 26.000000,0.000000 0.000000,0.000000-1.000000,0.000000 1.000000,26.000000 0.000000,-1.000000-1.000000,-25.000000 1.000000,0.000000 0.000000,0.000000-1.000000,0.000000 1.000000,0.000000 0.000000,0.000000-1.000000,26.000000 1.000000,0.000000 0.000000,-26.000000 0.000000,0.000000-1.000000,0.000000 27.000000,0.000000-1.000000,0.000000-25.000000,0.000000-1.000000,0.000000 1.000000,0.000000 0.000000,0.000000-1.000000,0.000000 1.000000,0.000000 0.000000,0.000000-1.000000,0.000000 1.000000,0.000000 0.000000,0.000000-1.000000,0.000000 1.000000,-26.000000-52.000000</inkml:trace>
</inkml:ink>
</file>

<file path=ppt/ink/ink61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45:35"/>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62346.000000 45380.000000,'-52.000000'-52.000000,"27.000000"27.000000,-1.000000-1.000000,26.000000 0.000000,0.000000 0.000000,-26.000000 26.000000,1.000000 0.000000,25.000000 26.000000</inkml:trace>
</inkml:ink>
</file>

<file path=ppt/ink/ink61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45:35"/>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62705.000000 45688.000000,'51.000000'0.000000,"-51.000000"25.000000,0.000000 1.000000,0.000000 0.000000,0.000000-1.000000,0.000000 1.000000,0.000000 0.000000,0.000000-1.000000,0.000000 1.000000,0.000000 25.000000,0.000000 1.000000,0.000000-26.000000,0.000000-1.000000,0.000000 1.000000,0.000000 0.000000,0.000000-1.000000,0.000000 1.000000,0.000000 0.000000,0.000000-1.000000,0.000000 1.000000,0.000000 0.000000,0.000000-1.000000,0.000000 1.000000,0.000000-52.000000,0.000000 1.000000,26.000000-1.000000,0.000000 0.000000,-26.000000 1.000000,0.000000-1.000000,25.000000-25.000000,1.000000-1.000000,-26.000000 1.000000,0.000000-1.000000,26.000000 27.000000,0.000000-1.000000,-1.000000-25.000000,1.000000-1.000000,0.000000 1.000000,-1.000000 0.000000,-25.000000 25.000000,0.000000 0.000000,26.000000 1.000000,0.000000-1.000000,-26.000000 0.000000,0.000000 1.000000,0.000000-1.000000,0.000000 0.000000,25.000000 26.000000,1.000000 0.000000,0.000000 26.000000,-1.000000 0.000000,-25.000000-1.000000,0.000000 1.000000,0.000000 0.000000,0.000000-1.000000,0.000000 1.000000,0.000000 0.000000,26.000000 25.000000,0.000000 0.000000,-26.000000-25.000000,0.000000 0.000000,0.000000-1.000000,0.000000 1.000000,25.000000 25.000000,1.000000 1.000000,-26.000000-26.000000,0.000000-1.000000,0.000000 1.000000,0.000000 0.000000,0.000000-1.000000,0.000000 1.000000,26.000000 0.000000,-1.000000-1.000000,-25.000000 1.000000,0.000000 0.000000,0.000000-1.000000,0.000000 1.000000,0.000000 0.000000,0.000000-1.000000,26.000000-25.000000,0.000000 0.000000,-26.000000-25.000000,0.000000-1.000000,0.000000 0.000000</inkml:trace>
</inkml:ink>
</file>

<file path=ppt/ink/ink61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45:35"/>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63989.000000 45585.000000,'51.000000'0.000000,"-51.000000"-26.000000,0.000000 1.000000,26.000000 25.000000,0.000000 0.000000,-52.000000 0.000000,0.000000 0.000000,-25.000000 25.000000,0.000000 1.000000,25.000000-26.000000,0.000000 0.000000,-25.000000 26.000000,0.000000-1.000000,-1.000000 1.000000,1.000000 0.000000,0.000000-26.000000,-1.000000 0.000000,27.000000 25.000000,-1.000000 1.000000,0.000000-26.000000,0.000000 0.000000,-25.000000 26.000000,0.000000-1.000000,25.000000-25.000000,0.000000 0.000000,1.000000 0.000000</inkml:trace>
</inkml:ink>
</file>

<file path=ppt/ink/ink61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45:36"/>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63630.000000 45431.000000,'0.000000'-51.000000,"25.000000"51.000000,1.000000 0.000000,-26.000000-26.000000,0.000000 0.000000,26.000000 26.000000,-1.000000 0.000000,-25.000000 26.000000,0.000000 0.000000,0.000000-1.000000,0.000000 1.000000,26.000000 0.000000,0.000000-1.000000,-26.000000 1.000000,0.000000 0.000000,0.000000-1.000000,0.000000 1.000000,0.000000 0.000000,0.000000-1.000000,0.000000 27.000000,0.000000-1.000000,0.000000-25.000000,0.000000-1.000000,0.000000 1.000000,0.000000 0.000000,0.000000 25.000000,0.000000 0.000000,0.000000-25.000000,0.000000 0.000000,0.000000 0.000000,0.000000-1.000000,0.000000 1.000000,0.000000 0.000000,0.000000-1.000000,0.000000 1.000000,0.000000 0.000000,0.000000-1.000000,0.000000 1.000000,0.000000 0.000000,0.000000-52.000000</inkml:trace>
</inkml:ink>
</file>

<file path=ppt/ink/ink61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45:36"/>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64297.000000 45688.000000,'52.000000'0.000000,"-52.000000"-26.000000,0.000000 0.000000,25.000000 26.000000,1.000000 0.000000,-52.000000 26.000000,1.000000 0.000000,-1.000000-1.000000,0.000000 1.000000,26.000000 0.000000,0.000000-1.000000,0.000000 27.000000,0.000000-1.000000,-25.000000-51.000000,-1.000000 0.000000,26.000000 26.000000,0.000000-1.000000,0.000000 1.000000,0.000000 0.000000,0.000000 0.000000,0.000000-1.000000,26.000000 1.000000,-1.000000 0.000000,-25.000000-1.000000,0.000000 1.000000,26.000000-26.000000,0.000000 0.000000,-1.000000 26.000000,1.000000-1.000000,0.000000-25.000000,-1.000000 0.000000,1.000000 0.000000,0.000000 0.000000,-1.000000 0.000000,1.000000 0.000000,0.000000 0.000000,-1.000000 0.000000,-25.000000-25.000000</inkml:trace>
</inkml:ink>
</file>

<file path=ppt/ink/ink61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45:37"/>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64246.000000 45842.000000,'0.000000'-52.000000,"0.000000"27.000000,0.000000-1.000000,0.000000 0.000000,0.000000 1.000000,0.000000-1.000000,0.000000 0.000000,26.000000 26.000000,-1.000000 0.000000,1.000000-25.000000,0.000000-1.000000,-1.000000 26.000000,1.000000 0.000000,25.000000 0.000000,1.000000 0.000000,-27.000000 0.000000,1.000000 0.000000,0.000000 0.000000,-1.000000 0.000000,1.000000 0.000000,0.000000 0.000000,-1.000000 26.000000,1.000000-1.000000,0.000000-25.000000,-1.000000 0.000000,-25.000000 26.000000,0.000000 0.000000,0.000000-1.000000,0.000000 1.000000,0.000000 0.000000,0.000000-1.000000,-51.000000 1.000000,0.000000 0.000000,25.000000-26.000000,0.000000 0.000000,-25.000000 25.000000,0.000000 1.000000,25.000000 0.000000,0.000000-1.000000,-25.000000-25.000000,0.000000 0.000000,25.000000 26.000000,0.000000 0.000000,-25.000000-26.000000,-1.000000 0.000000,27.000000 0.000000,-1.000000 0.000000,0.000000 0.000000</inkml:trace>
</inkml:ink>
</file>

<file path=ppt/ink/ink6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49:17"/>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22940.000000 3550.000000,'0.000000'-20.000000,"10.000000"20.000000,-1.000000 0.000000,-18.000000 0.000000,-1.000000 0.000000,-11.000000 20.000000,2.000000 0.000000,9.000000-10.000000,0.000000 0.000000,-1.000000 10.000000,1.000000 0.000000,10.000000-10.000000,0.000000 0.000000,-9.000000 10.000000,-1.000000 0.000000,10.000000-10.000000,0.000000 0.000000,0.000000 0.000000,0.000000 0.000000,0.000000 0.000000,0.000000 0.000000,10.000000 0.000000,-1.000000 0.000000,1.000000 0.000000,1.000000 0.000000,-1.000000 0.000000,0.000000 0.000000,9.000000-10.000000,2.000000 0.000000,-11.000000 10.000000,-1.000000 0.000000,1.000000 0.000000,1.000000 0.000000,-1.000000 0.000000,0.000000 0.000000,-1.000000-10.000000,1.000000 0.000000,1.000000 10.000000,-1.000000 0.000000,-10.000000 0.000000,0.000000 0.000000,0.000000 0.000000,0.000000 0.000000,0.000000 0.000000,0.000000 0.000000,-10.000000 0.000000,-1.000000 0.000000,-8.000000 10.000000,-1.000000 0.000000,0.000000-10.000000,0.000000 0.000000,-10.000000 0.000000,0.000000 0.000000,10.000000-10.000000,0.000000 0.000000,-1.000000 10.000000,2.000000 0.000000,-1.000000-10.000000,-1.000000 0.000000,12.000000 10.000000,-1.000000 0.000000,0.000000-20.000000</inkml:trace>
</inkml:ink>
</file>

<file path=ppt/ink/ink62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45:37"/>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64811.000000 45893.000000,'0.000000'-51.000000,"0.000000"25.000000,0.000000 0.000000,0.000000 1.000000,0.000000-1.000000,0.000000 0.000000,0.000000 1.000000,0.000000-27.000000,0.000000 1.000000,0.000000 25.000000,0.000000 1.000000,0.000000-1.000000,0.000000 0.000000,0.000000 1.000000,0.000000-1.000000,25.000000 26.000000,1.000000 0.000000,0.000000 0.000000,0.000000 0.000000,-26.000000 26.000000,0.000000-1.000000,0.000000 27.000000,0.000000-1.000000,0.000000-25.000000,0.000000-1.000000,0.000000 1.000000,0.000000 0.000000,25.000000 25.000000,1.000000 0.000000,-26.000000-25.000000,0.000000 0.000000,0.000000-1.000000,0.000000 1.000000,0.000000 25.000000,0.000000 1.000000,0.000000-26.000000,0.000000-1.000000,0.000000 1.000000,0.000000 0.000000,0.000000-1.000000,0.000000 1.000000,0.000000 0.000000,0.000000-1.000000,0.000000 1.000000,0.000000 0.000000,0.000000-52.000000</inkml:trace>
</inkml:ink>
</file>

<file path=ppt/ink/ink62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45:37"/>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65119.000000 45688.000000,'0.000000'-52.000000,"26.000000"52.000000,-1.000000 0.000000,1.000000-25.000000,0.000000-1.000000,-1.000000 26.000000,1.000000 0.000000,0.000000 0.000000,-1.000000 0.000000,1.000000 0.000000,0.000000 0.000000,-26.000000 26.000000,0.000000-1.000000,25.000000 1.000000,1.000000 0.000000,-26.000000-1.000000,0.000000 1.000000,0.000000 0.000000,0.000000-1.000000,0.000000 1.000000,0.000000 0.000000,0.000000-1.000000,0.000000 1.000000,0.000000 0.000000,0.000000-1.000000,0.000000 1.000000,0.000000 0.000000,-26.000000 0.000000,1.000000-1.000000,-1.000000 1.000000,0.000000 0.000000,1.000000-26.000000,-1.000000 0.000000,26.000000 25.000000,0.000000 1.000000,-26.000000-26.000000,1.000000 0.000000,25.000000-26.000000,0.000000 1.000000,0.000000-1.000000,0.000000 0.000000,0.000000 1.000000,0.000000-1.000000,25.000000-26.000000,1.000000 1.000000,0.000000 25.000000,-1.000000 1.000000,27.000000-27.000000,-1.000000 1.000000,-25.000000 25.000000,-1.000000 1.000000,1.000000-1.000000,0.000000 0.000000,-1.000000 1.000000,1.000000-1.000000,0.000000 26.000000,0.000000 0.000000,-1.000000 0.000000</inkml:trace>
</inkml:ink>
</file>

<file path=ppt/ink/ink62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45:38"/>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65838.000000 45585.000000,'51.000000'0.000000,"-25.000000"-26.000000,0.000000 1.000000,-26.000000 50.000000,0.000000 1.000000,0.000000 0.000000,0.000000-1.000000,0.000000 1.000000,0.000000 0.000000,0.000000-1.000000,0.000000 1.000000,0.000000 0.000000,0.000000-1.000000,0.000000 1.000000,0.000000 0.000000,0.000000-1.000000,0.000000 1.000000,0.000000 0.000000,0.000000-1.000000,0.000000 1.000000,0.000000 0.000000,25.000000-26.000000,1.000000 0.000000,0.000000 26.000000,-1.000000-1.000000,1.000000-25.000000,0.000000 0.000000,-1.000000 0.000000,1.000000 0.000000,-26.000000-25.000000,0.000000-1.000000,26.000000 26.000000,-1.000000 0.000000,-25.000000-26.000000,0.000000 0.000000,26.000000 1.000000,0.000000-1.000000,-26.000000 0.000000,0.000000 1.000000,26.000000-1.000000,-1.000000 0.000000,-25.000000 1.000000,0.000000-1.000000,0.000000 0.000000,0.000000 1.000000,0.000000-1.000000,0.000000 0.000000,0.000000 1.000000</inkml:trace>
</inkml:ink>
</file>

<file path=ppt/ink/ink62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45:39"/>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66660.000000 45482.000000,'0.000000'52.000000,"0.000000"-27.000000,0.000000 1.000000,0.000000 0.000000,0.000000-1.000000,0.000000 1.000000,0.000000 0.000000,0.000000-1.000000,0.000000 1.000000,0.000000 25.000000,0.000000 1.000000,0.000000-27.000000,0.000000 1.000000,0.000000 25.000000,0.000000 1.000000,0.000000-26.000000,0.000000-1.000000,0.000000 1.000000,0.000000 0.000000,0.000000-1.000000,0.000000 1.000000,0.000000 0.000000,0.000000-1.000000,25.000000-50.000000,1.000000-1.000000,-26.000000 0.000000,0.000000 1.000000,0.000000-1.000000,0.000000 0.000000,26.000000 1.000000,-1.000000-1.000000,-25.000000-26.000000,0.000000 1.000000,0.000000 0.000000,0.000000-1.000000,26.000000 1.000000,0.000000 0.000000,-1.000000 25.000000,1.000000 0.000000,0.000000-25.000000,-1.000000 0.000000,-25.000000 25.000000,0.000000 0.000000,26.000000 1.000000,0.000000-1.000000,0.000000 0.000000,-1.000000 1.000000,-25.000000-1.000000,0.000000 0.000000,26.000000 26.000000,0.000000 0.000000,-1.000000 0.000000,1.000000 0.000000,0.000000 0.000000,-1.000000 0.000000,1.000000 0.000000,0.000000 0.000000,-26.000000 26.000000,0.000000 0.000000,0.000000 25.000000,0.000000 0.000000,0.000000-25.000000,0.000000 0.000000,0.000000-1.000000,0.000000 1.000000,0.000000 25.000000,0.000000 1.000000,0.000000-27.000000,0.000000 1.000000,0.000000 0.000000,0.000000-1.000000,0.000000 1.000000,0.000000 0.000000,0.000000-1.000000,0.000000 1.000000,0.000000 0.000000,0.000000-1.000000,0.000000 1.000000,0.000000 0.000000,0.000000 0.000000,0.000000-1.000000,0.000000 1.000000,0.000000 0.000000,0.000000-52.000000,0.000000 0.000000,25.000000 1.000000</inkml:trace>
</inkml:ink>
</file>

<file path=ppt/ink/ink62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45:39"/>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67636.000000 45431.000000,'51.000000'-51.000000,"-51.000000"25.000000,0.000000 0.000000,26.000000 26.000000,-1.000000 0.000000,-25.000000-25.000000,0.000000-1.000000,26.000000 26.000000,0.000000 0.000000,-52.000000 0.000000,0.000000 0.000000,26.000000 26.000000,0.000000-1.000000,-51.000000 1.000000,0.000000 0.000000,25.000000-1.000000,0.000000 1.000000,0.000000 0.000000,1.000000-1.000000,25.000000 1.000000,0.000000 0.000000,-26.000000-1.000000,0.000000 1.000000,1.000000 0.000000,-1.000000-1.000000,26.000000 1.000000,0.000000 0.000000,0.000000-1.000000,0.000000 1.000000,0.000000 0.000000,0.000000-1.000000,0.000000 1.000000,0.000000 0.000000,26.000000-26.000000,-1.000000 0.000000,1.000000 0.000000,0.000000 0.000000,-1.000000 25.000000,1.000000 1.000000,0.000000-26.000000,0.000000 0.000000,-1.000000 26.000000,1.000000-1.000000,-26.000000 1.000000,0.000000 0.000000,26.000000-26.000000,-1.000000 0.000000,-25.000000 26.000000,0.000000-1.000000,0.000000 1.000000,0.000000 0.000000,-25.000000-1.000000,-1.000000 1.000000,26.000000 0.000000,0.000000-1.000000,-26.000000-25.000000,1.000000 0.000000,-1.000000 26.000000,0.000000 0.000000,0.000000-26.000000,1.000000 0.000000,25.000000 25.000000,0.000000 1.000000,-26.000000-26.000000,0.000000 0.000000,1.000000 0.000000,-1.000000 0.000000,0.000000 0.000000</inkml:trace>
</inkml:ink>
</file>

<file path=ppt/ink/ink62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45:40"/>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68252.000000 45739.000000,'51.000000'0.000000,"-25.000000"0.000000,0.000000 0.000000,-1.000000 0.000000</inkml:trace>
</inkml:ink>
</file>

<file path=ppt/ink/ink62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45:56"/>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26446.000000 31307.000000,'51.000000'0.000000,"-25.000000"-25.000000,0.000000-1.000000,-1.000000 26.000000,1.000000 0.000000,0.000000 0.000000,-1.000000 0.000000,1.000000-26.000000,0.000000 1.000000,0.000000 25.000000,-1.000000 0.000000,27.000000 0.000000,-1.000000 0.000000,0.000000 0.000000,1.000000 0.000000,-1.000000-26.000000,0.000000 0.000000,26.000000 26.000000,0.000000 0.000000,0.000000 0.000000,1.000000 0.000000,-1.000000 0.000000,0.000000 0.000000,25.000000-25.000000,1.000000-1.000000,0.000000 26.000000,-1.000000 0.000000,1.000000 0.000000,0.000000 0.000000,25.000000-26.000000,1.000000 1.000000,-27.000000 25.000000,1.000000 0.000000,0.000000 0.000000,0.000000 0.000000,-1.000000 0.000000,1.000000 0.000000,0.000000-26.000000,-1.000000 0.000000,1.000000 26.000000,0.000000 0.000000,0.000000 0.000000,-1.000000 0.000000,1.000000 0.000000,0.000000 0.000000,-1.000000-25.000000,1.000000-1.000000,26.000000 26.000000,-1.000000 0.000000,-25.000000 0.000000,-1.000000 0.000000,1.000000-26.000000,0.000000 0.000000,-26.000000 26.000000,0.000000 0.000000,0.000000 0.000000,0.000000 0.000000,0.000000-25.000000,0.000000-1.000000,-26.000000 26.000000,1.000000 0.000000,25.000000 0.000000,0.000000 0.000000,-26.000000 0.000000,1.000000 0.000000,25.000000 0.000000,0.000000 0.000000,0.000000 0.000000,0.000000 0.000000,0.000000 0.000000,0.000000 0.000000,25.000000-26.000000,1.000000 1.000000,-26.000000 25.000000,0.000000 0.000000,26.000000 0.000000,0.000000 0.000000,-1.000000 0.000000,1.000000 0.000000,-26.000000 0.000000,0.000000 0.000000,26.000000 0.000000,0.000000 0.000000,-26.000000 0.000000,0.000000 0.000000,-26.000000 0.000000,0.000000 0.000000,26.000000 0.000000,1.000000 0.000000,-1.000000 0.000000,0.000000 0.000000,0.000000 0.000000,0.000000 0.000000,0.000000 0.000000,0.000000 0.000000,25.000000 0.000000,1.000000 0.000000,-26.000000 0.000000,0.000000 0.000000,26.000000 0.000000,0.000000 0.000000,-1.000000 0.000000,1.000000 0.000000,-52.000000 25.000000,1.000000 1.000000,51.000000-26.000000,-1.000000 0.000000,-50.000000 0.000000,-1.000000 0.000000,26.000000 0.000000,0.000000 0.000000,-26.000000 0.000000,1.000000 0.000000,-1.000000 0.000000,0.000000 0.000000,27.000000 26.000000,-1.000000-1.000000,-26.000000-25.000000,0.000000 0.000000,26.000000 0.000000,0.000000 0.000000,-25.000000 0.000000,-1.000000 0.000000,26.000000 26.000000,0.000000 0.000000,0.000000-26.000000,0.000000 0.000000,0.000000 0.000000,0.000000 0.000000,0.000000 0.000000,0.000000 0.000000,-25.000000 0.000000,-1.000000 0.000000,26.000000 26.000000,0.000000-1.000000,-25.000000-25.000000,-1.000000 0.000000,0.000000 0.000000,1.000000 0.000000,-1.000000 0.000000,0.000000 0.000000,1.000000 26.000000,-1.000000 0.000000,-25.000000-26.000000,-1.000000 0.000000,27.000000 0.000000,-1.000000 0.000000,-25.000000 0.000000,-1.000000 0.000000,27.000000 0.000000,-1.000000 0.000000,-25.000000 25.000000,0.000000 1.000000,-1.000000-26.000000,1.000000 0.000000,25.000000 0.000000,1.000000 0.000000,-27.000000 0.000000,1.000000 0.000000,0.000000 0.000000,-1.000000 0.000000,1.000000 0.000000,0.000000 0.000000,-1.000000 0.000000,1.000000 0.000000,0.000000 0.000000,-1.000000 0.000000,-25.000000 26.000000,0.000000-1.000000,26.000000-25.000000,0.000000 0.000000,-26.000000 26.000000,0.000000 0.000000,-26.000000-1.000000,0.000000 1.000000,-25.000000-26.000000,0.000000 0.000000,-1.000000 26.000000</inkml:trace>
</inkml:ink>
</file>

<file path=ppt/ink/ink62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45:59"/>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6622.000000 33054.000000,'51.000000'0.000000,"-25.000000"25.000000,-1.000000 1.000000,1.000000-26.000000,0.000000 0.000000,-1.000000 0.000000,1.000000 0.000000,0.000000 0.000000,-1.000000 0.000000,1.000000 0.000000,0.000000 0.000000,25.000000-26.000000,1.000000 1.000000,-1.000000 25.000000,0.000000 0.000000,26.000000-26.000000,0.000000 0.000000,-25.000000 26.000000,-1.000000 0.000000,26.000000 0.000000,0.000000 0.000000,0.000000-26.000000,0.000000 1.000000,-25.000000 25.000000,-1.000000 0.000000,26.000000 0.000000,0.000000 0.000000,0.000000 0.000000,0.000000 0.000000,-26.000000 0.000000,1.000000 0.000000,25.000000 0.000000,0.000000 0.000000,-26.000000 0.000000,1.000000 0.000000,-1.000000 25.000000,0.000000 1.000000,1.000000-26.000000,-1.000000 0.000000,-25.000000 26.000000,-1.000000 0.000000,27.000000-1.000000,-1.000000 1.000000,-25.000000-26.000000,-1.000000 0.000000,27.000000 26.000000,-1.000000-1.000000,-25.000000-25.000000,0.000000 0.000000,25.000000 26.000000,0.000000 0.000000,1.000000-26.000000,-1.000000 0.000000,26.000000 0.000000,0.000000 0.000000,-26.000000 0.000000,1.000000 0.000000,-1.000000 0.000000,0.000000 0.000000,27.000000 0.000000,-1.000000 0.000000,-26.000000-26.000000,0.000000 0.000000,26.000000 26.000000,0.000000 0.000000,-25.000000 0.000000,-1.000000 0.000000,0.000000 0.000000,1.000000 0.000000,-1.000000 0.000000,1.000000 0.000000,-1.000000 0.000000,0.000000 0.000000,26.000000 0.000000,0.000000 0.000000,-25.000000 0.000000,-1.000000 0.000000,26.000000 0.000000,0.000000 0.000000,-26.000000 0.000000,1.000000 0.000000,25.000000 0.000000,0.000000 0.000000,0.000000 0.000000,0.000000 0.000000,-26.000000 0.000000,1.000000 0.000000,25.000000-25.000000,0.000000-1.000000,0.000000 26.000000,0.000000 0.000000,-26.000000 0.000000,1.000000 0.000000,25.000000 0.000000,0.000000 0.000000,0.000000 0.000000,0.000000 0.000000,-26.000000 0.000000,0.000000 0.000000,1.000000 0.000000,-1.000000 0.000000,26.000000 0.000000,0.000000 0.000000,0.000000 0.000000,0.000000 0.000000,-25.000000 0.000000,-1.000000 0.000000,26.000000 0.000000,0.000000 0.000000,0.000000 0.000000,0.000000 0.000000,-25.000000 0.000000,-1.000000 0.000000,0.000000 0.000000,1.000000 0.000000,-1.000000 0.000000,0.000000 0.000000,1.000000 0.000000,-1.000000 0.000000,0.000000 0.000000,1.000000 0.000000,-1.000000 26.000000,0.000000-1.000000,1.000000-25.000000,-1.000000 0.000000,1.000000 0.000000,-1.000000 0.000000,-25.000000 0.000000,-1.000000 0.000000,27.000000 0.000000,-1.000000 0.000000,0.000000 0.000000,1.000000 0.000000,-27.000000 26.000000,1.000000 0.000000,25.000000-26.000000,1.000000 0.000000,-1.000000 0.000000,0.000000 0.000000,-25.000000 0.000000,0.000000 0.000000,0.000000 0.000000,-1.000000 0.000000,27.000000 0.000000,-1.000000 0.000000,-25.000000 0.000000,-1.000000 0.000000,27.000000 0.000000,-1.000000 0.000000,0.000000 0.000000,1.000000 0.000000,-27.000000 25.000000,1.000000 1.000000,25.000000-26.000000,1.000000 0.000000,25.000000 0.000000,0.000000 0.000000,-26.000000 0.000000,1.000000 0.000000,-1.000000 0.000000,0.000000 0.000000,1.000000 0.000000,-1.000000 0.000000,26.000000 0.000000,0.000000 0.000000,-26.000000 0.000000,1.000000 0.000000,-1.000000 0.000000,0.000000 0.000000,1.000000 0.000000,-1.000000 0.000000,1.000000 0.000000,-1.000000 0.000000,0.000000 0.000000,1.000000 0.000000,-27.000000 0.000000,1.000000 0.000000,25.000000 0.000000,1.000000 0.000000,-1.000000 0.000000,0.000000 0.000000,1.000000 0.000000,-1.000000 0.000000,1.000000 0.000000,-1.000000 0.000000,0.000000 0.000000,1.000000 0.000000,-27.000000 0.000000,1.000000 0.000000,25.000000 0.000000,1.000000 0.000000,25.000000 0.000000,0.000000 0.000000,-26.000000 0.000000,0.000000 0.000000,1.000000 0.000000,-1.000000 0.000000,26.000000 0.000000,0.000000 0.000000,-25.000000 26.000000,-1.000000-1.000000,0.000000-25.000000,1.000000 0.000000,25.000000 0.000000,0.000000 0.000000,-26.000000 0.000000,0.000000 0.000000,27.000000 0.000000,-1.000000 0.000000,0.000000 0.000000,0.000000 0.000000,-26.000000 26.000000,0.000000 0.000000,26.000000-26.000000,0.000000 0.000000,0.000000 0.000000,0.000000 0.000000,1.000000 25.000000,-1.000000 1.000000,0.000000-26.000000,0.000000 0.000000,0.000000 0.000000,0.000000 0.000000,25.000000 26.000000,1.000000-1.000000,-26.000000-25.000000,0.000000 0.000000,0.000000 0.000000,0.000000 0.000000,-25.000000 0.000000,-1.000000 0.000000,26.000000 0.000000,0.000000 0.000000,-51.000000 0.000000,-1.000000 0.000000,27.000000 0.000000,-1.000000 0.000000,1.000000 0.000000,-1.000000 0.000000,-25.000000 0.000000,-1.000000 0.000000,27.000000 0.000000,-1.000000 0.000000,-25.000000 0.000000,-1.000000 0.000000,27.000000 0.000000,-1.000000 0.000000,0.000000 0.000000,1.000000 0.000000,-1.000000 0.000000,0.000000 0.000000,1.000000 0.000000,-1.000000 0.000000,1.000000 0.000000,-1.000000 0.000000,26.000000 0.000000,0.000000 0.000000,0.000000 0.000000,0.000000 0.000000,-26.000000 0.000000,1.000000 0.000000,50.000000-25.000000,1.000000-1.000000,-26.000000 26.000000,0.000000 0.000000,0.000000 0.000000,0.000000 0.000000,0.000000 0.000000,0.000000 0.000000,0.000000 0.000000,1.000000 0.000000,-27.000000 0.000000,0.000000 0.000000,26.000000 0.000000,0.000000 0.000000,-25.000000 0.000000,-1.000000 0.000000,0.000000 0.000000,1.000000 0.000000,-1.000000 0.000000,0.000000 0.000000,1.000000 0.000000,-1.000000 0.000000,26.000000 0.000000,0.000000 0.000000,-25.000000 0.000000,-1.000000 0.000000,26.000000 0.000000,0.000000 0.000000,-26.000000 0.000000,1.000000 0.000000,25.000000 0.000000,0.000000 0.000000,0.000000 0.000000,0.000000 0.000000,0.000000 0.000000,0.000000 0.000000,0.000000 0.000000,0.000000 0.000000,0.000000 0.000000,0.000000 0.000000,-26.000000 0.000000,1.000000 0.000000,51.000000 0.000000,-1.000000 0.000000,-50.000000 0.000000,-1.000000 0.000000,26.000000-26.000000,0.000000 1.000000,0.000000 25.000000,0.000000 0.000000,0.000000 0.000000,0.000000 0.000000,0.000000 0.000000,0.000000 0.000000,26.000000 0.000000,0.000000 0.000000,-26.000000 0.000000,0.000000 0.000000,26.000000 0.000000,-1.000000 0.000000,1.000000 0.000000,0.000000 0.000000,-1.000000-26.000000,1.000000 0.000000,26.000000 26.000000,-1.000000 0.000000,-25.000000 0.000000,-1.000000 0.000000,-25.000000 0.000000,0.000000 0.000000,0.000000 0.000000,0.000000 0.000000,1.000000 0.000000,-1.000000 0.000000,0.000000 0.000000,0.000000 0.000000,-26.000000 0.000000,0.000000 0.000000,26.000000 0.000000,0.000000 0.000000,0.000000 0.000000,1.000000 0.000000,-1.000000 0.000000,0.000000 0.000000,0.000000 0.000000,0.000000 0.000000,25.000000 0.000000,1.000000 0.000000,-26.000000 0.000000,0.000000 0.000000,26.000000 0.000000,0.000000 0.000000,-52.000000 0.000000,0.000000 0.000000,26.000000 0.000000,0.000000 0.000000,0.000000 0.000000,0.000000 0.000000,0.000000 0.000000,1.000000 0.000000,-1.000000 0.000000,0.000000 0.000000,0.000000 0.000000,0.000000 0.000000,0.000000 0.000000,0.000000 0.000000,0.000000 0.000000,0.000000 0.000000,-26.000000 0.000000,1.000000 0.000000,25.000000 0.000000,0.000000 0.000000,-26.000000 0.000000,0.000000 0.000000,26.000000 0.000000,0.000000 0.000000,0.000000 0.000000,0.000000 0.000000,-25.000000 0.000000,-1.000000 0.000000,26.000000 26.000000,0.000000 0.000000,0.000000-26.000000,0.000000 0.000000,0.000000 0.000000,0.000000 0.000000,0.000000 0.000000,1.000000 0.000000,-27.000000 25.000000,0.000000 1.000000,26.000000-26.000000,0.000000 0.000000,-25.000000 0.000000,-1.000000 0.000000,0.000000 0.000000,1.000000 0.000000,25.000000 26.000000,0.000000-1.000000,-26.000000-25.000000,1.000000 0.000000,-1.000000 0.000000,0.000000 0.000000,1.000000 0.000000,-1.000000 0.000000,0.000000 0.000000,1.000000 0.000000,-1.000000 0.000000,0.000000 0.000000,1.000000 26.000000,-1.000000 0.000000,26.000000-26.000000,0.000000 0.000000,-25.000000 0.000000,-1.000000 0.000000,26.000000 0.000000,0.000000 0.000000,0.000000 0.000000,0.000000 0.000000,-26.000000 25.000000,1.000000 1.000000,25.000000-26.000000,0.000000 0.000000,0.000000 0.000000,0.000000 0.000000,-26.000000 0.000000,1.000000 0.000000,-1.000000 0.000000,0.000000 0.000000,1.000000 0.000000,-1.000000 0.000000,0.000000 0.000000,1.000000 0.000000,25.000000 0.000000,0.000000 0.000000,-26.000000 26.000000,1.000000-1.000000,-1.000000-25.000000,0.000000 0.000000,26.000000 0.000000,0.000000 0.000000,0.000000 0.000000,0.000000 0.000000,0.000000 0.000000,1.000000 0.000000,-1.000000 0.000000,0.000000 0.000000,-26.000000 0.000000,0.000000 0.000000,26.000000 0.000000,0.000000 0.000000,0.000000 0.000000,0.000000 0.000000,-25.000000 0.000000,-1.000000 0.000000,1.000000 0.000000,-1.000000 0.000000,26.000000 0.000000,0.000000 0.000000,-26.000000 0.000000,1.000000 0.000000,25.000000 0.000000,0.000000 0.000000,0.000000 0.000000,0.000000 0.000000,-26.000000 0.000000,1.000000 0.000000,25.000000-25.000000,0.000000-1.000000,0.000000 26.000000,0.000000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0.000000,-25.000000 0.000000,-1.000000 0.000000,26.000000 0.000000,0.000000 0.000000,-25.000000 0.000000,-1.000000 0.000000,0.000000 0.000000,1.000000 0.000000,25.000000 0.000000,0.000000 0.000000,-26.000000 26.000000,0.000000-1.000000,1.000000-25.000000,-1.000000 0.000000,26.000000 0.000000,0.000000 0.000000,0.000000 0.000000,0.000000 0.000000,0.000000 26.000000,0.000000 0.000000,-25.000000-26.000000,-1.000000 0.000000,26.000000 0.000000,0.000000 0.000000,-25.000000 0.000000,-1.000000 0.000000,0.000000 26.000000,1.000000-1.000000,25.000000-25.000000,0.000000 0.000000,-26.000000 0.000000,0.000000 0.000000,-25.000000 0.000000,0.000000 0.000000,25.000000 0.000000,0.000000 0.000000,1.000000 0.000000,-1.000000 0.000000,-25.000000 26.000000,0.000000 0.000000,25.000000-26.000000,0.000000 0.000000,-25.000000 0.000000,0.000000 0.000000,-1.000000 0.000000,1.000000 0.000000,0.000000 0.000000,-1.000000 0.000000,1.000000 0.000000,0.000000 0.000000,-1.000000 25.000000,1.000000 1.000000,0.000000-26.000000,-1.000000 0.000000,1.000000 0.000000,0.000000 0.000000,-1.000000 0.000000,1.000000 0.000000,0.000000 0.000000,-1.000000 0.000000,-50.000000 26.000000,-1.000000-1.000000,-25.000000-25.000000,-1.000000 0.000000,1.000000 0.000000</inkml:trace>
</inkml:ink>
</file>

<file path=ppt/ink/ink62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46:01"/>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6622.000000 36186.000000,'-52.000000'0.000000,"27.000000"26.000000,-1.000000 0.000000,0.000000-26.000000,1.000000 0.000000,-1.000000 0.000000,0.000000 0.000000,1.000000 0.000000,-1.000000 0.000000,0.000000 0.000000,1.000000 0.000000,-1.000000 0.000000,0.000000 0.000000,1.000000 0.000000,-1.000000 0.000000,52.000000 0.000000,-1.000000 0.000000,1.000000 0.000000,0.000000 0.000000,25.000000 0.000000,0.000000 0.000000,1.000000 0.000000,-1.000000 0.000000,0.000000 0.000000,1.000000 0.000000,25.000000 0.000000,0.000000 0.000000,25.000000 0.000000,1.000000 0.000000,-26.000000 0.000000,0.000000 0.000000,26.000000-26.000000,0.000000 0.000000,25.000000 1.000000,1.000000-1.000000,25.000000 26.000000,0.000000 0.000000,0.000000-26.000000,0.000000 1.000000,26.000000-1.000000,-1.000000 0.000000,-25.000000 1.000000,0.000000-1.000000,26.000000 0.000000,0.000000 1.000000,-52.000000-1.000000,1.000000 0.000000,-1.000000 1.000000,1.000000-1.000000,-1.000000 0.000000,0.000000 1.000000,-25.000000 25.000000,0.000000 0.000000,25.000000-26.000000,1.000000 0.000000,-27.000000 26.000000,1.000000 0.000000,0.000000-26.000000,-1.000000 1.000000,1.000000 25.000000,0.000000 0.000000,0.000000-26.000000,-1.000000 0.000000,1.000000 26.000000,0.000000 0.000000,-1.000000-25.000000,1.000000-1.000000,0.000000 26.000000,0.000000 0.000000,-26.000000 0.000000,0.000000 0.000000,25.000000-26.000000,1.000000 1.000000,0.000000 25.000000,0.000000 0.000000,-26.000000 0.000000,0.000000 0.000000,25.000000 0.000000,1.000000 0.000000,-26.000000 0.000000,0.000000 0.000000,0.000000 0.000000,0.000000 0.000000,0.000000 0.000000,0.000000 0.000000,26.000000 0.000000,0.000000 0.000000,-26.000000 0.000000,0.000000 0.000000,0.000000 0.000000,0.000000 0.000000,0.000000 0.000000,0.000000 0.000000,0.000000 0.000000,0.000000 0.000000,0.000000 0.000000,0.000000 0.000000,-26.000000 0.000000,1.000000 0.000000,-1.000000 25.000000,1.000000 1.000000,25.000000 0.000000,0.000000-1.000000,-26.000000 1.000000,0.000000 0.000000,1.000000-1.000000,-1.000000 1.000000,26.000000-26.000000,0.000000 0.000000,-26.000000 0.000000,1.000000 0.000000,-1.000000 0.000000,1.000000 0.000000,25.000000 0.000000,0.000000 0.000000,-26.000000 0.000000,0.000000 0.000000,26.000000 0.000000,0.000000 0.000000,-25.000000 0.000000,-1.000000 0.000000,26.000000 0.000000,0.000000 0.000000,-25.000000-26.000000,-1.000000 1.000000,0.000000 25.000000,1.000000 0.000000,-1.000000 0.000000,0.000000 0.000000,1.000000-26.000000,-1.000000 0.000000,0.000000 26.000000,1.000000 0.000000,-1.000000 0.000000,1.000000 0.000000,-27.000000 0.000000,1.000000 0.000000,25.000000 0.000000,1.000000 0.000000,-1.000000-25.000000,0.000000-1.000000,-25.000000 26.000000,0.000000 0.000000,25.000000 0.000000,0.000000 0.000000,-25.000000 0.000000,0.000000 0.000000,-1.000000 0.000000,1.000000 0.000000,0.000000 0.000000,-1.000000 0.000000,-25.000000 51.000000,0.000000 1.000000,0.000000-1.000000,0.000000 1.000000,0.000000-1.000000,0.000000 0.000000,-51.000000 1.000000</inkml:trace>
</inkml:ink>
</file>

<file path=ppt/ink/ink62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46:36"/>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67700.000000 14610.000000,'20.000000'0.000000,"-11.000000"0.000000,1.000000 0.000000,-10.000000 10.000000,0.000000 0.000000,-10.000000 0.000000,1.000000 0.000000,-11.000000 0.000000,-1.000000 0.000000,1.000000 0.000000,0.000000 0.000000,-10.000000 0.000000,0.000000 0.000000,-10.000000 0.000000,1.000000 0.000000,-1.000000 0.000000,0.000000 0.000000,-20.000000 0.000000,0.000000 0.000000,-11.000000 0.000000,2.000000 0.000000,-1.000000-10.000000,0.000000 0.000000,10.000000 0.000000,0.000000 0.000000,-1.000000 0.000000,1.000000 0.000000,20.000000-10.000000,1.000000 0.000000,-1.000000-10.000000,0.000000 0.000000,10.000000 0.000000,0.000000 0.000000,-10.000000 0.000000,-1.000000 0.000000,21.000000-10.000000,0.000000 0.000000,10.000000 10.000000,1.000000 0.000000,-11.000000 0.000000,-1.000000 0.000000,21.000000 0.000000,0.000000 0.000000,0.000000 0.000000,0.000000 0.000000,0.000000 0.000000,0.000000 0.000000,10.000000 10.000000,1.000000 0.000000,-1.000000-10.000000,0.000000 0.000000,10.000000-10.000000,0.000000 0.000000,-10.000000 10.000000,-1.000000 0.000000,12.000000 0.000000,-1.000000 0.000000,0.000000 0.000000,0.000000 0.000000,-10.000000-10.000000,-1.000000 0.000000,12.000000 10.000000,-1.000000 0.000000,0.000000 0.000000,0.000000 0.000000,-1.000000 10.000000,2.000000 0.000000,8.000000-10.000000,2.000000 0.000000,9.000000 10.000000,-1.000000 0.000000,-8.000000 0.000000,-1.000000 0.000000,20.000000 0.000000,0.000000 0.000000,0.000000 0.000000,0.000000 0.000000,-11.000000 10.000000,1.000000 0.000000,10.000000 0.000000,0.000000 0.000000,0.000000 0.000000,0.000000 0.000000,-9.000000 0.000000,-1.000000 0.000000,0.000000 0.000000,-1.000000 0.000000,1.000000 0.000000,1.000000 0.000000,-11.000000 10.000000,-1.000000 0.000000,1.000000 0.000000,0.000000 0.000000,1.000000 0.000000,-1.000000 0.000000,-1.000000 10.000000,2.000000 0.000000,-12.000000 10.000000,2.000000 0.000000,-1.000000 0.000000,-1.000000 0.000000,12.000000 0.000000,-1.000000 0.000000,-20.000000 10.000000,0.000000 0.000000,10.000000 0.000000,0.000000 0.000000,-1.000000-10.000000,2.000000 0.000000,-11.000000 0.000000,0.000000 0.000000,-1.000000 10.000000,1.000000 0.000000,1.000000-20.000000,-1.000000 0.000000,-10.000000 0.000000,0.000000 0.000000,0.000000-10.000000,0.000000 0.000000,0.000000 0.000000,0.000000 0.000000,-10.000000 10.000000,-1.000000 0.000000,-8.000000-10.000000,-1.000000 0.000000,-10.000000 0.000000,-1.000000 0.000000,-8.000000 0.000000,-1.000000 0.000000,-10.000000 0.000000,0.000000 0.000000,10.000000 0.000000,-1.000000 0.000000,-9.000000 0.000000,0.000000 0.000000,0.000000-10.000000,0.000000 0.000000,10.000000 0.000000,1.000000 0.000000,-11.000000 0.000000,0.000000 0.000000,10.000000 0.000000,0.000000 0.000000,10.000000 10.000000,0.000000 0.000000,10.000000-10.000000,0.000000 0.000000,10.000000 0.000000,0.000000 0.000000,10.000000 10.000000,0.000000 0.000000,0.000000 0.000000,0.000000 0.000000,10.000000 0.000000</inkml:trace>
</inkml:ink>
</file>

<file path=ppt/ink/ink6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49:17"/>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23540.000000 3510.000000,'0.000000'-20.000000,"10.000000"10.000000,-1.000000 0.000000,-18.000000 10.000000,-1.000000 0.000000,-11.000000 0.000000,2.000000 0.000000,-12.000000 10.000000,2.000000 0.000000,-1.000000 0.000000,0.000000 0.000000,0.000000 0.000000,-1.000000 0.000000,-8.000000 0.000000,-1.000000 0.000000,0.000000 0.000000,-1.000000 0.000000,21.000000 0.000000,0.000000 0.000000,-10.000000 0.000000,0.000000 0.000000,21.000000-10.000000,-1.000000 0.000000,0.000000 0.000000</inkml:trace>
</inkml:ink>
</file>

<file path=ppt/ink/ink63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46:37"/>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70820.000000 14610.000000,'0.000000'-20.000000,"9.000000"20.000000,1.000000 0.000000,-10.000000 10.000000,0.000000 0.000000,0.000000 0.000000,0.000000 0.000000,0.000000 0.000000,0.000000 0.000000,-10.000000 0.000000,1.000000 0.000000,-11.000000 0.000000,-1.000000 0.000000,1.000000 0.000000,0.000000 0.000000,-10.000000 0.000000,0.000000 0.000000,-10.000000 0.000000,1.000000 0.000000,-22.000000-10.000000,1.000000 0.000000,-10.000000 0.000000,0.000000 0.000000,1.000000 0.000000,-1.000000 0.000000,-1.000000 0.000000,2.000000 0.000000,-1.000000-10.000000,0.000000 0.000000,10.000000 0.000000,0.000000 0.000000,10.000000 0.000000,0.000000 0.000000,-11.000000-10.000000,1.000000 0.000000,1.000000-10.000000,-1.000000 0.000000,10.000000 10.000000,0.000000 0.000000,10.000000 0.000000,-1.000000 0.000000,1.000000 0.000000,1.000000 0.000000,9.000000-10.000000,-1.000000 0.000000,12.000000 10.000000,-1.000000 0.000000,9.000000-10.000000,1.000000 0.000000,1.000000 0.000000,-1.000000 0.000000,10.000000 10.000000,0.000000 0.000000,0.000000-10.000000,0.000000 0.000000,0.000000 0.000000,0.000000 0.000000,10.000000 0.000000,-1.000000 0.000000,12.000000 0.000000,-1.000000 0.000000,0.000000 10.000000,0.000000 0.000000,-1.000000-10.000000,2.000000 0.000000,8.000000 10.000000,2.000000 0.000000,-1.000000 0.000000,0.000000 0.000000,10.000000 0.000000,0.000000 0.000000,10.000000 0.000000,0.000000 0.000000,0.000000 0.000000,0.000000 0.000000,10.000000 10.000000,0.000000 0.000000,10.000000 0.000000,0.000000 0.000000,-10.000000 10.000000,-1.000000 0.000000,12.000000-10.000000,-1.000000 0.000000,0.000000 10.000000,0.000000 0.000000,-1.000000 0.000000,2.000000 0.000000,-1.000000 0.000000,-1.000000 0.000000,1.000000 0.000000,0.000000 0.000000,-20.000000 10.000000,0.000000 0.000000,10.000000-10.000000,1.000000 0.000000,-22.000000 10.000000,1.000000 0.000000,10.000000 0.000000,0.000000 0.000000,-9.000000 0.000000,-1.000000 0.000000,10.000000 0.000000,0.000000 0.000000,0.000000-10.000000,0.000000 0.000000,-10.000000 10.000000,-1.000000 0.000000,1.000000 0.000000,1.000000 0.000000,-11.000000 10.000000,-1.000000 0.000000,1.000000 0.000000,0.000000 0.000000,1.000000 0.000000,-1.000000 0.000000,-20.000000 0.000000,0.000000 0.000000,-1.000000 10.000000,1.000000 0.000000,1.000000 0.000000,-1.000000 0.000000,9.000000 10.000000,2.000000 0.000000,-21.000000 0.000000,0.000000 0.000000,10.000000 10.000000,0.000000 0.000000,-1.000000-10.000000,1.000000 0.000000,-10.000000-10.000000,0.000000 0.000000,11.000000 10.000000,-1.000000 0.000000,-10.000000-20.000000,0.000000 0.000000,0.000000 10.000000,0.000000 0.000000,-10.000000-10.000000,-1.000000 0.000000,-8.000000 0.000000,-1.000000 0.000000,9.000000 0.000000,1.000000 0.000000,-10.000000 0.000000,0.000000 0.000000,10.000000 0.000000,1.000000 0.000000,-11.000000 0.000000,-1.000000 0.000000,1.000000 0.000000,0.000000 0.000000,1.000000 0.000000,-1.000000 0.000000,9.000000-10.000000,1.000000 0.000000,-10.000000 10.000000,0.000000 0.000000,1.000000-10.000000,-1.000000 0.000000,-1.000000 0.000000,2.000000 0.000000,9.000000 0.000000,-1.000000 0.000000,-8.000000-10.000000,-1.000000 0.000000,-1.000000 0.000000,2.000000 0.000000,-12.000000 10.000000,2.000000 0.000000,8.000000-10.000000,2.000000 0.000000,-12.000000 0.000000,2.000000 0.000000,8.000000 0.000000,2.000000 0.000000,-12.000000 0.000000,2.000000 0.000000,-11.000000 0.000000,0.000000 0.000000,10.000000 0.000000,0.000000 0.000000,-1.000000 0.000000,2.000000 0.000000,-11.000000-10.000000,0.000000 0.000000,10.000000 10.000000,0.000000 0.000000,10.000000-10.000000,0.000000 0.000000,-10.000000 0.000000,0.000000 0.000000,10.000000 0.000000,0.000000 0.000000,0.000000 10.000000,-1.000000 0.000000,12.000000-10.000000,-1.000000 0.000000,0.000000 10.000000,-1.000000 0.000000,1.000000 10.000000</inkml:trace>
</inkml:ink>
</file>

<file path=ppt/ink/ink63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46:42"/>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68320.000000 18290.000000,'19.000000'0.000000,"-8.000000"-10.000000,-1.000000 0.000000,0.000000 10.000000,-1.000000 0.000000,1.000000 0.000000,1.000000 0.000000,9.000000 0.000000,-1.000000 0.000000,1.000000-10.000000,0.000000 0.000000,10.000000 10.000000,0.000000 0.000000,1.000000 0.000000,-1.000000 0.000000,9.000000 0.000000,1.000000 0.000000,1.000000 0.000000,-1.000000 0.000000,0.000000 0.000000,-1.000000 0.000000,1.000000 0.000000,1.000000 0.000000,-11.000000-10.000000,-1.000000 0.000000,12.000000 10.000000,-1.000000 0.000000,-10.000000-10.000000,0.000000 0.000000,0.000000 10.000000,-1.000000 0.000000,12.000000 0.000000,-1.000000 0.000000,-10.000000-10.000000,0.000000 0.000000,10.000000 10.000000,0.000000 0.000000,-1.000000 0.000000,1.000000 0.000000,1.000000 0.000000,-1.000000 0.000000,0.000000 0.000000,-1.000000 0.000000,1.000000 0.000000,1.000000 0.000000,-11.000000 0.000000,-1.000000 0.000000,1.000000 0.000000,0.000000 0.000000,1.000000 0.000000,-1.000000 0.000000,-1.000000 0.000000,2.000000 0.000000,-12.000000 0.000000,2.000000 0.000000,8.000000 0.000000,2.000000 0.000000,-12.000000 0.000000,2.000000 0.000000,-1.000000 0.000000,-1.000000 0.000000,12.000000 0.000000,-1.000000 0.000000,-10.000000 0.000000,-1.000000 0.000000,1.000000 0.000000,0.000000 0.000000,1.000000 0.000000,-1.000000 0.000000,0.000000 0.000000,0.000000 0.000000,-1.000000 0.000000,2.000000 0.000000,-11.000000 0.000000,0.000000 0.000000,10.000000 0.000000,0.000000 0.000000,-10.000000 0.000000,-1.000000 0.000000,1.000000-10.000000,1.000000 0.000000,-1.000000 10.000000,0.000000 0.000000,-1.000000 0.000000,1.000000 0.000000,1.000000 0.000000,-1.000000 0.000000,0.000000-10.000000,-1.000000 0.000000,1.000000 10.000000,1.000000 0.000000,-1.000000 0.000000,0.000000 0.000000,-10.000000-10.000000,0.000000 0.000000,-10.000000 10.000000,0.000000 0.000000,-1.000000 0.000000,1.000000 0.000000,-10.000000 0.000000,0.000000 0.000000,-10.000000 0.000000,0.000000 0.000000,1.000000 0.000000,-1.000000 0.000000,-11.000000 0.000000,1.000000 0.000000,1.000000 0.000000,-1.000000 0.000000,-10.000000 0.000000,0.000000 0.000000,0.000000 0.000000,0.000000 0.000000,-10.000000 10.000000,-1.000000 0.000000,11.000000-10.000000,0.000000 0.000000,-10.000000 0.000000,1.000000 0.000000,-1.000000 0.000000,0.000000 0.000000,-11.000000 0.000000,2.000000 0.000000,9.000000 0.000000,-1.000000 0.000000,1.000000 0.000000,1.000000 0.000000,-1.000000 0.000000,0.000000 0.000000,-1.000000 0.000000,1.000000 0.000000,10.000000 0.000000,0.000000 0.000000,-20.000000 0.000000,0.000000 0.000000,20.000000 0.000000,0.000000 0.000000,11.000000 0.000000,-1.000000 0.000000,0.000000 0.000000,-1.000000 0.000000,32.000000 0.000000,-1.000000 0.000000,-10.000000 0.000000,0.000000 0.000000,10.000000 0.000000,0.000000 0.000000,-1.000000 0.000000,1.000000 0.000000,1.000000 10.000000,-1.000000 0.000000,0.000000 0.000000,-1.000000 0.000000,22.000000-10.000000,-1.000000 0.000000,0.000000 10.000000,-1.000000 0.000000,1.000000-10.000000,1.000000 0.000000,9.000000 0.000000,-1.000000 0.000000,12.000000 0.000000,-1.000000 0.000000,-1.000000 0.000000,2.000000 0.000000,19.000000 0.000000,0.000000 0.000000,0.000000 0.000000,0.000000 0.000000,19.000000 0.000000,2.000000 0.000000,-1.000000 0.000000,-1.000000 0.000000,12.000000 0.000000,-1.000000 0.000000,9.000000 0.000000,1.000000 0.000000,-10.000000 0.000000,0.000000 0.000000,10.000000 0.000000,1.000000 0.000000,-1.000000 0.000000,0.000000 0.000000,-30.000000 0.000000,0.000000 0.000000,-1.000000 0.000000,1.000000 0.000000,-10.000000 0.000000,0.000000 0.000000,-10.000000 0.000000,1.000000 0.000000,-1.000000 0.000000,0.000000 0.000000,-11.000000 0.000000,2.000000 0.000000,-1.000000 0.000000,0.000000 0.000000,-10.000000 0.000000,0.000000 0.000000,-1.000000 0.000000,2.000000 0.000000,-11.000000 0.000000,0.000000 0.000000,-1.000000 0.000000,1.000000 0.000000,1.000000 0.000000,-1.000000 0.000000,-10.000000-10.000000,0.000000 0.000000,10.000000 10.000000,-1.000000 0.000000,-18.000000 0.000000,-1.000000 0.000000,0.000000 10.000000</inkml:trace>
</inkml:ink>
</file>

<file path=ppt/ink/ink63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46:43"/>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68239.000000 17230.000000,'21.000000'0.000000,"-11.000000"0.000000,-1.000000 0.000000,12.000000 0.000000,-1.000000 0.000000,0.000000 0.000000,0.000000 0.000000,-1.000000 0.000000,2.000000 0.000000,18.000000 0.000000,1.000000 0.000000,1.000000-10.000000,-1.000000 0.000000,10.000000 10.000000,0.000000 0.000000,0.000000 0.000000,0.000000 0.000000,10.000000 0.000000,-1.000000 0.000000,-9.000000 0.000000,0.000000 0.000000,10.000000 0.000000,1.000000 0.000000,-22.000000 0.000000,1.000000 0.000000,10.000000 0.000000,0.000000 0.000000,-9.000000 0.000000,-1.000000 0.000000,0.000000 0.000000,-1.000000 0.000000,-8.000000 0.000000,-1.000000 0.000000,9.000000 10.000000,1.000000 0.000000,-10.000000-10.000000,0.000000 0.000000,10.000000 0.000000,1.000000 0.000000,-11.000000 0.000000,-1.000000 0.000000,1.000000 0.000000,0.000000 0.000000,-10.000000 0.000000,0.000000 0.000000,1.000000 10.000000,-1.000000 0.000000,0.000000-10.000000,0.000000 0.000000,-1.000000 0.000000,2.000000 0.000000,-11.000000 0.000000,0.000000 0.000000,10.000000 0.000000,0.000000 0.000000,-10.000000 10.000000,-1.000000 0.000000,1.000000-10.000000,1.000000 0.000000,9.000000 0.000000,-1.000000 0.000000,-8.000000 0.000000,-1.000000 0.000000,0.000000 0.000000,-1.000000 0.000000,1.000000 10.000000,1.000000 0.000000,-1.000000-10.000000,0.000000 0.000000,-1.000000 0.000000,1.000000 0.000000,-20.000000 0.000000,1.000000 0.000000,-1.000000 0.000000,0.000000 0.000000,-1.000000 0.000000,1.000000 0.000000,-19.000000 0.000000,-1.000000 0.000000,0.000000-10.000000,0.000000 0.000000,-1.000000 10.000000,2.000000 0.000000,-21.000000 0.000000,0.000000 0.000000,0.000000 0.000000,0.000000 0.000000,-11.000000-10.000000,1.000000 0.000000,1.000000 10.000000,-1.000000 0.000000,0.000000 0.000000,-1.000000 0.000000,1.000000 0.000000,1.000000 0.000000,9.000000-10.000000,0.000000 0.000000,20.000000 10.000000,0.000000 0.000000,-10.000000 0.000000,-1.000000 0.000000,12.000000 0.000000,-1.000000 0.000000,10.000000 0.000000,-1.000000 0.000000,-8.000000 0.000000,-1.000000 0.000000,0.000000 0.000000,0.000000 0.000000,10.000000 0.000000,0.000000 0.000000,-10.000000 10.000000,0.000000 0.000000,10.000000-10.000000,0.000000 0.000000,0.000000 0.000000,-1.000000 0.000000,-8.000000 0.000000,-1.000000 0.000000,10.000000 10.000000,-1.000000 0.000000,1.000000-10.000000,0.000000 0.000000,1.000000 0.000000,-1.000000 0.000000,9.000000 0.000000,1.000000 0.000000,1.000000 0.000000,-1.000000 0.000000,0.000000 0.000000,-1.000000 0.000000,1.000000 0.000000,1.000000 0.000000,18.000000 0.000000,1.000000 0.000000,1.000000 0.000000</inkml:trace>
</inkml:ink>
</file>

<file path=ppt/ink/ink63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46:49"/>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69839.000000 19729.000000,'0.000000'-19.000000,"-10.000000"19.000000,1.000000 0.000000,-1.000000 0.000000,0.000000 0.000000,-1.000000 0.000000,1.000000 0.000000,-10.000000 0.000000,0.000000 0.000000,-10.000000 10.000000,0.000000-1.000000,-10.000000 1.000000,1.000000 1.000000,-11.000000-1.000000,0.000000 0.000000,-11.000000 0.000000,1.000000 0.000000,10.000000-10.000000,0.000000 0.000000,0.000000 10.000000,0.000000 0.000000,-9.000000-10.000000,-1.000000 0.000000,20.000000 0.000000,-1.000000 0.000000,1.000000 0.000000,1.000000 0.000000,-11.000000-10.000000,0.000000 0.000000,10.000000-10.000000,0.000000 0.000000,-1.000000 9.000000,1.000000 1.000000,1.000000-9.000000,-1.000000-1.000000,9.000000 0.000000,2.000000 0.000000,8.000000-10.000000,2.000000 0.000000,9.000000 0.000000,-1.000000-1.000000,1.000000 2.000000,1.000000-1.000000,9.000000 0.000000,0.000000 0.000000,0.000000 0.000000,0.000000 0.000000,9.000000-10.000000,1.000000 0.000000,1.000000 10.000000,-1.000000 0.000000,9.000000-10.000000,2.000000-1.000000,-1.000000 12.000000,-1.000000-1.000000,1.000000 0.000000,0.000000 0.000000,10.000000-10.000000,0.000000 0.000000,-10.000000 20.000000,0.000000 0.000000,10.000000 0.000000,0.000000 0.000000,1.000000-10.000000,-1.000000 0.000000,9.000000 10.000000,1.000000 0.000000,-10.000000 0.000000,0.000000 0.000000,10.000000 10.000000,1.000000 0.000000,-1.000000-10.000000,0.000000 0.000000,10.000000 10.000000,0.000000 0.000000,0.000000-10.000000,0.000000 0.000000,0.000000 10.000000,0.000000 0.000000,0.000000 10.000000,0.000000 0.000000,20.000000 0.000000,-1.000000 0.000000,-8.000000 0.000000,-1.000000 0.000000,-10.000000 10.000000,0.000000 0.000000,0.000000 0.000000,0.000000 0.000000,-20.000000 10.000000,0.000000 0.000000,10.000000 0.000000,0.000000 0.000000,-11.000000 0.000000,2.000000 0.000000,-12.000000 10.000000,2.000000 0.000000,-1.000000-10.000000,-1.000000 0.000000,1.000000 10.000000,0.000000 0.000000,1.000000-10.000000,-1.000000 0.000000,0.000000 10.000000,0.000000 0.000000,-1.000000 10.000000,2.000000 0.000000,-1.000000 0.000000,-1.000000 0.000000,-8.000000-1.000000,-1.000000 1.000000,-10.000000 10.000000,0.000000 0.000000,10.000000 0.000000,-1.000000 0.000000,-18.000000 0.000000,-1.000000 0.000000,-10.000000-9.000000,0.000000-1.000000,0.000000-10.000000,-1.000000 0.000000,1.000000-10.000000,0.000000 0.000000,-10.000000 0.000000,0.000000 0.000000,1.000000 0.000000,-1.000000 0.000000,-11.000000-10.000000,1.000000 0.000000,1.000000 10.000000,-1.000000 0.000000,0.000000-10.000000,-1.000000 0.000000,-9.000000 0.000000,0.000000 0.000000,0.000000 0.000000,0.000000 0.000000,10.000000-10.000000,1.000000 0.000000,-11.000000 10.000000,0.000000-1.000000,10.000000-9.000000,0.000000 0.000000,-1.000000 0.000000,1.000000 0.000000,1.000000 0.000000,-1.000000 0.000000,9.000000 0.000000,2.000000 0.000000,18.000000 10.000000,1.000000 1.000000,-10.000000-11.000000</inkml:trace>
</inkml:ink>
</file>

<file path=ppt/ink/ink63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46:50"/>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69700.000000 23530.000000,'0.000000'20.000000,"10.000000"-20.000000,0.000000 0.000000,-1.000000 0.000000,1.000000 0.000000,1.000000 0.000000,-1.000000 0.000000,20.000000 0.000000,0.000000 0.000000,0.000000 0.000000,-1.000000 0.000000,21.000000-10.000000,0.000000 0.000000,0.000000 10.000000,0.000000 0.000000,21.000000-10.000000,-1.000000 0.000000,10.000000 10.000000,-1.000000 0.000000,21.000000 0.000000,0.000000 0.000000,-20.000000 0.000000,0.000000 0.000000,1.000000 0.000000,-1.000000 0.000000,-1.000000 10.000000,2.000000 0.000000,-12.000000 0.000000,2.000000 0.000000,-1.000000 0.000000,-1.000000 0.000000,-19.000000 0.000000,0.000000 0.000000,-10.000000 0.000000,1.000000 0.000000,-11.000000 0.000000,-1.000000 0.000000,-19.000000-10.000000,1.000000 0.000000,-1.000000 0.000000,0.000000 0.000000,-10.000000 10.000000,0.000000 0.000000,-10.000000-10.000000,0.000000 0.000000,-1.000000 0.000000,1.000000 0.000000,-19.000000 0.000000,-1.000000 0.000000,10.000000 10.000000,-1.000000 0.000000,-19.000000-10.000000,1.000000 0.000000,-11.000000 10.000000,0.000000 0.000000,-11.000000-10.000000,1.000000 0.000000,1.000000 0.000000,-1.000000 0.000000,0.000000 10.000000,-1.000000 0.000000,-8.000000-10.000000,-1.000000 0.000000,-20.000000 0.000000,0.000000 0.000000,10.000000-10.000000,0.000000 0.000000,-10.000000 0.000000,-1.000000 0.000000,12.000000 10.000000,-1.000000 0.000000,10.000000 0.000000,-1.000000 0.000000,12.000000-10.000000,-1.000000 0.000000,10.000000 10.000000,0.000000 0.000000,10.000000 0.000000,-1.000000 0.000000,21.000000 0.000000,0.000000 0.000000,10.000000 10.000000,1.000000 0.000000,9.000000 0.000000,0.000000 0.000000,0.000000 0.000000,0.000000 0.000000,9.000000-10.000000,1.000000 0.000000,10.000000 10.000000,0.000000 0.000000,1.000000-10.000000,-1.000000 0.000000,10.000000 10.000000,-1.000000 0.000000,12.000000-10.000000,-1.000000 0.000000,0.000000 0.000000,-1.000000 0.000000,1.000000 0.000000,1.000000 0.000000,18.000000 0.000000,1.000000 0.000000,1.000000-10.000000,-1.000000 0.000000,20.000000 10.000000,0.000000 0.000000,20.000000-10.000000,0.000000 0.000000,-10.000000 0.000000,0.000000 0.000000,-11.000000 10.000000,2.000000 0.000000,9.000000 0.000000,-1.000000 0.000000,-19.000000 0.000000,0.000000 0.000000,-10.000000 0.000000,1.000000 0.000000,-11.000000 0.000000,0.000000 0.000000,-21.000000 0.000000,2.000000 0.000000,-12.000000 10.000000,2.000000 0.000000,-11.000000-10.000000,0.000000 0.000000,-1.000000 0.000000,1.000000 0.000000,-20.000000 0.000000,1.000000 0.000000,-1.000000 0.000000,0.000000 0.000000,-1.000000 0.000000,1.000000 0.000000,-10.000000 0.000000,0.000000 0.000000,10.000000 0.000000,1.000000 0.000000,-1.000000 0.000000,0.000000 0.000000,-11.000000 0.000000,2.000000 0.000000,9.000000-10.000000,-1.000000 0.000000,-8.000000 10.000000,-1.000000 0.000000,-1.000000 0.000000,2.000000 0.000000,9.000000 0.000000,-1.000000 0.000000,-8.000000 0.000000</inkml:trace>
</inkml:ink>
</file>

<file path=ppt/ink/ink63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47:16"/>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52400.000000 22990.000000,'-21.000000'0.000000,"21.000000"10.000000,0.000000 0.000000,10.000000-10.000000,1.000000 0.000000,-1.000000 0.000000,0.000000 0.000000,10.000000 0.000000,0.000000 0.000000,-1.000000 0.000000,2.000000 0.000000,-1.000000 0.000000,-1.000000 0.000000,12.000000 10.000000,-1.000000 0.000000,-1.000000-10.000000,2.000000 0.000000,-1.000000 0.000000,0.000000 0.000000,10.000000 0.000000,0.000000 0.000000,-1.000000 10.000000,1.000000 0.000000,-10.000000-10.000000,0.000000 0.000000,1.000000 0.000000,-1.000000 0.000000,9.000000 0.000000,1.000000 0.000000,-19.000000 0.000000,-1.000000 0.000000,20.000000 0.000000,0.000000 0.000000,-20.000000 0.000000,-1.000000 0.000000,12.000000 0.000000,-1.000000 0.000000,9.000000 0.000000,1.000000 0.000000,-10.000000 0.000000,0.000000 0.000000,-10.000000 0.000000,0.000000 0.000000,21.000000 0.000000,-1.000000 0.000000,-10.000000 0.000000,0.000000 0.000000,-10.000000 0.000000,0.000000 0.000000,10.000000 0.000000,0.000000 0.000000,-10.000000 0.000000,0.000000 0.000000,10.000000 0.000000,0.000000 0.000000,-10.000000 0.000000,0.000000 0.000000,-1.000000 0.000000,2.000000 0.000000,-1.000000 0.000000,-1.000000 0.000000,1.000000 0.000000,0.000000 0.000000,1.000000 0.000000,-1.000000 0.000000,0.000000 0.000000,0.000000 0.000000,-1.000000 0.000000,2.000000 0.000000,-1.000000 0.000000,-1.000000 0.000000,1.000000 0.000000,0.000000 0.000000,1.000000 0.000000,-1.000000 0.000000,0.000000 0.000000,0.000000 0.000000,-1.000000 0.000000,2.000000 0.000000,8.000000 0.000000,2.000000 0.000000,-1.000000 0.000000,0.000000 0.000000,-10.000000 0.000000,0.000000 0.000000,10.000000 0.000000,0.000000 0.000000,-10.000000 0.000000,0.000000 0.000000,10.000000 0.000000,0.000000 0.000000,-10.000000 0.000000,0.000000 0.000000,10.000000 0.000000,0.000000 0.000000,-10.000000 0.000000,0.000000 0.000000,-1.000000 0.000000,2.000000 0.000000,-1.000000 0.000000,-1.000000 0.000000,1.000000 0.000000,0.000000 0.000000,1.000000 0.000000,-1.000000 0.000000,0.000000 0.000000,0.000000 0.000000,10.000000 0.000000,0.000000 0.000000,-10.000000 0.000000,0.000000 0.000000,10.000000 0.000000,0.000000 0.000000,-10.000000 0.000000,0.000000 0.000000,10.000000 0.000000,0.000000 0.000000,-10.000000 0.000000,0.000000 0.000000,-1.000000 0.000000,2.000000 0.000000,8.000000 0.000000,2.000000 0.000000,-21.000000 0.000000,-1.000000 0.000000,12.000000 0.000000,-1.000000 0.000000,0.000000 0.000000,0.000000 0.000000,-1.000000 0.000000,2.000000 0.000000,-11.000000 10.000000,0.000000 0.000000,10.000000-10.000000,0.000000 0.000000,-10.000000 0.000000,-1.000000 0.000000,1.000000 0.000000,1.000000 0.000000,9.000000 0.000000,-1.000000 0.000000,-8.000000 0.000000,-1.000000 0.000000,0.000000 0.000000,-1.000000 0.000000,1.000000 0.000000,1.000000 0.000000,-1.000000 0.000000,0.000000 0.000000,10.000000 0.000000,0.000000 0.000000,-10.000000 0.000000,-1.000000 0.000000,12.000000 0.000000,-1.000000 0.000000,-11.000000 0.000000,1.000000 0.000000,10.000000 0.000000,0.000000 0.000000,1.000000 0.000000,-1.000000 0.000000,10.000000 0.000000,-1.000000 0.000000,-8.000000 10.000000,-1.000000 0.000000,10.000000-10.000000,-1.000000 0.000000,-8.000000 0.000000,-1.000000 0.000000,10.000000 0.000000,-1.000000 0.000000,-8.000000 0.000000,-1.000000 0.000000,0.000000 0.000000,0.000000 0.000000,10.000000 0.000000,0.000000 0.000000,-10.000000 0.000000,0.000000 0.000000,-1.000000 0.000000,2.000000 0.000000,-1.000000 0.000000,-1.000000 0.000000,1.000000 0.000000,0.000000 0.000000,1.000000 0.000000,-1.000000 0.000000,0.000000 0.000000,0.000000 0.000000,-1.000000 0.000000,2.000000 0.000000,-1.000000 0.000000,-1.000000 0.000000,1.000000 0.000000,0.000000 0.000000,1.000000 0.000000,-1.000000 0.000000,0.000000 0.000000,0.000000 0.000000,-1.000000 0.000000,2.000000 0.000000,-1.000000 0.000000,-1.000000 0.000000,12.000000 0.000000,-1.000000 0.000000,-10.000000 0.000000,-1.000000 0.000000,1.000000 0.000000,0.000000 0.000000,1.000000 0.000000,-1.000000 0.000000,0.000000 0.000000,0.000000 0.000000,10.000000 0.000000,0.000000 0.000000,-10.000000 0.000000,0.000000 0.000000,-1.000000 0.000000,2.000000 0.000000,-1.000000 0.000000,-1.000000 0.000000,1.000000 0.000000,0.000000 0.000000,1.000000 0.000000,-1.000000 0.000000,0.000000 0.000000,0.000000 0.000000,-1.000000 0.000000,2.000000 0.000000,8.000000 0.000000,2.000000 0.000000,-12.000000 0.000000,2.000000 0.000000,8.000000 0.000000,2.000000 0.000000,-12.000000 0.000000,2.000000 0.000000,8.000000 0.000000,2.000000 0.000000,9.000000 0.000000,-1.000000 0.000000,-19.000000 0.000000,0.000000 0.000000,10.000000 0.000000,0.000000 0.000000,10.000000 0.000000,1.000000 0.000000,-21.000000 0.000000,0.000000 0.000000,10.000000 0.000000,0.000000 0.000000,0.000000 0.000000,-1.000000 0.000000,-8.000000 0.000000,-1.000000 0.000000,0.000000 0.000000,0.000000 0.000000,10.000000 0.000000,0.000000 0.000000,-10.000000 0.000000,0.000000 0.000000,-1.000000 0.000000,2.000000 0.000000,8.000000 0.000000,2.000000 0.000000,-12.000000 0.000000,2.000000 0.000000,8.000000 0.000000,2.000000 0.000000,-1.000000 0.000000,0.000000 0.000000,-10.000000-10.000000,0.000000 0.000000,10.000000 10.000000,0.000000 0.000000,0.000000 0.000000,-1.000000 0.000000,1.000000 0.000000,0.000000 0.000000,1.000000 0.000000,-1.000000 0.000000,-1.000000 0.000000,2.000000 0.000000,-12.000000 0.000000,2.000000 0.000000,-1.000000 0.000000,-1.000000 0.000000,12.000000 0.000000,-1.000000 0.000000,-10.000000 0.000000,-1.000000 0.000000,1.000000 0.000000,0.000000 0.000000,1.000000 0.000000,-1.000000 0.000000,0.000000 0.000000,0.000000 0.000000,-1.000000 0.000000,2.000000 0.000000,-1.000000 0.000000,-1.000000 0.000000,1.000000 0.000000,0.000000 0.000000,1.000000 0.000000,-1.000000 0.000000,0.000000 0.000000,0.000000 0.000000,10.000000 0.000000,0.000000 0.000000,-10.000000 0.000000,0.000000 0.000000,-1.000000 0.000000,2.000000 0.000000,8.000000 0.000000,2.000000 0.000000,-12.000000 0.000000,2.000000 0.000000,8.000000 0.000000,2.000000 0.000000,-12.000000 0.000000,2.000000 0.000000,-1.000000 0.000000,-1.000000 0.000000,12.000000 0.000000,-1.000000 0.000000,-10.000000 0.000000,-1.000000 0.000000,1.000000 0.000000,0.000000 0.000000,1.000000 0.000000,-1.000000 0.000000,0.000000 0.000000,0.000000 0.000000,10.000000 0.000000,0.000000 0.000000,-10.000000 0.000000,0.000000 0.000000,10.000000 0.000000,0.000000 0.000000,0.000000 0.000000,-1.000000 0.000000,-8.000000 0.000000,-1.000000 0.000000,10.000000 10.000000,-1.000000 0.000000,1.000000-10.000000,0.000000 0.000000,-10.000000 0.000000,0.000000 0.000000,1.000000 0.000000,-1.000000 0.000000,0.000000 0.000000,0.000000 0.000000,-1.000000 0.000000,2.000000 0.000000,-1.000000 0.000000,-1.000000 0.000000,1.000000 0.000000,0.000000 0.000000,1.000000 0.000000,-1.000000 0.000000,0.000000 0.000000,0.000000 0.000000,-1.000000 0.000000,2.000000 0.000000,-1.000000 0.000000,-1.000000 0.000000,1.000000 0.000000,0.000000 0.000000,1.000000 10.000000,-1.000000 0.000000,0.000000-10.000000,0.000000 0.000000,10.000000 0.000000,0.000000 0.000000,-10.000000 0.000000,0.000000 0.000000,10.000000 0.000000,0.000000 0.000000,-10.000000 0.000000,0.000000 0.000000,10.000000 0.000000,0.000000 0.000000,0.000000 0.000000,-1.000000 0.000000,-8.000000 0.000000,-1.000000 0.000000,10.000000 0.000000,-1.000000 0.000000,-8.000000 0.000000,-1.000000 0.000000,0.000000 10.000000,0.000000 0.000000,10.000000-10.000000,0.000000 0.000000,-10.000000 0.000000,0.000000 0.000000,-1.000000 0.000000,2.000000 0.000000,-1.000000 0.000000,-1.000000 0.000000,12.000000 10.000000,-1.000000 0.000000,-10.000000-10.000000,-1.000000 0.000000,1.000000 0.000000,0.000000 0.000000,-10.000000 0.000000,1.000000 0.000000,-1.000000 0.000000,0.000000 0.000000,10.000000 0.000000,0.000000 0.000000,-10.000000 0.000000,-1.000000 0.000000,1.000000 0.000000,1.000000 0.000000,-1.000000 0.000000,0.000000 0.000000,-1.000000 0.000000,1.000000 0.000000,1.000000 0.000000,-1.000000 0.000000,0.000000 0.000000,-1.000000 0.000000,-9.000000-10.000000</inkml:trace>
</inkml:ink>
</file>

<file path=ppt/ink/ink63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47:19"/>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52339.000000 23890.000000,'21.000000'20.000000,"-11.000000"-20.000000,-1.000000 0.000000,1.000000 0.000000,1.000000 0.000000,-1.000000 0.000000,0.000000 0.000000,-1.000000 0.000000,1.000000 0.000000,1.000000 0.000000,-1.000000 0.000000,0.000000 0.000000,-1.000000 0.000000,1.000000 0.000000,1.000000 0.000000,-1.000000 0.000000,0.000000 0.000000,-1.000000 0.000000,1.000000 0.000000,1.000000 0.000000,-1.000000 0.000000,9.000000 0.000000,2.000000 0.000000,-1.000000 0.000000,-1.000000 0.000000,1.000000 0.000000,0.000000 0.000000,1.000000 0.000000,-1.000000 0.000000,0.000000 0.000000,0.000000 0.000000,10.000000 0.000000,0.000000 0.000000,0.000000 0.000000,-1.000000 0.000000,-8.000000 0.000000,-1.000000 0.000000,10.000000 0.000000,-1.000000 0.000000,1.000000 0.000000,0.000000 0.000000,1.000000 0.000000,-1.000000 0.000000,-1.000000 0.000000,2.000000 0.000000,-12.000000 0.000000,2.000000 0.000000,8.000000 0.000000,2.000000 0.000000,-1.000000 0.000000,0.000000 0.000000,-10.000000 0.000000,0.000000 0.000000,10.000000 0.000000,0.000000 0.000000,10.000000 0.000000,0.000000 0.000000,-11.000000 0.000000,2.000000 0.000000,-1.000000 0.000000,0.000000 0.000000,0.000000 0.000000,-1.000000 0.000000,1.000000 0.000000,0.000000 0.000000,1.000000 0.000000,-1.000000 0.000000,-1.000000 0.000000,2.000000 0.000000,-1.000000 0.000000,0.000000 0.000000,-10.000000 0.000000,0.000000 0.000000,10.000000 0.000000,0.000000 0.000000,-21.000000 0.000000,1.000000 0.000000,10.000000 0.000000,0.000000 0.000000,1.000000 0.000000,-1.000000 0.000000,0.000000 0.000000,0.000000 0.000000,-1.000000 10.000000,2.000000 0.000000,-11.000000-10.000000,0.000000 0.000000,10.000000 10.000000,0.000000 0.000000,-1.000000-10.000000,2.000000 0.000000,8.000000 0.000000,2.000000 0.000000,-12.000000 0.000000,2.000000 0.000000,-1.000000 10.000000,-1.000000 0.000000,12.000000-10.000000,-1.000000 0.000000,-10.000000 0.000000,-1.000000 0.000000,12.000000 0.000000,-1.000000 0.000000,-1.000000 0.000000,2.000000 0.000000,-12.000000 0.000000,2.000000 0.000000,-1.000000 0.000000,-1.000000 0.000000,12.000000 0.000000,-1.000000 0.000000,-1.000000 0.000000,2.000000 0.000000,-12.000000 0.000000,2.000000 0.000000,8.000000 0.000000,2.000000 0.000000,-12.000000 0.000000,2.000000 0.000000,8.000000 0.000000,2.000000 0.000000,-1.000000 0.000000,0.000000 0.000000,0.000000 0.000000,-1.000000 0.000000,1.000000 0.000000,0.000000 0.000000,-10.000000 0.000000,0.000000 0.000000,10.000000 0.000000,0.000000 0.000000,1.000000 0.000000,-1.000000 0.000000,-1.000000 0.000000,2.000000 0.000000,-12.000000 0.000000,2.000000 0.000000,8.000000 0.000000,2.000000 0.000000,-12.000000 0.000000,2.000000 0.000000,-1.000000 0.000000,-1.000000 0.000000,1.000000 0.000000,0.000000 0.000000,-10.000000 0.000000,1.000000 0.000000,9.000000 0.000000,-1.000000 0.000000,1.000000 10.000000,0.000000 0.000000,1.000000-10.000000,-1.000000 0.000000,0.000000 0.000000,0.000000 0.000000,-1.000000 0.000000,2.000000 0.000000,-1.000000 0.000000,-1.000000 0.000000,12.000000 0.000000,-1.000000 0.000000,-1.000000 0.000000,2.000000 0.000000,-12.000000 0.000000,2.000000 0.000000,8.000000 0.000000,2.000000 0.000000,-1.000000 0.000000,0.000000 0.000000,-10.000000 0.000000,0.000000 0.000000,-1.000000 0.000000,2.000000 0.000000,-1.000000 0.000000,-1.000000 0.000000,1.000000 0.000000,0.000000 0.000000,1.000000 0.000000,-1.000000 0.000000,10.000000 0.000000,-1.000000 0.000000,-19.000000 0.000000,1.000000 0.000000,9.000000 0.000000,-1.000000 0.000000,1.000000 0.000000,0.000000 0.000000,-10.000000 0.000000,1.000000 0.000000,9.000000 0.000000,-1.000000 0.000000,1.000000 0.000000,0.000000 0.000000,-10.000000 0.000000,1.000000 0.000000,9.000000 0.000000,-1.000000 0.000000,1.000000 0.000000,0.000000 0.000000,-10.000000 0.000000,1.000000 0.000000,9.000000 0.000000,-1.000000 0.000000,1.000000 0.000000,0.000000 0.000000,1.000000 0.000000,-1.000000 0.000000,0.000000 0.000000,0.000000 0.000000,10.000000 0.000000,0.000000 0.000000,-10.000000-10.000000,0.000000 0.000000,10.000000 10.000000,0.000000 0.000000,-10.000000 0.000000,0.000000 0.000000,-1.000000 0.000000,2.000000 0.000000,-1.000000 0.000000,-1.000000 0.000000,1.000000 0.000000,0.000000 0.000000,1.000000 0.000000,-1.000000 0.000000,0.000000 0.000000,0.000000 0.000000,-1.000000 0.000000,2.000000 0.000000,-1.000000 0.000000,-1.000000 0.000000,1.000000 0.000000,0.000000 0.000000,1.000000 0.000000,-1.000000 0.000000,-11.000000 0.000000,1.000000 0.000000,10.000000 0.000000,0.000000 0.000000,1.000000 0.000000,-1.000000 0.000000,-11.000000 0.000000,1.000000 0.000000,10.000000 0.000000,0.000000 0.000000,1.000000 0.000000,-1.000000 0.000000,0.000000 0.000000,0.000000 0.000000,-1.000000 0.000000,2.000000 0.000000,-1.000000 0.000000,-1.000000 0.000000,1.000000 0.000000,0.000000 0.000000,-10.000000 0.000000,1.000000 0.000000,-1.000000 0.000000,0.000000 0.000000,10.000000 0.000000,0.000000 0.000000,-10.000000 0.000000,-1.000000 0.000000,1.000000 0.000000,1.000000 0.000000,-1.000000 0.000000,0.000000 0.000000,-1.000000 0.000000,1.000000 0.000000,10.000000 0.000000,0.000000 0.000000,-10.000000 0.000000,1.000000 0.000000,-1.000000 0.000000,0.000000 0.000000,-1.000000 0.000000,1.000000 0.000000,1.000000 0.000000,-1.000000 0.000000,9.000000 0.000000,2.000000 0.000000,-1.000000 0.000000,-1.000000 0.000000,1.000000 0.000000,0.000000 0.000000,1.000000 0.000000,-1.000000 0.000000,10.000000 0.000000,-1.000000 0.000000,1.000000 0.000000,0.000000 0.000000,1.000000 0.000000,-1.000000 0.000000,-1.000000 0.000000,2.000000 0.000000,9.000000 0.000000,-1.000000 0.000000,-8.000000 0.000000,-1.000000 0.000000,9.000000 0.000000,1.000000 0.000000,-10.000000 0.000000,0.000000 0.000000,1.000000 0.000000,-1.000000 0.000000,9.000000 0.000000,1.000000 0.000000,-10.000000 0.000000,0.000000 0.000000,1.000000 0.000000,-1.000000 0.000000,-1.000000 0.000000,2.000000 0.000000,-1.000000 0.000000,0.000000 0.000000,10.000000 0.000000,0.000000 0.000000,-11.000000 0.000000,2.000000 0.000000,-1.000000 0.000000,0.000000 0.000000,10.000000 0.000000,0.000000 0.000000,-11.000000 0.000000,2.000000 0.000000,-12.000000 0.000000,2.000000 0.000000,8.000000 10.000000,2.000000 0.000000,-12.000000-10.000000,2.000000 0.000000,-1.000000 0.000000,-1.000000 0.000000,1.000000 0.000000,0.000000 0.000000,-10.000000 0.000000,1.000000 0.000000,9.000000 0.000000,-1.000000 0.000000,1.000000 0.000000,0.000000 0.000000,1.000000 0.000000,-1.000000 0.000000,-11.000000 0.000000,1.000000 0.000000,10.000000 0.000000,0.000000 0.000000,1.000000 0.000000,-1.000000 0.000000,10.000000 0.000000,-1.000000 0.000000,-8.000000 0.000000,-1.000000 0.000000,0.000000 0.000000,0.000000 0.000000,10.000000 0.000000,0.000000 0.000000,0.000000 0.000000,-1.000000 0.000000,-8.000000 0.000000,-1.000000 0.000000,10.000000 0.000000,-1.000000 0.000000,1.000000 0.000000,0.000000 0.000000,-10.000000 0.000000,0.000000 0.000000,10.000000 0.000000,0.000000 0.000000,-10.000000 0.000000,0.000000 0.000000,1.000000 0.000000,-1.000000 0.000000,0.000000 0.000000,0.000000 0.000000,10.000000 0.000000,0.000000 0.000000,-10.000000 0.000000,0.000000 0.000000,-1.000000 0.000000,2.000000 0.000000,-1.000000 0.000000,-1.000000 0.000000,1.000000 0.000000,0.000000 0.000000,-10.000000 0.000000,1.000000 0.000000,9.000000 0.000000,-1.000000 0.000000,1.000000 0.000000,0.000000 0.000000,1.000000 0.000000,-1.000000 0.000000,0.000000 0.000000,0.000000 0.000000,-1.000000 0.000000,2.000000 0.000000,-1.000000 0.000000,-1.000000 0.000000,1.000000 0.000000,0.000000 0.000000,1.000000 0.000000,-1.000000 0.000000,0.000000 10.000000,0.000000 0.000000,-1.000000-10.000000,2.000000 0.000000,-11.000000 0.000000,0.000000 0.000000,10.000000 0.000000,0.000000 0.000000,-10.000000 0.000000,-1.000000 0.000000,12.000000 0.000000,-1.000000 0.000000,-11.000000 0.000000,1.000000 0.000000,1.000000 0.000000,-1.000000 0.000000,0.000000 0.000000,-1.000000 0.000000,1.000000 0.000000,1.000000 0.000000,-1.000000 0.000000,0.000000 0.000000,-1.000000 0.000000,1.000000 0.000000,1.000000 0.000000,-1.000000 0.000000,0.000000 0.000000,-1.000000 0.000000,1.000000 0.000000,1.000000 0.000000,-1.000000-10.000000</inkml:trace>
</inkml:ink>
</file>

<file path=ppt/ink/ink63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48:01"/>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44045.000000 34427.000000,'301.000000'-2.000000,"1.000000"0.000000,-1.000000-1.000000,0.000000 1.000000,1.000000 0.000000,-1.000000-1.000000,1.000000 1.000000,-1.000000 0.000000,0.000000-1.000000,1.000000 1.000000,-1.000000 0.000000,0.000000-1.000000,1.000000 1.000000,-1.000000 0.000000,1.000000-1.000000,-1.000000 1.000000,0.000000 0.000000,1.000000-1.000000,-1.000000 1.000000,0.000000-1.000000,1.000000 1.000000,-1.000000 0.000000,1.000000-1.000000,-1.000000 1.000000,0.000000 0.000000,1.000000-1.000000,-1.000000 1.000000,0.000000 0.000000,1.000000-1.000000,-1.000000 1.000000,1.000000 0.000000,-1.000000-1.000000,0.000000 1.000000,1.000000 0.000000,-1.000000-1.000000,0.000000 1.000000,1.000000 0.000000,-1.000000-1.000000,1.000000 1.000000,-1.000000 0.000000</inkml:trace>
</inkml:ink>
</file>

<file path=ppt/ink/ink63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48:04"/>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58891.000000 34615.000000,'23.000000'0.000000,"-11.000000"-12.000000,0.000000 1.000000,-1.000000-1.000000,1.000000 0.000000,23.000000 0.000000,1.000000 1.000000,-1.000000 11.000000,0.000000 0.000000,24.000000-12.000000,-1.000000 0.000000,24.000000 12.000000,0.000000 0.000000,12.000000 0.000000,0.000000 0.000000,35.000000 0.000000,0.000000 0.000000,0.000000 0.000000,0.000000 0.000000,0.000000 0.000000,0.000000 0.000000,35.000000 0.000000,0.000000 0.000000,0.000000 0.000000,1.000000 0.000000,11.000000 0.000000,-1.000000 0.000000,13.000000 0.000000,0.000000 0.000000,11.000000 0.000000,0.000000 0.000000,13.000000 0.000000,-1.000000 0.000000,11.000000 12.000000,1.000000 0.000000,12.000000-12.000000,-1.000000 0.000000,-11.000000 11.000000,0.000000 1.000000,11.000000 0.000000,1.000000 0.000000,-1.000000-1.000000,1.000000 1.000000,-36.000000-12.000000,1.000000 0.000000,23.000000 12.000000,-1.000000-1.000000,-22.000000-11.000000,-1.000000 0.000000,12.000000 12.000000,0.000000 0.000000,-23.000000 0.000000,-1.000000-1.000000,-22.000000 1.000000,-1.000000 0.000000,0.000000 0.000000,0.000000-1.000000,-47.000000 1.000000,1.000000 0.000000,-13.000000 11.000000,1.000000 1.000000,-24.000000-13.000000,0.000000 1.000000,-12.000000 0.000000,1.000000 0.000000,-24.000000-1.000000,-1.000000 1.000000,-22.000000-12.000000,-1.000000 0.000000,-23.000000 12.000000,0.000000-1.000000,-35.000000 1.000000,0.000000 0.000000,-35.000000-12.000000,-1.000000 0.000000,-23.000000 0.000000,1.000000 0.000000,-13.000000 0.000000,1.000000 0.000000,-24.000000 0.000000,0.000000 0.000000,-12.000000-12.000000,0.000000 0.000000,-11.000000 1.000000,-1.000000-1.000000,-11.000000 0.000000,0.000000 1.000000,-47.000000-1.000000,0.000000 0.000000,-35.000000-11.000000,-1.000000-1.000000,-46.000000 1.000000,0.000000-1.000000,0.000000 1.000000,0.000000-1.000000,-24.000000 13.000000,0.000000-1.000000,36.000000 0.000000,-1.000000 0.000000,13.000000 1.000000,-1.000000-1.000000,0.000000 0.000000,1.000000 1.000000,34.000000 11.000000,1.000000 0.000000,22.000000 0.000000,1.000000 0.000000,-11.000000 0.000000,-1.000000 0.000000,59.000000 0.000000,-1.000000 0.000000,-10.000000 0.000000,-1.000000 0.000000,11.000000 11.000000,1.000000 1.000000,70.000000-12.000000,1.000000 0.000000,22.000000 12.000000,1.000000-1.000000,11.000000-11.000000,1.000000 0.000000,46.000000 0.000000,0.000000 0.000000,12.000000 12.000000,0.000000 0.000000,24.000000 0.000000,-1.000000-1.000000,24.000000 1.000000,0.000000 0.000000,23.000000-12.000000,1.000000 0.000000,34.000000 0.000000,1.000000 0.000000,11.000000 12.000000,0.000000-1.000000,36.000000-11.000000,-1.000000 0.000000,24.000000 0.000000,0.000000 0.000000,-12.000000 0.000000,0.000000 0.000000,12.000000 0.000000,0.000000 0.000000,47.000000-11.000000,0.000000-1.000000,23.000000 0.000000,0.000000 0.000000,-11.000000 1.000000,-1.000000-1.000000,24.000000-12.000000,0.000000 1.000000,-58.000000 11.000000,-1.000000 1.000000,-11.000000-1.000000,-1.000000 0.000000,1.000000 12.000000,-1.000000 0.000000,-34.000000-12.000000,-1.000000 1.000000,-23.000000 11.000000,0.000000 0.000000,24.000000 0.000000,-1.000000 0.000000,-34.000000 0.000000,-1.000000 0.000000,-12.000000 0.000000,1.000000 0.000000,-24.000000 11.000000,0.000000 1.000000,0.000000-12.000000,0.000000 0.000000,-11.000000 12.000000,-1.000000 0.000000,-11.000000-1.000000,-1.000000 1.000000,-23.000000 0.000000,1.000000-1.000000,-13.000000 1.000000,0.000000 0.000000,-23.000000 0.000000,0.000000-1.000000,12.000000-11.000000,0.000000 0.000000,-24.000000 0.000000,0.000000 0.000000,-11.000000 0.000000,0.000000 0.000000,-1.000000-11.000000,1.000000-1.000000,-1.000000 0.000000,1.000000 0.000000,-1.000000 12.000000,1.000000 0.000000,-1.000000-11.000000,1.000000-1.000000,-1.000000 12.000000,1.000000 0.000000,0.000000-12.000000,-1.000000 1.000000,1.000000-1.000000,-1.000000 0.000000,-11.000000 12.000000,0.000000 0.000000,11.000000-12.000000,1.000000 1.000000,-1.000000 11.000000,1.000000 0.000000,0.000000-12.000000,-1.000000 0.000000,1.000000 12.000000,-1.000000 0.000000,1.000000 0.000000,-1.000000 0.000000,13.000000-12.000000,-1.000000 1.000000,0.000000 11.000000,0.000000 0.000000,1.000000 0.000000,-1.000000 0.000000,12.000000 11.000000,0.000000 1.000000,-12.000000 0.000000</inkml:trace>
</inkml:ink>
</file>

<file path=ppt/ink/ink63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48:08"/>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76035.000000 34568.000000,'0.000000'-23.000000,"0.000000"11.000000,0.000000 0.000000,0.000000 0.000000,0.000000 1.000000,0.000000-1.000000,0.000000 0.000000,0.000000 1.000000,0.000000-1.000000,-11.000000 12.000000,-1.000000 0.000000,-12.000000 0.000000,1.000000 0.000000,11.000000 0.000000,0.000000 0.000000,-11.000000 12.000000,0.000000-1.000000,-13.000000-11.000000,1.000000 0.000000,0.000000 12.000000,0.000000 0.000000,0.000000-1.000000,-1.000000 1.000000,1.000000-12.000000,0.000000 0.000000,-12.000000 12.000000,0.000000 0.000000,-11.000000-1.000000,-1.000000 1.000000,0.000000-12.000000,1.000000 0.000000,-24.000000 12.000000,0.000000 0.000000,-1.000000-12.000000,1.000000 0.000000,0.000000 11.000000,0.000000 1.000000,0.000000-12.000000,0.000000 0.000000,-12.000000 0.000000,0.000000 0.000000,12.000000 12.000000,0.000000-1.000000,-23.000000-11.000000,-1.000000 0.000000,1.000000 0.000000,-1.000000 0.000000,1.000000 0.000000,-1.000000 0.000000,12.000000 0.000000,0.000000 0.000000,-11.000000 0.000000,-1.000000 0.000000,12.000000 0.000000,1.000000 0.000000,-13.000000 0.000000,1.000000 0.000000,-1.000000 0.000000,1.000000 0.000000,22.000000 0.000000,1.000000 0.000000,-11.000000 0.000000,-1.000000 0.000000,-24.000000 0.000000,1.000000 0.000000,23.000000 0.000000,1.000000 0.000000,10.000000 12.000000,1.000000 0.000000,-11.000000-12.000000,-1.000000 0.000000,12.000000 12.000000,0.000000-1.000000,0.000000-11.000000,-1.000000 0.000000,-22.000000 12.000000,-1.000000 0.000000,24.000000-12.000000,0.000000 0.000000,12.000000 12.000000,-1.000000-1.000000,1.000000-11.000000,0.000000 0.000000,-1.000000 0.000000,1.000000 0.000000,0.000000 0.000000,-1.000000 0.000000,1.000000 0.000000,0.000000 0.000000,-1.000000 0.000000,1.000000 0.000000,11.000000 0.000000,1.000000 0.000000,-1.000000 0.000000,0.000000 0.000000,24.000000 0.000000,0.000000 0.000000,-12.000000-11.000000,0.000000-1.000000,0.000000 12.000000,0.000000 0.000000,12.000000-12.000000,0.000000 0.000000,-12.000000 1.000000,0.000000-1.000000,0.000000 0.000000,0.000000 0.000000,12.000000 1.000000,0.000000-1.000000,0.000000 0.000000,0.000000 1.000000,-1.000000-13.000000,1.000000 1.000000,0.000000-1.000000,0.000000 1.000000,11.000000-12.000000,1.000000-1.000000,0.000000 13.000000,-1.000000-1.000000,1.000000-11.000000,-1.000000 0.000000,12.000000 0.000000,1.000000 0.000000,-13.000000 0.000000,1.000000-1.000000,-1.000000 13.000000,1.000000-1.000000,-1.000000 1.000000,1.000000 0.000000,0.000000-13.000000,-1.000000 1.000000,1.000000 23.000000,-1.000000 1.000000,1.000000-13.000000,-1.000000 1.000000,1.000000-12.000000,-1.000000-1.000000,13.000000 13.000000,-1.000000 0.000000,12.000000-13.000000,0.000000 1.000000,-12.000000 0.000000,0.000000 0.000000,12.000000 0.000000,0.000000 0.000000,0.000000-12.000000,0.000000 0.000000,12.000000 0.000000,0.000000 0.000000,0.000000 0.000000,-1.000000 0.000000,13.000000 0.000000,-1.000000 0.000000,1.000000 12.000000,-1.000000 0.000000,12.000000-12.000000,1.000000 0.000000,-1.000000 12.000000,0.000000 0.000000,12.000000 11.000000,0.000000 1.000000,11.000000-12.000000,1.000000-1.000000,0.000000 1.000000,-1.000000 0.000000,24.000000 0.000000,0.000000 0.000000,12.000000 0.000000,0.000000-1.000000,-12.000000 1.000000,0.000000 0.000000,12.000000-12.000000,0.000000 0.000000,-12.000000 12.000000,0.000000 0.000000,0.000000 0.000000,0.000000-1.000000,12.000000 1.000000,0.000000 0.000000,0.000000 12.000000,-1.000000-1.000000,1.000000 1.000000,0.000000-1.000000,0.000000 1.000000,0.000000-1.000000,0.000000 13.000000,-1.000000-1.000000,13.000000 0.000000,-1.000000 0.000000,24.000000 12.000000,0.000000 0.000000,-23.000000-11.000000,-1.000000-1.000000,-11.000000 12.000000,0.000000 0.000000,23.000000-12.000000,1.000000 1.000000,-1.000000 11.000000,0.000000 0.000000,12.000000 0.000000,0.000000 0.000000,-12.000000-12.000000,1.000000 0.000000,-13.000000 12.000000,1.000000 0.000000,34.000000 0.000000,1.000000 0.000000,-12.000000 0.000000,0.000000 0.000000,-12.000000 0.000000,1.000000 0.000000,-1.000000 12.000000,0.000000 0.000000,12.000000-12.000000,0.000000 0.000000,-11.000000 11.000000,-1.000000 1.000000,-12.000000 0.000000,1.000000-1.000000,-1.000000 13.000000,1.000000-1.000000,-1.000000-11.000000,1.000000 0.000000,0.000000 11.000000,-1.000000 1.000000,1.000000-1.000000,-1.000000 1.000000,-23.000000-1.000000,0.000000 1.000000,-11.000000 11.000000,-1.000000 0.000000,12.000000 12.000000,0.000000 0.000000,0.000000-12.000000,0.000000 0.000000,1.000000 12.000000,-1.000000 0.000000,-12.000000 0.000000,0.000000 0.000000,-11.000000-12.000000,0.000000 0.000000,-12.000000 0.000000,-1.000000 0.000000,1.000000 1.000000,0.000000-1.000000,0.000000-12.000000,0.000000 1.000000,0.000000-1.000000,0.000000 1.000000,-12.000000-1.000000,0.000000 1.000000,0.000000 11.000000,1.000000 0.000000,-13.000000 0.000000,0.000000 0.000000,-23.000000-11.000000,0.000000-1.000000,0.000000 24.000000,0.000000 0.000000,-11.000000 0.000000,-1.000000 0.000000,-23.000000-12.000000,0.000000 0.000000,-1.000000 12.000000,1.000000 0.000000,0.000000 0.000000,0.000000 0.000000,0.000000-12.000000,0.000000 0.000000,-1.000000-11.000000,1.000000-1.000000,0.000000 12.000000,0.000000 0.000000,0.000000-23.000000,0.000000 0.000000,-1.000000 11.000000,1.000000 1.000000,0.000000-13.000000,0.000000 1.000000,-12.000000 0.000000,0.000000 0.000000,-12.000000-1.000000,1.000000 1.000000,-24.000000 0.000000,0.000000 0.000000,-12.000000-1.000000,0.000000 1.000000,12.000000-12.000000,0.000000 0.000000,-12.000000 12.000000,0.000000-1.000000,12.000000-11.000000,0.000000 0.000000,12.000000 12.000000,-1.000000 0.000000,-23.000000-12.000000,1.000000 0.000000,22.000000 12.000000,1.000000-1.000000,-12.000000 1.000000,0.000000 0.000000,0.000000 0.000000,0.000000-1.000000,23.000000 1.000000,0.000000 0.000000,-11.000000-12.000000,0.000000 0.000000,-13.000000 11.000000,1.000000 1.000000,12.000000-12.000000,0.000000 0.000000,-12.000000 0.000000,-1.000000 0.000000,1.000000 12.000000,0.000000 0.000000,12.000000-12.000000,0.000000 0.000000,-1.000000 11.000000,1.000000 1.000000,-1.000000-12.000000,1.000000 0.000000,0.000000 0.000000,-1.000000 0.000000,1.000000 0.000000,0.000000 0.000000,11.000000-12.000000,0.000000 1.000000,13.000000 11.000000,-1.000000 0.000000,23.000000-12.000000,1.000000 0.000000,-1.000000 12.000000,1.000000 0.000000,11.000000 0.000000,0.000000 0.000000,24.000000 0.000000,0.000000 0.000000,11.000000 0.000000,1.000000 0.000000,11.000000 0.000000,0.000000 0.000000,0.000000 0.000000,0.000000 0.000000,12.000000 0.000000,0.000000 0.000000,24.000000 0.000000,-1.000000 0.000000,0.000000 0.000000,1.000000 0.000000,-1.000000 0.000000,0.000000 0.000000,12.000000 0.000000,1.000000 0.000000,10.000000 12.000000,1.000000 0.000000,23.000000-12.000000,1.000000 0.000000,11.000000 0.000000,0.000000 0.000000,11.000000 11.000000,1.000000 1.000000,0.000000-12.000000,0.000000 0.000000,-1.000000 0.000000,1.000000 0.000000,11.000000 12.000000,1.000000 0.000000,-12.000000-12.000000,-1.000000 0.000000,1.000000 0.000000,0.000000 0.000000,11.000000 0.000000,1.000000 0.000000,-13.000000 0.000000,1.000000 0.000000,0.000000 0.000000,0.000000 0.000000,11.000000 0.000000,0.000000 0.000000,-23.000000 11.000000,0.000000 1.000000,12.000000-12.000000,0.000000 0.000000,-12.000000 12.000000,0.000000-1.000000,23.000000 1.000000,1.000000 0.000000,-24.000000-12.000000,0.000000 0.000000,11.000000 12.000000,1.000000-1.000000,-12.000000 1.000000,0.000000 0.000000,0.000000 0.000000,0.000000-1.000000,0.000000 1.000000,0.000000 0.000000,-23.000000-1.000000,-1.000000 1.000000,1.000000 12.000000,-1.000000-1.000000,13.000000-11.000000,-1.000000 0.000000,-35.000000-1.000000,0.000000 1.000000,0.000000 0.000000,0.000000-1.000000,-11.000000 1.000000,-1.000000 0.000000,0.000000 0.000000,1.000000-1.000000,-1.000000 1.000000,0.000000 0.000000,1.000000 0.000000,-1.000000-1.000000,-23.000000 1.000000,0.000000 0.000000,-12.000000-12.000000,0.000000 0.000000,-11.000000 0.000000,-1.000000 0.000000,1.000000 11.000000,-1.000000 1.000000,-11.000000-12.000000,0.000000 0.000000,-1.000000 0.000000,1.000000 0.000000,0.000000 0.000000,-1.000000 0.000000,-22.000000 0.000000,-1.000000 0.000000,0.000000 0.000000,1.000000 0.000000,-1.000000 0.000000,0.000000 0.000000,-23.000000 0.000000,0.000000 0.000000,23.000000 0.000000,0.000000 0.000000,-11.000000 12.000000</inkml:trace>
</inkml:ink>
</file>

<file path=ppt/ink/ink6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49:18"/>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23259.000000 3390.000000,'21.000000'-20.000000,"-11.000000"10.000000,0.000000 0.000000,-1.000000 0.000000,1.000000 0.000000,1.000000 10.000000,-1.000000 0.000000,0.000000 20.000000,-1.000000 0.000000,-9.000000 0.000000,0.000000 0.000000,0.000000 0.000000,0.000000 0.000000,0.000000 10.000000,0.000000 0.000000,10.000000-10.000000,1.000000 0.000000,-11.000000 10.000000,0.000000 0.000000,0.000000-10.000000,0.000000 0.000000,0.000000 0.000000,0.000000 0.000000,10.000000 10.000000,0.000000 0.000000,-1.000000-10.000000,1.000000 0.000000,-10.000000-10.000000,0.000000 0.000000,11.000000 10.000000,-1.000000 0.000000,0.000000-20.000000,-1.000000 0.000000,1.000000 10.000000,1.000000 0.000000,-1.000000-10.000000,0.000000 0.000000,-1.000000 0.000000,1.000000 0.000000,1.000000-10.000000</inkml:trace>
</inkml:ink>
</file>

<file path=ppt/ink/ink64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48:12"/>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43599.000000 37171.000000,'-23.000000'0.000000,"11.000000"0.000000,0.000000 0.000000,24.000000-11.000000,0.000000-1.000000,23.000000 12.000000,0.000000 0.000000,0.000000 0.000000,1.000000 0.000000,10.000000-12.000000,1.000000 1.000000,12.000000 11.000000,0.000000 0.000000,-1.000000-12.000000,1.000000 0.000000,23.000000 12.000000,0.000000 0.000000,-12.000000-12.000000,1.000000 1.000000,11.000000 11.000000,0.000000 0.000000,0.000000 0.000000,0.000000 0.000000,12.000000-12.000000,0.000000 0.000000,-12.000000 12.000000,0.000000 0.000000,0.000000 0.000000,0.000000 0.000000,-12.000000 0.000000,1.000000 0.000000,-1.000000 0.000000,1.000000 0.000000,-1.000000 0.000000,0.000000 0.000000,1.000000 0.000000,-1.000000 0.000000,24.000000 0.000000,0.000000 0.000000,-12.000000 0.000000,0.000000 0.000000,-12.000000 0.000000,1.000000 0.000000,11.000000 0.000000,0.000000 0.000000,0.000000 0.000000,0.000000 0.000000,12.000000-12.000000,-1.000000 1.000000,13.000000 11.000000,0.000000 0.000000,-1.000000 0.000000,1.000000 0.000000,-24.000000 0.000000,0.000000 0.000000,0.000000 0.000000,0.000000 0.000000,12.000000 0.000000,0.000000 0.000000,-1.000000 0.000000,1.000000 0.000000,-12.000000 0.000000,0.000000 0.000000,1.000000 0.000000,-1.000000 0.000000,-12.000000 11.000000,0.000000 1.000000,1.000000-12.000000,-1.000000 0.000000,0.000000 0.000000,1.000000 0.000000,11.000000 12.000000,0.000000 0.000000,-12.000000-12.000000,1.000000 0.000000,-1.000000 0.000000,0.000000 0.000000,1.000000 11.000000,-1.000000 1.000000,-11.000000-12.000000,-1.000000 0.000000,1.000000 12.000000,0.000000 0.000000,-1.000000-12.000000,1.000000 0.000000,23.000000 11.000000,0.000000 1.000000,-12.000000 0.000000,1.000000-1.000000,-13.000000-11.000000,1.000000 0.000000,0.000000 12.000000,-1.000000 0.000000,-11.000000-12.000000,0.000000 0.000000,0.000000 12.000000,0.000000-1.000000,0.000000-11.000000,0.000000 0.000000,0.000000 0.000000,0.000000 0.000000,11.000000 0.000000,1.000000 0.000000,-1.000000 12.000000,1.000000 0.000000,0.000000-12.000000,-1.000000 0.000000,13.000000 0.000000,-1.000000 0.000000,-11.000000 12.000000,-1.000000-1.000000,-22.000000-11.000000,-1.000000 0.000000,12.000000 12.000000,0.000000 0.000000,-12.000000-12.000000,0.000000 0.000000,-12.000000 11.000000,1.000000 1.000000,-1.000000-12.000000,1.000000 0.000000,-1.000000 0.000000,1.000000 0.000000,-13.000000 12.000000,1.000000 0.000000,0.000000-12.000000,0.000000 0.000000,-1.000000 0.000000,1.000000 0.000000,0.000000 0.000000,-1.000000 0.000000,-22.000000 0.000000,-1.000000 0.000000,0.000000 0.000000,1.000000 0.000000,-13.000000 0.000000,1.000000 0.000000,-1.000000 0.000000,1.000000 0.000000,-12.000000 0.000000,-1.000000 0.000000,-11.000000 0.000000,1.000000 0.000000,-1.000000 0.000000,0.000000 0.000000,-12.000000 0.000000,0.000000 0.000000,1.000000 0.000000,-1.000000 0.000000,-11.000000 0.000000,-1.000000 0.000000,-22.000000-12.000000,-1.000000 0.000000,12.000000 12.000000,0.000000 0.000000,11.000000-12.000000,1.000000 1.000000,-12.000000-1.000000,0.000000 0.000000,23.000000 12.000000,0.000000 0.000000,1.000000-11.000000,-1.000000-1.000000,-11.000000 12.000000,0.000000 0.000000,-1.000000-12.000000,1.000000 0.000000,-1.000000 1.000000,1.000000-1.000000,0.000000 12.000000,-1.000000 0.000000,13.000000-12.000000,-1.000000 0.000000,12.000000 1.000000,0.000000-1.000000,-11.000000 0.000000,-1.000000 1.000000,0.000000 11.000000,1.000000 0.000000,11.000000-12.000000,0.000000 0.000000,-12.000000 12.000000,1.000000 0.000000,-1.000000 0.000000,0.000000 0.000000,1.000000 0.000000,-1.000000 0.000000,0.000000-12.000000,1.000000 1.000000,11.000000 11.000000,0.000000 0.000000,0.000000 0.000000,0.000000 0.000000,0.000000 0.000000,0.000000 0.000000,12.000000-12.000000,0.000000 0.000000,-12.000000 12.000000,0.000000 0.000000,-11.000000 0.000000,-1.000000 0.000000,0.000000 0.000000,1.000000 0.000000,-1.000000 0.000000,0.000000 0.000000,-11.000000-12.000000,0.000000 1.000000,23.000000 11.000000,0.000000 0.000000,0.000000 0.000000,0.000000 0.000000,0.000000 0.000000,0.000000 0.000000,0.000000 0.000000,0.000000 0.000000,12.000000 0.000000,0.000000 0.000000,-24.000000 0.000000,1.000000 0.000000,11.000000 0.000000,0.000000 0.000000,0.000000 0.000000,0.000000 0.000000,-11.000000 0.000000,-1.000000 0.000000,12.000000-12.000000,0.000000 0.000000,0.000000 12.000000,0.000000 0.000000,-11.000000 0.000000,-1.000000 0.000000,24.000000 0.000000,0.000000 0.000000,-12.000000 0.000000,0.000000 0.000000,0.000000 0.000000,0.000000 0.000000,-12.000000 0.000000,1.000000 0.000000,11.000000 0.000000,0.000000 0.000000,-12.000000 0.000000,1.000000 0.000000,11.000000 0.000000,0.000000 0.000000,12.000000 0.000000,0.000000 0.000000,-12.000000 0.000000,0.000000 0.000000,12.000000 0.000000,-1.000000 0.000000,1.000000 0.000000,0.000000 0.000000,-12.000000 0.000000,0.000000 0.000000,24.000000 0.000000,-1.000000 0.000000,-23.000000 0.000000,0.000000 0.000000,12.000000 0.000000,0.000000 0.000000,0.000000 0.000000,0.000000 0.000000,0.000000 0.000000,-1.000000 0.000000,-11.000000 0.000000,1.000000 0.000000,22.000000 0.000000,1.000000 0.000000,-13.000000 0.000000,1.000000 0.000000,0.000000 0.000000,0.000000 0.000000,0.000000 0.000000,0.000000 0.000000,11.000000 0.000000,1.000000 0.000000,-12.000000 0.000000,-1.000000 0.000000,13.000000 0.000000,-1.000000 0.000000,13.000000 0.000000,-1.000000 0.000000,-11.000000 0.000000,-1.000000 0.000000,1.000000 0.000000,-1.000000 0.000000,12.000000 12.000000,1.000000 0.000000,-1.000000-12.000000,0.000000 0.000000,-11.000000 0.000000,-1.000000 0.000000,13.000000 0.000000,-1.000000 0.000000,0.000000 0.000000,0.000000 0.000000,1.000000 0.000000,-1.000000 0.000000,0.000000 0.000000,1.000000 0.000000,-1.000000 0.000000,0.000000 0.000000,0.000000 0.000000,1.000000 0.000000,-1.000000 0.000000,0.000000 0.000000,12.000000-12.000000,0.000000 0.000000,12.000000 12.000000,0.000000 0.000000,11.000000 0.000000,1.000000 0.000000,11.000000-11.000000</inkml:trace>
</inkml:ink>
</file>

<file path=ppt/ink/ink64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48:17"/>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51855.000000 32082.000000,'0.000000'-23.000000,"0.000000"11.000000,0.000000 0.000000,-12.000000 0.000000,0.000000 1.000000,12.000000-1.000000,0.000000 0.000000,0.000000 0.000000,0.000000 1.000000,-11.000000 11.000000,-1.000000 0.000000,12.000000-12.000000,0.000000 0.000000,0.000000 1.000000,0.000000-1.000000,0.000000 24.000000,0.000000-1.000000,0.000000 1.000000,0.000000 0.000000,0.000000 11.000000,0.000000 1.000000,0.000000-1.000000,0.000000 1.000000,0.000000 22.000000,0.000000 1.000000,0.000000-11.000000,0.000000-1.000000,0.000000 12.000000,0.000000 0.000000,12.000000-12.000000,-1.000000 0.000000,-11.000000 12.000000,0.000000 0.000000,12.000000-12.000000,0.000000 0.000000,-12.000000-11.000000,0.000000-1.000000,12.000000 0.000000,-1.000000 1.000000,1.000000-1.000000,0.000000 1.000000,-12.000000-12.000000,0.000000-1.000000,0.000000 1.000000,0.000000 0.000000,11.000000-12.000000,1.000000 0.000000,-12.000000 11.000000,0.000000 1.000000,0.000000-24.000000</inkml:trace>
</inkml:ink>
</file>

<file path=ppt/ink/ink64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48:18"/>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51480.000000 32786.000000,'-24.000000'0.000000,"12.000000"0.000000,1.000000 0.000000,-1.000000 0.000000,0.000000 0.000000,-11.000000 0.000000,-1.000000 0.000000,13.000000-12.000000,-1.000000 0.000000,0.000000 0.000000,0.000000 1.000000,-11.000000-1.000000,0.000000 0.000000,11.000000 12.000000,0.000000 0.000000,0.000000-23.000000,1.000000-1.000000,-1.000000 13.000000,0.000000-1.000000,0.000000-12.000000,1.000000 1.000000,11.000000-12.000000,0.000000 0.000000,0.000000-12.000000,0.000000 0.000000,0.000000 0.000000,0.000000 0.000000,11.000000-12.000000,1.000000 1.000000,23.000000 11.000000,1.000000 0.000000,-13.000000 0.000000,0.000000 0.000000,13.000000-12.000000,-1.000000 1.000000,0.000000 23.000000,0.000000 0.000000,0.000000-1.000000,1.000000 1.000000,10.000000 12.000000,1.000000-1.000000,-11.000000 1.000000,-1.000000-1.000000,0.000000 1.000000,0.000000-1.000000,0.000000 13.000000,0.000000-1.000000,1.000000 0.000000,-1.000000 1.000000,0.000000-1.000000,0.000000 0.000000,0.000000 0.000000,0.000000 1.000000,-11.000000 11.000000,-1.000000 0.000000,1.000000 0.000000,-1.000000 0.000000,1.000000 0.000000,-1.000000 0.000000,1.000000 11.000000,-1.000000 1.000000,1.000000 0.000000,-1.000000 0.000000,12.000000 11.000000,0.000000 0.000000,-11.000000 1.000000,-1.000000-1.000000,1.000000 1.000000,-1.000000-1.000000,1.000000 12.000000,-1.000000 1.000000,-11.000000-1.000000,0.000000 0.000000,11.000000 12.000000,0.000000 0.000000,1.000000 0.000000,-1.000000 0.000000,-11.000000 11.000000,0.000000 1.000000,-12.000000-12.000000,0.000000 0.000000,0.000000 11.000000,0.000000 1.000000,0.000000 0.000000,0.000000-1.000000,0.000000-23.000000,0.000000 1.000000,-24.000000-1.000000,1.000000 0.000000,-1.000000-12.000000,1.000000 1.000000,0.000000-1.000000,-1.000000 1.000000,-11.000000-1.000000,0.000000 1.000000,0.000000-1.000000,-1.000000 1.000000,-11.000000-1.000000,1.000000 0.000000,-1.000000 1.000000,0.000000-1.000000,0.000000 1.000000,0.000000-1.000000,0.000000-11.000000,0.000000 0.000000,0.000000 11.000000,0.000000 1.000000,0.000000-1.000000,0.000000 1.000000,12.000000-1.000000,0.000000 0.000000,-12.000000-11.000000,0.000000 0.000000,0.000000 0.000000,1.000000-1.000000,10.000000 1.000000,1.000000 0.000000,-12.000000-12.000000,0.000000 0.000000,12.000000 0.000000,0.000000 0.000000,0.000000-12.000000,0.000000 0.000000,-1.000000 1.000000,1.000000-1.000000,12.000000-23.000000,-1.000000 0.000000,13.000000-12.000000,-1.000000 0.000000,-12.000000 0.000000,1.000000 0.000000,11.000000 0.000000,1.000000 0.000000,11.000000-12.000000,0.000000 1.000000,0.000000 11.000000,0.000000 0.000000,11.000000 0.000000,1.000000 0.000000,11.000000 0.000000,1.000000 0.000000,-1.000000-11.000000,1.000000-1.000000,11.000000 24.000000,0.000000 0.000000,-23.000000 11.000000,0.000000 1.000000,11.000000-1.000000</inkml:trace>
</inkml:ink>
</file>

<file path=ppt/ink/ink64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48:24"/>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47281.000000 35154.000000,'-46.000000'0.000000,"34.000000"0.000000,0.000000 0.000000,0.000000 0.000000,1.000000 0.000000,-1.000000 0.000000,0.000000 0.000000,12.000000-11.000000,0.000000-1.000000,-12.000000 0.000000,1.000000 1.000000,11.000000-1.000000,0.000000 0.000000,0.000000 0.000000,0.000000 1.000000,-12.000000-1.000000,0.000000 0.000000,12.000000 0.000000,0.000000 1.000000,0.000000-1.000000,0.000000 0.000000,0.000000 1.000000,0.000000-1.000000,12.000000 0.000000,0.000000 0.000000,-12.000000 1.000000,0.000000-1.000000,11.000000 12.000000,1.000000 0.000000,0.000000-12.000000,0.000000 0.000000,-1.000000 1.000000,1.000000-1.000000,0.000000 0.000000,0.000000 1.000000,11.000000-1.000000,0.000000 0.000000,-11.000000 0.000000,0.000000 1.000000,11.000000-1.000000,1.000000 0.000000,-1.000000 0.000000,1.000000 1.000000,-13.000000 11.000000,1.000000 0.000000,0.000000-12.000000,0.000000 0.000000,-1.000000 12.000000,1.000000 0.000000,23.000000 0.000000,0.000000 0.000000,-23.000000 0.000000,0.000000 0.000000,11.000000 0.000000,1.000000 0.000000,-1.000000 0.000000,1.000000 0.000000,-1.000000 12.000000,1.000000 0.000000,-13.000000 11.000000,1.000000 1.000000,0.000000-1.000000,0.000000 1.000000,-12.000000-1.000000,0.000000 0.000000,0.000000 1.000000,0.000000-1.000000,0.000000 1.000000,0.000000-1.000000,0.000000 1.000000,0.000000-1.000000,-12.000000 1.000000,0.000000-1.000000,-11.000000 1.000000,-1.000000-1.000000,-11.000000 12.000000,0.000000 0.000000,11.000000-23.000000,1.000000 0.000000,-12.000000 11.000000,0.000000 1.000000,-1.000000-1.000000,1.000000 1.000000,12.000000-1.000000,-1.000000 1.000000,-11.000000-1.000000,0.000000 0.000000,11.000000-11.000000,1.000000 0.000000,0.000000 11.000000,-1.000000 1.000000,-11.000000-12.000000,0.000000-1.000000,11.000000 13.000000,1.000000-1.000000,-1.000000-11.000000,1.000000 0.000000,-1.000000-1.000000,1.000000 1.000000,0.000000 0.000000,-1.000000-1.000000,12.000000-11.000000,1.000000 0.000000,-1.000000 12.000000,0.000000 0.000000,0.000000-12.000000,1.000000 0.000000,22.000000 0.000000,1.000000 0.000000,12.000000 0.000000,-1.000000 0.000000,1.000000-12.000000,-1.000000 0.000000,12.000000 12.000000,0.000000 0.000000,1.000000-11.000000,-1.000000-1.000000,12.000000 0.000000,0.000000 1.000000,-1.000000-1.000000,1.000000 0.000000,0.000000 0.000000,0.000000 1.000000,0.000000-1.000000,0.000000 0.000000,0.000000 1.000000,0.000000-1.000000,-12.000000 0.000000,0.000000 0.000000,12.000000 12.000000,0.000000 0.000000,-12.000000-11.000000,0.000000-1.000000,-11.000000 0.000000,-1.000000 0.000000,1.000000 12.000000,-1.000000 0.000000,1.000000 0.000000,-1.000000 0.000000,-11.000000 0.000000,0.000000 0.000000,-1.000000 0.000000,1.000000 0.000000,0.000000 0.000000,-1.000000 0.000000,1.000000 0.000000,0.000000 0.000000,-24.000000-11.000000</inkml:trace>
</inkml:ink>
</file>

<file path=ppt/ink/ink64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48:25"/>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48243.000000 35389.000000,'23.000000'0.000000,"-11.000000"0.000000,0.000000 0.000000,0.000000 0.000000,-1.000000 0.000000,-11.000000 12.000000,0.000000-1.000000,-11.000000 13.000000,-1.000000-1.000000,-12.000000-11.000000,1.000000 0.000000,0.000000 11.000000,-1.000000 1.000000,-23.000000-1.000000,0.000000 1.000000,0.000000-1.000000,1.000000 0.000000,-13.000000 1.000000,0.000000-1.000000,1.000000 1.000000,-1.000000-1.000000,0.000000 1.000000,1.000000-1.000000,11.000000-11.000000,0.000000 0.000000,0.000000 11.000000,0.000000 1.000000,0.000000-24.000000,0.000000 0.000000,0.000000 11.000000,0.000000 1.000000,12.000000 0.000000,0.000000-1.000000,-12.000000-11.000000,0.000000 0.000000,12.000000 0.000000,0.000000 0.000000,-12.000000 0.000000,0.000000 0.000000,12.000000-11.000000,0.000000-1.000000,11.000000 0.000000,1.000000 1.000000,-12.000000-13.000000,-1.000000 1.000000,13.000000-1.000000,0.000000 1.000000,-1.000000-1.000000,1.000000 1.000000,-1.000000-24.000000,1.000000 0.000000,-1.000000 12.000000,1.000000 0.000000,11.000000-12.000000,0.000000 0.000000,1.000000 12.000000,-1.000000 0.000000,12.000000-1.000000,0.000000 1.000000,0.000000 0.000000,0.000000 0.000000,0.000000 11.000000,0.000000 1.000000,12.000000-1.000000,-1.000000 1.000000,13.000000 0.000000,-1.000000-1.000000,12.000000 1.000000,1.000000-1.000000,-1.000000 1.000000,0.000000-1.000000,12.000000 1.000000,0.000000-1.000000,11.000000 1.000000,1.000000-1.000000,0.000000 1.000000,-1.000000 0.000000,1.000000-1.000000,0.000000 1.000000,11.000000-13.000000,0.000000 1.000000,1.000000 24.000000,-1.000000-1.000000,-11.000000-12.000000,-1.000000 1.000000,1.000000-1.000000,0.000000 1.000000,-24.000000 23.000000,0.000000 0.000000,12.000000-12.000000,0.000000 1.000000,23.000000-1.000000,1.000000 0.000000,-48.000000 12.000000,0.000000 0.000000,1.000000 0.000000,-1.000000 0.000000,1.000000 0.000000,-1.000000 0.000000,1.000000 0.000000,-1.000000 0.000000,1.000000 0.000000,-1.000000 0.000000,12.000000 0.000000,0.000000 0.000000,-11.000000 24.000000,-1.000000-1.000000,12.000000-11.000000,1.000000-1.000000,-13.000000 13.000000,1.000000-1.000000,-13.000000 1.000000,1.000000-1.000000,0.000000-11.000000,-1.000000 0.000000,-11.000000-1.000000,0.000000 1.000000,12.000000 23.000000,0.000000 1.000000,0.000000-13.000000,-1.000000 0.000000,1.000000 13.000000,0.000000-1.000000,-12.000000-23.000000,0.000000-1.000000,12.000000 1.000000,-1.000000 0.000000,-11.000000-1.000000,0.000000 1.000000,0.000000 0.000000,0.000000 0.000000,0.000000-1.000000,0.000000 1.000000,0.000000 12.000000,0.000000-1.000000,-11.000000 0.000000,-1.000000 1.000000,0.000000-12.000000,0.000000-1.000000,12.000000 1.000000,0.000000 0.000000,-11.000000 0.000000,-1.000000-1.000000,-23.000000 13.000000,0.000000-1.000000,23.000000 1.000000,0.000000-1.000000,0.000000-11.000000,1.000000 0.000000,-25.000000 11.000000,1.000000 0.000000,0.000000 13.000000,0.000000-1.000000,-12.000000-12.000000,0.000000 1.000000,12.000000 11.000000,0.000000 0.000000,11.000000-23.000000,1.000000-1.000000,-12.000000 13.000000,0.000000-1.000000,11.000000-11.000000,1.000000 0.000000,11.000000 0.000000,0.000000-1.000000,-35.000000 1.000000,0.000000 0.000000,36.000000-1.000000,-1.000000 1.000000,-23.000000 0.000000,0.000000 0.000000,23.000000-12.000000,0.000000 0.000000,0.000000 0.000000,1.000000 0.000000,-13.000000 11.000000,1.000000 1.000000,11.000000-12.000000,0.000000 0.000000,-11.000000 0.000000,-1.000000 0.000000,13.000000 0.000000,-1.000000 0.000000,0.000000 0.000000,0.000000 0.000000,1.000000 0.000000</inkml:trace>
</inkml:ink>
</file>

<file path=ppt/ink/ink64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48:26"/>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43599.000000 40619.000000,'24.000000'24.000000,"-13.000000"-24.000000,1.000000 0.000000,-12.000000 11.000000,0.000000 1.000000,12.000000-12.000000,0.000000 0.000000,-1.000000 0.000000,1.000000 0.000000,0.000000 0.000000,0.000000 0.000000,-1.000000 0.000000,1.000000 0.000000,11.000000-12.000000,1.000000 1.000000,11.000000-1.000000,0.000000 0.000000,12.000000 0.000000,0.000000 1.000000,12.000000-1.000000,-1.000000 0.000000,13.000000 0.000000,-1.000000 1.000000,12.000000-1.000000,0.000000 0.000000,0.000000-11.000000,0.000000-1.000000,24.000000 13.000000,-1.000000-1.000000,13.000000 0.000000,-1.000000 0.000000,0.000000 1.000000,1.000000-1.000000,11.000000 0.000000,0.000000 1.000000,-12.000000-13.000000,0.000000 1.000000,-11.000000-1.000000,-1.000000 1.000000,36.000000 11.000000,0.000000 0.000000,-24.000000-11.000000,0.000000-1.000000,-11.000000 13.000000,-1.000000-1.000000,24.000000 0.000000,0.000000 0.000000,0.000000 1.000000,0.000000-1.000000,0.000000 12.000000,0.000000 0.000000,-12.000000 0.000000,1.000000 0.000000,-13.000000 0.000000,1.000000 0.000000,23.000000 0.000000,0.000000 0.000000,0.000000 0.000000,0.000000 0.000000,-12.000000 0.000000,0.000000 0.000000,-11.000000 0.000000,-1.000000 0.000000,36.000000 0.000000,0.000000 0.000000,-12.000000 0.000000,0.000000 0.000000,-24.000000 0.000000,1.000000 0.000000,23.000000 12.000000,0.000000-1.000000,0.000000-11.000000,0.000000 0.000000,0.000000 0.000000,0.000000 0.000000,0.000000 12.000000,0.000000 0.000000,-12.000000-12.000000,0.000000 0.000000,24.000000 0.000000,0.000000 0.000000,11.000000 12.000000,1.000000-1.000000,-24.000000-11.000000,0.000000 0.000000,11.000000 12.000000,1.000000 0.000000,12.000000-12.000000,-1.000000 0.000000,-35.000000 12.000000,1.000000-1.000000,11.000000-11.000000,0.000000 0.000000,0.000000 12.000000,0.000000 0.000000,-12.000000-12.000000,0.000000 0.000000,0.000000 0.000000,1.000000 0.000000,-1.000000 0.000000,0.000000 0.000000,-11.000000 0.000000,-1.000000 0.000000,1.000000 11.000000,-1.000000 1.000000,-11.000000-12.000000,0.000000 0.000000,-24.000000 0.000000,1.000000 0.000000,-13.000000 12.000000,1.000000 0.000000,0.000000-12.000000,-1.000000 0.000000,1.000000 0.000000,-1.000000 0.000000,-11.000000 0.000000,0.000000 0.000000,12.000000 0.000000,0.000000 0.000000,-24.000000 0.000000,0.000000 0.000000,-12.000000 0.000000,1.000000 0.000000,11.000000 11.000000,0.000000 1.000000,-23.000000-12.000000,0.000000 0.000000,11.000000 0.000000,1.000000 0.000000,-13.000000 0.000000,1.000000 0.000000,0.000000 0.000000,-1.000000 0.000000,1.000000 0.000000,0.000000 0.000000,0.000000 0.000000,-1.000000 0.000000,-11.000000 12.000000,0.000000 0.000000,-11.000000-12.000000,-1.000000 0.000000,-23.000000 0.000000,0.000000 0.000000,23.000000 0.000000,0.000000 0.000000,-23.000000 0.000000</inkml:trace>
</inkml:ink>
</file>

<file path=ppt/ink/ink64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48:27"/>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46672.000000 37945.000000,'0.000000'-23.000000,"-12.000000"11.000000,0.000000 0.000000,12.000000 1.000000,0.000000-1.000000,-12.000000 12.000000,1.000000 0.000000,11.000000-12.000000,0.000000 1.000000,-12.000000 11.000000,0.000000 0.000000,12.000000-12.000000,0.000000 0.000000,0.000000 0.000000,0.000000 1.000000,-11.000000 11.000000,-1.000000 0.000000,12.000000-12.000000,0.000000 0.000000,-12.000000 12.000000,0.000000 0.000000,12.000000 12.000000,0.000000 0.000000,0.000000 11.000000,0.000000 1.000000,0.000000 11.000000,0.000000 0.000000,0.000000-12.000000,0.000000 1.000000,0.000000 11.000000,0.000000 0.000000,0.000000 12.000000,0.000000 0.000000,12.000000-12.000000,0.000000 0.000000,-12.000000 1.000000,0.000000-1.000000,12.000000 0.000000,-1.000000 0.000000,-11.000000 0.000000,0.000000 0.000000,12.000000-11.000000,0.000000-1.000000,-12.000000 1.000000,0.000000-1.000000,0.000000 1.000000,0.000000-1.000000,11.000000-11.000000,1.000000 0.000000,-12.000000-1.000000,0.000000 1.000000,0.000000-24.000000,0.000000 1.000000,0.000000-1.000000,0.000000 0.000000,0.000000 0.000000,0.000000 1.000000,0.000000-1.000000,0.000000 0.000000,0.000000 1.000000,0.000000-1.000000,0.000000 0.000000,0.000000 0.000000,0.000000 1.000000,0.000000-1.000000,0.000000 0.000000</inkml:trace>
</inkml:ink>
</file>

<file path=ppt/ink/ink64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48:28"/>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46250.000000 38086.000000,'-24.000000'-23.000000,"12.000000"11.000000,1.000000 0.000000,11.000000 0.000000,0.000000 1.000000,-12.000000-1.000000,0.000000 0.000000,12.000000 1.000000,0.000000-1.000000,0.000000 0.000000,0.000000 0.000000,12.000000 1.000000,0.000000-1.000000,-1.000000 0.000000,1.000000 0.000000,12.000000 1.000000,-1.000000-1.000000,12.000000 0.000000,0.000000 1.000000,-11.000000-1.000000,-1.000000 0.000000,1.000000 12.000000,-1.000000 0.000000,1.000000 0.000000,-1.000000 0.000000,0.000000 0.000000,1.000000 0.000000,-1.000000 12.000000,1.000000 0.000000,-12.000000-1.000000,-1.000000 1.000000,1.000000 11.000000,0.000000 1.000000,-12.000000-1.000000,0.000000 1.000000,0.000000-1.000000,0.000000 1.000000,0.000000-1.000000,0.000000 1.000000,-12.000000-1.000000,0.000000 1.000000,1.000000-1.000000,-1.000000 0.000000,-12.000000 1.000000,1.000000-1.000000,-1.000000-11.000000,1.000000 0.000000,0.000000 0.000000,-1.000000-1.000000,12.000000 1.000000,1.000000 0.000000,-1.000000-1.000000,0.000000 1.000000,1.000000-12.000000,-1.000000 0.000000,35.000000 0.000000,1.000000 0.000000,-1.000000-12.000000,1.000000 1.000000,11.000000 11.000000,0.000000 0.000000,-12.000000 0.000000,1.000000 0.000000,-1.000000 0.000000,1.000000 0.000000,11.000000 0.000000,0.000000 0.000000,-11.000000 0.000000,-1.000000 0.000000,-11.000000 0.000000,-1.000000 0.000000,1.000000 11.000000,0.000000 1.000000,0.000000 12.000000,-1.000000-1.000000,-11.000000-11.000000,0.000000 0.000000,0.000000 11.000000,0.000000 0.000000,-23.000000 1.000000,-1.000000-1.000000,-11.000000 1.000000,0.000000-1.000000,0.000000 1.000000,0.000000-1.000000,0.000000 1.000000,-1.000000-1.000000,1.000000 1.000000,0.000000-1.000000,0.000000-11.000000,0.000000-1.000000,0.000000 1.000000,-1.000000 0.000000,13.000000-12.000000,-1.000000 0.000000,1.000000 12.000000,0.000000-1.000000,-1.000000-11.000000,1.000000 0.000000,11.000000-11.000000</inkml:trace>
</inkml:ink>
</file>

<file path=ppt/ink/ink64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48:28"/>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45452.000000 38086.000000,'0.000000'-47.000000,"12.000000"24.000000,0.000000-1.000000,-1.000000 1.000000,1.000000-1.000000,0.000000-11.000000,-1.000000 0.000000,25.000000 0.000000,-1.000000 0.000000,12.000000-1.000000,0.000000 1.000000,0.000000 0.000000,-1.000000 0.000000,13.000000 11.000000,0.000000 1.000000,11.000000 0.000000,0.000000-1.000000,-11.000000 12.000000,0.000000 1.000000,-1.000000-1.000000,1.000000 0.000000,11.000000 12.000000,1.000000 0.000000,-24.000000 0.000000,-1.000000 0.000000,13.000000 12.000000,0.000000 0.000000,-1.000000 11.000000,1.000000 1.000000,0.000000-1.000000,-1.000000 0.000000,-11.000000 13.000000,0.000000-1.000000,12.000000 12.000000,-1.000000 0.000000,-22.000000-12.000000,-1.000000 0.000000,0.000000 0.000000,0.000000 0.000000,-11.000000 1.000000,-1.000000-1.000000,-11.000000-12.000000,-1.000000 1.000000,1.000000-1.000000,0.000000 1.000000,-12.000000 11.000000,0.000000 0.000000,0.000000-12.000000,0.000000 1.000000,-12.000000-1.000000,0.000000 1.000000,-23.000000 11.000000,0.000000 0.000000,0.000000 0.000000,0.000000 0.000000,-12.000000 1.000000,0.000000-1.000000,-23.000000 0.000000,-1.000000 0.000000,24.000000 0.000000,0.000000 1.000000,-11.000000-1.000000,-1.000000 0.000000,0.000000 0.000000,1.000000 0.000000,11.000000-11.000000,0.000000-1.000000,12.000000 1.000000,0.000000-1.000000,-12.000000-11.000000,0.000000 0.000000,0.000000-1.000000,0.000000 1.000000,0.000000-12.000000,0.000000 0.000000,-11.000000 0.000000,-1.000000 0.000000,12.000000 0.000000,0.000000 0.000000,0.000000-12.000000,0.000000 1.000000,12.000000-13.000000,0.000000 1.000000,12.000000-1.000000,-1.000000 1.000000,12.000000-24.000000,1.000000 0.000000,-13.000000-12.000000,1.000000 1.000000,23.000000-1.000000,0.000000 0.000000,0.000000 1.000000,0.000000-1.000000,0.000000 0.000000,0.000000 1.000000,11.000000-1.000000,1.000000 1.000000,12.000000 11.000000,-1.000000 0.000000,12.000000 12.000000,0.000000-1.000000,1.000000 1.000000,-1.000000 0.000000,0.000000 0.000000,0.000000 0.000000,12.000000-12.000000,0.000000 0.000000,-12.000000 12.000000,0.000000-1.000000,-11.000000 13.000000</inkml:trace>
</inkml:ink>
</file>

<file path=ppt/ink/ink64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48:53"/>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4778.000000 10073.000000,'-34.000000'0.000000,"17.000000"0.000000,0.000000 0.000000,0.000000 0.000000,-1.000000 0.000000,18.000000 17.000000,0.000000 0.000000,18.000000-17.000000,-1.000000 0.000000,17.000000 0.000000,0.000000 0.000000,1.000000 0.000000,-1.000000 0.000000,-17.000000 0.000000,1.000000 0.000000,16.000000 0.000000,0.000000 0.000000,18.000000 0.000000,0.000000 0.000000,-1.000000 0.000000,1.000000 0.000000,-1.000000 0.000000,1.000000 0.000000,17.000000 0.000000,-1.000000 0.000000,18.000000 0.000000,0.000000 0.000000,0.000000 0.000000,0.000000 0.000000,17.000000-17.000000,0.000000 0.000000,1.000000 17.000000,-1.000000 0.000000,0.000000-17.000000,0.000000-1.000000,0.000000 18.000000,0.000000 0.000000,-17.000000-17.000000,0.000000 0.000000,0.000000 17.000000,0.000000 0.000000,-17.000000 0.000000,0.000000 0.000000,-18.000000 0.000000,1.000000 0.000000,17.000000 0.000000,-1.000000 0.000000,1.000000 0.000000,0.000000 0.000000,0.000000 0.000000,-1.000000 0.000000,18.000000-17.000000,0.000000 0.000000,0.000000 17.000000,0.000000 0.000000,0.000000 0.000000,0.000000 0.000000,-17.000000 0.000000,0.000000 0.000000,-1.000000 0.000000,1.000000 0.000000,17.000000 0.000000,0.000000 0.000000,-34.000000 0.000000,-1.000000 0.000000,1.000000 0.000000,-1.000000 0.000000,18.000000 0.000000,0.000000 0.000000,-18.000000 0.000000,1.000000 0.000000,17.000000 0.000000,0.000000 0.000000,-1.000000 0.000000,1.000000 0.000000,-17.000000 0.000000,-1.000000 0.000000,18.000000 0.000000,0.000000 0.000000,-18.000000 0.000000,1.000000 0.000000,-1.000000 0.000000,1.000000 0.000000,0.000000 0.000000,-1.000000 0.000000,18.000000 0.000000,0.000000 0.000000,-35.000000 0.000000,0.000000 0.000000,18.000000 0.000000,0.000000 0.000000,-1.000000 0.000000,1.000000 0.000000,-1.000000 0.000000,1.000000 0.000000,-18.000000 0.000000,1.000000 0.000000,16.000000 0.000000,1.000000 0.000000,17.000000 0.000000,-1.000000 0.000000,-16.000000-18.000000,-1.000000 1.000000,18.000000 17.000000,0.000000 0.000000,0.000000 0.000000,-1.000000 0.000000,-16.000000 0.000000,0.000000 0.000000,16.000000 0.000000,1.000000 0.000000,0.000000 0.000000,0.000000 0.000000,-1.000000 0.000000,1.000000 0.000000,0.000000 0.000000,0.000000 0.000000,-1.000000 0.000000,1.000000 0.000000,0.000000 0.000000,0.000000 0.000000,17.000000 0.000000,0.000000 0.000000,0.000000 0.000000,0.000000 0.000000,-18.000000 0.000000,1.000000 0.000000,0.000000 0.000000,0.000000 0.000000,-1.000000 0.000000,1.000000 0.000000,-34.000000 0.000000,-1.000000 0.000000,18.000000 0.000000,-1.000000 0.000000,1.000000 0.000000,-1.000000 0.000000,-16.000000 0.000000,-1.000000 0.000000,18.000000 0.000000,-1.000000 0.000000,-16.000000 0.000000,-1.000000 0.000000,0.000000 0.000000,1.000000 0.000000,16.000000 0.000000,1.000000 0.000000,-1.000000 0.000000,1.000000 0.000000,0.000000 0.000000,-1.000000 0.000000,1.000000 0.000000,-1.000000 0.000000,1.000000 0.000000,-1.000000 0.000000,-16.000000 0.000000,-1.000000 0.000000,18.000000 0.000000,-1.000000 0.000000,-16.000000 0.000000,-1.000000 0.000000,18.000000 0.000000,-1.000000 0.000000,1.000000 0.000000,-1.000000 0.000000,-16.000000 0.000000,-1.000000 0.000000,18.000000 0.000000,-1.000000 0.000000,1.000000 0.000000,-1.000000 0.000000,1.000000 0.000000,0.000000 0.000000,16.000000 0.000000,1.000000 0.000000,-17.000000-17.000000,-1.000000 0.000000,1.000000 17.000000,-1.000000 0.000000,18.000000 0.000000,0.000000 0.000000,-18.000000 0.000000,1.000000 0.000000,-18.000000 0.000000,1.000000 0.000000,-1.000000 0.000000,1.000000 0.000000,16.000000 0.000000,1.000000 0.000000,-18.000000 0.000000,0.000000 0.000000,1.000000 0.000000,-1.000000 0.000000,1.000000-17.000000,-1.000000-1.000000,18.000000 18.000000,-1.000000 0.000000,-17.000000 0.000000,1.000000 0.000000,-1.000000 0.000000,1.000000 0.000000,16.000000 0.000000,1.000000 0.000000,-18.000000 0.000000,1.000000 0.000000,16.000000 0.000000,1.000000 0.000000,-1.000000 0.000000,1.000000 0.000000,-1.000000 0.000000,1.000000 0.000000,0.000000 0.000000,-1.000000 0.000000,1.000000 0.000000,-1.000000 0.000000,-16.000000 0.000000,-1.000000 0.000000,18.000000 0.000000,-1.000000 0.000000,-16.000000 0.000000,-1.000000 0.000000,0.000000 0.000000,1.000000 0.000000,-1.000000 0.000000,0.000000 0.000000,1.000000 0.000000,-1.000000 0.000000,1.000000 0.000000,-1.000000 0.000000,18.000000 0.000000,-1.000000 0.000000,-17.000000 0.000000,1.000000 0.000000,-1.000000 18.000000,1.000000-1.000000,16.000000-17.000000,1.000000 0.000000,-1.000000 0.000000,1.000000 0.000000,-18.000000 0.000000,1.000000 0.000000,16.000000 0.000000,1.000000 0.000000,-1.000000 0.000000,1.000000 0.000000,0.000000 0.000000,-1.000000 0.000000,-17.000000 0.000000,1.000000 0.000000,-1.000000 0.000000,1.000000 0.000000,16.000000 0.000000,1.000000 0.000000,-18.000000 0.000000,1.000000 0.000000,-1.000000 0.000000,0.000000 0.000000,18.000000 0.000000,-1.000000 0.000000,-16.000000 0.000000,-1.000000 0.000000,18.000000 0.000000,-1.000000 0.000000,1.000000 0.000000,-1.000000 0.000000,1.000000 0.000000,0.000000 0.000000,-1.000000 0.000000,1.000000 0.000000,-1.000000 0.000000,1.000000 0.000000,0.000000 0.000000,-1.000000 0.000000,18.000000 0.000000,0.000000 0.000000,-1.000000 0.000000,1.000000 0.000000,-17.000000 0.000000,-1.000000 0.000000,1.000000 0.000000,-1.000000 0.000000,18.000000 0.000000,0.000000 0.000000,-35.000000 0.000000,1.000000 0.000000,16.000000 0.000000,1.000000 0.000000,-18.000000 0.000000,1.000000 0.000000,-1.000000 0.000000,0.000000 0.000000,1.000000 0.000000,-1.000000 0.000000,18.000000 0.000000,-1.000000 0.000000,-16.000000 0.000000,-1.000000 0.000000,18.000000 0.000000,-1.000000 0.000000,1.000000 0.000000,-1.000000 0.000000,18.000000 0.000000,0.000000 0.000000,-18.000000 0.000000,1.000000 0.000000,17.000000 0.000000,0.000000 0.000000,-1.000000 0.000000,1.000000 0.000000,-17.000000 0.000000,-1.000000 0.000000,18.000000 0.000000,0.000000 0.000000,-18.000000 0.000000,1.000000 0.000000,-1.000000 0.000000,1.000000 0.000000,0.000000 0.000000,-1.000000 0.000000,-16.000000 0.000000,-1.000000 0.000000,17.000000 0.000000,1.000000 0.000000,0.000000 17.000000,-1.000000 0.000000,1.000000-17.000000,-1.000000 0.000000,1.000000 0.000000,-1.000000 0.000000,1.000000 0.000000,0.000000 0.000000,-1.000000 0.000000,1.000000 0.000000,-1.000000 0.000000,1.000000 0.000000,17.000000 0.000000,-1.000000 0.000000,-16.000000 0.000000,0.000000 0.000000,-18.000000 0.000000,0.000000 0.000000,35.000000 0.000000,0.000000 0.000000,-35.000000 0.000000,1.000000 0.000000,16.000000 0.000000,1.000000 0.000000,17.000000 0.000000,-1.000000 0.000000,-16.000000 0.000000,-1.000000 0.000000,18.000000 0.000000,0.000000 0.000000,0.000000 0.000000,-1.000000 0.000000,1.000000 0.000000,0.000000 0.000000,-17.000000 0.000000,-1.000000 0.000000,18.000000 0.000000,0.000000 0.000000,-1.000000 0.000000,1.000000 0.000000,-17.000000 0.000000,-1.000000 0.000000,1.000000 0.000000,-1.000000 0.000000,-16.000000 0.000000,-1.000000 0.000000,18.000000 0.000000,-1.000000 0.000000,-16.000000 0.000000,-1.000000 0.000000,1.000000 0.000000,-1.000000 0.000000,0.000000 0.000000,1.000000 0.000000,-1.000000 0.000000,0.000000 0.000000,1.000000 0.000000,-1.000000 0.000000,18.000000 0.000000,-1.000000 0.000000,-16.000000 0.000000,-1.000000 0.000000,18.000000 0.000000,-1.000000 0.000000,1.000000 0.000000,-1.000000 0.000000,1.000000 0.000000,0.000000 0.000000,16.000000 0.000000,1.000000 0.000000,-17.000000 0.000000,-1.000000 0.000000,1.000000 0.000000,-1.000000 0.000000,1.000000 0.000000,0.000000 0.000000,-1.000000 0.000000,1.000000 0.000000,16.000000 0.000000,1.000000 0.000000,-17.000000 0.000000,-1.000000 0.000000,18.000000 0.000000,0.000000 0.000000,0.000000 0.000000,-1.000000 0.000000,1.000000 0.000000,0.000000 0.000000,0.000000 0.000000,-1.000000 0.000000,-16.000000 0.000000,0.000000 0.000000,16.000000 0.000000,1.000000 0.000000,-17.000000 0.000000,-1.000000 0.000000,-16.000000 0.000000,-1.000000 0.000000,0.000000 0.000000,1.000000 0.000000,-1.000000 17.000000,1.000000 1.000000,-1.000000-18.000000,0.000000 0.000000,1.000000 0.000000,-1.000000 0.000000,0.000000 0.000000,1.000000 0.000000,-1.000000 0.000000,1.000000 0.000000,-1.000000 0.000000,0.000000 0.000000,1.000000 0.000000,-1.000000 0.000000,18.000000 0.000000,-1.000000 0.000000,1.000000 0.000000,-1.000000 0.000000,1.000000 0.000000,0.000000 0.000000,16.000000 0.000000,1.000000 0.000000,0.000000 0.000000,0.000000 0.000000,-18.000000 0.000000,1.000000 0.000000,16.000000 0.000000,1.000000 0.000000,0.000000 0.000000,0.000000 0.000000,0.000000 0.000000,-1.000000 0.000000,-16.000000 0.000000,-1.000000 0.000000,18.000000 17.000000,0.000000 0.000000,0.000000-17.000000,-1.000000 0.000000,1.000000 0.000000,0.000000 0.000000,0.000000 0.000000,0.000000 0.000000,16.000000 17.000000,1.000000 0.000000,-17.000000-17.000000,0.000000 0.000000,0.000000 0.000000,-1.000000 0.000000,1.000000 0.000000,0.000000 0.000000,-17.000000 18.000000,-1.000000-1.000000,1.000000-17.000000,-1.000000 0.000000,1.000000 0.000000,-1.000000 0.000000,-16.000000 17.000000,-1.000000 0.000000,1.000000-17.000000,-1.000000 0.000000,18.000000 0.000000,-1.000000 0.000000,-17.000000 0.000000,1.000000 0.000000,-18.000000 0.000000,0.000000 0.000000,18.000000 17.000000,-1.000000 1.000000,-17.000000-18.000000,0.000000 0.000000,1.000000 0.000000,-1.000000 0.000000,0.000000 0.000000,0.000000 0.000000,0.000000 0.000000,1.000000 0.000000,-1.000000 0.000000,0.000000 0.000000,0.000000 0.000000,0.000000 0.000000,0.000000 0.000000,1.000000 0.000000,-1.000000 0.000000,0.000000 0.000000,0.000000 0.000000,0.000000 0.000000,1.000000 0.000000,-1.000000 0.000000,0.000000 0.000000</inkml:trace>
</inkml:ink>
</file>

<file path=ppt/ink/ink6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49:18"/>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23759.000000 3550.000000,'0.000000'-20.000000,"10.000000"20.000000,1.000000 0.000000,-11.000000-10.000000,0.000000 0.000000,10.000000 10.000000,0.000000 0.000000,-1.000000 0.000000,1.000000 0.000000,-10.000000 10.000000,0.000000 0.000000,0.000000 10.000000,0.000000 0.000000,11.000000-10.000000,-1.000000 0.000000,-10.000000 10.000000,0.000000 0.000000,0.000000-10.000000,0.000000 0.000000,0.000000 10.000000,0.000000 0.000000,0.000000-10.000000,0.000000 0.000000,0.000000 10.000000,0.000000 0.000000,0.000000-10.000000,0.000000 0.000000,0.000000 0.000000</inkml:trace>
</inkml:ink>
</file>

<file path=ppt/ink/ink65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48:59"/>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32696.000000 10142.000000,'34.000000'0.000000,"-34.000000"-18.000000,0.000000 1.000000,18.000000 17.000000,-1.000000 0.000000,0.000000-17.000000,0.000000 0.000000,0.000000 17.000000,1.000000 0.000000,-1.000000 0.000000,0.000000 0.000000,0.000000 0.000000,0.000000 0.000000,1.000000 0.000000,-1.000000 0.000000,17.000000 0.000000,0.000000 0.000000,1.000000 0.000000,-1.000000 0.000000,18.000000 0.000000,-1.000000 0.000000,1.000000 0.000000,0.000000 0.000000,16.000000 0.000000,1.000000 0.000000,0.000000 0.000000,0.000000 0.000000,17.000000 0.000000,-1.000000 0.000000,-16.000000 0.000000,0.000000 0.000000,17.000000 0.000000,0.000000 0.000000,-17.000000 0.000000,-1.000000 0.000000,1.000000 0.000000,0.000000 0.000000,0.000000 0.000000,-1.000000 0.000000,-16.000000 0.000000,0.000000 0.000000,16.000000-17.000000,1.000000-1.000000,0.000000 18.000000,0.000000 0.000000,-1.000000 0.000000,1.000000 0.000000,17.000000 0.000000,0.000000 0.000000,0.000000-17.000000,0.000000 0.000000,-17.000000 17.000000,0.000000 0.000000,-1.000000 0.000000,1.000000 0.000000,0.000000 0.000000,0.000000 0.000000,-18.000000 0.000000,1.000000 0.000000,16.000000 0.000000,1.000000 0.000000,-17.000000 0.000000,-1.000000 0.000000,1.000000 0.000000,0.000000 0.000000,16.000000 0.000000,1.000000 0.000000,0.000000 0.000000,0.000000 0.000000,-1.000000 0.000000,1.000000 0.000000,0.000000 0.000000,0.000000 0.000000,-1.000000 0.000000,1.000000 0.000000,0.000000 0.000000,0.000000 0.000000,-18.000000 0.000000,1.000000 0.000000,-1.000000 0.000000,1.000000 0.000000,0.000000 0.000000,-1.000000 0.000000,18.000000 0.000000,0.000000 0.000000,-1.000000 0.000000,1.000000 0.000000,-17.000000 0.000000,-1.000000 0.000000,18.000000 0.000000,0.000000 0.000000,0.000000 0.000000,-1.000000 0.000000,1.000000 0.000000,0.000000 0.000000,0.000000 0.000000,-1.000000 0.000000,-16.000000 0.000000,0.000000 0.000000,-1.000000 0.000000,1.000000 0.000000,-1.000000 0.000000,1.000000 0.000000,-1.000000 0.000000,1.000000 0.000000,-18.000000 0.000000,1.000000 0.000000,16.000000 0.000000,1.000000 0.000000,-1.000000 0.000000,1.000000 0.000000,0.000000 0.000000,-1.000000 0.000000,1.000000 0.000000,-1.000000 0.000000,1.000000 0.000000,-1.000000 0.000000,1.000000 0.000000,0.000000 0.000000,16.000000 0.000000,1.000000 0.000000,-17.000000 0.000000,-1.000000 0.000000,1.000000 0.000000,-1.000000 0.000000,1.000000 0.000000,0.000000 0.000000,-18.000000 0.000000,0.000000 0.000000,1.000000 0.000000,-1.000000 0.000000,18.000000 0.000000,-1.000000 0.000000,-16.000000 17.000000,-1.000000 0.000000,0.000000-17.000000,1.000000 0.000000,-1.000000 0.000000,1.000000 0.000000,-1.000000 0.000000,0.000000 0.000000,-17.000000 0.000000,1.000000 0.000000,16.000000 0.000000,0.000000 0.000000,1.000000 0.000000,-1.000000 0.000000,-17.000000 0.000000,1.000000 0.000000,16.000000 0.000000,0.000000 0.000000,-16.000000 0.000000,-1.000000 0.000000,0.000000 0.000000,0.000000 0.000000,17.000000 0.000000,1.000000 0.000000,-1.000000 0.000000,1.000000 0.000000,-18.000000 0.000000,0.000000 0.000000,17.000000 0.000000,1.000000 0.000000,-1.000000 0.000000,1.000000 0.000000,-18.000000 0.000000,0.000000 0.000000,17.000000 0.000000,1.000000 0.000000,-18.000000 0.000000,0.000000 0.000000,0.000000 0.000000,0.000000 0.000000,1.000000 0.000000,-1.000000 0.000000,0.000000 0.000000,0.000000 0.000000,0.000000-17.000000,1.000000 0.000000,-1.000000 17.000000,0.000000 0.000000,0.000000 0.000000,0.000000 0.000000,-17.000000-17.000000,0.000000 0.000000,18.000000 17.000000,-1.000000 0.000000,0.000000-18.000000,0.000000 1.000000,0.000000 0.000000,0.000000 0.000000,1.000000 0.000000,-1.000000-1.000000,0.000000 1.000000,0.000000 0.000000,-17.000000 0.000000,0.000000 0.000000,0.000000 0.000000,0.000000-1.000000,0.000000 1.000000,0.000000 0.000000,0.000000 0.000000,0.000000 0.000000,0.000000-1.000000,0.000000 1.000000,0.000000 0.000000,0.000000 0.000000,-17.000000 0.000000,0.000000-1.000000,0.000000 1.000000,-1.000000 0.000000,18.000000-17.000000,0.000000-1.000000,-17.000000 18.000000,0.000000 0.000000,17.000000-17.000000,0.000000-1.000000,-17.000000 18.000000,0.000000 0.000000,0.000000 0.000000,-1.000000-1.000000,18.000000-16.000000,0.000000 0.000000,-17.000000 16.000000,0.000000 1.000000,0.000000 0.000000,0.000000 0.000000,-1.000000 0.000000,1.000000-1.000000,17.000000 1.000000,0.000000 0.000000,-17.000000-17.000000,0.000000-1.000000,0.000000 18.000000,-1.000000 0.000000,1.000000 0.000000,0.000000 0.000000,0.000000-1.000000,0.000000 1.000000,-1.000000 17.000000,1.000000 0.000000,-17.000000-17.000000,0.000000 0.000000,16.000000 0.000000,1.000000-1.000000,0.000000 1.000000,0.000000 0.000000,0.000000 0.000000,-1.000000 0.000000,1.000000-1.000000,0.000000 1.000000,-17.000000 17.000000,-1.000000 0.000000,18.000000-17.000000,0.000000 0.000000,-18.000000 17.000000,1.000000 0.000000,17.000000-17.000000,0.000000 0.000000,-18.000000 17.000000,1.000000 0.000000,17.000000-18.000000,0.000000 1.000000,-18.000000 17.000000,1.000000 0.000000,-1.000000-17.000000,1.000000 0.000000,0.000000 17.000000,-1.000000 0.000000,18.000000 0.000000,0.000000 0.000000,-35.000000-17.000000,1.000000-1.000000,16.000000 18.000000,1.000000 0.000000,0.000000-17.000000,-1.000000 0.000000,1.000000 17.000000,-1.000000 0.000000,1.000000 0.000000,0.000000 0.000000,-1.000000 0.000000,1.000000 0.000000,-18.000000-17.000000,1.000000 0.000000,16.000000 17.000000,1.000000 0.000000,-18.000000 0.000000,1.000000 0.000000,-1.000000 0.000000,1.000000 0.000000,16.000000 0.000000,1.000000 0.000000,-18.000000-18.000000,1.000000 1.000000,16.000000 17.000000,1.000000 0.000000,-17.000000 0.000000,-1.000000 0.000000,18.000000 0.000000,-1.000000 0.000000,1.000000 0.000000,-1.000000 0.000000,-16.000000-17.000000,-1.000000 0.000000,18.000000 17.000000,0.000000 0.000000,-1.000000 0.000000,1.000000 0.000000,-1.000000 0.000000,1.000000 0.000000,0.000000 0.000000,-1.000000 0.000000,1.000000 0.000000,-1.000000 0.000000,1.000000-17.000000,0.000000-1.000000,-18.000000 18.000000,1.000000 0.000000,16.000000 0.000000,1.000000 0.000000,-1.000000 0.000000,1.000000 0.000000,-18.000000 0.000000,1.000000 0.000000,17.000000-17.000000,-1.000000 0.000000,-16.000000 17.000000,-1.000000 0.000000,-17.000000 0.000000,0.000000 0.000000,35.000000 0.000000,0.000000 0.000000,-18.000000 0.000000,1.000000 0.000000,-1.000000-17.000000,0.000000 0.000000,1.000000 17.000000,-1.000000 0.000000,18.000000 0.000000,-1.000000 0.000000,-16.000000-17.000000,-1.000000-1.000000,18.000000 18.000000,0.000000 0.000000,-18.000000 0.000000,0.000000 0.000000,1.000000 0.000000,-1.000000 0.000000,18.000000 0.000000,0.000000 0.000000,-1.000000 0.000000,1.000000 0.000000,-18.000000 0.000000,1.000000 0.000000,16.000000-17.000000,1.000000 0.000000,-1.000000 17.000000,1.000000 0.000000,-17.000000 0.000000,-1.000000 0.000000,18.000000 0.000000,-1.000000 0.000000,-16.000000 0.000000,-1.000000 0.000000,0.000000 0.000000,1.000000 0.000000,-1.000000 0.000000,1.000000 0.000000,16.000000 0.000000,1.000000 0.000000,-18.000000 0.000000,1.000000 0.000000,-1.000000 0.000000,1.000000 0.000000,16.000000 0.000000,1.000000 0.000000,-18.000000 0.000000,1.000000 0.000000,16.000000 0.000000,1.000000 0.000000,-18.000000 0.000000,1.000000 0.000000,17.000000 0.000000,-1.000000 0.000000,-16.000000 0.000000,-1.000000 0.000000,0.000000 0.000000,1.000000 0.000000,-18.000000 0.000000,0.000000 0.000000,18.000000 0.000000,-1.000000 0.000000,1.000000 0.000000,-1.000000 0.000000,0.000000 0.000000,1.000000 0.000000,-1.000000 0.000000,1.000000 0.000000,16.000000 0.000000,1.000000 0.000000,-18.000000 17.000000,1.000000 0.000000,16.000000-17.000000,1.000000 0.000000,-17.000000 0.000000,-1.000000 0.000000,0.000000 0.000000,1.000000 0.000000,16.000000 0.000000,1.000000 0.000000,-18.000000 18.000000,1.000000-1.000000,-1.000000-17.000000,1.000000 0.000000,16.000000 0.000000,1.000000 0.000000,-18.000000 17.000000,1.000000 0.000000,16.000000-17.000000,1.000000 0.000000,0.000000 0.000000,-1.000000 0.000000,-16.000000 17.000000,-1.000000 0.000000,18.000000-17.000000,-1.000000 0.000000,1.000000 0.000000,0.000000 0.000000,-18.000000 18.000000,1.000000-1.000000,16.000000-17.000000,1.000000 0.000000,-1.000000 17.000000,1.000000 0.000000,0.000000-17.000000,-1.000000 0.000000,1.000000 0.000000,-1.000000 0.000000,1.000000 17.000000,0.000000 1.000000,-1.000000-18.000000,1.000000 0.000000,17.000000 17.000000,0.000000 0.000000,-18.000000 0.000000,1.000000 0.000000,17.000000-17.000000,-1.000000 0.000000,-16.000000 18.000000,0.000000-1.000000,16.000000 0.000000,1.000000 0.000000,0.000000-17.000000,0.000000 0.000000,-17.000000 17.000000,-1.000000 1.000000,18.000000-1.000000,0.000000 0.000000,0.000000 0.000000,-1.000000 0.000000,1.000000 0.000000,0.000000 1.000000,0.000000-1.000000,0.000000 0.000000,-1.000000 0.000000,1.000000 0.000000,0.000000 18.000000,0.000000-1.000000,0.000000-17.000000,-1.000000 1.000000,1.000000 16.000000,0.000000 0.000000,0.000000-16.000000,0.000000-1.000000,0.000000 17.000000,-1.000000 0.000000,18.000000 1.000000,0.000000-1.000000,-17.000000 1.000000,0.000000-1.000000,0.000000 0.000000,0.000000 1.000000,17.000000-18.000000,0.000000 0.000000,-18.000000 18.000000,1.000000-1.000000,17.000000 0.000000,0.000000 1.000000,-17.000000-1.000000,0.000000 0.000000,17.000000-16.000000,0.000000-1.000000,-17.000000 0.000000,-1.000000 0.000000,18.000000 18.000000,0.000000-1.000000,0.000000-17.000000,0.000000 0.000000,0.000000 1.000000,0.000000-1.000000,0.000000 0.000000,0.000000 0.000000,0.000000 0.000000,0.000000 0.000000,0.000000 1.000000,0.000000-1.000000,18.000000 0.000000,-1.000000 0.000000,0.000000 0.000000,0.000000 1.000000,0.000000-18.000000,1.000000 0.000000,-1.000000 17.000000,0.000000 0.000000,0.000000-17.000000,0.000000 0.000000,18.000000 17.000000,-1.000000 0.000000,-17.000000-17.000000,0.000000 0.000000,1.000000 0.000000,-1.000000 0.000000,17.000000 18.000000,1.000000-1.000000,-1.000000-17.000000,0.000000 0.000000,-16.000000 0.000000,-1.000000 0.000000,17.000000 17.000000,1.000000 0.000000,-1.000000-17.000000,0.000000 0.000000,1.000000 0.000000,-1.000000 0.000000,-17.000000 0.000000,0.000000 0.000000,18.000000 0.000000,-1.000000 0.000000,1.000000 0.000000,-1.000000 0.000000,0.000000 0.000000,1.000000 0.000000,-1.000000 0.000000,0.000000 0.000000,1.000000 0.000000,-1.000000 0.000000,1.000000 0.000000,-1.000000 0.000000,0.000000 17.000000,1.000000 1.000000,-1.000000-18.000000,1.000000 0.000000,-1.000000 0.000000,0.000000 0.000000,1.000000 0.000000,-1.000000 0.000000,0.000000 0.000000,1.000000 0.000000,16.000000 0.000000,1.000000 0.000000,-18.000000 0.000000,1.000000 0.000000,16.000000 0.000000,1.000000 0.000000,-18.000000 0.000000,1.000000 0.000000,16.000000 0.000000,1.000000 0.000000,-18.000000 0.000000,1.000000 0.000000,-1.000000 0.000000,0.000000 0.000000,18.000000 0.000000,-1.000000 0.000000,-16.000000 0.000000,-1.000000 0.000000,1.000000 0.000000,-1.000000 0.000000,18.000000 0.000000,-1.000000 0.000000,-17.000000 0.000000,1.000000 0.000000,-1.000000 0.000000,1.000000 0.000000,-1.000000 0.000000,0.000000 0.000000,18.000000 0.000000,0.000000 0.000000,-18.000000 0.000000,0.000000 0.000000,1.000000 0.000000,-1.000000 0.000000,18.000000 0.000000,-1.000000 0.000000,1.000000 0.000000,-1.000000 0.000000,1.000000 0.000000,-1.000000 0.000000,-16.000000 0.000000,-1.000000 0.000000,18.000000 0.000000,-1.000000 0.000000,1.000000 0.000000,0.000000 0.000000,-18.000000 0.000000,0.000000 0.000000,18.000000 0.000000,-1.000000 0.000000,1.000000-18.000000,0.000000 1.000000,-18.000000 17.000000,0.000000 0.000000,1.000000 0.000000,-1.000000 0.000000,0.000000 0.000000,1.000000 0.000000,16.000000 0.000000,1.000000 0.000000,-18.000000 0.000000,1.000000 0.000000,16.000000 0.000000,1.000000 0.000000,-18.000000 0.000000,1.000000 0.000000,16.000000 0.000000,1.000000 0.000000,-1.000000 0.000000,1.000000 0.000000,0.000000 0.000000,-1.000000 0.000000,-17.000000 0.000000,1.000000 0.000000,16.000000 0.000000,1.000000 0.000000,0.000000 0.000000,-1.000000 0.000000,-16.000000 0.000000,-1.000000 0.000000,17.000000 0.000000,1.000000 0.000000,-18.000000 0.000000,1.000000 0.000000,-18.000000 0.000000,0.000000 0.000000,18.000000 0.000000,-1.000000 0.000000,-17.000000 0.000000,0.000000 0.000000,1.000000 0.000000,-1.000000 0.000000,0.000000 0.000000,0.000000 0.000000,0.000000 0.000000,0.000000 0.000000,1.000000 0.000000,-1.000000 0.000000,-17.000000 17.000000,0.000000 1.000000,17.000000-1.000000</inkml:trace>
</inkml:ink>
</file>

<file path=ppt/ink/ink65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49:01"/>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41394.000000 9935.000000,'0.000000'-34.000000,"18.000000"34.000000,-1.000000 0.000000,0.000000 0.000000,0.000000 0.000000,0.000000 0.000000,1.000000 0.000000,33.000000 0.000000,1.000000 0.000000,-1.000000-17.000000,1.000000-1.000000,34.000000 18.000000,0.000000 0.000000,0.000000 0.000000,0.000000 0.000000,17.000000 0.000000,0.000000 0.000000,35.000000-17.000000,-1.000000 0.000000,-34.000000 17.000000,0.000000 0.000000,0.000000-17.000000,1.000000 0.000000,16.000000 17.000000,0.000000 0.000000,1.000000 0.000000,-1.000000 0.000000,17.000000-17.000000,1.000000-1.000000,0.000000 18.000000,-1.000000 0.000000,1.000000-17.000000,-1.000000 0.000000,-17.000000 17.000000,1.000000 0.000000,16.000000-17.000000,1.000000 0.000000,-18.000000 17.000000,1.000000 0.000000,-1.000000 0.000000,0.000000 0.000000,1.000000 0.000000,-1.000000 0.000000,-17.000000 0.000000,0.000000 0.000000,-17.000000 0.000000,0.000000 0.000000,0.000000-18.000000,0.000000 1.000000,0.000000 17.000000,0.000000 0.000000,0.000000 0.000000,0.000000 0.000000,34.000000 0.000000,0.000000 0.000000,-16.000000 0.000000,-1.000000 0.000000,-17.000000-17.000000,0.000000 0.000000,17.000000 17.000000,0.000000 0.000000,-17.000000 0.000000,0.000000 0.000000,17.000000-17.000000,0.000000-1.000000,-17.000000 18.000000,0.000000 0.000000,34.000000 0.000000,1.000000 0.000000,-18.000000-17.000000,0.000000 0.000000,17.000000 17.000000,1.000000 0.000000,-18.000000 0.000000,0.000000 0.000000,0.000000 0.000000,0.000000 0.000000,0.000000-17.000000,0.000000 0.000000,1.000000 17.000000,-1.000000 0.000000,0.000000 0.000000,0.000000 0.000000,0.000000 0.000000,0.000000 0.000000,0.000000 0.000000,1.000000 0.000000,-18.000000 0.000000,0.000000 0.000000,17.000000 0.000000,0.000000 0.000000,-17.000000 0.000000,0.000000 0.000000,17.000000 0.000000,0.000000 0.000000,17.000000 0.000000,1.000000 0.000000,-1.000000 0.000000,0.000000 0.000000,1.000000 17.000000,-1.000000 0.000000,0.000000-17.000000,1.000000 0.000000,-35.000000 0.000000,0.000000 0.000000,0.000000 0.000000,0.000000 0.000000,17.000000 17.000000,0.000000 0.000000,-17.000000-17.000000,0.000000 0.000000,17.000000 0.000000,0.000000 0.000000,-17.000000 18.000000,0.000000-1.000000,0.000000-17.000000,0.000000 0.000000,-17.000000 0.000000,-1.000000 0.000000,18.000000 0.000000,0.000000 0.000000,-17.000000 0.000000,0.000000 0.000000,0.000000 17.000000,-1.000000 0.000000,35.000000-17.000000,1.000000 0.000000,-18.000000 0.000000,-1.000000 0.000000,1.000000 0.000000,0.000000 0.000000,0.000000 17.000000,0.000000 1.000000,-17.000000-18.000000,0.000000 0.000000,0.000000 0.000000,-1.000000 0.000000,-16.000000 0.000000,-1.000000 0.000000,18.000000 17.000000,0.000000 0.000000,-17.000000-17.000000,-1.000000 0.000000,1.000000 0.000000,-1.000000 0.000000,1.000000 0.000000,-1.000000 0.000000,-16.000000 0.000000,-1.000000 0.000000,35.000000 0.000000,0.000000 0.000000,-18.000000 0.000000,1.000000 0.000000,-1.000000 17.000000,1.000000 0.000000,-18.000000-17.000000,1.000000 0.000000,16.000000 0.000000,1.000000 0.000000,-18.000000 0.000000,1.000000 0.000000,-18.000000 0.000000,0.000000 0.000000,17.000000 0.000000,1.000000 0.000000,-18.000000 0.000000,0.000000 0.000000,0.000000 0.000000,1.000000 0.000000,-1.000000 0.000000,0.000000 0.000000,0.000000 0.000000,0.000000 0.000000,1.000000 0.000000,-1.000000 0.000000,0.000000 0.000000,0.000000 0.000000,-17.000000 18.000000,0.000000-1.000000,-17.000000 0.000000,0.000000 0.000000,-18.000000 0.000000</inkml:trace>
</inkml:ink>
</file>

<file path=ppt/ink/ink65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49:26"/>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4435.000000 12755.000000,'0.000000'-35.000000,"0.000000"18.000000,0.000000 0.000000,-18.000000 17.000000,1.000000 0.000000,17.000000 17.000000,0.000000 0.000000,17.000000-17.000000,1.000000 0.000000,-1.000000 0.000000,0.000000 0.000000,17.000000 0.000000,1.000000 0.000000,-18.000000 0.000000,0.000000 0.000000,18.000000 0.000000,-1.000000 0.000000,0.000000 0.000000,1.000000 0.000000,16.000000 0.000000,1.000000 0.000000,-18.000000 0.000000,1.000000 0.000000,16.000000 0.000000,1.000000 0.000000,-1.000000 0.000000,1.000000 0.000000,-1.000000 0.000000,1.000000 0.000000,-18.000000 0.000000,1.000000 0.000000,16.000000 0.000000,1.000000 0.000000,0.000000 17.000000,-1.000000 1.000000,-17.000000-18.000000,1.000000 0.000000,-1.000000 0.000000,1.000000 0.000000,-1.000000 0.000000,0.000000 0.000000,18.000000 0.000000,0.000000 0.000000,-18.000000 0.000000,0.000000 0.000000,1.000000 17.000000,-1.000000 0.000000,0.000000-17.000000,1.000000 0.000000,16.000000 0.000000,1.000000 0.000000,-18.000000 0.000000,1.000000 0.000000,16.000000 0.000000,1.000000 0.000000,-1.000000 0.000000,1.000000 0.000000,0.000000 0.000000,-1.000000 0.000000,1.000000 0.000000,-1.000000 0.000000,1.000000 0.000000,-1.000000 0.000000,1.000000 0.000000,0.000000 0.000000,-18.000000 0.000000,0.000000 0.000000,18.000000 0.000000,0.000000 0.000000,-1.000000 0.000000,1.000000 0.000000,-18.000000 0.000000,0.000000 0.000000,18.000000 0.000000,0.000000 0.000000,-1.000000-17.000000,1.000000 0.000000,-18.000000 17.000000,0.000000 0.000000,18.000000 0.000000,0.000000 0.000000,16.000000 0.000000,1.000000 0.000000,-17.000000 0.000000,-1.000000 0.000000,18.000000 0.000000,0.000000 0.000000,-18.000000 0.000000,1.000000 0.000000,0.000000 0.000000,-1.000000 0.000000,1.000000 0.000000,-1.000000 0.000000,18.000000 0.000000,0.000000 0.000000,-18.000000 0.000000,1.000000 0.000000,-1.000000 17.000000,1.000000 0.000000,0.000000-17.000000,-1.000000 0.000000,18.000000 0.000000,0.000000 0.000000,-18.000000 0.000000,1.000000 0.000000,-1.000000 0.000000,1.000000 0.000000,0.000000 0.000000,-1.000000 0.000000,1.000000 17.000000,-1.000000 0.000000,1.000000-17.000000,-1.000000 0.000000,1.000000 0.000000,0.000000 0.000000,-18.000000 0.000000,0.000000 0.000000,18.000000 17.000000,-1.000000 1.000000,-16.000000-18.000000,-1.000000 0.000000,18.000000 0.000000,-1.000000 0.000000,1.000000 0.000000,0.000000 0.000000,-18.000000 0.000000,0.000000 0.000000,18.000000 0.000000,-1.000000 0.000000,1.000000 0.000000,0.000000 0.000000,-18.000000 0.000000,0.000000 0.000000,18.000000 0.000000,-1.000000 0.000000,1.000000 0.000000,0.000000 0.000000,-1.000000 0.000000,1.000000 0.000000,-1.000000 0.000000,1.000000 0.000000,-1.000000 0.000000,1.000000 0.000000,0.000000 0.000000,-1.000000 0.000000,18.000000 0.000000,0.000000 0.000000,-35.000000 0.000000,0.000000 0.000000,18.000000 0.000000,0.000000 0.000000,-1.000000 0.000000,1.000000 0.000000,-1.000000 0.000000,1.000000 0.000000,-18.000000 0.000000,1.000000 0.000000,16.000000 0.000000,1.000000 0.000000,-1.000000 0.000000,1.000000 0.000000,0.000000 0.000000,-1.000000 0.000000,1.000000 0.000000,-1.000000 0.000000,1.000000 0.000000,-1.000000 0.000000,18.000000 0.000000,0.000000 0.000000,0.000000 0.000000,-1.000000 0.000000,-16.000000 0.000000,0.000000 0.000000,-1.000000 0.000000,1.000000 0.000000,16.000000 0.000000,1.000000 0.000000,-17.000000 0.000000,-1.000000 0.000000,1.000000 0.000000,0.000000 0.000000,16.000000 0.000000,1.000000 0.000000,-17.000000 0.000000,-1.000000 0.000000,1.000000 0.000000,-1.000000 0.000000,1.000000 0.000000,0.000000 0.000000,16.000000 0.000000,1.000000 0.000000,-17.000000 0.000000,-1.000000 0.000000,18.000000 0.000000,0.000000 0.000000,-18.000000 0.000000,1.000000 0.000000,17.000000 0.000000,-1.000000 0.000000,-16.000000 0.000000,0.000000 0.000000,-1.000000 0.000000,1.000000 0.000000,-18.000000 0.000000,0.000000 0.000000,18.000000 0.000000,0.000000 0.000000,-1.000000 0.000000,1.000000 0.000000,-18.000000 0.000000,0.000000 0.000000,1.000000 0.000000,-1.000000 0.000000,1.000000 0.000000,-1.000000 0.000000,18.000000 0.000000,-1.000000 0.000000,-16.000000 0.000000,-1.000000 0.000000,0.000000 0.000000,1.000000 0.000000,16.000000 0.000000,1.000000 0.000000,-1.000000 0.000000,1.000000 0.000000,-18.000000 0.000000,1.000000 0.000000,16.000000 0.000000,1.000000 0.000000,-18.000000 0.000000,1.000000 0.000000,16.000000 0.000000,1.000000 0.000000,-18.000000 0.000000,1.000000 0.000000,-1.000000 0.000000,0.000000 0.000000,1.000000 0.000000,-1.000000 0.000000,0.000000 0.000000,1.000000 0.000000,-1.000000 0.000000,1.000000 0.000000,-1.000000 0.000000,0.000000 0.000000,1.000000 0.000000,-1.000000 0.000000,0.000000 0.000000,1.000000 0.000000,-1.000000 0.000000,1.000000 0.000000,-1.000000 0.000000,0.000000 0.000000,1.000000 0.000000,-1.000000 0.000000,1.000000 0.000000,-1.000000 0.000000,0.000000 0.000000,1.000000 0.000000,-1.000000 0.000000,0.000000 0.000000,1.000000 0.000000,-1.000000 0.000000,1.000000 0.000000,-1.000000 0.000000,18.000000 0.000000,-1.000000 0.000000,-17.000000 0.000000,1.000000 0.000000,-1.000000 0.000000,1.000000 0.000000,-1.000000 0.000000,0.000000 0.000000,18.000000 0.000000,0.000000 0.000000,-18.000000 0.000000,0.000000 0.000000,1.000000 0.000000,-1.000000 0.000000,0.000000 0.000000,1.000000 0.000000,-1.000000 0.000000,1.000000 0.000000,-1.000000 0.000000,0.000000 0.000000,1.000000 0.000000,-1.000000 0.000000,0.000000 0.000000,1.000000 0.000000,-1.000000 0.000000,1.000000 0.000000,-1.000000 0.000000,0.000000 0.000000,1.000000 0.000000,-1.000000 0.000000,18.000000 0.000000,-1.000000 0.000000,-16.000000 0.000000,-1.000000 0.000000,0.000000 0.000000,1.000000 0.000000,16.000000 0.000000,1.000000 0.000000,-18.000000 0.000000,1.000000 0.000000,-1.000000 0.000000,0.000000 0.000000,18.000000 0.000000,0.000000 0.000000,-18.000000 0.000000,0.000000 0.000000,1.000000 0.000000,-1.000000 0.000000,1.000000 0.000000,-1.000000 0.000000,0.000000 0.000000,1.000000 0.000000,-1.000000 0.000000,0.000000 0.000000,1.000000 0.000000,-1.000000 0.000000,1.000000 0.000000,-1.000000 0.000000,0.000000 0.000000,1.000000 0.000000,-1.000000 0.000000,0.000000 0.000000,1.000000 0.000000,-1.000000 0.000000,-17.000000 0.000000,1.000000 0.000000,33.000000 0.000000,1.000000 0.000000,-18.000000 0.000000,1.000000 0.000000,-1.000000 0.000000,0.000000 0.000000,1.000000 0.000000,-1.000000 0.000000,0.000000 0.000000,1.000000 0.000000,16.000000 0.000000,1.000000 0.000000,-18.000000 0.000000,1.000000 0.000000,16.000000 0.000000,1.000000 0.000000,-18.000000 0.000000,1.000000 0.000000,16.000000 0.000000,1.000000 0.000000,-18.000000 0.000000,1.000000 0.000000,16.000000 17.000000,1.000000 0.000000,-18.000000-17.000000,0.000000 0.000000,1.000000 0.000000,-1.000000 0.000000,1.000000 0.000000,-1.000000 0.000000,0.000000 0.000000,1.000000 0.000000,16.000000 0.000000,1.000000 0.000000,-18.000000 0.000000,1.000000 0.000000,-1.000000 0.000000,0.000000 0.000000,1.000000 0.000000,-1.000000 0.000000,18.000000 0.000000,-1.000000 0.000000,1.000000 0.000000,-1.000000 0.000000,1.000000 17.000000,0.000000 0.000000,-1.000000-17.000000,1.000000 0.000000,-1.000000 0.000000,1.000000 0.000000,-1.000000 0.000000,1.000000 0.000000,0.000000 0.000000,-1.000000 0.000000,-16.000000 0.000000,-1.000000 0.000000,0.000000 0.000000,1.000000 0.000000,16.000000 18.000000,1.000000-1.000000,-35.000000-17.000000,0.000000 0.000000,18.000000 0.000000,-1.000000 0.000000,18.000000 0.000000,-1.000000 0.000000,-34.000000 0.000000,1.000000 0.000000,16.000000 0.000000,0.000000 0.000000,18.000000 0.000000,-1.000000 0.000000,-16.000000 0.000000,-1.000000 0.000000,1.000000 0.000000,-1.000000 0.000000,0.000000 0.000000,1.000000 0.000000,16.000000 0.000000,1.000000 0.000000,-18.000000 0.000000,1.000000 0.000000,16.000000 0.000000,1.000000 0.000000,-18.000000 17.000000,1.000000 0.000000,-1.000000-17.000000,0.000000 0.000000,1.000000 0.000000,-1.000000 0.000000,0.000000 0.000000,1.000000 0.000000,-1.000000 0.000000,1.000000 0.000000,16.000000 0.000000,1.000000 0.000000,-18.000000 0.000000,0.000000 0.000000,1.000000 0.000000,-1.000000 0.000000,1.000000 0.000000,-1.000000 0.000000,0.000000 0.000000,1.000000 0.000000,-1.000000 0.000000,1.000000 0.000000,16.000000 0.000000,1.000000 0.000000,-18.000000 0.000000,0.000000 0.000000,1.000000 0.000000,-1.000000 0.000000,1.000000 0.000000,-1.000000 0.000000,18.000000 0.000000,-1.000000 0.000000,-17.000000 0.000000,1.000000 0.000000,16.000000 0.000000,1.000000 0.000000,-18.000000 0.000000,1.000000 0.000000,16.000000 0.000000,1.000000 0.000000,-18.000000 0.000000,1.000000 0.000000,16.000000 0.000000,1.000000 0.000000,-18.000000 0.000000,1.000000 0.000000,16.000000 0.000000,1.000000 0.000000,-18.000000 0.000000,0.000000 0.000000,1.000000 0.000000,-1.000000 0.000000,18.000000 0.000000,-1.000000 0.000000,-16.000000 0.000000,-1.000000 0.000000,18.000000 0.000000,-1.000000 0.000000,-16.000000 0.000000,-1.000000 0.000000,18.000000 0.000000,-1.000000 0.000000,-16.000000 0.000000,-1.000000 0.000000,18.000000 0.000000,-1.000000 0.000000,1.000000 0.000000,-1.000000 0.000000,-16.000000 0.000000,-1.000000 0.000000,18.000000 0.000000,-1.000000 0.000000,1.000000 0.000000,-1.000000 0.000000,-16.000000 0.000000,-1.000000 0.000000,18.000000 0.000000,-1.000000 0.000000,-16.000000 0.000000,-1.000000 0.000000,0.000000 0.000000,1.000000 0.000000,16.000000 0.000000,1.000000 0.000000,-18.000000 0.000000,1.000000 0.000000,-1.000000 0.000000,0.000000 0.000000,1.000000 0.000000,-1.000000 0.000000,18.000000 0.000000,-1.000000 0.000000,-16.000000 0.000000,-1.000000 0.000000,0.000000 0.000000,1.000000 0.000000,16.000000 0.000000,1.000000 0.000000,-18.000000 0.000000,1.000000 0.000000,16.000000 0.000000,1.000000 0.000000,-18.000000 0.000000,1.000000 0.000000,16.000000 0.000000,1.000000 0.000000,-1.000000 17.000000,1.000000 1.000000,-18.000000-18.000000,1.000000 0.000000,16.000000 0.000000,1.000000 0.000000,-18.000000 0.000000,1.000000 0.000000,16.000000 0.000000,1.000000 0.000000,-18.000000 0.000000,1.000000 0.000000,16.000000 0.000000,1.000000 0.000000,-18.000000 0.000000,0.000000 0.000000,1.000000 0.000000,-1.000000 0.000000,18.000000 0.000000,-1.000000 0.000000,-16.000000 0.000000,-1.000000 0.000000,18.000000 0.000000,-1.000000 0.000000,1.000000 0.000000,-1.000000 0.000000,1.000000 0.000000,0.000000 0.000000,-1.000000 0.000000,1.000000 0.000000,-1.000000 0.000000,1.000000 0.000000,-18.000000 0.000000,1.000000 0.000000,16.000000 0.000000,1.000000 0.000000,-1.000000 0.000000,1.000000 0.000000,-1.000000 0.000000,1.000000 0.000000,0.000000 0.000000,-1.000000 0.000000,-16.000000 0.000000,-1.000000 0.000000,17.000000 0.000000,1.000000 0.000000,-18.000000 0.000000,1.000000 0.000000,-1.000000 0.000000,1.000000 0.000000,16.000000 0.000000,1.000000 0.000000,-18.000000 0.000000,0.000000 0.000000,18.000000 0.000000,0.000000 0.000000,-1.000000 0.000000,1.000000 0.000000,-1.000000 0.000000,1.000000 0.000000,-18.000000 17.000000,1.000000 0.000000,16.000000-17.000000,1.000000 0.000000,-1.000000 0.000000,1.000000 0.000000,0.000000 0.000000,-1.000000 0.000000,1.000000 0.000000,-1.000000 0.000000,-16.000000 0.000000,-1.000000 0.000000,0.000000 0.000000,1.000000 0.000000,16.000000 0.000000,1.000000 0.000000,-18.000000 0.000000,1.000000 0.000000,-1.000000 0.000000,0.000000 0.000000,18.000000 0.000000,0.000000 0.000000,-18.000000 0.000000,0.000000 0.000000,1.000000 0.000000,-1.000000 0.000000,18.000000 0.000000,-1.000000 0.000000,-16.000000 0.000000,-1.000000 0.000000,18.000000 0.000000,-1.000000 0.000000,1.000000 0.000000,-1.000000 0.000000,1.000000 0.000000,-1.000000 0.000000,1.000000 0.000000,0.000000 0.000000,-18.000000 0.000000,0.000000 0.000000,18.000000 0.000000,-1.000000 0.000000,1.000000 0.000000,0.000000 0.000000,-18.000000 0.000000,0.000000 0.000000,18.000000 0.000000,0.000000 0.000000,-18.000000 0.000000,0.000000 0.000000,18.000000 0.000000,-1.000000 0.000000,-16.000000 0.000000,-1.000000 0.000000,18.000000 0.000000,-1.000000 0.000000,-16.000000 0.000000,-1.000000 0.000000,18.000000 0.000000,-1.000000 0.000000,-16.000000 0.000000,-1.000000 0.000000,18.000000 0.000000,-1.000000 0.000000,1.000000 0.000000,-1.000000 0.000000,18.000000 0.000000,0.000000 0.000000,-18.000000 0.000000,1.000000 0.000000,0.000000 0.000000,-1.000000 0.000000,1.000000 0.000000,-1.000000 0.000000,-16.000000 0.000000,-1.000000 0.000000,18.000000 0.000000,-1.000000 0.000000,1.000000 0.000000,-1.000000 0.000000,1.000000 0.000000,-1.000000 0.000000,-16.000000 0.000000,-1.000000 0.000000,18.000000 0.000000,-1.000000 0.000000,1.000000 0.000000,0.000000 0.000000,-1.000000 0.000000,1.000000 0.000000,-1.000000 0.000000,1.000000 0.000000,-1.000000 0.000000,1.000000 0.000000,17.000000 0.000000,-1.000000 0.000000,-16.000000 0.000000,0.000000 0.000000,-1.000000 0.000000,1.000000 0.000000,-1.000000 0.000000,1.000000 0.000000,-18.000000 0.000000,1.000000 0.000000,16.000000 0.000000,1.000000 0.000000,-1.000000 0.000000,1.000000 0.000000,-18.000000 0.000000,1.000000 0.000000,-1.000000 0.000000,0.000000 0.000000,18.000000 0.000000,0.000000 0.000000,-1.000000 0.000000,1.000000 0.000000,-18.000000 0.000000,1.000000 0.000000,33.000000 0.000000,1.000000 0.000000,-17.000000 0.000000,-1.000000 0.000000,1.000000 0.000000,-1.000000 0.000000,18.000000 0.000000,0.000000 0.000000,-18.000000 0.000000,1.000000 0.000000,0.000000 0.000000,-1.000000 0.000000,1.000000 0.000000,-1.000000 0.000000,1.000000 0.000000,-1.000000 0.000000,1.000000 0.000000,0.000000 0.000000,-1.000000 0.000000,1.000000 0.000000,-18.000000 0.000000,0.000000 0.000000,18.000000 0.000000,0.000000 0.000000,-1.000000 0.000000,1.000000 0.000000,-18.000000 0.000000,1.000000 0.000000,16.000000 0.000000,1.000000 0.000000,-1.000000 0.000000,1.000000 0.000000,17.000000 0.000000,-1.000000 0.000000,-16.000000 0.000000,-1.000000 0.000000,1.000000 0.000000,0.000000 0.000000,-1.000000 0.000000,1.000000 0.000000,-1.000000 0.000000,1.000000 0.000000,-1.000000 0.000000,1.000000 0.000000,0.000000 0.000000,-1.000000 0.000000,-16.000000 0.000000,-1.000000 0.000000,18.000000 0.000000,-1.000000 0.000000,-17.000000 0.000000,1.000000 0.000000,16.000000 0.000000,1.000000 0.000000,-18.000000 0.000000,1.000000 0.000000,16.000000 0.000000,1.000000 0.000000,-1.000000 0.000000,1.000000 0.000000,-18.000000 0.000000,1.000000 0.000000,16.000000 0.000000,1.000000 0.000000,17.000000 0.000000,0.000000 0.000000,-35.000000 0.000000,0.000000 0.000000,18.000000 0.000000,-1.000000 0.000000,1.000000 0.000000,0.000000 0.000000,-18.000000 0.000000,0.000000 0.000000,18.000000 0.000000,-1.000000 0.000000,-16.000000 0.000000,-1.000000 0.000000,1.000000 0.000000,-1.000000 0.000000,18.000000 0.000000,-1.000000 0.000000,-16.000000 0.000000,-1.000000 0.000000,0.000000-17.000000,1.000000 0.000000,16.000000 17.000000,1.000000 0.000000,-18.000000 0.000000,1.000000 0.000000,-1.000000 0.000000,0.000000 0.000000,18.000000 0.000000,-1.000000 0.000000,1.000000 0.000000,0.000000 0.000000,-18.000000 0.000000,0.000000 0.000000,18.000000 0.000000,0.000000 0.000000,-1.000000 0.000000,1.000000 0.000000,-18.000000 0.000000,0.000000 0.000000,1.000000 0.000000,-1.000000 0.000000,18.000000 0.000000,-1.000000 0.000000,-16.000000 0.000000,-1.000000 0.000000,0.000000 0.000000,1.000000 0.000000,-1.000000 0.000000,1.000000 0.000000,-1.000000 0.000000,0.000000 0.000000,1.000000 0.000000,-1.000000 0.000000,1.000000 0.000000,-1.000000 0.000000,0.000000 0.000000,1.000000 0.000000,-1.000000 0.000000,0.000000 0.000000,1.000000 0.000000,-1.000000 0.000000,1.000000 0.000000,-1.000000 0.000000,0.000000 0.000000,1.000000 0.000000,-1.000000 0.000000,0.000000 0.000000,1.000000 0.000000,-1.000000 0.000000,1.000000 0.000000,-1.000000 0.000000,18.000000 0.000000,-1.000000 0.000000,-16.000000 0.000000,-1.000000 0.000000,0.000000 0.000000,1.000000 0.000000,16.000000 0.000000,1.000000 0.000000,-18.000000 0.000000,1.000000 0.000000,-1.000000 0.000000,0.000000 0.000000,1.000000 0.000000,-1.000000 0.000000,-17.000000 0.000000,0.000000 0.000000,18.000000 0.000000,-1.000000 0.000000,1.000000 0.000000,-1.000000 0.000000,0.000000 0.000000,1.000000 0.000000,-18.000000 0.000000,0.000000 0.000000,18.000000 0.000000,-1.000000 0.000000,0.000000 0.000000,1.000000 0.000000,-1.000000 0.000000,0.000000 0.000000,1.000000 0.000000,-1.000000 0.000000,-17.000000 0.000000,1.000000 0.000000,16.000000 0.000000,0.000000 0.000000,18.000000 0.000000,-1.000000 0.000000,-16.000000 0.000000,-1.000000 0.000000,1.000000 0.000000,-1.000000 0.000000,0.000000 0.000000,1.000000 0.000000,-1.000000 0.000000,1.000000 0.000000,-1.000000 0.000000,0.000000 0.000000,1.000000 0.000000,-1.000000 0.000000,0.000000 0.000000,1.000000 0.000000,-18.000000 0.000000,0.000000 0.000000,18.000000 0.000000,-1.000000 0.000000,0.000000 0.000000,1.000000 0.000000,-1.000000 0.000000,0.000000 0.000000,-16.000000 0.000000,-1.000000 0.000000,17.000000 0.000000,1.000000 0.000000,-18.000000 0.000000,0.000000 0.000000,0.000000 0.000000,0.000000 0.000000,1.000000 0.000000,-1.000000 0.000000,0.000000-18.000000,0.000000 1.000000,0.000000 17.000000,1.000000 0.000000,-1.000000 0.000000,0.000000 0.000000,0.000000 0.000000,0.000000 0.000000,18.000000 0.000000,-1.000000 0.000000,-17.000000-17.000000,0.000000 0.000000,1.000000 17.000000,-1.000000 0.000000,0.000000 0.000000,0.000000 0.000000,0.000000 0.000000,1.000000 0.000000,16.000000-17.000000,0.000000-1.000000,-16.000000 18.000000,-1.000000 0.000000,0.000000 0.000000,0.000000 0.000000,0.000000-17.000000,0.000000 0.000000,1.000000 17.000000,-1.000000 0.000000,0.000000 0.000000,0.000000 0.000000,-17.000000-17.000000,0.000000 0.000000,17.000000 17.000000,1.000000 0.000000,-18.000000-18.000000,0.000000 1.000000,17.000000 17.000000,0.000000 0.000000,-17.000000-17.000000,0.000000 0.000000,0.000000 0.000000,0.000000 0.000000,17.000000-1.000000,0.000000 1.000000,-17.000000 0.000000,0.000000 0.000000,0.000000 0.000000,0.000000-1.000000,0.000000 1.000000,0.000000 0.000000,0.000000-17.000000,0.000000-1.000000,0.000000 18.000000,0.000000 0.000000,0.000000 0.000000,0.000000-1.000000,-17.000000 1.000000,0.000000 0.000000,0.000000-17.000000,0.000000-1.000000,17.000000 18.000000,0.000000 0.000000,-18.000000-17.000000,1.000000-1.000000,0.000000 18.000000,0.000000 0.000000,0.000000-18.000000,-1.000000 1.000000,1.000000 17.000000,0.000000 0.000000,-17.000000-18.000000,-1.000000 1.000000,18.000000 17.000000,0.000000 0.000000,-17.000000-1.000000,-1.000000 1.000000,18.000000 0.000000,0.000000 0.000000,-18.000000 0.000000,1.000000-1.000000,0.000000 1.000000,-1.000000 0.000000,-16.000000 0.000000,-1.000000 0.000000,35.000000-1.000000,0.000000 1.000000,-18.000000 0.000000,1.000000 0.000000,0.000000 17.000000,-1.000000 0.000000,18.000000-17.000000,0.000000-1.000000,0.000000 18.000000,-1.000000 0.000000,-16.000000-17.000000,0.000000 0.000000,17.000000 17.000000,-1.000000 0.000000,-16.000000-17.000000,0.000000 0.000000,-1.000000 17.000000,1.000000 0.000000,-1.000000-18.000000,1.000000 1.000000,0.000000 17.000000,-1.000000 0.000000,-33.000000-17.000000,-1.000000 0.000000,52.000000 17.000000,-1.000000 0.000000,-16.000000-17.000000,0.000000 0.000000,-18.000000 17.000000,0.000000 0.000000,1.000000 0.000000,-1.000000 0.000000,18.000000-18.000000,0.000000 1.000000,-18.000000 17.000000,0.000000 0.000000,18.000000-17.000000,0.000000 0.000000,-18.000000 17.000000,1.000000 0.000000,-1.000000 0.000000,0.000000 0.000000,18.000000-17.000000,0.000000-1.000000,-18.000000 18.000000,0.000000 0.000000,1.000000 0.000000,-1.000000 0.000000,1.000000-17.000000,-1.000000 0.000000,18.000000 17.000000,-1.000000 0.000000,-33.000000-17.000000,-1.000000 0.000000,17.000000 17.000000,1.000000 0.000000,-1.000000 0.000000,1.000000 0.000000,-18.000000 0.000000,0.000000 0.000000,0.000000-18.000000,1.000000 1.000000,16.000000 17.000000,0.000000 0.000000,1.000000 0.000000,-1.000000 0.000000,1.000000 0.000000,-1.000000 0.000000,18.000000-17.000000,-1.000000 0.000000,-16.000000 17.000000,-1.000000 0.000000,18.000000 0.000000,-1.000000 0.000000,1.000000 0.000000,0.000000 0.000000,-1.000000 0.000000,1.000000 0.000000,-18.000000 0.000000,1.000000 0.000000,16.000000 0.000000,1.000000 0.000000,-18.000000-17.000000,1.000000-1.000000,17.000000 18.000000,-1.000000 0.000000,-16.000000 0.000000,-1.000000 0.000000,-17.000000 0.000000,0.000000 0.000000,18.000000 0.000000,-1.000000 0.000000,1.000000 0.000000,-1.000000 0.000000,1.000000-17.000000,-1.000000 0.000000,18.000000 17.000000,-1.000000 0.000000,-16.000000 0.000000,-1.000000 0.000000,1.000000 0.000000,-1.000000 0.000000,18.000000 0.000000,-1.000000 0.000000,-16.000000 0.000000,-1.000000 0.000000,1.000000 0.000000,-1.000000 0.000000,0.000000 0.000000,1.000000 0.000000,-1.000000 0.000000,1.000000 0.000000,-1.000000 0.000000,1.000000 0.000000,16.000000 0.000000,1.000000 0.000000,-18.000000 0.000000,1.000000 0.000000,-1.000000 0.000000,0.000000 0.000000,18.000000 0.000000,0.000000 0.000000,-18.000000 0.000000,1.000000 0.000000,-1.000000 0.000000,0.000000 0.000000,1.000000 0.000000,-1.000000 0.000000,18.000000 0.000000,-1.000000 0.000000,-16.000000 0.000000,-1.000000 0.000000,18.000000 0.000000,0.000000 0.000000,-1.000000 0.000000,1.000000 0.000000,-1.000000 0.000000,1.000000 0.000000,0.000000 0.000000,-1.000000 0.000000,-16.000000 0.000000,-1.000000 0.000000,18.000000 0.000000,-1.000000 0.000000,1.000000 0.000000,0.000000 0.000000,-18.000000 17.000000,0.000000 0.000000,18.000000-17.000000,0.000000 0.000000,-18.000000 0.000000,1.000000 0.000000,-1.000000 0.000000,0.000000 0.000000,1.000000 18.000000,-1.000000-1.000000,18.000000-17.000000,0.000000 0.000000,-18.000000 0.000000,0.000000 0.000000,1.000000 17.000000,-1.000000 0.000000,18.000000-17.000000,-1.000000 0.000000,-16.000000 0.000000,-1.000000 0.000000,18.000000 17.000000,0.000000 1.000000,-1.000000-18.000000,1.000000 0.000000,-1.000000 0.000000,1.000000 0.000000,0.000000 17.000000,-1.000000 0.000000,1.000000-17.000000,0.000000 0.000000,-18.000000 0.000000,0.000000 0.000000,18.000000 17.000000,0.000000 0.000000,-1.000000-17.000000,1.000000 0.000000,-18.000000 18.000000,1.000000-1.000000,16.000000-17.000000,1.000000 0.000000,-18.000000 0.000000,1.000000 0.000000,16.000000 17.000000,1.000000 0.000000,0.000000-17.000000,-1.000000 0.000000,1.000000 17.000000,0.000000 1.000000,-1.000000-18.000000,1.000000 0.000000,-1.000000 0.000000,1.000000 0.000000,17.000000 17.000000,0.000000 0.000000,-18.000000-17.000000,1.000000 0.000000,17.000000 0.000000,-1.000000 0.000000,-16.000000 17.000000,0.000000 0.000000,17.000000 0.000000,-1.000000 1.000000,1.000000-18.000000,0.000000 0.000000,0.000000 17.000000,0.000000 0.000000,-1.000000 0.000000,1.000000 0.000000,17.000000 1.000000,0.000000-1.000000,-17.000000-17.000000,0.000000 0.000000,17.000000 17.000000,0.000000 0.000000,0.000000 0.000000,0.000000 1.000000,0.000000-1.000000,0.000000 0.000000,0.000000 0.000000,0.000000 0.000000,0.000000 1.000000,0.000000-1.000000,0.000000 0.000000,0.000000 0.000000,0.000000 0.000000,0.000000 1.000000,0.000000-1.000000,0.000000 0.000000,0.000000 0.000000,0.000000 0.000000,0.000000 18.000000,0.000000-1.000000,0.000000-17.000000,0.000000 0.000000,17.000000 1.000000,0.000000-1.000000,-17.000000 0.000000,0.000000 0.000000,17.000000 18.000000,1.000000-1.000000,-1.000000-17.000000,0.000000 0.000000,0.000000 1.000000,0.000000-1.000000,1.000000 0.000000,-1.000000 0.000000,0.000000 0.000000,0.000000 0.000000,0.000000 1.000000,0.000000-1.000000,18.000000 0.000000,-1.000000 0.000000,-17.000000 0.000000,1.000000 1.000000,16.000000-1.000000,0.000000 0.000000,-16.000000 0.000000,-1.000000 0.000000,17.000000 1.000000,1.000000-1.000000,-18.000000-17.000000,0.000000 0.000000,17.000000 17.000000,1.000000 0.000000,-18.000000 0.000000,0.000000 1.000000,17.000000-18.000000,1.000000 0.000000,-18.000000 17.000000,0.000000 0.000000,18.000000 0.000000,-1.000000 0.000000,-17.000000-17.000000,0.000000 0.000000,18.000000 17.000000,-1.000000 1.000000,-17.000000-18.000000,0.000000 0.000000,18.000000 17.000000,-1.000000 0.000000,-17.000000-17.000000,1.000000 0.000000,16.000000 17.000000,0.000000 0.000000,-16.000000-17.000000,-1.000000 0.000000,17.000000 0.000000,1.000000 0.000000,-18.000000 0.000000,0.000000 0.000000,17.000000 18.000000,1.000000-1.000000,-1.000000-17.000000,0.000000 0.000000,1.000000 0.000000,-1.000000 0.000000,1.000000 0.000000,-1.000000 0.000000,0.000000 17.000000,1.000000 0.000000,-18.000000-17.000000,0.000000 0.000000,17.000000 0.000000,1.000000 0.000000,-1.000000 0.000000,1.000000 0.000000,-1.000000 0.000000,0.000000 0.000000,1.000000 0.000000,-1.000000 0.000000,1.000000 17.000000,-1.000000 1.000000,0.000000-18.000000,1.000000 0.000000,-1.000000 0.000000,0.000000 0.000000,1.000000 0.000000,-1.000000 0.000000,1.000000 0.000000,-1.000000 0.000000,18.000000 0.000000,-1.000000 0.000000,-17.000000 17.000000,1.000000 0.000000,-1.000000-17.000000,1.000000 0.000000,-1.000000 0.000000,0.000000 0.000000,18.000000 0.000000,0.000000 0.000000,-18.000000 0.000000,0.000000 0.000000,1.000000 0.000000,-1.000000 0.000000,0.000000 0.000000,1.000000 0.000000,-1.000000 0.000000,1.000000 0.000000,-1.000000 0.000000,0.000000 0.000000,-16.000000 0.000000,-1.000000 0.000000,17.000000 0.000000,0.000000 0.000000,1.000000 0.000000,-1.000000 0.000000,1.000000 0.000000,-1.000000 0.000000,0.000000 0.000000,1.000000 0.000000,-1.000000 0.000000,1.000000 0.000000,-1.000000 0.000000,0.000000 0.000000,18.000000 0.000000,-1.000000 0.000000,-16.000000 0.000000,-1.000000 0.000000,1.000000 0.000000,-1.000000 0.000000,18.000000 0.000000,-1.000000 0.000000,-16.000000 17.000000,-1.000000 0.000000,0.000000-17.000000,1.000000 0.000000,-1.000000 0.000000,0.000000 0.000000,1.000000 0.000000,-1.000000 0.000000,1.000000 0.000000,-1.000000 0.000000,0.000000 0.000000,1.000000 0.000000,-1.000000 0.000000,0.000000 0.000000,1.000000 0.000000,-1.000000 0.000000,1.000000 0.000000,-1.000000 0.000000,-17.000000 0.000000,0.000000 0.000000,18.000000 0.000000,-1.000000 0.000000,1.000000 0.000000,-1.000000 0.000000,0.000000 0.000000,1.000000 0.000000,-1.000000 0.000000,0.000000 0.000000,1.000000 0.000000,-1.000000 0.000000,1.000000 0.000000,-1.000000 0.000000,0.000000 0.000000,1.000000 0.000000,-1.000000 0.000000,0.000000 0.000000,18.000000 0.000000,0.000000 0.000000,-18.000000 18.000000,0.000000-1.000000,1.000000-17.000000,-1.000000 0.000000,18.000000 0.000000,-1.000000 0.000000,-16.000000 0.000000,-1.000000 0.000000,0.000000 0.000000,1.000000 0.000000,-1.000000 0.000000,1.000000 0.000000,-1.000000 0.000000,0.000000 0.000000,1.000000 0.000000,-1.000000 0.000000,0.000000 0.000000,1.000000 0.000000,-1.000000 0.000000,1.000000 0.000000,-18.000000 0.000000,0.000000 0.000000,35.000000 0.000000,-1.000000 0.000000,-16.000000 0.000000,-1.000000 0.000000,17.000000 0.000000,1.000000 0.000000,0.000000 0.000000,-1.000000 0.000000,1.000000 0.000000,-1.000000 0.000000,1.000000-17.000000,-1.000000-1.000000,1.000000 18.000000,0.000000 0.000000,-18.000000 0.000000,0.000000 0.000000,18.000000 0.000000,0.000000 0.000000,-18.000000-17.000000,0.000000 0.000000,-17.000000 17.000000</inkml:trace>
</inkml:ink>
</file>

<file path=ppt/ink/ink65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49:28"/>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43354.000000 12995.000000,'35.000000'0.000000,"-35.000000"-17.000000,0.000000 0.000000,17.000000 17.000000,0.000000 0.000000,-17.000000-17.000000,0.000000-1.000000,17.000000 18.000000,0.000000 0.000000,1.000000 0.000000,-1.000000 0.000000,0.000000 0.000000,0.000000 0.000000,0.000000 0.000000,0.000000 0.000000,18.000000 0.000000,-1.000000 0.000000,-17.000000 0.000000,1.000000 0.000000,33.000000 0.000000,1.000000 0.000000,-1.000000 0.000000,1.000000 0.000000,-1.000000 0.000000,1.000000 0.000000,0.000000 0.000000,-1.000000 0.000000,1.000000 0.000000,-1.000000 0.000000,18.000000 0.000000,0.000000 0.000000,-18.000000-17.000000,1.000000 0.000000,0.000000 17.000000,-1.000000 0.000000,-16.000000 0.000000,-1.000000 0.000000,18.000000 0.000000,-1.000000 0.000000,-17.000000 0.000000,1.000000 0.000000,-1.000000 0.000000,1.000000 0.000000,16.000000 0.000000,1.000000 0.000000,-1.000000 0.000000,1.000000 0.000000,-1.000000 0.000000,1.000000 0.000000,0.000000 0.000000,-1.000000 0.000000,1.000000 0.000000,-1.000000 0.000000,1.000000 0.000000,-1.000000 0.000000,18.000000 0.000000,0.000000 0.000000,-17.000000 0.000000,-1.000000 0.000000,1.000000 0.000000,-1.000000 0.000000,1.000000 0.000000,-1.000000 0.000000,1.000000 0.000000,0.000000 0.000000,-18.000000 0.000000,0.000000 0.000000,18.000000 0.000000,-1.000000 0.000000,1.000000 0.000000,0.000000 0.000000,-1.000000 0.000000,1.000000 0.000000,-1.000000 0.000000,1.000000 0.000000,-1.000000 0.000000,1.000000 0.000000,17.000000 0.000000,0.000000 0.000000,-1.000000 0.000000,1.000000 0.000000,-17.000000 0.000000,-1.000000 0.000000,1.000000 0.000000,-1.000000 0.000000,1.000000-17.000000,0.000000 0.000000,-1.000000 17.000000,1.000000 0.000000,-18.000000 0.000000,0.000000 0.000000,18.000000 0.000000,0.000000 0.000000,-1.000000 0.000000,1.000000 0.000000,-18.000000 0.000000,0.000000 0.000000,18.000000 0.000000,0.000000 0.000000,-18.000000 0.000000,0.000000 0.000000,18.000000 0.000000,0.000000 0.000000,-1.000000 0.000000,1.000000 0.000000,-1.000000 0.000000,1.000000 0.000000,-1.000000 0.000000,1.000000 0.000000,17.000000 0.000000,-1.000000 0.000000,-16.000000 0.000000,0.000000 0.000000,-1.000000 0.000000,1.000000 0.000000,-1.000000 0.000000,1.000000 0.000000,-1.000000 0.000000,1.000000 0.000000,0.000000 0.000000,-1.000000 0.000000,1.000000 0.000000,-1.000000 0.000000,1.000000 0.000000,-1.000000 0.000000,-16.000000 0.000000,-1.000000 0.000000,18.000000 0.000000,-1.000000 0.000000,1.000000 0.000000,0.000000 0.000000,-1.000000 0.000000,1.000000 0.000000,16.000000 0.000000,1.000000 0.000000,-17.000000 0.000000,-1.000000 0.000000,1.000000 0.000000,-1.000000 0.000000,1.000000 0.000000,0.000000 0.000000,-18.000000 0.000000,0.000000 0.000000,18.000000 0.000000,0.000000 0.000000,-1.000000 0.000000,1.000000 0.000000,-18.000000 0.000000,0.000000 0.000000,1.000000 0.000000,-1.000000 0.000000,18.000000 0.000000,-1.000000 0.000000,-16.000000 0.000000,-1.000000 0.000000,1.000000 0.000000,-1.000000 0.000000,17.000000 0.000000,1.000000 0.000000,-18.000000 0.000000,1.000000 0.000000,16.000000 0.000000,1.000000 0.000000,0.000000 0.000000,-1.000000 0.000000,-17.000000 17.000000,1.000000 0.000000,16.000000-17.000000,1.000000 0.000000,-18.000000 0.000000,1.000000 0.000000,16.000000 0.000000,1.000000 0.000000,-18.000000 0.000000,1.000000 0.000000,-1.000000 0.000000,0.000000 0.000000,1.000000 0.000000,-1.000000 0.000000,1.000000 0.000000,-1.000000 0.000000,0.000000 0.000000,1.000000 0.000000,-1.000000 0.000000,0.000000 0.000000,1.000000 0.000000,-1.000000 0.000000,-17.000000 0.000000,1.000000 0.000000,16.000000 17.000000,0.000000 0.000000,1.000000-17.000000,-1.000000 0.000000,1.000000 0.000000,-1.000000 0.000000,-17.000000 0.000000,0.000000 0.000000,18.000000 0.000000,-1.000000 0.000000,0.000000 0.000000,1.000000 0.000000,-1.000000 0.000000,1.000000 0.000000,16.000000 0.000000,1.000000 0.000000,-18.000000 0.000000,0.000000 0.000000,1.000000 0.000000,-1.000000 0.000000,1.000000 0.000000,-1.000000 0.000000,-17.000000 0.000000,0.000000 0.000000,18.000000 0.000000,-1.000000 0.000000,1.000000 0.000000,-1.000000 0.000000,-17.000000 0.000000,0.000000 0.000000,0.000000 0.000000,1.000000 0.000000,16.000000 0.000000,0.000000 0.000000,-16.000000 0.000000,-1.000000 0.000000,0.000000 0.000000,0.000000 0.000000,0.000000 0.000000,1.000000 0.000000,-18.000000 18.000000,0.000000-1.000000,17.000000-17.000000,0.000000 0.000000,0.000000 0.000000,0.000000 0.000000,-17.000000 17.000000,0.000000 0.000000,18.000000-17.000000,-1.000000 0.000000,-17.000000 17.000000,0.000000 1.000000,-17.000000-18.000000</inkml:trace>
</inkml:ink>
</file>

<file path=ppt/ink/ink65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49:46"/>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54150.000000 13133.000000,'-34.000000'0.000000,"51.000000"0.000000,0.000000 0.000000,17.000000-17.000000,1.000000-1.000000,16.000000 18.000000,1.000000 0.000000,17.000000-17.000000,-1.000000 0.000000,18.000000 17.000000,0.000000 0.000000,35.000000 0.000000,-1.000000 0.000000,35.000000-17.000000,-1.000000 0.000000,1.000000 17.000000,0.000000 0.000000,-18.000000 0.000000,1.000000 0.000000,-35.000000-18.000000,0.000000 1.000000,-17.000000 17.000000,0.000000 0.000000,-34.000000 0.000000,-1.000000 0.000000,1.000000 0.000000,-1.000000 0.000000,-34.000000 0.000000,1.000000 0.000000,-1.000000 0.000000,0.000000 0.000000,0.000000 0.000000,0.000000 0.000000,1.000000 0.000000,-1.000000 0.000000,0.000000 0.000000,0.000000 0.000000,-51.000000 0.000000,-1.000000 0.000000,-16.000000 0.000000,-1.000000 0.000000,1.000000 17.000000,-1.000000 1.000000,-34.000000-18.000000,0.000000 0.000000,0.000000 0.000000,0.000000 0.000000,-17.000000 0.000000,0.000000 0.000000,-34.000000 17.000000,-1.000000 0.000000,0.000000-17.000000,1.000000 0.000000,-18.000000 0.000000,1.000000 0.000000,-1.000000 0.000000,0.000000 0.000000,35.000000 0.000000,-1.000000 0.000000,18.000000-17.000000,0.000000 0.000000,52.000000 17.000000,-1.000000 0.000000,18.000000 0.000000,-1.000000 0.000000,18.000000 0.000000,0.000000 0.000000,17.000000-18.000000,0.000000 1.000000,34.000000 17.000000,1.000000 0.000000,-1.000000 0.000000,0.000000 0.000000,18.000000 0.000000,0.000000 0.000000,33.000000 0.000000,1.000000 0.000000,18.000000 0.000000,-1.000000 0.000000,34.000000 0.000000,1.000000 0.000000,34.000000 0.000000,0.000000 0.000000,-18.000000 0.000000,1.000000 0.000000,17.000000 0.000000,0.000000 0.000000,17.000000 0.000000,0.000000 0.000000,-69.000000 0.000000,1.000000 0.000000,-1.000000 0.000000,0.000000 0.000000,1.000000 0.000000,-1.000000 0.000000,-51.000000 0.000000,0.000000 0.000000,-35.000000 17.000000,0.000000 1.000000,-16.000000-18.000000,-1.000000 0.000000,-34.000000 17.000000,-1.000000 0.000000,1.000000-17.000000,0.000000 0.000000,-35.000000 0.000000,1.000000 0.000000,-35.000000 0.000000,0.000000 0.000000,-17.000000 17.000000,0.000000 0.000000,-18.000000-17.000000,1.000000 0.000000,-35.000000 0.000000,0.000000 0.000000,1.000000 0.000000,-1.000000 0.000000,-34.000000 0.000000,0.000000 0.000000,-69.000000 0.000000,0.000000 0.000000,52.000000 0.000000,0.000000 0.000000,16.000000 0.000000,1.000000 0.000000,35.000000 0.000000,-1.000000 0.000000,69.000000 0.000000,0.000000 0.000000,69.000000 0.000000,0.000000 0.000000,34.000000 0.000000,0.000000 0.000000,17.000000 0.000000,1.000000 0.000000,34.000000 0.000000,-1.000000 0.000000,35.000000 0.000000,1.000000 0.000000,33.000000 0.000000,1.000000 0.000000,16.000000 0.000000,1.000000 0.000000,17.000000 0.000000,0.000000 0.000000,0.000000 0.000000,0.000000 0.000000,17.000000 18.000000,0.000000-1.000000,-17.000000-17.000000,0.000000 0.000000,-18.000000 17.000000,1.000000 0.000000,-17.000000-17.000000,-1.000000 0.000000,-34.000000 17.000000,1.000000 0.000000,-36.000000-17.000000,1.000000 0.000000,-35.000000 18.000000,1.000000-1.000000,-18.000000-17.000000,0.000000 0.000000,-51.000000 17.000000,-1.000000 0.000000,-33.000000-17.000000,-1.000000 0.000000,-34.000000 0.000000,0.000000 0.000000,-35.000000 17.000000,1.000000 1.000000,-1.000000-18.000000,0.000000 0.000000,1.000000 0.000000,-1.000000 0.000000,1.000000 0.000000,-1.000000 0.000000,-16.000000 0.000000,-1.000000 0.000000,-17.000000-18.000000,0.000000 1.000000,35.000000 17.000000,-1.000000 0.000000,35.000000-17.000000,0.000000 0.000000,51.000000 17.000000,1.000000 0.000000,68.000000 0.000000,0.000000 0.000000,52.000000 0.000000,0.000000 0.000000,-1.000000 17.000000,1.000000 0.000000,34.000000-17.000000,0.000000 0.000000,35.000000 0.000000,-1.000000 0.000000,35.000000 17.000000,0.000000 1.000000,-17.000000-1.000000,0.000000 0.000000,-18.000000 0.000000,1.000000 0.000000,-1.000000-17.000000,1.000000 0.000000,-18.000000 18.000000,0.000000-1.000000,-16.000000-17.000000,-1.000000 0.000000,-34.000000 0.000000,-1.000000 0.000000,-33.000000 17.000000,-1.000000 0.000000,-17.000000-17.000000,0.000000 0.000000,-34.000000 0.000000,0.000000 0.000000,-35.000000 0.000000,1.000000 0.000000,-52.000000 0.000000,0.000000 0.000000,-35.000000 0.000000,1.000000 0.000000,-18.000000 0.000000,0.000000 0.000000,-17.000000 0.000000,0.000000 0.000000,-51.000000-34.000000,-1.000000-1.000000,1.000000 18.000000,-1.000000 0.000000,18.000000 0.000000,0.000000 0.000000,85.000000-1.000000,1.000000 1.000000,86.000000 17.000000,-1.000000 0.000000,87.000000 0.000000,0.000000 0.000000,-1.000000 0.000000,1.000000 0.000000,34.000000 17.000000,0.000000 1.000000,17.000000-18.000000,0.000000 0.000000,34.000000 17.000000,1.000000 0.000000,51.000000-17.000000,0.000000 0.000000,-34.000000 17.000000,0.000000 0.000000,34.000000 1.000000,0.000000-1.000000,0.000000 0.000000,0.000000 0.000000,-17.000000 0.000000,0.000000 1.000000,-35.000000-1.000000,1.000000 0.000000,-35.000000 0.000000,0.000000 0.000000,-69.000000 0.000000,1.000000 1.000000,-18.000000-18.000000,0.000000 0.000000,-17.000000 17.000000,0.000000 0.000000,-17.000000-17.000000,0.000000 0.000000,-52.000000 0.000000,0.000000 0.000000,-68.000000 0.000000,-1.000000 0.000000,-34.000000 0.000000,0.000000 0.000000,1.000000 0.000000,-1.000000 0.000000,-17.000000-34.000000,-1.000000-1.000000,1.000000 35.000000,0.000000 0.000000,-17.000000-34.000000,0.000000 0.000000,17.000000 16.000000,-1.000000 1.000000,87.000000 17.000000,0.000000 0.000000,86.000000 0.000000,0.000000 0.000000,34.000000 0.000000,0.000000 0.000000,69.000000 0.000000,0.000000 0.000000,17.000000 17.000000,0.000000 1.000000,52.000000-1.000000,0.000000 0.000000,17.000000 0.000000,0.000000 0.000000,0.000000 18.000000,-1.000000-1.000000,1.000000-17.000000,0.000000 0.000000,0.000000 18.000000,0.000000-1.000000,17.000000 1.000000,0.000000-1.000000,-51.000000-17.000000,-1.000000 0.000000,-51.000000 1.000000,0.000000-1.000000,-51.000000 0.000000,-1.000000 0.000000,-17.000000-17.000000,0.000000 0.000000,-34.000000 0.000000,0.000000 0.000000,-52.000000 0.000000,0.000000 0.000000,-51.000000 0.000000,0.000000 0.000000,-52.000000 0.000000,0.000000 0.000000,-69.000000-17.000000,1.000000 0.000000,16.000000 0.000000,1.000000-1.000000,-52.000000-16.000000,0.000000 0.000000,-69.000000-18.000000,0.000000 0.000000,103.000000 35.000000,1.000000 0.000000,102.000000 0.000000,1.000000 0.000000,85.000000 17.000000,0.000000 0.000000,70.000000 17.000000,-1.000000 0.000000,34.000000 0.000000,1.000000 0.000000,17.000000 1.000000,-1.000000-1.000000,36.000000-17.000000,-1.000000 0.000000,17.000000 17.000000,0.000000 0.000000,18.000000 0.000000,-1.000000 1.000000,35.000000-1.000000,0.000000 0.000000,0.000000 0.000000,0.000000 0.000000,34.000000 1.000000,1.000000-1.000000,-18.000000 17.000000,0.000000 0.000000,-17.000000-16.000000,0.000000-1.000000,-18.000000 0.000000,1.000000 0.000000,-69.000000 0.000000,0.000000 1.000000,-17.000000-1.000000,0.000000 0.000000,-52.000000-17.000000,0.000000 0.000000,-17.000000 17.000000,0.000000 0.000000,-34.000000-17.000000,-1.000000 0.000000,-51.000000 0.000000,0.000000 0.000000,-51.000000 0.000000,-1.000000 0.000000,-17.000000-17.000000,1.000000 0.000000,-18.000000 0.000000,0.000000 0.000000,0.000000-18.000000,0.000000 1.000000,-17.000000-1.000000,0.000000 1.000000,51.000000 17.000000,1.000000 0.000000,34.000000 17.000000,0.000000 0.000000,68.000000-17.000000,1.000000-1.000000,51.000000 18.000000,0.000000 0.000000,18.000000 18.000000,-1.000000-1.000000,18.000000-17.000000,-1.000000 0.000000,18.000000 17.000000,0.000000 0.000000,17.000000 0.000000,0.000000 0.000000,0.000000 18.000000,-1.000000-1.000000,19.000000-17.000000,-1.000000 1.000000,0.000000 16.000000,0.000000 0.000000,0.000000 1.000000,0.000000-1.000000,-17.000000 1.000000,0.000000-1.000000,0.000000 17.000000,0.000000 1.000000,-17.000000-35.000000,0.000000 0.000000,-18.000000 1.000000</inkml:trace>
</inkml:ink>
</file>

<file path=ppt/ink/ink65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49:49"/>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4710.000000 14989.000000,'-35.000000'0.000000,"35.000000"17.000000,0.000000 1.000000,-17.000000-18.000000,0.000000 0.000000,34.000000 0.000000,0.000000 0.000000,18.000000 17.000000,-1.000000 0.000000,0.000000-17.000000,1.000000 0.000000,-1.000000 0.000000,1.000000 0.000000,-1.000000 0.000000,0.000000 0.000000,18.000000 0.000000,0.000000 0.000000,-1.000000 0.000000,1.000000 0.000000,16.000000 0.000000,1.000000 0.000000,-17.000000 0.000000,-1.000000 0.000000,18.000000 0.000000,0.000000 0.000000,0.000000 0.000000,-1.000000 0.000000,1.000000 0.000000,0.000000 0.000000,-18.000000 0.000000,1.000000 0.000000,17.000000 0.000000,0.000000 0.000000,-18.000000 0.000000,1.000000 0.000000,-1.000000 0.000000,1.000000 0.000000,17.000000 0.000000,-1.000000 0.000000,-16.000000 0.000000,0.000000 0.000000,-1.000000 0.000000,1.000000 0.000000,-1.000000 0.000000,1.000000 0.000000,-1.000000 0.000000,1.000000 0.000000,0.000000 0.000000,-1.000000 0.000000,1.000000 0.000000,-1.000000 0.000000,1.000000 0.000000,-1.000000 0.000000,1.000000-17.000000,0.000000 0.000000,-1.000000 17.000000,1.000000 0.000000,16.000000 0.000000,1.000000 0.000000,-17.000000-18.000000,-1.000000 1.000000,18.000000 17.000000,0.000000 0.000000,0.000000 0.000000,-1.000000 0.000000,1.000000 0.000000,0.000000 0.000000,-17.000000 0.000000,-1.000000 0.000000,18.000000-17.000000,0.000000 0.000000,-18.000000 17.000000,1.000000 0.000000,-1.000000 0.000000,1.000000 0.000000,17.000000 0.000000,-1.000000 0.000000,-16.000000 0.000000,0.000000 0.000000,-1.000000 0.000000,1.000000 0.000000,-1.000000-17.000000,1.000000 0.000000,-1.000000 17.000000,1.000000 0.000000,17.000000 0.000000,0.000000 0.000000,-1.000000 0.000000,1.000000 0.000000,-17.000000 0.000000,-1.000000 0.000000,18.000000 0.000000,0.000000 0.000000,-18.000000 0.000000,1.000000 0.000000,-1.000000 0.000000,1.000000 0.000000,-18.000000 0.000000,1.000000 0.000000,16.000000 0.000000,1.000000 0.000000,-18.000000 0.000000,1.000000 0.000000,16.000000 0.000000,1.000000 0.000000,-18.000000 0.000000,1.000000 0.000000,16.000000 0.000000,1.000000 0.000000,-18.000000 0.000000,0.000000 0.000000,18.000000 0.000000,0.000000 0.000000,-1.000000 0.000000,1.000000 0.000000,-1.000000 0.000000,1.000000 0.000000,-1.000000 0.000000,1.000000 0.000000,0.000000 0.000000,-1.000000 0.000000,1.000000 0.000000,-1.000000 0.000000,1.000000 0.000000,-1.000000 0.000000,1.000000 0.000000,0.000000 0.000000,-18.000000 0.000000,0.000000 0.000000,18.000000 0.000000,0.000000 0.000000,-18.000000 0.000000,0.000000 0.000000,18.000000 0.000000,-1.000000 0.000000,-16.000000 0.000000,-1.000000 0.000000,18.000000 0.000000,-1.000000 0.000000,-16.000000 0.000000,-1.000000 0.000000,18.000000 0.000000,-1.000000 0.000000,1.000000 0.000000,-1.000000 0.000000,1.000000 0.000000,0.000000 0.000000,-1.000000 0.000000,1.000000 0.000000,-1.000000 0.000000,1.000000 0.000000,-1.000000 0.000000,1.000000 0.000000,0.000000 0.000000,-1.000000 0.000000,1.000000 0.000000,-1.000000 0.000000,1.000000 0.000000,-1.000000 0.000000,1.000000 0.000000,0.000000 0.000000,-18.000000 0.000000,0.000000 0.000000,18.000000 0.000000,-1.000000 0.000000,1.000000 0.000000,0.000000 0.000000,-1.000000 0.000000,1.000000 0.000000,-1.000000 0.000000,1.000000 0.000000,-1.000000 0.000000,1.000000 0.000000,17.000000 0.000000,0.000000 0.000000,-18.000000 0.000000,1.000000 0.000000,-1.000000 0.000000,1.000000 0.000000,17.000000 0.000000,-1.000000 0.000000,-16.000000 0.000000,0.000000 0.000000,-1.000000 0.000000,1.000000 0.000000,-18.000000 0.000000,0.000000 0.000000,18.000000 0.000000,0.000000 0.000000,-1.000000 0.000000,1.000000 0.000000,-1.000000 0.000000,1.000000 0.000000,-1.000000 0.000000,1.000000 0.000000,-18.000000 0.000000,1.000000 0.000000,16.000000 0.000000,1.000000 0.000000,17.000000 0.000000,-1.000000 0.000000,-16.000000 17.000000,0.000000 0.000000,-1.000000-17.000000,1.000000 0.000000,-1.000000 0.000000,1.000000 0.000000,-1.000000 0.000000,1.000000 0.000000,0.000000 0.000000,-1.000000 0.000000,1.000000 0.000000,-1.000000 0.000000,1.000000 0.000000,-1.000000 0.000000,-16.000000 0.000000,-1.000000 0.000000,18.000000 0.000000,-1.000000 0.000000,-16.000000 0.000000,-1.000000 0.000000,0.000000 0.000000,1.000000 0.000000,16.000000 0.000000,1.000000 0.000000,0.000000 0.000000,-1.000000 0.000000,-16.000000 0.000000,-1.000000 0.000000,35.000000 0.000000,-1.000000 0.000000,-16.000000 0.000000,0.000000 0.000000,-1.000000 0.000000,1.000000 0.000000,-1.000000 0.000000,1.000000 0.000000,-1.000000 0.000000,1.000000 0.000000,0.000000 0.000000,-1.000000 0.000000,1.000000 0.000000,-1.000000 0.000000,1.000000 0.000000,-1.000000 0.000000,1.000000 0.000000,0.000000 0.000000,-1.000000 0.000000,1.000000 0.000000,-1.000000 0.000000,1.000000 0.000000,-1.000000 0.000000,1.000000 0.000000,17.000000 0.000000,0.000000 0.000000,-18.000000 0.000000,1.000000 0.000000,16.000000 0.000000,1.000000 0.000000,0.000000 17.000000,0.000000 0.000000,-1.000000-17.000000,1.000000 0.000000,0.000000 0.000000,0.000000 0.000000,-18.000000 0.000000,1.000000 0.000000,17.000000 0.000000,-1.000000 0.000000,-16.000000 0.000000,0.000000 0.000000,-1.000000 0.000000,1.000000 0.000000,-1.000000 17.000000,1.000000 1.000000,17.000000-18.000000,-1.000000 0.000000,-16.000000 0.000000,0.000000 0.000000,-1.000000 0.000000,1.000000 0.000000,16.000000 0.000000,1.000000 0.000000,-17.000000 17.000000,-1.000000 0.000000,18.000000-17.000000,0.000000 0.000000,-18.000000 0.000000,1.000000 0.000000,0.000000 0.000000,-1.000000 0.000000,1.000000 0.000000,-1.000000 0.000000,1.000000 17.000000,-1.000000 0.000000,1.000000-17.000000,0.000000 0.000000,-18.000000 0.000000,0.000000 0.000000,1.000000 0.000000,-1.000000 0.000000,18.000000 0.000000,-1.000000 0.000000,-16.000000 0.000000,-1.000000 0.000000,18.000000 18.000000,-1.000000-1.000000,-16.000000-17.000000,-1.000000 0.000000,18.000000 0.000000,-1.000000 0.000000,1.000000 0.000000,-1.000000 0.000000,1.000000 0.000000,-1.000000 0.000000,1.000000 0.000000,0.000000 0.000000,-1.000000 0.000000,1.000000 0.000000,-18.000000 17.000000,0.000000 0.000000,1.000000-17.000000,-1.000000 0.000000,18.000000 0.000000,-1.000000 0.000000,-16.000000 0.000000,-1.000000 0.000000,0.000000 0.000000,1.000000 0.000000,-1.000000 0.000000,1.000000 0.000000,16.000000 0.000000,1.000000 0.000000,-18.000000 0.000000,1.000000 0.000000,-1.000000 17.000000,0.000000 1.000000,1.000000-18.000000,-1.000000 0.000000,0.000000 0.000000,1.000000 0.000000,-1.000000 0.000000,1.000000 0.000000,-18.000000 0.000000,0.000000 0.000000,17.000000 0.000000,1.000000 0.000000,-18.000000 0.000000,0.000000 0.000000,0.000000 0.000000,0.000000 0.000000,1.000000 0.000000,-1.000000 0.000000,-34.000000 0.000000,-1.000000 0.000000,-33.000000 0.000000,-1.000000 0.000000,1.000000-18.000000</inkml:trace>
</inkml:ink>
</file>

<file path=ppt/ink/ink65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51:06"/>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29017.000000 15367.000000,'0.000000'-34.000000,"0.000000"17.000000,0.000000 0.000000,0.000000 0.000000,0.000000-1.000000,0.000000 1.000000,0.000000 0.000000,0.000000 0.000000,0.000000 0.000000,17.000000-1.000000,1.000000 1.000000,-18.000000 0.000000,0.000000 0.000000,17.000000 17.000000,0.000000 0.000000,0.000000-17.000000,0.000000-1.000000,1.000000 18.000000,-1.000000 0.000000,0.000000 0.000000,0.000000 0.000000,18.000000 0.000000,-1.000000 0.000000,0.000000-17.000000,1.000000 0.000000,16.000000 17.000000,1.000000 0.000000,17.000000 0.000000,-1.000000 0.000000,1.000000 0.000000,0.000000 0.000000,0.000000 0.000000,-1.000000 0.000000,1.000000 0.000000,0.000000 0.000000,-18.000000 0.000000,1.000000 0.000000,17.000000 0.000000,0.000000 0.000000,-18.000000 0.000000,1.000000 0.000000,-1.000000 17.000000,1.000000 0.000000,-1.000000-17.000000,1.000000 0.000000,17.000000 0.000000,0.000000 0.000000,-18.000000 0.000000,1.000000 0.000000,34.000000 0.000000,0.000000 0.000000,0.000000 0.000000,-1.000000 0.000000,1.000000 0.000000,0.000000 0.000000,0.000000 0.000000,0.000000 0.000000,0.000000 0.000000,0.000000 0.000000,-17.000000 0.000000,0.000000 0.000000,17.000000-17.000000,0.000000 0.000000,-18.000000 17.000000,1.000000 0.000000,0.000000-17.000000,0.000000 0.000000,17.000000 17.000000,0.000000 0.000000,-18.000000 0.000000,1.000000 0.000000,17.000000 0.000000,0.000000 0.000000,-17.000000 0.000000,0.000000 0.000000,-1.000000 0.000000,1.000000 0.000000,-17.000000 0.000000,-1.000000 0.000000,18.000000 0.000000,0.000000 0.000000,-18.000000 0.000000,1.000000 0.000000,-1.000000 0.000000,1.000000 0.000000,17.000000 0.000000,0.000000 0.000000,-18.000000 0.000000,1.000000 0.000000,16.000000 0.000000,1.000000 0.000000,-17.000000 0.000000,-1.000000 0.000000,18.000000 0.000000,0.000000 0.000000,0.000000 0.000000,-1.000000 0.000000,-16.000000 0.000000,0.000000 0.000000,16.000000 0.000000,1.000000 0.000000,-17.000000 0.000000,-1.000000 0.000000,1.000000 0.000000,-1.000000 0.000000,1.000000 0.000000,0.000000 0.000000,-1.000000 0.000000,1.000000 0.000000,-1.000000 0.000000,1.000000 0.000000,17.000000 0.000000,-1.000000 0.000000,1.000000 0.000000,0.000000 0.000000,0.000000 0.000000,-1.000000 0.000000,1.000000 0.000000,0.000000 0.000000,17.000000 0.000000,0.000000 0.000000,-17.000000 0.000000,-1.000000 0.000000,1.000000 0.000000,0.000000 0.000000,17.000000 0.000000,0.000000 0.000000,-17.000000 0.000000,-1.000000 0.000000,1.000000 0.000000,0.000000 0.000000,17.000000 0.000000,0.000000 0.000000,-18.000000 0.000000,1.000000 0.000000,17.000000 0.000000,0.000000 0.000000,17.000000 0.000000,0.000000 0.000000,-34.000000 0.000000,0.000000 0.000000,17.000000 17.000000,0.000000 0.000000,-17.000000-17.000000,-1.000000 0.000000,1.000000 0.000000,0.000000 0.000000,0.000000 0.000000,-1.000000 0.000000,1.000000 0.000000,0.000000 0.000000,-17.000000 0.000000,-1.000000 0.000000,35.000000 0.000000,0.000000 0.000000,-17.000000 0.000000,0.000000 0.000000,-35.000000 0.000000,0.000000 0.000000,18.000000 17.000000</inkml:trace>
</inkml:ink>
</file>

<file path=ppt/ink/ink65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51:07"/>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38575.000000 15092.000000,'35.000000'0.000000,"33.000000"0.000000,1.000000 0.000000,0.000000 0.000000,0.000000 0.000000,-18.000000 0.000000,1.000000 0.000000,17.000000 0.000000,-1.000000 0.000000,-16.000000 0.000000,-1.000000 0.000000,1.000000 0.000000,0.000000 0.000000,16.000000 0.000000,1.000000 0.000000,0.000000 0.000000,0.000000 0.000000,-1.000000 0.000000,1.000000 0.000000,0.000000 0.000000,0.000000 0.000000,-1.000000 0.000000,1.000000 0.000000,0.000000 0.000000,0.000000 0.000000,-18.000000 0.000000,1.000000 0.000000,17.000000 0.000000,-1.000000 0.000000,-16.000000 0.000000,0.000000 0.000000,16.000000 0.000000,1.000000 0.000000,-17.000000 0.000000,-1.000000 0.000000,1.000000 0.000000,-1.000000 0.000000,18.000000 0.000000,0.000000 0.000000,-18.000000 0.000000,1.000000 0.000000,17.000000 18.000000,0.000000-1.000000,-1.000000-17.000000,1.000000 0.000000,-17.000000 0.000000,-1.000000 0.000000,1.000000 17.000000,-1.000000 0.000000,1.000000-17.000000,0.000000 0.000000,-1.000000 0.000000,1.000000 0.000000,-18.000000 0.000000,0.000000 0.000000,18.000000 0.000000,0.000000 0.000000,-18.000000 0.000000,0.000000 0.000000,1.000000 0.000000,-1.000000 0.000000,18.000000 0.000000,-1.000000 0.000000,-16.000000 0.000000,-1.000000 0.000000,0.000000 0.000000,1.000000 0.000000,16.000000 0.000000,1.000000 0.000000,-1.000000 0.000000,1.000000 0.000000,0.000000 0.000000,-1.000000 0.000000,1.000000 0.000000,-1.000000 0.000000,1.000000 0.000000,-1.000000 0.000000,1.000000 0.000000,0.000000 0.000000,16.000000 0.000000,1.000000 0.000000,-34.000000 0.000000,-1.000000 0.000000,17.000000 0.000000,1.000000 0.000000,0.000000 0.000000,-1.000000 0.000000,-16.000000 0.000000,-1.000000 0.000000,18.000000 0.000000,-1.000000 0.000000,1.000000 0.000000,-1.000000 0.000000,18.000000 0.000000,0.000000 0.000000,-18.000000 0.000000,1.000000 0.000000,-1.000000 0.000000,1.000000 0.000000,17.000000 0.000000,0.000000 0.000000,-18.000000 0.000000,1.000000 0.000000,17.000000 0.000000,-1.000000 0.000000,-16.000000 0.000000,-1.000000 0.000000,1.000000 0.000000,0.000000 0.000000,-1.000000 0.000000,1.000000 0.000000,-1.000000 0.000000,1.000000 0.000000,-18.000000 0.000000,1.000000 0.000000,16.000000 0.000000,1.000000 0.000000,-1.000000 0.000000,1.000000 0.000000,-1.000000 0.000000,1.000000 0.000000,0.000000 0.000000,-1.000000 0.000000,1.000000 0.000000,-1.000000 0.000000,1.000000 0.000000,-1.000000 0.000000,18.000000 0.000000,0.000000 0.000000,-17.000000 0.000000,-1.000000 0.000000,18.000000 0.000000,0.000000 0.000000,-18.000000 0.000000,1.000000 0.000000,-1.000000 0.000000,1.000000 0.000000,17.000000 0.000000,-1.000000 0.000000,-16.000000 0.000000,0.000000 0.000000,16.000000 0.000000,1.000000 0.000000,0.000000 17.000000,0.000000 1.000000,-1.000000-18.000000,1.000000 0.000000,0.000000 0.000000,0.000000 0.000000,17.000000 17.000000,0.000000 0.000000,0.000000-17.000000,0.000000 0.000000,-18.000000 0.000000,1.000000 0.000000,17.000000 17.000000,0.000000 0.000000,-17.000000-17.000000,-1.000000 0.000000,1.000000 0.000000,0.000000 0.000000,0.000000 18.000000,0.000000-1.000000,-1.000000-17.000000,1.000000 0.000000,0.000000 0.000000,0.000000 0.000000,-1.000000 0.000000,1.000000 0.000000,17.000000 17.000000,0.000000 0.000000,0.000000-17.000000,0.000000 0.000000,0.000000 0.000000,0.000000 0.000000,-17.000000 0.000000,-1.000000 0.000000,1.000000 17.000000,0.000000 0.000000,0.000000-17.000000,-1.000000 0.000000,1.000000 0.000000,0.000000 0.000000,-18.000000 0.000000,1.000000 0.000000,34.000000 18.000000,0.000000-1.000000,-17.000000-17.000000,-1.000000 0.000000,1.000000 0.000000,0.000000 0.000000,17.000000 0.000000,0.000000 0.000000,-17.000000 17.000000,-1.000000 0.000000,1.000000-17.000000,0.000000 0.000000,17.000000 0.000000,0.000000 0.000000,-35.000000 0.000000,1.000000 0.000000,17.000000 17.000000,0.000000 1.000000,-1.000000-18.000000,1.000000 0.000000,-17.000000 0.000000,-1.000000 0.000000,1.000000 0.000000,-1.000000 0.000000,18.000000 17.000000,0.000000 0.000000,-18.000000-17.000000,1.000000 0.000000,0.000000 0.000000,-1.000000 0.000000,1.000000 0.000000,-1.000000 0.000000,-16.000000 0.000000,-1.000000 0.000000,0.000000 0.000000,1.000000 0.000000,-1.000000 0.000000,1.000000 0.000000,-18.000000 0.000000,0.000000 0.000000,0.000000 0.000000,0.000000 0.000000,1.000000 0.000000,-1.000000 0.000000,-34.000000 0.000000,-1.000000 0.000000,-16.000000 0.000000,0.000000 0.000000,16.000000 0.000000,1.000000 0.000000,-34.000000 17.000000</inkml:trace>
</inkml:ink>
</file>

<file path=ppt/ink/ink65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51:10"/>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4400.000000 17637.000000,'-34.000000'0.000000,"34.000000"-18.000000,0.000000 1.000000,17.000000 17.000000,0.000000 0.000000,18.000000-17.000000,-1.000000 0.000000,-17.000000 17.000000,0.000000 0.000000,1.000000-17.000000,-1.000000-1.000000,17.000000 18.000000,1.000000 0.000000,-1.000000-17.000000,0.000000 0.000000,18.000000 0.000000,-1.000000 0.000000,18.000000 17.000000,0.000000 0.000000,0.000000-17.000000,0.000000-1.000000,-1.000000 1.000000,1.000000 0.000000,17.000000 17.000000,0.000000 0.000000,0.000000-17.000000,0.000000 0.000000,-17.000000 17.000000,-1.000000 0.000000,1.000000 0.000000,0.000000 0.000000,0.000000 0.000000,-1.000000 0.000000,1.000000 0.000000,0.000000 0.000000,-17.000000 0.000000,-1.000000 0.000000,18.000000 0.000000,0.000000 0.000000,-18.000000 0.000000,1.000000 0.000000,17.000000-18.000000,-1.000000 1.000000,1.000000 17.000000,0.000000 0.000000,0.000000 0.000000,-1.000000 0.000000,-16.000000 0.000000,0.000000 0.000000,16.000000 0.000000,1.000000 0.000000,-17.000000 0.000000,-1.000000 0.000000,1.000000 0.000000,-1.000000 0.000000,-16.000000 0.000000,-1.000000 0.000000,18.000000 0.000000,-1.000000 0.000000,1.000000 0.000000,-1.000000 0.000000,-16.000000 0.000000,-1.000000 0.000000,18.000000 0.000000,-1.000000 0.000000,-16.000000 0.000000,-1.000000 0.000000,0.000000 0.000000,1.000000 0.000000,-1.000000 0.000000,1.000000 0.000000,16.000000 0.000000,1.000000 0.000000,-18.000000 0.000000,0.000000 0.000000,-16.000000 0.000000,-1.000000 0.000000,17.000000 0.000000,1.000000 0.000000,-18.000000 0.000000,0.000000 0.000000,0.000000 17.000000,0.000000 1.000000,1.000000-18.000000,-1.000000 0.000000,0.000000 0.000000,0.000000 0.000000,-17.000000 17.000000,0.000000 0.000000,17.000000-17.000000,1.000000 0.000000,-1.000000 17.000000,0.000000 0.000000,0.000000-17.000000,0.000000 0.000000,0.000000 0.000000,1.000000 0.000000,-1.000000 0.000000,0.000000 0.000000,17.000000 0.000000,1.000000 0.000000,-18.000000 0.000000,0.000000 0.000000,18.000000 0.000000,-1.000000 0.000000,0.000000 0.000000,1.000000 0.000000,16.000000 0.000000,1.000000 0.000000,-18.000000 0.000000,1.000000 0.000000,33.000000 0.000000,1.000000 0.000000,-17.000000 0.000000,-1.000000 0.000000,1.000000 0.000000,-1.000000 0.000000,18.000000 0.000000,0.000000 0.000000,0.000000 0.000000,-1.000000 0.000000,-16.000000 0.000000,0.000000 0.000000,16.000000 0.000000,1.000000 0.000000,-17.000000 0.000000,-1.000000 0.000000,1.000000 0.000000,-1.000000 0.000000,18.000000 0.000000,0.000000 0.000000,-17.000000 0.000000,-1.000000 0.000000,-17.000000 0.000000,1.000000 0.000000,34.000000 0.000000,-1.000000 0.000000,-16.000000 0.000000,0.000000 0.000000,16.000000 0.000000,1.000000 0.000000,0.000000 0.000000,0.000000 0.000000,17.000000 0.000000,-1.000000 0.000000,1.000000 0.000000,0.000000 0.000000,0.000000 0.000000,0.000000 0.000000,-17.000000 0.000000,0.000000 0.000000,17.000000 0.000000,0.000000 0.000000,-18.000000 0.000000,1.000000 0.000000,0.000000 0.000000,0.000000 0.000000,-18.000000 0.000000,1.000000 0.000000,17.000000 0.000000,-1.000000 0.000000,1.000000 0.000000,0.000000 0.000000,0.000000 0.000000,-1.000000 0.000000,1.000000 0.000000,0.000000 0.000000,0.000000 0.000000,0.000000 0.000000,-1.000000 0.000000,1.000000 0.000000,0.000000 0.000000,0.000000 0.000000,-1.000000 0.000000,1.000000 0.000000,0.000000 0.000000,0.000000 0.000000,-1.000000 0.000000,1.000000 0.000000,-17.000000 0.000000,-1.000000 0.000000,18.000000 0.000000,0.000000 0.000000,17.000000 0.000000,0.000000 0.000000,-17.000000 0.000000,-1.000000 0.000000,18.000000 0.000000,0.000000 0.000000,-17.000000 0.000000,0.000000 0.000000,-1.000000 0.000000,1.000000 0.000000,0.000000 0.000000,0.000000 0.000000,17.000000 0.000000,0.000000 0.000000,-18.000000 0.000000,1.000000 0.000000,0.000000 0.000000,0.000000 0.000000,34.000000 0.000000,0.000000 0.000000,-17.000000 0.000000,0.000000 0.000000,0.000000 0.000000,0.000000 0.000000,17.000000 0.000000,0.000000 0.000000,-34.000000 0.000000,0.000000 0.000000,-1.000000 0.000000,1.000000 0.000000,0.000000 0.000000,0.000000 0.000000,-1.000000 0.000000,1.000000 0.000000,0.000000 0.000000,0.000000 0.000000,17.000000 0.000000,0.000000 0.000000,-18.000000 0.000000,1.000000 0.000000,17.000000 0.000000,0.000000 0.000000,0.000000 0.000000,0.000000 0.000000,-17.000000 0.000000,-1.000000 0.000000,1.000000 0.000000,0.000000 0.000000,0.000000-17.000000,0.000000 0.000000,-1.000000 17.000000,1.000000 0.000000,17.000000 0.000000,0.000000 0.000000,-17.000000 0.000000,-1.000000 0.000000,18.000000 0.000000,0.000000 0.000000,0.000000 0.000000,0.000000 0.000000,-17.000000 0.000000,0.000000 0.000000,17.000000 0.000000,0.000000 0.000000,-18.000000-17.000000,1.000000 0.000000,0.000000 17.000000,0.000000 0.000000,0.000000 0.000000,-1.000000 0.000000,1.000000 0.000000,0.000000 0.000000,-18.000000 0.000000,1.000000 0.000000,34.000000 0.000000,0.000000 0.000000,-17.000000 0.000000,-1.000000 0.000000,18.000000 0.000000,0.000000 0.000000,0.000000 0.000000,0.000000 0.000000,0.000000-18.000000,0.000000 1.000000,-17.000000 17.000000,0.000000 0.000000,17.000000 0.000000,0.000000 0.000000,0.000000 0.000000,-1.000000 0.000000,-16.000000 0.000000,0.000000 0.000000,34.000000 0.000000,0.000000 0.000000,0.000000 0.000000,1.000000 0.000000,-1.000000 0.000000,0.000000 0.000000,-17.000000 0.000000,0.000000 0.000000,17.000000 0.000000,0.000000 0.000000,-17.000000 0.000000,0.000000 0.000000,0.000000 0.000000,0.000000 0.000000,0.000000 0.000000,0.000000 0.000000,0.000000 0.000000,0.000000 0.000000,0.000000 0.000000,0.000000 0.000000,17.000000 0.000000,0.000000 0.000000,-17.000000 0.000000,0.000000 0.000000,-17.000000 0.000000,-1.000000 0.000000,18.000000 0.000000,0.000000 0.000000,-17.000000 17.000000,0.000000 1.000000,-1.000000-18.000000,1.000000 0.000000,17.000000 0.000000,0.000000 0.000000,0.000000 0.000000,0.000000 0.000000,0.000000 0.000000,0.000000 0.000000,17.000000 0.000000,0.000000 0.000000,-17.000000 0.000000,0.000000 0.000000,-17.000000 0.000000,0.000000 0.000000,17.000000 17.000000,0.000000 0.000000,-18.000000-17.000000,1.000000 0.000000,17.000000 0.000000,0.000000 0.000000,17.000000 0.000000,0.000000 0.000000,-17.000000 0.000000,0.000000 0.000000,17.000000 0.000000,1.000000 0.000000,16.000000 0.000000,0.000000 0.000000,-34.000000 17.000000,0.000000 0.000000,17.000000-17.000000,0.000000 0.000000,-17.000000 0.000000,0.000000 0.000000,0.000000 0.000000,0.000000 0.000000,17.000000 0.000000,0.000000 0.000000,1.000000 18.000000,-1.000000-1.000000,-17.000000-17.000000,0.000000 0.000000,17.000000 0.000000,0.000000 0.000000,-17.000000 0.000000,0.000000 0.000000,-17.000000 0.000000,-1.000000 0.000000,18.000000 17.000000,0.000000 0.000000,0.000000-17.000000,0.000000 0.000000,0.000000 0.000000,0.000000 0.000000,0.000000 17.000000,0.000000 0.000000,0.000000-17.000000,0.000000 0.000000,0.000000 0.000000,0.000000 0.000000,-17.000000 0.000000,-1.000000 0.000000,1.000000 0.000000,0.000000 0.000000,0.000000 0.000000,-1.000000 0.000000,1.000000 18.000000,0.000000-1.000000,0.000000-17.000000,-1.000000 0.000000,18.000000 0.000000,0.000000 0.000000,17.000000 0.000000,1.000000 0.000000,-18.000000 0.000000,0.000000 0.000000,17.000000 17.000000,0.000000 0.000000,-34.000000-17.000000,-1.000000 0.000000,18.000000 0.000000,0.000000 0.000000,-17.000000 0.000000,0.000000 0.000000,0.000000 0.000000,-1.000000 0.000000,1.000000 0.000000,0.000000 0.000000,17.000000 17.000000,0.000000 1.000000,0.000000-18.000000,0.000000 0.000000,17.000000 0.000000,0.000000 0.000000,-17.000000 0.000000,0.000000 0.000000,0.000000 17.000000,0.000000 0.000000,0.000000-17.000000,0.000000 0.000000,-18.000000 0.000000,1.000000 0.000000,17.000000 0.000000,0.000000 0.000000,0.000000 17.000000,0.000000 0.000000,-17.000000-17.000000,0.000000 0.000000,16.000000 0.000000,1.000000 0.000000,0.000000 18.000000,0.000000-1.000000,-17.000000-17.000000,0.000000 0.000000,17.000000 0.000000,0.000000 0.000000,-17.000000 0.000000,-1.000000 0.000000,1.000000 0.000000,0.000000 0.000000,0.000000 0.000000,-1.000000 0.000000,1.000000 17.000000,0.000000 0.000000,0.000000-17.000000,-1.000000 0.000000,1.000000 0.000000,0.000000 0.000000,17.000000 0.000000,0.000000 0.000000,-17.000000 0.000000,-1.000000 0.000000,1.000000 0.000000,0.000000 0.000000,-18.000000 0.000000,1.000000 0.000000,0.000000 0.000000,-1.000000 0.000000,18.000000 17.000000,0.000000 1.000000,-18.000000-18.000000,1.000000 0.000000,17.000000 0.000000,-1.000000 0.000000,1.000000 0.000000,0.000000 0.000000,-18.000000 0.000000,1.000000 0.000000,17.000000 0.000000,0.000000 0.000000,-1.000000 0.000000,1.000000 0.000000,-17.000000 0.000000,-1.000000 0.000000,1.000000 0.000000,-1.000000 0.000000,1.000000 0.000000,-1.000000 0.000000,-16.000000 0.000000,-1.000000 0.000000,1.000000 0.000000,-1.000000 0.000000,0.000000 0.000000,1.000000 0.000000,-1.000000 0.000000,1.000000 0.000000,-1.000000 0.000000,0.000000 0.000000,-17.000000 0.000000,1.000000 0.000000,16.000000 0.000000,0.000000 0.000000,-16.000000 0.000000,-1.000000 0.000000,0.000000 0.000000,0.000000 0.000000,18.000000 0.000000,-1.000000 0.000000,-17.000000 0.000000,0.000000 0.000000,1.000000 0.000000,-1.000000 0.000000,0.000000 0.000000,0.000000 0.000000,0.000000 0.000000,0.000000 0.000000,1.000000 0.000000,-1.000000 0.000000,0.000000 0.000000,0.000000 0.000000,0.000000 0.000000,1.000000 0.000000,-1.000000 0.000000,0.000000 0.000000,0.000000 0.000000,0.000000 0.000000,1.000000 0.000000,-1.000000 0.000000,-17.000000-18.000000,0.000000 1.000000,17.000000 17.000000,0.000000 0.000000,0.000000 0.000000,1.000000 0.000000,-1.000000 0.000000,0.000000 0.000000,0.000000 0.000000,0.000000 0.000000,0.000000 0.000000,1.000000 0.000000,-1.000000 0.000000,0.000000 0.000000,0.000000 0.000000,0.000000 0.000000,1.000000 0.000000,-1.000000 0.000000,0.000000 0.000000,0.000000 0.000000,0.000000-17.000000</inkml:trace>
</inkml:ink>
</file>

<file path=ppt/ink/ink65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51:16"/>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33500.000000 17410.000000,'0.000000'-20.000000,"0.000000"10.000000,0.000000 0.000000,0.000000 0.000000,0.000000 0.000000,-11.000000 0.000000,1.000000 0.000000,1.000000 10.000000,-1.000000 0.000000,0.000000-10.000000,-1.000000 0.000000,1.000000 0.000000,1.000000 0.000000,9.000000 0.000000,0.000000 0.000000,-10.000000 0.000000,0.000000 0.000000,-1.000000 0.000000,1.000000 0.000000,1.000000-10.000000,-1.000000 0.000000,10.000000 10.000000,0.000000 0.000000,-10.000000-10.000000,-1.000000 0.000000,11.000000 0.000000,0.000000 0.000000,0.000000 0.000000,0.000000 0.000000,0.000000 0.000000,0.000000 0.000000,0.000000 0.000000,0.000000 0.000000,0.000000 0.000000,0.000000 0.000000,11.000000 0.000000,-1.000000 0.000000,0.000000 0.000000,-1.000000 0.000000,1.000000-10.000000,1.000000 0.000000,9.000000 0.000000,-1.000000 0.000000,-8.000000 10.000000,-1.000000 0.000000,0.000000-10.000000,-1.000000 0.000000,12.000000 0.000000,-1.000000 0.000000,-11.000000 10.000000,1.000000 0.000000,1.000000 0.000000,-1.000000 0.000000,0.000000 0.000000,-1.000000 0.000000,1.000000 10.000000,1.000000 0.000000,-1.000000-10.000000,0.000000 0.000000,10.000000 0.000000,0.000000 0.000000,-10.000000 0.000000,-1.000000 0.000000,1.000000 0.000000,1.000000 0.000000,-1.000000 0.000000,0.000000 0.000000,-1.000000 0.000000,1.000000 0.000000,1.000000 0.000000,-1.000000 0.000000,0.000000 0.000000,-1.000000 0.000000,1.000000 0.000000,1.000000 0.000000,-1.000000 0.000000,0.000000 0.000000,-1.000000 0.000000,1.000000 0.000000,1.000000 0.000000,-1.000000 0.000000,9.000000 0.000000,2.000000 0.000000,-1.000000-10.000000,-1.000000 0.000000,1.000000 0.000000,0.000000 0.000000,10.000000 10.000000,0.000000 0.000000,1.000000 0.000000,-1.000000 0.000000,-1.000000 10.000000,2.000000 0.000000,-1.000000-10.000000,0.000000 0.000000,0.000000 10.000000,-1.000000 0.000000,1.000000 0.000000,0.000000 0.000000,-10.000000 10.000000,0.000000 0.000000,10.000000-10.000000,0.000000 0.000000,1.000000 0.000000,-1.000000 0.000000,-10.000000 10.000000,-1.000000 0.000000,12.000000 0.000000,-1.000000 0.000000,9.000000-10.000000,1.000000 0.000000,-10.000000 10.000000,0.000000 0.000000,20.000000 0.000000,0.000000 0.000000,-10.000000-10.000000,1.000000 0.000000,9.000000 10.000000,0.000000 0.000000,0.000000 0.000000,0.000000 0.000000,0.000000 0.000000,0.000000 0.000000,0.000000-10.000000,0.000000 0.000000,0.000000 10.000000,0.000000 0.000000,-10.000000 0.000000,0.000000 0.000000,10.000000 0.000000,0.000000 0.000000,10.000000 0.000000,0.000000 0.000000,-1.000000-10.000000,1.000000 0.000000,-10.000000 10.000000,0.000000 0.000000,11.000000 0.000000,-1.000000 0.000000,-10.000000 0.000000,0.000000 0.000000,-10.000000 0.000000,-1.000000 0.000000,11.000000 0.000000,0.000000 0.000000,-10.000000 0.000000,1.000000 0.000000,9.000000 0.000000,0.000000 0.000000,0.000000 0.000000,0.000000 0.000000,0.000000 10.000000,0.000000 0.000000,0.000000-10.000000,0.000000 0.000000,-10.000000 10.000000,0.000000 0.000000,-1.000000-10.000000,1.000000 0.000000,1.000000 10.000000,-1.000000 0.000000,0.000000-10.000000,-1.000000 0.000000,-8.000000 10.000000,-1.000000 0.000000,20.000000 0.000000,0.000000 0.000000,-11.000000-10.000000,1.000000 0.000000,1.000000 10.000000,-1.000000 0.000000,0.000000-10.000000,-1.000000 0.000000,1.000000 10.000000,1.000000 0.000000,-11.000000 0.000000,-1.000000 0.000000,1.000000-10.000000,0.000000 0.000000,1.000000 10.000000,-1.000000 0.000000,-10.000000 0.000000,-1.000000 0.000000,1.000000-10.000000,0.000000 0.000000,10.000000 10.000000,0.000000 0.000000,-10.000000 0.000000,0.000000 0.000000,1.000000 0.000000,-1.000000 0.000000,10.000000 0.000000,-1.000000 0.000000,-8.000000 0.000000,-1.000000 0.000000,0.000000-10.000000,0.000000 0.000000,-1.000000 10.000000,2.000000 0.000000,-1.000000 10.000000,-1.000000 0.000000,1.000000-10.000000,0.000000 0.000000,1.000000 0.000000,-1.000000 0.000000,0.000000 10.000000,0.000000 0.000000,-1.000000 0.000000,2.000000 0.000000,-11.000000 0.000000,0.000000 0.000000,-1.000000 0.000000,1.000000 0.000000,1.000000 0.000000,-1.000000 0.000000,0.000000 0.000000,-1.000000 0.000000,1.000000-10.000000,1.000000 0.000000,-1.000000 10.000000,0.000000 0.000000,-1.000000 0.000000,1.000000 0.000000,-10.000000 0.000000,0.000000 0.000000,11.000000 0.000000,-1.000000 0.000000,0.000000-10.000000,-1.000000 0.000000,-9.000000 0.000000,0.000000 0.000000,0.000000 10.000000,0.000000 0.000000,10.000000-10.000000,1.000000 0.000000,-11.000000 0.000000,0.000000 0.000000,0.000000 10.000000,0.000000 0.000000,-11.000000-10.000000,1.000000 0.000000,1.000000 0.000000,-1.000000 0.000000,0.000000 0.000000,-1.000000 0.000000,-8.000000 0.000000,-1.000000 0.000000,-10.000000 0.000000,-1.000000 0.000000,12.000000 10.000000,-1.000000 0.000000,-1.000000-10.000000,2.000000 0.000000,-12.000000 0.000000,2.000000 0.000000,-1.000000 0.000000,-1.000000 0.000000,1.000000 10.000000,0.000000 0.000000,10.000000 0.000000,0.000000 0.000000,-10.000000-10.000000,0.000000 0.000000,1.000000 10.000000,-1.000000 0.000000,0.000000 0.000000,0.000000 0.000000,-1.000000 0.000000,2.000000 0.000000,8.000000-10.000000,2.000000 0.000000,-12.000000 10.000000,2.000000 0.000000,-1.000000-10.000000,-1.000000 0.000000,12.000000 10.000000,-1.000000 0.000000,-20.000000 0.000000,0.000000 0.000000,10.000000-10.000000,0.000000 0.000000,-1.000000 10.000000,2.000000 0.000000,-1.000000-10.000000,-1.000000 0.000000,-8.000000 0.000000,-1.000000 0.000000,0.000000 0.000000,-1.000000 0.000000,12.000000 0.000000,-1.000000 0.000000,-11.000000 0.000000,1.000000 0.000000,10.000000 0.000000,0.000000 0.000000,-10.000000 0.000000,1.000000 0.000000,9.000000-10.000000,-1.000000 0.000000,1.000000 10.000000,0.000000 0.000000,1.000000-10.000000,-1.000000 0.000000,-11.000000 10.000000,1.000000 0.000000,10.000000 0.000000,0.000000 0.000000,1.000000-10.000000,-1.000000 0.000000,-11.000000 0.000000,1.000000 0.000000,1.000000 10.000000,-1.000000 0.000000,0.000000-10.000000,-1.000000 0.000000,-9.000000 10.000000,0.000000 0.000000,10.000000-10.000000,1.000000 0.000000,-1.000000 0.000000,0.000000 0.000000,-10.000000 0.000000,0.000000 0.000000,20.000000 10.000000,0.000000 0.000000,-10.000000-10.000000,-1.000000 0.000000,1.000000 0.000000,1.000000 0.000000,-11.000000 0.000000,0.000000 0.000000,10.000000 0.000000,0.000000 0.000000,-10.000000 10.000000,0.000000 0.000000,9.000000-10.000000,1.000000 0.000000,1.000000 0.000000,-1.000000 0.000000,0.000000 0.000000,-1.000000 0.000000,1.000000 0.000000,1.000000 0.000000,-1.000000 10.000000,0.000000 0.000000,10.000000-10.000000,0.000000 0.000000,-10.000000 0.000000,-1.000000 0.000000,1.000000 0.000000,1.000000 0.000000,-1.000000 0.000000,0.000000 0.000000,-10.000000 0.000000,0.000000 0.000000,9.000000 0.000000,1.000000 0.000000,1.000000 0.000000,-1.000000 0.000000,0.000000 0.000000,-1.000000 0.000000,12.000000 0.000000,-1.000000 0.000000,-11.000000 0.000000,1.000000 0.000000,1.000000 0.000000,-1.000000 0.000000,9.000000 0.000000,2.000000 0.000000,-21.000000 0.000000,0.000000 0.000000,10.000000 0.000000,0.000000 0.000000,-1.000000 10.000000,1.000000 0.000000,1.000000-10.000000,-1.000000 0.000000,9.000000 0.000000,2.000000 0.000000,-11.000000 10.000000,0.000000 0.000000,10.000000-10.000000,0.000000 0.000000,10.000000 0.000000,0.000000 0.000000,-10.000000 0.000000,0.000000 0.000000,10.000000 10.000000,0.000000 0.000000,-10.000000-10.000000,0.000000 0.000000,10.000000 0.000000,0.000000 0.000000,-10.000000 0.000000,0.000000 0.000000,-1.000000 0.000000,2.000000 0.000000,8.000000 0.000000,2.000000 0.000000,-12.000000 0.000000,2.000000 0.000000,-1.000000 0.000000,-1.000000 0.000000,1.000000 0.000000,0.000000 0.000000,1.000000 0.000000,-1.000000 0.000000,10.000000 0.000000,-1.000000 0.000000,-8.000000 0.000000,-1.000000 0.000000,20.000000 0.000000,0.000000 0.000000,-11.000000 0.000000,2.000000 0.000000,9.000000 10.000000,-1.000000 0.000000,11.000000-20.000000</inkml:trace>
</inkml:ink>
</file>

<file path=ppt/ink/ink6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49:18"/>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23780.000000 3270.000000,'0.000000'-20.000000,"0.000000"10.000000,0.000000 0.000000,0.000000 0.000000,0.000000 0.000000,0.000000-10.000000,0.000000 0.000000,0.000000 10.000000,0.000000 0.000000,10.000000 10.000000</inkml:trace>
</inkml:ink>
</file>

<file path=ppt/ink/ink66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51:17"/>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38720.000000 16370.000000,'19.000000'0.000000,"-8.000000"0.000000,-1.000000 0.000000,9.000000 0.000000,2.000000 0.000000,-1.000000 0.000000,-1.000000 0.000000,12.000000 0.000000,-1.000000 0.000000,9.000000 0.000000,1.000000 0.000000,10.000000 0.000000,0.000000 0.000000,-9.000000 0.000000,-1.000000 0.000000,0.000000 0.000000,-1.000000 0.000000,11.000000 0.000000,0.000000 0.000000,-19.000000 0.000000,-1.000000 0.000000,-10.000000 0.000000,-1.000000 0.000000,12.000000 0.000000,-1.000000 0.000000,-10.000000 0.000000,-1.000000 0.000000,-8.000000 0.000000,-1.000000 0.000000,0.000000 0.000000,-1.000000 0.000000,1.000000 0.000000,1.000000 0.000000,-22.000000-10.000000</inkml:trace>
</inkml:ink>
</file>

<file path=ppt/ink/ink66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51:18"/>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39560.000000 16230.000000,'0.000000'-20.000000,"0.000000"10.000000,0.000000 0.000000,10.000000 10.000000,-1.000000 0.000000,1.000000 0.000000,1.000000 0.000000,9.000000 0.000000,-1.000000 0.000000,-8.000000 0.000000,-1.000000 0.000000,20.000000 0.000000,0.000000 0.000000,-10.000000 10.000000,0.000000 0.000000,-1.000000-10.000000,2.000000 0.000000,-1.000000 10.000000,-1.000000 0.000000,1.000000-10.000000,0.000000 0.000000,1.000000 10.000000,-1.000000 0.000000,0.000000-10.000000,0.000000 0.000000,-10.000000 10.000000,-1.000000 0.000000,1.000000 0.000000,1.000000 0.000000,-11.000000 0.000000,0.000000 0.000000,0.000000 0.000000,0.000000 0.000000,0.000000 0.000000,0.000000 0.000000,-21.000000 10.000000,2.000000 0.000000,-1.000000-10.000000,0.000000 0.000000,-10.000000 10.000000,0.000000 0.000000,10.000000-10.000000,0.000000 0.000000,-10.000000 0.000000,0.000000 0.000000,-1.000000 10.000000,2.000000 0.000000,8.000000-10.000000,2.000000 0.000000,-12.000000 0.000000,2.000000 0.000000,8.000000 0.000000,2.000000 0.000000,-1.000000 0.000000,0.000000 0.000000,0.000000 0.000000,-1.000000 0.000000,12.000000 0.000000,-1.000000 0.000000,-10.000000 0.000000,0.000000 0.000000,10.000000 0.000000,0.000000 0.000000,-1.000000 0.000000,1.000000 0.000000,1.000000-10.000000,-1.000000 0.000000,0.000000 0.000000,-1.000000 0.000000,1.000000 0.000000,1.000000 0.000000,9.000000-10.000000,0.000000 0.000000,0.000000 0.000000,0.000000 0.000000,0.000000 0.000000,0.000000 0.000000,-10.000000 0.000000,0.000000 0.000000,10.000000 0.000000,0.000000 0.000000,0.000000-10.000000,0.000000 0.000000,0.000000 10.000000,0.000000 0.000000,0.000000 0.000000,0.000000 0.000000,0.000000-10.000000,0.000000 0.000000,10.000000 10.000000,0.000000 0.000000,-1.000000-10.000000,1.000000 0.000000,10.000000 0.000000,0.000000 0.000000,-10.000000 10.000000,1.000000 0.000000,-1.000000-10.000000</inkml:trace>
</inkml:ink>
</file>

<file path=ppt/ink/ink66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51:20"/>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40279.000000 16310.000000,'0.000000'-20.000000,"0.000000"10.000000,0.000000 0.000000,0.000000 0.000000,0.000000 0.000000,0.000000 0.000000,0.000000 0.000000,10.000000 10.000000,1.000000 0.000000,-11.000000 20.000000,0.000000 0.000000,10.000000-10.000000,0.000000 0.000000,-10.000000 10.000000,0.000000 0.000000,0.000000 0.000000,0.000000 0.000000,0.000000 10.000000,0.000000 0.000000,0.000000-10.000000,0.000000 0.000000,0.000000 10.000000,0.000000 0.000000,0.000000-10.000000,0.000000 0.000000,0.000000 10.000000,0.000000 0.000000,0.000000 0.000000,0.000000 0.000000,0.000000-10.000000,0.000000 0.000000,0.000000 10.000000,0.000000 0.000000,0.000000-10.000000,0.000000 0.000000,0.000000 0.000000,0.000000 0.000000,0.000000 0.000000,0.000000 0.000000,0.000000-10.000000,0.000000 0.000000,0.000000 0.000000,0.000000 0.000000,0.000000-30.000000,0.000000 0.000000,0.000000 10.000000,0.000000 0.000000,0.000000-10.000000,0.000000 0.000000,0.000000 0.000000,0.000000 0.000000,0.000000-10.000000,0.000000 0.000000,0.000000 10.000000,0.000000 0.000000,0.000000-10.000000,0.000000 0.000000,0.000000 0.000000,0.000000 0.000000,0.000000 0.000000,0.000000 0.000000,9.000000 0.000000,1.000000 0.000000,-10.000000 0.000000,0.000000 0.000000,11.000000 10.000000,-1.000000 0.000000,0.000000 0.000000,-1.000000 0.000000,1.000000 0.000000,1.000000 0.000000,-11.000000 10.000000,0.000000 0.000000,10.000000-10.000000,0.000000 0.000000,-1.000000 0.000000,1.000000 0.000000,1.000000 10.000000,-1.000000 0.000000,0.000000-10.000000,-1.000000 0.000000,1.000000 20.000000,1.000000 0.000000,-1.000000-10.000000,0.000000 0.000000,-1.000000 10.000000,1.000000 0.000000,1.000000 0.000000,-1.000000 0.000000,-10.000000 10.000000,0.000000 0.000000,10.000000 0.000000,-1.000000 0.000000,-9.000000 10.000000,0.000000 0.000000,10.000000-10.000000,1.000000 0.000000,-1.000000 10.000000,0.000000 0.000000,-10.000000 0.000000,0.000000 0.000000,9.000000 0.000000,1.000000 0.000000,-10.000000 10.000000,0.000000 0.000000,11.000000-10.000000,-1.000000 0.000000,-10.000000 0.000000,0.000000 0.000000,10.000000 0.000000,-1.000000 0.000000,-9.000000 0.000000,0.000000 0.000000,0.000000 0.000000,0.000000 0.000000,10.000000 0.000000,1.000000 0.000000,-11.000000 0.000000,0.000000 0.000000,0.000000 0.000000,0.000000 0.000000,10.000000 0.000000,0.000000 0.000000,-10.000000-10.000000,0.000000 0.000000,0.000000 0.000000,0.000000 0.000000,0.000000 10.000000,0.000000 0.000000,0.000000-10.000000,0.000000 0.000000,0.000000 0.000000,0.000000 0.000000,0.000000-20.000000,0.000000 0.000000,9.000000 0.000000,1.000000 0.000000,-10.000000 0.000000,0.000000 0.000000,0.000000 0.000000,0.000000 0.000000,11.000000 0.000000</inkml:trace>
</inkml:ink>
</file>

<file path=ppt/ink/ink66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51:20"/>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40960.000000 16310.000000,'0.000000'-20.000000,"10.000000"20.000000,-1.000000 0.000000,-9.000000-10.000000,0.000000 0.000000,10.000000 10.000000,1.000000 0.000000,-11.000000-10.000000,0.000000 0.000000,10.000000 0.000000,0.000000 0.000000,-1.000000 10.000000,1.000000 0.000000,1.000000-10.000000,-1.000000 0.000000,0.000000 10.000000,-1.000000 0.000000,1.000000 0.000000,1.000000 0.000000,-1.000000 0.000000,0.000000 0.000000,-1.000000 0.000000,1.000000 0.000000,1.000000 0.000000,-1.000000 0.000000,0.000000 10.000000,-1.000000 0.000000,-9.000000 0.000000,0.000000 0.000000,10.000000 0.000000,1.000000 0.000000,-1.000000 0.000000,0.000000 0.000000,-10.000000 10.000000,0.000000 0.000000,9.000000-10.000000,1.000000 0.000000,-10.000000 10.000000,0.000000 0.000000,0.000000 0.000000,0.000000 0.000000,0.000000-10.000000,0.000000 0.000000,0.000000 10.000000,0.000000 0.000000,0.000000 0.000000,0.000000 0.000000,-10.000000 0.000000,1.000000 0.000000,9.000000-10.000000,0.000000 0.000000,-10.000000 10.000000,0.000000 0.000000,-1.000000-10.000000,1.000000 0.000000,-10.000000 10.000000,0.000000 0.000000,10.000000-10.000000,1.000000 0.000000,-1.000000 0.000000,0.000000 0.000000,-1.000000 0.000000,1.000000 0.000000,-10.000000 0.000000,0.000000 0.000000,10.000000 0.000000,1.000000 0.000000,-1.000000-10.000000,0.000000 0.000000,-1.000000 0.000000,1.000000 0.000000,1.000000 0.000000,-1.000000 0.000000,0.000000 0.000000,-1.000000 0.000000,1.000000-10.000000,1.000000 0.000000,-1.000000 0.000000,0.000000 0.000000,10.000000-10.000000,0.000000 0.000000,-11.000000 10.000000,1.000000 0.000000,10.000000-10.000000,0.000000 0.000000,-9.000000 0.000000,-1.000000 0.000000,10.000000 0.000000,0.000000 0.000000,0.000000 10.000000,0.000000 0.000000,0.000000-10.000000,0.000000 0.000000,0.000000 10.000000,0.000000 0.000000,0.000000 0.000000,0.000000 0.000000,10.000000 0.000000,-1.000000 0.000000,-9.000000 0.000000,0.000000 0.000000,10.000000 0.000000,1.000000 0.000000,-1.000000 0.000000,0.000000 0.000000,-1.000000 0.000000,1.000000 0.000000,-10.000000 0.000000,0.000000 0.000000,11.000000 10.000000,-1.000000 0.000000,0.000000-10.000000,-1.000000 0.000000,1.000000 10.000000,1.000000 0.000000,-1.000000-10.000000,0.000000 0.000000,-1.000000 10.000000</inkml:trace>
</inkml:ink>
</file>

<file path=ppt/ink/ink66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51:22"/>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41679.000000 16250.000000,'21.000000'0.000000,"-1.000000"-10.000000,-1.000000 0.000000,-8.000000 10.000000,-1.000000 0.000000,9.000000-10.000000,2.000000 0.000000,-11.000000 0.000000,0.000000 0.000000,10.000000 10.000000,0.000000 0.000000,-10.000000-10.000000,-1.000000 0.000000,12.000000 0.000000,-1.000000 0.000000,-11.000000 10.000000,1.000000 0.000000,1.000000-10.000000,-1.000000 0.000000,0.000000 10.000000,-1.000000 0.000000,1.000000 0.000000,1.000000 0.000000,-32.000000 0.000000,2.000000 0.000000,-1.000000 10.000000,0.000000 0.000000,-21.000000 0.000000,1.000000 0.000000,10.000000 10.000000,0.000000 0.000000,-10.000000 0.000000,1.000000 0.000000,-1.000000-10.000000,0.000000 0.000000,-1.000000 10.000000,1.000000 0.000000,1.000000-10.000000,-1.000000 0.000000,0.000000 0.000000,-1.000000 0.000000,21.000000 0.000000,0.000000 0.000000,1.000000 0.000000,-1.000000 0.000000,-1.000000 0.000000,2.000000 0.000000,9.000000-10.000000</inkml:trace>
</inkml:ink>
</file>

<file path=ppt/ink/ink66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51:22"/>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41520.000000 15870.000000,'0.000000'-20.000000,"0.000000"10.000000,0.000000 0.000000,0.000000 20.000000,0.000000 0.000000,0.000000 0.000000,0.000000 0.000000,9.000000 20.000000,1.000000 0.000000,1.000000 10.000000,-1.000000 0.000000,-10.000000 10.000000,0.000000 0.000000,10.000000 0.000000,-1.000000 0.000000,1.000000 10.000000,1.000000 0.000000,-1.000000-10.000000,0.000000 0.000000,-10.000000-10.000000,0.000000 0.000000,0.000000-10.000000,0.000000 0.000000,9.000000 0.000000,1.000000 0.000000,-10.000000-10.000000,0.000000 0.000000,0.000000 0.000000,0.000000 0.000000,0.000000 0.000000,0.000000 0.000000,0.000000-10.000000,0.000000 0.000000,11.000000-10.000000</inkml:trace>
</inkml:ink>
</file>

<file path=ppt/ink/ink66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51:23"/>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41839.000000 15910.000000,'0.000000'-20.000000,"0.000000"10.000000,0.000000 0.000000,11.000000 10.000000,-1.000000 0.000000,-10.000000-10.000000,0.000000 0.000000,10.000000 10.000000,-1.000000 0.000000,1.000000 0.000000,1.000000 0.000000,-1.000000 0.000000,0.000000 0.000000,-1.000000 20.000000,1.000000 0.000000,1.000000 10.000000,-1.000000 0.000000,-10.000000 10.000000,0.000000 0.000000,10.000000 0.000000,-1.000000 0.000000,-9.000000 0.000000,0.000000 0.000000,10.000000 10.000000,1.000000 0.000000,-11.000000-10.000000,0.000000 0.000000,0.000000-10.000000,0.000000 0.000000,10.000000 0.000000,0.000000 0.000000,-10.000000 0.000000,0.000000 0.000000,0.000000-10.000000,0.000000 0.000000,0.000000-10.000000,0.000000 0.000000,9.000000 0.000000,1.000000 0.000000,-10.000000 0.000000,0.000000 0.000000,0.000000 0.000000,0.000000 0.000000,0.000000-20.000000,0.000000 0.000000,0.000000-10.000000,0.000000 0.000000,11.000000 10.000000,-1.000000 0.000000,-10.000000-10.000000,0.000000 0.000000,10.000000 0.000000,-1.000000 0.000000,-9.000000-10.000000,0.000000 0.000000,10.000000 10.000000,1.000000 0.000000,-11.000000 0.000000,0.000000 0.000000,10.000000 0.000000,0.000000 0.000000,-10.000000 0.000000,0.000000 0.000000,0.000000 10.000000,0.000000 0.000000,9.000000 0.000000,1.000000 0.000000,-10.000000-10.000000,0.000000 0.000000,11.000000 20.000000,-1.000000 0.000000,0.000000 0.000000,-1.000000 0.000000,1.000000 20.000000,1.000000 0.000000,-1.000000 0.000000,0.000000 0.000000,-10.000000 10.000000,0.000000 0.000000,9.000000-10.000000,1.000000 0.000000,1.000000 0.000000,-1.000000 0.000000,-10.000000 0.000000,0.000000 0.000000,10.000000 0.000000,-1.000000 0.000000,-9.000000 0.000000,0.000000 0.000000,10.000000 0.000000,1.000000 0.000000,-11.000000-10.000000,0.000000 0.000000,10.000000 10.000000,0.000000 0.000000,-10.000000-10.000000,0.000000 0.000000,9.000000 0.000000,1.000000 0.000000,-10.000000 0.000000,0.000000 0.000000,11.000000-10.000000,-1.000000 0.000000,0.000000 0.000000,-1.000000 0.000000,1.000000 0.000000</inkml:trace>
</inkml:ink>
</file>

<file path=ppt/ink/ink66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51:23"/>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42520.000000 16330.000000,'0.000000'-20.000000,"-10.000000"20.000000,0.000000 0.000000,10.000000 20.000000,0.000000 0.000000,0.000000-10.000000,0.000000 0.000000,10.000000 10.000000,0.000000 0.000000,-10.000000 0.000000,0.000000 0.000000,9.000000 0.000000,1.000000 0.000000,1.000000-10.000000,-1.000000 0.000000,-10.000000 10.000000,0.000000 0.000000,10.000000 0.000000,-1.000000 0.000000,-9.000000-10.000000,0.000000 0.000000,10.000000 0.000000,1.000000 0.000000,-11.000000 0.000000</inkml:trace>
</inkml:ink>
</file>

<file path=ppt/ink/ink66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51:23"/>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42379.000000 16050.000000,'0.000000'-20.000000,"-9.000000"20.000000,-1.000000 0.000000,10.000000-10.000000,0.000000 0.000000,0.000000 0.000000,0.000000 0.000000,10.000000 10.000000</inkml:trace>
</inkml:ink>
</file>

<file path=ppt/ink/ink66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51:24"/>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42739.000000 16510.000000,'21.000000'-20.000000,"-21.000000"10.000000,0.000000 0.000000,0.000000 0.000000,0.000000 0.000000,0.000000 0.000000,0.000000 0.000000,0.000000-10.000000,0.000000 0.000000,0.000000 0.000000,0.000000 0.000000,0.000000 0.000000,0.000000 0.000000,0.000000 0.000000,0.000000 0.000000,0.000000 0.000000,0.000000 0.000000,10.000000 10.000000,-1.000000 0.000000,1.000000 0.000000,1.000000 0.000000,-1.000000 10.000000,0.000000 0.000000,-1.000000 10.000000,1.000000 0.000000,10.000000 0.000000,0.000000 0.000000,-10.000000 10.000000,1.000000 0.000000,-1.000000 0.000000,0.000000 0.000000,-1.000000 0.000000,1.000000 0.000000,1.000000 0.000000,-1.000000 0.000000,-10.000000 0.000000,0.000000 0.000000,10.000000 0.000000,-1.000000 0.000000,-9.000000-10.000000,0.000000 0.000000,10.000000 10.000000,1.000000 0.000000,-11.000000-10.000000,0.000000 0.000000,10.000000-10.000000,0.000000 0.000000,-10.000000 10.000000,0.000000 0.000000,9.000000-10.000000</inkml:trace>
</inkml:ink>
</file>

<file path=ppt/ink/ink6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49:19"/>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24059.000000 3430.000000,'0.000000'20.000000,"0.000000"-10.000000,0.000000 0.000000,10.000000 0.000000,1.000000 0.000000,-1.000000 10.000000,0.000000 0.000000,-10.000000-10.000000,0.000000 0.000000,9.000000 10.000000,1.000000 0.000000,-10.000000-10.000000,0.000000 0.000000,11.000000 0.000000,-1.000000 0.000000,-10.000000 0.000000,0.000000 0.000000,0.000000 0.000000,0.000000 0.000000,0.000000 0.000000,0.000000 0.000000,10.000000-10.000000,-1.000000 0.000000,-9.000000 10.000000,0.000000 0.000000,0.000000-20.000000,0.000000 0.000000,0.000000-10.000000,0.000000 0.000000,0.000000 10.000000,0.000000 0.000000,10.000000 0.000000,1.000000 0.000000,-11.000000-10.000000,0.000000 0.000000,0.000000-10.000000,0.000000 0.000000,0.000000 10.000000,0.000000 0.000000,10.000000-10.000000,0.000000 0.000000,-1.000000 10.000000,1.000000 0.000000,1.000000-10.000000,-1.000000 0.000000,-10.000000 10.000000,0.000000 0.000000,10.000000 10.000000,-1.000000 0.000000,1.000000 0.000000,1.000000 0.000000,-1.000000 10.000000,0.000000 0.000000,-1.000000 0.000000,1.000000 0.000000,-10.000000 10.000000,0.000000 0.000000,11.000000 0.000000,-1.000000 0.000000,-10.000000 10.000000,0.000000 0.000000,0.000000 10.000000,0.000000 0.000000,10.000000-10.000000,-1.000000 0.000000,-9.000000 10.000000,0.000000 0.000000,0.000000-10.000000,0.000000 0.000000,10.000000 0.000000,1.000000 0.000000,-11.000000-10.000000,0.000000 0.000000,0.000000 10.000000,0.000000 0.000000,10.000000-10.000000,0.000000 0.000000,-10.000000 0.000000,0.000000 0.000000,9.000000-10.000000,1.000000 0.000000,-10.000000 10.000000,0.000000 0.000000,11.000000-10.000000,-1.000000 0.000000,0.000000 0.000000</inkml:trace>
</inkml:ink>
</file>

<file path=ppt/ink/ink67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51:24"/>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43300.000000 16210.000000,'0.000000'-40.000000,"10.000000"10.000000,0.000000 0.000000,-10.000000 0.000000,0.000000 0.000000,9.000000 10.000000,1.000000 0.000000,-10.000000 10.000000,0.000000 0.000000,0.000000 0.000000,0.000000 0.000000,0.000000 20.000000,0.000000 0.000000,0.000000 0.000000,0.000000 0.000000,0.000000 0.000000,0.000000 0.000000,0.000000 10.000000,0.000000 0.000000,0.000000 0.000000,0.000000 0.000000,0.000000 0.000000,0.000000 0.000000,11.000000 10.000000,-1.000000 0.000000,9.000000 0.000000,2.000000 0.000000,-11.000000 0.000000,0.000000 0.000000,-1.000000-10.000000,1.000000 0.000000,1.000000 10.000000,-1.000000 0.000000,9.000000-10.000000,2.000000 0.000000,-11.000000 10.000000,0.000000 0.000000,-1.000000-10.000000,1.000000 0.000000,-10.000000 0.000000,0.000000 0.000000,11.000000 0.000000,-1.000000 0.000000,-10.000000 10.000000,0.000000 0.000000,0.000000-10.000000,0.000000 0.000000,0.000000 0.000000,0.000000 0.000000,-10.000000 0.000000,-1.000000 0.000000,-8.000000 0.000000,-1.000000 0.000000,-1.000000 0.000000,2.000000 0.000000,-1.000000 10.000000,0.000000 0.000000,0.000000-20.000000,-1.000000 0.000000,-8.000000 10.000000,-1.000000 0.000000,0.000000-10.000000,0.000000 0.000000,-1.000000-10.000000,2.000000 0.000000,8.000000 10.000000,2.000000 0.000000,-1.000000-10.000000</inkml:trace>
</inkml:ink>
</file>

<file path=ppt/ink/ink67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51:25"/>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43300.000000 16170.000000,'0.000000'-20.000000,"-11.000000"20.000000,1.000000 0.000000,1.000000 0.000000,-1.000000 0.000000,0.000000 0.000000,-1.000000 0.000000,1.000000 0.000000,1.000000 0.000000,-1.000000 10.000000,0.000000 0.000000,-1.000000 0.000000,1.000000 0.000000,1.000000 0.000000,-1.000000 0.000000,0.000000 0.000000,-1.000000 0.000000,11.000000 10.000000,0.000000 0.000000,0.000000-10.000000,0.000000 0.000000,-10.000000 10.000000,1.000000 0.000000,9.000000-10.000000,0.000000 0.000000,0.000000 0.000000,0.000000 0.000000,0.000000 0.000000,0.000000 0.000000,0.000000 0.000000,0.000000 0.000000,0.000000 0.000000,0.000000 0.000000,9.000000-10.000000,1.000000 0.000000,10.000000 0.000000,0.000000 0.000000,-10.000000 0.000000,1.000000 0.000000,9.000000 0.000000,-1.000000 0.000000,12.000000 0.000000,-1.000000 0.000000,-10.000000 0.000000,-1.000000 0.000000,1.000000 0.000000,0.000000 0.000000,1.000000-10.000000,-1.000000 0.000000,0.000000 10.000000,0.000000 0.000000,-1.000000-10.000000</inkml:trace>
</inkml:ink>
</file>

<file path=ppt/ink/ink67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51:26"/>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44460.000000 15910.000000,'0.000000'-20.000000,"0.000000"10.000000,0.000000 0.000000,0.000000 0.000000,0.000000 0.000000,0.000000 0.000000,0.000000 0.000000,0.000000 0.000000,0.000000 0.000000,0.000000 20.000000,0.000000 0.000000,0.000000 0.000000,0.000000 0.000000,0.000000 0.000000,0.000000 0.000000,0.000000 10.000000,0.000000 0.000000,0.000000 10.000000,0.000000 0.000000,0.000000 0.000000,0.000000 0.000000,0.000000 0.000000,0.000000 0.000000,0.000000 0.000000,0.000000 0.000000,0.000000 0.000000,0.000000 0.000000,0.000000 0.000000,0.000000 0.000000,10.000000 10.000000,-1.000000 0.000000,-9.000000-20.000000,0.000000 0.000000,0.000000 10.000000,0.000000 0.000000,0.000000 0.000000,0.000000 0.000000,10.000000-20.000000,1.000000 0.000000,-11.000000 10.000000,0.000000 0.000000,0.000000-10.000000,0.000000 0.000000,0.000000 0.000000,0.000000 0.000000,10.000000-10.000000,0.000000 0.000000,-1.000000 0.000000,1.000000 0.000000,1.000000 0.000000,-1.000000 0.000000,0.000000-10.000000,-1.000000 0.000000,1.000000 0.000000,1.000000 0.000000,-1.000000 0.000000,0.000000 0.000000,-1.000000-10.000000,1.000000 0.000000,1.000000 0.000000,-1.000000 0.000000,0.000000 0.000000,-1.000000 0.000000,1.000000 0.000000,1.000000 0.000000,-1.000000-10.000000,0.000000 0.000000,-1.000000 0.000000,1.000000 0.000000,-10.000000 10.000000,0.000000 0.000000,11.000000 0.000000,-1.000000 0.000000,-10.000000 10.000000,0.000000 0.000000,0.000000 0.000000,0.000000 0.000000,-10.000000 10.000000,-1.000000 0.000000,-8.000000 0.000000,-1.000000 0.000000,-1.000000 20.000000,2.000000 0.000000,9.000000-10.000000,-1.000000 0.000000,-8.000000 10.000000,-1.000000 0.000000,9.000000 0.000000,1.000000 0.000000,1.000000 0.000000,-1.000000 0.000000,0.000000-10.000000,-1.000000 0.000000,1.000000 10.000000,1.000000 0.000000,9.000000-10.000000,0.000000 0.000000,0.000000 0.000000,0.000000 0.000000,-10.000000-10.000000</inkml:trace>
</inkml:ink>
</file>

<file path=ppt/ink/ink67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51:27"/>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45139.000000 15930.000000,'21.000000'-40.000000,"-21.000000"30.000000,0.000000 0.000000,10.000000 10.000000,-1.000000 0.000000,-9.000000-10.000000,0.000000 0.000000,0.000000 20.000000,0.000000 0.000000,0.000000 0.000000,0.000000 0.000000,0.000000 10.000000,0.000000 0.000000,0.000000 0.000000,0.000000 0.000000,0.000000 10.000000,0.000000 0.000000,-9.000000 0.000000,-1.000000 0.000000,0.000000-10.000000,-1.000000 0.000000,1.000000 0.000000,1.000000 0.000000,-1.000000 0.000000,0.000000 0.000000,-1.000000 0.000000,1.000000 0.000000,1.000000 0.000000,-1.000000 0.000000,0.000000-10.000000,-1.000000 0.000000,1.000000 0.000000,1.000000 0.000000,-1.000000-10.000000,0.000000 0.000000,-1.000000 0.000000,1.000000 0.000000,1.000000 0.000000,-1.000000 0.000000,0.000000 0.000000,-1.000000 0.000000,1.000000 0.000000,1.000000 0.000000,-11.000000-10.000000,-1.000000 0.000000,12.000000 0.000000,-1.000000 0.000000,0.000000-10.000000,-1.000000 0.000000,11.000000 10.000000,0.000000 0.000000,-10.000000-10.000000,1.000000 0.000000,-1.000000 10.000000,0.000000 0.000000,10.000000 0.000000,0.000000 0.000000,-11.000000-10.000000,1.000000 0.000000,10.000000 10.000000,0.000000 0.000000,0.000000 0.000000,0.000000 0.000000,0.000000 0.000000,0.000000 0.000000,10.000000 10.000000,1.000000 0.000000,-1.000000 0.000000,0.000000 0.000000,-1.000000 0.000000,1.000000 0.000000,1.000000 0.000000,-1.000000 0.000000,0.000000 0.000000,-1.000000 0.000000,1.000000 20.000000,1.000000 0.000000,-1.000000-10.000000,0.000000 0.000000,10.000000 10.000000,0.000000 0.000000,-10.000000 0.000000,-1.000000 0.000000,1.000000 10.000000,1.000000 0.000000,-1.000000-10.000000,0.000000 0.000000,-1.000000 10.000000,1.000000 0.000000,-10.000000 0.000000,0.000000 0.000000,0.000000 0.000000,0.000000 0.000000,0.000000 0.000000,0.000000 0.000000,-10.000000 0.000000,1.000000 0.000000,-11.000000 0.000000,-1.000000 0.000000,1.000000-10.000000,0.000000 0.000000,1.000000 10.000000,-1.000000 0.000000,-10.000000-10.000000,-1.000000 0.000000,12.000000 0.000000,-1.000000 0.000000,-1.000000 0.000000,2.000000 0.000000,-1.000000 0.000000,0.000000 0.000000,10.000000-10.000000,0.000000 0.000000,10.000000 0.000000,0.000000 0.000000,-21.000000 0.000000</inkml:trace>
</inkml:ink>
</file>

<file path=ppt/ink/ink67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51:28"/>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45939.000000 16390.000000,'0.000000'-40.000000,"0.000000"30.000000,0.000000 0.000000,11.000000 0.000000,-1.000000 0.000000,-10.000000 0.000000,0.000000 0.000000,10.000000 10.000000,-1.000000 0.000000,1.000000 0.000000,1.000000 0.000000,-11.000000 20.000000,0.000000 0.000000,0.000000 0.000000,0.000000 0.000000,0.000000 10.000000,0.000000 0.000000,0.000000 0.000000,0.000000 0.000000,0.000000 0.000000,0.000000 0.000000,0.000000 0.000000,0.000000 0.000000,0.000000 0.000000,0.000000 0.000000,0.000000 0.000000,0.000000 0.000000,0.000000-10.000000,0.000000 0.000000,0.000000 0.000000,0.000000 0.000000,0.000000 0.000000,0.000000 0.000000,0.000000-10.000000,0.000000 0.000000,0.000000 0.000000,0.000000 0.000000,0.000000-30.000000,0.000000 0.000000,0.000000 0.000000,0.000000 0.000000,0.000000-10.000000,0.000000 0.000000,10.000000 0.000000,0.000000 0.000000,-1.000000-10.000000,1.000000 0.000000,1.000000 10.000000,-1.000000 0.000000,0.000000 0.000000,-1.000000 0.000000,12.000000-10.000000,-1.000000 0.000000,-11.000000 10.000000,1.000000 0.000000,10.000000 10.000000,0.000000 0.000000,-10.000000 0.000000,1.000000 0.000000,-1.000000 10.000000,0.000000 0.000000,-1.000000 10.000000,1.000000 0.000000,1.000000 0.000000,-1.000000 0.000000,0.000000 0.000000,-1.000000 0.000000,1.000000 0.000000,1.000000 0.000000,-1.000000 10.000000,0.000000 0.000000,-10.000000 10.000000,0.000000 0.000000,9.000000 0.000000,1.000000 0.000000,1.000000 10.000000,-1.000000 0.000000,-10.000000-10.000000,0.000000 0.000000,10.000000 10.000000,-1.000000 0.000000,-9.000000-10.000000,0.000000 0.000000,0.000000 0.000000,0.000000 0.000000,0.000000 0.000000,0.000000 0.000000,0.000000 0.000000,0.000000 0.000000,0.000000-10.000000,0.000000 0.000000,0.000000 0.000000,0.000000 0.000000,0.000000-20.000000,0.000000 0.000000,10.000000 0.000000,1.000000 0.000000,-1.000000-10.000000,0.000000 0.000000,-1.000000 0.000000,1.000000 0.000000,1.000000-10.000000,-1.000000 0.000000,9.000000 10.000000,2.000000 0.000000,-1.000000 0.000000,-1.000000 0.000000,1.000000-10.000000,0.000000 0.000000,-10.000000 10.000000,1.000000 0.000000,-1.000000 0.000000,0.000000 0.000000,-1.000000 10.000000,1.000000 0.000000,1.000000 0.000000,-1.000000 0.000000,-10.000000 0.000000,0.000000 0.000000,10.000000 0.000000,-1.000000 0.000000,-9.000000 20.000000,0.000000 0.000000,10.000000 0.000000,1.000000 0.000000,-11.000000 0.000000,0.000000 0.000000,10.000000 10.000000,0.000000 0.000000,-10.000000 0.000000,0.000000 0.000000,0.000000 0.000000,0.000000 0.000000,9.000000 0.000000,1.000000 0.000000,-10.000000 10.000000,0.000000 0.000000,0.000000-10.000000,0.000000 0.000000,11.000000 0.000000,-1.000000 0.000000,-10.000000 0.000000,0.000000 0.000000,0.000000 0.000000,0.000000 0.000000,0.000000 0.000000,0.000000 0.000000,0.000000 0.000000,0.000000 0.000000,0.000000-10.000000,0.000000 0.000000,10.000000 0.000000,-1.000000 0.000000,1.000000-10.000000</inkml:trace>
</inkml:ink>
</file>

<file path=ppt/ink/ink67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51:29"/>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47060.000000 16390.000000,'19.000000'0.000000,"-9.000000"0.000000,1.000000 0.000000,-1.000000 0.000000,0.000000 0.000000,-1.000000 0.000000,1.000000 0.000000,-10.000000 10.000000,0.000000 0.000000,11.000000 0.000000,-1.000000 0.000000,-10.000000 0.000000,0.000000 0.000000,0.000000 0.000000,0.000000 0.000000,0.000000 0.000000,0.000000 0.000000,0.000000 10.000000,0.000000 0.000000,-10.000000-10.000000,-1.000000 0.000000,1.000000 0.000000,1.000000 0.000000,-11.000000 10.000000,-1.000000 0.000000,1.000000-10.000000,0.000000 0.000000,10.000000 0.000000,1.000000 0.000000,-11.000000 0.000000,-1.000000 0.000000,1.000000-10.000000,0.000000 0.000000,1.000000 10.000000,-1.000000 0.000000,9.000000-10.000000,1.000000 0.000000,1.000000 0.000000,-1.000000 0.000000,10.000000-10.000000,0.000000 0.000000,-10.000000 0.000000,-1.000000 0.000000,11.000000-10.000000,0.000000 0.000000,11.000000 0.000000,-1.000000 0.000000,-10.000000 0.000000,0.000000 0.000000,19.000000 0.000000,2.000000 0.000000,-11.000000 0.000000,0.000000 0.000000,10.000000 0.000000,0.000000 0.000000,-10.000000 10.000000,-1.000000 0.000000,1.000000 0.000000</inkml:trace>
</inkml:ink>
</file>

<file path=ppt/ink/ink67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51:29"/>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47239.000000 16370.000000,'-19.000000'0.000000,"19.000000"10.000000,0.000000 0.000000,0.000000 0.000000,0.000000 0.000000,0.000000 0.000000,0.000000 0.000000,0.000000 0.000000,0.000000 0.000000,0.000000 10.000000,0.000000 0.000000,0.000000 0.000000,0.000000 0.000000,0.000000-10.000000,0.000000 0.000000,0.000000 10.000000,0.000000 0.000000,0.000000 0.000000,0.000000 0.000000,9.000000-10.000000,1.000000 0.000000,1.000000 0.000000,-1.000000 0.000000,-10.000000 0.000000,0.000000 0.000000,10.000000 0.000000,-1.000000 0.000000,1.000000-10.000000,1.000000 0.000000,-1.000000 0.000000,0.000000 0.000000,-1.000000 0.000000,1.000000 0.000000,1.000000 0.000000,-1.000000 0.000000,0.000000 0.000000,-1.000000 0.000000,1.000000-20.000000,1.000000 0.000000,-11.000000 10.000000,0.000000 0.000000,10.000000-10.000000,0.000000 0.000000,-1.000000 10.000000,1.000000 0.000000,-10.000000-10.000000,0.000000 0.000000,0.000000 0.000000,0.000000 0.000000,11.000000 0.000000,-1.000000 0.000000,-10.000000 0.000000,0.000000 0.000000,0.000000 10.000000,0.000000 0.000000,10.000000 0.000000,-1.000000 0.000000,-9.000000 0.000000,0.000000 0.000000,0.000000 0.000000,0.000000 0.000000,10.000000 10.000000</inkml:trace>
</inkml:ink>
</file>

<file path=ppt/ink/ink67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51:29"/>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47900.000000 16410.000000,'20.000000'-20.000000,"-20.000000"10.000000,0.000000 0.000000,-20.000000 10.000000,-1.000000 0.000000,12.000000 0.000000,-1.000000 0.000000,-21.000000 10.000000,2.000000 0.000000,8.000000 0.000000,2.000000 0.000000,-1.000000 0.000000,0.000000 0.000000,0.000000 10.000000,-1.000000 0.000000,1.000000-10.000000,0.000000 0.000000,10.000000 10.000000,1.000000 0.000000,-1.000000 0.000000,0.000000 0.000000,-1.000000 0.000000,1.000000 0.000000,10.000000 0.000000,0.000000 0.000000,0.000000 0.000000,0.000000 0.000000,0.000000-10.000000,0.000000 0.000000,10.000000 10.000000,1.000000 0.000000,9.000000-10.000000,-1.000000 0.000000,-8.000000-10.000000,-1.000000 0.000000,9.000000 0.000000,2.000000 0.000000,8.000000 0.000000,2.000000 0.000000,-12.000000 0.000000,2.000000 0.000000,-1.000000 0.000000,-1.000000 0.000000,-8.000000-10.000000,-1.000000 0.000000,0.000000 0.000000</inkml:trace>
</inkml:ink>
</file>

<file path=ppt/ink/ink67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51:30"/>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48079.000000 16370.000000,'21.000000'-20.000000,"-32.000000"20.000000,1.000000 0.000000,1.000000 0.000000,-1.000000 0.000000,-10.000000 0.000000,0.000000 0.000000,0.000000 10.000000,-1.000000 0.000000,-8.000000-10.000000,-1.000000 0.000000,0.000000 10.000000,0.000000 0.000000,-1.000000 0.000000,2.000000 0.000000,-1.000000-10.000000,-1.000000 0.000000,1.000000 10.000000,0.000000 0.000000,1.000000 0.000000,-1.000000 0.000000,0.000000-10.000000,0.000000 0.000000,20.000000 0.000000,-1.000000 0.000000,-8.000000 10.000000</inkml:trace>
</inkml:ink>
</file>

<file path=ppt/ink/ink67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51:31"/>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47839.000000 16010.000000,'0.000000'-20.000000,"0.000000"10.000000,0.000000 0.000000,0.000000-10.000000,0.000000 0.000000,0.000000 10.000000,0.000000 0.000000,0.000000 20.000000,0.000000 0.000000,0.000000 10.000000,0.000000 0.000000,-10.000000 10.000000,1.000000 0.000000,-1.000000 0.000000,0.000000 0.000000,10.000000 0.000000,0.000000 0.000000,-11.000000 10.000000,1.000000 0.000000,10.000000 0.000000,0.000000 0.000000,0.000000 0.000000,0.000000 0.000000,-9.000000-10.000000,-1.000000 0.000000,10.000000 10.000000,0.000000 0.000000,0.000000-10.000000,0.000000 0.000000,-10.000000-10.000000,-1.000000 0.000000,11.000000 10.000000,0.000000 0.000000,0.000000-10.000000,0.000000 0.000000,-10.000000 0.000000,1.000000 0.000000,9.000000-10.000000,0.000000 0.000000,0.000000 0.000000,0.000000 0.000000,-10.000000 0.000000,0.000000 0.000000,10.000000 0.000000,0.000000 0.000000,0.000000-20.000000,0.000000 0.000000,0.000000 0.000000,0.000000 0.000000,10.000000 0.000000,0.000000 0.000000,-1.000000 0.000000</inkml:trace>
</inkml:ink>
</file>

<file path=ppt/ink/ink6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49:19"/>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24640.000000 3210.000000,'0.000000'-20.000000,"10.000000"10.000000,-1.000000 0.000000,1.000000 0.000000,1.000000 0.000000,-11.000000 30.000000,0.000000 0.000000,0.000000 0.000000,0.000000 0.000000,-11.000000 10.000000,1.000000 0.000000,1.000000 0.000000,-1.000000 0.000000,10.000000-10.000000,0.000000 0.000000,-10.000000 10.000000,-1.000000 0.000000,11.000000-10.000000,0.000000 0.000000,0.000000 0.000000,0.000000 0.000000,0.000000 0.000000,0.000000 0.000000,11.000000 0.000000,-1.000000 0.000000,-10.000000-10.000000,0.000000 0.000000,20.000000 0.000000,0.000000 0.000000,-10.000000 0.000000,0.000000 0.000000,-1.000000-10.000000,1.000000 0.000000,10.000000 0.000000,0.000000 0.000000,-10.000000 0.000000,1.000000 0.000000,-1.000000 0.000000,0.000000 0.000000,9.000000 0.000000,2.000000 0.000000,-11.000000-10.000000,-1.000000 0.000000,1.000000 0.000000</inkml:trace>
</inkml:ink>
</file>

<file path=ppt/ink/ink68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51:32"/>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48079.000000 15890.000000,'0.000000'-20.000000,"0.000000"10.000000,0.000000 0.000000,0.000000 0.000000,0.000000 0.000000,0.000000 0.000000,0.000000 0.000000,10.000000 20.000000,1.000000 0.000000,-11.000000 10.000000,0.000000 0.000000,0.000000 20.000000,0.000000 0.000000,0.000000-10.000000,0.000000 0.000000,0.000000 20.000000,0.000000 0.000000,0.000000-10.000000,0.000000 0.000000,0.000000 0.000000,0.000000 0.000000,0.000000 10.000000,0.000000 0.000000,0.000000-10.000000,0.000000 0.000000,-11.000000-10.000000,1.000000 0.000000,10.000000 0.000000,0.000000 0.000000,0.000000 0.000000,0.000000 0.000000,0.000000-10.000000,0.000000 0.000000,-9.000000-10.000000,-1.000000 0.000000,10.000000 10.000000,0.000000 0.000000,0.000000-10.000000,0.000000 0.000000,0.000000-20.000000,0.000000 0.000000,0.000000 0.000000,0.000000 0.000000,0.000000 0.000000,0.000000 0.000000,0.000000 0.000000,0.000000 0.000000,0.000000-10.000000,0.000000 0.000000,10.000000 0.000000,-1.000000 0.000000,-9.000000 0.000000,0.000000 0.000000,10.000000 0.000000,1.000000 0.000000,-1.000000 0.000000,0.000000 0.000000,-1.000000 0.000000,1.000000 0.000000,1.000000 0.000000,-1.000000 0.000000,9.000000 10.000000,2.000000 0.000000,-11.000000-10.000000,0.000000 0.000000,10.000000 10.000000,0.000000 0.000000,-10.000000 0.000000,-1.000000 0.000000,12.000000 0.000000,-1.000000 0.000000,-11.000000 10.000000,1.000000 0.000000,1.000000 0.000000,-1.000000 0.000000,9.000000 0.000000,2.000000 0.000000,-11.000000 0.000000,0.000000 0.000000,-1.000000 0.000000,1.000000 0.000000,1.000000 0.000000,-1.000000 0.000000,-10.000000 10.000000,0.000000 0.000000,10.000000 0.000000,-1.000000 0.000000,-9.000000 0.000000,0.000000 0.000000,10.000000 10.000000,1.000000 0.000000,-11.000000-10.000000,0.000000 0.000000,0.000000 10.000000,0.000000 0.000000,0.000000-10.000000,0.000000 0.000000,0.000000 10.000000,0.000000 0.000000,0.000000 0.000000,0.000000 0.000000,0.000000 0.000000,0.000000 0.000000,0.000000 0.000000,0.000000 0.000000,0.000000 0.000000,0.000000 0.000000,0.000000-10.000000,0.000000 0.000000,-11.000000 10.000000,1.000000 0.000000,10.000000-10.000000,0.000000 0.000000,0.000000 0.000000,0.000000 0.000000,0.000000 0.000000,0.000000 0.000000,10.000000-20.000000</inkml:trace>
</inkml:ink>
</file>

<file path=ppt/ink/ink68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51:32"/>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48800.000000 16470.000000,'-21.000000'0.000000,"12.000000"0.000000,-1.000000 0.000000,10.000000-10.000000</inkml:trace>
</inkml:ink>
</file>

<file path=ppt/ink/ink68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51:49"/>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3160.000000 9410.000000,'0.000000'-20.000000,"0.000000"10.000000,0.000000 0.000000,0.000000 0.000000,0.000000 0.000000,0.000000 0.000000,0.000000 0.000000,0.000000 0.000000,0.000000 0.000000,0.000000 0.000000,0.000000 0.000000,-10.000000 10.000000,-1.000000 0.000000,1.000000 10.000000,1.000000 0.000000,-11.000000 10.000000,-1.000000 0.000000,1.000000 10.000000,0.000000 0.000000,-10.000000 10.000000,0.000000 0.000000,-10.000000 0.000000,1.000000 0.000000,-1.000000 10.000000,0.000000 0.000000,-1.000000 0.000000,1.000000 0.000000,10.000000 0.000000,0.000000 0.000000,-10.000000 0.000000,1.000000 0.000000,18.000000-20.000000,2.000000 0.000000,-1.000000 0.000000,0.000000 0.000000,0.000000-10.000000,-1.000000 0.000000,12.000000 0.000000,-1.000000 0.000000,-10.000000-10.000000,0.000000 0.000000,10.000000 0.000000,0.000000 0.000000,-1.000000 0.000000,1.000000 0.000000,1.000000-10.000000,-1.000000 0.000000,10.000000 10.000000,0.000000 0.000000,-10.000000-10.000000,-1.000000 0.000000,1.000000 0.000000,1.000000 0.000000,-1.000000 0.000000,0.000000 0.000000,10.000000-10.000000,0.000000 0.000000,-11.000000 0.000000,1.000000 0.000000,1.000000 0.000000,-1.000000 0.000000,0.000000 0.000000,-1.000000 0.000000,11.000000 0.000000,0.000000 0.000000,-10.000000 0.000000,1.000000 0.000000,9.000000-10.000000,0.000000 0.000000,-10.000000 10.000000,0.000000 0.000000,10.000000 0.000000,0.000000 0.000000,0.000000 0.000000,0.000000 0.000000,10.000000 10.000000,0.000000 0.000000,-1.000000 0.000000</inkml:trace>
</inkml:ink>
</file>

<file path=ppt/ink/ink68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51:49"/>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3039.000000 12570.000000,'21.000000'0.000000,"-21.000000"-10.000000,0.000000 0.000000,10.000000 10.000000,-1.000000 0.000000,-9.000000-10.000000,0.000000 0.000000,10.000000 10.000000,1.000000 0.000000,-32.000000 10.000000,2.000000 0.000000,9.000000 10.000000,-1.000000 0.000000,-19.000000 0.000000,0.000000 0.000000,1.000000 10.000000,-1.000000 0.000000,-11.000000 0.000000,1.000000 0.000000,1.000000 0.000000,-1.000000 0.000000,9.000000 10.000000,2.000000 0.000000,-11.000000 0.000000,0.000000 0.000000,10.000000 0.000000,0.000000 0.000000,-1.000000 0.000000,2.000000 0.000000,8.000000-10.000000,2.000000 0.000000,-1.000000 0.000000,0.000000 0.000000,10.000000-20.000000,0.000000 0.000000,-1.000000 10.000000,1.000000 0.000000,1.000000-10.000000,-1.000000 0.000000,0.000000-10.000000,-1.000000 0.000000,1.000000 0.000000,1.000000 0.000000,9.000000-10.000000,0.000000 0.000000,0.000000-10.000000,0.000000 0.000000,-10.000000 0.000000,0.000000 0.000000,10.000000 0.000000,0.000000 0.000000,-11.000000 0.000000,1.000000 0.000000,1.000000 0.000000,-1.000000 0.000000,10.000000-10.000000,0.000000 0.000000,0.000000 10.000000,0.000000 0.000000,0.000000 0.000000,0.000000 0.000000,0.000000 0.000000,0.000000 0.000000,0.000000 10.000000,0.000000 0.000000,10.000000 0.000000</inkml:trace>
</inkml:ink>
</file>

<file path=ppt/ink/ink68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51:51"/>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3260.000000 22590.000000,'0.000000'20.000000,"-10.000000"0.000000,-1.000000 0.000000,1.000000 0.000000,1.000000 0.000000,-11.000000 10.000000,-1.000000 0.000000,-8.000000 10.000000,-1.000000 0.000000,0.000000 0.000000,0.000000 0.000000,-20.000000 0.000000,0.000000 0.000000,-10.000000 10.000000,-1.000000 0.000000,1.000000 0.000000,1.000000 0.000000,9.000000 0.000000,0.000000 0.000000,0.000000 0.000000,0.000000 0.000000,20.000000-20.000000,0.000000 0.000000,-1.000000 0.000000,2.000000 0.000000,8.000000 0.000000,2.000000 0.000000,9.000000-10.000000,-1.000000 0.000000,1.000000-10.000000,1.000000 0.000000,-1.000000 0.000000,0.000000 0.000000,-1.000000 0.000000,1.000000 0.000000,1.000000-10.000000,-1.000000 0.000000,0.000000 0.000000,-1.000000 0.000000,11.000000-10.000000,0.000000 0.000000,0.000000-10.000000,0.000000 0.000000,-10.000000 10.000000,1.000000 0.000000,9.000000-10.000000,0.000000 0.000000,0.000000-10.000000,0.000000 0.000000,0.000000 10.000000,0.000000 0.000000,0.000000 0.000000,0.000000 0.000000,0.000000 0.000000,0.000000 0.000000,0.000000-10.000000,0.000000 0.000000,0.000000 20.000000,0.000000 0.000000,0.000000 0.000000,0.000000 0.000000,9.000000-10.000000,1.000000 0.000000,10.000000 20.000000,0.000000 0.000000,-10.000000 0.000000</inkml:trace>
</inkml:ink>
</file>

<file path=ppt/ink/ink68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51:52"/>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3220.000000 25690.000000,'-20.000000'-20.000000,"20.000000"10.000000,0.000000 0.000000,-11.000000 10.000000,1.000000 0.000000,10.000000 10.000000,0.000000 0.000000,-9.000000 10.000000,-1.000000 0.000000,0.000000 10.000000,-1.000000 0.000000,-8.000000 0.000000,-1.000000-1.000000,-10.000000 21.000000,-1.000000 0.000000,-8.000000 0.000000,-1.000000 0.000000,0.000000 0.000000,-1.000000 0.000000,1.000000 10.000000,1.000000 1.000000,-11.000000-22.000000,0.000000 1.000000,20.000000 1.000000,-1.000000-1.000000,-8.000000-10.000000,-1.000000 0.000000,20.000000 0.000000,0.000000-1.000000,0.000000-8.000000,-1.000000-1.000000,1.000000 0.000000,0.000000 0.000000,10.000000 0.000000,1.000000 0.000000,-1.000000-10.000000,0.000000 0.000000,-1.000000 0.000000,1.000000 0.000000,1.000000-10.000000,-1.000000 0.000000,10.000000-10.000000,0.000000 0.000000,0.000000 0.000000,0.000000 0.000000,-10.000000-1.000000,-1.000000 1.000000,11.000000 1.000000,0.000000-1.000000,0.000000-10.000000,0.000000 0.000000,-10.000000 0.000000,1.000000-1.000000,9.000000 12.000000,0.000000-1.000000,-10.000000-10.000000,0.000000 0.000000,10.000000 10.000000,0.000000 0.000000,-11.000000-1.000000,1.000000 1.000000,1.000000 10.000000,-1.000000 0.000000,10.000000-9.000000,0.000000-1.000000,-10.000000 10.000000,-1.000000 0.000000,22.000000-10.000000</inkml:trace>
</inkml:ink>
</file>

<file path=ppt/ink/ink68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52:01"/>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4400.000000 26350.000000,'20.000000'0.000000,"-11.000000"0.000000,1.000000 0.000000,1.000000 0.000000,-1.000000 0.000000,9.000000 0.000000,2.000000 0.000000,-1.000000 0.000000,-1.000000 0.000000,1.000000 0.000000,0.000000 0.000000,1.000000 0.000000,-1.000000 0.000000,10.000000 0.000000,-1.000000 0.000000,1.000000 0.000000,0.000000 0.000000,-10.000000 0.000000,0.000000 0.000000,10.000000 0.000000,0.000000 0.000000,1.000000 0.000000,-1.000000 0.000000,-1.000000 0.000000,2.000000 0.000000,-12.000000 0.000000,2.000000 0.000000,8.000000 0.000000,2.000000 0.000000,-1.000000 0.000000,0.000000 0.000000,0.000000 0.000000,-1.000000 0.000000,1.000000 0.000000,0.000000 0.000000,1.000000 0.000000,-1.000000 0.000000,-1.000000 0.000000,2.000000 0.000000,-1.000000 0.000000,0.000000 0.000000,-21.000000 0.000000,1.000000 0.000000,10.000000 0.000000,0.000000 0.000000,10.000000 0.000000,0.000000 0.000000,1.000000 0.000000,-1.000000 0.000000,-1.000000-10.000000,2.000000 0.000000,-1.000000 10.000000,0.000000 0.000000,0.000000-10.000000,-1.000000 0.000000,1.000000 10.000000,0.000000 0.000000,1.000000 0.000000,-1.000000 0.000000,-10.000000-10.000000,-1.000000 0.000000,1.000000 10.000000,0.000000 0.000000,10.000000 0.000000,0.000000 0.000000,-10.000000 0.000000,0.000000 0.000000,10.000000 0.000000,0.000000 0.000000,-10.000000 0.000000,0.000000 0.000000,10.000000 0.000000,0.000000 0.000000,1.000000 0.000000,-1.000000 0.000000,-1.000000-10.000000,2.000000 0.000000,-1.000000 10.000000,0.000000 0.000000,0.000000 0.000000,-1.000000 0.000000,1.000000 0.000000,0.000000 0.000000,1.000000 0.000000,-1.000000 0.000000,-1.000000 0.000000,2.000000 0.000000,-12.000000-10.000000,2.000000 0.000000,8.000000 10.000000,2.000000 0.000000,-1.000000 0.000000,0.000000 0.000000,-10.000000 0.000000,0.000000 0.000000,10.000000 0.000000,0.000000 0.000000,-10.000000 0.000000,0.000000 0.000000,-1.000000 0.000000,2.000000 0.000000,8.000000 0.000000,2.000000 0.000000,-12.000000 0.000000,2.000000 0.000000,-1.000000 0.000000,-1.000000 0.000000,1.000000 0.000000,0.000000 0.000000,1.000000 0.000000,-1.000000 0.000000,0.000000 0.000000,0.000000 0.000000,-1.000000 0.000000,2.000000 0.000000,-1.000000 0.000000,-1.000000 0.000000,1.000000 0.000000,0.000000 0.000000,1.000000 0.000000,-1.000000 0.000000,0.000000 0.000000,0.000000 0.000000,-1.000000-10.000000,2.000000 0.000000,8.000000 10.000000,2.000000 0.000000,-21.000000 0.000000,-1.000000 0.000000,12.000000 0.000000,-1.000000 0.000000,-11.000000 0.000000,1.000000 0.000000,10.000000 0.000000,0.000000 0.000000,-10.000000 0.000000,1.000000 0.000000,9.000000 0.000000,-1.000000 0.000000,-8.000000 0.000000,-1.000000 0.000000,0.000000 0.000000,-1.000000 0.000000,12.000000 0.000000,-1.000000 0.000000,0.000000 0.000000,0.000000 0.000000,-1.000000 0.000000,2.000000 0.000000,-1.000000 0.000000,-1.000000 0.000000,1.000000 0.000000,0.000000 0.000000,1.000000 0.000000,-1.000000 0.000000,0.000000 0.000000,0.000000 0.000000,10.000000 0.000000,0.000000 0.000000,-10.000000 0.000000,0.000000 0.000000,-1.000000 0.000000,2.000000 0.000000,8.000000 0.000000,2.000000 0.000000,-12.000000 0.000000,2.000000 0.000000,8.000000 0.000000,2.000000 0.000000,-12.000000 0.000000,2.000000 0.000000,-1.000000 0.000000,-1.000000 0.000000,12.000000 0.000000,-1.000000 0.000000,-10.000000-10.000000,-1.000000 0.000000,12.000000 10.000000,-1.000000 0.000000,-10.000000 0.000000,-1.000000 0.000000,12.000000 0.000000,-1.000000 0.000000,-10.000000 0.000000,-1.000000 0.000000,12.000000 0.000000,-1.000000 0.000000,-10.000000 0.000000,-1.000000 0.000000,1.000000 0.000000,0.000000 0.000000,10.000000 0.000000,0.000000 0.000000,-10.000000 0.000000,0.000000 0.000000,1.000000 0.000000,-1.000000 0.000000,0.000000 0.000000,0.000000 0.000000,-1.000000 0.000000,2.000000 0.000000,-1.000000 0.000000,-1.000000 0.000000,12.000000 0.000000,-1.000000 0.000000,-10.000000 0.000000,-1.000000 0.000000,1.000000 0.000000,0.000000 0.000000,1.000000 0.000000,-1.000000 0.000000,0.000000 0.000000,0.000000 0.000000,10.000000 0.000000,0.000000 0.000000,-10.000000 0.000000,0.000000 0.000000,-1.000000 0.000000,2.000000 0.000000,8.000000 0.000000,2.000000 0.000000,-1.000000 0.000000,0.000000 0.000000,-10.000000 0.000000,0.000000 0.000000,10.000000 0.000000,0.000000 0.000000,-10.000000 0.000000,0.000000 0.000000,10.000000 0.000000,0.000000 0.000000,-10.000000 0.000000,0.000000 0.000000,10.000000 0.000000,0.000000 0.000000,-10.000000 0.000000,0.000000 0.000000,10.000000 10.000000,0.000000 0.000000,-10.000000-10.000000,0.000000 0.000000,10.000000 0.000000,0.000000 0.000000,-10.000000 0.000000,0.000000 0.000000,10.000000 0.000000,0.000000 0.000000,-10.000000 0.000000,0.000000 0.000000,-1.000000 0.000000,2.000000 0.000000,8.000000 0.000000,2.000000 0.000000,-12.000000 0.000000,2.000000 0.000000,8.000000 0.000000,2.000000 0.000000,-1.000000 0.000000,0.000000 0.000000,-10.000000 0.000000,0.000000 0.000000,10.000000 0.000000,0.000000 0.000000,-10.000000 10.000000,0.000000 0.000000,10.000000-10.000000,0.000000 0.000000,-10.000000 0.000000,0.000000 0.000000,10.000000 0.000000,0.000000 0.000000,-10.000000 0.000000,0.000000 0.000000,-1.000000 10.000000,2.000000 0.000000,8.000000-10.000000,2.000000 0.000000,-12.000000 0.000000,2.000000 0.000000,8.000000 0.000000,2.000000 0.000000,-12.000000 0.000000,2.000000 0.000000,8.000000 0.000000,2.000000 0.000000,9.000000 0.000000,-1.000000 0.000000,1.000000 0.000000,1.000000 0.000000,-1.000000 10.000000,0.000000 0.000000,-1.000000-10.000000,1.000000 0.000000,-10.000000 0.000000,0.000000 0.000000,10.000000 0.000000,1.000000 0.000000,-1.000000 0.000000,0.000000 0.000000,-11.000000 0.000000,2.000000 0.000000,-1.000000 0.000000,0.000000 0.000000,10.000000 10.000000,0.000000 0.000000,-11.000000-10.000000,2.000000 0.000000,-1.000000 0.000000,0.000000 0.000000,10.000000 0.000000,0.000000 0.000000,-11.000000 0.000000,2.000000 0.000000,9.000000 0.000000,-1.000000 0.000000,1.000000 0.000000,1.000000 0.000000,-11.000000 0.000000,-1.000000 0.000000,1.000000 0.000000,0.000000 0.000000,1.000000 0.000000,-1.000000 0.000000,-10.000000 0.000000,-1.000000 0.000000,12.000000 0.000000,-1.000000 0.000000,-10.000000 0.000000,-1.000000 0.000000,12.000000 0.000000,-1.000000 0.000000,-10.000000 0.000000,-1.000000 0.000000,1.000000 0.000000,0.000000 0.000000,1.000000 0.000000,-1.000000 0.000000,0.000000 0.000000,0.000000 0.000000,-1.000000 0.000000,2.000000 0.000000,-11.000000 0.000000,0.000000 0.000000,-1.000000 0.000000,1.000000 0.000000,1.000000 0.000000,-1.000000 0.000000,-10.000000-10.000000,0.000000 0.000000,0.000000 0.000000,0.000000 0.000000,10.000000 10.000000,-1.000000 0.000000,1.000000-10.000000,1.000000 0.000000,9.000000 10.000000</inkml:trace>
</inkml:ink>
</file>

<file path=ppt/ink/ink68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52:04"/>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18000.000000 26090.000000,'20.000000'0.000000,"0.000000"0.000000,0.000000 0.000000,10.000000 0.000000,0.000000 0.000000,0.000000-10.000000,-1.000000 0.000000,1.000000 10.000000,0.000000 0.000000,10.000000 0.000000,1.000000 0.000000,-1.000000 0.000000,0.000000 0.000000,10.000000 0.000000,0.000000 0.000000,0.000000 10.000000,0.000000 0.000000,10.000000-10.000000,0.000000 0.000000,10.000000 0.000000,0.000000 0.000000,-10.000000 0.000000,-1.000000 0.000000,1.000000 0.000000,1.000000 0.000000,9.000000 0.000000,-1.000000 0.000000,-8.000000 0.000000,-1.000000 0.000000,0.000000 0.000000,-1.000000 0.000000,21.000000 0.000000,0.000000 0.000000,-10.000000 0.000000,0.000000 0.000000,1.000000 0.000000,-1.000000 0.000000,10.000000 0.000000,-1.000000 0.000000,-19.000000 0.000000,1.000000 0.000000,9.000000 0.000000,-1.000000 0.000000,12.000000 0.000000,-1.000000 0.000000,-10.000000 0.000000,-1.000000 0.000000,1.000000-10.000000,0.000000 0.000000,1.000000 10.000000,-1.000000 0.000000,-11.000000 0.000000,1.000000 0.000000,10.000000 0.000000,0.000000 0.000000,21.000000 0.000000,-1.000000 0.000000,-21.000000 0.000000,2.000000 0.000000,8.000000 0.000000,2.000000 0.000000,-1.000000 0.000000,0.000000 0.000000,-10.000000-10.000000,0.000000 0.000000,-1.000000 10.000000,2.000000 0.000000,18.000000 0.000000,1.000000 0.000000,-19.000000 0.000000,-1.000000 0.000000,10.000000 0.000000,-1.000000 0.000000,-8.000000 0.000000,-1.000000 0.000000,10.000000 0.000000,-1.000000 0.000000,12.000000 0.000000,-1.000000 0.000000,0.000000 0.000000,-1.000000 0.000000,-8.000000 0.000000,-1.000000 0.000000,9.000000 0.000000,1.000000 0.000000,1.000000 0.000000,-1.000000 0.000000,10.000000 0.000000,0.000000 0.000000,-10.000000 0.000000,-1.000000 0.000000,1.000000 0.000000,1.000000 0.000000,-11.000000 0.000000,-1.000000 0.000000,21.000000 0.000000,0.000000 0.000000,10.000000 0.000000,1.000000 0.000000,-22.000000 0.000000,1.000000 0.000000,1.000000 0.000000,-1.000000 0.000000,10.000000-11.000000,0.000000 1.000000,0.000000 10.000000,0.000000 0.000000,0.000000 0.000000,0.000000 0.000000,0.000000 0.000000,0.000000 0.000000,0.000000 0.000000,0.000000 0.000000,0.000000 0.000000,0.000000 0.000000,0.000000 0.000000,0.000000 0.000000,-20.000000 0.000000,0.000000 0.000000,10.000000 0.000000,0.000000 0.000000,10.000000 0.000000,0.000000 0.000000,-11.000000 0.000000,1.000000 0.000000,-10.000000 0.000000,0.000000 0.000000,10.000000 0.000000,1.000000 0.000000,-1.000000 0.000000,0.000000 0.000000,10.000000 0.000000,0.000000 0.000000,0.000000 0.000000,0.000000 0.000000,-21.000000 0.000000,2.000000 0.000000,9.000000 0.000000,-1.000000 0.000000,11.000000 0.000000,0.000000 0.000000,-10.000000 0.000000,1.000000 0.000000,-1.000000 0.000000,0.000000 0.000000,-1.000000 0.000000,1.000000 0.000000,1.000000 0.000000,-1.000000 0.000000,10.000000 10.000000,0.000000 1.000000,-20.000000-11.000000,0.000000 0.000000,10.000000 0.000000,0.000000 0.000000,-11.000000 10.000000,2.000000 0.000000,9.000000-10.000000,-1.000000 0.000000,11.000000 0.000000,0.000000 0.000000,-10.000000 10.000000,1.000000 0.000000,-11.000000-10.000000,-1.000000 0.000000,-8.000000 10.000000,-1.000000 0.000000,20.000000-10.000000,0.000000 0.000000,-20.000000 0.000000,-1.000000 0.000000,1.000000 10.000000,0.000000-1.000000,1.000000-9.000000,-1.000000 0.000000,-20.000000 0.000000,0.000000 0.000000,-10.000000 10.000000,0.000000 1.000000,10.000000-11.000000,0.000000 0.000000,-21.000000 0.000000,2.000000 0.000000,9.000000 10.000000,-1.000000 0.000000,1.000000-10.000000,1.000000 0.000000,-21.000000 0.000000,0.000000 0.000000,-1.000000 0.000000,2.000000 0.000000,-1.000000 0.000000,-1.000000 0.000000,-8.000000 0.000000,-1.000000 0.000000,0.000000 0.000000</inkml:trace>
</inkml:ink>
</file>

<file path=ppt/ink/ink68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52:15"/>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26960.000000 28170.000000,'-21.000000'0.000000,"11.000000"0.000000,1.000000 0.000000,-1.000000 0.000000,0.000000 0.000000,10.000000 10.000000,0.000000 0.000000,10.000000-10.000000,0.000000 0.000000,-1.000000 0.000000,1.000000 0.000000,1.000000 0.000000,-1.000000 0.000000,9.000000 0.000000,2.000000 0.000000,-11.000000 0.000000,0.000000 0.000000,20.000000 0.000000,-1.000000 0.000000,1.000000 0.000000,0.000000 0.000000,1.000000 0.000000,-1.000000 0.000000,20.000000 0.000000,0.000000 0.000000,0.000000 0.000000,0.000000 0.000000,10.000000 0.000000,0.000000 0.000000,-10.000000 0.000000,0.000000 0.000000,0.000000 10.000000,0.000000 0.000000,-10.000000-10.000000,0.000000 0.000000,-11.000000 0.000000,2.000000 0.000000,9.000000 0.000000,-1.000000 0.000000,-8.000000 0.000000,-1.000000 0.000000,-10.000000 0.000000,-1.000000 0.000000,12.000000-10.000000,-1.000000 0.000000,-1.000000 10.000000,2.000000 0.000000,-1.000000 0.000000,0.000000 0.000000,0.000000 0.000000,-1.000000 0.000000,12.000000 0.000000,-1.000000 0.000000,-10.000000 0.000000,0.000000 0.000000,0.000000 0.000000,-1.000000 0.000000,1.000000 0.000000,0.000000 0.000000,1.000000 0.000000,-1.000000 0.000000,-1.000000-10.000000,2.000000 0.000000,-1.000000 10.000000,0.000000 0.000000,10.000000 0.000000,0.000000 0.000000,-1.000000 0.000000,1.000000 0.000000,10.000000 0.000000,0.000000 0.000000,10.000000-10.000000,1.000000 0.000000,9.000000 10.000000,-1.000000 0.000000,1.000000 0.000000,0.000000 0.000000,-10.000000 0.000000,1.000000 0.000000,18.000000 0.000000,2.000000 0.000000,-21.000000-10.000000,-1.000000 0.000000,1.000000 10.000000,1.000000 0.000000,9.000000-10.000000,-1.000000 0.000000,-8.000000 10.000000,-1.000000 0.000000,-10.000000 0.000000,0.000000 0.000000,10.000000-10.000000,-1.000000 0.000000,-29.000000 10.000000,0.000000 0.000000,10.000000-10.000000,1.000000 0.000000,-1.000000 10.000000,0.000000 0.000000,-11.000000 0.000000,2.000000 0.000000,-1.000000 0.000000,0.000000 0.000000,0.000000 0.000000,-1.000000 0.000000,1.000000 0.000000,0.000000 0.000000,-10.000000 0.000000,0.000000 0.000000,10.000000 0.000000,0.000000 0.000000,1.000000 0.000000,-1.000000 0.000000,-1.000000 0.000000,2.000000 0.000000,9.000000-10.000000,-1.000000 0.000000,1.000000 10.000000,1.000000 0.000000,-1.000000 0.000000,0.000000 0.000000,10.000000 0.000000,0.000000 0.000000,10.000000 0.000000,0.000000 0.000000,-1.000000 0.000000,1.000000 0.000000,10.000000 0.000000,0.000000 0.000000,1.000000 0.000000,-1.000000 0.000000,0.000000 0.000000,0.000000 0.000000,-1.000000 0.000000,2.000000 0.000000,-1.000000-10.000000,-1.000000 0.000000,12.000000 10.000000,-1.000000 0.000000,-1.000000 0.000000,2.000000 0.000000,-1.000000-10.000000,0.000000 0.000000,-10.000000 10.000000,0.000000 0.000000,-1.000000 0.000000,2.000000 0.000000,8.000000 0.000000,2.000000 0.000000,-1.000000 0.000000,0.000000 0.000000,-10.000000 0.000000,0.000000 0.000000,-1.000000 0.000000,2.000000 0.000000,-11.000000 0.000000,0.000000 0.000000,10.000000 0.000000,0.000000 0.000000,-10.000000 0.000000,-1.000000 0.000000,12.000000 0.000000,-1.000000 0.000000,10.000000 0.000000,-1.000000 0.000000,-19.000000 0.000000,1.000000 0.000000,-1.000000 0.000000,0.000000 0.000000,-1.000000 0.000000,1.000000 0.000000,10.000000 0.000000,0.000000 0.000000,-10.000000 0.000000,1.000000 0.000000,9.000000 0.000000,-1.000000 0.000000,1.000000 0.000000,0.000000 0.000000,-20.000000 0.000000,0.000000 0.000000,10.000000 0.000000,1.000000 0.000000,-11.000000 0.000000,0.000000 0.000000,10.000000 0.000000,0.000000 0.000000,10.000000 0.000000,0.000000 0.000000,-10.000000 0.000000,-1.000000 0.000000,1.000000 0.000000,1.000000 0.000000,-1.000000 0.000000,0.000000 0.000000,-10.000000 0.000000,0.000000 0.000000,9.000000 0.000000,1.000000 0.000000,-10.000000 0.000000,0.000000 0.000000,20.000000 0.000000,0.000000 0.000000,-10.000000 0.000000,1.000000 0.000000,-1.000000 10.000000,0.000000 0.000000,-10.000000-10.000000,0.000000 0.000000,0.000000 0.000000,0.000000 0.000000,9.000000 0.000000,1.000000 0.000000,1.000000 0.000000,-1.000000 0.000000,0.000000 0.000000,-1.000000 0.000000,12.000000 0.000000,-1.000000 0.000000,-11.000000 0.000000,1.000000 0.000000,10.000000 0.000000,0.000000 0.000000,-10.000000 10.000000,1.000000 0.000000,-1.000000-10.000000,0.000000 0.000000,10.000000 0.000000,0.000000 0.000000,10.000000 0.000000,0.000000 0.000000,-10.000000 0.000000,0.000000 0.000000,10.000000 10.000000,0.000000 0.000000,-10.000000-10.000000,0.000000 0.000000,-1.000000 0.000000,2.000000 0.000000,18.000000 0.000000,1.000000 0.000000,-10.000000 0.000000,0.000000 0.000000,1.000000 0.000000,-1.000000 0.000000,9.000000 10.000000,1.000000 0.000000,-19.000000-10.000000,-1.000000 0.000000,20.000000 0.000000,0.000000 0.000000,-1.000000 0.000000,1.000000 0.000000,1.000000 10.000000,-1.000000 0.000000,-10.000000-10.000000,0.000000 0.000000,10.000000 0.000000,0.000000 0.000000,-1.000000 0.000000,1.000000 0.000000,10.000000 10.000000,0.000000 0.000000,-9.000000-10.000000,-1.000000 0.000000,-10.000000 0.000000,0.000000 0.000000,0.000000 10.000000,-1.000000 0.000000,21.000000-10.000000,0.000000 0.000000,-9.000000 0.000000,-1.000000 0.000000,-21.000000 10.000000,2.000000 0.000000,18.000000-10.000000,1.000000 0.000000,-19.000000 0.000000,-1.000000 0.000000,20.000000 10.000000,0.000000 0.000000,-1.000000-10.000000,1.000000 0.000000,-19.000000 0.000000,-1.000000 0.000000,-11.000000 10.000000,1.000000 0.000000,10.000000-10.000000,0.000000 0.000000,1.000000 0.000000,-1.000000 0.000000,0.000000 10.000000,0.000000 0.000000,-1.000000-10.000000,2.000000 0.000000,-21.000000 0.000000,0.000000 0.000000,0.000000 10.000000,0.000000 0.000000,0.000000-10.000000,0.000000 0.000000,-11.000000 0.000000,1.000000 0.000000,1.000000 0.000000,-1.000000 0.000000,0.000000 10.000000,-1.000000 0.000000,-8.000000-10.000000,-1.000000 0.000000,-1.000000 0.000000,2.000000 0.000000,-1.000000 0.000000,0.000000 0.000000,-10.000000 0.000000,0.000000 0.000000,-10.000000 0.000000,-1.000000 0.000000,12.000000 0.000000,-1.000000 0.000000,-11.000000 0.000000,1.000000 0.000000,1.000000 0.000000,-1.000000 0.000000,0.000000 0.000000,-1.000000 0.000000,1.000000 0.000000,1.000000 0.000000,-11.000000-10.000000,0.000000 0.000000,10.000000 10.000000,0.000000 0.000000,-1.000000 0.000000,1.000000 0.000000,1.000000 0.000000,-1.000000 0.000000,0.000000 0.000000,-1.000000 0.000000,12.000000 0.000000,-1.000000 0.000000,0.000000-10.000000,0.000000 0.000000,10.000000 10.000000,0.000000 0.000000,0.000000 0.000000,-1.000000 0.000000,12.000000 0.000000,-1.000000 0.000000,10.000000 0.000000,0.000000 0.000000,0.000000 0.000000,0.000000 0.000000,0.000000 0.000000,0.000000 0.000000,0.000000 0.000000,0.000000 0.000000,10.000000 0.000000,-1.000000 0.000000,-9.000000 0.000000,0.000000 0.000000,0.000000 0.000000,0.000000 0.000000,0.000000 0.000000,0.000000 0.000000,10.000000 10.000000,1.000000 0.000000,-11.000000-10.000000,0.000000 0.000000,10.000000 0.000000,0.000000 0.000000,-20.000000 0.000000,0.000000 0.000000,10.000000 0.000000,0.000000 0.000000,-11.000000 10.000000,1.000000 0.000000,-10.000000-10.000000,0.000000 0.000000,10.000000 0.000000,1.000000 0.000000,-11.000000 0.000000,-1.000000 0.000000,1.000000 10.000000,0.000000 0.000000,1.000000-10.000000,-1.000000 0.000000,-1.000000 0.000000,2.000000 0.000000,-1.000000 0.000000,0.000000 0.000000,0.000000 0.000000,-1.000000 0.000000,1.000000-10.000000</inkml:trace>
</inkml:ink>
</file>

<file path=ppt/ink/ink68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52:17"/>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46279.000000 28190.000000,'193.000000'7.000000,"0.000000"1.000000,1.000000-1.000000,-2.000000 1.000000,1.000000-1.000000,0.000000 1.000000,0.000000-1.000000,0.000000 1.000000,1.000000-1.000000,-2.000000 1.000000,1.000000-1.000000,0.000000 1.000000,0.000000-1.000000,0.000000 1.000000,1.000000-1.000000,-1.000000 1.000000,-1.000000-1.000000,1.000000 1.000000,0.000000-1.000000,0.000000 1.000000,0.000000-1.000000,1.000000 1.000000,-1.000000-1.000000,-1.000000 1.000000,1.000000-1.000000,0.000000 1.000000,0.000000-1.000000,1.000000 1.000000,-1.000000-1.000000,0.000000 1.000000,-1.000000-1.000000,1.000000 1.000000,0.000000-1.000000,1.000000 1.000000,-1.000000-1.000000,0.000000 1.000000,-1.000000-1.000000,1.000000 1.000000,0.000000-1.000000,1.000000 1.000000</inkml:trace>
</inkml:ink>
</file>

<file path=ppt/ink/ink6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49:19"/>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24700.000000 3310.000000,'0.000000'-20.000000,"0.000000"10.000000,0.000000 0.000000,0.000000 0.000000,0.000000 0.000000,0.000000-10.000000,0.000000 0.000000,0.000000 0.000000,0.000000 0.000000,0.000000 10.000000,0.000000 0.000000,0.000000 0.000000,0.000000 0.000000,9.000000 10.000000,1.000000 0.000000,-10.000000-10.000000,0.000000 0.000000,11.000000 10.000000,-1.000000 0.000000,0.000000 0.000000,-1.000000 0.000000,1.000000 0.000000,1.000000 0.000000,-1.000000 0.000000,0.000000 0.000000,-1.000000 10.000000,1.000000 0.000000,-10.000000 0.000000,0.000000 0.000000,11.000000 0.000000,-1.000000 0.000000,0.000000 0.000000,-1.000000 0.000000,-9.000000 10.000000,0.000000 0.000000,0.000000 0.000000,0.000000 0.000000,0.000000-10.000000,0.000000 0.000000,10.000000 10.000000,1.000000 0.000000,-11.000000 0.000000,0.000000 0.000000,0.000000 0.000000,0.000000 0.000000,-11.000000-10.000000,1.000000 0.000000,10.000000 0.000000,0.000000 0.000000,-9.000000 0.000000,-1.000000 0.000000,0.000000 0.000000,-1.000000 0.000000,-8.000000 0.000000,-1.000000 0.000000,9.000000-10.000000,1.000000 0.000000,1.000000 0.000000,-1.000000 0.000000,0.000000 0.000000,-1.000000 0.000000,1.000000 10.000000</inkml:trace>
</inkml:ink>
</file>

<file path=ppt/ink/ink69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52:20"/>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56160.000000 28490.000000,'0.000000'20.000000,"-10.000000"-20.000000,-1.000000 0.000000,11.000000 10.000000,0.000000-1.000000,-10.000000 1.000000,1.000000 1.000000,-1.000000-11.000000,0.000000 0.000000,-11.000000 10.000000,2.000000 0.000000,-12.000000 0.000000,2.000000 0.000000,-11.000000 0.000000,0.000000 0.000000,-10.000000-10.000000,0.000000 0.000000,-10.000000 10.000000,0.000000-1.000000,-11.000000-9.000000,2.000000 0.000000,9.000000 0.000000,-1.000000 0.000000,-8.000000 0.000000,-1.000000 0.000000,20.000000-9.000000,0.000000-1.000000,-11.000000-10.000000,1.000000 0.000000,1.000000 0.000000,-1.000000-1.000000,20.000000-8.000000,-1.000000-1.000000,12.000000 0.000000,-1.000000 0.000000,10.000000-10.000000,-1.000000-1.000000,12.000000 1.000000,-1.000000 1.000000,0.000000-11.000000,-1.000000 0.000000,11.000000 0.000000,0.000000 0.000000,0.000000 0.000000,0.000000 0.000000,20.000000 0.000000,0.000000 0.000000,10.000000-20.000000,0.000000 0.000000,10.000000-20.000000,1.000000-1.000000,9.000000 1.000000,0.000000 1.000000,9.000000 19.000000,1.000000 0.000000,10.000000 20.000000,0.000000 0.000000,-10.000000 20.000000,1.000000 0.000000,18.000000 10.000000,2.000000 0.000000,9.000000 0.000000,-1.000000 0.000000,1.000000 10.000000,1.000000 0.000000,18.000000 10.000000,1.000000 0.000000,-20.000000 0.000000,1.000000 0.000000,-32.000000 0.000000,1.000000 0.000000,10.000000 20.000000,0.000000-1.000000,-10.000000-8.000000,1.000000-1.000000,-1.000000 20.000000,0.000000 0.000000,-1.000000-10.000000,1.000000 0.000000,-10.000000 10.000000,0.000000 0.000000,-10.000000 0.000000,1.000000-1.000000,-1.000000 12.000000,0.000000-1.000000,-11.000000 10.000000,2.000000 0.000000,-12.000000 10.000000,2.000000-1.000000,-1.000000 12.000000,-1.000000-1.000000,-19.000000 0.000000,0.000000 0.000000,-10.000000-20.000000,1.000000 0.000000,-21.000000 10.000000,0.000000-1.000000,-10.000000-18.000000,-1.000000-1.000000,-9.000000 0.000000,0.000000 0.000000,0.000000 20.000000,0.000000 0.000000,-9.000000-20.000000,-1.000000 0.000000,-10.000000 0.000000,0.000000 0.000000,-10.000000 0.000000,0.000000 0.000000,-1.000000-20.000000,2.000000 0.000000,-1.000000 0.000000,-1.000000-1.000000,-8.000000-9.000000,-1.000000 1.000000,0.000000-11.000000,-1.000000 0.000000,-9.000000 10.000000,0.000000 0.000000,10.000000-10.000000,1.000000 0.000000,28.000000 0.000000,1.000000 0.000000,10.000000 0.000000,0.000000 0.000000,30.000000 0.000000</inkml:trace>
</inkml:ink>
</file>

<file path=ppt/ink/ink69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52:24"/>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4460.000000 30850.000000,'19.000000'0.000000,"-9.000000"-11.000000,1.000000 1.000000,-1.000000 10.000000,0.000000 0.000000,10.000000 0.000000,0.000000 0.000000,-10.000000 0.000000,-1.000000 0.000000,12.000000-9.000000,-1.000000-1.000000,0.000000 10.000000,0.000000 0.000000,10.000000 0.000000,0.000000 0.000000,-10.000000 0.000000,0.000000 0.000000,-1.000000 0.000000,2.000000 0.000000,-1.000000 0.000000,-1.000000 0.000000,1.000000-10.000000,0.000000 0.000000,1.000000 10.000000,-1.000000 0.000000,10.000000 0.000000,-1.000000 0.000000,-8.000000 0.000000,-1.000000 0.000000,0.000000 0.000000,0.000000 0.000000,-1.000000-10.000000,2.000000 0.000000,-1.000000 10.000000,-1.000000 0.000000,12.000000 0.000000,-1.000000 0.000000,-1.000000 0.000000,2.000000 0.000000,-1.000000-10.000000,0.000000 0.000000,0.000000 10.000000,-1.000000 0.000000,12.000000-11.000000,-1.000000 1.000000,0.000000 10.000000,-1.000000 0.000000,-8.000000 0.000000,-1.000000 0.000000,9.000000-9.000000,1.000000-1.000000,-10.000000 10.000000,0.000000 0.000000,10.000000-10.000000,1.000000 0.000000,-11.000000 10.000000,-1.000000 0.000000,1.000000 0.000000,0.000000 0.000000,1.000000-10.000000,-1.000000 0.000000,-1.000000 10.000000,2.000000 0.000000,-1.000000 0.000000,0.000000 0.000000,10.000000 0.000000,0.000000 0.000000,-1.000000 0.000000,1.000000 0.000000,-10.000000-10.000000,0.000000 0.000000,10.000000 10.000000,1.000000 0.000000,-1.000000 0.000000,0.000000 0.000000,-11.000000 0.000000,2.000000 0.000000,9.000000 0.000000,-1.000000 0.000000,-8.000000 0.000000,-1.000000 0.000000,-1.000000 0.000000,2.000000 0.000000,9.000000 0.000000,-1.000000 0.000000,1.000000 0.000000,1.000000 0.000000,-1.000000 0.000000,0.000000 0.000000,-1.000000 0.000000,1.000000 0.000000,1.000000 0.000000,-1.000000 0.000000,10.000000-11.000000,0.000000 1.000000,-10.000000 10.000000,-1.000000 0.000000,1.000000 0.000000,1.000000 0.000000,-1.000000 0.000000,0.000000 0.000000,-1.000000 0.000000,1.000000 0.000000,-10.000000 0.000000,0.000000 0.000000,10.000000-9.000000,1.000000-1.000000,-1.000000 10.000000,0.000000 0.000000,-1.000000 0.000000,1.000000 0.000000,1.000000 0.000000,-1.000000 0.000000,0.000000 0.000000,-1.000000 0.000000,-8.000000 0.000000,-1.000000 0.000000,-1.000000 0.000000,2.000000 0.000000,9.000000 0.000000,-1.000000 0.000000,-8.000000 0.000000,-1.000000 0.000000,-1.000000 0.000000,2.000000 0.000000,-1.000000 0.000000,0.000000 0.000000,-10.000000 0.000000,0.000000 0.000000,10.000000 0.000000,0.000000 0.000000,0.000000 0.000000,-1.000000 0.000000,1.000000 0.000000,0.000000 0.000000,10.000000 0.000000,1.000000 0.000000,-1.000000 0.000000,0.000000 0.000000,-1.000000 0.000000,1.000000 0.000000,1.000000 0.000000,-1.000000 0.000000,0.000000 0.000000,-1.000000 0.000000,1.000000 0.000000,1.000000 0.000000,-1.000000-10.000000,0.000000 0.000000,-1.000000 10.000000,1.000000 0.000000,-10.000000 0.000000,0.000000 0.000000,10.000000 0.000000,1.000000 0.000000,9.000000 0.000000,0.000000 0.000000,-10.000000 0.000000,0.000000 0.000000,-1.000000 0.000000,1.000000 0.000000,1.000000 0.000000,-1.000000 0.000000,0.000000 0.000000,-1.000000 0.000000,-8.000000 0.000000,-1.000000 0.000000,9.000000 0.000000,1.000000 0.000000,1.000000 0.000000,-1.000000 0.000000,-10.000000 0.000000,0.000000 0.000000,10.000000 0.000000,0.000000 0.000000,-1.000000 0.000000,1.000000 0.000000,1.000000 0.000000,-1.000000 0.000000,0.000000 0.000000,-1.000000 0.000000,-8.000000 0.000000,-1.000000 0.000000,-1.000000 0.000000,2.000000 0.000000,9.000000 0.000000,-1.000000 0.000000,-19.000000 10.000000,0.000000 0.000000,10.000000-10.000000,0.000000 0.000000,-10.000000 0.000000,0.000000 0.000000,10.000000 0.000000,0.000000 0.000000,-10.000000 0.000000,0.000000 0.000000,10.000000 0.000000,0.000000 0.000000,-10.000000 0.000000,0.000000 0.000000,1.000000 0.000000,-1.000000 0.000000,10.000000 0.000000,-1.000000 0.000000,1.000000 0.000000,0.000000 0.000000,1.000000 0.000000,-1.000000 0.000000,-1.000000 0.000000,2.000000 0.000000,-1.000000 0.000000,0.000000 0.000000,0.000000 0.000000,-1.000000 0.000000,12.000000 0.000000,-1.000000 0.000000,-10.000000 0.000000,0.000000 0.000000,0.000000 0.000000,-1.000000 0.000000,1.000000 0.000000,0.000000 0.000000,1.000000 0.000000,-1.000000 0.000000,-1.000000-10.000000,2.000000 0.000000,9.000000 10.000000,-1.000000 0.000000,-8.000000 0.000000,-1.000000 0.000000,-1.000000 0.000000,2.000000 0.000000,9.000000 0.000000,-1.000000 0.000000,1.000000 0.000000,1.000000 0.000000,-11.000000 0.000000,-1.000000 0.000000,12.000000 0.000000,-1.000000 0.000000,0.000000 0.000000,-1.000000 0.000000,-8.000000 0.000000,-1.000000 0.000000,-1.000000 0.000000,2.000000 0.000000,-1.000000 0.000000,0.000000 0.000000,-10.000000 0.000000,0.000000 0.000000,10.000000 0.000000,0.000000 0.000000,-10.000000 0.000000,0.000000 0.000000,-1.000000 0.000000,2.000000 0.000000,8.000000 0.000000,2.000000 0.000000,-12.000000 0.000000,2.000000 0.000000,-1.000000 0.000000,-1.000000 0.000000,1.000000 0.000000,0.000000 0.000000,1.000000 0.000000,-1.000000 0.000000,0.000000 0.000000,0.000000 0.000000,-1.000000 10.000000,2.000000 0.000000,-1.000000-10.000000,-1.000000 0.000000,1.000000 0.000000,0.000000 0.000000,1.000000 0.000000,-1.000000 0.000000,-11.000000 0.000000,1.000000 0.000000,10.000000 10.000000,0.000000-1.000000,1.000000-9.000000,-1.000000 0.000000,0.000000 0.000000,0.000000 0.000000,-10.000000 0.000000,-1.000000 0.000000,12.000000 0.000000,-1.000000 0.000000,-11.000000 0.000000,1.000000 0.000000,1.000000 0.000000,-1.000000 0.000000,0.000000 10.000000,-1.000000 1.000000,1.000000-11.000000,1.000000 0.000000,9.000000 0.000000,-1.000000 0.000000,-8.000000 0.000000,-1.000000 0.000000,0.000000 0.000000,-1.000000 0.000000,1.000000 0.000000,1.000000 0.000000,9.000000 0.000000,-1.000000 0.000000,-8.000000 0.000000,-1.000000 0.000000,0.000000 0.000000,-1.000000 0.000000,1.000000 0.000000,1.000000 0.000000,-1.000000 0.000000,0.000000 0.000000,-1.000000 0.000000,1.000000 0.000000,1.000000 0.000000,-1.000000 0.000000,0.000000 0.000000,-1.000000 0.000000,1.000000 0.000000,1.000000 0.000000,-1.000000 0.000000,0.000000 0.000000,-1.000000 0.000000,1.000000 0.000000,1.000000 0.000000,-1.000000 0.000000,0.000000 0.000000,-1.000000 0.000000,1.000000 0.000000,1.000000 0.000000,-1.000000 0.000000,0.000000 0.000000,-1.000000 0.000000,1.000000 0.000000,1.000000 0.000000,-1.000000 0.000000,0.000000 0.000000,-1.000000 0.000000,1.000000 0.000000,1.000000 0.000000,-1.000000 0.000000,0.000000 0.000000,-1.000000 0.000000,1.000000 0.000000,1.000000 0.000000,-1.000000 0.000000,-10.000000 10.000000</inkml:trace>
</inkml:ink>
</file>

<file path=ppt/ink/ink69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52:30"/>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13879.000000 30650.000000,'21.000000'0.000000,"-11.000000"-10.000000,0.000000 0.000000,-1.000000 10.000000,1.000000 0.000000,1.000000 0.000000,-1.000000 0.000000,0.000000 0.000000,-1.000000 0.000000,1.000000 0.000000,1.000000 0.000000,9.000000 0.000000,-1.000000 0.000000,-8.000000 0.000000,-1.000000 0.000000,9.000000 0.000000,2.000000 0.000000,-1.000000 0.000000,-1.000000 0.000000,1.000000 0.000000,0.000000 0.000000,1.000000 10.000000,-1.000000 0.000000,10.000000-10.000000,-1.000000 0.000000,-8.000000 0.000000,-1.000000 0.000000,20.000000 0.000000,0.000000 0.000000,-11.000000 0.000000,2.000000 0.000000,9.000000 0.000000,-1.000000 0.000000,1.000000 0.000000,1.000000 0.000000,-1.000000 0.000000,0.000000 0.000000,-1.000000 0.000000,1.000000 0.000000,10.000000-10.000000,0.000000 0.000000,-9.000000 10.000000,-1.000000 0.000000,0.000000-10.000000,-1.000000 0.000000,22.000000 10.000000,-1.000000 0.000000,-10.000000 0.000000,0.000000 0.000000,0.000000-10.000000,0.000000 0.000000,0.000000 10.000000,0.000000 0.000000,-10.000000 0.000000,-1.000000 0.000000,11.000000-10.000000,0.000000 0.000000,-10.000000 10.000000,1.000000 0.000000,-1.000000-10.000000,0.000000 0.000000,10.000000 10.000000,0.000000 0.000000,-11.000000 0.000000,1.000000 0.000000,20.000000 0.000000,1.000000 0.000000,-11.000000-10.000000,0.000000 0.000000,0.000000 10.000000,0.000000 0.000000,0.000000 0.000000,0.000000 0.000000,0.000000 0.000000,0.000000 0.000000,-11.000000 0.000000,1.000000 0.000000,10.000000-10.000000,0.000000 0.000000,0.000000 10.000000,0.000000 0.000000,10.000000 0.000000,1.000000 0.000000,-11.000000 0.000000,0.000000 0.000000,10.000000-10.000000,0.000000 0.000000,-10.000000 10.000000,0.000000 0.000000,0.000000 0.000000,0.000000 0.000000,-10.000000-10.000000,0.000000 0.000000,10.000000 10.000000,0.000000 0.000000,-11.000000 0.000000,1.000000 0.000000,20.000000 0.000000,1.000000 0.000000,-11.000000 0.000000,0.000000 0.000000,0.000000 0.000000,0.000000 0.000000,10.000000-10.000000,0.000000 0.000000,-20.000000 10.000000,0.000000 0.000000,-1.000000 0.000000,1.000000 0.000000,10.000000 0.000000,0.000000 0.000000,-9.000000 0.000000,-1.000000 0.000000,0.000000 0.000000,-1.000000 0.000000,22.000000 0.000000,-1.000000 0.000000,-10.000000 0.000000,0.000000 0.000000,0.000000-10.000000,0.000000 0.000000,0.000000 10.000000,0.000000 0.000000,-10.000000 0.000000,-1.000000 0.000000,1.000000 0.000000,1.000000 0.000000,9.000000 0.000000,0.000000 0.000000,-10.000000 0.000000,0.000000 0.000000,10.000000 0.000000,0.000000 0.000000,0.000000 0.000000,0.000000 0.000000,0.000000 0.000000,0.000000 0.000000,10.000000 0.000000,0.000000 0.000000,-10.000000 0.000000,0.000000 0.000000,0.000000 0.000000,0.000000 0.000000,0.000000 0.000000,0.000000 0.000000,0.000000 0.000000,0.000000 0.000000,0.000000 0.000000,0.000000 0.000000,9.000000 0.000000,1.000000 0.000000,1.000000 0.000000,-1.000000 0.000000,0.000000 0.000000,-1.000000 0.000000,-9.000000 0.000000,0.000000 0.000000,0.000000 0.000000,0.000000 0.000000,0.000000 0.000000,0.000000 0.000000,0.000000 0.000000,0.000000 0.000000,0.000000 0.000000,0.000000 0.000000,10.000000 0.000000,1.000000 0.000000,-11.000000 0.000000,0.000000 0.000000,10.000000 0.000000,0.000000 0.000000,-1.000000 0.000000,1.000000 0.000000,-10.000000 0.000000,0.000000 0.000000,0.000000 0.000000,0.000000 0.000000,0.000000 0.000000,0.000000 0.000000,0.000000 0.000000,0.000000 0.000000,11.000000 0.000000,-1.000000 0.000000,0.000000 0.000000,-1.000000 0.000000,-9.000000 0.000000,0.000000 0.000000,10.000000 0.000000,1.000000 0.000000,-22.000000 10.000000,1.000000 0.000000,10.000000-10.000000,0.000000 0.000000,0.000000 0.000000,0.000000 0.000000,10.000000 0.000000,1.000000 0.000000,-11.000000 0.000000,0.000000 0.000000,10.000000 0.000000,0.000000 0.000000,-1.000000 0.000000,1.000000 0.000000,-10.000000 0.000000,0.000000 0.000000,11.000000 10.000000,-1.000000 0.000000,-10.000000-10.000000,0.000000 0.000000,0.000000 0.000000,0.000000 0.000000,10.000000 0.000000,-1.000000 0.000000,1.000000 10.000000,1.000000 0.000000,-1.000000-10.000000,0.000000 0.000000,-1.000000 0.000000,1.000000 0.000000,-10.000000 0.000000,0.000000 0.000000,0.000000 10.000000,0.000000 0.000000,0.000000-10.000000,0.000000 0.000000,11.000000 0.000000,-1.000000 0.000000,0.000000 0.000000,-1.000000 0.000000,1.000000 0.000000,1.000000 0.000000,-11.000000 0.000000,0.000000 0.000000,0.000000 10.000000,0.000000 0.000000,0.000000-10.000000,0.000000 0.000000,0.000000 0.000000,0.000000 0.000000,-11.000000 0.000000,1.000000 0.000000,10.000000 0.000000,0.000000 0.000000,0.000000 10.000000,0.000000 0.000000,0.000000-10.000000,0.000000 0.000000,10.000000 0.000000,1.000000 0.000000,-22.000000 0.000000,1.000000 0.000000,1.000000 0.000000,-1.000000 0.000000,0.000000 10.000000,-1.000000 0.000000,-8.000000-10.000000,-1.000000 0.000000,9.000000 0.000000,1.000000 0.000000,1.000000 0.000000,-1.000000 0.000000,-10.000000 0.000000,0.000000 0.000000,20.000000 10.000000,0.000000 0.000000,-10.000000-10.000000,0.000000 0.000000,-1.000000 0.000000,1.000000 0.000000,10.000000 0.000000,0.000000 0.000000,-9.000000 0.000000,-1.000000 0.000000,-10.000000 10.000000,0.000000 0.000000,20.000000-10.000000,0.000000 0.000000,-20.000000 0.000000,-1.000000 0.000000,12.000000 0.000000,-1.000000 0.000000,10.000000 10.000000,0.000000 0.000000,0.000000-10.000000,0.000000 0.000000,0.000000 0.000000,0.000000 0.000000,0.000000 0.000000,0.000000 0.000000,-10.000000 0.000000,-1.000000 0.000000,1.000000 10.000000,1.000000 0.000000,9.000000-10.000000,0.000000 0.000000,-20.000000 0.000000,-1.000000 0.000000,21.000000 0.000000,0.000000 0.000000,-9.000000 10.000000,-1.000000 0.000000,10.000000-10.000000,0.000000 0.000000,-10.000000 0.000000,-1.000000 0.000000,11.000000 0.000000,0.000000 0.000000,-10.000000 0.000000,1.000000 0.000000,-1.000000 0.000000,0.000000 0.000000,-1.000000 10.000000,1.000000 0.000000,1.000000-10.000000,-1.000000 0.000000,-10.000000 0.000000,0.000000 0.000000,10.000000 0.000000,0.000000 0.000000,-1.000000 0.000000,1.000000 0.000000,1.000000 0.000000,-1.000000 0.000000,10.000000 0.000000,0.000000 0.000000,-10.000000 0.000000,-1.000000 0.000000,1.000000 0.000000,1.000000 0.000000,-11.000000 0.000000,-1.000000 0.000000,1.000000 0.000000,0.000000 0.000000,1.000000 10.000000,-1.000000 0.000000,-1.000000-10.000000,2.000000 0.000000,-12.000000 0.000000,2.000000 0.000000,8.000000 0.000000,2.000000 0.000000,-1.000000 0.000000,0.000000 0.000000,-10.000000 0.000000,0.000000 0.000000,10.000000 0.000000,0.000000 0.000000,0.000000 0.000000,-1.000000 0.000000,-8.000000 0.000000,-1.000000 0.000000,10.000000 0.000000,-1.000000 0.000000,-8.000000 0.000000,-1.000000 0.000000,0.000000 10.000000,0.000000 0.000000,-1.000000-10.000000,2.000000 0.000000,-11.000000 0.000000,0.000000 0.000000,10.000000 0.000000,0.000000 0.000000,-10.000000 0.000000,-1.000000 0.000000,-9.000000 10.000000,0.000000 0.000000,10.000000-10.000000</inkml:trace>
</inkml:ink>
</file>

<file path=ppt/ink/ink69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52:33"/>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29420.000000 30550.000000,'0.000000'20.000000,"0.000000"-10.000000,0.000000 0.000000,0.000000 0.000000,0.000000 0.000000,9.000000-10.000000,1.000000 0.000000,1.000000 10.000000,-1.000000-1.000000,0.000000-9.000000,-1.000000 0.000000,12.000000 0.000000,-1.000000 0.000000,10.000000 0.000000,-1.000000 0.000000,12.000000 0.000000,-1.000000 0.000000,10.000000 0.000000,0.000000 0.000000,10.000000-9.000000,-1.000000-1.000000,1.000000 0.000000,1.000000 0.000000,-1.000000 0.000000,0.000000 0.000000,-1.000000 0.000000,1.000000 0.000000,10.000000 10.000000,0.000000 0.000000,1.000000-11.000000,-1.000000 1.000000,10.000000 10.000000,-1.000000 0.000000,12.000000 0.000000,-1.000000 0.000000,-10.000000-9.000000,0.000000-1.000000,0.000000 10.000000,-1.000000 0.000000,21.000000 0.000000,0.000000 0.000000,-9.000000-10.000000,-1.000000 0.000000,10.000000 10.000000,0.000000 0.000000,0.000000 0.000000,0.000000 0.000000,-10.000000-10.000000,-1.000000 0.000000,22.000000 0.000000,-1.000000 0.000000,0.000000 10.000000,-1.000000 0.000000,-9.000000-11.000000,0.000000 1.000000,10.000000 1.000000,1.000000-1.000000,9.000000 10.000000,-1.000000 0.000000,-8.000000-10.000000,-1.000000 0.000000,0.000000 10.000000,-1.000000 0.000000,1.000000 0.000000,1.000000 0.000000,-1.000000 0.000000,0.000000 0.000000,-1.000000 0.000000,1.000000 0.000000,1.000000 0.000000,-1.000000 0.000000,-10.000000 0.000000,0.000000 0.000000,19.000000 0.000000,2.000000 0.000000,-11.000000 0.000000,0.000000 0.000000,-20.000000 0.000000,0.000000 0.000000,20.000000 0.000000,0.000000 0.000000,-1.000000 0.000000,1.000000 0.000000,-20.000000 0.000000,1.000000 0.000000,-1.000000 0.000000,0.000000 0.000000,-1.000000 0.000000,1.000000 0.000000,10.000000 0.000000,0.000000 0.000000,-9.000000 0.000000,-1.000000 0.000000,0.000000 0.000000,-1.000000 0.000000,-8.000000 0.000000,-1.000000 0.000000,9.000000 0.000000,1.000000 0.000000,1.000000 0.000000,-1.000000 0.000000,0.000000 10.000000,-1.000000 0.000000,-19.000000-10.000000,0.000000 0.000000,1.000000 0.000000,-1.000000 0.000000,0.000000 0.000000,0.000000 0.000000,10.000000 10.000000,0.000000-1.000000,-10.000000-9.000000,0.000000 0.000000,-1.000000 0.000000,2.000000 0.000000,-21.000000 10.000000,0.000000 1.000000,0.000000-11.000000,0.000000 0.000000,0.000000 0.000000,0.000000 0.000000,0.000000 10.000000,0.000000 0.000000,-21.000000-10.000000,2.000000 0.000000,9.000000 0.000000,-1.000000 0.000000,-8.000000 10.000000,-1.000000 0.000000,-10.000000-10.000000,-1.000000 0.000000,-8.000000 0.000000,-1.000000 0.000000,0.000000 0.000000,-1.000000 0.000000,1.000000 0.000000,1.000000 0.000000,-1.000000 0.000000,0.000000 0.000000,-10.000000-10.000000,0.000000 0.000000,9.000000 10.000000,1.000000 0.000000,-10.000000-10.000000,0.000000 0.000000,11.000000-1.000000,-1.000000 1.000000,0.000000-9.000000</inkml:trace>
</inkml:ink>
</file>

<file path=ppt/ink/ink69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52:36"/>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3060.000000 33110.000000,'0.000000'-20.000000,"0.000000"10.000000,0.000000 0.000000,-10.000000 10.000000,-1.000000 0.000000,11.000000-10.000000,0.000000 0.000000,-10.000000 10.000000,1.000000 0.000000,9.000000 10.000000,0.000000 0.000000,-10.000000 0.000000,0.000000 0.000000,-1.000000 10.000000,1.000000 0.000000,1.000000 0.000000,-1.000000 0.000000,-10.000000 10.000000,0.000000 0.000000,0.000000 0.000000,-1.000000 0.000000,1.000000 0.000000,0.000000 0.000000,-10.000000 10.000000,0.000000 0.000000,-10.000000 10.000000,1.000000 0.000000,9.000000 0.000000,-1.000000 0.000000,-8.000000 10.000000,-1.000000 0.000000,0.000000-10.000000,-1.000000 0.000000,12.000000 0.000000,-1.000000 0.000000,0.000000-10.000000,0.000000 0.000000,10.000000-10.000000,0.000000 0.000000,0.000000-10.000000,-1.000000 0.000000,12.000000 0.000000,-1.000000 0.000000,-10.000000-20.000000,0.000000 0.000000,10.000000 10.000000,0.000000 0.000000,-1.000000-10.000000,1.000000 0.000000,1.000000 0.000000,-1.000000 0.000000,0.000000 0.000000,-1.000000 0.000000,11.000000-10.000000,0.000000 0.000000,-10.000000 0.000000,1.000000 0.000000,9.000000 0.000000,0.000000 0.000000,0.000000 0.000000,0.000000 0.000000,-10.000000 0.000000,0.000000 0.000000,-1.000000-10.000000,1.000000 0.000000,10.000000 0.000000,0.000000 0.000000,-9.000000 0.000000,-1.000000 0.000000,10.000000 0.000000,0.000000 0.000000,0.000000 0.000000,0.000000 0.000000,0.000000 0.000000,0.000000 0.000000,0.000000 0.000000,0.000000 0.000000,10.000000 0.000000,-1.000000 0.000000,12.000000 10.000000,-1.000000 0.000000,0.000000 0.000000,0.000000 0.000000,-1.000000 0.000000,2.000000 0.000000,-11.000000 10.000000</inkml:trace>
</inkml:ink>
</file>

<file path=ppt/ink/ink69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52:40"/>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12260.000000 33690.000000,'0.000000'-40.000000,"0.000000"30.000000,0.000000-1.000000,-10.000000 2.000000,-1.000000-1.000000,11.000000 0.000000,0.000000 0.000000,0.000000 0.000000,0.000000 0.000000,-10.000000 10.000000,1.000000 0.000000,9.000000 10.000000,0.000000 0.000000,9.000000-10.000000,1.000000 0.000000,10.000000 0.000000,0.000000 0.000000,-10.000000 0.000000,1.000000 0.000000,9.000000 0.000000,-1.000000 0.000000,1.000000 0.000000,0.000000 0.000000,21.000000 0.000000,-1.000000 0.000000,0.000000 10.000000,-1.000000 0.000000,1.000000-10.000000,1.000000 0.000000,9.000000 0.000000,0.000000 0.000000,0.000000 0.000000,0.000000 0.000000,0.000000 0.000000,0.000000 0.000000,0.000000 0.000000,0.000000 0.000000,-10.000000 0.000000,0.000000 0.000000,10.000000 0.000000,0.000000 0.000000,20.000000-10.000000,-1.000000 0.000000,-8.000000 10.000000,-1.000000 0.000000,0.000000 0.000000,-1.000000 0.000000,1.000000-10.000000,1.000000 0.000000,-1.000000 10.000000,0.000000 0.000000,-10.000000 0.000000,0.000000 0.000000,9.000000 0.000000,1.000000 0.000000,-10.000000 0.000000,0.000000 0.000000,11.000000 0.000000,-1.000000 0.000000,9.000000 0.000000,2.000000 0.000000,-21.000000 0.000000,0.000000 0.000000,10.000000 0.000000,0.000000 0.000000,-1.000000 0.000000,1.000000 0.000000,-10.000000 0.000000,0.000000 0.000000,0.000000 0.000000,0.000000 0.000000,11.000000-10.000000,-1.000000 0.000000,0.000000 10.000000,-1.000000 0.000000,1.000000 0.000000,1.000000 0.000000,-11.000000-10.000000,0.000000-1.000000,0.000000 11.000000,0.000000 0.000000,-11.000000 0.000000,1.000000 0.000000,10.000000 0.000000,0.000000 0.000000,0.000000 0.000000,0.000000 0.000000,0.000000-9.000000,0.000000-1.000000,21.000000 10.000000,-1.000000 0.000000,-20.000000 0.000000,0.000000 0.000000,0.000000 0.000000,0.000000 0.000000,9.000000 0.000000,1.000000 0.000000,-20.000000 0.000000,1.000000 0.000000,-1.000000 0.000000,0.000000 0.000000,20.000000 0.000000,0.000000 0.000000,-10.000000 0.000000,0.000000 0.000000,0.000000 0.000000,0.000000 0.000000,9.000000 0.000000,1.000000 0.000000,-10.000000 0.000000,0.000000 0.000000,0.000000 0.000000,0.000000 0.000000,11.000000 10.000000,-1.000000-1.000000,-10.000000-9.000000,0.000000 0.000000,10.000000 0.000000,-1.000000 0.000000,12.000000 0.000000,-1.000000 0.000000,0.000000 0.000000,0.000000 0.000000,-10.000000 0.000000,-1.000000 0.000000,1.000000 0.000000,1.000000 0.000000,-11.000000 0.000000,0.000000 0.000000,0.000000 0.000000,0.000000 0.000000,10.000000 0.000000,0.000000 0.000000,-1.000000 0.000000,1.000000 0.000000,1.000000 0.000000,-1.000000 0.000000,0.000000 0.000000,-1.000000 0.000000,1.000000 0.000000,1.000000 0.000000,-11.000000 0.000000,0.000000 0.000000,10.000000 0.000000,0.000000 0.000000,-10.000000 0.000000,0.000000 0.000000,20.000000 0.000000,0.000000 0.000000,-10.000000 0.000000,-1.000000 0.000000,1.000000 0.000000,1.000000 0.000000,-11.000000 0.000000,0.000000 0.000000,10.000000-9.000000,0.000000-1.000000,-10.000000 10.000000,0.000000 0.000000,0.000000 0.000000,0.000000 0.000000,9.000000 0.000000,1.000000 0.000000,-10.000000 0.000000,0.000000 0.000000,0.000000 0.000000,0.000000 0.000000,11.000000 0.000000,-1.000000 0.000000,-20.000000 0.000000,-1.000000 0.000000,1.000000 0.000000,1.000000 0.000000,9.000000 0.000000,0.000000 0.000000,-10.000000 0.000000,0.000000 0.000000,10.000000 0.000000,0.000000 0.000000,0.000000 0.000000,0.000000 0.000000,0.000000 0.000000,0.000000 0.000000,0.000000 0.000000,0.000000 0.000000,10.000000 0.000000,0.000000 0.000000,-20.000000 0.000000,0.000000 0.000000,10.000000 0.000000,0.000000 0.000000,-11.000000 0.000000,1.000000 0.000000,1.000000 0.000000,-1.000000 0.000000,10.000000 0.000000,0.000000 0.000000,0.000000 0.000000,0.000000 0.000000,10.000000 0.000000,-1.000000 0.000000,-9.000000 0.000000,0.000000 0.000000,0.000000 0.000000,0.000000 0.000000,0.000000 0.000000,0.000000 0.000000,0.000000 0.000000,0.000000 0.000000,0.000000 0.000000,0.000000 0.000000,0.000000 0.000000,0.000000 0.000000,0.000000 0.000000,0.000000 0.000000,10.000000 0.000000,1.000000 0.000000,-11.000000 0.000000,0.000000 0.000000,0.000000 10.000000,0.000000-1.000000,0.000000-9.000000,0.000000 0.000000,0.000000 0.000000,0.000000 0.000000,-11.000000 0.000000,1.000000 0.000000,10.000000 0.000000,0.000000 0.000000,0.000000 0.000000,0.000000 0.000000,0.000000 0.000000,0.000000 0.000000,0.000000 0.000000,0.000000 0.000000,0.000000 0.000000,0.000000 0.000000,0.000000 11.000000,0.000000-1.000000,-20.000000-10.000000,0.000000 0.000000,10.000000 0.000000,1.000000 0.000000,-1.000000 0.000000,0.000000 0.000000,-1.000000 10.000000,1.000000 0.000000,1.000000-10.000000,-1.000000 0.000000,20.000000 0.000000,-1.000000 0.000000,-18.000000 0.000000,-1.000000 0.000000,10.000000 0.000000,0.000000 0.000000,0.000000 10.000000,0.000000 0.000000,-20.000000-10.000000,0.000000 0.000000,10.000000 0.000000,0.000000 0.000000,-1.000000 0.000000,1.000000 0.000000,-10.000000 10.000000,0.000000 0.000000,10.000000-10.000000,1.000000 0.000000,-1.000000 0.000000,0.000000 0.000000,-1.000000 0.000000,1.000000 0.000000,10.000000 10.000000,0.000000-1.000000,-9.000000-9.000000,-1.000000 0.000000,10.000000 0.000000,0.000000 0.000000,-10.000000 0.000000,-1.000000 0.000000,1.000000 11.000000,1.000000-1.000000,-11.000000-10.000000,-1.000000 0.000000,12.000000 0.000000,-1.000000 0.000000,10.000000 0.000000,0.000000 0.000000,-20.000000 0.000000,0.000000 0.000000,20.000000 0.000000,0.000000 0.000000,0.000000 0.000000,0.000000 0.000000,-10.000000 10.000000,0.000000 0.000000,10.000000-10.000000,0.000000 0.000000,-11.000000 0.000000,1.000000 0.000000,1.000000 0.000000,-1.000000 0.000000,0.000000 0.000000,-1.000000 0.000000,1.000000 10.000000,1.000000 0.000000,-1.000000-10.000000,0.000000 0.000000,10.000000 0.000000,0.000000 0.000000,0.000000 0.000000,0.000000 0.000000,0.000000 0.000000,0.000000 0.000000,-11.000000 0.000000,1.000000 0.000000,10.000000 0.000000,0.000000 0.000000,-9.000000 0.000000,-1.000000 0.000000,-10.000000 10.000000,0.000000 0.000000,0.000000-10.000000,-1.000000 0.000000,1.000000 0.000000,0.000000 0.000000,-10.000000 0.000000,0.000000 0.000000,10.000000 0.000000,0.000000 0.000000,-10.000000 0.000000,0.000000 0.000000,-10.000000 0.000000,1.000000 0.000000,-1.000000 10.000000,0.000000-1.000000,-1.000000-9.000000,1.000000 0.000000,1.000000 0.000000,-1.000000 0.000000,-20.000000 0.000000,-1.000000 0.000000,1.000000 0.000000</inkml:trace>
</inkml:ink>
</file>

<file path=ppt/ink/ink69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53:14"/>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28520.000000 33550.000000,'0.000000'-21.000000,"0.000000"12.000000,0.000000-1.000000,9.000000 10.000000,1.000000 0.000000,1.000000 10.000000,-1.000000-1.000000,9.000000-9.000000,2.000000 0.000000,-1.000000 11.000000,-1.000000-1.000000,21.000000 0.000000,1.000000 0.000000,-1.000000-10.000000,0.000000 0.000000,39.000000 0.000000,2.000000 0.000000,19.000000 0.000000,0.000000 0.000000,19.000000 0.000000,2.000000 0.000000,29.000000 0.000000,0.000000 0.000000,-11.000000 0.000000,1.000000 0.000000,20.000000-10.000000,1.000000 0.000000,-11.000000 10.000000,0.000000 0.000000,-11.000000 0.000000,1.000000 0.000000,1.000000 0.000000,-1.000000 0.000000,0.000000 10.000000,-1.000000 0.000000,-19.000000-10.000000,0.000000 0.000000,10.000000 10.000000,0.000000 0.000000,-19.000000-10.000000,-1.000000 0.000000,-10.000000 10.000000,0.000000 0.000000,0.000000-10.000000,0.000000 0.000000,0.000000 10.000000,0.000000-1.000000,-31.000000-9.000000,2.000000 0.000000,-1.000000 0.000000,-1.000000 0.000000,-19.000000 11.000000,0.000000-1.000000,-10.000000-10.000000,1.000000 0.000000,-21.000000 0.000000</inkml:trace>
</inkml:ink>
</file>

<file path=ppt/ink/ink69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53:15"/>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38260.000000 33750.000000,'60.000000'0.000000,"-40.000000"0.000000,0.000000 0.000000,10.000000 0.000000,0.000000 0.000000,29.000000 0.000000,1.000000 0.000000,21.000000-10.000000,-1.000000-1.000000,-1.000000 11.000000,2.000000 0.000000,19.000000-9.000000,0.000000-1.000000,30.000000 10.000000,0.000000 0.000000,-21.000000 0.000000,1.000000 0.000000,10.000000-10.000000,0.000000 0.000000,1.000000 10.000000,-1.000000 0.000000,0.000000 0.000000,0.000000 0.000000,-1.000000 0.000000,2.000000 0.000000,8.000000 0.000000,2.000000 0.000000,-12.000000 0.000000,2.000000 0.000000,-11.000000 0.000000,0.000000 0.000000,-1.000000 0.000000,1.000000 0.000000,-20.000000 0.000000,1.000000 0.000000,-1.000000 0.000000,0.000000 0.000000,-11.000000 0.000000,2.000000 0.000000,-31.000000 20.000000,0.000000-1.000000,-10.000000-8.000000,-1.000000-1.000000,1.000000 10.000000,1.000000 0.000000,-11.000000 0.000000,-1.000000-1.000000,-8.000000 2.000000,-1.000000-1.000000,0.000000 0.000000,0.000000 0.000000,-10.000000-20.000000</inkml:trace>
</inkml:ink>
</file>

<file path=ppt/ink/ink69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53:17"/>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3200.000000 36070.000000,'-21.000000'0.000000,"12.000000"0.000000,-1.000000 0.000000,0.000000 0.000000,-1.000000 0.000000,1.000000 0.000000,1.000000 0.000000,-11.000000 0.000000,-1.000000 0.000000,12.000000 10.000000,-1.000000 0.000000,-10.000000-10.000000,0.000000 0.000000,0.000000 10.000000,-1.000000 0.000000,12.000000-10.000000,-1.000000 0.000000,-10.000000 10.000000,0.000000 0.000000,10.000000 0.000000,0.000000 0.000000,-11.000000 10.000000,2.000000 0.000000,-12.000000 0.000000,2.000000 0.000000,8.000000 10.000000,2.000000 0.000000,-21.000000 10.000000,-1.000000 0.000000,12.000000 0.000000,-1.000000 0.000000,0.000000 20.000000,0.000000 0.000000,-10.000000-10.000000,-1.000000 0.000000,12.000000 0.000000,-1.000000 0.000000,0.000000-10.000000,0.000000 0.000000,-1.000000 0.000000,2.000000 0.000000,-1.000000-20.000000,-1.000000 0.000000,1.000000 0.000000,0.000000 0.000000,1.000000-10.000000,-1.000000 0.000000,10.000000-10.000000,-1.000000 0.000000,1.000000 10.000000,0.000000 0.000000,1.000000-10.000000,-1.000000 0.000000,9.000000 0.000000,1.000000 0.000000,1.000000-10.000000,-1.000000 0.000000,10.000000 0.000000,0.000000 0.000000,-10.000000 0.000000,-1.000000 0.000000,11.000000-20.000000,0.000000 0.000000,0.000000 0.000000,0.000000 0.000000,0.000000-10.000000,0.000000 0.000000,0.000000 0.000000,0.000000 0.000000,11.000000-10.000000,-1.000000 0.000000,-10.000000 0.000000,0.000000 0.000000,10.000000 20.000000,-1.000000 0.000000,-9.000000 0.000000,0.000000 0.000000,10.000000 20.000000,1.000000 0.000000,-1.000000 10.000000,0.000000 0.000000,-1.000000 0.000000</inkml:trace>
</inkml:ink>
</file>

<file path=ppt/ink/ink69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53:27"/>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4300.000000 36650.000000,'20.000000'0.000000,"-11.000000"0.000000,1.000000 0.000000,1.000000 0.000000,-1.000000 0.000000,9.000000 0.000000,2.000000 0.000000,-1.000000 10.000000,-1.000000 0.000000,12.000000-10.000000,-1.000000 0.000000,9.000000 0.000000,1.000000 0.000000,1.000000 0.000000,-1.000000 0.000000,10.000000 0.000000,0.000000 0.000000,0.000000 0.000000,0.000000 0.000000,0.000000-10.000000,0.000000 0.000000,0.000000 10.000000,0.000000 0.000000,-10.000000-10.000000,-1.000000-1.000000,-8.000000 11.000000,-1.000000 0.000000,9.000000 0.000000,1.000000 0.000000,-10.000000 0.000000,0.000000 0.000000,1.000000 0.000000,-1.000000 0.000000,9.000000 0.000000,1.000000 0.000000,-10.000000 0.000000,0.000000 0.000000,10.000000 0.000000,1.000000 0.000000,-1.000000 0.000000,0.000000 0.000000,-1.000000 0.000000,1.000000 0.000000,1.000000 0.000000,-1.000000 0.000000,10.000000-9.000000,0.000000-1.000000,-31.000000 10.000000,2.000000 0.000000,29.000000-10.000000,0.000000 0.000000,10.000000 0.000000,0.000000 0.000000,-1.000000 10.000000,1.000000 0.000000,1.000000-10.000000,-1.000000 0.000000,9.000000 10.000000,2.000000 0.000000,-21.000000 0.000000,0.000000 0.000000,10.000000-10.000000,0.000000-1.000000,-10.000000 11.000000,0.000000 0.000000,0.000000 0.000000,0.000000 0.000000,0.000000 0.000000,0.000000 0.000000,0.000000 0.000000,0.000000 0.000000,0.000000 0.000000,0.000000 0.000000,0.000000 11.000000,0.000000-1.000000,-10.000000-10.000000,0.000000 0.000000,-1.000000 0.000000,1.000000 0.000000,1.000000 0.000000,-1.000000 0.000000,0.000000 10.000000,-1.000000 0.000000,-8.000000-10.000000,-1.000000 0.000000,9.000000 0.000000,1.000000 0.000000,-10.000000 10.000000,0.000000 0.000000,10.000000-10.000000,1.000000 0.000000,-1.000000 0.000000,0.000000 0.000000,10.000000 0.000000,0.000000 0.000000,-11.000000 0.000000,1.000000 0.000000,10.000000 0.000000,0.000000 0.000000,-9.000000 0.000000,-1.000000 0.000000,0.000000 0.000000,-1.000000 0.000000,11.000000 0.000000,0.000000 0.000000,0.000000 0.000000,0.000000 0.000000,0.000000 0.000000,0.000000 0.000000,0.000000 0.000000,0.000000 0.000000,11.000000 0.000000,-1.000000 0.000000,-10.000000 0.000000,0.000000 0.000000,0.000000 0.000000,0.000000 0.000000,10.000000 0.000000,-1.000000 0.000000,-18.000000 0.000000,-1.000000 0.000000,10.000000 0.000000,0.000000 0.000000,10.000000-10.000000,-1.000000 0.000000,-9.000000 10.000000,0.000000 0.000000,10.000000 0.000000,1.000000 0.000000,-1.000000 0.000000,0.000000 0.000000,-10.000000 0.000000,0.000000 0.000000,0.000000 0.000000,0.000000 0.000000,0.000000 0.000000,0.000000 0.000000,-10.000000 0.000000,0.000000 0.000000,10.000000 0.000000,0.000000 0.000000,10.000000 0.000000,0.000000 0.000000,-10.000000 0.000000,0.000000 0.000000,0.000000 0.000000,0.000000 0.000000,0.000000 10.000000,0.000000 0.000000,-10.000000-10.000000,0.000000 0.000000,-1.000000 0.000000,1.000000 0.000000,1.000000 0.000000,-1.000000 0.000000,0.000000 0.000000,-1.000000 0.000000,11.000000 0.000000,0.000000 0.000000,0.000000 0.000000,0.000000 0.000000,0.000000 10.000000,0.000000 0.000000,0.000000-10.000000,0.000000 0.000000,-10.000000 0.000000,1.000000 0.000000,9.000000 0.000000,0.000000 0.000000,-10.000000 0.000000,0.000000 0.000000,10.000000 0.000000,0.000000 0.000000,-11.000000 0.000000,1.000000 0.000000,20.000000 0.000000,1.000000 0.000000,-11.000000 0.000000,0.000000 0.000000,10.000000 0.000000,0.000000 0.000000,-10.000000 0.000000,0.000000 0.000000,0.000000-10.000000,0.000000 0.000000,0.000000 10.000000,0.000000 0.000000,0.000000 0.000000,0.000000 0.000000,0.000000 0.000000,0.000000 0.000000,0.000000 0.000000,0.000000 0.000000,9.000000 0.000000,1.000000 0.000000,-10.000000 0.000000,0.000000 0.000000,0.000000 0.000000,0.000000 0.000000,0.000000 0.000000,0.000000 0.000000,-10.000000 0.000000,1.000000 0.000000,-1.000000 0.000000,0.000000 0.000000,-1.000000 0.000000,1.000000 0.000000,-10.000000 0.000000,0.000000 0.000000,10.000000 0.000000,1.000000 0.000000,9.000000 0.000000,0.000000 0.000000,-10.000000 0.000000,0.000000 0.000000,10.000000 0.000000,0.000000 0.000000,-11.000000 0.000000,1.000000 0.000000,1.000000 0.000000,-1.000000 0.000000,0.000000 0.000000,-1.000000 0.000000,11.000000 0.000000,0.000000 0.000000,-10.000000 0.000000,1.000000 0.000000,-1.000000 0.000000,0.000000 0.000000,20.000000-10.000000,0.000000 0.000000,-10.000000 10.000000,0.000000 0.000000,9.000000 0.000000,1.000000 0.000000,1.000000 0.000000,-1.000000 0.000000,-10.000000 0.000000,0.000000 0.000000,0.000000-10.000000,0.000000 0.000000,10.000000 10.000000,-1.000000 0.000000,-9.000000 0.000000,0.000000 0.000000,10.000000 0.000000,1.000000 0.000000,9.000000 0.000000,-1.000000 0.000000,-19.000000 0.000000,0.000000 0.000000,11.000000-10.000000,-1.000000-1.000000,0.000000 11.000000,-1.000000 0.000000,-9.000000 0.000000,0.000000 0.000000,10.000000 0.000000,1.000000 0.000000,-1.000000 0.000000,0.000000 0.000000,10.000000 0.000000,0.000000 0.000000,-10.000000 0.000000,-1.000000 0.000000,1.000000 0.000000,1.000000 0.000000,-11.000000 0.000000,0.000000 0.000000,0.000000 0.000000,0.000000 0.000000,10.000000 0.000000,0.000000 0.000000,-10.000000 0.000000,0.000000 0.000000,9.000000 0.000000,1.000000 0.000000,1.000000 0.000000,-1.000000 0.000000,-10.000000 0.000000,0.000000 0.000000,-10.000000 0.000000,-1.000000 0.000000,11.000000 0.000000,0.000000 0.000000,-10.000000 0.000000,1.000000 0.000000,-1.000000 0.000000,0.000000 0.000000,-1.000000 11.000000,1.000000-1.000000,-10.000000-10.000000,0.000000 0.000000,10.000000 0.000000,1.000000 0.000000,-1.000000 0.000000,0.000000 0.000000,-1.000000 0.000000,1.000000 0.000000,-10.000000 0.000000,0.000000 0.000000,1.000000 0.000000,-1.000000 0.000000,-10.000000 0.000000,-1.000000 0.000000,12.000000 0.000000,-1.000000 0.000000,-10.000000 0.000000,-1.000000 0.000000,1.000000 0.000000,0.000000 0.000000,1.000000-10.000000,-1.000000-1.000000,0.000000 11.000000,0.000000 0.000000,-1.000000 0.000000,2.000000 0.000000,-1.000000 0.000000,-1.000000 0.000000,1.000000 0.000000,0.000000 0.000000,1.000000 0.000000,-1.000000 0.000000,0.000000 0.000000,0.000000 0.000000,10.000000 0.000000,0.000000 0.000000,-10.000000 0.000000,0.000000 0.000000,-1.000000 0.000000,2.000000 0.000000,-1.000000 0.000000,-1.000000 0.000000,1.000000 0.000000,0.000000 0.000000,1.000000 11.000000,-1.000000-1.000000,0.000000-10.000000,0.000000 0.000000,-10.000000 0.000000,-1.000000 0.000000,1.000000 0.000000,1.000000 0.000000,9.000000 10.000000,-1.000000 0.000000,-8.000000 0.000000,-1.000000 0.000000,0.000000 0.000000</inkml:trace>
</inkml:ink>
</file>

<file path=ppt/ink/ink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07:55"/>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29846.000000 4376.000000,'380.000000'127.000000,"-332.000000"-127.000000,-1.000000 0.000000,1.000000 0.000000,-1.000000 0.000000,17.000000 0.000000,-1.000000 0.000000,0.000000 16.000000,1.000000 0.000000,15.000000 0.000000,0.000000 0.000000,-15.000000-16.000000,-1.000000 0.000000,0.000000 0.000000,1.000000 0.000000,-1.000000 0.000000,0.000000 0.000000,1.000000 0.000000,-1.000000 0.000000,1.000000 0.000000,-1.000000 0.000000,0.000000 0.000000,1.000000 0.000000,-1.000000 0.000000,0.000000 0.000000,-15.000000 0.000000,-1.000000 0.000000,1.000000 0.000000,0.000000 0.000000,15.000000 0.000000,0.000000 0.000000,-15.000000 0.000000,-1.000000 0.000000,1.000000 0.000000,-1.000000 0.000000,1.000000 0.000000,-1.000000 0.000000,1.000000 0.000000,-1.000000 0.000000,17.000000 0.000000,-1.000000 0.000000,-31.000000 0.000000,0.000000 0.000000,31.000000 0.000000,0.000000 0.000000,-15.000000 0.000000,-1.000000 0.000000,17.000000 0.000000,-1.000000 0.000000,-15.000000 0.000000,-1.000000 0.000000,17.000000 0.000000,-1.000000 0.000000,0.000000 0.000000,1.000000 0.000000,-17.000000 0.000000,1.000000 0.000000,-1.000000 0.000000,1.000000 0.000000,-1.000000 0.000000,1.000000 0.000000,15.000000 0.000000,1.000000 0.000000,-17.000000 0.000000,1.000000 0.000000,-1.000000 0.000000,1.000000 0.000000,-1.000000-16.000000,1.000000 0.000000,-17.000000 16.000000,1.000000 0.000000,16.000000-16.000000,-1.000000 0.000000,1.000000 16.000000,-1.000000 0.000000,1.000000 0.000000,-1.000000 0.000000,-15.000000-16.000000,0.000000 1.000000,15.000000 15.000000,1.000000 0.000000,-1.000000 0.000000,1.000000 0.000000,-17.000000-16.000000,1.000000 0.000000,16.000000 16.000000,-1.000000 0.000000,-15.000000 0.000000,-1.000000 0.000000,17.000000 0.000000,0.000000 0.000000,-1.000000 0.000000,1.000000 0.000000,-1.000000 0.000000,1.000000 0.000000,-17.000000 0.000000,1.000000 0.000000,16.000000 0.000000,-1.000000 0.000000,-15.000000 0.000000,-1.000000 0.000000,17.000000 0.000000,-1.000000 0.000000,1.000000 0.000000,0.000000 0.000000,-17.000000 0.000000,1.000000 0.000000,31.000000 0.000000,1.000000 0.000000,-17.000000 0.000000,1.000000 0.000000,-17.000000 0.000000,1.000000 0.000000,31.000000 0.000000,1.000000 0.000000,-17.000000 0.000000,1.000000 0.000000,-1.000000 0.000000,1.000000 0.000000,-1.000000 0.000000,1.000000 0.000000,-1.000000 0.000000,1.000000 0.000000,0.000000 0.000000,-1.000000 0.000000,1.000000 0.000000,-1.000000 0.000000,1.000000 0.000000,-1.000000 0.000000,17.000000 0.000000,-1.000000 0.000000,-16.000000 0.000000,1.000000 0.000000,-16.000000 0.000000,-1.000000 0.000000,33.000000 0.000000,-1.000000 0.000000,-31.000000 0.000000,-1.000000 0.000000,17.000000 0.000000,-1.000000 0.000000,-15.000000 0.000000,0.000000 0.000000,15.000000 0.000000,1.000000 0.000000,-16.000000 0.000000,-1.000000 0.000000,1.000000-16.000000,0.000000 0.000000,-1.000000 16.000000,1.000000 0.000000,0.000000-16.000000,-1.000000 0.000000,1.000000 16.000000,0.000000 0.000000,-16.000000 0.000000,-1.000000 0.000000,17.000000 0.000000,0.000000 0.000000,-16.000000-15.000000,-1.000000-1.000000,17.000000 16.000000,0.000000 0.000000,-16.000000-16.000000,0.000000 0.000000,15.000000 16.000000,1.000000 0.000000,-16.000000-16.000000,0.000000 0.000000,-1.000000 16.000000,1.000000 0.000000,0.000000 0.000000,0.000000 0.000000,0.000000 0.000000,0.000000 0.000000,-32.000000-31.000000</inkml:trace>
</inkml:ink>
</file>

<file path=ppt/ink/ink7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55:00"/>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2827.000000 10257.000000,'-22.000000'0.000000,"11.000000"-11.000000,0.000000 0.000000,22.000000 11.000000,0.000000 0.000000,23.000000 0.000000,-1.000000 0.000000,0.000000 0.000000,1.000000 0.000000,10.000000 0.000000,1.000000 0.000000,10.000000 0.000000,1.000000 0.000000,22.000000 11.000000,0.000000 0.000000,0.000000 1.000000,0.000000-1.000000,11.000000-11.000000,0.000000 0.000000,22.000000 11.000000,1.000000 0.000000,10.000000-11.000000,1.000000 0.000000,10.000000 11.000000,1.000000 0.000000,33.000000 0.000000,0.000000 0.000000,-11.000000 1.000000,0.000000-1.000000,22.000000 0.000000,0.000000 0.000000,0.000000 0.000000,0.000000 0.000000,0.000000 0.000000,0.000000 1.000000,1.000000-1.000000,-1.000000 0.000000,22.000000 0.000000,0.000000 0.000000,-10.000000 0.000000,-1.000000 0.000000,0.000000 0.000000,1.000000 1.000000,32.000000 10.000000,1.000000 0.000000,-34.000000-11.000000,0.000000 0.000000,12.000000 1.000000,-1.000000-1.000000,12.000000 0.000000,-1.000000 0.000000,-55.000000 0.000000,0.000000 0.000000,22.000000 11.000000,0.000000 1.000000,-11.000000-12.000000,0.000000 0.000000,-33.000000 0.000000,0.000000 0.000000,10.000000 12.000000,1.000000-1.000000,-11.000000-11.000000,-1.000000 0.000000,-44.000000 0.000000,0.000000 0.000000,-11.000000 0.000000,0.000000 1.000000,0.000000-1.000000,0.000000 0.000000,-22.000000 0.000000,-1.000000 0.000000,-32.000000-11.000000,-1.000000 0.000000,-33.000000 0.000000,0.000000 0.000000,-34.000000 0.000000,1.000000 0.000000,-45.000000 0.000000,0.000000 0.000000,-1.000000-11.000000,1.000000 0.000000,-22.000000 11.000000,0.000000 0.000000,-12.000000-22.000000,1.000000-1.000000,-12.000000 12.000000,1.000000 0.000000,-12.000000 0.000000,0.000000 0.000000,0.000000 0.000000,1.000000 0.000000,-23.000000-12.000000,0.000000 1.000000,-23.000000 11.000000,1.000000 0.000000,-45.000000-12.000000,0.000000 1.000000,23.000000 0.000000,-1.000000 0.000000,1.000000 11.000000,-1.000000-1.000000,-10.000000 1.000000,-1.000000 0.000000,45.000000 0.000000,0.000000 0.000000,-23.000000 0.000000,1.000000 0.000000,-1.000000 11.000000,1.000000 0.000000,0.000000 0.000000,-1.000000 0.000000,-10.000000 0.000000,-1.000000 0.000000,1.000000-12.000000,-1.000000 1.000000,23.000000 11.000000,0.000000 0.000000,10.000000 0.000000,1.000000 0.000000,0.000000 0.000000,0.000000 0.000000,44.000000 0.000000,1.000000 0.000000,22.000000 0.000000,-1.000000 0.000000,23.000000 0.000000,0.000000 0.000000,11.000000 0.000000,0.000000 0.000000,22.000000 0.000000,1.000000 0.000000,21.000000 0.000000,1.000000 0.000000,22.000000 0.000000,0.000000 0.000000,33.000000 0.000000,0.000000 0.000000,1.000000-11.000000</inkml:trace>
</inkml:ink>
</file>

<file path=ppt/ink/ink70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53:30"/>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21939.000000 36770.000000,'-19.000000'-20.000000,"19.000000"10.000000,0.000000 0.000000,-10.000000 0.000000,0.000000 0.000000,10.000000 0.000000,0.000000 0.000000,10.000000 10.000000,0.000000 0.000000,-1.000000 0.000000,1.000000 0.000000,10.000000 0.000000,0.000000 0.000000,1.000000 0.000000,-1.000000 0.000000,0.000000 0.000000,0.000000 0.000000,10.000000 0.000000,0.000000 0.000000,0.000000 0.000000,-1.000000 0.000000,12.000000 0.000000,-1.000000 0.000000,10.000000 0.000000,0.000000 0.000000,0.000000-10.000000,0.000000 0.000000,10.000000 10.000000,-1.000000 0.000000,12.000000 0.000000,-1.000000 0.000000,-20.000000-10.000000,0.000000 0.000000,20.000000 0.000000,0.000000 0.000000,-1.000000 10.000000,2.000000 0.000000,-1.000000 0.000000,-1.000000 0.000000,12.000000-10.000000,-1.000000 0.000000,-1.000000 10.000000,2.000000 0.000000,-1.000000 0.000000,0.000000 0.000000,-10.000000 0.000000,0.000000 0.000000,10.000000 0.000000,0.000000 0.000000,0.000000 0.000000,-1.000000 0.000000,1.000000-10.000000,0.000000 0.000000,10.000000 10.000000,1.000000 0.000000,-21.000000 0.000000,0.000000 0.000000,-1.000000 0.000000,2.000000 0.000000,18.000000-10.000000,1.000000 0.000000,-10.000000 10.000000,0.000000 0.000000,1.000000-10.000000,-1.000000 0.000000,-10.000000 10.000000,-1.000000 0.000000,1.000000-10.000000,0.000000 0.000000,-10.000000 10.000000,1.000000 0.000000,9.000000 0.000000,-1.000000 0.000000,-8.000000 0.000000,-1.000000 0.000000,0.000000 0.000000,-1.000000 0.000000,1.000000 0.000000,1.000000 0.000000,-11.000000 10.000000,0.000000 0.000000,10.000000-10.000000,0.000000 0.000000,-1.000000 0.000000,1.000000 0.000000,10.000000 10.000000,0.000000 0.000000,10.000000-10.000000,0.000000 0.000000,-10.000000 0.000000,0.000000 0.000000,1.000000 0.000000,-1.000000 0.000000,-11.000000 0.000000,1.000000 0.000000,21.000000 10.000000,-1.000000 0.000000,-10.000000-10.000000,-1.000000 0.000000,12.000000 0.000000,-1.000000 0.000000,-10.000000 0.000000,-1.000000 0.000000,-8.000000 10.000000,-1.000000 0.000000,9.000000-10.000000,2.000000 0.000000,-1.000000 10.000000,-1.000000 0.000000,1.000000-10.000000,0.000000 0.000000,10.000000 0.000000,0.000000 0.000000,1.000000 10.000000,-1.000000 0.000000,-10.000000-10.000000,-1.000000 0.000000,12.000000 0.000000,-1.000000 0.000000,9.000000 0.000000,1.000000 0.000000,-10.000000 10.000000,0.000000 0.000000,10.000000-10.000000,1.000000 0.000000,-11.000000 0.000000,-1.000000 0.000000,1.000000 10.000000,0.000000 0.000000,10.000000-10.000000,1.000000 0.000000,9.000000 0.000000,0.000000 0.000000,-20.000000 10.000000,-1.000000 0.000000,12.000000-10.000000,-1.000000 0.000000,-21.000000 10.000000,2.000000 0.000000,18.000000-10.000000,1.000000 0.000000,10.000000 0.000000,0.000000 0.000000,-20.000000 10.000000,0.000000 0.000000,1.000000-10.000000,-1.000000 0.000000,9.000000 10.000000,1.000000 0.000000,-10.000000-10.000000,0.000000 0.000000,10.000000 0.000000,1.000000 0.000000,-11.000000 10.000000,-1.000000 0.000000,-8.000000-10.000000,-1.000000 0.000000,0.000000 10.000000,0.000000 0.000000,10.000000-10.000000,0.000000 0.000000,-10.000000 10.000000,0.000000 0.000000,-1.000000-10.000000,2.000000 0.000000,-1.000000 0.000000,-1.000000 0.000000,-19.000000 10.000000,0.000000 0.000000,0.000000-10.000000,0.000000 0.000000,11.000000 0.000000,-1.000000 0.000000,-10.000000 0.000000,0.000000 0.000000,0.000000 0.000000,0.000000 0.000000,0.000000 10.000000,0.000000 0.000000,-10.000000-10.000000,-1.000000 0.000000,-19.000000 0.000000,0.000000 0.000000,10.000000 10.000000,0.000000 0.000000,1.000000 0.000000,-1.000000 0.000000,-20.000000-10.000000</inkml:trace>
</inkml:ink>
</file>

<file path=ppt/ink/ink70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53:41"/>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37124.000000 36829.000000,'30.000000'0.000000,"-16.000000"0.000000,1.000000 0.000000,-1.000000 0.000000,1.000000 0.000000,0.000000 0.000000,-1.000000 0.000000,15.000000 0.000000,1.000000 0.000000,-16.000000 0.000000,1.000000 0.000000,29.000000 0.000000,-1.000000 0.000000,-13.000000 0.000000,-1.000000 0.000000,15.000000 0.000000,0.000000 0.000000,-1.000000 0.000000,1.000000 0.000000,15.000000-14.000000,-1.000000-1.000000,0.000000 15.000000,1.000000 0.000000,-15.000000 0.000000,-1.000000 0.000000,30.000000 0.000000,0.000000 0.000000,-14.000000 0.000000,-1.000000 0.000000,1.000000-15.000000,-1.000000 1.000000,15.000000 14.000000,0.000000 0.000000,-29.000000 0.000000,0.000000 0.000000,14.000000 0.000000,1.000000 0.000000,-1.000000 0.000000,1.000000 0.000000,-30.000000 0.000000,0.000000 0.000000,15.000000 0.000000,0.000000 0.000000,-1.000000 0.000000,1.000000 0.000000,-15.000000 0.000000,1.000000 0.000000,-1.000000 0.000000,0.000000 0.000000,15.000000 0.000000,0.000000 0.000000,-15.000000 0.000000,0.000000 0.000000,0.000000 0.000000,0.000000 0.000000,1.000000 0.000000,-1.000000 0.000000,15.000000 0.000000,0.000000 0.000000,-1.000000 0.000000,1.000000 0.000000,0.000000 0.000000,0.000000 0.000000,-15.000000 0.000000,0.000000 0.000000,15.000000 0.000000,0.000000 0.000000,0.000000 0.000000,-1.000000 0.000000,-13.000000 0.000000,-1.000000 0.000000,15.000000 0.000000,0.000000 0.000000,-15.000000 0.000000,0.000000 0.000000,0.000000 0.000000,0.000000 0.000000,1.000000 0.000000,-1.000000 0.000000,0.000000 0.000000,0.000000 0.000000,0.000000 0.000000,1.000000 0.000000,-1.000000 0.000000,0.000000 0.000000,0.000000 0.000000,0.000000 0.000000,1.000000 0.000000,-1.000000 0.000000,15.000000 14.000000,-1.000000 1.000000,-13.000000-15.000000,-1.000000 0.000000,15.000000 0.000000,0.000000 0.000000,-1.000000 0.000000,1.000000 0.000000,0.000000 0.000000,0.000000 0.000000,0.000000 15.000000,-1.000000-1.000000,-13.000000-14.000000,-1.000000 0.000000,15.000000 0.000000,-1.000000 0.000000,-13.000000 0.000000,-1.000000 0.000000,0.000000 0.000000,0.000000 0.000000,15.000000 0.000000,0.000000 0.000000,-15.000000 0.000000,0.000000 0.000000,15.000000 0.000000,0.000000 0.000000,0.000000 0.000000,0.000000 0.000000,14.000000 15.000000,0.000000-1.000000,1.000000-14.000000,-1.000000 0.000000,1.000000 0.000000,-1.000000 0.000000,15.000000 0.000000,0.000000 0.000000,0.000000 0.000000,0.000000 0.000000,15.000000 0.000000,-1.000000 0.000000,-14.000000 0.000000,1.000000 0.000000,-1.000000 15.000000,0.000000 0.000000,0.000000-15.000000,0.000000 0.000000,0.000000 0.000000,0.000000 0.000000,14.000000 0.000000,1.000000 0.000000,14.000000 0.000000,0.000000 0.000000,-14.000000 0.000000,0.000000 0.000000,-1.000000 0.000000,1.000000 0.000000,0.000000 0.000000,-1.000000 0.000000,1.000000 0.000000,-1.000000 0.000000,1.000000 0.000000,0.000000 0.000000,-1.000000 0.000000,1.000000 0.000000,14.000000 0.000000,0.000000 0.000000,-14.000000 0.000000,0.000000 0.000000,-1.000000 0.000000,1.000000 0.000000,-15.000000 0.000000,0.000000 0.000000,0.000000 0.000000,0.000000 0.000000,0.000000 0.000000,0.000000 0.000000,0.000000 0.000000,0.000000 0.000000,29.000000 0.000000,1.000000 0.000000,-30.000000 0.000000,0.000000 0.000000,14.000000 0.000000,1.000000 0.000000,-1.000000 0.000000,1.000000 0.000000,-15.000000 0.000000,0.000000 0.000000,0.000000 0.000000,0.000000 0.000000,15.000000 0.000000,-1.000000 0.000000,-14.000000 0.000000,0.000000 0.000000,15.000000 0.000000,0.000000 0.000000,14.000000 0.000000,0.000000 0.000000,-14.000000 0.000000,-1.000000 0.000000,-14.000000 14.000000,0.000000 1.000000,15.000000-15.000000,0.000000 0.000000,-15.000000 0.000000,0.000000 0.000000,14.000000 0.000000,1.000000 0.000000,29.000000 0.000000,0.000000 0.000000,-30.000000 0.000000,1.000000 0.000000,0.000000 0.000000,-1.000000 0.000000,1.000000 14.000000,-1.000000 1.000000,-13.000000-15.000000,-1.000000 0.000000,0.000000 0.000000,0.000000 0.000000,29.000000 0.000000,0.000000 0.000000,-14.000000 0.000000,-1.000000 0.000000,1.000000 0.000000,0.000000 0.000000,14.000000 0.000000,0.000000 0.000000,-29.000000 0.000000,0.000000 0.000000,15.000000 0.000000,-1.000000 0.000000,16.000000 0.000000,-1.000000 0.000000,-29.000000 15.000000,0.000000-1.000000,29.000000-14.000000,0.000000 0.000000,-14.000000 0.000000,0.000000 0.000000,-15.000000 0.000000,0.000000 0.000000,-15.000000 0.000000,0.000000 0.000000,1.000000 0.000000,-1.000000 0.000000,1.000000 0.000000,-1.000000 0.000000,-14.000000 0.000000,0.000000 0.000000,14.000000 0.000000,1.000000 0.000000,-1.000000 0.000000,0.000000 0.000000,-14.000000-14.000000,0.000000-1.000000,14.000000 0.000000,1.000000 1.000000,-15.000000-1.000000,-1.000000 1.000000,-13.000000 14.000000,-1.000000 0.000000,-14.000000-15.000000,-1.000000 0.000000,1.000000 15.000000,-1.000000 0.000000,-14.000000-14.000000</inkml:trace>
</inkml:ink>
</file>

<file path=ppt/ink/ink70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53:46"/>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4381.000000 38640.000000,'0.000000'29.000000,"-15.000000"-29.000000,1.000000 0.000000,-1.000000 0.000000,0.000000 0.000000,30.000000 0.000000,0.000000 0.000000,14.000000 0.000000,0.000000 0.000000,-14.000000 0.000000,-1.000000 0.000000,16.000000 0.000000,-1.000000 0.000000,15.000000-14.000000,-1.000000-1.000000,-13.000000 15.000000,-1.000000 0.000000,15.000000 0.000000,-1.000000 0.000000,1.000000-14.000000,0.000000-1.000000,0.000000 15.000000,0.000000 0.000000,14.000000 0.000000,0.000000 0.000000,-14.000000-15.000000,0.000000 1.000000,15.000000-1.000000,-1.000000 1.000000,0.000000 14.000000,1.000000 0.000000,14.000000-15.000000,0.000000 0.000000,-15.000000 15.000000,1.000000 0.000000,-1.000000-14.000000,1.000000-1.000000,-1.000000 15.000000,0.000000 0.000000,1.000000 0.000000,-1.000000 0.000000,-14.000000 0.000000,0.000000 0.000000,0.000000 0.000000,-1.000000 0.000000,-13.000000 0.000000,-1.000000 0.000000,0.000000 0.000000,0.000000 0.000000,0.000000 0.000000,1.000000 0.000000,-1.000000 0.000000,0.000000 0.000000,15.000000 0.000000,0.000000 0.000000,-15.000000 0.000000,0.000000 0.000000,15.000000 0.000000,0.000000 0.000000,-15.000000 0.000000,0.000000 0.000000,30.000000 0.000000,-1.000000 0.000000,-14.000000 0.000000,0.000000 0.000000,-1.000000 0.000000,1.000000 0.000000,0.000000 0.000000,0.000000 0.000000,0.000000 0.000000,0.000000 0.000000,-15.000000 0.000000,0.000000 0.000000,15.000000-14.000000,0.000000-1.000000,-1.000000 15.000000,1.000000 0.000000,-15.000000 0.000000,1.000000 0.000000,13.000000 0.000000,1.000000 0.000000,-15.000000 0.000000,1.000000 0.000000,-1.000000 0.000000,0.000000 0.000000,15.000000 0.000000,0.000000 0.000000,-15.000000 0.000000,0.000000 0.000000,0.000000 0.000000,1.000000 0.000000,13.000000 0.000000,1.000000 0.000000,-15.000000 0.000000,1.000000 0.000000,13.000000 0.000000,1.000000 0.000000,0.000000 0.000000,0.000000 0.000000,0.000000 0.000000,-1.000000 0.000000,1.000000 15.000000,0.000000-1.000000,0.000000-14.000000,0.000000 0.000000,-15.000000 0.000000,0.000000 0.000000,15.000000 15.000000,0.000000-1.000000,0.000000-14.000000,-1.000000 0.000000,-13.000000 0.000000,-1.000000 0.000000,15.000000 0.000000,-1.000000 0.000000,-13.000000 15.000000,-1.000000 0.000000,15.000000-15.000000,0.000000 0.000000,-15.000000 0.000000,0.000000 0.000000,15.000000 0.000000,0.000000 0.000000,-15.000000 0.000000,0.000000 0.000000,15.000000 0.000000,0.000000 0.000000,-15.000000 0.000000,0.000000 0.000000,15.000000 0.000000,0.000000 0.000000,-15.000000 0.000000,0.000000 0.000000,0.000000 0.000000,0.000000 0.000000,-14.000000 14.000000,0.000000 1.000000,14.000000-15.000000,0.000000 0.000000,0.000000 0.000000,1.000000 0.000000,-1.000000 14.000000,0.000000 1.000000,0.000000-15.000000,0.000000 0.000000,1.000000 0.000000,-1.000000 0.000000,0.000000 0.000000,0.000000 0.000000,0.000000 15.000000,1.000000-1.000000,13.000000-14.000000,1.000000 0.000000,-15.000000 0.000000,1.000000 0.000000,13.000000 0.000000,1.000000 0.000000,0.000000 0.000000,0.000000 0.000000,0.000000 0.000000,0.000000 0.000000,14.000000 15.000000,0.000000-1.000000,-14.000000-14.000000,0.000000 0.000000,14.000000 0.000000,1.000000 0.000000,-1.000000 0.000000,1.000000 0.000000,-15.000000 0.000000,-1.000000 0.000000,1.000000 0.000000,0.000000 0.000000,0.000000 15.000000,0.000000 0.000000,-1.000000-15.000000,1.000000 0.000000,-15.000000 0.000000,1.000000 0.000000,13.000000 0.000000,1.000000 0.000000,-15.000000 0.000000,1.000000 0.000000,13.000000 0.000000,1.000000 0.000000,0.000000 14.000000,0.000000 1.000000,0.000000-15.000000,0.000000 0.000000,-1.000000 0.000000,1.000000 0.000000,0.000000 0.000000,0.000000 0.000000,0.000000 0.000000,-1.000000 0.000000,1.000000 0.000000,0.000000 0.000000,0.000000 0.000000,0.000000 0.000000,0.000000 0.000000,-1.000000 0.000000,1.000000 14.000000,0.000000 1.000000,0.000000-15.000000,0.000000 0.000000,-1.000000 0.000000,1.000000 0.000000,0.000000 0.000000,0.000000 0.000000,0.000000 0.000000,-1.000000 0.000000,1.000000 0.000000,0.000000 0.000000,0.000000 0.000000,0.000000 0.000000,0.000000 0.000000,-1.000000 0.000000,1.000000 0.000000,0.000000 0.000000,14.000000 0.000000,1.000000 0.000000,-15.000000 0.000000,-1.000000 0.000000,1.000000 0.000000,0.000000 0.000000,0.000000 0.000000,0.000000 0.000000,-1.000000 0.000000,1.000000 0.000000,-14.000000 0.000000,-1.000000 0.000000,0.000000 0.000000,0.000000 0.000000,15.000000 0.000000,0.000000 0.000000,-15.000000 0.000000,0.000000 0.000000,0.000000 0.000000,1.000000 0.000000,-1.000000 0.000000,0.000000 0.000000,0.000000 0.000000,0.000000 0.000000,1.000000 0.000000,-1.000000 0.000000,0.000000 0.000000,0.000000 0.000000,0.000000 0.000000,1.000000 0.000000,14.000000 0.000000,-1.000000 0.000000,1.000000 0.000000,0.000000 0.000000,0.000000 0.000000,0.000000 0.000000,-15.000000 0.000000,0.000000 0.000000,15.000000 0.000000,0.000000 0.000000,-1.000000 0.000000,1.000000 0.000000,0.000000 0.000000,0.000000 0.000000,0.000000 0.000000,0.000000 0.000000,-1.000000 0.000000,1.000000 0.000000,-15.000000 0.000000,1.000000 0.000000,28.000000 0.000000,0.000000 0.000000,-14.000000 0.000000,0.000000 0.000000,0.000000 0.000000,0.000000 0.000000,14.000000 0.000000,0.000000 0.000000,1.000000 0.000000,-1.000000 0.000000,1.000000 0.000000,-1.000000 0.000000,1.000000 0.000000,-1.000000 0.000000,0.000000 15.000000,1.000000-1.000000,-1.000000-14.000000,1.000000 0.000000,14.000000 0.000000,0.000000 0.000000,-29.000000 0.000000,-1.000000 0.000000,16.000000 0.000000,-1.000000 0.000000,1.000000 0.000000,-1.000000 0.000000,0.000000 0.000000,1.000000 0.000000,-15.000000 0.000000,-1.000000 0.000000,31.000000 0.000000,-1.000000 0.000000,-30.000000 0.000000,1.000000 0.000000,15.000000 0.000000,-1.000000 0.000000,0.000000 0.000000,1.000000 0.000000,-15.000000 0.000000,-1.000000 0.000000,-13.000000 0.000000,-1.000000 0.000000,15.000000 0.000000,0.000000 0.000000,-15.000000 0.000000,0.000000 0.000000,15.000000 0.000000,0.000000 0.000000,-15.000000 15.000000,0.000000-1.000000,0.000000-14.000000,0.000000 0.000000,-14.000000 0.000000,0.000000 0.000000,14.000000 0.000000,0.000000 0.000000,0.000000 15.000000,0.000000 0.000000,-14.000000-15.000000,0.000000 0.000000,14.000000 0.000000,0.000000 0.000000,0.000000 14.000000,0.000000 1.000000,1.000000-1.000000,-1.000000 1.000000,0.000000 0.000000,0.000000-1.000000,1.000000 1.000000,-1.000000 0.000000,0.000000-1.000000,0.000000 1.000000,0.000000-15.000000,1.000000 0.000000,-1.000000 14.000000,0.000000 1.000000,0.000000-15.000000,0.000000 0.000000,1.000000 0.000000,-1.000000 0.000000,0.000000 15.000000,0.000000-1.000000,15.000000-14.000000,0.000000 0.000000,-15.000000 0.000000,0.000000 0.000000,1.000000 0.000000,-1.000000 0.000000,15.000000 0.000000,-1.000000 0.000000,-13.000000 0.000000,-1.000000 0.000000,15.000000 0.000000,-1.000000 0.000000,1.000000 0.000000,0.000000 0.000000,14.000000 0.000000,1.000000 0.000000,-15.000000 0.000000,-1.000000 0.000000,16.000000 0.000000,-1.000000 0.000000,1.000000 0.000000,-1.000000 0.000000,-14.000000 0.000000,0.000000 0.000000,14.000000 0.000000,1.000000 0.000000,-1.000000 0.000000,0.000000 0.000000,1.000000 0.000000,-1.000000 0.000000,1.000000 0.000000,-1.000000 0.000000,1.000000 0.000000,-1.000000 0.000000,0.000000 0.000000,1.000000 0.000000,14.000000 0.000000,0.000000 0.000000,0.000000 0.000000,0.000000 0.000000,15.000000 0.000000,-1.000000 0.000000,-14.000000 0.000000,0.000000 0.000000,15.000000 0.000000,-1.000000 0.000000,-14.000000 0.000000,0.000000 0.000000,15.000000-14.000000,0.000000-1.000000,-15.000000 15.000000,0.000000 0.000000,29.000000 0.000000,0.000000 0.000000,0.000000 0.000000,1.000000 0.000000,-16.000000 0.000000,1.000000 0.000000,0.000000 0.000000,-1.000000 0.000000,15.000000 0.000000,1.000000 0.000000,-30.000000 0.000000,0.000000 0.000000,14.000000 0.000000,1.000000 0.000000,14.000000 0.000000,0.000000 0.000000,-14.000000 0.000000,0.000000 0.000000,-15.000000 0.000000,0.000000 0.000000,0.000000 0.000000,0.000000 0.000000,0.000000 0.000000,0.000000 0.000000,-15.000000 0.000000,1.000000 0.000000,14.000000 0.000000,0.000000 0.000000,-15.000000 0.000000,1.000000 0.000000,14.000000 0.000000,0.000000 0.000000,0.000000 0.000000,0.000000 0.000000,-15.000000 0.000000,1.000000 0.000000,-1.000000 0.000000,0.000000 0.000000,1.000000 0.000000,-1.000000 0.000000,-14.000000 0.000000,0.000000 0.000000,0.000000 0.000000,-1.000000 0.000000,1.000000 0.000000,0.000000 0.000000,0.000000 0.000000,0.000000 0.000000,0.000000-15.000000,-1.000000 1.000000,16.000000 14.000000,-1.000000 0.000000,-14.000000 0.000000,0.000000 0.000000,14.000000 0.000000,1.000000 0.000000,-1.000000 0.000000,0.000000 0.000000,-14.000000 0.000000,0.000000 0.000000,14.000000 0.000000,1.000000 0.000000,-1.000000-15.000000,1.000000 1.000000,-15.000000 14.000000,-1.000000 0.000000,1.000000 0.000000,0.000000 0.000000,14.000000-15.000000,1.000000 0.000000,-15.000000 15.000000,-1.000000 0.000000,16.000000 0.000000,-1.000000 0.000000,1.000000 0.000000,-1.000000 0.000000,1.000000 0.000000,-1.000000 0.000000,0.000000 0.000000,1.000000 0.000000,14.000000 0.000000,0.000000 0.000000,-15.000000 0.000000,1.000000 0.000000,14.000000 0.000000,0.000000 0.000000,-15.000000 0.000000,1.000000 0.000000,-1.000000 0.000000,0.000000 0.000000,1.000000 0.000000,-1.000000 0.000000,15.000000 0.000000,0.000000 0.000000,-14.000000 0.000000,-1.000000 0.000000,15.000000 0.000000,0.000000 0.000000,0.000000 0.000000,0.000000 0.000000,0.000000 0.000000,0.000000 0.000000,-14.000000 0.000000,-1.000000 0.000000,1.000000 0.000000,-1.000000 0.000000,0.000000 0.000000,1.000000 0.000000,-1.000000 0.000000,1.000000 0.000000,-1.000000 0.000000,0.000000 0.000000,15.000000 0.000000,1.000000 0.000000,-16.000000 0.000000,0.000000 0.000000,15.000000 0.000000,0.000000 0.000000,-14.000000 0.000000,-1.000000 0.000000,1.000000 0.000000,-1.000000 0.000000,15.000000 0.000000,0.000000 0.000000,-29.000000 0.000000,0.000000 0.000000,14.000000 0.000000,1.000000 0.000000,-1.000000 0.000000,0.000000 0.000000,-14.000000 0.000000,0.000000 0.000000,14.000000 0.000000,1.000000 0.000000,-1.000000 15.000000,1.000000 0.000000,-1.000000-15.000000,1.000000 0.000000,-1.000000 0.000000,0.000000 0.000000,1.000000 14.000000,-1.000000 1.000000,1.000000-15.000000,-1.000000 0.000000,0.000000 0.000000,1.000000 0.000000,-1.000000 0.000000,1.000000 0.000000,-1.000000 0.000000,1.000000 0.000000,-1.000000 0.000000,0.000000 0.000000,-14.000000 0.000000,0.000000 0.000000,14.000000 0.000000,1.000000 0.000000,14.000000-15.000000,0.000000 1.000000,0.000000 14.000000,0.000000 0.000000,-15.000000 0.000000,1.000000 0.000000,28.000000 0.000000,1.000000 0.000000,-30.000000 0.000000,1.000000 0.000000,-1.000000 0.000000,1.000000 0.000000,14.000000 0.000000,0.000000 0.000000,-15.000000 0.000000,1.000000 0.000000,-1.000000 0.000000,0.000000 0.000000,30.000000 0.000000,0.000000 0.000000,-15.000000 0.000000,0.000000 0.000000,0.000000 0.000000,0.000000 0.000000,0.000000 0.000000,0.000000 0.000000,0.000000 0.000000,0.000000 0.000000,-15.000000 0.000000,1.000000 0.000000,14.000000 0.000000,0.000000 0.000000,-15.000000 0.000000,1.000000 0.000000,14.000000 0.000000,0.000000 0.000000,14.000000 0.000000,1.000000 0.000000,-15.000000 0.000000,0.000000 0.000000,0.000000 0.000000,0.000000 0.000000,-15.000000 0.000000,1.000000 0.000000,-1.000000 0.000000,1.000000 0.000000,-1.000000 0.000000,1.000000 0.000000,14.000000-15.000000,0.000000 0.000000,-15.000000 15.000000,0.000000 0.000000,1.000000 0.000000,-1.000000 0.000000,30.000000 0.000000,-1.000000 0.000000,-13.000000 0.000000,-1.000000 0.000000,0.000000 0.000000,0.000000 0.000000,14.000000 0.000000,1.000000 0.000000,-15.000000 0.000000,0.000000 0.000000,0.000000 0.000000,0.000000 0.000000,15.000000 0.000000,-1.000000 0.000000,-14.000000 0.000000,0.000000 0.000000,15.000000 0.000000,-1.000000 0.000000,1.000000 0.000000,0.000000 0.000000,-1.000000 0.000000,1.000000 0.000000,-15.000000 0.000000,0.000000 0.000000,0.000000 15.000000,0.000000 0.000000,0.000000-15.000000,0.000000 0.000000,0.000000 14.000000,0.000000 1.000000,15.000000-15.000000,-1.000000 0.000000,1.000000 0.000000,0.000000 0.000000,-15.000000 14.000000,0.000000 1.000000,0.000000-15.000000,0.000000 0.000000,-15.000000 0.000000,1.000000 0.000000,-1.000000 15.000000,0.000000-1.000000,1.000000-14.000000,-1.000000 0.000000,1.000000 0.000000,-1.000000 0.000000,1.000000 0.000000,-1.000000 0.000000,0.000000 0.000000,1.000000 0.000000,-1.000000 0.000000,1.000000 0.000000,-1.000000 0.000000,0.000000 0.000000,1.000000 0.000000,-1.000000 0.000000,1.000000 0.000000,-1.000000 0.000000,1.000000 0.000000,-1.000000 0.000000,-14.000000 0.000000,0.000000 0.000000,14.000000 0.000000,0.000000 0.000000,-14.000000 0.000000,0.000000 0.000000,14.000000 0.000000,1.000000 0.000000,-15.000000 0.000000,0.000000 0.000000,14.000000 0.000000,0.000000 0.000000,1.000000 0.000000,-1.000000 0.000000,1.000000 0.000000,-1.000000 0.000000,15.000000 0.000000,0.000000 0.000000,-14.000000 0.000000,-1.000000 0.000000,0.000000 0.000000,1.000000 0.000000,-1.000000 0.000000,1.000000 0.000000,-1.000000 0.000000,0.000000 0.000000,1.000000 0.000000,-1.000000 0.000000,1.000000 0.000000,-1.000000 0.000000,15.000000 0.000000,0.000000 0.000000,0.000000 0.000000,0.000000 0.000000,0.000000 0.000000,0.000000 0.000000,15.000000 0.000000,0.000000 0.000000,-15.000000 0.000000,0.000000 0.000000,0.000000 0.000000,0.000000 0.000000,0.000000 0.000000,0.000000 0.000000,-15.000000 0.000000,0.000000 0.000000,16.000000 0.000000,-1.000000 0.000000,14.000000 0.000000,1.000000 0.000000,-15.000000 0.000000,0.000000 0.000000,14.000000 0.000000,1.000000 0.000000,-15.000000 0.000000,0.000000 0.000000,0.000000 0.000000,0.000000 0.000000,-14.000000 0.000000,-1.000000 0.000000,15.000000 0.000000,0.000000 0.000000,-15.000000 0.000000,1.000000 0.000000,14.000000 0.000000,0.000000 0.000000,-15.000000 0.000000,1.000000 0.000000,-1.000000 0.000000,1.000000 0.000000,14.000000 0.000000,0.000000 0.000000,-30.000000 0.000000,1.000000 0.000000,15.000000 0.000000,-1.000000 0.000000,-14.000000 0.000000,0.000000 0.000000,-15.000000-14.000000,0.000000-1.000000,0.000000 15.000000,1.000000 0.000000,-1.000000 0.000000,0.000000 0.000000,-14.000000 0.000000,-1.000000 0.000000,1.000000-15.000000,-1.000000 1.000000,1.000000 14.000000,0.000000 0.000000,-15.000000-15.000000,0.000000 1.000000,-15.000000 14.000000,0.000000 0.000000,1.000000-15.000000</inkml:trace>
</inkml:ink>
</file>

<file path=ppt/ink/ink70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53:48"/>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43901.000000 39078.000000,'0.000000'-29.000000,"0.000000"15.000000,0.000000-1.000000,15.000000 15.000000,-1.000000 0.000000,1.000000 0.000000,-1.000000 0.000000,16.000000 0.000000,-1.000000 0.000000,0.000000 0.000000,0.000000 0.000000,15.000000 0.000000,0.000000 0.000000,0.000000 0.000000,-1.000000 0.000000,1.000000 0.000000,0.000000 0.000000,14.000000 0.000000,1.000000 0.000000,14.000000 0.000000,0.000000 0.000000,0.000000 0.000000,0.000000 0.000000,29.000000 15.000000,0.000000-1.000000,1.000000-14.000000,-1.000000 0.000000,0.000000 0.000000,0.000000 0.000000,1.000000 0.000000,-1.000000 0.000000,0.000000 0.000000,0.000000 0.000000,1.000000 0.000000,-1.000000 0.000000,-15.000000 0.000000,1.000000 0.000000,29.000000 0.000000,0.000000 0.000000,-15.000000 15.000000,0.000000-1.000000,0.000000-14.000000,1.000000 0.000000,13.000000 0.000000,1.000000 0.000000,-29.000000 0.000000,0.000000 0.000000,14.000000 0.000000,0.000000 0.000000,15.000000 0.000000,0.000000 0.000000,-30.000000 0.000000,1.000000 0.000000,0.000000 0.000000,-1.000000 0.000000,1.000000 0.000000,-1.000000 0.000000,-14.000000 0.000000,1.000000 0.000000,-1.000000 0.000000,0.000000 0.000000,0.000000 0.000000,0.000000 0.000000,-15.000000 0.000000,0.000000 0.000000,1.000000 0.000000,-1.000000 0.000000,-14.000000-14.000000,0.000000-1.000000,-15.000000 1.000000</inkml:trace>
</inkml:ink>
</file>

<file path=ppt/ink/ink70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53:58"/>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46033.000000 41444.000000,'0.000000'-29.000000,"0.000000"14.000000,0.000000 1.000000,15.000000-1.000000,-1.000000 1.000000,16.000000-1.000000,-1.000000 0.000000,0.000000 1.000000,0.000000-1.000000,15.000000 15.000000,0.000000 0.000000,29.000000 0.000000,0.000000 0.000000,29.000000-14.000000,0.000000-1.000000,1.000000 15.000000,-1.000000 0.000000,15.000000 0.000000,0.000000 0.000000,14.000000 0.000000,0.000000 0.000000,1.000000 0.000000,-1.000000 0.000000,30.000000 0.000000,0.000000 0.000000,14.000000 0.000000,0.000000 0.000000,-14.000000 0.000000,-1.000000 0.000000,16.000000 0.000000,-1.000000 0.000000,29.000000 0.000000,1.000000 0.000000,-30.000000 0.000000,0.000000 0.000000,1.000000 0.000000,-1.000000 0.000000,29.000000 15.000000,1.000000-1.000000,-45.000000 1.000000,1.000000-1.000000,0.000000 16.000000,-1.000000-1.000000,1.000000-15.000000,0.000000 1.000000,-15.000000 0.000000,0.000000-1.000000,-29.000000 16.000000,-1.000000-1.000000,1.000000-15.000000,0.000000 1.000000,-44.000000 0.000000,0.000000-1.000000,15.000000 1.000000,-1.000000-1.000000,-14.000000 1.000000,0.000000 0.000000,-29.000000-1.000000,0.000000 1.000000,0.000000-15.000000,0.000000 0.000000,-44.000000 14.000000,0.000000 1.000000,14.000000-15.000000,1.000000 0.000000,-30.000000 0.000000,1.000000 0.000000,-30.000000 0.000000,0.000000 0.000000,-14.000000 0.000000,-1.000000 0.000000,-43.000000 0.000000,0.000000 0.000000,0.000000 0.000000,-1.000000 0.000000,1.000000 0.000000,0.000000 0.000000,-30.000000-15.000000,1.000000 1.000000,-15.000000-1.000000,0.000000 1.000000,0.000000-1.000000,0.000000 0.000000,-44.000000-14.000000,0.000000 0.000000,-14.000000 14.000000,-1.000000 1.000000,-43.000000-1.000000,0.000000 1.000000,-1.000000-16.000000,1.000000 1.000000,29.000000 14.000000,0.000000 1.000000,0.000000-1.000000,0.000000 1.000000,29.000000-1.000000,0.000000 0.000000,59.000000 1.000000,-1.000000-1.000000,1.000000 1.000000,-1.000000-1.000000,15.000000 15.000000,1.000000 0.000000,57.000000-15.000000,1.000000 1.000000,29.000000 14.000000,-1.000000 0.000000,16.000000 0.000000,-1.000000 0.000000,59.000000 0.000000,0.000000 0.000000,43.000000 14.000000,1.000000 1.000000,29.000000 0.000000,0.000000-1.000000,58.000000 1.000000,0.000000-1.000000,-14.000000 1.000000,0.000000 0.000000,28.000000 14.000000,1.000000 0.000000,44.000000-14.000000,0.000000-1.000000,-1.000000 16.000000,1.000000-1.000000,29.000000 0.000000,0.000000 0.000000,29.000000 0.000000,0.000000 1.000000,-58.000000-1.000000,-1.000000 0.000000,15.000000-14.000000,1.000000-1.000000,-30.000000 15.000000,0.000000 1.000000,-29.000000-16.000000,0.000000 1.000000,-1.000000-1.000000,1.000000 1.000000,-14.000000 0.000000,-1.000000-1.000000,-44.000000-14.000000,1.000000 0.000000,-15.000000 15.000000,-1.000000-1.000000,1.000000 1.000000,0.000000 0.000000,-44.000000-1.000000,0.000000 1.000000,-29.000000-1.000000,0.000000 1.000000,-15.000000 0.000000,0.000000-1.000000,-29.000000 1.000000,0.000000-1.000000,-29.000000 16.000000,0.000000-1.000000,0.000000-29.000000</inkml:trace>
</inkml:ink>
</file>

<file path=ppt/ink/ink70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16:59"/>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25350.000000 25000.000000,'50.000000'0.000000,"-50.000000"-25.000000,0.000000 0.000000,0.000000 0.000000,0.000000 0.000000,0.000000 0.000000,0.000000 0.000000,0.000000 0.000000,0.000000 0.000000,0.000000 0.000000,0.000000 0.000000,0.000000 0.000000,0.000000 0.000000,0.000000 0.000000,0.000000 0.000000,0.000000 0.000000,0.000000 0.000000,25.000000 25.000000,0.000000 0.000000,0.000000 0.000000,0.000000 0.000000,0.000000 50.000000,0.000000 0.000000,25.000000-25.000000,0.000000 0.000000,-25.000000 0.000000,0.000000 0.000000,50.000000 0.000000,0.000000 0.000000,-25.000000 25.000000,0.000000 0.000000,25.000000-25.000000,0.000000 0.000000,0.000000 0.000000,0.000000 0.000000,0.000000 0.000000,0.000000 0.000000,0.000000 0.000000,0.000000 0.000000,0.000000 0.000000,0.000000 0.000000,-25.000000-25.000000,0.000000 0.000000,25.000000 25.000000,0.000000 0.000000,-25.000000-25.000000,0.000000 0.000000,25.000000 0.000000,0.000000 0.000000,-25.000000 0.000000,0.000000 0.000000,0.000000 0.000000,0.000000 0.000000,25.000000 0.000000,0.000000 0.000000,-25.000000-25.000000,0.000000 0.000000,0.000000 0.000000,0.000000 0.000000,25.000000 0.000000,0.000000 0.000000,-25.000000 25.000000,0.000000 0.000000,25.000000-25.000000,0.000000 0.000000,-25.000000 25.000000,0.000000 0.000000,0.000000 0.000000,0.000000 0.000000,0.000000-25.000000,0.000000 0.000000,0.000000 25.000000,0.000000 0.000000,0.000000 0.000000,0.000000 0.000000,-25.000000-25.000000,0.000000 0.000000,25.000000 25.000000,0.000000 0.000000,-25.000000 0.000000,0.000000 0.000000,25.000000 0.000000,0.000000 0.000000,-25.000000-25.000000,0.000000 0.000000,25.000000 25.000000,0.000000 0.000000,-25.000000 0.000000,0.000000 0.000000,25.000000 0.000000,0.000000 0.000000,-25.000000-25.000000,0.000000 0.000000,25.000000 25.000000,0.000000 0.000000,-25.000000-25.000000,0.000000 0.000000,25.000000 25.000000,0.000000 0.000000,0.000000-25.000000,0.000000 0.000000,-25.000000 0.000000,0.000000 0.000000,25.000000 25.000000,0.000000 0.000000,0.000000-25.000000,0.000000 0.000000,0.000000 0.000000,0.000000 0.000000,0.000000 0.000000,0.000000 0.000000,0.000000 0.000000,0.000000 0.000000,0.000000 0.000000,0.000000 0.000000,25.000000 0.000000,0.000000 0.000000,-25.000000 0.000000,0.000000 0.000000,0.000000 0.000000,0.000000 0.000000,-25.000000 0.000000,0.000000 0.000000,25.000000 0.000000,0.000000 0.000000,-25.000000 25.000000,0.000000 0.000000,0.000000-25.000000,0.000000 0.000000,0.000000 0.000000,0.000000 0.000000,0.000000 25.000000,0.000000 0.000000,-25.000000-25.000000,0.000000 0.000000,25.000000 25.000000,0.000000 0.000000,0.000000-25.000000,0.000000 0.000000,0.000000 25.000000,0.000000 0.000000,0.000000-25.000000,0.000000 0.000000,0.000000 25.000000,0.000000 0.000000,-25.000000-25.000000,0.000000 0.000000,25.000000 25.000000,0.000000 0.000000,0.000000-25.000000,0.000000 0.000000,0.000000 0.000000,0.000000 0.000000,-25.000000 0.000000,0.000000 0.000000,25.000000 0.000000,0.000000 0.000000,0.000000 0.000000,0.000000 0.000000,-25.000000 0.000000,0.000000 0.000000,25.000000 0.000000,0.000000 0.000000,-25.000000 0.000000,0.000000 0.000000,0.000000 0.000000,0.000000 0.000000,0.000000 0.000000,0.000000 0.000000,0.000000 0.000000,0.000000 0.000000,0.000000 0.000000,0.000000 0.000000,0.000000-25.000000,0.000000 0.000000,0.000000 25.000000,0.000000 0.000000,0.000000 0.000000,0.000000 0.000000,0.000000-25.000000,0.000000 0.000000,0.000000 25.000000,0.000000 0.000000,-25.000000-25.000000,0.000000 0.000000,25.000000 0.000000,0.000000 0.000000,0.000000-25.000000,0.000000 0.000000,0.000000 25.000000,0.000000 0.000000,0.000000 0.000000,0.000000 0.000000,0.000000-25.000000,0.000000 0.000000,-25.000000 25.000000,0.000000 0.000000,25.000000 0.000000,0.000000 0.000000,0.000000 0.000000,0.000000 0.000000,-25.000000 0.000000,0.000000 0.000000,25.000000 0.000000,0.000000 0.000000,-25.000000 25.000000,0.000000 0.000000,0.000000-25.000000,0.000000 0.000000,25.000000 25.000000,0.000000 0.000000,-25.000000 0.000000,0.000000 0.000000,0.000000 0.000000,0.000000 0.000000,25.000000 0.000000,0.000000 0.000000,-25.000000 0.000000,0.000000 0.000000,0.000000 0.000000,0.000000 0.000000,0.000000 25.000000,0.000000 0.000000,0.000000-25.000000,0.000000 0.000000,25.000000 0.000000,0.000000 0.000000,-25.000000 25.000000,0.000000 0.000000,0.000000-25.000000,0.000000 0.000000,0.000000 25.000000,0.000000 0.000000,0.000000-25.000000,0.000000 0.000000,0.000000 25.000000,0.000000 0.000000,0.000000 0.000000,0.000000 0.000000,0.000000-25.000000,0.000000 0.000000,-25.000000 25.000000,0.000000 0.000000,25.000000 0.000000,0.000000 0.000000,-25.000000 0.000000,0.000000 0.000000,0.000000 0.000000,0.000000 0.000000,0.000000 0.000000,0.000000 0.000000,0.000000 0.000000,0.000000 0.000000,0.000000 25.000000,0.000000 0.000000,-25.000000-25.000000,0.000000 0.000000,25.000000 25.000000,0.000000 0.000000,0.000000-25.000000,0.000000 0.000000,0.000000 25.000000,0.000000 0.000000,-25.000000-25.000000,0.000000 0.000000,25.000000 25.000000,0.000000 0.000000,-25.000000-25.000000,0.000000 0.000000,25.000000 25.000000,0.000000 0.000000,0.000000-25.000000,0.000000 0.000000,-25.000000 0.000000,0.000000 0.000000,0.000000 25.000000,0.000000 0.000000,25.000000-25.000000,0.000000 0.000000,-25.000000 25.000000,0.000000 0.000000,0.000000-25.000000,0.000000 0.000000,0.000000 25.000000,0.000000 0.000000,0.000000-25.000000,0.000000 0.000000,-25.000000 25.000000,0.000000 0.000000,50.000000 0.000000,0.000000 0.000000,-25.000000-25.000000,0.000000 0.000000,25.000000 25.000000,0.000000 0.000000,0.000000-25.000000,0.000000 0.000000,0.000000 25.000000,0.000000 0.000000,0.000000-25.000000,0.000000 0.000000,25.000000 25.000000,0.000000 0.000000,0.000000-25.000000,0.000000 0.000000,-25.000000 0.000000,0.000000 0.000000,25.000000 25.000000,0.000000 0.000000,0.000000-25.000000,0.000000 0.000000,0.000000 0.000000,0.000000 0.000000,0.000000 25.000000,0.000000 0.000000,-25.000000 0.000000,0.000000 0.000000,25.000000 0.000000,0.000000 0.000000,0.000000 0.000000,0.000000 0.000000,-25.000000 0.000000,0.000000 0.000000,0.000000 25.000000,0.000000 0.000000,0.000000 0.000000,0.000000 0.000000,-25.000000 0.000000,0.000000 0.000000,0.000000 25.000000,0.000000 0.000000,0.000000 0.000000,0.000000 0.000000,0.000000 25.000000,0.000000 0.000000,25.000000-25.000000,0.000000 0.000000,0.000000 25.000000,0.000000 0.000000,0.000000-25.000000,0.000000 0.000000,0.000000 0.000000,0.000000 0.000000,25.000000 0.000000,0.000000 0.000000,0.000000 0.000000,0.000000 0.000000,0.000000-25.000000,0.000000 0.000000,25.000000 0.000000,0.000000 0.000000,-25.000000 0.000000,0.000000 0.000000,25.000000 0.000000,0.000000 0.000000,0.000000 0.000000,0.000000 0.000000,0.000000 0.000000,0.000000 0.000000,0.000000 0.000000,0.000000 0.000000,0.000000 0.000000,0.000000 0.000000,0.000000 0.000000,0.000000 0.000000,25.000000 0.000000,0.000000 0.000000,-25.000000 0.000000,0.000000 0.000000,25.000000 0.000000,0.000000 0.000000,0.000000 0.000000,0.000000 0.000000,-25.000000 0.000000,0.000000 0.000000,25.000000-25.000000,0.000000 0.000000,0.000000 0.000000,0.000000 0.000000,0.000000 0.000000,0.000000 0.000000,0.000000 0.000000,0.000000 0.000000,0.000000-25.000000,0.000000 0.000000,0.000000 25.000000,0.000000 0.000000,0.000000-25.000000,0.000000 0.000000,0.000000 0.000000,0.000000 0.000000,0.000000 0.000000,0.000000 0.000000,0.000000 0.000000,0.000000 0.000000,0.000000 0.000000,0.000000 0.000000,0.000000 0.000000,0.000000 0.000000,0.000000-25.000000,0.000000 0.000000,25.000000 0.000000,0.000000 0.000000,-25.000000 25.000000,0.000000 0.000000,25.000000-25.000000,0.000000 0.000000,0.000000 0.000000,0.000000 0.000000,25.000000 0.000000,0.000000 0.000000,-25.000000-25.000000,0.000000 0.000000,25.000000 25.000000,0.000000 0.000000,0.000000 0.000000,0.000000 0.000000,-25.000000-25.000000,0.000000 0.000000,0.000000 25.000000,0.000000 0.000000,25.000000 0.000000,0.000000 0.000000,-25.000000 0.000000,0.000000 0.000000,-25.000000 0.000000,0.000000 0.000000,25.000000 25.000000,0.000000 0.000000,-25.000000-25.000000,0.000000 0.000000,0.000000 25.000000,0.000000 0.000000,0.000000 0.000000,0.000000 0.000000,-25.000000-25.000000,0.000000 0.000000,25.000000 25.000000,0.000000 0.000000,0.000000-25.000000,0.000000 0.000000,0.000000 25.000000,0.000000 0.000000,25.000000-25.000000,0.000000 0.000000,-25.000000 25.000000,0.000000 0.000000,25.000000-25.000000</inkml:trace>
</inkml:ink>
</file>

<file path=ppt/ink/ink70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17:00"/>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35150.000000 32600.000000,'0.000000'50.000000,"0.000000"-25.000000,0.000000 0.000000,25.000000-25.000000,0.000000 0.000000,25.000000 0.000000,0.000000 0.000000,0.000000 0.000000,0.000000 0.000000,50.000000-25.000000,0.000000 0.000000,25.000000 0.000000,0.000000 0.000000,25.000000 0.000000,0.000000 0.000000,50.000000 0.000000,0.000000 0.000000,0.000000 25.000000,0.000000 0.000000,0.000000 0.000000,0.000000 0.000000,0.000000-25.000000,0.000000 0.000000,25.000000 25.000000,0.000000 0.000000,-25.000000 0.000000,0.000000 0.000000,0.000000 25.000000,0.000000 0.000000,25.000000 0.000000,0.000000 0.000000,-50.000000-25.000000,0.000000 0.000000,0.000000 25.000000,0.000000 0.000000,25.000000 0.000000,0.000000 0.000000,-25.000000 0.000000,0.000000 0.000000,25.000000 0.000000,0.000000 0.000000,-25.000000 0.000000,0.000000 0.000000,-50.000000 0.000000,0.000000 0.000000,25.000000 0.000000,0.000000 0.000000,0.000000-25.000000,0.000000 0.000000,0.000000 0.000000,0.000000 0.000000,-25.000000 0.000000,0.000000 0.000000,25.000000 0.000000,0.000000 0.000000,-50.000000 0.000000,0.000000 0.000000,-25.000000 0.000000,0.000000 0.000000,0.000000-25.000000,0.000000 0.000000,-25.000000-25.000000,0.000000 0.000000,0.000000 25.000000,0.000000 0.000000,-25.000000 0.000000,0.000000 0.000000,-50.000000 0.000000,0.000000 0.000000,-75.000000 25.000000,0.000000 0.000000,25.000000-25.000000</inkml:trace>
</inkml:ink>
</file>

<file path=ppt/ink/ink70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17:00"/>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36300.000000 33650.000000,'-150.000000'0.000000,"100.000000"0.000000,0.000000 0.000000,-25.000000 0.000000,0.000000 0.000000,50.000000 0.000000,0.000000 0.000000,0.000000-25.000000,0.000000 0.000000,25.000000 0.000000,0.000000 0.000000,50.000000-25.000000,0.000000 0.000000,25.000000 25.000000,0.000000 0.000000,50.000000 0.000000,0.000000 0.000000,25.000000 25.000000,0.000000 0.000000,25.000000-25.000000,0.000000 0.000000,-25.000000 25.000000,0.000000 0.000000,25.000000 0.000000,0.000000 0.000000,0.000000 25.000000,0.000000 0.000000,25.000000 0.000000,0.000000 0.000000,25.000000 0.000000,0.000000 0.000000,0.000000 25.000000,0.000000 0.000000,-25.000000-25.000000,0.000000 0.000000,-25.000000 25.000000,0.000000 0.000000,0.000000-25.000000,0.000000 0.000000,25.000000 0.000000,0.000000 0.000000,-25.000000-25.000000,0.000000 0.000000,50.000000 0.000000,0.000000 0.000000,-75.000000 0.000000,0.000000 0.000000,-25.000000-25.000000,0.000000 0.000000,25.000000-25.000000,0.000000 0.000000,-50.000000 50.000000,0.000000 0.000000,0.000000-25.000000,0.000000 0.000000,-25.000000 0.000000,0.000000 0.000000,-25.000000 25.000000,0.000000 0.000000,-25.000000 0.000000,0.000000 0.000000,-50.000000 0.000000,0.000000 0.000000,-25.000000 0.000000</inkml:trace>
</inkml:ink>
</file>

<file path=ppt/ink/ink70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17:03"/>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8150.000000 32400.000000,'0.000000'50.000000,"-25.000000"-25.000000,0.000000 0.000000,25.000000 0.000000,0.000000 0.000000,-25.000000-25.000000,0.000000 0.000000,25.000000 25.000000,0.000000 0.000000,25.000000 0.000000,0.000000 0.000000,0.000000-25.000000,0.000000 0.000000,0.000000 25.000000,0.000000 0.000000,0.000000-25.000000,0.000000 0.000000,25.000000 0.000000,0.000000 0.000000,0.000000 25.000000,0.000000 0.000000,-25.000000-25.000000,0.000000 0.000000,50.000000 0.000000,0.000000 0.000000,-50.000000 0.000000,0.000000 0.000000,25.000000-25.000000,0.000000 0.000000,25.000000-25.000000,0.000000 0.000000,-25.000000 25.000000,0.000000 0.000000,-25.000000 0.000000,0.000000 0.000000,25.000000 0.000000,0.000000 0.000000,0.000000 0.000000,0.000000 0.000000,-25.000000 25.000000,0.000000 0.000000,25.000000 0.000000,0.000000 0.000000,0.000000 0.000000,0.000000 0.000000,-25.000000 0.000000,0.000000 0.000000,25.000000 25.000000,0.000000 0.000000,-25.000000 0.000000,0.000000 0.000000,0.000000 0.000000,0.000000 0.000000,25.000000 25.000000,0.000000 0.000000,-25.000000-25.000000,0.000000 0.000000,0.000000 0.000000,0.000000 0.000000,0.000000 0.000000,0.000000 0.000000,0.000000 0.000000,0.000000 0.000000,0.000000-25.000000,0.000000 0.000000,0.000000 0.000000,0.000000 0.000000,25.000000 0.000000,0.000000 0.000000,-25.000000 0.000000,0.000000 0.000000,25.000000 0.000000,0.000000 0.000000,-25.000000-25.000000,0.000000 0.000000,25.000000 25.000000,0.000000 0.000000,-25.000000 0.000000,0.000000 0.000000,25.000000 0.000000,0.000000 0.000000,-25.000000 0.000000,0.000000 0.000000,25.000000 25.000000,0.000000 0.000000,0.000000-25.000000,0.000000 0.000000,-25.000000 25.000000,0.000000 0.000000,25.000000 0.000000,0.000000 0.000000,-25.000000-25.000000,0.000000 0.000000,25.000000 25.000000,0.000000 0.000000,0.000000-25.000000,0.000000 0.000000,-25.000000 0.000000,0.000000 0.000000,25.000000-25.000000,0.000000 0.000000,-25.000000 25.000000,0.000000 0.000000,25.000000-25.000000,0.000000 0.000000,-25.000000 0.000000,0.000000 0.000000,0.000000 25.000000,0.000000 0.000000,25.000000-25.000000,0.000000 0.000000,-25.000000 25.000000,0.000000 0.000000,0.000000 0.000000,0.000000 0.000000,0.000000 0.000000,0.000000 0.000000,0.000000 0.000000,0.000000 0.000000,0.000000 25.000000,0.000000 0.000000,0.000000-25.000000,0.000000 0.000000,0.000000 25.000000,0.000000 0.000000,0.000000-25.000000,0.000000 0.000000,0.000000 0.000000,0.000000 0.000000,25.000000 0.000000,0.000000 0.000000,-25.000000 0.000000,0.000000 0.000000,0.000000-50.000000,0.000000 0.000000,25.000000 25.000000,0.000000 0.000000,-25.000000 0.000000,0.000000 0.000000,25.000000 0.000000,0.000000 0.000000,-25.000000 0.000000,0.000000 0.000000,25.000000 25.000000,0.000000 0.000000,-25.000000 0.000000,0.000000 0.000000,0.000000 0.000000,0.000000 0.000000,0.000000 0.000000,0.000000 0.000000,0.000000 0.000000,0.000000 0.000000,25.000000 0.000000,0.000000 0.000000,-25.000000 25.000000,0.000000 0.000000,0.000000-25.000000,0.000000 0.000000,25.000000 0.000000,0.000000 0.000000,-25.000000 0.000000,0.000000 0.000000,0.000000 0.000000,0.000000 0.000000,25.000000 0.000000,0.000000 0.000000,-25.000000 0.000000,0.000000 0.000000,0.000000 0.000000,0.000000 0.000000,0.000000 0.000000,0.000000 0.000000,25.000000 0.000000,0.000000 0.000000,-25.000000 0.000000,0.000000 0.000000,0.000000 0.000000,0.000000 0.000000,0.000000 0.000000,0.000000 0.000000,0.000000 0.000000,0.000000 0.000000,25.000000 0.000000,0.000000 0.000000,-25.000000 0.000000,0.000000 0.000000,0.000000 0.000000,0.000000 0.000000,0.000000 0.000000,0.000000 0.000000,0.000000 0.000000,0.000000 0.000000,25.000000 0.000000,0.000000 0.000000,-25.000000-25.000000,0.000000 0.000000,0.000000 25.000000,0.000000 0.000000,0.000000-25.000000,0.000000 0.000000,0.000000 25.000000,0.000000 0.000000,0.000000 0.000000,0.000000 0.000000,0.000000 0.000000,0.000000 0.000000,0.000000 0.000000,0.000000 0.000000,25.000000 0.000000,0.000000 0.000000,-25.000000 0.000000,0.000000 0.000000,0.000000 0.000000,0.000000 0.000000,0.000000 0.000000,0.000000 0.000000,0.000000 0.000000,0.000000 0.000000,25.000000 0.000000,0.000000 0.000000,-25.000000 0.000000,0.000000 0.000000,25.000000 0.000000,0.000000 0.000000,-25.000000 0.000000,0.000000 0.000000,25.000000 0.000000,0.000000 0.000000,0.000000 0.000000,0.000000 0.000000,0.000000 0.000000,0.000000 0.000000,-25.000000 0.000000,0.000000 0.000000,25.000000 25.000000,0.000000 0.000000,-25.000000-25.000000,0.000000 0.000000,25.000000 0.000000,0.000000 0.000000,0.000000 0.000000,0.000000 0.000000,-25.000000 0.000000,0.000000 0.000000,0.000000 0.000000,0.000000 0.000000,25.000000 25.000000,0.000000 0.000000,-25.000000-25.000000,0.000000 0.000000,0.000000 0.000000,0.000000 0.000000,0.000000 0.000000,0.000000 0.000000,0.000000 0.000000,0.000000 0.000000,25.000000 0.000000,0.000000 0.000000,-25.000000 25.000000,0.000000 0.000000,0.000000-25.000000,0.000000 0.000000,-25.000000 25.000000,0.000000 0.000000,25.000000-25.000000,0.000000 0.000000,0.000000 25.000000,0.000000 0.000000,0.000000-25.000000,0.000000 0.000000,0.000000 0.000000,0.000000 0.000000,0.000000 0.000000,0.000000 0.000000,0.000000-25.000000,0.000000 0.000000,0.000000 0.000000,0.000000 0.000000,0.000000 0.000000,0.000000 0.000000,0.000000 25.000000,0.000000 0.000000,-25.000000-25.000000,0.000000 0.000000,25.000000 25.000000,0.000000 0.000000,0.000000-25.000000,0.000000 0.000000,0.000000 25.000000,0.000000 0.000000,0.000000 0.000000,0.000000 0.000000,0.000000-25.000000,0.000000 0.000000,0.000000 25.000000</inkml:trace>
</inkml:ink>
</file>

<file path=ppt/ink/ink70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28:00"/>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39579.000000 6189.000000,'0.000000'21.000000,"0.000000"-11.000000,0.000000 0.000000,-10.000000-10.000000,0.000000 0.000000,20.000000 0.000000,0.000000 0.000000,1.000000 0.000000,-1.000000 0.000000,10.000000 0.000000,0.000000 0.000000,10.000000-10.000000,0.000000 0.000000,-1.000000 0.000000,1.000000-1.000000,1.000000 2.000000,-1.000000-1.000000,0.000000 0.000000,-1.000000 0.000000,11.000000 0.000000,0.000000 0.000000,1.000000 10.000000,-1.000000 0.000000,0.000000 0.000000,0.000000 0.000000,-1.000000-10.000000,2.000000 0.000000,9.000000 10.000000,0.000000 0.000000,-10.000000 0.000000,-1.000000 0.000000,1.000000 0.000000,0.000000 0.000000,-9.000000 0.000000,-1.000000 0.000000,9.000000 0.000000,2.000000 0.000000,-1.000000 0.000000,-1.000000 0.000000,-9.000000 0.000000,1.000000 0.000000,-1.000000 0.000000,0.000000 0.000000,-1.000000 0.000000,1.000000 0.000000,1.000000 0.000000,-1.000000 0.000000,0.000000 0.000000,-1.000000 0.000000,1.000000 0.000000,1.000000 0.000000,-1.000000 0.000000,0.000000 0.000000,10.000000 0.000000,-1.000000 0.000000,1.000000 0.000000,0.000000 0.000000,1.000000 0.000000,-1.000000 0.000000,0.000000 0.000000,0.000000 0.000000,-1.000000 0.000000,2.000000 0.000000,-1.000000 0.000000,-1.000000 0.000000,11.000000 0.000000,0.000000 0.000000,0.000000 0.000000,0.000000 0.000000,-10.000000 0.000000,0.000000 0.000000,20.000000 0.000000,0.000000 0.000000,-10.000000 0.000000,0.000000 0.000000,0.000000 0.000000,0.000000 0.000000,0.000000 0.000000,0.000000 0.000000,-10.000000 0.000000,0.000000 0.000000,1.000000 0.000000,-1.000000 0.000000,0.000000 0.000000,0.000000 0.000000,10.000000 0.000000,0.000000 0.000000,0.000000 0.000000,0.000000 0.000000,0.000000 0.000000,0.000000 0.000000,0.000000 0.000000,0.000000 0.000000,0.000000 0.000000,0.000000 0.000000,0.000000 0.000000,0.000000 0.000000,0.000000 0.000000,0.000000 0.000000,-11.000000 0.000000,2.000000 0.000000,9.000000 10.000000,0.000000 0.000000,0.000000-10.000000,0.000000 0.000000,-10.000000 0.000000,-1.000000 0.000000,22.000000 0.000000,-1.000000 0.000000,-10.000000 0.000000,0.000000 0.000000,0.000000 0.000000,0.000000 0.000000,9.000000 10.000000,2.000000 0.000000,-22.000000-10.000000,2.000000 0.000000,9.000000 0.000000,0.000000 0.000000,-10.000000 0.000000,-1.000000 0.000000,1.000000 0.000000,0.000000 0.000000,1.000000 10.000000,-1.000000 0.000000,10.000000-10.000000,0.000000 0.000000,-10.000000 0.000000,0.000000 0.000000,-10.000000 0.000000,-1.000000 0.000000,21.000000 0.000000,0.000000 0.000000,-10.000000 0.000000,0.000000 0.000000,1.000000 0.000000,-1.000000 0.000000,20.000000 0.000000,-1.000000 0.000000,-9.000000 0.000000,0.000000 0.000000,10.000000 10.000000,0.000000-1.000000,20.000000-9.000000,1.000000 0.000000,-21.000000 0.000000,-1.000000 0.000000,11.000000 0.000000,1.000000 0.000000,-1.000000 0.000000,0.000000 0.000000,-10.000000 0.000000,-1.000000 0.000000,11.000000 0.000000,1.000000 0.000000,8.000000 0.000000,1.000000 0.000000,-10.000000 0.000000,1.000000 0.000000,-1.000000 0.000000,0.000000 0.000000,-1.000000 0.000000,1.000000 0.000000,1.000000 0.000000,-1.000000 0.000000,0.000000 11.000000,-1.000000-1.000000,22.000000-10.000000,-1.000000 0.000000,-10.000000 0.000000,0.000000 0.000000,-10.000000 0.000000,0.000000 0.000000,-10.000000 0.000000,-1.000000 0.000000,1.000000 0.000000,0.000000 0.000000,1.000000 0.000000,-1.000000 0.000000,10.000000 0.000000,0.000000 0.000000,-10.000000 0.000000,-1.000000 0.000000,1.000000 0.000000,0.000000 0.000000,-10.000000 0.000000,0.000000 0.000000,-10.000000 10.000000,0.000000 0.000000,10.000000-10.000000,0.000000 0.000000,-9.000000 0.000000,-1.000000 0.000000,10.000000 0.000000,0.000000 0.000000,-10.000000 0.000000,0.000000 0.000000,10.000000 0.000000,0.000000 0.000000,-11.000000 0.000000,2.000000 0.000000,-1.000000 0.000000,-1.000000 0.000000,11.000000 0.000000,0.000000 0.000000,-10.000000 0.000000,0.000000 0.000000,10.000000 0.000000,0.000000 0.000000,10.000000 0.000000,0.000000 0.000000,1.000000 0.000000,-1.000000 0.000000,-1.000000 10.000000,2.000000 0.000000,9.000000-10.000000,-1.000000 0.000000,-19.000000 0.000000,0.000000 0.000000,10.000000 0.000000,0.000000 0.000000,1.000000 0.000000,-1.000000 0.000000,-10.000000 0.000000,0.000000 0.000000,9.000000 10.000000,2.000000 0.000000,9.000000-10.000000,-1.000000 0.000000,-9.000000 0.000000,0.000000 0.000000,-10.000000 0.000000,0.000000 0.000000,11.000000 10.000000,-1.000000-1.000000,-20.000000-9.000000,-1.000000 0.000000,1.000000 11.000000,0.000000-1.000000,10.000000-10.000000,0.000000 0.000000,-9.000000 10.000000,-1.000000 0.000000,0.000000-10.000000,0.000000 0.000000,-1.000000 0.000000,2.000000 0.000000,-1.000000 10.000000,-1.000000 0.000000,-9.000000-10.000000,1.000000 0.000000,-1.000000 0.000000,0.000000 0.000000,-10.000000 10.000000,0.000000 0.000000,10.000000-10.000000,0.000000 0.000000,-10.000000 0.000000,0.000000 0.000000,-1.000000 0.000000,1.000000 0.000000,1.000000 0.000000,-1.000000 0.000000,-10.000000 0.000000,0.000000 0.000000,9.000000 0.000000,1.000000 0.000000,1.000000 0.000000,-1.000000 0.000000,-10.000000 10.000000,0.000000-1.000000,0.000000-9.000000,-1.000000 0.000000,1.000000 0.000000,0.000000 0.000000,11.000000 0.000000,-1.000000 0.000000,-10.000000 0.000000,0.000000 0.000000,0.000000 0.000000,-1.000000 0.000000,1.000000 0.000000,0.000000 0.000000,1.000000-9.000000</inkml:trace>
</inkml:ink>
</file>

<file path=ppt/ink/ink7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55:07"/>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3518.000000 17962.000000,'0.000000'22.000000,"11.000000"-22.000000,0.000000 0.000000,0.000000 0.000000,0.000000 0.000000,0.000000 11.000000,1.000000 0.000000,-1.000000-11.000000,0.000000 0.000000,0.000000 0.000000,0.000000 0.000000,0.000000 0.000000,0.000000 0.000000,0.000000 0.000000,1.000000 0.000000,10.000000 0.000000,0.000000 0.000000,0.000000 0.000000,1.000000 0.000000,10.000000 0.000000,0.000000 0.000000,12.000000 0.000000,0.000000 0.000000,10.000000 0.000000,1.000000 0.000000,11.000000-11.000000,-1.000000 0.000000,12.000000 11.000000,0.000000 0.000000,-11.000000 0.000000,0.000000 0.000000,0.000000 0.000000,0.000000 0.000000,-1.000000-11.000000,1.000000 0.000000,0.000000 11.000000,0.000000 0.000000,-12.000000 0.000000,1.000000 0.000000,22.000000 0.000000,0.000000 0.000000,-22.000000 0.000000,-1.000000 0.000000,1.000000 0.000000,0.000000 0.000000,-1.000000 0.000000,1.000000 0.000000,-12.000000 0.000000,1.000000 0.000000,0.000000 0.000000,-1.000000 0.000000,1.000000 0.000000,-1.000000 0.000000,1.000000 0.000000,-1.000000 0.000000,12.000000 0.000000,0.000000 0.000000,-1.000000 0.000000,1.000000 0.000000,0.000000 0.000000,-1.000000 0.000000,1.000000 0.000000,0.000000 0.000000,-1.000000-11.000000,1.000000 0.000000,-12.000000 11.000000,1.000000 0.000000,-1.000000 0.000000,1.000000 0.000000,11.000000 0.000000,-1.000000 0.000000,-10.000000 0.000000,-1.000000 0.000000,1.000000 0.000000,-1.000000 0.000000,12.000000 0.000000,0.000000 0.000000,0.000000 0.000000,-1.000000 0.000000,-10.000000 0.000000,-1.000000 0.000000,12.000000 0.000000,0.000000 0.000000,-12.000000-12.000000,1.000000 1.000000,-1.000000 11.000000,1.000000 0.000000,-1.000000 0.000000,1.000000 0.000000,-1.000000 0.000000,1.000000 0.000000,-1.000000 0.000000,1.000000 0.000000,11.000000 0.000000,-1.000000 0.000000,-10.000000 0.000000,-1.000000 0.000000,12.000000 0.000000,0.000000 0.000000,-12.000000 0.000000,1.000000 0.000000,-1.000000 0.000000,1.000000 0.000000,-12.000000 0.000000,1.000000 0.000000,-1.000000 0.000000,0.000000 0.000000,1.000000 0.000000,-1.000000 0.000000,12.000000 0.000000,-1.000000 0.000000,-10.000000 0.000000,-1.000000 0.000000,0.000000 0.000000,1.000000 0.000000,10.000000 0.000000,1.000000 0.000000,-1.000000 0.000000,1.000000 0.000000,-12.000000 0.000000,1.000000 0.000000,-1.000000 0.000000,1.000000 0.000000,-1.000000 0.000000,0.000000 0.000000,1.000000 0.000000,-1.000000 0.000000,1.000000 0.000000,-1.000000 0.000000,0.000000 0.000000,1.000000 0.000000,-1.000000 0.000000,1.000000 0.000000,-1.000000 0.000000,0.000000 0.000000,1.000000 0.000000,-1.000000 0.000000,1.000000 0.000000,-1.000000 0.000000,0.000000 0.000000,1.000000 0.000000,10.000000 0.000000,1.000000 0.000000,-1.000000 0.000000,1.000000 0.000000,-1.000000 0.000000,1.000000 0.000000,0.000000 0.000000,-1.000000 0.000000,1.000000 0.000000,-1.000000 0.000000,1.000000 0.000000,-1.000000 0.000000,1.000000 0.000000,-1.000000 0.000000,-10.000000 0.000000,-1.000000 0.000000,12.000000 0.000000,-1.000000 0.000000,1.000000 0.000000,-1.000000 0.000000,1.000000 0.000000,-1.000000 0.000000,12.000000 0.000000,0.000000 0.000000,-1.000000 0.000000,1.000000 0.000000,0.000000 11.000000,-1.000000 1.000000,1.000000-12.000000,0.000000 0.000000,-12.000000 0.000000,1.000000 0.000000,-12.000000 0.000000,1.000000 0.000000,10.000000 0.000000,1.000000 0.000000,-12.000000 0.000000,0.000000 0.000000,1.000000 0.000000,-1.000000 0.000000,12.000000 0.000000,-1.000000 0.000000,-10.000000 11.000000,-1.000000 0.000000,0.000000-11.000000,1.000000 0.000000,22.000000 0.000000,-1.000000 0.000000,-10.000000 0.000000,-1.000000 0.000000,-10.000000 0.000000,-1.000000 0.000000,12.000000 0.000000,-1.000000 0.000000,1.000000 0.000000,-1.000000 0.000000,1.000000 0.000000,-1.000000 0.000000,1.000000 0.000000,-1.000000 0.000000,-10.000000-11.000000,-1.000000 0.000000,12.000000 11.000000,-1.000000 0.000000,12.000000 0.000000,0.000000 0.000000,-12.000000-12.000000,1.000000 1.000000,10.000000 11.000000,1.000000 0.000000,0.000000 0.000000,-1.000000 0.000000,-10.000000 0.000000,-1.000000 0.000000,1.000000 0.000000,-1.000000 0.000000,1.000000 0.000000,-1.000000 0.000000,1.000000 0.000000,0.000000 0.000000,-12.000000 0.000000,0.000000 0.000000,12.000000 0.000000,-1.000000 0.000000,1.000000 0.000000,-1.000000 0.000000,1.000000 0.000000,0.000000 0.000000,10.000000 0.000000,1.000000 0.000000,-12.000000 0.000000,1.000000 0.000000,-1.000000-11.000000,1.000000 0.000000,0.000000 11.000000,-1.000000 0.000000,-11.000000 0.000000,1.000000 0.000000,-1.000000 0.000000,1.000000 0.000000,-1.000000 0.000000,1.000000 0.000000,-12.000000 0.000000,0.000000 0.000000,11.000000-11.000000,1.000000 0.000000,-1.000000 11.000000,1.000000 0.000000,-1.000000 0.000000,0.000000 0.000000,12.000000 0.000000,0.000000 0.000000,-1.000000 0.000000,1.000000 0.000000,-12.000000 0.000000,0.000000 0.000000,12.000000 0.000000,-1.000000 0.000000,-10.000000 0.000000,-1.000000 0.000000,1.000000 0.000000,-1.000000 0.000000,0.000000 0.000000,1.000000 0.000000,-1.000000 0.000000,1.000000 0.000000,-1.000000 0.000000,0.000000 0.000000,-10.000000 0.000000,-1.000000 0.000000,11.000000 0.000000,1.000000 0.000000,-1.000000 0.000000,1.000000 0.000000,-12.000000 0.000000,0.000000 0.000000,12.000000 0.000000,-1.000000 0.000000,0.000000 0.000000,1.000000 0.000000,-1.000000 0.000000,1.000000 0.000000,-1.000000 0.000000,0.000000 0.000000,1.000000 0.000000,-1.000000 0.000000,1.000000 0.000000,-1.000000 0.000000,0.000000 0.000000,1.000000 0.000000,-1.000000 0.000000,1.000000 0.000000,-1.000000 0.000000,0.000000 0.000000,1.000000 0.000000,-1.000000 0.000000,1.000000 0.000000,-1.000000 0.000000,-11.000000 0.000000,0.000000 0.000000,12.000000 0.000000,-1.000000 0.000000,-10.000000 0.000000,-1.000000 0.000000,11.000000 0.000000,1.000000 0.000000,-1.000000 0.000000,0.000000 0.000000,-10.000000 0.000000,-1.000000 0.000000,11.000000 0.000000,1.000000 0.000000,10.000000 0.000000,1.000000 0.000000,-12.000000 0.000000,1.000000 0.000000,-12.000000 0.000000,0.000000 0.000000,23.000000 0.000000,-1.000000 0.000000,-22.000000 0.000000,1.000000 0.000000,10.000000 0.000000,1.000000 0.000000,-12.000000 0.000000,0.000000 0.000000,11.000000 0.000000,1.000000 0.000000,-12.000000 0.000000,0.000000 0.000000,12.000000 0.000000,-1.000000 0.000000,-11.000000 0.000000,1.000000 0.000000,10.000000 0.000000,1.000000 0.000000,-12.000000 11.000000,0.000000 0.000000,11.000000-11.000000,1.000000 0.000000,-1.000000 0.000000,1.000000 0.000000,-1.000000 0.000000,0.000000 0.000000,1.000000 0.000000,-1.000000 0.000000,1.000000 0.000000,-1.000000 0.000000,1.000000 0.000000,-1.000000 0.000000,0.000000 0.000000,1.000000 0.000000,10.000000 11.000000,1.000000 0.000000,-23.000000-11.000000,0.000000 0.000000,12.000000 0.000000,-1.000000 0.000000,1.000000 0.000000,-1.000000 0.000000,-11.000000 0.000000,0.000000 0.000000,12.000000 0.000000,-1.000000 0.000000,1.000000 0.000000,-1.000000 0.000000,0.000000 0.000000,1.000000 0.000000,10.000000 0.000000,1.000000 0.000000,-1.000000 0.000000,1.000000 0.000000,0.000000-11.000000,-1.000000 0.000000,1.000000 11.000000,-1.000000 0.000000,1.000000 0.000000,-1.000000 0.000000,-10.000000 0.000000,-1.000000 0.000000,0.000000 0.000000,1.000000 0.000000,10.000000 0.000000,1.000000 0.000000,-12.000000 0.000000,1.000000 0.000000,-1.000000 0.000000,0.000000 0.000000,1.000000-11.000000,-1.000000 0.000000,1.000000 11.000000,-1.000000 0.000000,12.000000 0.000000,-1.000000 0.000000,1.000000 0.000000,-1.000000 0.000000,-10.000000 0.000000,-1.000000 0.000000,0.000000 0.000000,1.000000 0.000000,-1.000000-11.000000,1.000000-1.000000,-12.000000 12.000000,0.000000 0.000000,0.000000 0.000000,1.000000 0.000000,-1.000000 0.000000,0.000000 0.000000,0.000000-11.000000,1.000000 0.000000,-12.000000 11.000000,0.000000 0.000000,11.000000 0.000000,1.000000 0.000000,-1.000000 0.000000,0.000000 0.000000,0.000000 0.000000,1.000000 0.000000,-1.000000 0.000000,0.000000 0.000000,0.000000 0.000000,1.000000 0.000000,-1.000000 0.000000,0.000000 0.000000,0.000000 0.000000,1.000000 0.000000,10.000000 0.000000,1.000000 0.000000,-12.000000 0.000000,0.000000 0.000000,11.000000 0.000000,1.000000 0.000000,-12.000000 0.000000,0.000000 0.000000,1.000000 0.000000,-1.000000 0.000000,0.000000-11.000000,0.000000 0.000000,1.000000 11.000000,-1.000000 0.000000,0.000000 0.000000,1.000000 0.000000,-1.000000 0.000000,0.000000 0.000000,0.000000 0.000000,1.000000 0.000000,-12.000000-11.000000,0.000000 0.000000,11.000000 11.000000,0.000000 0.000000,-10.000000 0.000000,-1.000000 0.000000,0.000000 0.000000,0.000000 0.000000,11.000000 0.000000,0.000000 0.000000,-10.000000 0.000000,-1.000000 0.000000,0.000000 0.000000,0.000000 0.000000,0.000000 0.000000,0.000000 0.000000,0.000000 0.000000,1.000000 0.000000,-1.000000 0.000000,0.000000 0.000000,0.000000 0.000000,0.000000 0.000000,0.000000 0.000000,0.000000 0.000000,0.000000-11.000000,1.000000-1.000000,-1.000000 12.000000,0.000000 0.000000,0.000000 0.000000,0.000000 0.000000,0.000000 0.000000</inkml:trace>
</inkml:ink>
</file>

<file path=ppt/ink/ink71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28:02"/>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45759.000000 4910.000000,'0.000000'-21.000000,"0.000000"12.000000,0.000000-1.000000,0.000000 0.000000,0.000000 0.000000,0.000000 0.000000,0.000000 0.000000,0.000000 0.000000,0.000000 0.000000,10.000000-10.000000,0.000000 0.000000,-10.000000 0.000000,0.000000 0.000000,21.000000-1.000000,-1.000000 1.000000,0.000000-10.000000,-1.000000 1.000000,1.000000-1.000000,1.000000 0.000000,19.000000 0.000000,-1.000000 0.000000,11.000000-10.000000,0.000000 0.000000,0.000000 10.000000,0.000000 0.000000,21.000000 0.000000,-1.000000 0.000000,0.000000 0.000000,-1.000000 0.000000,-9.000000 10.000000,0.000000 0.000000,11.000000 0.000000,-1.000000 0.000000,0.000000 0.000000,-1.000000 0.000000,12.000000 10.000000,-1.000000 0.000000,0.000000-10.000000,-1.000000 0.000000,-8.000000 0.000000,-1.000000 0.000000,-10.000000 10.000000,0.000000 0.000000,-10.000000-10.000000,0.000000 0.000000,0.000000 10.000000,0.000000 0.000000,-20.000000 0.000000,0.000000 0.000000,10.000000 0.000000,-1.000000 0.000000,-9.000000 0.000000,1.000000-1.000000,-12.000000 11.000000,1.000000 0.000000,1.000000 0.000000,-1.000000 0.000000,-10.000000 0.000000,0.000000 0.000000,0.000000-9.000000,-1.000000-1.000000,1.000000 10.000000,0.000000 0.000000,1.000000 0.000000,-1.000000 0.000000,-1.000000 0.000000</inkml:trace>
</inkml:ink>
</file>

<file path=ppt/ink/ink71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28:02"/>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48059.000000 3510.000000,'-19.000000'0.000000,"19.000000"10.000000,0.000000 0.000000,-10.000000-10.000000,0.000000 0.000000,10.000000 10.000000,0.000000 0.000000,10.000000-10.000000,0.000000 0.000000,9.000000 0.000000,1.000000 0.000000,1.000000 0.000000,-1.000000 0.000000,10.000000 0.000000,-1.000000 0.000000,1.000000 0.000000,1.000000 0.000000,9.000000 0.000000,0.000000 0.000000,-1.000000 0.000000,2.000000 0.000000,-1.000000 0.000000,-1.000000 0.000000,11.000000-10.000000,0.000000 0.000000,0.000000 10.000000,0.000000 0.000000,-20.000000 0.000000,1.000000 0.000000,9.000000 0.000000,0.000000 0.000000,-20.000000 0.000000,-1.000000 0.000000,-9.000000 0.000000,0.000000 0.000000,1.000000 0.000000,-1.000000 0.000000,-10.000000 10.000000,0.000000 0.000000,-10.000000 0.000000,-1.000000 0.000000,-9.000000 10.000000,1.000000 0.000000,-1.000000-10.000000,0.000000 0.000000,-1.000000 10.000000,1.000000 0.000000,-10.000000 0.000000,1.000000 0.000000,-1.000000 10.000000,0.000000 0.000000,-1.000000-10.000000,1.000000 0.000000,1.000000 10.000000,-1.000000 0.000000,0.000000-10.000000,-1.000000 0.000000,1.000000 10.000000,1.000000 0.000000,-1.000000-10.000000,0.000000 0.000000,10.000000 0.000000,0.000000 0.000000,-1.000000-1.000000,1.000000 1.000000,1.000000-9.000000,-1.000000-1.000000,9.000000 10.000000,2.000000 0.000000,-1.000000-20.000000,-1.000000 0.000000,1.000000 10.000000,0.000000 0.000000,1.000000 0.000000,-1.000000-1.000000,0.000000-9.000000,0.000000 0.000000,-1.000000 0.000000,2.000000 0.000000,9.000000-9.000000,0.000000-1.000000,0.000000 0.000000,0.000000 0.000000,0.000000-10.000000,0.000000 0.000000,0.000000 10.000000,0.000000-1.000000,0.000000-9.000000,0.000000 1.000000,0.000000-1.000000,0.000000 0.000000,0.000000-10.000000,0.000000 0.000000,0.000000-1.000000,0.000000 1.000000,0.000000 0.000000,0.000000 1.000000,0.000000-11.000000,0.000000 0.000000,0.000000 0.000000,0.000000 0.000000,0.000000 10.000000,0.000000 0.000000,0.000000 0.000000,0.000000 0.000000,0.000000 10.000000,0.000000 0.000000,0.000000 10.000000,0.000000-1.000000,0.000000-9.000000,0.000000 1.000000,0.000000 9.000000,0.000000 0.000000,0.000000 0.000000,0.000000 0.000000,0.000000 0.000000,0.000000-1.000000,9.000000 11.000000</inkml:trace>
</inkml:ink>
</file>

<file path=ppt/ink/ink71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28:04"/>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49520.000000 3330.000000,'20.000000'0.000000,"-20.000000"-10.000000,0.000000 0.000000,0.000000 20.000000,0.000000 0.000000,0.000000 0.000000,0.000000 0.000000,0.000000 0.000000,0.000000 0.000000,0.000000 10.000000,0.000000 0.000000,0.000000 0.000000,0.000000 0.000000,0.000000-1.000000,0.000000 1.000000,0.000000 10.000000,0.000000 1.000000,0.000000-12.000000,0.000000 1.000000,0.000000 10.000000,0.000000 1.000000,0.000000-1.000000,0.000000 0.000000,0.000000-10.000000,0.000000 0.000000,0.000000-1.000000,0.000000 1.000000,0.000000 0.000000,0.000000 1.000000,0.000000-11.000000,0.000000 0.000000,0.000000 0.000000,0.000000 0.000000,0.000000-20.000000</inkml:trace>
</inkml:ink>
</file>

<file path=ppt/ink/ink71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28:04"/>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49420.000000 2970.000000,'0.000000'-20.000000,"0.000000"0.000000,0.000000 0.000000,-11.000000 10.000000,2.000000-1.000000,9.000000-9.000000,0.000000 1.000000,-10.000000 9.000000,-1.000000 0.000000,11.000000 20.000000,0.000000 0.000000,0.000000 9.000000,0.000000 1.000000,11.000000 0.000000,-1.000000 1.000000,-1.000000-11.000000</inkml:trace>
</inkml:ink>
</file>

<file path=ppt/ink/ink71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28:05"/>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49879.000000 3350.000000,'21.000000'0.000000,"-21.000000"10.000000,0.000000 0.000000,9.000000 0.000000,2.000000-1.000000,-11.000000 2.000000,0.000000-1.000000,0.000000 0.000000,0.000000 0.000000,0.000000 10.000000,0.000000 0.000000,0.000000 10.000000,0.000000 0.000000,0.000000-10.000000,0.000000 0.000000,0.000000 10.000000,0.000000 0.000000,0.000000-1.000000,0.000000 1.000000,0.000000 0.000000,0.000000 1.000000,0.000000-12.000000,0.000000 1.000000,-11.000000 0.000000,2.000000 1.000000,9.000000-1.000000,0.000000 0.000000,0.000000-10.000000,0.000000-1.000000,-10.000000 2.000000,-1.000000-1.000000,11.000000-20.000000,0.000000-1.000000,-10.000000-9.000000,0.000000 1.000000,10.000000-1.000000,0.000000 0.000000,0.000000-10.000000,0.000000 0.000000,0.000000-1.000000,0.000000 1.000000,10.000000 0.000000,0.000000 1.000000,-10.000000-11.000000,0.000000 0.000000,11.000000 9.000000,-1.000000 1.000000,-1.000000 0.000000,2.000000 1.000000,-1.000000-11.000000,0.000000 0.000000,0.000000 20.000000,-1.000000 0.000000,1.000000 0.000000,0.000000 0.000000,11.000000 0.000000,-1.000000 0.000000,-10.000000 10.000000,0.000000 0.000000,9.000000 10.000000,1.000000 0.000000,-9.000000 0.000000,-1.000000 0.000000,-1.000000 0.000000,2.000000 0.000000,-11.000000 10.000000,0.000000 0.000000,0.000000 10.000000,0.000000 0.000000,0.000000-10.000000,0.000000-1.000000,10.000000 11.000000,0.000000 1.000000,-10.000000-1.000000,0.000000 0.000000,0.000000 0.000000,0.000000 0.000000,0.000000 0.000000,0.000000 0.000000,0.000000 10.000000,0.000000 0.000000,0.000000-10.000000,0.000000 0.000000,0.000000-1.000000,0.000000 1.000000,0.000000 10.000000,0.000000 1.000000,0.000000-12.000000,0.000000 1.000000,0.000000 0.000000,0.000000 1.000000,0.000000-11.000000,0.000000 0.000000,10.000000 0.000000,-1.000000 0.000000,1.000000-10.000000,0.000000 0.000000,-10.000000-10.000000,0.000000 0.000000,11.000000 0.000000,-1.000000 0.000000,-1.000000-11.000000,2.000000 1.000000,-1.000000 0.000000,0.000000 1.000000,0.000000-1.000000,-1.000000 0.000000,1.000000 0.000000,0.000000 0.000000,1.000000 0.000000,-1.000000 0.000000,10.000000-10.000000,0.000000 0.000000,-10.000000 10.000000,-1.000000 0.000000,1.000000-1.000000,0.000000 1.000000,1.000000 0.000000,-1.000000 1.000000,-1.000000 9.000000,2.000000 0.000000,-1.000000-11.000000,0.000000 1.000000,0.000000 11.000000,-1.000000-1.000000,1.000000 10.000000,0.000000 0.000000,1.000000 0.000000,-1.000000 0.000000,-1.000000 0.000000,2.000000 0.000000,-11.000000 10.000000,0.000000-1.000000,0.000000 2.000000,0.000000-1.000000,0.000000 0.000000,0.000000 0.000000,0.000000 10.000000,0.000000 0.000000,0.000000-10.000000,0.000000-1.000000,0.000000 11.000000,0.000000 1.000000,0.000000 8.000000,0.000000 1.000000,0.000000-10.000000,0.000000 1.000000,0.000000-1.000000,0.000000 0.000000,0.000000 10.000000,0.000000 0.000000,0.000000-10.000000,0.000000 0.000000,0.000000 0.000000,0.000000 0.000000,0.000000 0.000000,0.000000 0.000000,0.000000-1.000000,0.000000 1.000000,0.000000-9.000000,0.000000-1.000000,10.000000 10.000000,0.000000 0.000000,0.000000-20.000000,-1.000000 0.000000,1.000000-10.000000</inkml:trace>
</inkml:ink>
</file>

<file path=ppt/ink/ink71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28:06"/>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50759.000000 3310.000000,'20.000000'0.000000,"-20.000000"10.000000,0.000000 0.000000,0.000000 0.000000,0.000000 0.000000,0.000000 20.000000,0.000000 0.000000,0.000000-10.000000,0.000000 0.000000,0.000000 10.000000,0.000000 0.000000,0.000000 0.000000,0.000000 0.000000,0.000000 0.000000,0.000000 0.000000,0.000000-1.000000,0.000000 1.000000,0.000000-10.000000,0.000000 1.000000,0.000000 8.000000,0.000000 1.000000,0.000000-19.000000,0.000000-1.000000,0.000000 0.000000,0.000000 0.000000,-10.000000 0.000000,0.000000 0.000000,10.000000-30.000000,0.000000 0.000000,0.000000 0.000000,0.000000 0.000000,0.000000 0.000000,0.000000 0.000000,0.000000-1.000000,0.000000 1.000000,10.000000-10.000000,0.000000 1.000000,1.000000-1.000000,-1.000000 0.000000,-10.000000 0.000000,0.000000 0.000000,9.000000 0.000000,2.000000 0.000000,-1.000000-1.000000,0.000000 1.000000,9.000000 0.000000,1.000000 1.000000,-9.000000 8.000000,-1.000000 1.000000,-1.000000 0.000000,2.000000 1.000000,-1.000000 9.000000,0.000000 0.000000,0.000000 0.000000,-1.000000 0.000000,1.000000 10.000000,0.000000 0.000000,1.000000 0.000000,-1.000000 0.000000,-1.000000 0.000000,2.000000 0.000000,-11.000000 10.000000,0.000000 0.000000,0.000000 0.000000,0.000000 0.000000,10.000000 9.000000,0.000000 1.000000,-10.000000-9.000000,0.000000-1.000000,0.000000 10.000000,0.000000 0.000000,0.000000-1.000000,0.000000 1.000000,0.000000 0.000000,0.000000 1.000000,0.000000 8.000000,0.000000 1.000000,0.000000-10.000000,0.000000 1.000000,0.000000-1.000000,0.000000 0.000000,0.000000-10.000000,0.000000-1.000000,0.000000 11.000000,0.000000 1.000000,0.000000-11.000000,0.000000 0.000000,0.000000 0.000000,0.000000 0.000000,10.000000-30.000000,-1.000000 0.000000,1.000000 10.000000,0.000000 0.000000,1.000000-10.000000,-1.000000 0.000000,-1.000000 0.000000,2.000000 0.000000,-1.000000-10.000000,0.000000 0.000000,9.000000 10.000000,1.000000 0.000000,-9.000000-1.000000,-1.000000 1.000000,10.000000-10.000000,0.000000 1.000000,-10.000000 8.000000,-1.000000 1.000000,1.000000 0.000000,0.000000 1.000000,1.000000 9.000000,-1.000000 0.000000,-1.000000-11.000000,2.000000 1.000000,-1.000000 11.000000,0.000000-1.000000,-10.000000 0.000000,0.000000 0.000000,10.000000 10.000000,-1.000000 0.000000,-9.000000 10.000000,0.000000 0.000000,0.000000 0.000000,0.000000-1.000000,10.000000 2.000000,0.000000-1.000000,-10.000000 0.000000,0.000000 0.000000,0.000000 10.000000,0.000000 0.000000,0.000000 0.000000,0.000000 0.000000,11.000000-10.000000,-1.000000 0.000000,-10.000000 10.000000,0.000000 0.000000,0.000000 0.000000,0.000000 0.000000,9.000000 0.000000,2.000000 0.000000,-11.000000 10.000000,0.000000 0.000000,0.000000-10.000000,0.000000 0.000000,0.000000-10.000000,0.000000 0.000000,0.000000 10.000000,0.000000 0.000000,0.000000-10.000000,0.000000 0.000000,10.000000 0.000000,0.000000 0.000000,-10.000000 0.000000,0.000000 0.000000,0.000000 0.000000,0.000000-1.000000,10.000000-9.000000,-1.000000 0.000000,1.000000-9.000000</inkml:trace>
</inkml:ink>
</file>

<file path=ppt/ink/ink71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28:07"/>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51679.000000 3289.000000,'21.000000'-19.000000,"-12.000000"19.000000,2.000000 0.000000,-11.000000-10.000000,0.000000 0.000000,10.000000 10.000000,0.000000 0.000000,-10.000000 10.000000,0.000000 0.000000,0.000000 10.000000,0.000000 0.000000,0.000000-10.000000,0.000000 0.000000,-10.000000 10.000000,0.000000 0.000000,10.000000 0.000000,0.000000 0.000000,0.000000 0.000000,0.000000 0.000000,0.000000-1.000000,0.000000 1.000000,0.000000 0.000000,0.000000 1.000000,0.000000-1.000000,0.000000 0.000000,10.000000 0.000000,0.000000 0.000000,-10.000000-10.000000,0.000000 0.000000,10.000000 0.000000,-1.000000 0.000000,1.000000 0.000000,0.000000 0.000000,1.000000-10.000000,-1.000000 0.000000,-1.000000 0.000000,2.000000 0.000000,-1.000000-10.000000,0.000000 0.000000,0.000000 0.000000,-1.000000 0.000000,1.000000-11.000000,0.000000 1.000000,1.000000 0.000000,-1.000000 1.000000,-1.000000-12.000000,2.000000 1.000000,-11.000000 10.000000,0.000000 1.000000,10.000000-12.000000,0.000000 1.000000,0.000000 10.000000,-1.000000 1.000000,1.000000-1.000000,0.000000 0.000000,-10.000000 0.000000,0.000000 0.000000,0.000000 10.000000,0.000000 0.000000,0.000000-10.000000,0.000000 0.000000,0.000000 10.000000,0.000000-1.000000,11.000000 11.000000</inkml:trace>
</inkml:ink>
</file>

<file path=ppt/ink/ink71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28:07"/>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52200.000000 3150.000000,'20.000000'0.000000,"-20.000000"10.000000,0.000000 0.000000,0.000000 0.000000,0.000000-1.000000,0.000000 11.000000,0.000000 1.000000,0.000000-1.000000,0.000000 0.000000,0.000000 10.000000,0.000000 0.000000,0.000000-1.000000,0.000000 1.000000,0.000000-10.000000,0.000000 1.000000,0.000000 8.000000,0.000000 1.000000,-11.000000-10.000000,2.000000 1.000000,9.000000-1.000000,0.000000 0.000000,-10.000000 0.000000,-1.000000 0.000000,11.000000 0.000000,0.000000 0.000000,-10.000000-20.000000,0.000000 0.000000,10.000000 10.000000,0.000000 0.000000,0.000000-20.000000,0.000000 0.000000,0.000000 0.000000,0.000000 0.000000,0.000000 0.000000,0.000000 0.000000,0.000000-10.000000,0.000000 0.000000,10.000000-10.000000,0.000000 0.000000,1.000000 10.000000,-1.000000 0.000000,-1.000000 0.000000,2.000000 0.000000,-1.000000-10.000000,0.000000 0.000000,0.000000 0.000000,-1.000000 0.000000,11.000000 10.000000,1.000000 0.000000,-1.000000-10.000000,0.000000 0.000000,-1.000000 10.000000,1.000000 0.000000,-9.000000 0.000000,-1.000000 0.000000,10.000000-1.000000,0.000000 1.000000,-10.000000 11.000000,-1.000000-1.000000,1.000000 0.000000,0.000000 0.000000,1.000000 0.000000,-1.000000 0.000000,-1.000000 10.000000,2.000000 0.000000,-1.000000 0.000000,0.000000 0.000000,0.000000 0.000000,-1.000000 0.000000,-9.000000 20.000000,0.000000 0.000000,0.000000 0.000000,0.000000 0.000000,0.000000 0.000000,0.000000 0.000000,0.000000-1.000000,0.000000 1.000000,0.000000 0.000000,0.000000 1.000000,0.000000-1.000000,0.000000 0.000000,0.000000 0.000000,0.000000 0.000000,0.000000 0.000000,0.000000 0.000000,0.000000-1.000000,0.000000 1.000000,0.000000 0.000000,0.000000 1.000000,0.000000-11.000000,0.000000 0.000000,0.000000 9.000000,0.000000 1.000000,0.000000 0.000000,0.000000 1.000000,0.000000-1.000000,0.000000 0.000000,0.000000-10.000000,0.000000-1.000000,0.000000 2.000000,0.000000-1.000000,0.000000 0.000000,0.000000 0.000000,0.000000 0.000000,0.000000 0.000000,0.000000-20.000000,0.000000 0.000000,10.000000 0.000000</inkml:trace>
</inkml:ink>
</file>

<file path=ppt/ink/ink71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28:08"/>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52879.000000 3150.000000,'21.000000'0.000000,"-21.000000"10.000000,0.000000 0.000000,-10.000000 10.000000,-1.000000 0.000000,11.000000 0.000000,0.000000 0.000000,-10.000000-1.000000,0.000000 1.000000,10.000000 0.000000,0.000000 1.000000,0.000000 8.000000,0.000000 1.000000,0.000000-10.000000,0.000000 1.000000,0.000000-1.000000,0.000000 0.000000,10.000000 0.000000,0.000000 0.000000,1.000000 0.000000,-1.000000 0.000000,10.000000-1.000000,0.000000 1.000000,-10.000000-9.000000,-1.000000-1.000000,11.000000 0.000000,1.000000 0.000000,-12.000000-10.000000,2.000000 0.000000,9.000000 0.000000,-1.000000 0.000000,1.000000 0.000000,1.000000 0.000000,-12.000000-10.000000,2.000000 0.000000,-1.000000 0.000000,0.000000-1.000000,0.000000 2.000000</inkml:trace>
</inkml:ink>
</file>

<file path=ppt/ink/ink71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28:08"/>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52879.000000 3289.000000,'0.000000'-39.000000,"0.000000"29.000000,0.000000 0.000000,0.000000 0.000000,0.000000 0.000000,0.000000 0.000000,0.000000-1.000000,11.000000 2.000000,-1.000000-1.000000,-10.000000-10.000000,0.000000 0.000000,9.000000 10.000000,2.000000 0.000000,-1.000000 0.000000,0.000000-1.000000,0.000000 2.000000,-1.000000-1.000000,1.000000 10.000000,0.000000 0.000000,1.000000-10.000000,-1.000000 0.000000,10.000000 10.000000,0.000000 0.000000,-10.000000 0.000000,-1.000000 0.000000,1.000000 0.000000,0.000000 0.000000,1.000000 10.000000,-1.000000 0.000000,-1.000000 0.000000,2.000000-1.000000,-1.000000 11.000000,0.000000 1.000000,0.000000-11.000000,-1.000000 0.000000,1.000000 9.000000,0.000000 1.000000,-10.000000 0.000000,0.000000 1.000000,0.000000-1.000000,0.000000 0.000000,0.000000-10.000000,0.000000-1.000000,0.000000 2.000000,0.000000-1.000000,-10.000000 0.000000,0.000000 0.000000,1.000000 0.000000,-1.000000 0.000000,0.000000 0.000000,0.000000 0.000000,-1.000000-10.000000,2.000000 0.000000,-1.000000 0.000000,-1.000000 0.000000,1.000000 10.000000</inkml:trace>
</inkml:ink>
</file>

<file path=ppt/ink/ink7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55:09"/>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18971.000000 18095.000000,'0.000000'-22.000000,"-11.000000"22.000000,0.000000 0.000000,11.000000-11.000000,0.000000 0.000000,-11.000000 11.000000,0.000000 0.000000,11.000000-11.000000,0.000000 0.000000,-12.000000 11.000000,1.000000 0.000000,0.000000 0.000000,0.000000 0.000000,0.000000 0.000000,0.000000 0.000000,0.000000 0.000000,-1.000000 0.000000,1.000000 11.000000,0.000000 0.000000,0.000000 11.000000,0.000000 0.000000,0.000000 12.000000,0.000000-1.000000,0.000000 1.000000,-1.000000-1.000000,1.000000 12.000000,0.000000-1.000000,11.000000 1.000000,0.000000-1.000000,0.000000 1.000000,0.000000-1.000000,0.000000 1.000000,0.000000-1.000000,22.000000-10.000000,1.000000-1.000000,-1.000000 0.000000,0.000000 1.000000,12.000000-12.000000,-1.000000 0.000000,0.000000 1.000000,1.000000-1.000000,-1.000000-11.000000,1.000000 0.000000,-12.000000 0.000000,0.000000 0.000000,0.000000-11.000000,1.000000 0.000000,-1.000000 12.000000,0.000000-1.000000,0.000000-11.000000,1.000000 0.000000,-12.000000 0.000000,0.000000 0.000000,0.000000 0.000000,0.000000 0.000000,0.000000 0.000000</inkml:trace>
</inkml:ink>
</file>

<file path=ppt/ink/ink72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28:09"/>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54020.000000 3330.000000,'20.000000'0.000000,"-10.000000"0.000000,-1.000000 0.000000,11.000000 0.000000,1.000000 0.000000,-12.000000 10.000000,2.000000 0.000000,-22.000000 0.000000,2.000000 0.000000,-1.000000 0.000000,-1.000000-1.000000,1.000000-9.000000,0.000000 0.000000,1.000000 11.000000,-1.000000-1.000000,0.000000-10.000000,0.000000 0.000000,-1.000000 0.000000,2.000000 0.000000,-1.000000 10.000000,-1.000000 0.000000,1.000000-10.000000,0.000000 0.000000,1.000000 0.000000,-1.000000 0.000000,0.000000 0.000000,0.000000 0.000000,-1.000000 0.000000,2.000000 0.000000,9.000000-10.000000,0.000000 0.000000,9.000000 0.000000,2.000000-1.000000,-1.000000 2.000000,0.000000-1.000000,0.000000-10.000000,-1.000000 0.000000,11.000000 10.000000,1.000000 0.000000,-12.000000 0.000000,2.000000-1.000000,9.000000 2.000000,-1.000000-1.000000,-9.000000 0.000000,0.000000 0.000000,1.000000 0.000000,-1.000000 0.000000,-1.000000 0.000000,2.000000 0.000000,-1.000000 10.000000,0.000000 0.000000,0.000000 0.000000,-1.000000 0.000000,1.000000 0.000000,0.000000 0.000000,1.000000 0.000000,-1.000000 0.000000,-1.000000 20.000000,2.000000 0.000000,-1.000000-10.000000,0.000000 0.000000,0.000000 0.000000,-1.000000-1.000000,1.000000 2.000000,0.000000-1.000000,-10.000000 0.000000,0.000000 0.000000,21.000000 0.000000,-1.000000 0.000000,-20.000000 0.000000,0.000000 0.000000,10.000000 0.000000,0.000000-1.000000,0.000000 2.000000,-1.000000-1.000000,1.000000-10.000000,0.000000 0.000000,1.000000 0.000000,-1.000000 0.000000,-1.000000 10.000000,2.000000 0.000000,-1.000000-10.000000</inkml:trace>
</inkml:ink>
</file>

<file path=ppt/ink/ink72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28:09"/>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54920.000000 3189.000000,'20.000000'-19.000000,"-10.000000"19.000000,-1.000000 0.000000,-9.000000-10.000000,0.000000 0.000000,-9.000000 10.000000,-1.000000 0.000000,-10.000000 0.000000,0.000000 0.000000,-1.000000 10.000000,1.000000 0.000000,-10.000000-10.000000,1.000000 0.000000,8.000000 0.000000,1.000000 0.000000,-10.000000 10.000000,1.000000-1.000000,8.000000-9.000000,1.000000 0.000000,-10.000000 0.000000,1.000000 0.000000,8.000000 0.000000,1.000000 0.000000,11.000000 11.000000</inkml:trace>
</inkml:ink>
</file>

<file path=ppt/ink/ink72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28:10"/>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54659.000000 2889.000000,'20.000000'0.000000,"-20.000000"11.000000,0.000000-1.000000,0.000000 0.000000,0.000000 0.000000,0.000000 0.000000,0.000000 0.000000,11.000000 0.000000,-1.000000 0.000000,-10.000000 0.000000,0.000000-1.000000,9.000000 11.000000,2.000000 1.000000,-11.000000-1.000000,0.000000 0.000000,10.000000 0.000000,0.000000 0.000000,-10.000000 10.000000,0.000000 0.000000,0.000000-10.000000,0.000000 0.000000,0.000000 0.000000,0.000000 0.000000,10.000000-1.000000,-1.000000 1.000000,-9.000000-9.000000,0.000000-1.000000,0.000000 0.000000,0.000000 0.000000,0.000000 0.000000,0.000000 0.000000,10.000000 0.000000,0.000000 0.000000,-10.000000 0.000000,0.000000-1.000000,11.000000-9.000000,-1.000000 0.000000,-1.000000 0.000000</inkml:trace>
</inkml:ink>
</file>

<file path=ppt/ink/ink72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28:10"/>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55340.000000 3150.000000,'19.000000'0.000000,"-9.000000"0.000000,0.000000 0.000000,1.000000-10.000000,-1.000000 0.000000,-1.000000 10.000000,2.000000 0.000000,-11.000000-10.000000,0.000000 0.000000,-20.000000 10.000000,-1.000000 0.000000,1.000000 0.000000,1.000000 0.000000,-12.000000 10.000000,1.000000 0.000000,10.000000-10.000000,1.000000 0.000000,-12.000000 10.000000,1.000000 0.000000,1.000000-10.000000,-1.000000 0.000000,10.000000 0.000000,-1.000000 0.000000,1.000000 10.000000,1.000000 0.000000,-1.000000-10.000000,0.000000 0.000000,10.000000 0.000000</inkml:trace>
</inkml:ink>
</file>

<file path=ppt/ink/ink72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28:10"/>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55159.000000 2810.000000,'20.000000'0.000000,"-9.000000"0.000000,-1.000000 0.000000,-1.000000 0.000000,2.000000 0.000000,-1.000000 0.000000,0.000000 0.000000,-10.000000 20.000000,0.000000 0.000000,10.000000-10.000000,-1.000000 0.000000,-9.000000 20.000000,0.000000 0.000000,0.000000-1.000000,0.000000 1.000000,0.000000 0.000000,0.000000 1.000000,0.000000-1.000000,0.000000 0.000000,0.000000 0.000000,0.000000 0.000000,0.000000 0.000000,0.000000 0.000000,-9.000000-1.000000,-1.000000 1.000000,10.000000-19.000000,0.000000-1.000000,0.000000 10.000000,0.000000 0.000000,0.000000-10.000000,0.000000 0.000000,0.000000 0.000000,0.000000-1.000000,10.000000-9.000000,-1.000000 0.000000,1.000000 0.000000,0.000000 0.000000,1.000000 0.000000</inkml:trace>
</inkml:ink>
</file>

<file path=ppt/ink/ink72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28:11"/>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55700.000000 3210.000000,'20.000000'0.000000,"-20.000000"10.000000,0.000000 0.000000,10.000000-10.000000,0.000000 0.000000,-10.000000 10.000000,0.000000 0.000000,0.000000 0.000000,0.000000 0.000000,0.000000 0.000000,0.000000-1.000000,-10.000000 2.000000,0.000000-1.000000,-1.000000 0.000000,2.000000 0.000000,-1.000000-10.000000,-1.000000 0.000000,1.000000 10.000000,0.000000 0.000000,1.000000-10.000000,-1.000000 0.000000,0.000000 10.000000,0.000000 0.000000,-1.000000-10.000000,2.000000 0.000000,-1.000000 0.000000,-1.000000 0.000000,11.000000-10.000000,0.000000 0.000000,0.000000 0.000000,0.000000 0.000000,11.000000-11.000000,-1.000000 1.000000,-1.000000 0.000000,2.000000 1.000000,9.000000-1.000000,-1.000000 0.000000,-9.000000 10.000000,0.000000-1.000000,11.000000 2.000000,-1.000000-1.000000,-10.000000 0.000000,0.000000 0.000000,0.000000 0.000000,-1.000000 0.000000,11.000000 10.000000,1.000000 0.000000,-12.000000 0.000000,2.000000 0.000000,-1.000000 0.000000,0.000000 0.000000,0.000000 10.000000,-1.000000 0.000000,-9.000000 0.000000,0.000000 0.000000,10.000000 10.000000,0.000000 0.000000,1.000000-10.000000,-1.000000 0.000000,-10.000000 0.000000,0.000000 0.000000,9.000000 0.000000,2.000000 0.000000,-1.000000 0.000000</inkml:trace>
</inkml:ink>
</file>

<file path=ppt/ink/ink72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28:11"/>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56200.000000 3189.000000,'20.000000'-19.000000,"-10.000000"-1.000000,0.000000 0.000000,0.000000 10.000000,-1.000000 0.000000,1.000000-10.000000,0.000000 0.000000,1.000000 10.000000,-1.000000 0.000000,-10.000000 0.000000,0.000000 0.000000,0.000000 0.000000,0.000000 0.000000,-10.000000 10.000000,-1.000000 0.000000,-9.000000 10.000000,1.000000 0.000000,-1.000000 10.000000,0.000000 0.000000,-1.000000-10.000000,1.000000-1.000000,1.000000 11.000000,-1.000000 1.000000,0.000000-1.000000,-1.000000 0.000000,11.000000-10.000000,0.000000-1.000000,1.000000 11.000000,-1.000000 1.000000,0.000000-11.000000,0.000000 0.000000,10.000000 9.000000,0.000000 1.000000,0.000000-9.000000,0.000000-1.000000,0.000000 0.000000,0.000000 0.000000,10.000000 0.000000,0.000000 0.000000,0.000000-10.000000,-1.000000 0.000000,22.000000 10.000000,-1.000000 0.000000,-10.000000-10.000000,-1.000000 0.000000,12.000000 0.000000,-1.000000 0.000000,0.000000 0.000000,-1.000000 0.000000,1.000000 0.000000,1.000000 0.000000,-1.000000-10.000000,0.000000 0.000000,-10.000000 10.000000</inkml:trace>
</inkml:ink>
</file>

<file path=ppt/ink/ink72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28:12"/>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56479.000000 2670.000000,'0.000000'-20.000000,"0.000000"10.000000,0.000000 0.000000,0.000000-11.000000,0.000000 1.000000,0.000000 11.000000,0.000000-1.000000,0.000000 0.000000,0.000000 0.000000,0.000000 0.000000,0.000000 0.000000,0.000000 0.000000,0.000000 0.000000,11.000000 0.000000,-1.000000-1.000000,-10.000000 2.000000,0.000000-1.000000,9.000000 10.000000,2.000000 0.000000,-11.000000 10.000000,0.000000-1.000000,0.000000 2.000000,0.000000-1.000000,0.000000 10.000000,0.000000 0.000000,0.000000 10.000000,0.000000 0.000000,0.000000 0.000000,0.000000 0.000000,0.000000 10.000000,0.000000 0.000000,0.000000 0.000000,0.000000 0.000000,0.000000 0.000000,0.000000 0.000000,0.000000 0.000000,0.000000-1.000000,0.000000 2.000000,0.000000-1.000000,0.000000-10.000000,0.000000 0.000000,0.000000-1.000000,0.000000 1.000000,10.000000-10.000000,0.000000 1.000000,-10.000000-1.000000,0.000000 0.000000,10.000000-10.000000,-1.000000-1.000000,-9.000000-18.000000,0.000000-1.000000,0.000000 0.000000,0.000000 0.000000,0.000000 0.000000,0.000000 0.000000,0.000000 0.000000,0.000000 0.000000,0.000000-10.000000,0.000000 0.000000,0.000000 10.000000,0.000000 0.000000,0.000000-10.000000,0.000000 0.000000,10.000000-10.000000,0.000000 0.000000,-10.000000 10.000000,0.000000 0.000000,11.000000-10.000000,-1.000000 0.000000,-1.000000-1.000000,2.000000 1.000000,-11.000000 10.000000,0.000000 1.000000,10.000000-1.000000,0.000000 0.000000,0.000000 10.000000,-1.000000-1.000000,1.000000 2.000000,0.000000-1.000000,1.000000 0.000000,-1.000000 0.000000,-1.000000 10.000000,2.000000 0.000000,-1.000000 10.000000,0.000000 0.000000,-10.000000 10.000000,0.000000 0.000000,0.000000 0.000000,0.000000 0.000000,10.000000-1.000000,-1.000000 1.000000,-9.000000 10.000000,0.000000 1.000000,0.000000-1.000000,0.000000 0.000000,0.000000 0.000000,0.000000 0.000000,0.000000-10.000000,0.000000 0.000000,0.000000 10.000000,0.000000 0.000000,0.000000-10.000000,0.000000 0.000000,0.000000-10.000000,0.000000 0.000000,0.000000 0.000000,0.000000 0.000000,0.000000 0.000000,0.000000 0.000000,10.000000-10.000000,0.000000 0.000000,1.000000-10.000000,-1.000000 0.000000,-10.000000 0.000000,0.000000 0.000000,0.000000 0.000000</inkml:trace>
</inkml:ink>
</file>

<file path=ppt/ink/ink72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28:13"/>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57020.000000 2730.000000,'20.000000'-20.000000,"-10.000000"0.000000,-1.000000 0.000000,11.000000 10.000000,1.000000 0.000000,-12.000000 0.000000,2.000000 0.000000,-1.000000 10.000000,0.000000 0.000000,-10.000000-10.000000,0.000000 0.000000,10.000000 10.000000,-1.000000 0.000000,1.000000 0.000000,0.000000 0.000000,-20.000000 10.000000,0.000000 0.000000,1.000000 10.000000,-1.000000 0.000000,0.000000-10.000000,0.000000-1.000000,-1.000000 11.000000,2.000000 1.000000,-12.000000-1.000000,1.000000 0.000000,11.000000 0.000000,-1.000000 0.000000,0.000000 0.000000,0.000000 0.000000,-1.000000-10.000000,2.000000 0.000000,-1.000000 10.000000,-1.000000 0.000000,11.000000-10.000000,0.000000 0.000000,-10.000000 0.000000,0.000000 0.000000,10.000000 0.000000,0.000000 0.000000,0.000000 0.000000,0.000000-1.000000,20.000000-9.000000,1.000000 0.000000,-12.000000 0.000000,2.000000 0.000000,9.000000 0.000000,-1.000000 0.000000,1.000000 0.000000,1.000000 0.000000,-12.000000 11.000000,2.000000-1.000000,-1.000000-10.000000,0.000000 0.000000,0.000000 0.000000,-1.000000 0.000000,1.000000 10.000000,0.000000 0.000000,-10.000000 0.000000,0.000000 0.000000,0.000000 0.000000,0.000000 0.000000,0.000000 0.000000,0.000000-1.000000,0.000000 11.000000,0.000000 1.000000,-10.000000-11.000000,0.000000 0.000000,1.000000 9.000000,-1.000000 1.000000,-10.000000-9.000000,0.000000-1.000000,-1.000000 0.000000,1.000000 0.000000,1.000000 0.000000,-1.000000 0.000000,0.000000 0.000000,-1.000000 0.000000,11.000000 0.000000,0.000000-1.000000,1.000000-9.000000,-1.000000 0.000000,-10.000000 0.000000,0.000000 0.000000,10.000000 11.000000</inkml:trace>
</inkml:ink>
</file>

<file path=ppt/ink/ink72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28:15"/>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57840.000000 2470.000000,'19.000000'-20.000000,"-9.000000"10.000000,0.000000 0.000000,1.000000 0.000000,-1.000000 0.000000,-10.000000 0.000000,0.000000-1.000000,9.000000 11.000000,2.000000 0.000000,-1.000000-9.000000,0.000000-1.000000,-10.000000 20.000000,0.000000-1.000000,10.000000 2.000000,-1.000000-1.000000,-9.000000 10.000000,0.000000 0.000000,10.000000-1.000000,0.000000 1.000000,-10.000000 10.000000,0.000000 1.000000,11.000000 9.000000,-1.000000 0.000000,-10.000000 0.000000,0.000000 0.000000,9.000000 20.000000,2.000000 0.000000,-11.000000-10.000000,0.000000 0.000000,0.000000 10.000000,0.000000 0.000000,0.000000-10.000000,0.000000 0.000000,-11.000000-20.000000,2.000000 0.000000,9.000000 0.000000,0.000000 0.000000,-10.000000-20.000000,-1.000000-1.000000,11.000000-18.000000,0.000000-1.000000,0.000000-10.000000,0.000000 0.000000,11.000000-1.000000,-1.000000 1.000000,-1.000000 0.000000,2.000000 1.000000,-1.000000-21.000000,0.000000 0.000000,9.000000 0.000000,1.000000-1.000000,-9.000000 2.000000,-1.000000-1.000000,10.000000-10.000000,0.000000 0.000000,-1.000000 10.000000,1.000000 0.000000,-9.000000 10.000000,-1.000000 0.000000,10.000000 0.000000,0.000000 0.000000,-10.000000 20.000000,-1.000000-1.000000,1.000000 2.000000,0.000000-1.000000,-10.000000 20.000000,0.000000-1.000000,11.000000 2.000000,-1.000000-1.000000,-10.000000 0.000000,0.000000 0.000000,0.000000 10.000000,0.000000 0.000000,9.000000 10.000000,2.000000 0.000000,-11.000000-1.000000,0.000000 1.000000,10.000000 0.000000,0.000000 1.000000,-10.000000 9.000000,0.000000 0.000000,0.000000-11.000000,0.000000 1.000000,10.000000 0.000000,-1.000000 1.000000,-9.000000-1.000000,0.000000 0.000000,0.000000-10.000000,0.000000 0.000000,0.000000-10.000000,0.000000 0.000000,0.000000 0.000000,0.000000-1.000000,0.000000 2.000000,0.000000-1.000000,10.000000-20.000000,0.000000-1.000000,-10.000000 2.000000,0.000000-1.000000,11.000000-10.000000,-1.000000 0.000000,-1.000000-10.000000,2.000000 0.000000,-1.000000 0.000000,0.000000 0.000000,0.000000-10.000000,-1.000000 0.000000,11.000000 0.000000,1.000000 0.000000,-12.000000 0.000000,2.000000 0.000000,-1.000000 0.000000,0.000000-1.000000,0.000000 21.000000,-1.000000 1.000000,1.000000 9.000000,0.000000 0.000000,-10.000000 0.000000,0.000000 0.000000,-10.000000 30.000000,0.000000 0.000000,1.000000-1.000000,-1.000000 1.000000,10.000000 0.000000,0.000000 1.000000,0.000000 8.000000,0.000000 1.000000,0.000000 0.000000,0.000000 1.000000,0.000000-1.000000,0.000000 0.000000,0.000000 0.000000,0.000000 0.000000,10.000000 0.000000,-1.000000 0.000000,1.000000-10.000000,0.000000 0.000000,11.000000 10.000000,-1.000000 0.000000,0.000000-20.000000,-1.000000 0.000000,1.000000 0.000000,1.000000 0.000000,-1.000000 0.000000,0.000000-1.000000,-1.000000-9.000000,1.000000 0.000000,1.000000 0.000000,-1.000000 0.000000,-10.000000-9.000000,0.000000-1.000000,0.000000 0.000000,-1.000000 0.000000,1.000000 0.000000,0.000000 0.000000,-10.000000 0.000000</inkml:trace>
</inkml:ink>
</file>

<file path=ppt/ink/ink7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55:10"/>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19394.000000 18697.000000,'-22.000000'-23.000000,"22.000000"12.000000,0.000000 0.000000,22.000000 11.000000,0.000000 0.000000,-10.000000 0.000000,-1.000000 0.000000,11.000000 11.000000,0.000000 0.000000,0.000000 12.000000,1.000000-1.000000,-1.000000-11.000000,0.000000 0.000000,1.000000 0.000000,-1.000000 0.000000,0.000000 1.000000,0.000000-1.000000,1.000000 0.000000,-1.000000 0.000000,0.000000 0.000000,0.000000 0.000000,-10.000000 0.000000,-1.000000 0.000000,11.000000 1.000000,0.000000-1.000000,-22.000000 0.000000,0.000000 0.000000,0.000000 0.000000,0.000000 0.000000,0.000000 0.000000,0.000000 1.000000,-11.000000-1.000000,0.000000 0.000000,-11.000000 0.000000,-1.000000 0.000000,1.000000 0.000000,0.000000 0.000000,-12.000000 0.000000,1.000000 1.000000,11.000000-1.000000,0.000000 0.000000,-12.000000 11.000000,1.000000 0.000000,-1.000000-10.000000,1.000000-1.000000,0.000000 11.000000,-1.000000 0.000000,12.000000 0.000000,0.000000 1.000000,-12.000000-12.000000,1.000000 0.000000,11.000000 0.000000,-1.000000 0.000000,1.000000 12.000000,0.000000-1.000000,11.000000-11.000000,-1.000000 0.000000,1.000000-11.000000,0.000000 0.000000,0.000000 11.000000,0.000000 0.000000,0.000000-11.000000,0.000000 0.000000,22.000000 0.000000,0.000000 0.000000,0.000000-22.000000,0.000000 0.000000,0.000000 0.000000,0.000000-1.000000,1.000000 1.000000,-1.000000 0.000000,11.000000-12.000000,0.000000 1.000000,-11.000000 11.000000,1.000000-1.000000,10.000000-10.000000,0.000000 0.000000,-11.000000 10.000000,0.000000 1.000000,0.000000 0.000000,1.000000 0.000000,-1.000000-1.000000,0.000000 1.000000,0.000000 11.000000,0.000000 0.000000,-11.000000-12.000000,0.000000 1.000000,11.000000 11.000000</inkml:trace>
</inkml:ink>
</file>

<file path=ppt/ink/ink73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28:15"/>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58659.000000 2750.000000,'0.000000'-20.000000,"0.000000"10.000000,0.000000 0.000000,0.000000 0.000000,0.000000-1.000000,0.000000 2.000000,0.000000-1.000000,0.000000 0.000000,0.000000 0.000000,10.000000 0.000000,0.000000 0.000000,1.000000 0.000000,-1.000000 0.000000,-1.000000 0.000000,2.000000-1.000000,-1.000000 11.000000,0.000000 0.000000,9.000000-9.000000,1.000000-1.000000,1.000000 10.000000,-1.000000 0.000000,-10.000000 0.000000,0.000000 0.000000,9.000000 0.000000,1.000000 0.000000,-9.000000 0.000000,-1.000000 0.000000,-1.000000 10.000000,2.000000-1.000000,-11.000000 2.000000,0.000000-1.000000,0.000000 10.000000,0.000000 0.000000,-11.000000-10.000000,2.000000 0.000000,-1.000000 10.000000,-1.000000 0.000000,-18.000000 0.000000,-1.000000 0.000000,19.000000-1.000000,2.000000 1.000000,-21.000000 0.000000,0.000000 1.000000,20.000000-11.000000,0.000000 0.000000,-10.000000 9.000000,-1.000000 1.000000,11.000000-9.000000,0.000000-1.000000,1.000000 0.000000,-1.000000 0.000000,20.000000-10.000000</inkml:trace>
</inkml:ink>
</file>

<file path=ppt/ink/ink73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28:15"/>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59120.000000 2910.000000,'20.000000'20.000000,"-20.000000"-10.000000,0.000000 0.000000,10.000000 0.000000,-1.000000 0.000000,-9.000000 0.000000,0.000000-1.000000,0.000000 11.000000,0.000000 1.000000,0.000000-11.000000,0.000000 0.000000,0.000000 9.000000,0.000000 1.000000,0.000000-9.000000,0.000000-1.000000,0.000000 0.000000,0.000000 0.000000,-9.000000-10.000000,-1.000000 0.000000,0.000000 10.000000,0.000000 0.000000,-10.000000-10.000000,-1.000000 0.000000,11.000000 0.000000,0.000000 0.000000,1.000000 0.000000,-1.000000 0.000000,10.000000-10.000000,0.000000 0.000000,-10.000000 0.000000,0.000000 0.000000,10.000000 0.000000,0.000000-1.000000,0.000000-9.000000,0.000000 1.000000,0.000000-1.000000,0.000000 0.000000,0.000000 0.000000,0.000000 0.000000,10.000000-10.000000,0.000000 0.000000,0.000000 0.000000,-1.000000 0.000000,1.000000 10.000000,0.000000 0.000000,11.000000 10.000000,-1.000000-1.000000,-10.000000 2.000000,0.000000-1.000000,9.000000 0.000000,1.000000 0.000000,-9.000000 10.000000,-1.000000 0.000000,-1.000000 0.000000,2.000000 0.000000,-1.000000 19.000000,0.000000 1.000000,0.000000-9.000000,-1.000000-1.000000,1.000000 10.000000,0.000000 0.000000,1.000000-1.000000,-1.000000 1.000000,-1.000000-9.000000,2.000000-1.000000,-1.000000 10.000000,0.000000 0.000000,-10.000000-10.000000,0.000000 0.000000,0.000000 10.000000,0.000000 0.000000,10.000000-10.000000,-1.000000 0.000000,-9.000000 0.000000,0.000000 0.000000,10.000000 9.000000</inkml:trace>
</inkml:ink>
</file>

<file path=ppt/ink/ink73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28:16"/>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59540.000000 3110.000000,'0.000000'-21.000000,"10.000000"12.000000,-1.000000-1.000000,-9.000000-10.000000,0.000000 0.000000,10.000000 10.000000,0.000000 0.000000,-10.000000-10.000000,0.000000 0.000000,0.000000-10.000000,0.000000 0.000000,11.000000 0.000000,-1.000000 0.000000,-10.000000-1.000000,0.000000 1.000000,0.000000-9.000000,0.000000-1.000000,9.000000 0.000000,2.000000 0.000000,-11.000000 0.000000,0.000000 0.000000,0.000000 9.000000,0.000000 1.000000,0.000000 21.000000,0.000000-1.000000,0.000000-10.000000,0.000000 0.000000,10.000000 20.000000,0.000000 0.000000,-10.000000 10.000000,0.000000 0.000000,10.000000 9.000000,-1.000000 1.000000,-9.000000 0.000000,0.000000 1.000000,0.000000-1.000000,0.000000 0.000000,0.000000 10.000000,0.000000 0.000000,0.000000 10.000000,0.000000 0.000000,0.000000-10.000000,0.000000 0.000000,0.000000 10.000000,0.000000 0.000000,0.000000-10.000000,0.000000 0.000000,0.000000 10.000000,0.000000-1.000000,0.000000-9.000000,0.000000 1.000000,0.000000-12.000000,0.000000 1.000000,0.000000 10.000000,0.000000 1.000000,0.000000-21.000000,0.000000 0.000000,10.000000 10.000000,0.000000 0.000000,1.000000-20.000000,-1.000000 0.000000,-1.000000 0.000000,2.000000 0.000000,-1.000000-10.000000</inkml:trace>
</inkml:ink>
</file>

<file path=ppt/ink/ink73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28:16"/>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60300.000000 2630.000000,'20.000000'0.000000,"0.000000"0.000000,-1.000000 0.000000,-9.000000 0.000000,0.000000 0.000000,-10.000000 10.000000,0.000000 0.000000,-20.000000 0.000000,1.000000 0.000000,-12.000000 0.000000,1.000000-1.000000,10.000000 2.000000,1.000000-1.000000,-12.000000 0.000000,1.000000 0.000000,1.000000 0.000000,-1.000000 0.000000,10.000000-10.000000,-1.000000 0.000000,1.000000 10.000000,1.000000 0.000000,-1.000000 0.000000,0.000000-1.000000,-1.000000-9.000000,1.000000 0.000000,11.000000 0.000000,-1.000000 0.000000,0.000000 0.000000,0.000000 0.000000,-1.000000 0.000000</inkml:trace>
</inkml:ink>
</file>

<file path=ppt/ink/ink73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28:17"/>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60079.000000 2489.000000,'21.000000'0.000000,"-12.000000"0.000000,2.000000 0.000000,-1.000000-9.000000,0.000000-1.000000,0.000000 10.000000,-1.000000 0.000000,1.000000 10.000000,0.000000-1.000000,-10.000000 2.000000,0.000000-1.000000,0.000000 20.000000,0.000000 0.000000,0.000000-10.000000,0.000000 0.000000,0.000000 10.000000,0.000000 0.000000,0.000000 10.000000,0.000000 0.000000,0.000000 0.000000,0.000000 0.000000,-10.000000-11.000000,0.000000 1.000000,10.000000 0.000000,0.000000 1.000000,0.000000-1.000000,0.000000 0.000000,0.000000-10.000000,0.000000 0.000000,0.000000-1.000000,0.000000 1.000000,0.000000-9.000000,0.000000-1.000000,10.000000-10.000000,0.000000 0.000000,1.000000-10.000000,-1.000000-1.000000,-10.000000 2.000000,0.000000-1.000000,0.000000-10.000000,0.000000 0.000000,9.000000-1.000000,2.000000 1.000000,-11.000000-10.000000,0.000000 1.000000,10.000000-11.000000,0.000000 0.000000,0.000000 9.000000,-1.000000 1.000000,1.000000-9.000000,0.000000-1.000000,1.000000 10.000000,-1.000000 0.000000,-1.000000-10.000000,2.000000 0.000000,-1.000000 20.000000,0.000000 0.000000,0.000000-10.000000,-1.000000 0.000000,1.000000 10.000000,0.000000 0.000000,1.000000 10.000000,-1.000000 0.000000,-10.000000 0.000000,0.000000-1.000000,9.000000 11.000000,2.000000 0.000000,-1.000000 11.000000,0.000000-1.000000,-10.000000 0.000000,0.000000 0.000000,0.000000 0.000000,0.000000 0.000000,10.000000 0.000000,-1.000000 0.000000,-9.000000 10.000000,0.000000 0.000000,0.000000-10.000000,0.000000 0.000000,0.000000 10.000000,0.000000 0.000000,10.000000 10.000000,0.000000 0.000000,-10.000000-1.000000,0.000000 1.000000,0.000000 0.000000,0.000000 1.000000,0.000000-1.000000,0.000000 0.000000,0.000000 0.000000,0.000000 0.000000,0.000000 10.000000,0.000000 0.000000,0.000000-10.000000,0.000000 0.000000,0.000000-10.000000,0.000000 0.000000,0.000000-1.000000,0.000000 1.000000,0.000000 0.000000,0.000000 1.000000,11.000000-21.000000,-1.000000 0.000000,-10.000000-10.000000,0.000000 0.000000,9.000000-10.000000,2.000000 0.000000,-1.000000 10.000000,0.000000 0.000000,-10.000000-21.000000,0.000000 1.000000,10.000000 10.000000,-1.000000 1.000000,1.000000-12.000000,0.000000 1.000000,1.000000 0.000000,-1.000000 1.000000,-1.000000-1.000000,2.000000 0.000000,-1.000000 10.000000,0.000000 0.000000,0.000000 10.000000,-1.000000 0.000000,-9.000000-10.000000,0.000000 0.000000,10.000000 20.000000,0.000000 0.000000,-10.000000 20.000000,0.000000 0.000000,0.000000 0.000000,0.000000 0.000000,0.000000 10.000000,0.000000 0.000000,0.000000-10.000000,0.000000 0.000000,0.000000 10.000000,0.000000 0.000000,0.000000-10.000000,0.000000 0.000000,-10.000000-1.000000,0.000000 1.000000,10.000000 0.000000,0.000000 1.000000,0.000000-1.000000,0.000000 0.000000,0.000000-10.000000,0.000000-1.000000,0.000000 2.000000,0.000000-1.000000,10.000000 0.000000,0.000000 0.000000,1.000000-10.000000,-1.000000 0.000000,-1.000000-10.000000,2.000000 0.000000,-1.000000 0.000000</inkml:trace>
</inkml:ink>
</file>

<file path=ppt/ink/ink73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28:17"/>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61079.000000 2550.000000,'21.000000'0.000000,"-21.000000"-10.000000,0.000000 0.000000,9.000000 10.000000,2.000000 0.000000,-1.000000-10.000000,0.000000 0.000000,0.000000 10.000000,-1.000000 0.000000,-9.000000-10.000000,0.000000-1.000000,0.000000 22.000000,0.000000-1.000000,0.000000 10.000000,0.000000 0.000000,0.000000-1.000000,0.000000 1.000000,0.000000 0.000000,0.000000 1.000000,-9.000000-1.000000,-1.000000 0.000000,10.000000 0.000000,0.000000 0.000000,-10.000000 0.000000,0.000000 0.000000,-1.000000-1.000000,2.000000 1.000000,-1.000000 0.000000,-1.000000 1.000000,1.000000-11.000000,0.000000 0.000000,1.000000 0.000000,-1.000000 0.000000,0.000000-10.000000,0.000000 0.000000,-1.000000 0.000000,2.000000 0.000000,-1.000000 0.000000,-1.000000 0.000000,1.000000 0.000000,0.000000 0.000000,1.000000-10.000000,-1.000000 0.000000,10.000000-10.000000,0.000000 0.000000,-10.000000 0.000000,0.000000 0.000000,-1.000000 0.000000,2.000000 0.000000,9.000000-1.000000,0.000000 1.000000,-10.000000 0.000000,-1.000000 1.000000,11.000000 9.000000,0.000000 0.000000,0.000000-11.000000,0.000000 1.000000,-10.000000 11.000000,0.000000-1.000000,10.000000 0.000000,0.000000 0.000000,0.000000 0.000000,0.000000 0.000000,10.000000 10.000000,0.000000 0.000000,1.000000 0.000000,-1.000000 0.000000,-10.000000 10.000000,0.000000 0.000000,9.000000-10.000000,2.000000 0.000000,-1.000000 19.000000,0.000000 1.000000,-10.000000-9.000000,0.000000-1.000000,10.000000 10.000000,-1.000000 0.000000,1.000000-1.000000,0.000000 1.000000,-10.000000 10.000000,0.000000 1.000000,11.000000-1.000000,-1.000000 0.000000,-10.000000 10.000000,0.000000-1.000000,0.000000 2.000000,0.000000-1.000000,0.000000 0.000000,0.000000 0.000000,0.000000-10.000000,0.000000 0.000000,-10.000000 0.000000,-1.000000 0.000000,1.000000 0.000000,0.000000 0.000000,1.000000-10.000000,-1.000000 0.000000,-10.000000 0.000000,0.000000 0.000000,-1.000000-10.000000,1.000000 0.000000,1.000000-10.000000,-1.000000 0.000000,0.000000 10.000000,-1.000000 0.000000,1.000000-10.000000,1.000000 0.000000,-12.000000 0.000000,1.000000 0.000000,20.000000 0.000000,0.000000 0.000000,-9.000000 0.000000</inkml:trace>
</inkml:ink>
</file>

<file path=ppt/ink/ink73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28:20"/>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62240.000000 2689.000000,'19.000000'-19.000000,"-9.000000"19.000000,0.000000 0.000000,1.000000-10.000000,-1.000000 0.000000,-1.000000 0.000000,2.000000 0.000000,-11.000000 0.000000,0.000000 0.000000,-11.000000 10.000000,2.000000 0.000000,-12.000000 0.000000,1.000000 0.000000,11.000000 0.000000,-1.000000 0.000000,0.000000 10.000000,0.000000 0.000000,-10.000000-10.000000,-1.000000 0.000000,1.000000 20.000000,1.000000 0.000000,-1.000000-10.000000,0.000000-1.000000,10.000000 2.000000,-1.000000-1.000000,-9.000000 10.000000,1.000000 0.000000,-1.000000-1.000000,0.000000 1.000000,10.000000-9.000000,-1.000000-1.000000,1.000000 10.000000,0.000000 0.000000,1.000000-1.000000,-1.000000 1.000000,10.000000 0.000000,0.000000 1.000000,-10.000000-11.000000,0.000000 0.000000,10.000000 9.000000,0.000000 1.000000,0.000000-9.000000,0.000000-1.000000,0.000000 0.000000,0.000000 0.000000,10.000000 0.000000,0.000000 0.000000,0.000000 0.000000,-1.000000 0.000000,1.000000-10.000000,0.000000 0.000000,1.000000 10.000000,-1.000000-1.000000,10.000000-9.000000,0.000000 0.000000,-10.000000 0.000000,-1.000000 0.000000,11.000000 0.000000,1.000000 0.000000,-1.000000-9.000000,0.000000-1.000000,-10.000000 10.000000,-1.000000 0.000000,11.000000-10.000000,1.000000 0.000000,-1.000000 0.000000,0.000000 0.000000,-10.000000 0.000000</inkml:trace>
</inkml:ink>
</file>

<file path=ppt/ink/ink73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28:20"/>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62679.000000 2689.000000,'0.000000'-19.000000,"11.000000"9.000000,-1.000000 0.000000,-10.000000 0.000000,0.000000 0.000000,0.000000 0.000000,0.000000 0.000000,9.000000 0.000000,2.000000-1.000000,-22.000000 11.000000,2.000000 0.000000,-1.000000 0.000000,-1.000000 0.000000,1.000000 20.000000,0.000000 1.000000,1.000000-1.000000,-1.000000 0.000000,0.000000 0.000000,0.000000 0.000000,-1.000000 0.000000,2.000000 0.000000,-1.000000-1.000000,-1.000000 1.000000,1.000000 0.000000,0.000000 1.000000,10.000000-1.000000,0.000000 0.000000,0.000000 0.000000,0.000000 0.000000,0.000000 0.000000,0.000000 0.000000,0.000000-1.000000,0.000000 1.000000,0.000000-9.000000,0.000000-1.000000,10.000000 0.000000,0.000000 0.000000,11.000000 10.000000,-1.000000 0.000000,-10.000000-10.000000,0.000000-1.000000,9.000000-9.000000,1.000000 0.000000,1.000000 11.000000,-1.000000-1.000000,0.000000-10.000000,-1.000000 0.000000,1.000000 0.000000,1.000000 0.000000,-12.000000 0.000000,2.000000 0.000000,9.000000-10.000000,-1.000000-1.000000,-9.000000 2.000000</inkml:trace>
</inkml:ink>
</file>

<file path=ppt/ink/ink73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28:20"/>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62720.000000 2670.000000,'0.000000'-40.000000,"0.000000"30.000000,0.000000 0.000000,0.000000-10.000000,0.000000 0.000000,10.000000 10.000000,0.000000 0.000000,-10.000000 0.000000,0.000000 0.000000,10.000000 10.000000,-1.000000 0.000000,1.000000-10.000000,0.000000 0.000000,1.000000 10.000000,-1.000000 0.000000,10.000000 0.000000,0.000000 0.000000,-10.000000 0.000000,-1.000000 0.000000,1.000000 10.000000,0.000000 0.000000,-10.000000 0.000000,0.000000 0.000000,11.000000 0.000000,-1.000000 0.000000,-1.000000 10.000000,2.000000 0.000000,-11.000000 0.000000,0.000000 0.000000,0.000000-1.000000,0.000000 1.000000,0.000000 0.000000,0.000000 1.000000,0.000000-1.000000,0.000000 0.000000,0.000000 0.000000,0.000000 0.000000,0.000000 0.000000,0.000000 0.000000,-20.000000-10.000000,-1.000000 0.000000,11.000000 0.000000,0.000000-1.000000,1.000000-9.000000,-1.000000 0.000000,-10.000000 11.000000,0.000000-1.000000,10.000000-10.000000,-1.000000 0.000000,1.000000 0.000000,0.000000 0.000000,-9.000000 0.000000</inkml:trace>
</inkml:ink>
</file>

<file path=ppt/ink/ink73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28:21"/>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63020.000000 2870.000000,'20.000000'-20.000000,"-20.000000"10.000000,0.000000 0.000000,10.000000 0.000000,-1.000000 0.000000,-9.000000-10.000000,0.000000 0.000000,10.000000 0.000000,0.000000 0.000000,1.000000-10.000000,-1.000000 0.000000,-10.000000 0.000000,0.000000 0.000000,9.000000-10.000000,2.000000 0.000000,-1.000000-10.000000,0.000000 0.000000,-10.000000 10.000000,0.000000 0.000000,10.000000 20.000000,-1.000000 0.000000,-9.000000-10.000000,0.000000 0.000000,0.000000 20.000000,0.000000 0.000000,0.000000 20.000000,0.000000 0.000000,0.000000 0.000000,0.000000 0.000000,0.000000 10.000000,0.000000 0.000000,0.000000 10.000000,0.000000 0.000000,-9.000000 10.000000,-1.000000 0.000000,10.000000 0.000000,0.000000 0.000000,0.000000-11.000000,0.000000 1.000000,0.000000 11.000000,0.000000-1.000000,0.000000 0.000000,0.000000 0.000000,0.000000-10.000000,0.000000 0.000000,0.000000 0.000000,0.000000 0.000000,0.000000-10.000000,0.000000 0.000000,0.000000 0.000000,0.000000 0.000000,0.000000-1.000000,0.000000 1.000000,0.000000-9.000000,0.000000-1.000000,0.000000 0.000000,0.000000 0.000000,0.000000 0.000000,0.000000 0.000000,0.000000 0.000000,0.000000 0.000000,10.000000-10.000000,-1.000000 0.000000,-9.000000-10.000000</inkml:trace>
</inkml:ink>
</file>

<file path=ppt/ink/ink7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55:11"/>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18548.000000 19944.000000,'-22.000000'0.000000,"11.000000"0.000000,-1.000000 0.000000,1.000000 0.000000,0.000000 0.000000,0.000000 0.000000,0.000000 0.000000,0.000000 0.000000,0.000000 0.000000,0.000000 11.000000,-1.000000 0.000000,1.000000 11.000000,0.000000 0.000000,-11.000000 1.000000,0.000000-1.000000,10.000000 0.000000,1.000000 0.000000,0.000000 12.000000,0.000000-1.000000,11.000000-10.000000,0.000000-1.000000,-11.000000 11.000000,0.000000 1.000000,11.000000-12.000000,0.000000 0.000000,0.000000-11.000000,0.000000 0.000000,11.000000 12.000000,0.000000-1.000000,0.000000-11.000000,0.000000 0.000000,12.000000-11.000000,-1.000000 0.000000,0.000000 11.000000,0.000000 0.000000,-10.000000-11.000000,-1.000000 0.000000,11.000000 0.000000,0.000000 0.000000,0.000000 12.000000,1.000000-1.000000,-1.000000-11.000000,0.000000 0.000000,-11.000000 11.000000,1.000000 0.000000,-1.000000 0.000000,0.000000 0.000000,0.000000-11.000000,0.000000 0.000000,0.000000 11.000000,0.000000 1.000000,-11.000000-1.000000,0.000000 0.000000,0.000000 0.000000,0.000000 0.000000,0.000000 0.000000,0.000000 0.000000,-11.000000 0.000000,0.000000 1.000000,0.000000 10.000000,0.000000 0.000000,-11.000000-11.000000,-1.000000 0.000000,1.000000 1.000000,0.000000-1.000000,-12.000000 0.000000,1.000000 0.000000,0.000000 0.000000,-1.000000 0.000000,12.000000 0.000000,0.000000 0.000000,-12.000000 1.000000,1.000000-1.000000,-1.000000 0.000000,1.000000 0.000000,11.000000-11.000000,-1.000000 0.000000,-10.000000 11.000000,0.000000 0.000000,22.000000-11.000000,-1.000000 0.000000,1.000000 0.000000,0.000000 0.000000,11.000000-11.000000</inkml:trace>
</inkml:ink>
</file>

<file path=ppt/ink/ink74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28:21"/>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63379.000000 2650.000000,'0.000000'-80.000000,"11.000000"50.000000,-1.000000 0.000000,-10.000000-20.000000,0.000000 0.000000,0.000000 20.000000,0.000000 0.000000,9.000000-1.000000,2.000000 1.000000,-11.000000 10.000000,0.000000 1.000000,10.000000-1.000000,0.000000 0.000000,-10.000000 10.000000,0.000000-1.000000,0.000000 2.000000,0.000000-1.000000,10.000000 10.000000,-1.000000 0.000000,-9.000000 20.000000,0.000000 0.000000,0.000000 0.000000,0.000000 0.000000,10.000000 10.000000,0.000000 0.000000,-10.000000 0.000000,0.000000 0.000000,0.000000 10.000000,0.000000 0.000000,0.000000-10.000000,0.000000 0.000000,0.000000 10.000000,0.000000-1.000000,0.000000-9.000000,0.000000 1.000000,0.000000 9.000000,0.000000 0.000000,0.000000-11.000000,0.000000 1.000000,0.000000 0.000000,0.000000 1.000000,0.000000-12.000000,0.000000 1.000000,0.000000 0.000000,0.000000 1.000000,-10.000000-1.000000,0.000000 0.000000,10.000000-10.000000,0.000000-1.000000,0.000000 2.000000,0.000000-1.000000,-9.000000-10.000000,-1.000000 0.000000,10.000000 10.000000,0.000000 0.000000,-10.000000-10.000000,0.000000 0.000000,10.000000-10.000000,0.000000 0.000000,0.000000 0.000000</inkml:trace>
</inkml:ink>
</file>

<file path=ppt/ink/ink74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28:22"/>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63779.000000 2510.000000,'21.000000'-21.000000,"-12.000000"1.000000,2.000000 1.000000,9.000000 9.000000,-1.000000 0.000000,-9.000000-11.000000,0.000000 1.000000,1.000000 11.000000,-1.000000-1.000000,-1.000000 10.000000,2.000000 0.000000,-1.000000-10.000000,0.000000 0.000000,-30.000000 10.000000,0.000000 0.000000,10.000000 19.000000,-1.000000 1.000000,1.000000-9.000000,0.000000-1.000000,1.000000 10.000000,-1.000000 0.000000,-10.000000-1.000000,0.000000 1.000000,10.000000 0.000000,-1.000000 1.000000,1.000000-1.000000,0.000000 0.000000,10.000000-10.000000,0.000000-1.000000,-9.000000 11.000000,-1.000000 1.000000,0.000000-1.000000,0.000000 0.000000,10.000000 0.000000,0.000000 0.000000,0.000000-10.000000,0.000000 0.000000,0.000000 0.000000,0.000000 0.000000,0.000000 0.000000,0.000000 0.000000,0.000000 0.000000,0.000000-1.000000,20.000000-9.000000,-1.000000 0.000000,-9.000000 0.000000,0.000000 0.000000,1.000000 11.000000,-1.000000-1.000000,-1.000000-10.000000,2.000000 0.000000,-1.000000 0.000000,0.000000 0.000000,9.000000 0.000000,1.000000 0.000000,-9.000000 10.000000,-1.000000 0.000000,-1.000000-10.000000,2.000000 0.000000,-11.000000 10.000000,0.000000 0.000000,0.000000 0.000000,0.000000 0.000000,0.000000 0.000000,0.000000-1.000000,-11.000000 2.000000,2.000000-1.000000,9.000000 0.000000,0.000000 0.000000,-21.000000 0.000000,1.000000 0.000000,11.000000 0.000000,-1.000000 0.000000,0.000000 0.000000,0.000000-1.000000,-10.000000 2.000000,-1.000000-1.000000,11.000000-10.000000,0.000000 0.000000,1.000000 10.000000,-1.000000 0.000000,0.000000-10.000000,0.000000 0.000000,-1.000000 0.000000,2.000000 0.000000,-1.000000 0.000000,-1.000000 0.000000,1.000000 0.000000</inkml:trace>
</inkml:ink>
</file>

<file path=ppt/ink/ink74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28:22"/>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64300.000000 2630.000000,'20.000000'-20.000000,"-10.000000"20.000000,0.000000 0.000000,0.000000 0.000000,-1.000000 0.000000,1.000000 0.000000,0.000000 0.000000,1.000000 0.000000,-1.000000 0.000000,-1.000000 10.000000,2.000000 0.000000,-11.000000 0.000000,0.000000 0.000000,0.000000 0.000000,0.000000 0.000000,0.000000 10.000000,0.000000 0.000000,0.000000-10.000000,0.000000 0.000000,-11.000000 0.000000,2.000000 0.000000,-1.000000 0.000000,-1.000000 0.000000,1.000000 0.000000,0.000000-1.000000,1.000000-9.000000,-1.000000 0.000000,0.000000 11.000000,0.000000-1.000000,-1.000000-10.000000,2.000000 0.000000,-1.000000 0.000000,-1.000000 0.000000,1.000000 0.000000,0.000000 0.000000,10.000000-10.000000,0.000000-1.000000,0.000000 2.000000,0.000000-1.000000,0.000000 0.000000,0.000000 0.000000,0.000000 0.000000,0.000000 0.000000,0.000000 0.000000,0.000000 0.000000,10.000000-10.000000,0.000000 0.000000,1.000000 10.000000,-1.000000 0.000000,-1.000000 0.000000,2.000000 0.000000,-1.000000 0.000000,0.000000 0.000000,0.000000 10.000000,-1.000000 0.000000,1.000000-10.000000,0.000000-1.000000,1.000000 11.000000,-1.000000 0.000000,-1.000000 0.000000,2.000000 0.000000,-11.000000 11.000000,0.000000-1.000000,0.000000 0.000000,0.000000 0.000000,0.000000 0.000000,0.000000 0.000000,-11.000000 0.000000,2.000000 0.000000,9.000000 0.000000,0.000000-1.000000,-10.000000-9.000000,-1.000000 0.000000,1.000000 11.000000,0.000000-1.000000,1.000000 0.000000</inkml:trace>
</inkml:ink>
</file>

<file path=ppt/ink/ink74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28:47"/>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62179.000000 8870.000000,'21.000000'-20.000000,"-12.000000"20.000000,2.000000 0.000000,-1.000000 0.000000,0.000000 0.000000,9.000000 0.000000,1.000000 0.000000,1.000000 0.000000,-1.000000 0.000000,10.000000 0.000000,-1.000000 0.000000,1.000000 0.000000,1.000000 0.000000,9.000000 0.000000,0.000000 0.000000,-10.000000 0.000000,-1.000000 0.000000,11.000000 0.000000,0.000000 0.000000,-9.000000 10.000000,-1.000000 0.000000,-10.000000-10.000000,-1.000000 0.000000,12.000000 0.000000,-1.000000 0.000000,0.000000 10.000000,-1.000000 0.000000,-8.000000-10.000000,-1.000000 0.000000,10.000000 0.000000,-1.000000 0.000000,1.000000 10.000000,1.000000 0.000000,-12.000000-10.000000,1.000000 0.000000,20.000000 0.000000,0.000000 0.000000,-9.000000 10.000000,-1.000000 0.000000,9.000000-10.000000,2.000000 0.000000,-12.000000 0.000000,1.000000 0.000000,11.000000 10.000000,-1.000000 0.000000,0.000000-10.000000,0.000000 0.000000,-1.000000 10.000000,2.000000 0.000000,-1.000000-10.000000,-1.000000 0.000000,-9.000000 0.000000,1.000000 0.000000,-1.000000 0.000000,0.000000 0.000000,10.000000 10.000000,-1.000000 0.000000,-9.000000-10.000000,1.000000 0.000000,-1.000000 0.000000,0.000000 0.000000,10.000000 10.000000,-1.000000 0.000000,-9.000000-10.000000,1.000000 0.000000,9.000000 0.000000,0.000000 0.000000,-10.000000 0.000000,-1.000000 0.000000,1.000000 10.000000,1.000000 0.000000,9.000000-10.000000,0.000000 0.000000,-10.000000 0.000000,-1.000000 0.000000,-8.000000 0.000000,-1.000000 0.000000,19.000000 0.000000,2.000000 0.000000,-21.000000 0.000000,0.000000 0.000000,10.000000 0.000000,0.000000 0.000000,-1.000000 0.000000,1.000000 0.000000,1.000000 0.000000,-1.000000 0.000000,0.000000 0.000000,-1.000000 0.000000,1.000000 0.000000,1.000000 0.000000,-1.000000 0.000000,0.000000 0.000000,-1.000000 0.000000,1.000000 0.000000,1.000000 0.000000,-1.000000 0.000000,0.000000 0.000000,-1.000000 0.000000,1.000000 0.000000,1.000000 0.000000,-12.000000 0.000000,1.000000 0.000000,1.000000 0.000000,-1.000000 0.000000,10.000000 0.000000,-1.000000 0.000000,-8.000000 0.000000,-1.000000 0.000000,10.000000 0.000000,-1.000000 0.000000,1.000000 0.000000,1.000000 0.000000,-1.000000 0.000000,0.000000 0.000000,-1.000000 0.000000,1.000000 0.000000,1.000000 0.000000,-1.000000 0.000000,9.000000 0.000000,2.000000 0.000000,-12.000000 0.000000,1.000000 0.000000,11.000000 0.000000,-1.000000 0.000000,0.000000 0.000000,0.000000 0.000000,-10.000000 0.000000,-1.000000 0.000000,1.000000 0.000000,1.000000 0.000000,-1.000000 0.000000,0.000000 0.000000,-1.000000 0.000000,1.000000 0.000000,1.000000 10.000000,-1.000000 0.000000,-10.000000-10.000000,-1.000000 0.000000,12.000000 0.000000,-1.000000 0.000000,0.000000 0.000000,-1.000000 0.000000,1.000000 0.000000,1.000000 0.000000,-1.000000 0.000000,0.000000 0.000000,-1.000000 0.000000,1.000000 0.000000,1.000000 0.000000,-1.000000 0.000000,-10.000000 0.000000,-1.000000 0.000000,12.000000 0.000000,-1.000000 0.000000,0.000000 0.000000,-1.000000 0.000000,-8.000000 0.000000,-1.000000 0.000000,10.000000 0.000000,-1.000000 0.000000,-8.000000 0.000000,-1.000000 0.000000,10.000000 0.000000,-1.000000 0.000000,-8.000000 0.000000,-1.000000 0.000000,0.000000 0.000000,-1.000000 0.000000,12.000000 0.000000,-1.000000 0.000000,0.000000 0.000000,-1.000000 0.000000,-8.000000 0.000000,-1.000000 0.000000,10.000000 0.000000,-1.000000 0.000000,1.000000 10.000000,1.000000 0.000000,-1.000000-10.000000,0.000000 0.000000,10.000000 0.000000,-1.000000 0.000000,1.000000 0.000000,0.000000 0.000000,-9.000000 0.000000,-1.000000 0.000000,0.000000 0.000000,-1.000000 0.000000,11.000000 0.000000,0.000000 0.000000,-9.000000 0.000000,-1.000000 0.000000,0.000000 0.000000,-1.000000 0.000000,1.000000 0.000000,1.000000 0.000000,-1.000000 10.000000,0.000000 0.000000,-1.000000-10.000000,1.000000 0.000000,11.000000 0.000000,-1.000000 0.000000,-10.000000 0.000000,0.000000 0.000000,10.000000 10.000000,-1.000000 0.000000,1.000000-10.000000,0.000000 0.000000,-9.000000 0.000000,-1.000000 0.000000,9.000000 0.000000,2.000000 0.000000,-12.000000 0.000000,1.000000 0.000000,1.000000 0.000000,-1.000000 0.000000,0.000000 0.000000,-1.000000 0.000000,1.000000 0.000000,1.000000 0.000000,-12.000000 0.000000,1.000000 0.000000,10.000000 0.000000,1.000000 0.000000,9.000000 0.000000,0.000000 0.000000,-10.000000 0.000000,-1.000000 0.000000,1.000000 0.000000,1.000000 0.000000,9.000000 0.000000,0.000000 0.000000,-10.000000 0.000000,-1.000000 0.000000,11.000000 0.000000,0.000000 0.000000,-9.000000 0.000000,-1.000000 0.000000,0.000000 0.000000,-1.000000 0.000000,11.000000 0.000000,0.000000 0.000000,-9.000000 0.000000,-1.000000 0.000000,0.000000 0.000000,-1.000000 0.000000,11.000000-10.000000,0.000000 0.000000,1.000000 10.000000,-1.000000 0.000000,0.000000 0.000000,0.000000 0.000000,-1.000000 0.000000,2.000000 0.000000,-1.000000 0.000000,-1.000000 0.000000,1.000000 0.000000,0.000000 0.000000,1.000000 0.000000,-1.000000 0.000000,0.000000 0.000000,0.000000 0.000000,-10.000000 0.000000,-1.000000 0.000000,11.000000 0.000000,0.000000 0.000000,-9.000000 0.000000,-1.000000 0.000000,0.000000 0.000000,-1.000000 0.000000,11.000000 0.000000,0.000000 0.000000,1.000000 0.000000,-1.000000 0.000000,0.000000 0.000000,0.000000 0.000000,10.000000 0.000000,0.000000 0.000000,0.000000 0.000000,0.000000 0.000000,-11.000000 0.000000,2.000000 0.000000,-1.000000 0.000000,-1.000000 0.000000,1.000000-10.000000,0.000000 0.000000,-9.000000 10.000000,-1.000000 0.000000,9.000000 0.000000,2.000000 0.000000,-12.000000 0.000000,1.000000 0.000000,11.000000 0.000000,-1.000000 0.000000,0.000000 0.000000,0.000000 0.000000,10.000000 0.000000,0.000000 0.000000,-11.000000 0.000000,2.000000 0.000000,9.000000 0.000000,0.000000 0.000000,-10.000000-10.000000,-1.000000 0.000000,11.000000 10.000000,0.000000 0.000000,-10.000000 0.000000,0.000000 0.000000,1.000000 0.000000,-1.000000 0.000000,10.000000 0.000000,0.000000 0.000000,10.000000 0.000000,-1.000000 0.000000,1.000000 0.000000,0.000000 0.000000,1.000000 0.000000,-1.000000 0.000000,10.000000 0.000000,0.000000 0.000000,-20.000000 0.000000,0.000000 0.000000,10.000000 0.000000,-1.000000 0.000000,-9.000000 0.000000,0.000000 0.000000,10.000000 0.000000,0.000000 0.000000,-10.000000 0.000000,0.000000 0.000000,11.000000 0.000000,-1.000000 0.000000,-20.000000 10.000000,-1.000000 0.000000,-9.000000-10.000000,1.000000 0.000000,9.000000 0.000000,0.000000 0.000000,-10.000000 0.000000,-1.000000 0.000000,-8.000000 0.000000,-1.000000 0.000000,0.000000 0.000000,-1.000000 0.000000,1.000000 0.000000,1.000000 0.000000,-12.000000 0.000000,2.000000 0.000000,9.000000-10.000000,-1.000000 0.000000,1.000000 10.000000,1.000000 0.000000,-1.000000 0.000000,0.000000 0.000000,-10.000000 0.000000,-1.000000 0.000000,11.000000-10.000000,1.000000 0.000000,-1.000000 10.000000,0.000000 0.000000,-10.000000 0.000000,-1.000000 0.000000,11.000000-10.000000,1.000000 0.000000,-1.000000 10.000000,0.000000 0.000000,-1.000000 0.000000,1.000000 0.000000,1.000000 0.000000,-1.000000 0.000000,10.000000 0.000000,-1.000000 0.000000,1.000000 0.000000,1.000000 0.000000,-1.000000 20.000000,0.000000 0.000000,-21.000000-10.000000</inkml:trace>
</inkml:ink>
</file>

<file path=ppt/ink/ink74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28:55"/>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39700.000000 11470.000000,'0.000000'19.000000,"0.000000"-8.000000,0.000000-1.000000,9.000000-10.000000,2.000000 0.000000,-1.000000 0.000000,0.000000 0.000000,0.000000 0.000000,-1.000000 0.000000,1.000000 0.000000,0.000000 0.000000,1.000000 0.000000,-1.000000 0.000000,-1.000000 0.000000,2.000000 0.000000,9.000000-10.000000,-1.000000-1.000000,-9.000000 11.000000,0.000000 0.000000,1.000000 0.000000,-1.000000 0.000000,10.000000 0.000000,0.000000 0.000000,-10.000000-9.000000,-1.000000-1.000000,11.000000 10.000000,1.000000 0.000000,-12.000000 0.000000,2.000000 0.000000,9.000000 0.000000,-1.000000 0.000000,-9.000000 0.000000,0.000000 0.000000,11.000000 0.000000,-1.000000 0.000000,0.000000 0.000000,-1.000000 0.000000,1.000000 0.000000,1.000000 0.000000,-1.000000 0.000000,0.000000 0.000000,-1.000000 0.000000,1.000000 0.000000,1.000000 0.000000,-1.000000 0.000000,0.000000 0.000000,-1.000000 0.000000,12.000000 0.000000,-1.000000 0.000000,0.000000 0.000000,-1.000000 0.000000,1.000000 0.000000,1.000000 0.000000,-1.000000 0.000000,0.000000 0.000000,-1.000000 0.000000,1.000000 0.000000,1.000000 10.000000,-1.000000-1.000000,0.000000-9.000000,-1.000000 0.000000,1.000000 0.000000,1.000000 0.000000,9.000000 0.000000,0.000000 0.000000,-20.000000 0.000000,-1.000000 0.000000,12.000000 0.000000,-1.000000 0.000000,9.000000 11.000000,2.000000-1.000000,-12.000000-10.000000,1.000000 0.000000,1.000000 0.000000,-1.000000 0.000000,0.000000 0.000000,-1.000000 0.000000,1.000000 0.000000,1.000000 0.000000,9.000000 0.000000,0.000000 0.000000,-10.000000 0.000000,-1.000000 0.000000,1.000000 0.000000,1.000000 0.000000,9.000000 0.000000,0.000000 0.000000,-10.000000 0.000000,-1.000000 0.000000,1.000000 0.000000,1.000000 0.000000,9.000000 0.000000,0.000000 0.000000,-1.000000 0.000000,2.000000 0.000000,-1.000000 0.000000,-1.000000 0.000000,11.000000 0.000000,0.000000 0.000000,-10.000000 0.000000,0.000000 0.000000,10.000000 0.000000,0.000000 0.000000,0.000000 0.000000,0.000000 0.000000,-9.000000 0.000000,-1.000000 0.000000,0.000000 0.000000,0.000000 0.000000,10.000000 0.000000,0.000000 0.000000,-11.000000 0.000000,2.000000 0.000000,-1.000000 0.000000,-1.000000 0.000000,11.000000 10.000000,0.000000 0.000000,0.000000-10.000000,0.000000 0.000000,-10.000000 0.000000,0.000000 0.000000,1.000000 0.000000,-1.000000 0.000000,0.000000 10.000000,0.000000 0.000000,-1.000000-10.000000,2.000000 0.000000,-12.000000 0.000000,1.000000 0.000000,1.000000 10.000000,-1.000000 0.000000,0.000000-10.000000,-1.000000 0.000000,11.000000 0.000000,0.000000 0.000000,-9.000000 0.000000,-1.000000 0.000000,0.000000 10.000000,-1.000000-1.000000,11.000000-9.000000,0.000000 0.000000,-9.000000 0.000000,-1.000000 0.000000,9.000000 0.000000,2.000000 0.000000,-12.000000 11.000000,1.000000-1.000000,1.000000-10.000000,-1.000000 0.000000,0.000000 0.000000,-1.000000 0.000000,11.000000 0.000000,0.000000 0.000000,-20.000000 0.000000,1.000000 0.000000,8.000000 0.000000,1.000000 0.000000,11.000000 0.000000,-1.000000 0.000000,-10.000000 0.000000,0.000000 0.000000,10.000000 0.000000,-1.000000 0.000000,1.000000 0.000000,0.000000 0.000000,1.000000 0.000000,-1.000000 0.000000,-10.000000 0.000000,0.000000 0.000000,10.000000 0.000000,-1.000000 0.000000,-9.000000 0.000000,1.000000 0.000000,-12.000000 0.000000,1.000000 0.000000,10.000000 0.000000,1.000000 0.000000,-12.000000 0.000000,1.000000 0.000000,1.000000 0.000000,-1.000000 0.000000,10.000000 0.000000,-1.000000 0.000000,-8.000000 0.000000,-1.000000 0.000000,10.000000 0.000000,-1.000000 0.000000,1.000000 0.000000,1.000000 0.000000,-1.000000 0.000000,0.000000 0.000000,-1.000000 0.000000,1.000000 0.000000,11.000000 0.000000,-1.000000 0.000000,-10.000000 0.000000,0.000000 0.000000,10.000000 0.000000,-1.000000 0.000000,-9.000000 0.000000,1.000000 0.000000,-1.000000 0.000000,0.000000 0.000000,-1.000000 0.000000,1.000000 0.000000,1.000000 0.000000,-1.000000 0.000000,0.000000 0.000000,-1.000000 0.000000,-8.000000 0.000000,-1.000000 0.000000,10.000000 0.000000,-1.000000 0.000000,1.000000 0.000000,1.000000 0.000000,-12.000000 0.000000,1.000000 0.000000,10.000000 0.000000,1.000000 0.000000,-1.000000 0.000000,0.000000 0.000000,-1.000000 0.000000,1.000000 0.000000,1.000000 0.000000,-1.000000 0.000000,0.000000 0.000000,-1.000000 0.000000,-8.000000 0.000000,-1.000000 0.000000,19.000000 0.000000,2.000000 0.000000,-12.000000 0.000000,1.000000 0.000000,1.000000-10.000000,-1.000000-1.000000,0.000000 11.000000,-1.000000 0.000000,1.000000 0.000000,1.000000 0.000000,-1.000000 0.000000,0.000000 0.000000,-1.000000 0.000000,1.000000 0.000000,11.000000 0.000000,-1.000000 0.000000,-10.000000 0.000000,0.000000 0.000000,10.000000 0.000000,-1.000000 0.000000,-9.000000 0.000000,1.000000 0.000000,9.000000 0.000000,0.000000 0.000000,-1.000000 0.000000,2.000000 0.000000,-12.000000 0.000000,1.000000 0.000000,1.000000 0.000000,-1.000000 0.000000,9.000000 0.000000,2.000000 0.000000,-12.000000-9.000000,1.000000-1.000000,1.000000 10.000000,-1.000000 0.000000,0.000000 0.000000,-1.000000 0.000000,11.000000 0.000000,0.000000 0.000000,-9.000000 0.000000,-1.000000 0.000000,9.000000 0.000000,2.000000 0.000000,-12.000000 0.000000,1.000000 0.000000,1.000000 0.000000,-1.000000 0.000000,9.000000 0.000000,2.000000 0.000000,-12.000000 0.000000,1.000000 0.000000,1.000000 0.000000,-1.000000 0.000000,9.000000 0.000000,2.000000 0.000000,-12.000000 0.000000,1.000000 0.000000,1.000000 0.000000,-1.000000 0.000000,9.000000 0.000000,2.000000 0.000000,-12.000000 0.000000,1.000000 0.000000,1.000000 0.000000,-1.000000 0.000000,9.000000 0.000000,2.000000 0.000000,-12.000000 0.000000,1.000000 0.000000,11.000000 0.000000,-1.000000 0.000000,-10.000000 0.000000,0.000000 0.000000,-1.000000 0.000000,1.000000 0.000000,1.000000 0.000000,-1.000000 0.000000,-10.000000 0.000000,-1.000000 0.000000,-9.000000 0.000000,0.000000 0.000000,20.000000 0.000000,1.000000 0.000000,-1.000000 0.000000,0.000000 0.000000,-10.000000 0.000000,0.000000 0.000000,-10.000000 0.000000,-1.000000 0.000000,1.000000 0.000000,0.000000 0.000000,20.000000 10.000000,1.000000-1.000000,-1.000000-9.000000,0.000000 0.000000,-10.000000 0.000000,0.000000 0.000000,10.000000 0.000000,0.000000 0.000000,-1.000000 0.000000,1.000000 0.000000,-10.000000 0.000000,1.000000 0.000000,8.000000 0.000000,1.000000 0.000000,-10.000000 0.000000,1.000000 0.000000,8.000000 0.000000,1.000000 0.000000,1.000000 11.000000,-1.000000-1.000000,-10.000000-10.000000,-1.000000 0.000000,1.000000 0.000000,1.000000 0.000000,-1.000000 0.000000,0.000000 0.000000,10.000000 0.000000,0.000000 0.000000,-10.000000 0.000000,0.000000 0.000000,10.000000 0.000000,0.000000 0.000000,-10.000000 0.000000,0.000000 0.000000,-1.000000 0.000000,1.000000 0.000000,10.000000 0.000000,1.000000 0.000000,-1.000000 10.000000,0.000000 0.000000,-1.000000-10.000000,1.000000 0.000000,1.000000 0.000000,-1.000000 0.000000,0.000000 0.000000,-1.000000 0.000000,1.000000 0.000000,1.000000 0.000000,-1.000000 0.000000,0.000000 0.000000,-10.000000 0.000000,0.000000 0.000000,10.000000 10.000000,0.000000 0.000000,-1.000000-10.000000,1.000000 0.000000,-10.000000 0.000000,1.000000 0.000000,8.000000 0.000000,1.000000 0.000000,-10.000000 0.000000,1.000000 0.000000,8.000000 0.000000,1.000000 0.000000,1.000000 0.000000,-1.000000 0.000000,-10.000000 0.000000,-1.000000 0.000000,12.000000 0.000000,-1.000000 0.000000,0.000000 0.000000,-1.000000 0.000000,1.000000 0.000000,1.000000 0.000000,-1.000000 0.000000,0.000000 0.000000,-10.000000 10.000000,0.000000 0.000000,10.000000-10.000000,0.000000 0.000000,-10.000000 0.000000,0.000000 0.000000,10.000000 0.000000,0.000000 0.000000,-10.000000 0.000000,0.000000 0.000000,-1.000000 10.000000,1.000000-1.000000,1.000000-9.000000,-1.000000 0.000000,10.000000 0.000000,-1.000000 0.000000,-8.000000 0.000000,-1.000000 0.000000,0.000000 0.000000,-1.000000 0.000000,1.000000 0.000000,1.000000 0.000000,-1.000000 11.000000,0.000000-1.000000,-1.000000-10.000000,1.000000 0.000000,1.000000 0.000000,-1.000000 0.000000,10.000000 0.000000,-1.000000 0.000000,-8.000000 0.000000,-1.000000 0.000000,10.000000 0.000000,-1.000000 0.000000,1.000000 0.000000,1.000000 0.000000,9.000000 0.000000,0.000000 0.000000,-10.000000 0.000000,-1.000000 0.000000,1.000000 10.000000,1.000000 0.000000,9.000000-10.000000,0.000000 0.000000,-10.000000 0.000000,-1.000000 0.000000,1.000000 0.000000,1.000000 0.000000,-1.000000 0.000000,0.000000 0.000000,10.000000 10.000000,-1.000000 0.000000,-9.000000-10.000000,1.000000 0.000000,-1.000000 0.000000,0.000000 0.000000,-1.000000 0.000000,1.000000 0.000000,11.000000 0.000000,-1.000000 0.000000,-10.000000 0.000000,0.000000 0.000000,10.000000 0.000000,-1.000000 0.000000,-9.000000 0.000000,1.000000 0.000000,-1.000000 0.000000,0.000000 0.000000,-1.000000 0.000000,1.000000 0.000000,1.000000 0.000000,-1.000000 0.000000,-10.000000 0.000000,-1.000000 0.000000,12.000000 0.000000,-1.000000 0.000000,0.000000 0.000000,-1.000000 0.000000,-8.000000 0.000000,-1.000000 0.000000,19.000000 0.000000,2.000000 0.000000,-12.000000 0.000000,1.000000 0.000000,1.000000 0.000000,-1.000000 0.000000,9.000000-10.000000,2.000000 0.000000,-12.000000 10.000000,1.000000 0.000000,11.000000 0.000000,-1.000000 0.000000,-21.000000 0.000000,1.000000 0.000000,10.000000 0.000000,1.000000 0.000000,-1.000000-10.000000,0.000000 0.000000,-10.000000 10.000000,0.000000 0.000000,10.000000 0.000000,0.000000 0.000000,-10.000000 0.000000,0.000000 0.000000,10.000000 0.000000,0.000000 0.000000,-10.000000-10.000000,0.000000-1.000000,10.000000 11.000000,0.000000 0.000000,-10.000000 0.000000,0.000000 0.000000,-1.000000 0.000000,1.000000 0.000000,10.000000-9.000000,1.000000-1.000000,-1.000000 10.000000,0.000000 0.000000,-1.000000 0.000000,1.000000 0.000000,11.000000-10.000000,-1.000000 0.000000,-10.000000 10.000000,0.000000 0.000000,-1.000000 0.000000,1.000000 0.000000,1.000000-10.000000,-1.000000 0.000000,0.000000 10.000000,-1.000000 0.000000,1.000000 0.000000,1.000000 0.000000,9.000000 0.000000,0.000000 0.000000,-20.000000 0.000000,-1.000000 0.000000,12.000000-10.000000,-1.000000 0.000000,9.000000 10.000000,2.000000 0.000000,-12.000000 0.000000,1.000000 0.000000,1.000000 0.000000,-1.000000 0.000000,9.000000 0.000000,2.000000 0.000000,-12.000000-10.000000,1.000000-1.000000,1.000000 11.000000,-1.000000 0.000000,0.000000 0.000000,-1.000000 0.000000,1.000000 0.000000,1.000000 0.000000,-12.000000 0.000000,1.000000 0.000000,10.000000-9.000000,1.000000-1.000000,-1.000000 10.000000,0.000000 0.000000,-10.000000 0.000000,0.000000 0.000000,10.000000 0.000000,0.000000 0.000000,-1.000000 0.000000,1.000000 0.000000,-10.000000-10.000000,1.000000 0.000000,19.000000 10.000000,-1.000000 0.000000,-9.000000 0.000000,1.000000 0.000000,-1.000000 0.000000,0.000000 0.000000,10.000000-10.000000,-1.000000 0.000000,1.000000 10.000000,0.000000 0.000000,-9.000000 0.000000,-1.000000 0.000000,9.000000-10.000000,2.000000 0.000000,-1.000000 10.000000,-1.000000 0.000000,1.000000 0.000000,0.000000 0.000000,10.000000 0.000000,0.000000 0.000000,0.000000 0.000000,0.000000 0.000000,0.000000 0.000000,0.000000 0.000000,10.000000 0.000000,0.000000 0.000000,-10.000000 0.000000,0.000000 0.000000,0.000000 0.000000,0.000000 0.000000,0.000000 0.000000,0.000000 0.000000,-10.000000 0.000000,0.000000 0.000000,1.000000 0.000000,-1.000000 0.000000,0.000000 0.000000,0.000000 0.000000,-1.000000 0.000000,2.000000 0.000000,9.000000 0.000000,0.000000 0.000000,9.000000 0.000000,2.000000 0.000000,-11.000000 10.000000,0.000000 0.000000,0.000000-10.000000,0.000000 0.000000,0.000000 10.000000,0.000000 0.000000,0.000000-10.000000,0.000000 0.000000,0.000000 0.000000,0.000000 0.000000,-11.000000 10.000000,2.000000 0.000000,9.000000-10.000000,0.000000 0.000000,9.000000 0.000000,2.000000 0.000000,-11.000000 0.000000,0.000000 0.000000,0.000000 0.000000,0.000000 0.000000,0.000000 0.000000,0.000000 0.000000,0.000000 0.000000,0.000000 0.000000,0.000000 0.000000,0.000000 0.000000,0.000000 0.000000,0.000000 0.000000,10.000000 0.000000,0.000000 0.000000,0.000000 0.000000,-1.000000 0.000000,1.000000 10.000000,0.000000-1.000000,-10.000000-9.000000,0.000000 0.000000,0.000000 0.000000,0.000000 0.000000,-10.000000 0.000000,0.000000 0.000000,10.000000 0.000000,0.000000 0.000000,-9.000000 0.000000,-1.000000 0.000000,10.000000 0.000000,0.000000 0.000000,10.000000 0.000000,-1.000000 0.000000,-9.000000 0.000000,0.000000 0.000000,0.000000 0.000000,0.000000 0.000000,10.000000 0.000000,0.000000 0.000000,-20.000000 0.000000,0.000000 0.000000,1.000000 0.000000,-1.000000 0.000000,0.000000 0.000000,0.000000 0.000000,-10.000000 0.000000,-1.000000 0.000000,11.000000 0.000000,0.000000 0.000000,1.000000 0.000000,-1.000000 0.000000,0.000000 11.000000,0.000000-1.000000,-1.000000-10.000000,2.000000 0.000000,-1.000000 0.000000,-1.000000 0.000000,-9.000000 0.000000,1.000000 0.000000,-1.000000 0.000000,0.000000 0.000000,-10.000000 0.000000,0.000000 0.000000,-10.000000-10.000000,-1.000000-1.000000,11.000000 11.000000,1.000000 0.000000,-12.000000-9.000000,2.000000-1.000000,-1.000000 10.000000,0.000000 0.000000,0.000000-10.000000,-1.000000 0.000000,1.000000 10.000000,0.000000 0.000000,1.000000 0.000000,-1.000000 0.000000,-1.000000 10.000000</inkml:trace>
</inkml:ink>
</file>

<file path=ppt/ink/ink74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28:59"/>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61520.000000 11510.000000,'20.000000'0.000000,"-10.000000"0.000000,-1.000000 0.000000,11.000000 0.000000,1.000000 0.000000,-1.000000 0.000000,0.000000 0.000000,10.000000 0.000000,0.000000 0.000000,-1.000000 0.000000,1.000000 0.000000,11.000000-10.000000,-1.000000-1.000000,0.000000 11.000000,0.000000 0.000000,10.000000 0.000000,0.000000 0.000000,10.000000 0.000000,0.000000 0.000000,-10.000000 0.000000,0.000000 0.000000,10.000000 0.000000,-1.000000 0.000000,-9.000000 0.000000,0.000000 0.000000,0.000000 0.000000,0.000000 0.000000,0.000000 0.000000,0.000000 0.000000,-9.000000 0.000000,-1.000000 0.000000,0.000000 0.000000,0.000000 0.000000,10.000000 0.000000,0.000000 0.000000,-11.000000 0.000000,2.000000 0.000000,9.000000 0.000000,0.000000 0.000000,0.000000 0.000000,0.000000 0.000000,0.000000 0.000000,0.000000 0.000000,-10.000000 0.000000,-1.000000 0.000000,11.000000 0.000000,0.000000 0.000000,-10.000000 0.000000,0.000000 0.000000,10.000000 0.000000,0.000000 0.000000,0.000000 0.000000,0.000000 0.000000,-9.000000 0.000000,-1.000000 0.000000,10.000000 0.000000,0.000000 0.000000,0.000000 0.000000,0.000000 0.000000,-10.000000 0.000000,0.000000 0.000000,-1.000000 0.000000,2.000000 0.000000,-1.000000 0.000000,-1.000000 0.000000,1.000000 0.000000,0.000000 0.000000,-9.000000 0.000000,-1.000000 0.000000,9.000000 0.000000,2.000000 0.000000,-12.000000 0.000000,1.000000 0.000000,11.000000 0.000000,-1.000000 0.000000,10.000000 0.000000,0.000000 0.000000,-10.000000 0.000000,0.000000 0.000000,-1.000000 11.000000,2.000000-1.000000,9.000000-10.000000,0.000000 0.000000,-10.000000 0.000000,-1.000000 0.000000,1.000000 0.000000,0.000000 0.000000,1.000000 0.000000,-1.000000 0.000000,0.000000 0.000000,0.000000 0.000000,-10.000000 0.000000,-1.000000 0.000000,21.000000 0.000000,0.000000 0.000000,-10.000000 0.000000,0.000000 0.000000,1.000000 10.000000,-1.000000 0.000000,10.000000-10.000000,0.000000 0.000000,-10.000000 0.000000,0.000000 0.000000,-1.000000 0.000000,2.000000 0.000000,-1.000000 0.000000,-1.000000 0.000000,-9.000000 0.000000,1.000000 0.000000,9.000000 0.000000,0.000000 0.000000,-1.000000 0.000000,2.000000 0.000000,-1.000000 10.000000,-1.000000 0.000000,1.000000-10.000000,0.000000 0.000000,1.000000 0.000000,-1.000000 0.000000,0.000000 0.000000,0.000000 0.000000,-1.000000 0.000000,2.000000 0.000000,-1.000000 0.000000,-1.000000 0.000000,1.000000 0.000000,0.000000 0.000000,-9.000000 10.000000,-1.000000 0.000000,9.000000-10.000000,2.000000 0.000000,-1.000000 0.000000,-1.000000 0.000000,1.000000 0.000000,0.000000 0.000000,1.000000 0.000000,-1.000000 0.000000,10.000000 0.000000,0.000000 0.000000,-10.000000 0.000000,0.000000 0.000000,-1.000000 0.000000,2.000000 0.000000,-1.000000 0.000000,-1.000000 0.000000,-9.000000 0.000000,1.000000 0.000000,-1.000000 0.000000,0.000000 0.000000,10.000000 0.000000,-1.000000 0.000000,-9.000000 0.000000,1.000000 0.000000,9.000000 0.000000,0.000000 0.000000,-10.000000 0.000000,-1.000000 0.000000,11.000000 0.000000,0.000000 0.000000,10.000000 0.000000,0.000000 0.000000,0.000000 0.000000,0.000000 0.000000,-9.000000 0.000000,-1.000000 0.000000,0.000000 0.000000,0.000000 0.000000,-1.000000 0.000000,2.000000 0.000000,-12.000000 0.000000,1.000000 0.000000,11.000000 0.000000,-1.000000 0.000000,0.000000 0.000000,0.000000 0.000000,-10.000000 0.000000,-1.000000 0.000000,11.000000 0.000000,0.000000 0.000000,1.000000 0.000000,-1.000000 0.000000,0.000000 0.000000,0.000000 0.000000,-1.000000 0.000000,2.000000 0.000000,-1.000000 0.000000,-1.000000 0.000000,11.000000 0.000000,0.000000 0.000000,-10.000000 0.000000,0.000000 0.000000,1.000000 0.000000,-1.000000 0.000000,0.000000 0.000000,0.000000 0.000000,-1.000000 0.000000,2.000000 0.000000,-12.000000 0.000000,1.000000 0.000000,20.000000 0.000000,0.000000 0.000000,-9.000000 0.000000,-1.000000 0.000000,0.000000-10.000000,0.000000 0.000000,-1.000000 10.000000,2.000000 0.000000,-1.000000 0.000000,-1.000000 0.000000,1.000000 0.000000,0.000000 0.000000,1.000000 0.000000,-1.000000 0.000000,-10.000000 0.000000,0.000000 0.000000,-1.000000 0.000000,1.000000 0.000000,11.000000 0.000000,-1.000000 0.000000,0.000000 0.000000,0.000000 0.000000,-10.000000 0.000000,-1.000000 0.000000,11.000000 0.000000,0.000000 0.000000,1.000000 0.000000,-1.000000 0.000000,0.000000 0.000000,0.000000 0.000000,-1.000000 0.000000,2.000000 0.000000,-12.000000 0.000000,1.000000 0.000000,1.000000 0.000000,-1.000000 0.000000,0.000000 0.000000,-1.000000 0.000000,1.000000 0.000000,1.000000 0.000000,-12.000000 0.000000,1.000000 0.000000,10.000000 0.000000,1.000000 0.000000,-1.000000 0.000000,0.000000 0.000000,-10.000000 0.000000,0.000000 0.000000,10.000000 0.000000,0.000000 0.000000,-10.000000 0.000000,0.000000 0.000000,10.000000 0.000000,0.000000 0.000000,-10.000000 10.000000,0.000000 0.000000,-1.000000-10.000000,1.000000 0.000000,1.000000 0.000000,-1.000000 0.000000,0.000000 0.000000,-1.000000 0.000000,-9.000000 0.000000,0.000000 0.000000,1.000000 0.000000,-1.000000 0.000000,-1.000000 0.000000,2.000000 0.000000,-1.000000 0.000000,0.000000 0.000000,0.000000 0.000000,-1.000000 0.000000,1.000000 0.000000,0.000000 0.000000,1.000000 0.000000,-1.000000 0.000000,-1.000000 0.000000,2.000000 0.000000,-1.000000 0.000000,0.000000 0.000000,-10.000000 10.000000,0.000000-1.000000,10.000000-9.000000,-1.000000 0.000000,-9.000000 11.000000</inkml:trace>
</inkml:ink>
</file>

<file path=ppt/ink/ink74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29:07"/>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40356.000000 15022.000000,'0.000000'27.000000,"0.000000"-13.000000,0.000000-1.000000,0.000000 1.000000,0.000000-1.000000,-13.000000-13.000000,-1.000000 0.000000,14.000000 14.000000,0.000000 0.000000,14.000000-14.000000,-1.000000 0.000000,14.000000 0.000000,0.000000 0.000000,14.000000 0.000000,0.000000 0.000000,27.000000 0.000000,-1.000000 0.000000,15.000000 0.000000,-1.000000 0.000000,28.000000 0.000000,-1.000000 0.000000,28.000000 0.000000,-1.000000 0.000000,14.000000 0.000000,1.000000 0.000000,-1.000000-14.000000,0.000000 0.000000,41.000000 14.000000,0.000000 0.000000,13.000000 0.000000,0.000000 0.000000,-26.000000-13.000000,-1.000000-1.000000,27.000000 14.000000,1.000000 0.000000,13.000000 0.000000,0.000000 0.000000,-41.000000 0.000000,0.000000 0.000000,14.000000 0.000000,0.000000 0.000000,0.000000 0.000000,0.000000 0.000000,-55.000000 0.000000,1.000000 0.000000,13.000000 0.000000,0.000000 0.000000,0.000000-13.000000,1.000000-1.000000,-55.000000 14.000000,-1.000000 0.000000,-12.000000 0.000000,-1.000000 0.000000,-13.000000 0.000000,0.000000 0.000000,-28.000000 0.000000,1.000000 0.000000,-14.000000 0.000000,0.000000 0.000000,-13.000000 0.000000,0.000000 0.000000,-1.000000 0.000000,1.000000 0.000000,-14.000000-13.000000,0.000000-1.000000,-14.000000 14.000000,1.000000 0.000000,-15.000000 0.000000,1.000000 0.000000,0.000000 0.000000,0.000000 0.000000,-27.000000 0.000000,0.000000 0.000000,-28.000000 0.000000,1.000000 0.000000,-1.000000 0.000000,1.000000 0.000000,-14.000000 0.000000,0.000000 0.000000,-27.000000 0.000000,0.000000 0.000000,0.000000 14.000000,0.000000-1.000000,-14.000000-13.000000,1.000000 0.000000,-1.000000 0.000000,1.000000 0.000000,-42.000000 14.000000,1.000000-1.000000,-14.000000-13.000000,0.000000 0.000000,14.000000 0.000000,0.000000 0.000000,0.000000 0.000000,-1.000000 0.000000,-26.000000 0.000000,-1.000000 0.000000,42.000000 0.000000,-1.000000 0.000000,14.000000 0.000000,0.000000 0.000000,-14.000000 0.000000,0.000000 0.000000,28.000000 0.000000,-1.000000 0.000000,14.000000 0.000000,0.000000 0.000000,27.000000 0.000000,0.000000 0.000000,14.000000 0.000000,-1.000000 0.000000,14.000000 0.000000,1.000000 0.000000,-1.000000 0.000000,0.000000 0.000000,27.000000 0.000000,1.000000 0.000000,13.000000 0.000000,-1.000000 0.000000,56.000000 0.000000,-1.000000 0.000000,0.000000 0.000000,0.000000 0.000000,0.000000 0.000000,0.000000 0.000000,27.000000 0.000000,1.000000 0.000000,-1.000000 0.000000,0.000000 0.000000,0.000000 0.000000,1.000000 0.000000,12.000000 0.000000,1.000000 0.000000,14.000000 0.000000,-1.000000 0.000000,0.000000 0.000000,1.000000 0.000000,13.000000 0.000000,0.000000 0.000000,13.000000 0.000000,1.000000 0.000000,40.000000 0.000000,0.000000 0.000000,41.000000 0.000000,0.000000 0.000000,13.000000 0.000000,0.000000 0.000000,41.000000 0.000000,1.000000 0.000000,-28.000000 0.000000,-1.000000 0.000000,15.000000 0.000000,0.000000 0.000000,13.000000 0.000000,0.000000 0.000000,-68.000000 0.000000,0.000000 0.000000,14.000000 0.000000,0.000000 0.000000,-14.000000 14.000000,1.000000-1.000000,-69.000000 1.000000,1.000000 0.000000,-15.000000-14.000000,1.000000 0.000000,-27.000000 13.000000,0.000000 1.000000,-27.000000-14.000000,-1.000000 0.000000,-26.000000 13.000000,0.000000 1.000000,-28.000000-14.000000,0.000000 0.000000,-26.000000 0.000000,-1.000000 0.000000,-13.000000 0.000000,0.000000 0.000000,-14.000000 0.000000,0.000000 0.000000,14.000000-14.000000,-1.000000 1.000000,-12.000000 13.000000,-1.000000 0.000000,14.000000-14.000000,-1.000000 1.000000,1.000000 13.000000,0.000000 0.000000,0.000000 0.000000,-1.000000 0.000000,15.000000-14.000000,-1.000000 0.000000,0.000000 14.000000,1.000000 0.000000,-1.000000-13.000000,0.000000-1.000000,28.000000 14.000000,-1.000000 0.000000,1.000000 0.000000,-1.000000 0.000000,0.000000 0.000000,1.000000 0.000000,-1.000000 0.000000,1.000000 0.000000,-14.000000 0.000000,0.000000 0.000000,-1.000000 0.000000,1.000000 0.000000,-27.000000 14.000000,0.000000-1.000000,0.000000-13.000000,-1.000000 0.000000,-26.000000 14.000000,0.000000 0.000000,-14.000000-1.000000,0.000000 1.000000,-14.000000-1.000000,1.000000 1.000000,-55.000000 13.000000,0.000000 0.000000,1.000000-13.000000,-1.000000-1.000000,-13.000000-13.000000,-1.000000 0.000000,-26.000000 14.000000,-1.000000-1.000000,28.000000 1.000000,0.000000-1.000000,0.000000 1.000000,-1.000000 0.000000,1.000000-14.000000,0.000000 0.000000,27.000000 13.000000,-1.000000 1.000000,15.000000-1.000000,-1.000000 1.000000,28.000000-14.000000,-1.000000 0.000000,41.000000 0.000000,1.000000 0.000000,-1.000000 13.000000,0.000000 1.000000,14.000000-14.000000,0.000000 0.000000,40.000000 0.000000,0.000000 0.000000,55.000000 0.000000,0.000000 0.000000,13.000000 0.000000,0.000000 0.000000,14.000000 0.000000,0.000000 0.000000,13.000000-14.000000,1.000000 1.000000,13.000000 13.000000,-1.000000 0.000000,15.000000-14.000000,-1.000000 1.000000,14.000000 13.000000,1.000000 0.000000,26.000000-14.000000,0.000000 1.000000,0.000000 13.000000,0.000000 0.000000,41.000000 0.000000,0.000000 0.000000,40.000000 0.000000,1.000000 0.000000,-1.000000 0.000000,1.000000 0.000000,13.000000 0.000000,0.000000 0.000000,0.000000 0.000000,0.000000 0.000000,-13.000000 0.000000,-1.000000 0.000000,1.000000 13.000000,0.000000 1.000000,-28.000000-1.000000,0.000000 1.000000,-13.000000-1.000000,0.000000 1.000000,0.000000 13.000000,0.000000 0.000000,-41.000000-13.000000,0.000000-1.000000,-27.000000 14.000000,0.000000 0.000000,0.000000-13.000000,0.000000 0.000000,-27.000000-1.000000,0.000000 1.000000,-14.000000-1.000000,1.000000 1.000000,-55.000000-14.000000,0.000000 0.000000,-13.000000 13.000000,-1.000000 1.000000,-54.000000-14.000000,1.000000 0.000000,-42.000000 0.000000,1.000000 0.000000,-55.000000 0.000000,1.000000 0.000000,-14.000000 0.000000,0.000000 0.000000,-28.000000 0.000000,1.000000 0.000000,-27.000000 0.000000,-1.000000 0.000000,14.000000 0.000000,0.000000 0.000000,-27.000000 0.000000,1.000000 0.000000,-56.000000 0.000000,1.000000 0.000000,13.000000 0.000000,1.000000 0.000000,-28.000000-14.000000,0.000000 1.000000,14.000000 13.000000,0.000000 0.000000,0.000000 0.000000,-1.000000 0.000000,15.000000 0.000000,-1.000000 0.000000,14.000000 0.000000,0.000000 0.000000,13.000000 0.000000,1.000000 0.000000,26.000000 0.000000,1.000000 0.000000,0.000000 13.000000,-1.000000 1.000000,41.000000-14.000000,1.000000 0.000000,13.000000 0.000000,-1.000000 0.000000,42.000000 0.000000,-1.000000 0.000000,14.000000-14.000000,1.000000 1.000000,-1.000000 13.000000,0.000000 0.000000,40.000000-14.000000,1.000000 1.000000,14.000000 13.000000,-1.000000 0.000000,27.000000 0.000000,1.000000 0.000000,26.000000 0.000000,1.000000 0.000000,-1.000000 0.000000,1.000000 0.000000,13.000000 0.000000,0.000000 0.000000,-13.000000 0.000000,-1.000000 0.000000,1.000000 0.000000,-1.000000 0.000000,15.000000 0.000000,-1.000000 0.000000,-14.000000 0.000000,1.000000 0.000000,-1.000000 13.000000,1.000000 1.000000,0.000000-14.000000,-1.000000 0.000000,14.000000 0.000000,0.000000 0.000000,-13.000000 0.000000,-1.000000 0.000000,15.000000 13.000000,-1.000000 1.000000,-14.000000-14.000000,1.000000 0.000000,13.000000 0.000000,0.000000 0.000000,-13.000000 14.000000,-1.000000-1.000000,14.000000-13.000000,0.000000 0.000000,1.000000 14.000000</inkml:trace>
</inkml:ink>
</file>

<file path=ppt/ink/ink74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29:09"/>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54432.000000 14941.000000,'-27.000000'0.000000,"13.000000"0.000000,1.000000 0.000000,-1.000000 0.000000,1.000000 0.000000,-1.000000 0.000000,1.000000 0.000000,-1.000000 0.000000,0.000000 0.000000,1.000000 0.000000,-1.000000 0.000000,28.000000 0.000000,-1.000000 0.000000,1.000000 0.000000,0.000000 0.000000,13.000000 0.000000,0.000000 0.000000,0.000000 0.000000,0.000000 0.000000,14.000000 0.000000,-1.000000 0.000000,15.000000 0.000000,-1.000000 0.000000,-13.000000 0.000000,-1.000000 0.000000,1.000000 0.000000,0.000000 0.000000,13.000000 0.000000,0.000000 0.000000,0.000000-14.000000,1.000000 1.000000,-1.000000 13.000000,0.000000 0.000000,0.000000 0.000000,1.000000 0.000000,-1.000000 0.000000,0.000000 0.000000,14.000000 0.000000,0.000000 0.000000,-14.000000 0.000000,0.000000 0.000000,14.000000 0.000000,0.000000 0.000000,0.000000 0.000000,-1.000000 0.000000,1.000000 0.000000,0.000000 0.000000,-14.000000 0.000000,1.000000 0.000000,12.000000 0.000000,1.000000 0.000000,0.000000 0.000000,0.000000 0.000000,-14.000000 0.000000,0.000000 0.000000,0.000000 0.000000,1.000000 0.000000,26.000000 0.000000,0.000000 0.000000,-13.000000 0.000000,0.000000 0.000000,0.000000 0.000000,0.000000 0.000000,13.000000 0.000000,0.000000 0.000000,-26.000000 0.000000,-1.000000 0.000000,14.000000 0.000000,-1.000000 0.000000,1.000000 0.000000,0.000000 0.000000,-14.000000 0.000000,1.000000 0.000000,-1.000000 0.000000,0.000000 0.000000,14.000000 13.000000,0.000000 1.000000,-1.000000-14.000000,1.000000 0.000000,0.000000 0.000000,0.000000 0.000000,13.000000 0.000000,1.000000 0.000000,-28.000000 0.000000,0.000000 0.000000,14.000000 0.000000,0.000000 0.000000,-1.000000 0.000000,1.000000 0.000000,-13.000000 13.000000,-1.000000 1.000000,14.000000-14.000000,-1.000000 0.000000,1.000000 0.000000,0.000000 0.000000,0.000000 0.000000,0.000000 0.000000,-1.000000 0.000000,1.000000 0.000000,0.000000 0.000000,0.000000 0.000000,-14.000000 0.000000,0.000000 0.000000,1.000000 0.000000,-1.000000 0.000000,14.000000 13.000000,-1.000000 1.000000,-12.000000-14.000000,-1.000000 0.000000,0.000000 0.000000,0.000000 0.000000,14.000000 0.000000,0.000000 0.000000,-14.000000 0.000000,0.000000 0.000000,14.000000 0.000000,0.000000 0.000000,0.000000 0.000000,0.000000 0.000000,-1.000000 0.000000,1.000000 0.000000,-14.000000 0.000000,1.000000 0.000000,-1.000000 0.000000,0.000000 0.000000,0.000000 13.000000,1.000000 1.000000,-1.000000-14.000000,0.000000 0.000000,14.000000 0.000000,0.000000 0.000000,-14.000000 0.000000,0.000000 0.000000,1.000000 0.000000,-1.000000 0.000000,14.000000 0.000000,-1.000000 0.000000,-12.000000 0.000000,-1.000000 0.000000,0.000000 0.000000,0.000000 0.000000,1.000000 0.000000,-1.000000 0.000000,-13.000000 0.000000,-1.000000 0.000000,14.000000 0.000000,1.000000 0.000000,-1.000000 0.000000,0.000000 0.000000,-13.000000 0.000000,0.000000 0.000000,13.000000 0.000000,0.000000 0.000000,0.000000 0.000000,1.000000 0.000000,12.000000 0.000000,1.000000 0.000000,-14.000000 0.000000,1.000000 0.000000,-1.000000 0.000000,0.000000 0.000000,-13.000000 0.000000,-1.000000 0.000000,15.000000 0.000000,-1.000000 0.000000,-13.000000 0.000000,-1.000000 0.000000,15.000000 0.000000,-1.000000 0.000000,0.000000 0.000000,0.000000 0.000000,-13.000000 0.000000,0.000000 0.000000,13.000000 0.000000,0.000000 0.000000,14.000000 0.000000,0.000000 0.000000,-14.000000 0.000000,0.000000 0.000000,0.000000 0.000000,1.000000 0.000000,13.000000 0.000000,-1.000000 0.000000,-26.000000 0.000000,0.000000 0.000000,13.000000 0.000000,0.000000 0.000000,0.000000 0.000000,1.000000 0.000000,-15.000000 0.000000,1.000000 0.000000,0.000000 0.000000,-1.000000 0.000000,15.000000 0.000000,-1.000000 0.000000,0.000000 0.000000,0.000000 0.000000,1.000000 0.000000,-1.000000 0.000000,14.000000 0.000000,-1.000000 0.000000,-12.000000 0.000000,-1.000000 0.000000,0.000000 0.000000,0.000000 0.000000,-13.000000 0.000000,0.000000 0.000000,13.000000 0.000000,0.000000 0.000000,-13.000000 0.000000,0.000000 0.000000,26.000000 0.000000,1.000000 0.000000,-27.000000 0.000000,0.000000 0.000000,13.000000 0.000000,0.000000 0.000000,14.000000 0.000000,0.000000 0.000000,-14.000000 0.000000,0.000000 0.000000,0.000000 0.000000,1.000000 0.000000,-1.000000 0.000000,0.000000 0.000000,-13.000000 0.000000,0.000000 0.000000,13.000000 0.000000,0.000000 0.000000,-13.000000 0.000000,-1.000000 0.000000,1.000000 0.000000,0.000000 0.000000,-1.000000 0.000000,1.000000 0.000000,13.000000 0.000000,1.000000 0.000000,-15.000000 0.000000,1.000000 0.000000,13.000000 0.000000,0.000000 0.000000,1.000000 0.000000,-1.000000 0.000000,0.000000 0.000000,0.000000 0.000000,-13.000000 0.000000,0.000000 0.000000,13.000000 0.000000,0.000000 0.000000,0.000000 0.000000,1.000000 0.000000,-15.000000-14.000000,1.000000 1.000000,13.000000 13.000000,1.000000 0.000000,-1.000000 0.000000,0.000000 0.000000,-13.000000 0.000000,-1.000000 0.000000,15.000000 0.000000,-1.000000 0.000000,0.000000 0.000000,0.000000 0.000000,-13.000000 0.000000,0.000000 0.000000,27.000000 0.000000,-1.000000 0.000000,-12.000000 0.000000,-1.000000 0.000000,0.000000 0.000000,0.000000 0.000000,1.000000 0.000000,-1.000000 0.000000,-13.000000 0.000000,-1.000000 0.000000,14.000000 0.000000,1.000000 0.000000,-15.000000 0.000000,1.000000 0.000000,0.000000 0.000000,-1.000000 0.000000,15.000000 0.000000,-1.000000 0.000000,0.000000 0.000000,0.000000 0.000000,-13.000000 0.000000,0.000000 0.000000,13.000000 0.000000,0.000000 0.000000,0.000000 0.000000,1.000000 0.000000,-15.000000 0.000000,1.000000 0.000000,13.000000 0.000000,1.000000 0.000000,-15.000000 0.000000,1.000000 0.000000,0.000000 0.000000,-1.000000 0.000000,1.000000 0.000000,0.000000 0.000000,-14.000000 0.000000,0.000000 0.000000,0.000000 0.000000,0.000000 0.000000,-13.000000 0.000000,-1.000000 0.000000,14.000000 0.000000,0.000000 0.000000,-13.000000 0.000000,0.000000 0.000000,13.000000 0.000000,0.000000 0.000000,-14.000000 0.000000,1.000000 0.000000,0.000000 0.000000,-1.000000 0.000000,1.000000 0.000000,-1.000000 0.000000,14.000000 0.000000,0.000000 0.000000,-13.000000 0.000000,0.000000 0.000000,-1.000000 0.000000,1.000000 0.000000,-1.000000 13.000000</inkml:trace>
</inkml:ink>
</file>

<file path=ppt/ink/ink74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29:20"/>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43850.000000 17534.000000,'0.000000'27.000000,"-14.000000"-27.000000,1.000000 0.000000,-1.000000 14.000000,0.000000-1.000000,28.000000-13.000000,0.000000 0.000000,-1.000000 0.000000,1.000000 0.000000,0.000000 0.000000,-1.000000 0.000000,1.000000 0.000000,-1.000000 0.000000,1.000000 0.000000,0.000000 0.000000,13.000000 0.000000,0.000000 0.000000,0.000000-13.000000,0.000000-1.000000,14.000000 14.000000,0.000000 0.000000,0.000000 0.000000,0.000000 0.000000,0.000000-14.000000,-1.000000 1.000000,1.000000 13.000000,0.000000 0.000000,14.000000 0.000000,-1.000000 0.000000,-13.000000 0.000000,0.000000 0.000000,13.000000 0.000000,0.000000 0.000000,-13.000000-14.000000,0.000000 0.000000,14.000000 14.000000,-1.000000 0.000000,0.000000 0.000000,1.000000 0.000000,-1.000000 0.000000,1.000000 0.000000,-1.000000 0.000000,1.000000 0.000000,-1.000000 0.000000,1.000000 0.000000,-1.000000 0.000000,0.000000 0.000000,-13.000000 0.000000,0.000000 0.000000,0.000000 0.000000,0.000000 0.000000,0.000000 0.000000,-1.000000 0.000000,1.000000 0.000000,0.000000 0.000000,0.000000 0.000000,0.000000 0.000000,0.000000 0.000000,-1.000000 0.000000,1.000000 0.000000,0.000000 0.000000,0.000000 0.000000,0.000000 0.000000,-1.000000 0.000000,1.000000 0.000000,0.000000 0.000000,0.000000 0.000000,0.000000 0.000000,0.000000 0.000000,-1.000000 0.000000,1.000000 0.000000,0.000000 0.000000,0.000000 0.000000,13.000000 0.000000,1.000000 0.000000,-42.000000 0.000000,1.000000 0.000000,13.000000 0.000000,0.000000 0.000000,-13.000000 0.000000,0.000000 0.000000,-1.000000 0.000000,1.000000 0.000000,13.000000 0.000000,0.000000 0.000000,14.000000 0.000000,0.000000 0.000000,0.000000 0.000000,0.000000 0.000000,0.000000 0.000000,-1.000000 0.000000,1.000000 0.000000,0.000000 0.000000,0.000000 0.000000,0.000000 0.000000,-1.000000 0.000000,1.000000 0.000000,14.000000 0.000000,-1.000000 0.000000,-13.000000 0.000000,0.000000 0.000000,13.000000 0.000000,1.000000 0.000000,-14.000000 0.000000,-1.000000 0.000000,-12.000000 0.000000,-1.000000 0.000000,27.000000 0.000000,1.000000 0.000000,-28.000000 0.000000,0.000000 0.000000,14.000000 0.000000,0.000000 0.000000,0.000000 0.000000,-1.000000 0.000000,1.000000 0.000000,0.000000 0.000000,0.000000 0.000000,0.000000 0.000000,0.000000 14.000000,-1.000000 0.000000,1.000000-14.000000,0.000000 0.000000,-14.000000 0.000000,1.000000 0.000000,26.000000 0.000000,0.000000 0.000000,-13.000000 0.000000,0.000000 0.000000,0.000000 0.000000,0.000000 0.000000,0.000000 13.000000,-1.000000 1.000000,1.000000-14.000000,0.000000 0.000000,-14.000000 0.000000,0.000000 0.000000,14.000000 0.000000,0.000000 0.000000,-14.000000 0.000000,1.000000 0.000000,-1.000000 14.000000,0.000000-1.000000,0.000000-13.000000,0.000000 0.000000,1.000000 0.000000,-1.000000 0.000000,0.000000 0.000000,0.000000 0.000000,1.000000 0.000000,-1.000000 0.000000,0.000000 0.000000,0.000000 0.000000,0.000000 0.000000,1.000000 0.000000,-1.000000 14.000000,0.000000-1.000000,14.000000-13.000000,0.000000 0.000000,0.000000 0.000000,-1.000000 0.000000,1.000000 0.000000,0.000000 0.000000,-14.000000 0.000000,0.000000 0.000000,14.000000 0.000000,0.000000 0.000000,-14.000000 0.000000,1.000000 0.000000,-1.000000 0.000000,0.000000 0.000000,0.000000 0.000000,0.000000 0.000000,14.000000 0.000000,0.000000 0.000000,-27.000000 0.000000,-1.000000 0.000000,15.000000 0.000000,-1.000000 0.000000,0.000000 0.000000,0.000000 0.000000,0.000000 0.000000,1.000000 0.000000,-1.000000 14.000000,0.000000 0.000000,0.000000-14.000000,1.000000 0.000000,-1.000000 0.000000,0.000000 0.000000,0.000000 0.000000,0.000000 0.000000,14.000000 0.000000,0.000000 0.000000,-14.000000 0.000000,1.000000 0.000000,-1.000000 0.000000,0.000000 0.000000,14.000000 0.000000,0.000000 0.000000,-1.000000 0.000000,1.000000 0.000000,-14.000000 0.000000,1.000000 0.000000,13.000000 0.000000,-1.000000 0.000000,1.000000 0.000000,0.000000 0.000000,-14.000000 0.000000,0.000000 0.000000,14.000000 0.000000,0.000000 0.000000,-14.000000 0.000000,1.000000 0.000000,12.000000 0.000000,1.000000 0.000000,-14.000000 0.000000,1.000000 0.000000,12.000000 0.000000,1.000000 0.000000,-13.000000 0.000000,-1.000000 0.000000,14.000000 0.000000,-1.000000 0.000000,1.000000 0.000000,0.000000 0.000000,0.000000 0.000000,0.000000 0.000000,0.000000 0.000000,-1.000000 0.000000,1.000000 0.000000,0.000000 0.000000,0.000000 0.000000,0.000000 0.000000,0.000000 0.000000,-1.000000 0.000000,1.000000 0.000000,0.000000 0.000000,0.000000 0.000000,0.000000 0.000000,0.000000 0.000000,-1.000000 0.000000,1.000000 0.000000,0.000000 0.000000,0.000000 0.000000,0.000000 0.000000,-14.000000 0.000000,0.000000 0.000000,14.000000 0.000000,0.000000 0.000000,-14.000000 0.000000,0.000000 0.000000,14.000000 0.000000,0.000000 0.000000,-14.000000 0.000000,0.000000 0.000000,14.000000 0.000000,0.000000 0.000000,0.000000 0.000000,0.000000 0.000000,-1.000000 0.000000,1.000000 0.000000,0.000000 0.000000,0.000000 0.000000,0.000000 0.000000,0.000000 0.000000,-1.000000 0.000000,1.000000 0.000000,0.000000 0.000000,0.000000 0.000000,13.000000 0.000000,1.000000 0.000000,-14.000000 0.000000,-1.000000 0.000000,-12.000000 0.000000,-1.000000 0.000000,27.000000 0.000000,1.000000 0.000000,-28.000000 0.000000,0.000000 0.000000,14.000000 0.000000,0.000000 0.000000,0.000000 0.000000,0.000000 0.000000,-1.000000 0.000000,1.000000 0.000000,0.000000 0.000000,0.000000 0.000000,0.000000 0.000000,-1.000000 0.000000,1.000000 0.000000,0.000000 0.000000,0.000000 0.000000,0.000000 0.000000,0.000000 0.000000,-1.000000 0.000000,1.000000 0.000000,0.000000 0.000000,0.000000 0.000000,0.000000 0.000000,0.000000 0.000000,-1.000000 0.000000,-12.000000 0.000000,-1.000000 0.000000,0.000000 0.000000,0.000000 0.000000,14.000000 0.000000,0.000000 0.000000,-14.000000 0.000000,0.000000 0.000000,1.000000 0.000000,-1.000000 0.000000,0.000000 0.000000,0.000000 0.000000,14.000000 0.000000,0.000000 0.000000,-14.000000 0.000000,0.000000 0.000000,14.000000 0.000000,0.000000 0.000000,-14.000000 0.000000,0.000000 0.000000,14.000000 0.000000,0.000000 0.000000,-14.000000 0.000000,1.000000 0.000000,12.000000 0.000000,1.000000 0.000000,-14.000000 0.000000,1.000000 0.000000,-1.000000 0.000000,0.000000 0.000000,0.000000 0.000000,1.000000 0.000000,12.000000 0.000000,1.000000 0.000000,-27.000000 0.000000,-1.000000 0.000000,15.000000 0.000000,-1.000000 0.000000,0.000000 0.000000,0.000000 0.000000,1.000000 0.000000,-1.000000 0.000000,0.000000 0.000000,0.000000 0.000000,0.000000 0.000000,1.000000 0.000000,-15.000000 0.000000,1.000000 0.000000,13.000000 0.000000,0.000000 0.000000,0.000000 0.000000,1.000000 0.000000,-1.000000 0.000000,0.000000 0.000000,0.000000 0.000000,1.000000 0.000000,12.000000 0.000000,1.000000 0.000000,-14.000000 0.000000,1.000000 0.000000,13.000000 0.000000,-1.000000 0.000000,-12.000000 0.000000,-1.000000 0.000000,14.000000 0.000000,-1.000000 0.000000,-12.000000 0.000000,-1.000000 0.000000,14.000000 0.000000,0.000000 0.000000,-14.000000 0.000000,0.000000 0.000000,14.000000 0.000000,0.000000 0.000000,-14.000000-14.000000,0.000000 0.000000,0.000000 14.000000,1.000000 0.000000,-1.000000 0.000000,0.000000 0.000000,0.000000 0.000000,0.000000 0.000000,1.000000 0.000000,-1.000000 0.000000,0.000000 0.000000,0.000000 0.000000,0.000000 0.000000,1.000000 0.000000,-1.000000 0.000000,0.000000 0.000000,0.000000 0.000000,1.000000 0.000000,-1.000000 0.000000,0.000000 0.000000,0.000000 0.000000,0.000000 0.000000,14.000000 0.000000,0.000000 0.000000,0.000000 0.000000,0.000000 0.000000,-14.000000 0.000000,0.000000 0.000000,14.000000-13.000000,0.000000-1.000000,0.000000 14.000000,0.000000 0.000000,-14.000000 0.000000,0.000000 0.000000,14.000000 0.000000,0.000000 0.000000,-14.000000 0.000000,0.000000 0.000000,14.000000 0.000000,0.000000 0.000000,-14.000000 0.000000,0.000000 0.000000,0.000000 0.000000,1.000000 0.000000,-1.000000 0.000000,0.000000 0.000000,14.000000 0.000000,0.000000 0.000000,-14.000000 0.000000,0.000000 0.000000,14.000000 0.000000,0.000000 0.000000,-14.000000 0.000000,0.000000 0.000000,14.000000 0.000000,0.000000 0.000000,0.000000 0.000000,0.000000 0.000000,-14.000000 0.000000,0.000000 0.000000,14.000000-13.000000,0.000000-1.000000,-1.000000 14.000000,1.000000 0.000000,-13.000000 0.000000,-1.000000 0.000000,14.000000 0.000000,-1.000000 0.000000,-12.000000 0.000000,-1.000000 0.000000,14.000000 0.000000,-1.000000 0.000000,-12.000000 0.000000,-1.000000 0.000000,0.000000 0.000000,0.000000 0.000000,1.000000 0.000000,-1.000000 0.000000,0.000000 0.000000,0.000000 0.000000,0.000000 0.000000,1.000000 0.000000,-1.000000 0.000000,0.000000 0.000000,0.000000 0.000000,1.000000 0.000000,-1.000000 0.000000,0.000000 0.000000,0.000000 0.000000,0.000000 0.000000,14.000000 0.000000,0.000000 0.000000,-14.000000 0.000000,1.000000 0.000000,12.000000 0.000000,1.000000 0.000000,0.000000 0.000000,0.000000 0.000000,-14.000000 0.000000,0.000000 0.000000,1.000000 0.000000,-1.000000 0.000000,14.000000 0.000000,-1.000000 0.000000,-12.000000 0.000000,-1.000000 0.000000,0.000000 0.000000,0.000000 0.000000,0.000000 14.000000,1.000000-1.000000,-1.000000-13.000000,0.000000 0.000000,0.000000 0.000000,1.000000 0.000000,12.000000 0.000000,1.000000 0.000000,-14.000000 0.000000,1.000000 0.000000,-1.000000 0.000000,0.000000 0.000000,14.000000 0.000000,0.000000 0.000000,-14.000000 0.000000,0.000000 0.000000,14.000000 0.000000,0.000000 0.000000,0.000000 0.000000,0.000000 0.000000,-14.000000 14.000000,0.000000-1.000000,14.000000-13.000000,0.000000 0.000000,-1.000000 0.000000,1.000000 0.000000,0.000000 0.000000,0.000000 0.000000,0.000000 0.000000,0.000000 0.000000,-14.000000 0.000000,0.000000 0.000000,14.000000 0.000000,0.000000 0.000000,-14.000000 0.000000,0.000000 0.000000,14.000000 0.000000,0.000000 0.000000,-14.000000 14.000000,0.000000 0.000000,0.000000-14.000000,1.000000 0.000000,-1.000000 0.000000,0.000000 0.000000,0.000000 0.000000,1.000000 0.000000,12.000000 0.000000,1.000000 0.000000,-14.000000 0.000000,1.000000 0.000000,-1.000000 0.000000,0.000000 0.000000,14.000000 13.000000,0.000000 1.000000,-14.000000-14.000000,0.000000 0.000000,0.000000 0.000000,1.000000 0.000000,12.000000 0.000000,1.000000 0.000000,0.000000 0.000000,0.000000 0.000000,-14.000000 0.000000,0.000000 0.000000,14.000000 0.000000,0.000000 0.000000,-14.000000 0.000000,0.000000 0.000000,1.000000 0.000000,-1.000000 0.000000,0.000000 0.000000,0.000000 0.000000,1.000000 0.000000,-1.000000 0.000000,0.000000 0.000000,0.000000 0.000000,0.000000 0.000000,1.000000 0.000000,-1.000000 0.000000,0.000000 0.000000,0.000000 0.000000,1.000000 0.000000,-1.000000 0.000000,0.000000 0.000000,0.000000 0.000000,0.000000 0.000000,1.000000 0.000000,-1.000000 0.000000,14.000000 0.000000,0.000000 0.000000,-14.000000 0.000000,0.000000 0.000000,0.000000 0.000000,0.000000 0.000000,14.000000 0.000000,0.000000 0.000000,-14.000000 13.000000,0.000000 1.000000,1.000000-14.000000,-1.000000 0.000000,14.000000 0.000000,0.000000 0.000000,-14.000000 0.000000,0.000000 0.000000,0.000000 0.000000,0.000000 0.000000,1.000000 0.000000,-1.000000 0.000000,0.000000 0.000000,0.000000 0.000000,1.000000 0.000000,-1.000000 0.000000,14.000000 0.000000,-1.000000 0.000000,-12.000000 0.000000,-1.000000 0.000000,0.000000 0.000000,0.000000 0.000000,1.000000 0.000000,-1.000000 0.000000,0.000000 0.000000,0.000000 0.000000,0.000000 0.000000,1.000000 0.000000,-1.000000 0.000000,0.000000 0.000000,14.000000 0.000000,0.000000 0.000000,-14.000000 0.000000,0.000000 0.000000,14.000000 0.000000,0.000000 0.000000,-14.000000 0.000000,0.000000 0.000000,14.000000 0.000000,0.000000 0.000000,-14.000000 0.000000,0.000000 0.000000,1.000000 0.000000,-1.000000 0.000000,14.000000 0.000000,-1.000000 0.000000,-12.000000 0.000000,-1.000000 0.000000,0.000000 0.000000,0.000000 0.000000,1.000000 0.000000,-1.000000 0.000000,14.000000 0.000000,-1.000000 0.000000,-12.000000 0.000000,-1.000000 0.000000,0.000000 0.000000,0.000000 0.000000,1.000000 0.000000,-1.000000 0.000000,0.000000 0.000000,0.000000 0.000000,0.000000 0.000000,1.000000 0.000000,-1.000000 0.000000,0.000000 0.000000,14.000000 0.000000,0.000000 0.000000,-14.000000 0.000000,0.000000 0.000000,0.000000 0.000000,1.000000 0.000000,-1.000000 0.000000,0.000000 0.000000,14.000000 0.000000,0.000000 0.000000,-14.000000 0.000000,0.000000 0.000000,0.000000 0.000000,1.000000 0.000000,12.000000 0.000000,1.000000 0.000000,-14.000000-14.000000,1.000000 1.000000,-1.000000 13.000000,0.000000 0.000000,14.000000 0.000000,0.000000 0.000000,-14.000000 0.000000,0.000000 0.000000,0.000000 0.000000,1.000000 0.000000,12.000000 0.000000,1.000000 0.000000,-13.000000 0.000000,-1.000000 0.000000,14.000000 0.000000,-1.000000 0.000000,-12.000000 0.000000,-1.000000 0.000000,14.000000 0.000000,0.000000 0.000000,-1.000000 0.000000,1.000000 0.000000,0.000000 0.000000,0.000000 0.000000,0.000000 0.000000,-1.000000 0.000000,1.000000 0.000000,0.000000 0.000000,0.000000 0.000000,0.000000 0.000000,0.000000 0.000000,-1.000000 0.000000,1.000000 0.000000,0.000000 0.000000,-14.000000 0.000000,1.000000 0.000000,12.000000 0.000000,1.000000 0.000000,-14.000000 0.000000,1.000000 0.000000,12.000000 0.000000,1.000000 0.000000,-13.000000 0.000000,-1.000000 0.000000,0.000000 0.000000,0.000000 0.000000,14.000000 0.000000,0.000000 0.000000,-14.000000 0.000000,0.000000 0.000000,14.000000 0.000000,0.000000 0.000000,0.000000 0.000000,0.000000 0.000000,-1.000000 0.000000,1.000000 0.000000,0.000000 0.000000,0.000000 0.000000,0.000000 0.000000,0.000000 0.000000,-14.000000 0.000000,0.000000 0.000000,14.000000 0.000000,0.000000 0.000000,-1.000000 0.000000,1.000000 0.000000,-13.000000 0.000000,-1.000000 0.000000,14.000000 0.000000,-1.000000 0.000000,-12.000000 0.000000,-1.000000 0.000000,14.000000 0.000000,0.000000 0.000000,-14.000000 0.000000,0.000000 0.000000,14.000000 0.000000,0.000000 0.000000,-1.000000 0.000000,1.000000 0.000000,0.000000 0.000000,0.000000 0.000000,0.000000 0.000000,0.000000 0.000000,-1.000000 0.000000,1.000000 0.000000,0.000000 0.000000,0.000000 0.000000,0.000000 0.000000,0.000000 0.000000,-1.000000 0.000000,1.000000 0.000000,-14.000000 0.000000,1.000000 0.000000,12.000000 0.000000,1.000000 0.000000,0.000000 0.000000,0.000000 0.000000,-14.000000 0.000000,0.000000 0.000000,14.000000 0.000000,0.000000 0.000000,-14.000000 0.000000,1.000000 0.000000,12.000000 0.000000,1.000000 0.000000,-14.000000 0.000000,1.000000 0.000000,12.000000 0.000000,1.000000 0.000000,-14.000000 0.000000,1.000000 0.000000,13.000000 0.000000,-1.000000 0.000000,1.000000 0.000000,0.000000 0.000000,0.000000 0.000000,0.000000 0.000000,0.000000 0.000000,-1.000000 0.000000,1.000000 0.000000,0.000000 0.000000,0.000000 0.000000,0.000000 0.000000,-1.000000 0.000000,1.000000 0.000000,0.000000 0.000000,0.000000 0.000000,-14.000000 0.000000,0.000000 0.000000,14.000000 0.000000,0.000000 0.000000,-14.000000 0.000000,1.000000 0.000000,12.000000 0.000000,1.000000 0.000000,0.000000 0.000000,0.000000 0.000000,-14.000000 0.000000,0.000000 0.000000,14.000000 0.000000,0.000000 0.000000,0.000000 0.000000,0.000000 0.000000,-1.000000 0.000000,1.000000 0.000000,0.000000 0.000000,0.000000 0.000000,0.000000-14.000000,0.000000 1.000000,-1.000000 13.000000,1.000000 0.000000,0.000000 0.000000,0.000000 0.000000,0.000000 0.000000,0.000000 0.000000,-1.000000 0.000000,1.000000 0.000000,-14.000000 0.000000,1.000000 0.000000,12.000000 0.000000,1.000000 0.000000,0.000000 0.000000,0.000000 0.000000,-14.000000 0.000000,0.000000 0.000000,14.000000 0.000000,0.000000 0.000000,-14.000000 0.000000,0.000000 0.000000,14.000000 0.000000,0.000000 0.000000,-14.000000 0.000000,1.000000 0.000000,12.000000 0.000000,1.000000 0.000000,-14.000000 0.000000,1.000000 0.000000,12.000000 0.000000,1.000000 0.000000,0.000000 0.000000,0.000000 0.000000,-14.000000 0.000000,0.000000 0.000000,14.000000 0.000000,0.000000 0.000000,-14.000000 0.000000,1.000000 0.000000,-1.000000 0.000000,0.000000 0.000000,0.000000 0.000000,0.000000 0.000000,1.000000 0.000000,-1.000000 0.000000,0.000000 0.000000,0.000000 0.000000,0.000000 0.000000,1.000000 0.000000,-1.000000 0.000000,0.000000 0.000000,0.000000 0.000000,1.000000 0.000000,-1.000000 0.000000,0.000000 0.000000,0.000000 0.000000,0.000000 0.000000,1.000000 0.000000,-1.000000 0.000000,14.000000 0.000000,0.000000 0.000000,-1.000000 0.000000,1.000000 0.000000,0.000000 0.000000,0.000000 0.000000,0.000000 0.000000,0.000000 0.000000,-1.000000 0.000000,1.000000 0.000000,-14.000000 0.000000,1.000000 0.000000,12.000000 0.000000,1.000000 0.000000,0.000000 0.000000,0.000000 0.000000,-14.000000 0.000000,0.000000 0.000000,14.000000 0.000000,0.000000 0.000000,-14.000000 0.000000,0.000000 0.000000,14.000000 0.000000,0.000000 0.000000,0.000000 0.000000,0.000000 0.000000,-14.000000-14.000000,0.000000 0.000000,14.000000 14.000000,0.000000 0.000000,0.000000 0.000000,0.000000 0.000000,-1.000000 0.000000,1.000000 0.000000,0.000000 0.000000,0.000000 0.000000,0.000000-13.000000,0.000000-1.000000,-1.000000 14.000000,1.000000 0.000000,14.000000 0.000000,-1.000000 0.000000,-13.000000 0.000000,0.000000 0.000000,-14.000000-13.000000,0.000000-1.000000,14.000000 14.000000,0.000000 0.000000,0.000000 0.000000,-1.000000 0.000000,-12.000000 0.000000,-1.000000 0.000000,14.000000 0.000000,0.000000 0.000000,-1.000000-14.000000,1.000000 1.000000,0.000000 13.000000,0.000000 0.000000,13.000000 0.000000,1.000000 0.000000,-1.000000 0.000000,1.000000 0.000000,-1.000000-14.000000,1.000000 0.000000,-1.000000 14.000000,0.000000 0.000000,-13.000000 0.000000,0.000000 0.000000,14.000000 0.000000,-1.000000 0.000000,-13.000000 0.000000,0.000000 0.000000,-1.000000 0.000000,1.000000 0.000000,0.000000 0.000000,0.000000 0.000000,0.000000 0.000000,0.000000 0.000000,-1.000000 0.000000,1.000000 0.000000,0.000000 0.000000,0.000000 0.000000,13.000000 0.000000,1.000000 0.000000,-14.000000 0.000000,-1.000000 0.000000,15.000000 0.000000,-1.000000 0.000000,1.000000 0.000000,-1.000000 0.000000,1.000000 0.000000,-1.000000 0.000000,-13.000000 0.000000,0.000000 0.000000,13.000000 0.000000,1.000000 0.000000,-15.000000 0.000000,1.000000 0.000000,0.000000 0.000000,0.000000 0.000000,0.000000 0.000000,0.000000 0.000000,-1.000000 0.000000,1.000000 0.000000,14.000000 0.000000,-1.000000 0.000000,-13.000000 0.000000,0.000000 0.000000,13.000000 0.000000,1.000000 0.000000,-15.000000 0.000000,1.000000 0.000000,14.000000 0.000000,-1.000000 0.000000,-13.000000 0.000000,0.000000 0.000000,0.000000 0.000000,-1.000000 0.000000,1.000000 0.000000,0.000000 0.000000,0.000000 0.000000,0.000000 0.000000,0.000000 0.000000,-1.000000 0.000000,1.000000 0.000000,0.000000 0.000000,-14.000000 0.000000,1.000000 0.000000,12.000000 0.000000,1.000000 0.000000,-14.000000 0.000000,1.000000 0.000000,12.000000 0.000000,1.000000 0.000000,-13.000000 0.000000,-1.000000 0.000000,0.000000 14.000000,0.000000 0.000000,14.000000-14.000000,0.000000 0.000000,-14.000000 0.000000,0.000000 0.000000,1.000000 0.000000,-1.000000 0.000000,-14.000000 0.000000,1.000000 0.000000,13.000000 13.000000,0.000000 1.000000,1.000000-14.000000,-1.000000 0.000000,-14.000000 0.000000,1.000000 0.000000,13.000000 14.000000,0.000000-1.000000,-13.000000 1.000000,0.000000-1.000000,-1.000000-13.000000,1.000000 0.000000,-14.000000 14.000000</inkml:trace>
</inkml:ink>
</file>

<file path=ppt/ink/ink74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29:23"/>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39876.000000 20038.000000,'-27.000000'0.000000,"13.000000"0.000000,0.000000 0.000000,1.000000 0.000000,-1.000000 0.000000,1.000000 0.000000,-1.000000 0.000000,28.000000 0.000000,-1.000000 0.000000,14.000000 0.000000,1.000000 0.000000,-1.000000 0.000000,0.000000 0.000000,0.000000 0.000000,1.000000 0.000000,-1.000000 0.000000,0.000000 0.000000,14.000000 0.000000,0.000000 0.000000,13.000000 0.000000,1.000000 0.000000,-1.000000-14.000000,0.000000 1.000000,14.000000 13.000000,0.000000 0.000000,1.000000 0.000000,-1.000000 0.000000,13.000000 0.000000,1.000000 0.000000,-28.000000 0.000000,1.000000 0.000000,13.000000 0.000000,0.000000 0.000000,0.000000 0.000000,0.000000 0.000000,-14.000000 0.000000,1.000000 0.000000,-1.000000 0.000000,1.000000 0.000000,13.000000 0.000000,0.000000 0.000000,-14.000000 0.000000,1.000000 0.000000,13.000000 0.000000,0.000000 0.000000,0.000000 0.000000,0.000000 0.000000,0.000000 0.000000,0.000000 0.000000,-14.000000 0.000000,1.000000 0.000000,13.000000 0.000000,0.000000 0.000000,0.000000 0.000000,0.000000 0.000000,-14.000000 0.000000,1.000000 0.000000,27.000000 0.000000,-1.000000 0.000000,-13.000000 0.000000,0.000000 0.000000,0.000000 0.000000,0.000000 0.000000,14.000000 0.000000,0.000000 0.000000,-28.000000 0.000000,1.000000 0.000000,-1.000000 0.000000,1.000000 0.000000,-1.000000 0.000000,0.000000 0.000000,-13.000000 0.000000,0.000000 0.000000,0.000000 0.000000,0.000000 0.000000,0.000000 0.000000,-1.000000 0.000000,1.000000 0.000000,0.000000 0.000000,13.000000 0.000000,1.000000 0.000000,-14.000000 0.000000,0.000000 0.000000,13.000000 0.000000,0.000000 0.000000,-13.000000 0.000000,0.000000 0.000000,0.000000 0.000000,0.000000 0.000000,0.000000 0.000000,-1.000000 0.000000,15.000000 0.000000,-1.000000 0.000000,-26.000000 13.000000,-1.000000 1.000000,0.000000-14.000000,0.000000 0.000000,14.000000 0.000000,0.000000 0.000000,-14.000000 0.000000,0.000000 0.000000,0.000000 0.000000,1.000000 0.000000,-1.000000 0.000000,0.000000 0.000000,0.000000 0.000000,1.000000 0.000000,-1.000000 0.000000,0.000000 0.000000,14.000000 0.000000,0.000000 0.000000,0.000000 0.000000,-1.000000 0.000000,-12.000000 0.000000,-1.000000 0.000000,14.000000 0.000000,-1.000000 0.000000,1.000000 0.000000,0.000000 0.000000,0.000000 0.000000,0.000000 0.000000,-14.000000 0.000000,0.000000 0.000000,14.000000 0.000000,0.000000 0.000000,-14.000000 14.000000,0.000000-1.000000,0.000000-13.000000,1.000000 0.000000,-1.000000 0.000000,0.000000 0.000000,0.000000 0.000000,1.000000 0.000000,-1.000000 0.000000,0.000000 0.000000,0.000000 0.000000,0.000000 0.000000,1.000000 0.000000,-1.000000 0.000000,0.000000 0.000000,0.000000 0.000000,1.000000 0.000000,-1.000000 0.000000,0.000000 14.000000,0.000000-1.000000,0.000000-13.000000,1.000000 0.000000,-1.000000 0.000000,0.000000 0.000000,14.000000 0.000000,0.000000 0.000000,0.000000 0.000000,-1.000000 0.000000,-12.000000 0.000000,-1.000000 0.000000,14.000000 0.000000,0.000000 0.000000,-1.000000 0.000000,1.000000 0.000000,-14.000000 0.000000,1.000000 0.000000,-1.000000 0.000000,0.000000 0.000000,14.000000 0.000000,0.000000 0.000000,-14.000000 0.000000,0.000000 0.000000,0.000000 0.000000,1.000000 0.000000,-1.000000 0.000000,0.000000 0.000000,-13.000000 0.000000,-1.000000 0.000000,14.000000 0.000000,1.000000 0.000000,-1.000000 0.000000,0.000000 0.000000,-13.000000 0.000000,-1.000000 0.000000,15.000000 0.000000,-1.000000 0.000000,-14.000000 0.000000,1.000000 0.000000,13.000000 0.000000,0.000000 0.000000,1.000000 0.000000,-1.000000 0.000000,0.000000 0.000000,0.000000 0.000000,-13.000000 0.000000,0.000000 0.000000,13.000000 0.000000,0.000000 0.000000,0.000000 0.000000,0.000000 0.000000,1.000000 0.000000,-1.000000 0.000000,-14.000000 0.000000,1.000000 0.000000,13.000000 0.000000,1.000000 0.000000,-1.000000 0.000000,0.000000 0.000000,-13.000000 0.000000,-1.000000 0.000000,14.000000 14.000000,1.000000 0.000000,-15.000000-14.000000,1.000000 0.000000,-1.000000 0.000000,1.000000 0.000000,13.000000 0.000000,0.000000 0.000000,-13.000000 0.000000,0.000000 0.000000,-1.000000 0.000000,1.000000 0.000000,13.000000 0.000000,0.000000 0.000000,-13.000000 0.000000,0.000000 0.000000,-1.000000 0.000000,1.000000 0.000000,13.000000 0.000000,0.000000 0.000000,-13.000000 0.000000,-1.000000 0.000000,15.000000 0.000000,-1.000000 0.000000,-13.000000 0.000000,-1.000000 0.000000,1.000000 0.000000,-1.000000 0.000000,15.000000 0.000000,-1.000000 0.000000,-14.000000 0.000000,1.000000 0.000000,0.000000 0.000000,-1.000000 0.000000,14.000000 0.000000,1.000000 0.000000,-15.000000 13.000000,1.000000 1.000000,-1.000000-14.000000,1.000000 0.000000,13.000000 0.000000,1.000000 0.000000,-15.000000 0.000000,1.000000 0.000000,13.000000 0.000000,0.000000 0.000000,-13.000000 0.000000,-1.000000 0.000000,15.000000 0.000000,-1.000000 0.000000,0.000000 0.000000,0.000000 0.000000,-13.000000 0.000000,0.000000 0.000000,13.000000 0.000000,0.000000 0.000000,-13.000000 0.000000,-1.000000 0.000000,14.000000 0.000000,1.000000 0.000000,-15.000000 0.000000,1.000000 0.000000,-1.000000 13.000000,1.000000 1.000000,13.000000-14.000000,0.000000 0.000000,-13.000000 0.000000,0.000000 0.000000,-1.000000 0.000000,1.000000 0.000000,0.000000 0.000000,-1.000000 0.000000,14.000000 0.000000,1.000000 0.000000,-15.000000 0.000000,1.000000 0.000000,-1.000000 0.000000,1.000000 0.000000,0.000000 0.000000,-1.000000 0.000000,1.000000 0.000000,-1.000000 0.000000,1.000000 0.000000,0.000000 0.000000,-1.000000 0.000000,1.000000 0.000000,0.000000 0.000000,-1.000000 0.000000,1.000000 0.000000,-1.000000 0.000000,1.000000 0.000000,0.000000 0.000000,-14.000000 14.000000,0.000000-1.000000,13.000000-13.000000,1.000000 0.000000,-1.000000 0.000000,1.000000 0.000000,0.000000 0.000000,-1.000000 0.000000,1.000000 0.000000,-1.000000 0.000000,1.000000 0.000000,0.000000 0.000000,-1.000000 0.000000,1.000000 0.000000,-1.000000 0.000000,1.000000 0.000000,0.000000 0.000000,-1.000000 0.000000,1.000000 0.000000,0.000000 0.000000,-1.000000 0.000000,1.000000 0.000000,-1.000000 14.000000</inkml:trace>
</inkml:ink>
</file>

<file path=ppt/ink/ink7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55:11"/>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19327.000000 20122.000000,'23.000000'0.000000,"-12.000000"-11.000000,0.000000-1.000000,-33.000000 12.000000,-1.000000 0.000000,1.000000 0.000000,0.000000 0.000000,-12.000000 23.000000,1.000000-1.000000,0.000000-11.000000,-1.000000 0.000000,-10.000000 0.000000,-1.000000 1.000000,12.000000-1.000000,-1.000000 0.000000,1.000000 11.000000,0.000000 0.000000,-1.000000-11.000000,1.000000 1.000000,-1.000000-1.000000,1.000000 0.000000,11.000000-11.000000,-1.000000 0.000000,12.000000 11.000000,0.000000 0.000000,0.000000-11.000000</inkml:trace>
</inkml:ink>
</file>

<file path=ppt/ink/ink75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29:27"/>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50056.000000 18187.000000,'0.000000'27.000000,"0.000000"-13.000000,0.000000-1.000000,-14.000000-13.000000,1.000000 0.000000,-1.000000 0.000000,0.000000 0.000000,28.000000 0.000000,0.000000 0.000000,-1.000000 0.000000,1.000000 0.000000,0.000000-13.000000,-1.000000-1.000000,14.000000 14.000000,1.000000 0.000000,-15.000000 0.000000,1.000000 0.000000,13.000000 0.000000,0.000000 0.000000,0.000000-13.000000,1.000000-1.000000,12.000000 14.000000,1.000000 0.000000,0.000000 0.000000,0.000000 0.000000,13.000000 0.000000,1.000000 0.000000,13.000000-14.000000,0.000000 1.000000,14.000000 13.000000,-1.000000 0.000000,-13.000000 0.000000,0.000000 0.000000,0.000000-14.000000,0.000000 1.000000,14.000000 13.000000,0.000000 0.000000,-14.000000 0.000000,0.000000 0.000000,-14.000000 0.000000,1.000000 0.000000,13.000000 0.000000,0.000000 0.000000,0.000000 0.000000,0.000000 0.000000,0.000000 0.000000,0.000000 0.000000,0.000000 0.000000,0.000000 0.000000,-13.000000 0.000000,-1.000000 0.000000,0.000000 0.000000,1.000000 0.000000,13.000000 0.000000,0.000000 0.000000,-27.000000 0.000000,0.000000 0.000000,13.000000 0.000000,1.000000 0.000000,-1.000000 0.000000,0.000000 0.000000,1.000000 0.000000,-1.000000 0.000000,14.000000 0.000000,0.000000 0.000000,14.000000 0.000000,0.000000 0.000000,-14.000000 0.000000,0.000000 0.000000,13.000000 0.000000,1.000000 0.000000,-14.000000 0.000000,0.000000 0.000000,0.000000 0.000000,0.000000 0.000000,-13.000000 0.000000,-1.000000 0.000000,1.000000 13.000000,-1.000000 1.000000,1.000000-14.000000,-1.000000 0.000000,14.000000 0.000000,0.000000 0.000000,14.000000 0.000000,-1.000000 0.000000,-13.000000 0.000000,0.000000 0.000000,0.000000 0.000000,1.000000 0.000000,-1.000000 13.000000,0.000000 1.000000,0.000000-14.000000,0.000000 0.000000,-14.000000 0.000000,1.000000 0.000000,13.000000 0.000000,0.000000 0.000000,0.000000 0.000000,0.000000 0.000000,13.000000 0.000000,1.000000 0.000000,0.000000 14.000000,-1.000000-1.000000,-13.000000-13.000000,1.000000 0.000000,-1.000000 0.000000,0.000000 0.000000,0.000000 0.000000,0.000000 0.000000,-14.000000 0.000000,1.000000 0.000000,13.000000 0.000000,0.000000 0.000000,0.000000 0.000000,0.000000 0.000000,13.000000 0.000000,1.000000 0.000000,-14.000000 14.000000,0.000000-1.000000,0.000000-13.000000,0.000000 0.000000,0.000000 0.000000,0.000000 0.000000,-13.000000 0.000000,-1.000000 0.000000,14.000000 0.000000,0.000000 0.000000,-13.000000 0.000000,-1.000000 0.000000,14.000000 0.000000,0.000000 0.000000,-13.000000 14.000000,-1.000000 0.000000,14.000000-14.000000,0.000000 0.000000,14.000000 0.000000,0.000000 0.000000,-28.000000 13.000000,1.000000 1.000000,-1.000000-14.000000,0.000000 0.000000,1.000000 13.000000,-1.000000 1.000000,-13.000000-14.000000,0.000000 0.000000,0.000000 14.000000,0.000000-1.000000,-14.000000 1.000000,0.000000 0.000000,0.000000-14.000000,0.000000 0.000000,-13.000000 13.000000,0.000000 1.000000,13.000000-1.000000,0.000000 1.000000,-13.000000-14.000000,-1.000000 0.000000,1.000000 14.000000,0.000000-1.000000,-1.000000-13.000000,1.000000 0.000000,-1.000000 14.000000,1.000000-1.000000,-14.000000 1.000000,0.000000 0.000000,14.000000-14.000000,-1.000000 0.000000,-13.000000 27.000000,0.000000 0.000000,14.000000-13.000000,-1.000000-1.000000,-13.000000 14.000000,0.000000 1.000000,0.000000-1.000000,0.000000 0.000000,14.000000 0.000000,0.000000 1.000000,-14.000000-15.000000,0.000000 1.000000,0.000000 13.000000,0.000000 0.000000,0.000000 0.000000,0.000000 1.000000,0.000000-15.000000,0.000000 1.000000,0.000000 13.000000,0.000000 0.000000,0.000000-13.000000,0.000000 0.000000,0.000000 13.000000,0.000000 0.000000,0.000000 0.000000,0.000000 0.000000,13.000000 1.000000,1.000000-1.000000,-14.000000 0.000000,0.000000 0.000000,0.000000 1.000000,0.000000-1.000000,0.000000 0.000000,0.000000 0.000000,13.000000 14.000000,1.000000 0.000000,-14.000000 0.000000,0.000000 0.000000,0.000000-14.000000,0.000000 0.000000,14.000000 27.000000,-1.000000 1.000000,1.000000-28.000000,0.000000 0.000000,-14.000000 14.000000,0.000000 0.000000,13.000000 0.000000,1.000000 0.000000,-1.000000-1.000000,1.000000 1.000000,-14.000000-14.000000,0.000000 1.000000,14.000000-1.000000,-1.000000 0.000000,-13.000000 0.000000,0.000000 1.000000,14.000000-15.000000,-1.000000 1.000000,-13.000000 13.000000,0.000000 0.000000,14.000000-13.000000,0.000000-1.000000,-14.000000 1.000000,0.000000 0.000000,0.000000 13.000000,0.000000 0.000000,0.000000-13.000000,0.000000-1.000000,0.000000 15.000000,0.000000-1.000000,0.000000-14.000000,0.000000 1.000000,-14.000000 0.000000,0.000000-1.000000,1.000000 1.000000,-1.000000-1.000000,1.000000 1.000000,-1.000000 0.000000,-13.000000-14.000000,0.000000 0.000000,-1.000000 13.000000,1.000000 1.000000,-14.000000-14.000000,0.000000 0.000000,1.000000 13.000000,-1.000000 1.000000,0.000000-14.000000,0.000000 0.000000,-13.000000 0.000000,-1.000000 0.000000,14.000000 0.000000,1.000000 0.000000,-15.000000 0.000000,1.000000 0.000000,-1.000000 0.000000,1.000000 0.000000,-14.000000 0.000000,0.000000 0.000000,13.000000 0.000000,1.000000 0.000000,-1.000000 0.000000,1.000000 0.000000,0.000000 0.000000,-1.000000 0.000000,1.000000 0.000000,-1.000000 0.000000,-13.000000 0.000000,0.000000 0.000000,14.000000 14.000000,-1.000000-1.000000,1.000000-13.000000,-1.000000 0.000000,15.000000 0.000000,-1.000000 0.000000,0.000000 0.000000,0.000000 0.000000,0.000000 0.000000,0.000000 0.000000,1.000000 14.000000,-1.000000 0.000000,-14.000000-14.000000,1.000000 0.000000,13.000000 0.000000,0.000000 0.000000,-13.000000 0.000000,-1.000000 0.000000,1.000000 0.000000,-1.000000 0.000000,-13.000000 0.000000,0.000000 0.000000,14.000000 0.000000,-1.000000 0.000000,-13.000000 0.000000,0.000000 0.000000,14.000000 0.000000,0.000000 0.000000,-1.000000 0.000000,1.000000 0.000000,-1.000000 0.000000,1.000000 0.000000,13.000000 0.000000,0.000000 0.000000,-13.000000 0.000000,-1.000000 0.000000,-13.000000 0.000000,0.000000 0.000000,14.000000 0.000000,-1.000000 0.000000,-13.000000 0.000000,0.000000 0.000000,0.000000 13.000000,0.000000 1.000000,14.000000-14.000000,-1.000000 0.000000,14.000000 0.000000,1.000000 0.000000,-29.000000 0.000000,1.000000 0.000000,28.000000 13.000000,-1.000000 1.000000,-14.000000-14.000000,1.000000 0.000000,-1.000000 0.000000,1.000000 0.000000,13.000000 0.000000,0.000000 0.000000,-27.000000 14.000000,0.000000-1.000000,14.000000-13.000000,-1.000000 0.000000,1.000000 0.000000,0.000000 0.000000,-1.000000 0.000000,1.000000 0.000000,13.000000 14.000000,0.000000-1.000000,0.000000-13.000000,0.000000 0.000000,-13.000000 0.000000,-1.000000 0.000000,15.000000 0.000000,-1.000000 0.000000,0.000000 0.000000,0.000000 0.000000,-13.000000 14.000000,-1.000000 0.000000,14.000000-14.000000,1.000000 0.000000,-15.000000 0.000000,1.000000 0.000000,-1.000000 0.000000,1.000000 0.000000,-1.000000 0.000000,1.000000 0.000000,-14.000000 0.000000,0.000000 0.000000,13.000000 0.000000,1.000000 0.000000,0.000000 0.000000,-1.000000 0.000000,14.000000 13.000000,0.000000 1.000000,-13.000000-14.000000,0.000000 0.000000,-1.000000 0.000000,1.000000 0.000000,13.000000 0.000000,0.000000 0.000000,-13.000000 13.000000,-1.000000 1.000000,14.000000-14.000000,0.000000 0.000000,1.000000 0.000000,-1.000000 0.000000,-14.000000 0.000000,1.000000 0.000000,13.000000 0.000000,0.000000 0.000000,0.000000 0.000000,1.000000 0.000000,-15.000000 0.000000,1.000000 0.000000,13.000000 14.000000,0.000000-1.000000,0.000000-13.000000,0.000000 0.000000,1.000000 0.000000,-1.000000 0.000000,0.000000 0.000000,0.000000 0.000000,14.000000 14.000000,0.000000-1.000000,-14.000000-13.000000,0.000000 0.000000,14.000000 0.000000,0.000000 0.000000,-14.000000 0.000000,0.000000 0.000000,0.000000 0.000000,0.000000 0.000000,14.000000 14.000000,0.000000 0.000000,-14.000000-14.000000,0.000000 0.000000,0.000000 0.000000,1.000000 0.000000,12.000000 0.000000,1.000000 0.000000,0.000000 0.000000,0.000000 0.000000,-14.000000 0.000000,0.000000 0.000000,27.000000 0.000000,1.000000 0.000000,-14.000000 0.000000,-1.000000 0.000000,1.000000-14.000000,0.000000 0.000000,0.000000 14.000000,-1.000000 0.000000,15.000000 0.000000,-1.000000 0.000000,1.000000-13.000000,-1.000000-1.000000,0.000000 14.000000,1.000000 0.000000,-1.000000-13.000000,1.000000-1.000000,-1.000000 0.000000,0.000000 1.000000,1.000000-1.000000,-1.000000 1.000000,14.000000-1.000000,0.000000 0.000000,-13.000000 1.000000,-1.000000-1.000000,14.000000-13.000000,0.000000 0.000000,0.000000 0.000000,0.000000-1.000000,0.000000 15.000000,0.000000-1.000000,-14.000000-13.000000,1.000000 0.000000,13.000000-14.000000,0.000000 0.000000,-14.000000 14.000000,0.000000 0.000000,14.000000-1.000000,0.000000 1.000000,-13.000000 0.000000,-1.000000 0.000000,14.000000-14.000000,0.000000 0.000000,-13.000000 27.000000,-1.000000 1.000000,0.000000-14.000000,1.000000-1.000000,-1.000000 1.000000,1.000000 0.000000,13.000000 13.000000,0.000000 1.000000,-14.000000-15.000000,0.000000 1.000000,1.000000 0.000000,-1.000000 0.000000,14.000000 0.000000,0.000000-1.000000,-13.000000 1.000000,-1.000000 0.000000,14.000000-14.000000,0.000000 0.000000,0.000000 14.000000,0.000000 0.000000,0.000000 0.000000,0.000000-1.000000,0.000000-12.000000,0.000000-1.000000,0.000000 0.000000,0.000000 0.000000,0.000000 14.000000,0.000000 0.000000,0.000000-14.000000,0.000000 0.000000,0.000000 14.000000,0.000000 0.000000,14.000000-14.000000,-1.000000 0.000000,-13.000000 14.000000,0.000000-1.000000,0.000000 1.000000,0.000000 0.000000,0.000000 0.000000,0.000000 0.000000,0.000000 13.000000,0.000000 0.000000,0.000000-13.000000,0.000000 0.000000,0.000000 13.000000,0.000000 1.000000,0.000000-1.000000,0.000000 0.000000,0.000000 1.000000,0.000000-1.000000,-13.000000 1.000000,-1.000000-1.000000,14.000000 0.000000,0.000000 1.000000,0.000000-1.000000,0.000000 1.000000,-14.000000-1.000000,1.000000 0.000000,13.000000 1.000000,0.000000-1.000000,0.000000-13.000000,0.000000 0.000000,-14.000000 13.000000,0.000000 0.000000,14.000000 1.000000,0.000000-1.000000,0.000000-13.000000,0.000000 0.000000,0.000000 13.000000,0.000000 1.000000,0.000000-15.000000,0.000000 1.000000,0.000000 0.000000,0.000000 0.000000,-13.000000 13.000000,-1.000000 1.000000,14.000000-1.000000,0.000000 0.000000,0.000000-13.000000,0.000000 0.000000,0.000000 13.000000,0.000000 1.000000,0.000000-1.000000,0.000000 0.000000,14.000000 1.000000,-1.000000-1.000000,15.000000 1.000000,-1.000000-1.000000,0.000000 0.000000,0.000000 1.000000,1.000000 13.000000,-1.000000 0.000000,0.000000-14.000000,0.000000 1.000000,14.000000 13.000000,0.000000 0.000000,0.000000 0.000000,0.000000 0.000000,-1.000000 0.000000,1.000000 0.000000,0.000000 0.000000,0.000000 0.000000,0.000000 0.000000,0.000000 0.000000,-14.000000 0.000000,0.000000 0.000000,0.000000 0.000000,0.000000 0.000000,1.000000 13.000000,-1.000000 1.000000,-14.000000-1.000000,1.000000 1.000000,13.000000 0.000000</inkml:trace>
</inkml:ink>
</file>

<file path=ppt/ink/ink75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29:38"/>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60045.000000 20501.000000,'-27.000000'0.000000,"14.000000"0.000000,-1.000000 0.000000,28.000000 0.000000,-1.000000 0.000000,1.000000 0.000000,-1.000000 0.000000,15.000000 0.000000,-1.000000 0.000000,0.000000 0.000000,0.000000 0.000000,1.000000-14.000000,-1.000000 0.000000,14.000000 14.000000,-1.000000 0.000000,15.000000 0.000000,-1.000000 0.000000,14.000000 0.000000,0.000000 0.000000,28.000000 0.000000,-1.000000 0.000000,0.000000 0.000000,0.000000 0.000000,28.000000 0.000000,-1.000000 0.000000,1.000000 0.000000,-1.000000 0.000000,-13.000000 0.000000,0.000000 0.000000,0.000000 14.000000,0.000000 0.000000,0.000000-1.000000,0.000000 1.000000,13.000000-14.000000,1.000000 0.000000,-14.000000 13.000000,-1.000000 1.000000,-12.000000-14.000000,-1.000000 0.000000,-13.000000 14.000000,-1.000000-1.000000,1.000000-13.000000,0.000000 0.000000,-1.000000 0.000000,1.000000 0.000000,13.000000 0.000000,0.000000 0.000000,-13.000000 14.000000,0.000000 0.000000,-1.000000-14.000000,1.000000 0.000000,-14.000000 0.000000,0.000000 0.000000,0.000000 0.000000,0.000000 0.000000,0.000000 0.000000,0.000000 0.000000,-13.000000 0.000000,-1.000000 0.000000,14.000000 0.000000,0.000000 0.000000,0.000000 0.000000,0.000000 0.000000,0.000000 0.000000,0.000000 0.000000,1.000000 0.000000,-1.000000 0.000000,-14.000000 0.000000,0.000000 0.000000,15.000000-14.000000,-1.000000 0.000000,-28.000000 14.000000,1.000000 0.000000,14.000000 0.000000,-1.000000 0.000000,1.000000 0.000000,-1.000000 0.000000,0.000000 0.000000,1.000000 0.000000,-1.000000-13.000000,1.000000-1.000000,13.000000 14.000000,0.000000 0.000000,0.000000 0.000000,0.000000 0.000000,-14.000000 0.000000,1.000000 0.000000,-1.000000 0.000000,1.000000 0.000000,-1.000000-14.000000,1.000000 1.000000,-15.000000 13.000000,1.000000 0.000000,0.000000 0.000000,0.000000 0.000000,13.000000 0.000000,1.000000 0.000000,-14.000000-14.000000,-1.000000 1.000000,15.000000 13.000000,-1.000000 0.000000,-13.000000 0.000000,0.000000 0.000000,13.000000 0.000000,1.000000 0.000000,-1.000000-14.000000,1.000000 0.000000,-1.000000 14.000000,1.000000 0.000000,-1.000000 0.000000,0.000000 0.000000,1.000000-13.000000,-1.000000-1.000000,-13.000000 14.000000,0.000000 0.000000,0.000000 0.000000,0.000000 0.000000,13.000000 0.000000,1.000000 0.000000,-15.000000-13.000000,1.000000-1.000000,14.000000 14.000000,-1.000000 0.000000,0.000000 0.000000,1.000000 0.000000,-1.000000-14.000000,1.000000 1.000000,-1.000000 13.000000,1.000000 0.000000,-1.000000 0.000000,1.000000 0.000000,-15.000000 0.000000,1.000000 0.000000,14.000000-14.000000,-1.000000 1.000000,-13.000000 13.000000,0.000000 0.000000,0.000000 0.000000,-1.000000 0.000000,1.000000-14.000000,0.000000 0.000000,0.000000 14.000000,0.000000 0.000000,0.000000 0.000000,-1.000000 0.000000,1.000000-13.000000,0.000000-1.000000,13.000000 14.000000,1.000000 0.000000,-14.000000 0.000000,0.000000 0.000000,13.000000-14.000000,0.000000 1.000000,1.000000 13.000000,-1.000000 0.000000,-13.000000 0.000000,0.000000 0.000000,0.000000-14.000000,0.000000 1.000000,13.000000 13.000000,1.000000 0.000000,-15.000000 0.000000,1.000000 0.000000,-14.000000-14.000000,1.000000 0.000000,12.000000 14.000000,1.000000 0.000000,0.000000 0.000000,0.000000 0.000000,0.000000-13.000000,0.000000-1.000000,-1.000000 14.000000,1.000000 0.000000,14.000000 0.000000,-1.000000 0.000000,-13.000000 0.000000,0.000000 0.000000,13.000000-13.000000,1.000000-1.000000,-1.000000 14.000000,1.000000 0.000000,-15.000000 0.000000,1.000000 0.000000,0.000000-14.000000,0.000000 1.000000,13.000000 13.000000,1.000000 0.000000,-14.000000 0.000000,-1.000000 0.000000,1.000000 0.000000,0.000000 0.000000,0.000000-14.000000,0.000000 1.000000,13.000000 13.000000,1.000000 0.000000,-1.000000-14.000000,0.000000 0.000000,-13.000000 14.000000,0.000000 0.000000,27.000000 0.000000,0.000000 0.000000,0.000000 0.000000,0.000000 0.000000,-13.000000 0.000000,-1.000000 0.000000,14.000000 0.000000,0.000000 0.000000,-13.000000 0.000000,-1.000000 0.000000,1.000000 0.000000,-1.000000 0.000000,1.000000 0.000000,-1.000000 0.000000,14.000000 0.000000,0.000000 0.000000,-14.000000 0.000000,1.000000 0.000000,13.000000 0.000000,0.000000 0.000000,14.000000 0.000000,-1.000000 0.000000,-26.000000 0.000000,-1.000000 0.000000,14.000000 0.000000,0.000000 0.000000,0.000000 0.000000,0.000000 0.000000,-27.000000 0.000000,0.000000 0.000000,13.000000 0.000000,1.000000 0.000000,-1.000000 0.000000,1.000000 0.000000,-14.000000 0.000000,-1.000000 0.000000,1.000000 0.000000,0.000000 0.000000,14.000000 0.000000,-1.000000 0.000000,-13.000000 0.000000,0.000000 0.000000,-1.000000 0.000000,1.000000 0.000000,0.000000 0.000000,0.000000 0.000000,-14.000000 0.000000,0.000000 0.000000,1.000000 0.000000,-1.000000 0.000000,0.000000 0.000000,0.000000 0.000000,-13.000000 0.000000,0.000000 0.000000,-1.000000 0.000000,1.000000 0.000000,-28.000000 14.000000</inkml:trace>
</inkml:ink>
</file>

<file path=ppt/ink/ink75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29:39"/>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39713.000000 23168.000000,'-28.000000'27.000000,"15.000000"-27.000000,-1.000000 0.000000,14.000000 14.000000,0.000000 0.000000,-13.000000-14.000000,-1.000000 0.000000,28.000000 0.000000,-1.000000 0.000000,1.000000 0.000000,-1.000000 0.000000,1.000000 0.000000,0.000000 0.000000,-1.000000 0.000000,1.000000 0.000000,13.000000-14.000000,0.000000 0.000000,14.000000 14.000000,0.000000 0.000000,0.000000 0.000000,0.000000 0.000000,13.000000-13.000000,0.000000-1.000000,28.000000 14.000000,0.000000 0.000000,13.000000-13.000000,0.000000-1.000000,14.000000 0.000000,0.000000 1.000000,13.000000-1.000000,1.000000 0.000000,13.000000 1.000000,0.000000-1.000000,-27.000000 14.000000,0.000000 0.000000,27.000000-13.000000,0.000000-1.000000,14.000000 0.000000,0.000000 1.000000,-42.000000 13.000000,1.000000 0.000000,0.000000 0.000000,0.000000 0.000000,14.000000-14.000000,-1.000000 1.000000,-27.000000 13.000000,1.000000 0.000000,12.000000 0.000000,1.000000 0.000000,-13.000000 0.000000,-1.000000 0.000000,-13.000000 0.000000,-1.000000 0.000000,1.000000 0.000000,-1.000000 0.000000,1.000000 0.000000,0.000000 0.000000,-1.000000 0.000000,1.000000 0.000000,27.000000 0.000000,0.000000 0.000000,0.000000 0.000000,0.000000 0.000000,-14.000000 0.000000,0.000000 0.000000,0.000000 0.000000,1.000000 0.000000,26.000000 0.000000,1.000000 0.000000,-1.000000 0.000000,1.000000 0.000000,-1.000000 0.000000,1.000000 0.000000,-15.000000-14.000000,1.000000 0.000000,-27.000000 14.000000,0.000000 0.000000,-1.000000 0.000000,1.000000 0.000000,13.000000 0.000000,1.000000 0.000000,-1.000000 0.000000,0.000000 0.000000,-13.000000 0.000000,-1.000000 0.000000,1.000000 0.000000,0.000000 0.000000,-14.000000 0.000000,0.000000 0.000000,0.000000 0.000000,0.000000 0.000000,14.000000 0.000000,-1.000000 0.000000,-13.000000 0.000000,0.000000 0.000000,14.000000 0.000000,0.000000 0.000000,-1.000000 0.000000,1.000000 0.000000,-14.000000 0.000000,0.000000 0.000000,0.000000 0.000000,0.000000 0.000000,0.000000 14.000000,0.000000 0.000000,-13.000000-14.000000,-1.000000 0.000000,1.000000 13.000000,-1.000000 1.000000,0.000000-14.000000,1.000000 0.000000,-1.000000 13.000000,1.000000 1.000000,13.000000-14.000000,0.000000 0.000000,-14.000000 14.000000,1.000000-1.000000,-1.000000-13.000000,1.000000 0.000000,-1.000000 0.000000,0.000000 0.000000,-13.000000 14.000000,0.000000-1.000000,-14.000000-13.000000,1.000000 0.000000,12.000000 0.000000,1.000000 0.000000,-14.000000 14.000000,1.000000 0.000000,-1.000000-14.000000,0.000000 0.000000,0.000000 0.000000,1.000000 0.000000,-15.000000 0.000000,1.000000 0.000000,13.000000 13.000000,0.000000 1.000000,-13.000000-14.000000,-1.000000 0.000000,1.000000 0.000000,0.000000 0.000000,-1.000000 0.000000,1.000000 0.000000,-28.000000-14.000000,1.000000 1.000000,-1.000000-1.000000,0.000000 0.000000,-13.000000 1.000000</inkml:trace>
</inkml:ink>
</file>

<file path=ppt/ink/ink75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29:58"/>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24159.000000 39550.000000,'81.000000'0.000000,"-41.000000"0.000000,0.000000 0.000000,49.000000 0.000000,2.000000 0.000000,-21.000000 0.000000,0.000000 0.000000,10.000000 0.000000,0.000000 0.000000,-1.000000 0.000000,1.000000 0.000000,-30.000000 10.000000,0.000000 0.000000,0.000000-10.000000,0.000000 0.000000,-9.000000 10.000000,-1.000000 0.000000,-10.000000-10.000000,0.000000 0.000000,-21.000000 0.000000,2.000000 0.000000,-1.000000 0.000000,0.000000 0.000000,-30.000000 0.000000,0.000000 0.000000,-10.000000 0.000000,0.000000 0.000000,-10.000000-10.000000,-1.000000 0.000000,1.000000 10.000000,0.000000 0.000000,-20.000000-10.000000,0.000000 0.000000,1.000000 0.000000,-1.000000 0.000000,-30.000000 0.000000,-1.000000 0.000000,11.000000 0.000000,1.000000 0.000000,-1.000000 10.000000,0.000000 0.000000,-20.000000-10.000000,0.000000 0.000000,0.000000 0.000000,0.000000 0.000000,-20.000000 10.000000,0.000000 0.000000,-1.000000 0.000000,1.000000 0.000000,20.000000-10.000000,0.000000 0.000000,20.000000 10.000000,1.000000 0.000000,-21.000000 0.000000,0.000000 0.000000,29.000000 0.000000,1.000000 0.000000,11.000000 0.000000,-1.000000 0.000000,0.000000-10.000000,0.000000 0.000000,20.000000 10.000000,0.000000 0.000000,0.000000 0.000000,-1.000000 0.000000,1.000000 0.000000,0.000000 0.000000,1.000000 0.000000,-1.000000 0.000000,-1.000000 0.000000,2.000000 0.000000,-1.000000 0.000000,0.000000 0.000000,9.000000 0.000000,1.000000 0.000000,10.000000 0.000000,1.000000 0.000000,-21.000000 0.000000,-1.000000 0.000000,11.000000 0.000000,1.000000 0.000000,-1.000000 0.000000,0.000000 0.000000,-10.000000-10.000000,-1.000000 0.000000,-9.000000 10.000000,0.000000 0.000000,-9.000000 0.000000,-1.000000 0.000000,-21.000000 0.000000,1.000000 0.000000,-9.000000-10.000000,-1.000000 0.000000,-1.000000 10.000000,2.000000 0.000000,-1.000000-10.000000,0.000000 0.000000,-10.000000 10.000000,0.000000 0.000000,-10.000000-10.000000,0.000000 0.000000,-1.000000 0.000000,2.000000 0.000000,18.000000 10.000000,2.000000 0.000000,-11.000000-10.000000,0.000000 0.000000,-11.000000 10.000000,2.000000 0.000000,9.000000-10.000000,0.000000 0.000000,9.000000 10.000000,2.000000 0.000000,-1.000000-10.000000,0.000000 0.000000,-10.000000 0.000000,0.000000 0.000000,0.000000 10.000000,0.000000 0.000000,10.000000-10.000000,-1.000000 0.000000,11.000000 10.000000,1.000000 0.000000,-12.000000 0.000000,2.000000 0.000000,-1.000000-10.000000,0.000000 0.000000,9.000000 10.000000,1.000000 0.000000,-9.000000 0.000000,-1.000000 0.000000,30.000000 0.000000,-1.000000 0.000000,-9.000000 0.000000,1.000000 0.000000,-21.000000 0.000000,-1.000000 0.000000,32.000000 0.000000,-1.000000 0.000000,-10.000000 0.000000,0.000000 0.000000,10.000000 0.000000,-1.000000 0.000000,22.000000-10.000000,-1.000000 0.000000,-1.000000 10.000000,2.000000 0.000000,-1.000000 0.000000,0.000000 0.000000,9.000000 0.000000,1.000000 0.000000,1.000000 0.000000,-1.000000 0.000000,10.000000 0.000000,-1.000000 0.000000,11.000000 0.000000,0.000000 0.000000,1.000000 0.000000,-1.000000 0.000000,10.000000 10.000000,0.000000 0.000000,0.000000 0.000000,0.000000 0.000000,19.000000 0.000000,1.000000 0.000000,-9.000000 0.000000</inkml:trace>
</inkml:ink>
</file>

<file path=ppt/ink/ink75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30:02"/>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29320.000000 39070.000000,'20.000000'0.000000,"-10.000000"0.000000,-1.000000 0.000000,1.000000 0.000000,0.000000 0.000000,11.000000 0.000000,-1.000000 0.000000,-10.000000 0.000000,0.000000 0.000000,9.000000 0.000000,1.000000 0.000000,1.000000 0.000000,-1.000000 0.000000,10.000000 10.000000,-1.000000 0.000000,-8.000000-10.000000,-1.000000 0.000000,10.000000 0.000000,-1.000000 0.000000,1.000000 0.000000,1.000000 0.000000,-1.000000 10.000000,0.000000 0.000000,10.000000-10.000000,-1.000000 0.000000,1.000000 0.000000,0.000000 0.000000,10.000000 0.000000,0.000000 0.000000,-9.000000 0.000000,-1.000000 0.000000,0.000000 0.000000,0.000000 0.000000,10.000000 0.000000,0.000000 0.000000,0.000000 0.000000,0.000000 0.000000,-11.000000 0.000000,2.000000 0.000000,9.000000 0.000000,0.000000 0.000000,9.000000 0.000000,2.000000 0.000000,-1.000000 0.000000,0.000000 0.000000,9.000000 0.000000,1.000000 0.000000,-9.000000 0.000000,-1.000000 0.000000,10.000000 0.000000,0.000000 0.000000,-10.000000 0.000000,-1.000000 0.000000,-9.000000 10.000000,0.000000 0.000000,20.000000-10.000000,1.000000 0.000000,-12.000000 0.000000,2.000000 0.000000,-1.000000 0.000000,0.000000 0.000000,0.000000 0.000000,-1.000000 0.000000,1.000000 0.000000,0.000000 0.000000,-10.000000-10.000000,0.000000 0.000000,11.000000 10.000000,-1.000000 0.000000,-10.000000 0.000000,0.000000 0.000000,9.000000 0.000000,2.000000 0.000000,9.000000 0.000000,-1.000000 0.000000,-9.000000 0.000000,0.000000 0.000000,1.000000 0.000000,-1.000000 0.000000,-1.000000 0.000000,2.000000 0.000000,-1.000000 0.000000,0.000000 0.000000,0.000000 10.000000,-1.000000 0.000000,1.000000-10.000000,0.000000 0.000000,1.000000 0.000000,-1.000000 0.000000,-1.000000 10.000000,2.000000 0.000000,-1.000000-10.000000,0.000000 0.000000,-10.000000 0.000000,0.000000 0.000000,-10.000000 0.000000,0.000000 0.000000,20.000000 0.000000,0.000000 0.000000,0.000000 0.000000,-1.000000 0.000000,1.000000 0.000000,0.000000 0.000000,1.000000 0.000000,-1.000000 0.000000,-10.000000 0.000000,0.000000 0.000000,-10.000000 0.000000,-1.000000 0.000000,1.000000 0.000000,0.000000 0.000000,1.000000 0.000000,-1.000000 0.000000,0.000000 0.000000,0.000000 0.000000,10.000000 0.000000,0.000000 0.000000,-11.000000-10.000000,2.000000 0.000000,18.000000 10.000000,2.000000 0.000000,-1.000000-10.000000,0.000000 0.000000,-20.000000 0.000000,0.000000 0.000000,10.000000 0.000000,0.000000 0.000000,10.000000 10.000000,0.000000 0.000000,-10.000000-10.000000,0.000000 0.000000,19.000000 0.000000,1.000000 0.000000,1.000000 10.000000,-1.000000 0.000000,0.000000 0.000000,-1.000000 0.000000,-9.000000 0.000000,0.000000 0.000000,11.000000 0.000000,-1.000000 0.000000,-20.000000 0.000000,0.000000 0.000000,10.000000 0.000000,0.000000 0.000000,9.000000 0.000000,1.000000 0.000000,-20.000000 0.000000,0.000000 0.000000,0.000000 0.000000,0.000000 0.000000,0.000000 0.000000,0.000000 0.000000,-10.000000 0.000000,0.000000 0.000000,1.000000 0.000000,-1.000000 0.000000,10.000000 0.000000,0.000000 0.000000,-10.000000 0.000000,0.000000 0.000000,10.000000 0.000000,0.000000 0.000000,10.000000 0.000000,0.000000 0.000000,-10.000000 0.000000,0.000000 0.000000,10.000000 0.000000,-1.000000 0.000000,-9.000000 0.000000,0.000000 0.000000,0.000000 0.000000,0.000000 0.000000,-9.000000 0.000000,-1.000000 0.000000,0.000000 0.000000,0.000000 0.000000,-1.000000 0.000000,2.000000 0.000000,-12.000000 0.000000,1.000000 0.000000,20.000000 0.000000,0.000000 0.000000,-9.000000 0.000000,-1.000000 0.000000,0.000000 0.000000,0.000000 0.000000,-1.000000 0.000000,2.000000 0.000000,-1.000000 0.000000,-1.000000 0.000000,1.000000 0.000000,0.000000 0.000000,1.000000 10.000000,-1.000000 0.000000,-10.000000-10.000000,0.000000 0.000000,10.000000 0.000000,-1.000000 0.000000,11.000000 0.000000,0.000000 0.000000,-10.000000 10.000000,0.000000 0.000000,10.000000-10.000000,0.000000 0.000000,-9.000000 10.000000,-1.000000 0.000000,10.000000-10.000000,0.000000 0.000000,-10.000000 10.000000,0.000000 0.000000,10.000000-10.000000,0.000000 0.000000,-11.000000 10.000000,2.000000 0.000000,9.000000-10.000000,0.000000 0.000000,0.000000 10.000000,0.000000 0.000000,9.000000-10.000000,2.000000 0.000000,-1.000000 10.000000,0.000000 0.000000,9.000000-10.000000,1.000000 0.000000,-20.000000 10.000000,0.000000 0.000000,11.000000-10.000000,-1.000000 0.000000,-10.000000 10.000000,0.000000 0.000000,0.000000-10.000000,0.000000 0.000000,9.000000 10.000000,2.000000 0.000000,-1.000000-10.000000,0.000000 0.000000,-10.000000 0.000000,0.000000 0.000000,0.000000 0.000000,0.000000 0.000000,0.000000 0.000000,0.000000 0.000000,-10.000000 0.000000,0.000000 0.000000,10.000000 0.000000,0.000000 0.000000,-20.000000 0.000000,-1.000000 0.000000,11.000000 0.000000,0.000000 0.000000,10.000000 0.000000,0.000000 0.000000,-9.000000 0.000000,-1.000000 0.000000,0.000000 0.000000,0.000000 0.000000,10.000000 0.000000,0.000000 0.000000,-20.000000 0.000000,-1.000000 0.000000,1.000000 0.000000,1.000000 0.000000,-1.000000 0.000000,0.000000 0.000000,-1.000000 0.000000,1.000000 0.000000,1.000000 0.000000,-1.000000 0.000000,0.000000 0.000000,-1.000000 0.000000,1.000000 0.000000,1.000000 0.000000,-1.000000 0.000000,0.000000 0.000000,-1.000000 0.000000,1.000000 0.000000,1.000000 0.000000,-1.000000 0.000000,9.000000 0.000000,2.000000 0.000000,-12.000000 0.000000,1.000000 0.000000,11.000000 0.000000,-1.000000 0.000000,-10.000000 0.000000,0.000000 0.000000,10.000000 0.000000,-1.000000 0.000000,-9.000000 0.000000,1.000000 0.000000,-1.000000-10.000000,0.000000 0.000000,10.000000 10.000000,-1.000000 0.000000,-9.000000 0.000000,1.000000 0.000000,-1.000000 0.000000,0.000000 0.000000,-1.000000 0.000000,1.000000 0.000000,1.000000 0.000000,-1.000000 0.000000,0.000000 0.000000,-1.000000 0.000000,11.000000-10.000000,0.000000 0.000000,-9.000000 10.000000,-1.000000 0.000000,0.000000 0.000000,-1.000000 0.000000,1.000000 0.000000,1.000000 0.000000,-1.000000 0.000000,0.000000 0.000000,-10.000000 0.000000,0.000000 0.000000,10.000000 0.000000,0.000000 0.000000,-10.000000 0.000000,0.000000 0.000000,10.000000 0.000000,0.000000 0.000000,-1.000000 0.000000,1.000000 0.000000,-10.000000 0.000000,1.000000 0.000000,8.000000 0.000000,1.000000 0.000000,11.000000 10.000000,-1.000000 0.000000,-10.000000-10.000000,0.000000 0.000000,10.000000 0.000000,-1.000000 0.000000,1.000000 0.000000,0.000000 0.000000,1.000000 0.000000,-1.000000 0.000000,-10.000000 0.000000,0.000000 0.000000,10.000000 10.000000,-1.000000 0.000000,-9.000000-10.000000,1.000000 0.000000,9.000000 0.000000,0.000000 0.000000,-1.000000 0.000000,2.000000 0.000000,-1.000000 0.000000,-1.000000 0.000000,1.000000 10.000000,0.000000 0.000000,10.000000-10.000000,0.000000 0.000000,0.000000 0.000000,0.000000 0.000000,-9.000000 0.000000,-1.000000 0.000000,10.000000 10.000000,0.000000 0.000000,-10.000000-10.000000,0.000000 0.000000,-1.000000 0.000000,2.000000 0.000000,9.000000 10.000000,0.000000 0.000000,-10.000000-10.000000,-1.000000 0.000000,1.000000 10.000000,0.000000 0.000000,10.000000-10.000000,0.000000 0.000000,0.000000 0.000000,0.000000 0.000000,0.000000 10.000000,0.000000 0.000000,0.000000-10.000000,0.000000 0.000000,-9.000000 0.000000,-1.000000 0.000000,0.000000 10.000000,0.000000 0.000000,-1.000000-10.000000,2.000000 0.000000,-1.000000 0.000000,-1.000000 0.000000,1.000000 0.000000,0.000000 0.000000,1.000000 0.000000,-1.000000 0.000000,10.000000 0.000000,0.000000 0.000000,0.000000 0.000000,0.000000 0.000000,0.000000 0.000000,0.000000 0.000000,-10.000000 0.000000,0.000000 0.000000,-1.000000 10.000000,2.000000 0.000000,9.000000-10.000000,0.000000 0.000000,-10.000000 0.000000,-1.000000 0.000000,11.000000 0.000000,0.000000 0.000000,0.000000 10.000000,0.000000 0.000000,0.000000-10.000000,0.000000 0.000000,11.000000 10.000000,-1.000000 0.000000,-10.000000-10.000000,0.000000 0.000000,0.000000 0.000000,0.000000 0.000000,-10.000000 10.000000,-1.000000 0.000000,11.000000-10.000000,0.000000 0.000000,-10.000000 0.000000,0.000000 0.000000,10.000000 0.000000,0.000000 0.000000,10.000000 0.000000,0.000000 0.000000,-10.000000 0.000000,0.000000 0.000000,0.000000 0.000000,0.000000 0.000000,0.000000 0.000000,0.000000 0.000000,0.000000 10.000000,0.000000 0.000000,-10.000000-10.000000,0.000000 0.000000,1.000000 0.000000,-1.000000 0.000000,0.000000 0.000000,0.000000 0.000000,-1.000000 0.000000,2.000000 0.000000,9.000000 0.000000,0.000000 0.000000,-10.000000 0.000000,-1.000000 0.000000,11.000000 10.000000,0.000000 0.000000,-10.000000-10.000000,0.000000 0.000000,-9.000000 0.000000,-1.000000 0.000000,9.000000 0.000000,2.000000 0.000000,-12.000000 0.000000,1.000000 0.000000,-10.000000 0.000000,1.000000 0.000000,8.000000 0.000000,1.000000 0.000000,-10.000000 0.000000,1.000000 0.000000,-1.000000 0.000000,0.000000 0.000000,10.000000 0.000000,0.000000 0.000000,-10.000000 0.000000,0.000000 0.000000,-1.000000 0.000000,1.000000 0.000000,10.000000 0.000000,1.000000 0.000000,-12.000000 0.000000,1.000000 0.000000,10.000000 0.000000,1.000000 0.000000,-1.000000 0.000000,0.000000 0.000000,-1.000000-10.000000,1.000000 0.000000,-10.000000 10.000000,1.000000 0.000000,-1.000000-10.000000,0.000000 0.000000,-1.000000 10.000000,1.000000 0.000000,-9.000000-10.000000,-1.000000 0.000000,-1.000000 10.000000,2.000000 0.000000,-1.000000 10.000000,0.000000 0.000000,-10.000000 0.000000</inkml:trace>
</inkml:ink>
</file>

<file path=ppt/ink/ink75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30:07"/>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14479.000000 41370.000000,'0.000000'20.000000,"11.000000"-20.000000,-1.000000 0.000000,-1.000000 0.000000,2.000000 0.000000,-1.000000 0.000000,0.000000 0.000000,0.000000 0.000000,-1.000000 0.000000,1.000000 0.000000,0.000000 0.000000,11.000000-10.000000,-1.000000 0.000000,-10.000000 10.000000,0.000000 0.000000,0.000000 0.000000,-1.000000 0.000000,1.000000 0.000000,0.000000 0.000000,1.000000 0.000000,-1.000000 0.000000,-1.000000 0.000000,2.000000 0.000000,-1.000000 0.000000,0.000000 0.000000,0.000000 0.000000,-1.000000 0.000000,1.000000 10.000000,0.000000 0.000000,11.000000-10.000000,-1.000000 0.000000,0.000000 0.000000,-1.000000 0.000000,1.000000 0.000000,1.000000 0.000000,-1.000000 0.000000,0.000000 0.000000,10.000000 0.000000,0.000000 0.000000,-1.000000 0.000000,1.000000 0.000000,11.000000 0.000000,-1.000000 0.000000,0.000000 0.000000,0.000000 0.000000,-1.000000 0.000000,2.000000 0.000000,-12.000000 0.000000,1.000000 0.000000,11.000000 0.000000,-1.000000 0.000000,-10.000000 0.000000,0.000000 0.000000,-1.000000 10.000000,1.000000 0.000000,11.000000-10.000000,-1.000000 0.000000,-10.000000 0.000000,0.000000 0.000000,-1.000000 0.000000,1.000000 0.000000,1.000000 10.000000,-1.000000 0.000000,9.000000-10.000000,2.000000 0.000000,-1.000000 0.000000,-1.000000 0.000000,1.000000 10.000000,0.000000 0.000000,-9.000000-10.000000,-1.000000 0.000000,9.000000 0.000000,2.000000 0.000000,-1.000000 10.000000,-1.000000 0.000000,-9.000000-10.000000,1.000000 0.000000,9.000000 0.000000,0.000000 0.000000,-1.000000 0.000000,2.000000 0.000000,-1.000000 0.000000,-1.000000 0.000000,1.000000 0.000000,0.000000 0.000000,20.000000 0.000000,0.000000 0.000000,-10.000000 0.000000,0.000000 0.000000,0.000000 10.000000,0.000000 0.000000,11.000000-10.000000,-1.000000 0.000000,-10.000000 10.000000,0.000000 0.000000,9.000000-10.000000,2.000000 0.000000,-1.000000 0.000000,0.000000 0.000000,0.000000 0.000000,-1.000000 0.000000,11.000000 0.000000,1.000000 0.000000,-1.000000 0.000000,0.000000 0.000000,-10.000000 0.000000,-1.000000 0.000000,-9.000000 0.000000,0.000000 0.000000,10.000000 0.000000,0.000000 0.000000,-20.000000 10.000000,0.000000 0.000000,10.000000-10.000000,0.000000 0.000000,10.000000 0.000000,0.000000 0.000000,1.000000 0.000000,-1.000000 0.000000,-10.000000 10.000000,0.000000 0.000000,0.000000-10.000000,0.000000 0.000000,0.000000 0.000000,0.000000 0.000000,9.000000 0.000000,2.000000 0.000000,-1.000000 0.000000,0.000000 0.000000,9.000000-10.000000,1.000000 0.000000,1.000000 10.000000,-1.000000 0.000000,10.000000-10.000000,-1.000000 0.000000,-18.000000 10.000000,-1.000000 0.000000,10.000000 0.000000,0.000000 0.000000,-10.000000-10.000000,-1.000000 0.000000,11.000000 10.000000,1.000000 0.000000,-1.000000 0.000000,0.000000 0.000000,-1.000000 0.000000,1.000000 0.000000,-20.000000-10.000000,0.000000 0.000000,0.000000 10.000000,0.000000 0.000000,0.000000 0.000000,0.000000 0.000000,0.000000 0.000000,0.000000 0.000000,0.000000 0.000000,0.000000 0.000000,11.000000 0.000000,-1.000000 0.000000,-10.000000 0.000000,0.000000 0.000000,9.000000 10.000000,2.000000 0.000000,-11.000000-10.000000,0.000000 0.000000,-11.000000 0.000000,2.000000 0.000000,9.000000 0.000000,0.000000 0.000000,9.000000 10.000000,2.000000 0.000000,-11.000000-10.000000,0.000000 0.000000,20.000000 0.000000,-1.000000 0.000000,-9.000000 0.000000,0.000000 0.000000,1.000000 0.000000,-1.000000 0.000000,-1.000000 0.000000,2.000000 0.000000,-1.000000 0.000000,0.000000 0.000000,0.000000 0.000000,-1.000000 0.000000,11.000000 0.000000,1.000000 0.000000,-1.000000 0.000000,0.000000 0.000000,-10.000000 0.000000,-1.000000 0.000000,11.000000 0.000000,1.000000 0.000000,-21.000000 0.000000,0.000000 0.000000,9.000000 0.000000,2.000000 0.000000,-1.000000 0.000000,0.000000 0.000000,9.000000 0.000000,1.000000 0.000000,1.000000 0.000000,-1.000000 0.000000,0.000000 0.000000,-1.000000 0.000000,1.000000 0.000000,1.000000 0.000000,-12.000000 0.000000,2.000000 0.000000,9.000000 0.000000,-1.000000 0.000000,1.000000 10.000000,1.000000 0.000000,8.000000-10.000000,1.000000 0.000000,-10.000000 0.000000,1.000000 0.000000,-12.000000 0.000000,2.000000 0.000000,-11.000000 0.000000,0.000000 0.000000,10.000000 0.000000,0.000000 0.000000,9.000000 0.000000,1.000000 0.000000,-9.000000 0.000000,-1.000000 0.000000,19.000000 0.000000,1.000000 0.000000,-20.000000 0.000000,0.000000 0.000000,1.000000 0.000000,-1.000000 0.000000,10.000000 0.000000,0.000000 0.000000,-20.000000 0.000000,0.000000 0.000000,19.000000 0.000000,1.000000 0.000000,1.000000 10.000000,-1.000000 0.000000,-10.000000-10.000000,0.000000 0.000000,0.000000 0.000000,-1.000000 0.000000,-9.000000 0.000000,0.000000 0.000000,10.000000 0.000000,0.000000 0.000000,1.000000 0.000000,-1.000000 0.000000,10.000000 10.000000,0.000000 0.000000,-1.000000-10.000000,1.000000 0.000000,-9.000000 0.000000,-1.000000 0.000000,10.000000 10.000000,0.000000 0.000000,-20.000000-10.000000,0.000000 0.000000,10.000000 0.000000,-1.000000 0.000000,1.000000 0.000000,0.000000 0.000000,1.000000 0.000000,-1.000000 0.000000,10.000000 0.000000,0.000000 0.000000,-1.000000 0.000000,1.000000 0.000000,-20.000000 0.000000,0.000000 0.000000,11.000000 0.000000,-1.000000 0.000000,-10.000000 0.000000,0.000000 0.000000,9.000000 0.000000,2.000000 0.000000,9.000000 0.000000,-1.000000 0.000000,1.000000 0.000000,1.000000 0.000000,-12.000000 0.000000,2.000000 0.000000,-11.000000 0.000000,0.000000 0.000000,20.000000 0.000000,-1.000000 0.000000,-19.000000 0.000000,0.000000 0.000000,10.000000 0.000000,0.000000 0.000000,11.000000 0.000000,-1.000000 0.000000,0.000000 0.000000,-1.000000 0.000000,-9.000000 0.000000,0.000000 0.000000,1.000000 0.000000,-1.000000 0.000000,-10.000000 0.000000,0.000000 0.000000,9.000000 0.000000,2.000000 0.000000,-1.000000 0.000000,0.000000 0.000000,0.000000 0.000000,-1.000000 0.000000,11.000000 0.000000,1.000000 0.000000,-12.000000 0.000000,2.000000 0.000000,-11.000000 0.000000,0.000000 0.000000,0.000000 0.000000,0.000000 0.000000,0.000000 0.000000,0.000000 0.000000,10.000000-10.000000,0.000000 0.000000,0.000000 10.000000,-1.000000 0.000000,1.000000 0.000000,0.000000 0.000000,-10.000000 0.000000,0.000000 0.000000,0.000000-10.000000,0.000000 0.000000,0.000000 10.000000,0.000000 0.000000,0.000000 0.000000,0.000000 0.000000,0.000000 0.000000,0.000000 0.000000,11.000000 0.000000,-1.000000 0.000000,-1.000000-10.000000,2.000000 0.000000,-11.000000 10.000000,0.000000 0.000000,10.000000 0.000000,0.000000 0.000000,-10.000000 0.000000,0.000000 0.000000,-10.000000-10.000000,0.000000 0.000000,10.000000 10.000000,0.000000 0.000000,10.000000 0.000000,0.000000 0.000000,-10.000000 0.000000,0.000000 0.000000,19.000000 0.000000,1.000000 0.000000,-9.000000 0.000000,-1.000000 0.000000,-1.000000 0.000000,2.000000 0.000000,-1.000000-10.000000,0.000000 0.000000,0.000000 10.000000,-1.000000 0.000000,1.000000 0.000000,0.000000 0.000000,11.000000 0.000000,-1.000000 0.000000,0.000000 0.000000,-1.000000 0.000000,1.000000 0.000000,1.000000 0.000000,-12.000000 0.000000,2.000000 0.000000,-1.000000 0.000000,0.000000 0.000000,9.000000 0.000000,1.000000 0.000000,1.000000 0.000000,-1.000000 0.000000,0.000000 0.000000,-1.000000 0.000000,12.000000 10.000000,-1.000000 0.000000,-10.000000-10.000000,-1.000000 0.000000,-9.000000 0.000000,0.000000 0.000000,11.000000 0.000000,-1.000000 0.000000,0.000000 10.000000,-1.000000 0.000000,-9.000000-10.000000,0.000000 0.000000,20.000000 0.000000,1.000000 0.000000,-31.000000 10.000000,0.000000 0.000000,10.000000-10.000000,-1.000000 0.000000,-9.000000 0.000000,0.000000 0.000000,0.000000 10.000000,0.000000 0.000000,10.000000-10.000000,0.000000 0.000000,11.000000 0.000000,-1.000000 0.000000,-10.000000 0.000000,0.000000 0.000000,-10.000000 0.000000,0.000000 0.000000,10.000000 0.000000,-1.000000 0.000000,-9.000000 0.000000,0.000000 0.000000,0.000000 0.000000,0.000000 0.000000,10.000000 0.000000,0.000000 0.000000,1.000000 0.000000,-1.000000 0.000000,-1.000000 10.000000,2.000000 0.000000,-1.000000-10.000000,0.000000 0.000000,-10.000000 0.000000,0.000000 0.000000,0.000000 0.000000,0.000000 0.000000,0.000000 10.000000,0.000000 0.000000,0.000000-10.000000,0.000000 0.000000,-10.000000 0.000000,0.000000 0.000000,10.000000 10.000000,0.000000 0.000000,0.000000-10.000000,0.000000 0.000000,-11.000000 0.000000,2.000000 0.000000,-1.000000 0.000000,-1.000000 0.000000,-9.000000 0.000000,1.000000 0.000000,-1.000000 0.000000,0.000000 0.000000,10.000000 0.000000,-1.000000 0.000000,-9.000000 0.000000,1.000000 0.000000,-1.000000 0.000000,0.000000 0.000000,10.000000 0.000000,-1.000000 0.000000,1.000000 0.000000,0.000000 0.000000,1.000000-10.000000,-1.000000 0.000000,10.000000 10.000000,0.000000 0.000000,-10.000000 0.000000,0.000000 0.000000,-1.000000 0.000000,2.000000 0.000000,-1.000000 0.000000,-1.000000 0.000000,-9.000000 0.000000,1.000000 0.000000,9.000000 0.000000,0.000000 0.000000,-1.000000 0.000000,2.000000 0.000000,-12.000000 0.000000,1.000000 0.000000,11.000000-10.000000,-1.000000 0.000000,-10.000000 10.000000,0.000000 0.000000,10.000000 0.000000,-1.000000 0.000000,11.000000 0.000000,0.000000 0.000000,-10.000000 0.000000,0.000000 0.000000,-9.000000 0.000000,-1.000000 0.000000,9.000000-10.000000,2.000000 0.000000,-12.000000 10.000000,1.000000 0.000000,-10.000000 0.000000,1.000000 0.000000,-1.000000 0.000000,0.000000 0.000000,-1.000000-10.000000,1.000000 0.000000,1.000000 10.000000,-1.000000 0.000000,-10.000000-10.000000,0.000000 0.000000,0.000000 10.000000,-1.000000 0.000000,1.000000-10.000000,0.000000 0.000000,11.000000 10.000000,-1.000000 0.000000,-10.000000-10.000000,0.000000 0.000000,0.000000 0.000000,-1.000000 0.000000,1.000000 10.000000,0.000000 0.000000,1.000000 0.000000,-1.000000 0.000000,10.000000-10.000000,0.000000 0.000000,-10.000000 10.000000,-1.000000 0.000000,1.000000 0.000000,0.000000 0.000000,11.000000 0.000000,-1.000000 0.000000,0.000000 0.000000,-1.000000 0.000000,1.000000 0.000000,1.000000 0.000000,-1.000000 0.000000,0.000000 0.000000,-1.000000 0.000000,1.000000 0.000000,1.000000 0.000000,-1.000000 0.000000,10.000000 0.000000,-1.000000 0.000000,-8.000000 0.000000,-1.000000 0.000000,10.000000 0.000000,-1.000000 0.000000,1.000000 0.000000,1.000000 0.000000,-1.000000-10.000000,0.000000 0.000000,10.000000 0.000000,-1.000000 0.000000,-18.000000 0.000000,-1.000000 0.000000,0.000000-10.000000</inkml:trace>
</inkml:ink>
</file>

<file path=ppt/ink/ink75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30:09"/>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40600.000000 41390.000000,'0.000000'20.000000,"9.000000"-20.000000,2.000000 0.000000,-1.000000 0.000000,0.000000 0.000000,0.000000 0.000000,-1.000000 0.000000,1.000000 0.000000,0.000000 0.000000,1.000000 0.000000,-1.000000 0.000000,10.000000 0.000000,0.000000 0.000000,10.000000 0.000000,0.000000 0.000000,-10.000000 0.000000,0.000000 0.000000,20.000000-10.000000,0.000000 0.000000,-10.000000 10.000000,-1.000000 0.000000,21.000000-10.000000,0.000000 0.000000,0.000000 10.000000,0.000000 0.000000,0.000000 0.000000,0.000000 0.000000,21.000000-10.000000,-1.000000 0.000000,10.000000 10.000000,-1.000000 0.000000,1.000000 0.000000,1.000000 0.000000,-12.000000 0.000000,1.000000 0.000000,1.000000 0.000000,-1.000000 0.000000,10.000000 0.000000,-1.000000 0.000000,1.000000 0.000000,1.000000 0.000000,-12.000000 0.000000,1.000000 0.000000,10.000000 0.000000,1.000000 0.000000,-21.000000-10.000000,-1.000000-1.000000,1.000000 11.000000,0.000000 0.000000,1.000000-9.000000,-1.000000-1.000000,10.000000 10.000000,0.000000 0.000000,-1.000000-10.000000,1.000000 0.000000,10.000000 10.000000,1.000000 0.000000,-21.000000 0.000000,-1.000000 0.000000,11.000000 0.000000,1.000000 0.000000,-1.000000 0.000000,0.000000 0.000000,-1.000000 0.000000,1.000000 0.000000,10.000000 0.000000,1.000000 0.000000,-12.000000 0.000000,1.000000 0.000000,-9.000000 0.000000,-1.000000 0.000000,10.000000 0.000000,0.000000 0.000000,-10.000000 10.000000,-1.000000 0.000000,11.000000-10.000000,1.000000 0.000000,-1.000000 10.000000,0.000000-1.000000,-1.000000-9.000000,1.000000 0.000000,-9.000000 0.000000,-1.000000 0.000000,-1.000000 11.000000,2.000000-1.000000,-1.000000-10.000000,0.000000 0.000000,0.000000 0.000000,-1.000000 0.000000,11.000000 10.000000,1.000000 0.000000,-1.000000-10.000000,0.000000 0.000000,-10.000000 0.000000,-1.000000 0.000000,1.000000 10.000000,0.000000 0.000000,-10.000000-10.000000,0.000000 0.000000,11.000000 0.000000,-1.000000 0.000000,-1.000000 10.000000,2.000000 0.000000,9.000000-10.000000,-1.000000 0.000000,-9.000000 0.000000,0.000000 0.000000,1.000000 0.000000,-1.000000 0.000000,-10.000000 0.000000,0.000000 0.000000,0.000000 0.000000,0.000000 0.000000,9.000000 0.000000,2.000000 0.000000,-1.000000 0.000000,0.000000 0.000000,-10.000000 0.000000,0.000000 0.000000,19.000000 0.000000,1.000000 0.000000,-20.000000 0.000000,0.000000 0.000000,0.000000 0.000000,0.000000 0.000000,0.000000 0.000000,0.000000 0.000000,0.000000 10.000000,0.000000-1.000000,-10.000000-9.000000,0.000000 0.000000,10.000000 0.000000,0.000000 0.000000,10.000000 0.000000,0.000000 0.000000,-10.000000 0.000000,0.000000 0.000000,11.000000 0.000000,-1.000000 0.000000,-10.000000 0.000000,0.000000 0.000000,0.000000 0.000000,0.000000 0.000000,0.000000 0.000000,0.000000 0.000000,0.000000 0.000000,0.000000 0.000000,0.000000 0.000000,0.000000 0.000000,9.000000 0.000000,2.000000 0.000000,-11.000000 0.000000,0.000000 0.000000,0.000000 0.000000,0.000000 0.000000,0.000000 0.000000,0.000000 0.000000,-11.000000 0.000000,2.000000 0.000000,-1.000000 0.000000,-1.000000 0.000000,11.000000 0.000000,0.000000 0.000000,-10.000000 0.000000,0.000000 0.000000,10.000000 0.000000,0.000000 0.000000,0.000000 0.000000,0.000000 0.000000,0.000000 0.000000,0.000000 0.000000,-9.000000 0.000000,-1.000000 0.000000,10.000000 0.000000,0.000000 0.000000,-10.000000 0.000000,0.000000 0.000000,-1.000000 0.000000,2.000000 0.000000,-1.000000 0.000000,-1.000000 0.000000,-9.000000 0.000000,1.000000 0.000000,19.000000 0.000000,0.000000 0.000000,0.000000 0.000000,0.000000 0.000000,10.000000 0.000000,-1.000000 0.000000,-9.000000 0.000000,0.000000 0.000000,0.000000 0.000000,0.000000 0.000000,0.000000 0.000000,0.000000 0.000000,0.000000 0.000000,0.000000 0.000000,0.000000 0.000000,0.000000 0.000000,-9.000000 0.000000,-1.000000 0.000000,20.000000 0.000000,-1.000000 0.000000,-9.000000 11.000000,0.000000-1.000000,0.000000-10.000000,0.000000 0.000000,0.000000 0.000000,0.000000 0.000000,-9.000000 0.000000,-1.000000 0.000000,-10.000000 0.000000,0.000000 0.000000,10.000000 0.000000,-1.000000 0.000000,1.000000 0.000000,0.000000 0.000000,-9.000000 0.000000,-1.000000 0.000000,9.000000 0.000000,2.000000 0.000000,-1.000000 0.000000,-1.000000 0.000000,1.000000 0.000000,0.000000 0.000000,10.000000-10.000000,0.000000-1.000000,-9.000000 11.000000,-1.000000 0.000000,0.000000 0.000000,0.000000 0.000000,-1.000000 0.000000,2.000000 0.000000,-12.000000 0.000000,1.000000 0.000000,11.000000 0.000000,-1.000000 0.000000,-10.000000-9.000000,0.000000-1.000000,-10.000000 10.000000,0.000000 0.000000,10.000000 0.000000,0.000000 0.000000,-10.000000 0.000000,0.000000 0.000000,10.000000 0.000000,0.000000 0.000000,-10.000000 0.000000,0.000000 0.000000,-1.000000-10.000000,1.000000 0.000000,1.000000 10.000000,-1.000000 0.000000,0.000000 0.000000,-1.000000 0.000000,1.000000-10.000000,1.000000 0.000000,-1.000000 10.000000,0.000000 0.000000,-1.000000 0.000000,1.000000 0.000000,-9.000000 0.000000,-1.000000 0.000000,19.000000-10.000000,1.000000 0.000000,-20.000000 10.000000,0.000000 0.000000,11.000000 0.000000,-1.000000 0.000000,0.000000 0.000000,-1.000000 0.000000,1.000000 0.000000,1.000000 0.000000,-12.000000 0.000000,2.000000 0.000000,9.000000 10.000000,-1.000000 0.000000,-9.000000-10.000000,0.000000 0.000000,1.000000 10.000000,-1.000000 0.000000,-1.000000-10.000000</inkml:trace>
</inkml:ink>
</file>

<file path=ppt/ink/ink75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2-01-03T14:48:10"/>
    </inkml:context>
    <inkml:brush xml:id="br0">
      <inkml:brushProperty name="width" value="0.0547619052231312" units="cm"/>
      <inkml:brushProperty name="height" value="0.0547619052231312" units="cm"/>
      <inkml:brushProperty name="color" value="#69DBAA"/>
      <inkml:brushProperty name="ignorePressure" value="0"/>
    </inkml:brush>
  </inkml:definitions>
  <inkml:trace contextRef="#ctx0" brushRef="#br0">5260.000000 1050.000000,'0.000000'-20.000000,"0.000000"10.000000,0.000000-1.000000,0.000000 22.000000,0.000000-1.000000,0.000000 0.000000,0.000000 0.000000,0.000000 10.000000,0.000000 0.000000,0.000000 10.000000,0.000000 0.000000,-10.000000-1.000000,-1.000000 1.000000,11.000000 1.000000,0.000000-1.000000,0.000000 0.000000,0.000000 0.000000,0.000000-10.000000,0.000000 0.000000,-10.000000 10.000000,1.000000 0.000000,9.000000-10.000000,0.000000 0.000000,0.000000 0.000000,0.000000-1.000000,0.000000 1.000000,0.000000 1.000000,0.000000-11.000000,0.000000 0.000000,9.000000 0.000000</inkml:trace>
</inkml:ink>
</file>

<file path=ppt/ink/ink75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2-01-03T14:48:10"/>
    </inkml:context>
    <inkml:brush xml:id="br0">
      <inkml:brushProperty name="width" value="0.0547619052231312" units="cm"/>
      <inkml:brushProperty name="height" value="0.0547619052231312" units="cm"/>
      <inkml:brushProperty name="color" value="#69DBAA"/>
      <inkml:brushProperty name="ignorePressure" value="0"/>
    </inkml:brush>
  </inkml:definitions>
  <inkml:trace contextRef="#ctx0" brushRef="#br0">5179.000000 790.000000,'-19.000000'0.000000,"9.000000"-10.000000,-1.000000 0.000000,1.000000 10.000000,1.000000 0.000000,9.000000-10.000000,0.000000 0.000000,0.000000 0.000000,0.000000 0.000000,9.000000 10.000000</inkml:trace>
</inkml:ink>
</file>

<file path=ppt/ink/ink75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2-01-03T14:48:11"/>
    </inkml:context>
    <inkml:brush xml:id="br0">
      <inkml:brushProperty name="width" value="0.0547619052231312" units="cm"/>
      <inkml:brushProperty name="height" value="0.0547619052231312" units="cm"/>
      <inkml:brushProperty name="color" value="#69DBAA"/>
      <inkml:brushProperty name="ignorePressure" value="0"/>
    </inkml:brush>
  </inkml:definitions>
  <inkml:trace contextRef="#ctx0" brushRef="#br0">5379.000000 1050.000000,'21.000000'0.000000,"-11.000000"0.000000,0.000000 0.000000,-1.000000 0.000000,1.000000 0.000000,-10.000000 10.000000,0.000000 0.000000,0.000000 10.000000,0.000000-1.000000,0.000000-8.000000,0.000000-1.000000,0.000000 10.000000,0.000000 0.000000,0.000000 0.000000,0.000000-1.000000,0.000000 12.000000,0.000000-1.000000,0.000000-10.000000,0.000000-1.000000,0.000000 12.000000,0.000000-1.000000,0.000000 0.000000,0.000000 0.000000,0.000000-10.000000,0.000000 0.000000,0.000000 0.000000,0.000000-1.000000,-10.000000 1.000000,1.000000 1.000000,9.000000-11.000000,0.000000 0.000000,0.000000 0.000000,0.000000 0.000000,0.000000 0.000000,0.000000-1.000000,0.000000-18.000000,0.000000-1.000000,0.000000 0.000000,0.000000 0.000000,0.000000 0.000000,0.000000 0.000000,0.000000 0.000000,0.000000 0.000000,0.000000-10.000000,0.000000 0.000000,0.000000 0.000000,0.000000 0.000000,0.000000-1.000000,0.000000 1.000000,0.000000-10.000000,0.000000 1.000000,0.000000 8.000000,0.000000 1.000000,9.000000-10.000000,1.000000 1.000000,1.000000-1.000000,-1.000000 0.000000,0.000000 0.000000,-1.000000 0.000000,-9.000000 0.000000,0.000000 0.000000,10.000000 10.000000,1.000000 0.000000,-1.000000 0.000000,0.000000 0.000000,-1.000000 10.000000,1.000000 0.000000,-10.000000-10.000000,0.000000 0.000000,11.000000 10.000000,-1.000000-1.000000,0.000000 11.000000,-1.000000 0.000000,1.000000 0.000000,1.000000 0.000000,-1.000000 0.000000,0.000000 0.000000,-1.000000 11.000000,1.000000-1.000000,-10.000000 0.000000,0.000000 0.000000,0.000000 10.000000,0.000000 0.000000,0.000000-10.000000,0.000000-1.000000,0.000000 11.000000,0.000000 1.000000,0.000000-1.000000,0.000000 0.000000,0.000000 0.000000,0.000000 0.000000,0.000000 10.000000,0.000000 0.000000,11.000000-10.000000,-1.000000 0.000000,-10.000000 10.000000,0.000000 0.000000,0.000000 0.000000,0.000000 0.000000,0.000000-1.000000,0.000000 1.000000,0.000000-10.000000,0.000000 1.000000,10.000000-1.000000,-1.000000 0.000000,-9.000000 0.000000,0.000000 0.000000,0.000000-10.000000,0.000000 0.000000,0.000000 10.000000,0.000000 0.000000,10.000000-20.000000,1.000000 0.000000,-11.000000 10.000000,0.000000-1.000000,10.000000-9.000000,0.000000 0.000000,-1.000000-9.000000</inkml:trace>
</inkml:ink>
</file>

<file path=ppt/ink/ink7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55:11"/>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18949.000000 19899.000000,'22.000000'0.000000,"-11.000000"0.000000,0.000000 0.000000,-11.000000 22.000000,0.000000 1.000000,0.000000-1.000000,0.000000 0.000000,0.000000 12.000000,0.000000-1.000000,-11.000000 23.000000,0.000000-1.000000,11.000000-10.000000,0.000000-1.000000,-11.000000 12.000000,0.000000 0.000000,0.000000-1.000000,0.000000 1.000000,11.000000-23.000000,0.000000 1.000000,-12.000000 10.000000,1.000000 1.000000,11.000000-23.000000,0.000000 0.000000,0.000000 1.000000,0.000000-1.000000,0.000000-11.000000,0.000000 0.000000,0.000000 0.000000,0.000000 0.000000,0.000000-22.000000</inkml:trace>
</inkml:ink>
</file>

<file path=ppt/ink/ink76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2-01-03T14:48:12"/>
    </inkml:context>
    <inkml:brush xml:id="br0">
      <inkml:brushProperty name="width" value="0.0547619052231312" units="cm"/>
      <inkml:brushProperty name="height" value="0.0547619052231312" units="cm"/>
      <inkml:brushProperty name="color" value="#69DBAA"/>
      <inkml:brushProperty name="ignorePressure" value="0"/>
    </inkml:brush>
  </inkml:definitions>
  <inkml:trace contextRef="#ctx0" brushRef="#br0">6460.000000 909.000000,'19.000000'0.000000,"-19.000000"-9.000000,0.000000-1.000000,10.000000 0.000000,1.000000 0.000000,-1.000000 0.000000,0.000000 0.000000,-10.000000 0.000000,0.000000 0.000000,9.000000 0.000000,1.000000-1.000000,-10.000000 2.000000,0.000000-1.000000,11.000000 0.000000,-1.000000 0.000000,-10.000000 0.000000,0.000000 0.000000,0.000000 0.000000,0.000000 0.000000,0.000000 0.000000,0.000000-1.000000,-10.000000 11.000000,-1.000000 0.000000,1.000000 0.000000,1.000000 0.000000,-1.000000 0.000000,0.000000 0.000000,-11.000000 11.000000,2.000000-1.000000,-1.000000 0.000000,0.000000 0.000000,0.000000 0.000000,-1.000000 0.000000,1.000000 10.000000,0.000000-1.000000,1.000000 1.000000,-1.000000 1.000000,9.000000-1.000000,1.000000 0.000000,1.000000 0.000000,-1.000000 0.000000,0.000000 0.000000,-1.000000 0.000000,11.000000 0.000000,0.000000-1.000000,0.000000-8.000000,0.000000-1.000000,0.000000 0.000000,0.000000 0.000000,0.000000 0.000000,0.000000 0.000000,11.000000 0.000000,-1.000000 0.000000,0.000000-10.000000,-1.000000 0.000000,12.000000 0.000000,-1.000000 0.000000,-11.000000 0.000000,1.000000 0.000000,10.000000 0.000000,0.000000 0.000000,-10.000000 0.000000,1.000000 0.000000,-1.000000 0.000000,0.000000 0.000000,-1.000000-10.000000,1.000000 0.000000,10.000000 10.000000,0.000000 0.000000,-10.000000 0.000000,1.000000 0.000000,-1.000000 0.000000,0.000000 0.000000,-1.000000 10.000000,1.000000 0.000000,1.000000-10.000000,-1.000000 0.000000,-10.000000 10.000000,0.000000-1.000000,10.000000 11.000000,-1.000000 1.000000,-9.000000-11.000000,0.000000 0.000000,0.000000 10.000000,0.000000-1.000000,0.000000 1.000000,0.000000 1.000000,0.000000-1.000000,0.000000 0.000000,0.000000 0.000000,0.000000 0.000000,-20.000000-10.000000,0.000000 0.000000,10.000000 10.000000,1.000000 0.000000,-1.000000 0.000000,0.000000 0.000000,-11.000000-10.000000,2.000000 0.000000,-1.000000 10.000000,0.000000 0.000000,10.000000-10.000000,0.000000-1.000000,-11.000000 2.000000,2.000000-1.000000,-1.000000 0.000000,0.000000 0.000000,10.000000-10.000000,0.000000 0.000000,-11.000000 0.000000,2.000000 0.000000,9.000000 10.000000</inkml:trace>
</inkml:ink>
</file>

<file path=ppt/ink/ink76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2-01-03T14:48:13"/>
    </inkml:context>
    <inkml:brush xml:id="br0">
      <inkml:brushProperty name="width" value="0.0547619052231312" units="cm"/>
      <inkml:brushProperty name="height" value="0.0547619052231312" units="cm"/>
      <inkml:brushProperty name="color" value="#69DBAA"/>
      <inkml:brushProperty name="ignorePressure" value="0"/>
    </inkml:brush>
  </inkml:definitions>
  <inkml:trace contextRef="#ctx0" brushRef="#br0">6560.000000 970.000000,'19.000000'-20.000000,"-9.000000"20.000000,1.000000 0.000000,-1.000000 0.000000,0.000000 0.000000,-1.000000-10.000000,1.000000 0.000000,1.000000 10.000000,-1.000000 0.000000,0.000000 0.000000,-1.000000 0.000000,-9.000000 10.000000,0.000000 0.000000,0.000000 10.000000,0.000000 0.000000,0.000000 10.000000,0.000000 0.000000,0.000000-1.000000,0.000000 1.000000,-9.000000 1.000000,-1.000000-1.000000,10.000000 0.000000,0.000000 0.000000,0.000000 10.000000,0.000000-1.000000,0.000000-19.000000,0.000000 1.000000,0.000000 8.000000,0.000000 1.000000,-10.000000-10.000000,-1.000000 1.000000,11.000000-1.000000,0.000000 0.000000,0.000000-10.000000,0.000000-1.000000,0.000000 2.000000,0.000000-1.000000,0.000000-20.000000,0.000000-1.000000,0.000000 2.000000,0.000000-1.000000,0.000000-10.000000,0.000000 0.000000,0.000000-1.000000,0.000000 1.000000,0.000000-10.000000,0.000000 1.000000,0.000000-1.000000,0.000000 0.000000,11.000000-10.000000,-1.000000-1.000000,-10.000000 11.000000,0.000000 1.000000,10.000000-1.000000,-1.000000 0.000000,1.000000 0.000000,1.000000 0.000000,-11.000000 10.000000,0.000000 0.000000,10.000000 0.000000,0.000000 0.000000,-1.000000-1.000000,1.000000 1.000000,1.000000 11.000000,-1.000000-1.000000,0.000000 0.000000,-1.000000 0.000000,1.000000 10.000000,1.000000 0.000000,-1.000000 0.000000,0.000000 0.000000,-1.000000 0.000000,1.000000 0.000000,-10.000000 10.000000,0.000000 0.000000,11.000000 0.000000,-1.000000-1.000000,-10.000000 11.000000,0.000000 1.000000,0.000000-1.000000,0.000000 0.000000,0.000000 10.000000,0.000000 0.000000,0.000000-10.000000,0.000000 0.000000,0.000000 10.000000,0.000000 0.000000,0.000000-10.000000,0.000000 0.000000,0.000000 0.000000,0.000000 0.000000,0.000000 10.000000,0.000000 0.000000,0.000000-10.000000,0.000000 0.000000,0.000000-10.000000,0.000000 0.000000,0.000000 0.000000,0.000000 0.000000,0.000000 0.000000,0.000000 0.000000,0.000000-20.000000,0.000000 0.000000,10.000000 0.000000,-1.000000 0.000000,-9.000000-11.000000,0.000000 1.000000,10.000000-10.000000,1.000000 1.000000,-1.000000-11.000000,0.000000 0.000000,-1.000000 10.000000,1.000000-1.000000,-10.000000 1.000000,0.000000 1.000000,11.000000-1.000000,-1.000000 0.000000,0.000000 10.000000,-1.000000 0.000000,1.000000-1.000000,1.000000 1.000000,-11.000000 1.000000,0.000000-1.000000,0.000000 10.000000,0.000000 0.000000,10.000000 0.000000,0.000000 0.000000,-10.000000 0.000000,0.000000-1.000000,0.000000 22.000000,0.000000-1.000000,0.000000 0.000000,0.000000 0.000000,0.000000 0.000000,0.000000 0.000000,0.000000 0.000000,0.000000 0.000000,9.000000 10.000000,1.000000 0.000000,-10.000000 0.000000,0.000000 0.000000,0.000000 10.000000,0.000000 0.000000,0.000000-10.000000,0.000000 0.000000,0.000000 10.000000,0.000000 0.000000,0.000000-10.000000,0.000000 0.000000,0.000000 10.000000,0.000000 0.000000,0.000000 0.000000,0.000000 0.000000,11.000000-10.000000,-1.000000 0.000000,-10.000000-10.000000,0.000000 0.000000,0.000000 10.000000,0.000000 0.000000,0.000000-10.000000,0.000000-1.000000,10.000000-9.000000,-1.000000 0.000000,1.000000-9.000000</inkml:trace>
</inkml:ink>
</file>

<file path=ppt/ink/ink76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2-01-03T14:48:13"/>
    </inkml:context>
    <inkml:brush xml:id="br0">
      <inkml:brushProperty name="width" value="0.0547619052231312" units="cm"/>
      <inkml:brushProperty name="height" value="0.0547619052231312" units="cm"/>
      <inkml:brushProperty name="color" value="#69DBAA"/>
      <inkml:brushProperty name="ignorePressure" value="0"/>
    </inkml:brush>
  </inkml:definitions>
  <inkml:trace contextRef="#ctx0" brushRef="#br0">7400.000000 1150.000000,'20.000000'0.000000,"-11.000000"0.000000,1.000000 0.000000,-10.000000 10.000000,0.000000 0.000000,11.000000-10.000000,-1.000000 0.000000,-10.000000 10.000000,0.000000 0.000000,0.000000 10.000000,0.000000 0.000000,-10.000000-10.000000,-1.000000 0.000000,1.000000 0.000000,1.000000 0.000000,-1.000000 10.000000,0.000000-1.000000,-11.000000-8.000000,2.000000-1.000000,9.000000 0.000000,-1.000000 0.000000,-8.000000-10.000000,-1.000000 0.000000,9.000000 10.000000,1.000000 0.000000,1.000000-10.000000,-1.000000 0.000000,0.000000 0.000000,-1.000000 0.000000,1.000000-20.000000,1.000000 0.000000,9.000000 10.000000,0.000000-1.000000,0.000000-19.000000,0.000000 1.000000,0.000000-1.000000,0.000000 0.000000,20.000000-10.000000,0.000000-1.000000,-1.000000 2.000000,2.000000-1.000000,-1.000000 0.000000,-1.000000 0.000000,1.000000 19.000000,0.000000 1.000000,1.000000 1.000000,-1.000000-1.000000,0.000000 20.000000,0.000000 0.000000,-10.000000 0.000000,-1.000000 0.000000,1.000000 10.000000,1.000000 0.000000,-1.000000 10.000000,0.000000 0.000000,-1.000000 10.000000,1.000000 0.000000,1.000000 10.000000,-1.000000 0.000000,0.000000-10.000000,-1.000000 0.000000,1.000000-10.000000,1.000000 0.000000,-1.000000 10.000000,0.000000 0.000000,-1.000000-10.000000,1.000000 0.000000,1.000000 0.000000,-1.000000-1.000000,0.000000-8.000000,-1.000000-1.000000,1.000000-10.000000,1.000000 0.000000,-1.000000 0.000000,0.000000 0.000000,-1.000000 0.000000,1.000000 0.000000,1.000000 0.000000</inkml:trace>
</inkml:ink>
</file>

<file path=ppt/ink/ink76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2-01-03T14:48:14"/>
    </inkml:context>
    <inkml:brush xml:id="br0">
      <inkml:brushProperty name="width" value="0.0547619052231312" units="cm"/>
      <inkml:brushProperty name="height" value="0.0547619052231312" units="cm"/>
      <inkml:brushProperty name="color" value="#69DBAA"/>
      <inkml:brushProperty name="ignorePressure" value="0"/>
    </inkml:brush>
  </inkml:definitions>
  <inkml:trace contextRef="#ctx0" brushRef="#br0">7820.000000 709.000000,'0.000000'-19.000000,"0.000000"9.000000,0.000000 0.000000,-10.000000 0.000000,0.000000 0.000000,10.000000 0.000000,0.000000 0.000000,0.000000 0.000000,0.000000-1.000000,0.000000 31.000000,0.000000 1.000000,0.000000-1.000000,0.000000 0.000000,0.000000 10.000000,0.000000 0.000000,0.000000-1.000000,0.000000 1.000000,0.000000 11.000000,0.000000-1.000000,10.000000 0.000000,0.000000 0.000000,-10.000000 0.000000,0.000000 0.000000,9.000000 0.000000,1.000000 0.000000,-10.000000-10.000000,0.000000 0.000000,11.000000 10.000000,-1.000000 0.000000,-10.000000-10.000000,0.000000 0.000000,0.000000-10.000000,0.000000 0.000000,10.000000 0.000000,-1.000000-1.000000,-9.000000-8.000000,0.000000-1.000000,10.000000 0.000000</inkml:trace>
</inkml:ink>
</file>

<file path=ppt/ink/ink76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2-01-03T14:48:14"/>
    </inkml:context>
    <inkml:brush xml:id="br0">
      <inkml:brushProperty name="width" value="0.0547619052231312" units="cm"/>
      <inkml:brushProperty name="height" value="0.0547619052231312" units="cm"/>
      <inkml:brushProperty name="color" value="#69DBAA"/>
      <inkml:brushProperty name="ignorePressure" value="0"/>
    </inkml:brush>
  </inkml:definitions>
  <inkml:trace contextRef="#ctx0" brushRef="#br0">7920.000000 650.000000,'0.000000'-20.000000,"0.000000"10.000000,0.000000-1.000000,9.000000-8.000000,1.000000-1.000000,-10.000000 10.000000,0.000000 0.000000,0.000000 0.000000,0.000000 0.000000,11.000000 10.000000,-1.000000 0.000000,-10.000000 10.000000,0.000000 0.000000,0.000000 10.000000,0.000000 0.000000,0.000000 0.000000,0.000000 0.000000,0.000000 10.000000,0.000000 0.000000,0.000000 10.000000,0.000000 0.000000,0.000000-10.000000,0.000000 0.000000,0.000000 10.000000,0.000000-1.000000,0.000000 2.000000,0.000000-1.000000,10.000000 0.000000,-1.000000 0.000000,-9.000000 0.000000,0.000000 0.000000,0.000000 0.000000,0.000000 0.000000,10.000000 0.000000,1.000000-1.000000,-11.000000-19.000000,0.000000 1.000000,10.000000 8.000000,0.000000 1.000000,-10.000000-19.000000,0.000000-1.000000,9.000000 0.000000,1.000000 0.000000,1.000000-10.000000</inkml:trace>
</inkml:ink>
</file>

<file path=ppt/ink/ink76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2-01-03T14:48:15"/>
    </inkml:context>
    <inkml:brush xml:id="br0">
      <inkml:brushProperty name="width" value="0.0547619052231312" units="cm"/>
      <inkml:brushProperty name="height" value="0.0547619052231312" units="cm"/>
      <inkml:brushProperty name="color" value="#69DBAA"/>
      <inkml:brushProperty name="ignorePressure" value="0"/>
    </inkml:brush>
  </inkml:definitions>
  <inkml:trace contextRef="#ctx0" brushRef="#br0">8620.000000 950.000000,'0.000000'-20.000000,"0.000000"10.000000,0.000000-1.000000,0.000000 2.000000,0.000000-1.000000,0.000000 0.000000,0.000000 0.000000,9.000000 0.000000,1.000000 0.000000,-10.000000 0.000000,0.000000 0.000000,0.000000 0.000000,0.000000-1.000000,0.000000 2.000000,0.000000-1.000000,11.000000 0.000000,-1.000000 0.000000,-10.000000 0.000000,0.000000 0.000000,0.000000 20.000000,0.000000 0.000000,0.000000 10.000000,0.000000-1.000000,0.000000 1.000000,0.000000 1.000000,0.000000 8.000000,0.000000 1.000000,0.000000-10.000000,0.000000 1.000000,0.000000 8.000000,0.000000 1.000000,0.000000 1.000000,0.000000-1.000000,0.000000 0.000000,0.000000 0.000000,0.000000-10.000000,0.000000 0.000000,0.000000 0.000000,0.000000-1.000000,0.000000-8.000000,0.000000-1.000000,0.000000 0.000000,0.000000 0.000000,10.000000-10.000000,-1.000000 0.000000,-9.000000-10.000000</inkml:trace>
</inkml:ink>
</file>

<file path=ppt/ink/ink76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2-01-03T14:48:15"/>
    </inkml:context>
    <inkml:brush xml:id="br0">
      <inkml:brushProperty name="width" value="0.0547619052231312" units="cm"/>
      <inkml:brushProperty name="height" value="0.0547619052231312" units="cm"/>
      <inkml:brushProperty name="color" value="#69DBAA"/>
      <inkml:brushProperty name="ignorePressure" value="0"/>
    </inkml:brush>
  </inkml:definitions>
  <inkml:trace contextRef="#ctx0" brushRef="#br0">8520.000000 550.000000,'0.000000'-20.000000,"0.000000"10.000000,0.000000-1.000000,-10.000000 2.000000,0.000000-1.000000,10.000000 0.000000,0.000000 0.000000,0.000000 0.000000,0.000000 0.000000,0.000000 20.000000,0.000000 0.000000,10.000000 0.000000</inkml:trace>
</inkml:ink>
</file>

<file path=ppt/ink/ink76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2-01-03T14:48:16"/>
    </inkml:context>
    <inkml:brush xml:id="br0">
      <inkml:brushProperty name="width" value="0.0547619052231312" units="cm"/>
      <inkml:brushProperty name="height" value="0.0547619052231312" units="cm"/>
      <inkml:brushProperty name="color" value="#69DBAA"/>
      <inkml:brushProperty name="ignorePressure" value="0"/>
    </inkml:brush>
  </inkml:definitions>
  <inkml:trace contextRef="#ctx0" brushRef="#br0">8760.000000 730.000000,'19.000000'0.000000,"-9.000000"0.000000,1.000000 0.000000,-11.000000 10.000000,0.000000 0.000000,0.000000 0.000000,0.000000 0.000000,10.000000 0.000000,0.000000 0.000000,-10.000000 10.000000,0.000000 0.000000,0.000000 0.000000,0.000000 0.000000,0.000000 0.000000,0.000000-1.000000,0.000000 1.000000,0.000000 1.000000,0.000000 8.000000,0.000000 1.000000,0.000000-10.000000,0.000000 1.000000,0.000000-1.000000,0.000000 0.000000,0.000000 0.000000,0.000000 0.000000,0.000000-10.000000,0.000000 0.000000,0.000000 10.000000,0.000000 0.000000,0.000000-10.000000,0.000000-1.000000,0.000000-18.000000,0.000000-1.000000,0.000000-10.000000,0.000000 0.000000,0.000000 10.000000,0.000000 0.000000,0.000000-10.000000,0.000000 0.000000,0.000000 0.000000,0.000000 0.000000,0.000000-10.000000,0.000000 0.000000,0.000000 10.000000,0.000000 0.000000,0.000000-10.000000,0.000000 0.000000,9.000000 0.000000,1.000000 0.000000,1.000000 0.000000,-1.000000 0.000000,0.000000 10.000000,-1.000000 0.000000,1.000000 0.000000,1.000000 0.000000,-1.000000 0.000000,0.000000 0.000000,-1.000000-1.000000,1.000000 1.000000,1.000000 20.000000,-1.000000 0.000000,0.000000-9.000000,-1.000000-1.000000,1.000000 10.000000,1.000000 0.000000,-1.000000-10.000000,0.000000 0.000000,-1.000000 10.000000,1.000000 0.000000,1.000000 10.000000,-1.000000 0.000000,-10.000000 0.000000,0.000000-1.000000,0.000000 11.000000,0.000000 1.000000,0.000000-11.000000,0.000000 0.000000,0.000000 10.000000,0.000000-1.000000,0.000000 1.000000,0.000000 1.000000,0.000000-1.000000,0.000000 0.000000,0.000000 0.000000,0.000000 0.000000,0.000000 0.000000,0.000000 0.000000,0.000000 0.000000,0.000000-1.000000,0.000000 12.000000,0.000000-1.000000,0.000000-10.000000,0.000000-1.000000,0.000000-8.000000,0.000000-1.000000,10.000000 10.000000,-1.000000 0.000000,-9.000000 0.000000,0.000000-1.000000,0.000000-8.000000,0.000000-1.000000,0.000000 0.000000,0.000000 0.000000,10.000000 0.000000,1.000000 0.000000,-1.000000-10.000000,0.000000 0.000000,-1.000000-10.000000,1.000000 0.000000,-10.000000 0.000000,0.000000 0.000000,11.000000-10.000000,-1.000000 0.000000,0.000000 0.000000</inkml:trace>
</inkml:ink>
</file>

<file path=ppt/ink/ink76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2-01-03T14:48:16"/>
    </inkml:context>
    <inkml:brush xml:id="br0">
      <inkml:brushProperty name="width" value="0.0547619052231312" units="cm"/>
      <inkml:brushProperty name="height" value="0.0547619052231312" units="cm"/>
      <inkml:brushProperty name="color" value="#69DBAA"/>
      <inkml:brushProperty name="ignorePressure" value="0"/>
    </inkml:brush>
  </inkml:definitions>
  <inkml:trace contextRef="#ctx0" brushRef="#br0">9700.000000 709.000000,'20.000000'0.000000,"-11.000000"0.000000,1.000000 0.000000,1.000000-9.000000,-1.000000-1.000000,-10.000000 0.000000,0.000000 0.000000,-10.000000 10.000000,-1.000000 0.000000,-8.000000 0.000000,-1.000000 0.000000,-10.000000 0.000000,-1.000000 0.000000,12.000000 0.000000,-1.000000 0.000000,-10.000000 10.000000,-1.000000 0.000000,1.000000-10.000000,0.000000 0.000000,1.000000 10.000000,-1.000000-1.000000,0.000000-9.000000,0.000000 0.000000,10.000000 11.000000,0.000000-1.000000,-10.000000-10.000000,0.000000 0.000000,10.000000 0.000000,0.000000 0.000000,10.000000 0.000000,0.000000 0.000000,-1.000000 10.000000</inkml:trace>
</inkml:ink>
</file>

<file path=ppt/ink/ink76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2-01-03T14:48:16"/>
    </inkml:context>
    <inkml:brush xml:id="br0">
      <inkml:brushProperty name="width" value="0.0547619052231312" units="cm"/>
      <inkml:brushProperty name="height" value="0.0547619052231312" units="cm"/>
      <inkml:brushProperty name="color" value="#69DBAA"/>
      <inkml:brushProperty name="ignorePressure" value="0"/>
    </inkml:brush>
  </inkml:definitions>
  <inkml:trace contextRef="#ctx0" brushRef="#br0">9439.000000 470.000000,'0.000000'-20.000000,"0.000000"10.000000,0.000000 0.000000,11.000000 10.000000,-1.000000 0.000000,-10.000000 20.000000,0.000000 0.000000,0.000000 0.000000,0.000000-1.000000,0.000000 1.000000,0.000000 1.000000,0.000000 8.000000,0.000000 1.000000,0.000000 1.000000,0.000000-1.000000,0.000000 0.000000,0.000000 0.000000,0.000000 10.000000,0.000000-1.000000,0.000000-8.000000,0.000000-1.000000,-10.000000 0.000000,-1.000000 0.000000,11.000000 0.000000,0.000000 0.000000,0.000000 0.000000,0.000000 0.000000,0.000000-20.000000,0.000000 0.000000,0.000000 10.000000,0.000000-1.000000,-10.000000-8.000000,1.000000-1.000000,9.000000-30.000000,0.000000 0.000000,0.000000 10.000000,0.000000 0.000000,9.000000 0.000000,1.000000 0.000000,1.000000-11.000000</inkml:trace>
</inkml:ink>
</file>

<file path=ppt/ink/ink7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55:11"/>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19416.000000 20367.000000,'23.000000'0.000000,"-12.000000"0.000000,0.000000 0.000000,0.000000 0.000000,0.000000 0.000000,0.000000 0.000000,0.000000 0.000000,1.000000 11.000000,-1.000000 0.000000,0.000000 0.000000,0.000000 0.000000,0.000000 0.000000,0.000000 0.000000,-11.000000 12.000000,0.000000-1.000000,0.000000 0.000000,0.000000 1.000000,0.000000-1.000000,0.000000 0.000000,0.000000 0.000000,0.000000 1.000000,-22.000000-12.000000,0.000000 0.000000,11.000000 11.000000,-1.000000 0.000000,-10.000000-10.000000,0.000000-1.000000,11.000000 0.000000,0.000000 0.000000,-12.000000-11.000000,1.000000 0.000000,0.000000 11.000000,0.000000 0.000000,10.000000-11.000000,1.000000 0.000000,0.000000 0.000000,0.000000 0.000000,0.000000 0.000000,0.000000 0.000000,0.000000 0.000000,0.000000 0.000000,11.000000-11.000000,0.000000 0.000000,0.000000 0.000000,0.000000 0.000000,0.000000-12.000000,0.000000 1.000000,11.000000-11.000000,0.000000-1.000000,11.000000 12.000000,0.000000 0.000000,-11.000000 0.000000,1.000000-1.000000,10.000000 1.000000,0.000000 0.000000,0.000000-1.000000,1.000000 1.000000,-12.000000 11.000000,0.000000 0.000000,11.000000 0.000000,0.000000 0.000000,1.000000 0.000000</inkml:trace>
</inkml:ink>
</file>

<file path=ppt/ink/ink77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2-01-03T14:48:17"/>
    </inkml:context>
    <inkml:brush xml:id="br0">
      <inkml:brushProperty name="width" value="0.0547619052231312" units="cm"/>
      <inkml:brushProperty name="height" value="0.0547619052231312" units="cm"/>
      <inkml:brushProperty name="color" value="#69DBAA"/>
      <inkml:brushProperty name="ignorePressure" value="0"/>
    </inkml:brush>
  </inkml:definitions>
  <inkml:trace contextRef="#ctx0" brushRef="#br0">9700.000000 630.000000,'39.000000'-21.000000,"-28.000000"12.000000,-1.000000-1.000000,-10.000000 0.000000,0.000000 0.000000,10.000000 10.000000,-1.000000 0.000000,-9.000000-10.000000,0.000000 0.000000,0.000000 20.000000,0.000000 0.000000,-9.000000 10.000000,-1.000000-1.000000,0.000000 1.000000,-1.000000 1.000000,1.000000-1.000000,1.000000 0.000000,-1.000000 10.000000,0.000000 0.000000,10.000000-1.000000,0.000000 1.000000,-11.000000-10.000000,1.000000 1.000000,10.000000 8.000000,0.000000 1.000000,0.000000-10.000000,0.000000 1.000000,0.000000 8.000000,0.000000 1.000000,0.000000-10.000000,0.000000 1.000000,0.000000 8.000000,0.000000 1.000000,0.000000-10.000000,0.000000 1.000000,10.000000-1.000000,1.000000 0.000000,9.000000-10.000000,-1.000000-1.000000,-8.000000 2.000000,-1.000000-1.000000,9.000000 0.000000,2.000000 0.000000,-1.000000-10.000000,-1.000000 0.000000,1.000000 0.000000,0.000000 0.000000,-10.000000 0.000000,1.000000 0.000000,-1.000000-10.000000,0.000000 0.000000,-10.000000 0.000000,0.000000-1.000000,0.000000 2.000000,0.000000-1.000000,0.000000 0.000000,0.000000 0.000000,0.000000 0.000000</inkml:trace>
</inkml:ink>
</file>

<file path=ppt/ink/ink77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2-01-03T14:48:17"/>
    </inkml:context>
    <inkml:brush xml:id="br0">
      <inkml:brushProperty name="width" value="0.0547619052231312" units="cm"/>
      <inkml:brushProperty name="height" value="0.0547619052231312" units="cm"/>
      <inkml:brushProperty name="color" value="#69DBAA"/>
      <inkml:brushProperty name="ignorePressure" value="0"/>
    </inkml:brush>
  </inkml:definitions>
  <inkml:trace contextRef="#ctx0" brushRef="#br0">9720.000000 790.000000,'0.000000'-20.000000,"0.000000"10.000000,0.000000 0.000000,0.000000-11.000000,0.000000 1.000000,0.000000 11.000000,0.000000-1.000000,0.000000-10.000000,0.000000 0.000000,0.000000 10.000000,0.000000 0.000000,0.000000 0.000000,0.000000-1.000000,0.000000 2.000000,0.000000-1.000000,9.000000 0.000000,1.000000 0.000000,1.000000 10.000000,-1.000000 0.000000,0.000000 0.000000,-1.000000 0.000000,1.000000 0.000000,1.000000 0.000000,9.000000 0.000000,-1.000000 0.000000,-8.000000 10.000000,-1.000000 0.000000,9.000000 0.000000,2.000000-1.000000,-11.000000 11.000000,0.000000 1.000000,10.000000-11.000000,0.000000 0.000000,-10.000000 10.000000,-1.000000-1.000000,-9.000000 1.000000,0.000000 1.000000,10.000000-1.000000,1.000000 0.000000,-11.000000 0.000000,0.000000 0.000000,0.000000-10.000000,0.000000 0.000000,-11.000000 10.000000,1.000000 0.000000,1.000000-10.000000,-1.000000-1.000000,-10.000000 2.000000,0.000000-1.000000,10.000000 0.000000,0.000000 0.000000,-11.000000-10.000000,2.000000 0.000000,9.000000 10.000000,-1.000000 0.000000,-8.000000-10.000000,-1.000000 0.000000,9.000000 0.000000,1.000000 0.000000,1.000000 10.000000</inkml:trace>
</inkml:ink>
</file>

<file path=ppt/ink/ink77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2-01-03T14:48:19"/>
    </inkml:context>
    <inkml:brush xml:id="br0">
      <inkml:brushProperty name="width" value="0.0547619052231312" units="cm"/>
      <inkml:brushProperty name="height" value="0.0547619052231312" units="cm"/>
      <inkml:brushProperty name="color" value="#69DBAA"/>
      <inkml:brushProperty name="ignorePressure" value="0"/>
    </inkml:brush>
  </inkml:definitions>
  <inkml:trace contextRef="#ctx0" brushRef="#br0">10220.000000 730.000000,'0.000000'-21.000000,"9.000000"12.000000,1.000000-1.000000,-10.000000 0.000000,0.000000 0.000000,0.000000 0.000000,0.000000 0.000000,11.000000 10.000000,-1.000000 0.000000,-10.000000-10.000000,0.000000 0.000000,0.000000 0.000000,0.000000-1.000000,0.000000 2.000000,0.000000-1.000000,-10.000000 10.000000,-1.000000 0.000000,1.000000 10.000000,1.000000-1.000000,-1.000000 11.000000,0.000000 1.000000,-1.000000-11.000000,1.000000 0.000000,1.000000 0.000000,-1.000000 0.000000,10.000000 10.000000,0.000000 0.000000,-10.000000-10.000000,-1.000000 0.000000,11.000000 0.000000,0.000000 0.000000,0.000000 10.000000,0.000000-1.000000,0.000000-8.000000,0.000000-1.000000,0.000000 0.000000,0.000000 0.000000,0.000000 0.000000,0.000000 0.000000,11.000000 0.000000,-1.000000 0.000000,0.000000-10.000000,-1.000000 0.000000,1.000000 10.000000,1.000000-1.000000,-1.000000-9.000000,0.000000 0.000000,-1.000000 0.000000,1.000000 0.000000,10.000000 0.000000,0.000000 0.000000,-10.000000 0.000000,1.000000 0.000000,-1.000000 11.000000,0.000000-1.000000,-1.000000-10.000000,1.000000 0.000000,1.000000 10.000000,-1.000000 0.000000,-10.000000 0.000000,0.000000 0.000000,0.000000 0.000000,0.000000 0.000000,-10.000000 0.000000,-1.000000-1.000000,1.000000-9.000000,1.000000 0.000000,-1.000000 11.000000,0.000000-1.000000,-1.000000 0.000000,1.000000 0.000000,1.000000 0.000000,-1.000000 0.000000,-10.000000 0.000000,0.000000 0.000000,10.000000-10.000000,0.000000 0.000000,-1.000000 10.000000,1.000000-1.000000,1.000000 2.000000,-1.000000-1.000000,-10.000000-10.000000,0.000000 0.000000,10.000000 10.000000,0.000000 0.000000,-1.000000-10.000000,1.000000 0.000000,1.000000 0.000000,-1.000000 0.000000,0.000000 10.000000</inkml:trace>
</inkml:ink>
</file>

<file path=ppt/ink/ink77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2-01-03T14:48:20"/>
    </inkml:context>
    <inkml:brush xml:id="br0">
      <inkml:brushProperty name="width" value="0.0547619052231312" units="cm"/>
      <inkml:brushProperty name="height" value="0.0547619052231312" units="cm"/>
      <inkml:brushProperty name="color" value="#69DBAA"/>
      <inkml:brushProperty name="ignorePressure" value="0"/>
    </inkml:brush>
  </inkml:definitions>
  <inkml:trace contextRef="#ctx0" brushRef="#br0">10700.000000 709.000000,'20.000000'-19.000000,"-11.000000"19.000000,1.000000 0.000000,1.000000-10.000000,-1.000000 0.000000,0.000000 10.000000,-1.000000 0.000000,1.000000 0.000000,1.000000 0.000000,-11.000000-10.000000,0.000000 0.000000,-11.000000 10.000000,1.000000 0.000000,1.000000 0.000000,-1.000000 0.000000,-10.000000 0.000000,0.000000 0.000000,0.000000 10.000000,-1.000000 0.000000,-8.000000-10.000000,-1.000000 0.000000,10.000000 10.000000,-1.000000 0.000000,1.000000 0.000000,0.000000-1.000000,1.000000 2.000000,-1.000000-1.000000,-1.000000-10.000000,2.000000 0.000000,9.000000 10.000000,-1.000000 0.000000,-8.000000 0.000000,-1.000000 0.000000,-1.000000-10.000000,2.000000 0.000000,9.000000 0.000000,-1.000000 0.000000,1.000000 10.000000</inkml:trace>
</inkml:ink>
</file>

<file path=ppt/ink/ink77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2-01-03T14:48:20"/>
    </inkml:context>
    <inkml:brush xml:id="br0">
      <inkml:brushProperty name="width" value="0.0547619052231312" units="cm"/>
      <inkml:brushProperty name="height" value="0.0547619052231312" units="cm"/>
      <inkml:brushProperty name="color" value="#69DBAA"/>
      <inkml:brushProperty name="ignorePressure" value="0"/>
    </inkml:brush>
  </inkml:definitions>
  <inkml:trace contextRef="#ctx0" brushRef="#br0">10460.000000 550.000000,'0.000000'-20.000000,"0.000000"10.000000,0.000000-1.000000,0.000000 2.000000,0.000000-1.000000,0.000000 0.000000,0.000000 0.000000,0.000000 0.000000,0.000000 0.000000,0.000000 0.000000,0.000000 0.000000,10.000000 10.000000,-1.000000 0.000000,-9.000000 10.000000,0.000000 0.000000,0.000000 0.000000,0.000000 0.000000,0.000000 10.000000,0.000000-1.000000,0.000000 1.000000,0.000000 1.000000,0.000000 8.000000,0.000000 1.000000,0.000000-10.000000,0.000000 1.000000,0.000000 8.000000,0.000000 1.000000,0.000000-10.000000,0.000000 1.000000,0.000000-1.000000,0.000000 0.000000,10.000000 10.000000,1.000000 0.000000,-11.000000-10.000000,0.000000 0.000000,0.000000 0.000000,0.000000 0.000000,0.000000 0.000000,0.000000 0.000000,0.000000-10.000000,0.000000 0.000000,0.000000 0.000000,0.000000-1.000000,0.000000 2.000000,0.000000-1.000000,0.000000 0.000000,0.000000 0.000000,0.000000 0.000000,0.000000 0.000000,10.000000-20.000000,0.000000 0.000000,-10.000000 0.000000</inkml:trace>
</inkml:ink>
</file>

<file path=ppt/ink/ink77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2-01-03T14:48:20"/>
    </inkml:context>
    <inkml:brush xml:id="br0">
      <inkml:brushProperty name="width" value="0.0547619052231312" units="cm"/>
      <inkml:brushProperty name="height" value="0.0547619052231312" units="cm"/>
      <inkml:brushProperty name="color" value="#69DBAA"/>
      <inkml:brushProperty name="ignorePressure" value="0"/>
    </inkml:brush>
  </inkml:definitions>
  <inkml:trace contextRef="#ctx0" brushRef="#br0">10800.000000 670.000000,'0.000000'-20.000000,"10.000000"20.000000,0.000000 0.000000,-10.000000-10.000000,0.000000 0.000000,9.000000 0.000000,1.000000-1.000000,-10.000000 2.000000,0.000000-1.000000,11.000000 10.000000,-1.000000 0.000000,0.000000 0.000000,-1.000000 0.000000,-9.000000 20.000000,0.000000 0.000000,0.000000-10.000000,0.000000 0.000000,0.000000 19.000000,0.000000 1.000000,0.000000-10.000000,0.000000 1.000000,0.000000-1.000000,0.000000 0.000000,0.000000 0.000000,0.000000 0.000000,-9.000000 0.000000,-1.000000 0.000000,10.000000 0.000000,0.000000-1.000000,0.000000 1.000000,0.000000 1.000000,0.000000-11.000000,0.000000 0.000000,0.000000 0.000000,0.000000 0.000000,0.000000 0.000000,0.000000-1.000000,0.000000 2.000000,0.000000-1.000000,-10.000000-10.000000,-1.000000 0.000000,11.000000-10.000000</inkml:trace>
</inkml:ink>
</file>

<file path=ppt/ink/ink77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2-01-03T14:48:21"/>
    </inkml:context>
    <inkml:brush xml:id="br0">
      <inkml:brushProperty name="width" value="0.0547619052231312" units="cm"/>
      <inkml:brushProperty name="height" value="0.0547619052231312" units="cm"/>
      <inkml:brushProperty name="color" value="#69DBAA"/>
      <inkml:brushProperty name="ignorePressure" value="0"/>
    </inkml:brush>
  </inkml:definitions>
  <inkml:trace contextRef="#ctx0" brushRef="#br0">10760.000000 409.000000,'0.000000'-19.000000,"0.000000"-1.000000,0.000000 0.000000,0.000000 10.000000,0.000000 0.000000,0.000000 0.000000,0.000000-1.000000,10.000000 2.000000,-1.000000-1.000000,1.000000 0.000000,1.000000 0.000000,-1.000000 10.000000,0.000000 0.000000,-10.000000 10.000000,0.000000 0.000000,9.000000 0.000000</inkml:trace>
</inkml:ink>
</file>

<file path=ppt/ink/ink77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2-01-03T14:48:21"/>
    </inkml:context>
    <inkml:brush xml:id="br0">
      <inkml:brushProperty name="width" value="0.0547619052231312" units="cm"/>
      <inkml:brushProperty name="height" value="0.0547619052231312" units="cm"/>
      <inkml:brushProperty name="color" value="#69DBAA"/>
      <inkml:brushProperty name="ignorePressure" value="0"/>
    </inkml:brush>
  </inkml:definitions>
  <inkml:trace contextRef="#ctx0" brushRef="#br0">11139.000000 490.000000,'21.000000'0.000000,"-11.000000"0.000000,-1.000000 0.000000,1.000000 0.000000,1.000000 0.000000,-1.000000 10.000000,0.000000-1.000000,-10.000000 2.000000,0.000000-1.000000,0.000000 10.000000,0.000000 0.000000,0.000000 0.000000,0.000000-1.000000,0.000000 12.000000,0.000000-1.000000,0.000000-10.000000,0.000000-1.000000,0.000000 12.000000,0.000000-1.000000,0.000000-10.000000,0.000000-1.000000,0.000000 1.000000,0.000000 1.000000,0.000000-11.000000,0.000000 0.000000,0.000000 0.000000,0.000000 0.000000,0.000000 0.000000,0.000000-1.000000,0.000000 2.000000,0.000000-1.000000,0.000000-20.000000,0.000000-1.000000,0.000000 2.000000,0.000000-1.000000,0.000000-10.000000,0.000000 0.000000,0.000000-1.000000,0.000000 1.000000,0.000000 1.000000,0.000000-1.000000,0.000000 0.000000,0.000000 0.000000,9.000000-10.000000,1.000000 0.000000,-10.000000 0.000000,0.000000-1.000000,11.000000 12.000000,-1.000000-1.000000,-10.000000 0.000000,0.000000 0.000000,10.000000 0.000000,-1.000000 0.000000,1.000000 0.000000,1.000000 0.000000,-11.000000 10.000000,0.000000 0.000000,10.000000 0.000000,0.000000-1.000000,-1.000000 2.000000,1.000000-1.000000,1.000000 10.000000,-1.000000 0.000000,0.000000 0.000000,-1.000000 0.000000,-9.000000 10.000000,0.000000-1.000000,0.000000 2.000000,0.000000-1.000000,0.000000 10.000000,0.000000 0.000000,0.000000-10.000000,0.000000 0.000000,0.000000 10.000000,0.000000 0.000000,0.000000 0.000000,0.000000 0.000000,0.000000 0.000000,0.000000-1.000000,0.000000 1.000000,0.000000 1.000000,0.000000-1.000000,0.000000 0.000000,0.000000 0.000000,0.000000 0.000000,0.000000 10.000000,0.000000 0.000000,0.000000-20.000000,0.000000-1.000000,0.000000 11.000000,0.000000 1.000000,0.000000-1.000000,0.000000 0.000000,0.000000-10.000000,0.000000-1.000000,0.000000 2.000000,0.000000-1.000000,0.000000 0.000000,0.000000 0.000000,0.000000 0.000000,0.000000 0.000000,10.000000-10.000000,1.000000 0.000000,-11.000000-10.000000,0.000000 0.000000,10.000000-11.000000</inkml:trace>
</inkml:ink>
</file>

<file path=ppt/ink/ink77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2-01-03T14:48:22"/>
    </inkml:context>
    <inkml:brush xml:id="br0">
      <inkml:brushProperty name="width" value="0.0547619052231312" units="cm"/>
      <inkml:brushProperty name="height" value="0.0547619052231312" units="cm"/>
      <inkml:brushProperty name="color" value="#69DBAA"/>
      <inkml:brushProperty name="ignorePressure" value="0"/>
    </inkml:brush>
  </inkml:definitions>
  <inkml:trace contextRef="#ctx0" brushRef="#br0">11720.000000 470.000000,'19.000000'-20.000000,"-8.000000"10.000000,-1.000000 0.000000,0.000000 0.000000,-1.000000-1.000000,1.000000 2.000000,1.000000-1.000000,-22.000000 20.000000,1.000000-1.000000,1.000000 2.000000,-1.000000-1.000000,0.000000 10.000000,-1.000000 0.000000,-8.000000 10.000000,-1.000000 0.000000,9.000000 0.000000,1.000000 0.000000,1.000000-10.000000,-1.000000 0.000000,0.000000 0.000000,-1.000000 0.000000,11.000000 10.000000,0.000000 0.000000,0.000000-10.000000,0.000000 0.000000,0.000000 0.000000,0.000000-1.000000,0.000000 12.000000,0.000000-1.000000,11.000000-20.000000,-1.000000 0.000000,9.000000 10.000000,2.000000 0.000000,-1.000000 0.000000,-1.000000 0.000000,1.000000-10.000000,0.000000 0.000000,10.000000-10.000000,0.000000 0.000000,-10.000000 10.000000,0.000000-1.000000,1.000000-9.000000,-1.000000 0.000000,0.000000 0.000000,0.000000 0.000000,-1.000000 0.000000,2.000000 0.000000,-11.000000 0.000000,0.000000 0.000000,-10.000000-9.000000,0.000000-1.000000,9.000000 0.000000</inkml:trace>
</inkml:ink>
</file>

<file path=ppt/ink/ink77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2-01-03T14:48:22"/>
    </inkml:context>
    <inkml:brush xml:id="br0">
      <inkml:brushProperty name="width" value="0.0547619052231312" units="cm"/>
      <inkml:brushProperty name="height" value="0.0547619052231312" units="cm"/>
      <inkml:brushProperty name="color" value="#69DBAA"/>
      <inkml:brushProperty name="ignorePressure" value="0"/>
    </inkml:brush>
  </inkml:definitions>
  <inkml:trace contextRef="#ctx0" brushRef="#br0">11739.000000 530.000000,'0.000000'-21.000000,"0.000000"12.000000,0.000000-1.000000,0.000000 0.000000,0.000000 0.000000,0.000000 0.000000,0.000000 0.000000,11.000000 0.000000,-1.000000 0.000000,0.000000 10.000000,-1.000000 0.000000,1.000000 0.000000,1.000000 0.000000,-1.000000 0.000000,0.000000 0.000000,-1.000000 0.000000,1.000000 0.000000,10.000000 0.000000,0.000000 0.000000,-10.000000 0.000000,1.000000 0.000000,-1.000000 0.000000,0.000000 0.000000,10.000000 0.000000,0.000000 0.000000,-10.000000 10.000000,-1.000000 0.000000,1.000000 0.000000,1.000000 0.000000,-1.000000 0.000000,0.000000 0.000000,-10.000000 0.000000,0.000000-1.000000,9.000000 11.000000,1.000000 1.000000,-10.000000-1.000000,0.000000 0.000000,0.000000-10.000000,0.000000-1.000000,0.000000 11.000000,0.000000 1.000000,0.000000-1.000000,0.000000 0.000000,-10.000000-10.000000,1.000000-1.000000,-1.000000 11.000000,0.000000 1.000000,-11.000000-11.000000,2.000000 0.000000,-1.000000 0.000000,0.000000 0.000000,10.000000-10.000000,0.000000 0.000000,-11.000000 10.000000,2.000000-1.000000,-1.000000 2.000000</inkml:trace>
</inkml:ink>
</file>

<file path=ppt/ink/ink7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55:12"/>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19661.000000 20278.000000,'23.000000'0.000000,"-12.000000"0.000000,0.000000 0.000000,0.000000 0.000000,0.000000 0.000000,0.000000 0.000000,0.000000 0.000000,12.000000 0.000000,-1.000000 0.000000,0.000000 11.000000,0.000000 0.000000,1.000000 0.000000,-1.000000 0.000000,0.000000 0.000000,1.000000 0.000000,10.000000 12.000000,0.000000-1.000000,-10.000000-11.000000,-1.000000 0.000000,-11.000000 11.000000,0.000000 1.000000,11.000000-1.000000,1.000000 0.000000,-23.000000 1.000000,0.000000-1.000000,0.000000 0.000000,0.000000 0.000000,0.000000-11.000000,0.000000 1.000000,-23.000000-1.000000,1.000000 0.000000,0.000000 11.000000,0.000000 0.000000,-1.000000-22.000000,1.000000 0.000000,0.000000 12.000000,0.000000-1.000000,-1.000000-11.000000,1.000000 0.000000,11.000000 0.000000,0.000000 0.000000,0.000000 0.000000,-1.000000 0.000000,1.000000 0.000000,0.000000 0.000000,11.000000-11.000000,0.000000-1.000000,0.000000-10.000000,0.000000 0.000000,11.000000 0.000000,0.000000-1.000000,1.000000 1.000000,-1.000000 0.000000,11.000000 0.000000,0.000000-1.000000,12.000000-10.000000,-1.000000-1.000000,-11.000000 12.000000,1.000000 0.000000,10.000000 0.000000,0.000000-1.000000,1.000000 1.000000,-1.000000 0.000000,-11.000000 0.000000,1.000000-1.000000,-1.000000 12.000000,0.000000 0.000000,-11.000000 11.000000,1.000000 0.000000,10.000000-11.000000</inkml:trace>
</inkml:ink>
</file>

<file path=ppt/ink/ink78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2-01-03T14:48:24"/>
    </inkml:context>
    <inkml:brush xml:id="br0">
      <inkml:brushProperty name="width" value="0.0547619052231312" units="cm"/>
      <inkml:brushProperty name="height" value="0.0547619052231312" units="cm"/>
      <inkml:brushProperty name="color" value="#69DBAA"/>
      <inkml:brushProperty name="ignorePressure" value="0"/>
    </inkml:brush>
  </inkml:definitions>
  <inkml:trace contextRef="#ctx0" brushRef="#br0">12679.000000 890.000000,'-19.000000'19.000000,"9.000000"-8.000000,-1.000000-1.000000,22.000000-10.000000,-1.000000 0.000000,0.000000 0.000000,-1.000000 0.000000,1.000000 0.000000,1.000000 0.000000,-1.000000 0.000000,0.000000 0.000000,-1.000000 0.000000,1.000000 0.000000,1.000000 10.000000</inkml:trace>
</inkml:ink>
</file>

<file path=ppt/ink/ink78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2-01-03T14:48:24"/>
    </inkml:context>
    <inkml:brush xml:id="br0">
      <inkml:brushProperty name="width" value="0.0547619052231312" units="cm"/>
      <inkml:brushProperty name="height" value="0.0547619052231312" units="cm"/>
      <inkml:brushProperty name="color" value="#69DBAA"/>
      <inkml:brushProperty name="ignorePressure" value="0"/>
    </inkml:brush>
  </inkml:definitions>
  <inkml:trace contextRef="#ctx0" brushRef="#br0">12679.000000 509.000000,'0.000000'-19.000000,"-9.000000"-1.000000,-1.000000 0.000000,0.000000-10.000000,-1.000000 0.000000,11.000000 20.000000,0.000000 0.000000,0.000000 0.000000,0.000000 0.000000,11.000000 20.000000,-1.000000 0.000000,-10.000000 10.000000,0.000000-1.000000,10.000000-8.000000</inkml:trace>
</inkml:ink>
</file>

<file path=ppt/ink/ink78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37:12"/>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15059.000000 4789.000000,'-19.000000'0.000000,"19.000000"11.000000,0.000000-1.000000,-10.000000-10.000000,0.000000 0.000000,20.000000 0.000000,0.000000 0.000000,9.000000 0.000000,1.000000 0.000000,1.000000-10.000000,-1.000000-1.000000,10.000000 11.000000,-1.000000 0.000000,21.000000-9.000000,0.000000-1.000000,0.000000 10.000000,0.000000 0.000000,21.000000-10.000000,-1.000000 0.000000,10.000000 0.000000,-1.000000 0.000000,1.000000 10.000000,1.000000 0.000000,9.000000 0.000000,0.000000 0.000000,20.000000-10.000000,0.000000 0.000000,-10.000000 10.000000,0.000000 0.000000,0.000000 0.000000,0.000000 0.000000,0.000000 0.000000,0.000000 0.000000,-10.000000 0.000000,0.000000 0.000000,-1.000000 0.000000,2.000000 0.000000,9.000000 0.000000,0.000000 0.000000,-21.000000 10.000000,1.000000 0.000000,-10.000000-10.000000,1.000000 0.000000,19.000000 10.000000,-1.000000 0.000000,-9.000000-10.000000,1.000000 0.000000,-1.000000 10.000000,0.000000 0.000000,-10.000000-10.000000,0.000000 0.000000,-10.000000 10.000000,-1.000000-1.000000,-9.000000 2.000000,0.000000-1.000000,0.000000-10.000000,0.000000 0.000000,-9.000000 10.000000,-1.000000 0.000000,0.000000-10.000000,0.000000 0.000000,-10.000000 0.000000,-1.000000 0.000000,1.000000 10.000000,1.000000 0.000000,-12.000000-10.000000,1.000000 0.000000,1.000000 0.000000,-1.000000 0.000000,-10.000000 0.000000,0.000000 0.000000,0.000000 0.000000,-1.000000 0.000000,1.000000 0.000000,0.000000 0.000000,1.000000 0.000000</inkml:trace>
</inkml:ink>
</file>

<file path=ppt/ink/ink78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37:13"/>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20040.000000 4930.000000,'-40.000000'0.000000,"30.000000"0.000000,-1.000000 0.000000,1.000000 10.000000,0.000000 0.000000,1.000000-10.000000,-1.000000 0.000000,0.000000 0.000000,0.000000 0.000000,-1.000000 0.000000,2.000000 0.000000,18.000000 0.000000,2.000000 0.000000,9.000000 0.000000,-1.000000 0.000000,12.000000 0.000000,-1.000000 0.000000,20.000000-10.000000,0.000000 0.000000,10.000000 0.000000,0.000000 0.000000,9.000000 10.000000,1.000000 0.000000,20.000000-10.000000,0.000000-1.000000,1.000000 2.000000,-1.000000-1.000000,10.000000 10.000000,0.000000 0.000000,10.000000-10.000000,-1.000000 0.000000,-9.000000 10.000000,0.000000 0.000000,-30.000000 0.000000,1.000000 0.000000,-1.000000 0.000000,0.000000 0.000000,-40.000000 0.000000,0.000000 0.000000,-10.000000 0.000000,0.000000 0.000000,-10.000000 0.000000</inkml:trace>
</inkml:ink>
</file>

<file path=ppt/ink/ink78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37:14"/>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22920.000000 4930.000000,'-20.000000'0.000000,"10.000000"0.000000,-1.000000 0.000000,1.000000 10.000000,0.000000 0.000000,20.000000-10.000000,0.000000 0.000000,20.000000 0.000000,1.000000 0.000000,9.000000 0.000000,0.000000 0.000000,10.000000 0.000000,0.000000 0.000000,10.000000-10.000000,0.000000 0.000000,30.000000 10.000000,0.000000 0.000000,10.000000-10.000000,0.000000 0.000000,30.000000 0.000000,-1.000000-1.000000,1.000000 11.000000,1.000000 0.000000,-12.000000 0.000000,1.000000 0.000000,10.000000-9.000000,1.000000-1.000000,-12.000000 0.000000,1.000000 0.000000,-30.000000 10.000000,0.000000 0.000000,-9.000000-10.000000,-1.000000 0.000000,-10.000000 0.000000,-1.000000 0.000000,1.000000 0.000000,1.000000-1.000000,-12.000000 2.000000,2.000000-1.000000,-22.000000 10.000000,2.000000 0.000000,-12.000000-10.000000,1.000000 0.000000,1.000000 0.000000,-1.000000 0.000000,-10.000000 10.000000,-1.000000 0.000000,1.000000 0.000000,1.000000 0.000000,-12.000000 0.000000</inkml:trace>
</inkml:ink>
</file>

<file path=ppt/ink/ink78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37:15"/>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29679.000000 4830.000000,'-20.000000'20.000000,"40.000000"-20.000000,1.000000 0.000000,8.000000 0.000000,1.000000 0.000000,11.000000 0.000000,-1.000000 0.000000,20.000000 0.000000,-1.000000 0.000000,32.000000 0.000000,-1.000000 0.000000,40.000000 0.000000,0.000000 0.000000,29.000000 0.000000,2.000000 0.000000,-1.000000 0.000000,0.000000 0.000000,9.000000 10.000000,1.000000 0.000000,1.000000 0.000000,-1.000000-1.000000,-31.000000-9.000000,2.000000 0.000000,-1.000000 11.000000,-1.000000-1.000000,1.000000-10.000000,0.000000 0.000000,-30.000000 0.000000,0.000000 0.000000,1.000000 0.000000,-1.000000 0.000000,-10.000000 0.000000,0.000000 0.000000,-30.000000 0.000000,0.000000 0.000000,-20.000000 0.000000,0.000000 0.000000,-20.000000-10.000000,0.000000-1.000000,-10.000000 11.000000,0.000000 0.000000,-1.000000-9.000000,1.000000-1.000000,-30.000000 10.000000,0.000000 0.000000,1.000000 0.000000,-1.000000 0.000000,0.000000 0.000000,0.000000 0.000000,-10.000000 10.000000</inkml:trace>
</inkml:ink>
</file>

<file path=ppt/ink/ink78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37:17"/>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33559.000000 2569.000000,'0.000000'-19.000000,"0.000000"9.000000,0.000000 0.000000,10.000000 10.000000,0.000000 0.000000,1.000000 0.000000,-1.000000 0.000000,-1.000000 20.000000,2.000000-1.000000,-1.000000-9.000000,0.000000 0.000000,0.000000 1.000000,-1.000000-1.000000,1.000000 10.000000,0.000000 0.000000,1.000000 10.000000,-1.000000 0.000000,-1.000000-10.000000,2.000000 0.000000,-1.000000 10.000000,0.000000 0.000000,0.000000 0.000000,-1.000000-1.000000,-9.000000 2.000000,0.000000-1.000000,10.000000-1.000000,0.000000 1.000000,-10.000000 0.000000,0.000000 1.000000,0.000000-12.000000,0.000000 1.000000,-10.000000 0.000000,0.000000 1.000000,1.000000 8.000000,-1.000000 1.000000,0.000000-19.000000,0.000000-1.000000,-10.000000 0.000000,-1.000000 0.000000,1.000000 0.000000,1.000000 0.000000,-1.000000-10.000000,0.000000 0.000000,-1.000000 0.000000,1.000000 0.000000,1.000000 9.000000,-1.000000 1.000000,0.000000-10.000000,-1.000000 0.000000,11.000000-10.000000,0.000000 1.000000,-9.000000-1.000000,-1.000000 0.000000,9.000000 0.000000,2.000000 0.000000,-1.000000-10.000000,-1.000000-1.000000,1.000000 2.000000,0.000000-1.000000,1.000000-1.000000,-1.000000 1.000000,0.000000-10.000000,0.000000 1.000000,-1.000000-1.000000,2.000000-1.000000,9.000000 12.000000,0.000000-1.000000,-10.000000-10.000000,-1.000000-1.000000,11.000000 2.000000,0.000000-1.000000,0.000000 10.000000,0.000000-1.000000,0.000000 2.000000,0.000000-1.000000,0.000000 10.000000,0.000000 0.000000,0.000000 0.000000,0.000000-1.000000,0.000000 1.000000,0.000000 0.000000,11.000000 10.000000,-1.000000 0.000000,-10.000000 10.000000,0.000000 0.000000,9.000000 1.000000,2.000000-1.000000,-11.000000 10.000000,0.000000 0.000000,0.000000-11.000000,0.000000 1.000000,0.000000 11.000000,0.000000-1.000000,0.000000 10.000000,0.000000-1.000000,0.000000-8.000000,0.000000-1.000000,0.000000 10.000000,0.000000-1.000000,0.000000 2.000000,0.000000-1.000000,0.000000-10.000000,0.000000-1.000000,-11.000000 12.000000,2.000000-1.000000,-1.000000-1.000000,-1.000000 1.000000,1.000000-10.000000,0.000000 1.000000,-9.000000-1.000000,-1.000000-1.000000,9.000000 2.000000,2.000000-1.000000,-12.000000-10.000000,1.000000 0.000000,11.000000-10.000000,-1.000000 0.000000,-10.000000 10.000000,0.000000 0.000000,10.000000-10.000000,-1.000000 0.000000,-9.000000 0.000000,1.000000 0.000000,9.000000 0.000000,0.000000 0.000000,-1.000000-10.000000,2.000000 0.000000,-1.000000-11.000000,-1.000000 1.000000,11.000000 10.000000,0.000000 0.000000,-10.000000-9.000000,0.000000-1.000000,1.000000-10.000000,-1.000000-1.000000,10.000000 12.000000,0.000000-1.000000,-10.000000-1.000000,0.000000 1.000000,10.000000-10.000000,0.000000 1.000000,0.000000 8.000000,0.000000 1.000000,0.000000 0.000000,0.000000 1.000000,-11.000000-1.000000,2.000000 0.000000,9.000000 0.000000,0.000000-1.000000,0.000000 11.000000,0.000000 1.000000,0.000000-11.000000,0.000000 0.000000,0.000000 10.000000,0.000000-1.000000,0.000000 1.000000,0.000000 0.000000,0.000000 20.000000,0.000000 0.000000,0.000000 10.000000,0.000000 1.000000,0.000000-11.000000,0.000000 0.000000,0.000000 9.000000,0.000000 1.000000,-10.000000 0.000000,-1.000000 1.000000,1.000000-1.000000,0.000000-1.000000,-9.000000 2.000000,-1.000000-1.000000,9.000000 0.000000,2.000000 0.000000,-12.000000-1.000000,1.000000 1.000000,1.000000 0.000000,-1.000000 1.000000,0.000000-1.000000,-1.000000-1.000000,1.000000 2.000000,1.000000-1.000000,-1.000000-10.000000,0.000000 0.000000,-1.000000 0.000000,1.000000 0.000000,1.000000-1.000000,-1.000000 1.000000,0.000000-10.000000,-1.000000 0.000000,1.000000 0.000000,1.000000 0.000000,9.000000 0.000000,0.000000 0.000000,-1.000000 0.000000,2.000000 0.000000,-1.000000-10.000000,-1.000000 1.000000,1.000000-1.000000</inkml:trace>
</inkml:ink>
</file>

<file path=ppt/ink/ink78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37:17"/>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32840.000000 2469.000000,'0.000000'-19.000000,"0.000000"9.000000,0.000000 0.000000,10.000000 0.000000,-1.000000 0.000000,-9.000000 0.000000,0.000000-1.000000,10.000000 1.000000,0.000000 0.000000,-10.000000-9.000000,0.000000-1.000000,0.000000 10.000000,0.000000 0.000000,11.000000-10.000000,-1.000000-1.000000,-1.000000 2.000000,2.000000-1.000000,-11.000000-1.000000,0.000000 1.000000,10.000000 0.000000,0.000000 1.000000,-10.000000 9.000000,0.000000 0.000000,10.000000-11.000000,-1.000000 1.000000,-9.000000 10.000000,0.000000 0.000000,10.000000 0.000000,0.000000 1.000000,1.000000-1.000000,-1.000000 0.000000,-1.000000 10.000000,2.000000 0.000000,-1.000000 0.000000,0.000000 0.000000,0.000000 0.000000,-1.000000 0.000000,11.000000 20.000000,1.000000-1.000000,-12.000000-9.000000,2.000000 0.000000,9.000000 10.000000,-1.000000 1.000000,1.000000-1.000000,1.000000-1.000000,-12.000000 2.000000,2.000000-1.000000,9.000000 0.000000,-1.000000 0.000000,-9.000000-11.000000,0.000000 1.000000,1.000000 11.000000</inkml:trace>
</inkml:ink>
</file>

<file path=ppt/ink/ink78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37:19"/>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32200.000000 3169.000000,'-21.000000'0.000000,"11.000000"10.000000,0.000000 0.000000,1.000000-10.000000,-1.000000 0.000000,0.000000 0.000000,0.000000 0.000000,-10.000000 0.000000,-1.000000 0.000000,11.000000 0.000000,0.000000 0.000000,1.000000 0.000000,-1.000000 0.000000,0.000000-10.000000,0.000000 0.000000,-1.000000 0.000000,2.000000 1.000000,-1.000000-1.000000,-1.000000 0.000000,11.000000 0.000000,0.000000 0.000000,0.000000 0.000000,0.000000-1.000000,0.000000 1.000000,0.000000 0.000000,11.000000 0.000000,-1.000000 1.000000,10.000000 9.000000,0.000000 0.000000,-1.000000 0.000000,1.000000 0.000000,1.000000 0.000000,-1.000000 0.000000,-10.000000 0.000000,0.000000 0.000000,9.000000 9.000000,1.000000 1.000000,-9.000000 0.000000,-1.000000 0.000000,-1.000000-10.000000,2.000000 0.000000,-11.000000 11.000000,0.000000-1.000000,0.000000 0.000000,0.000000 0.000000,0.000000 0.000000,0.000000 0.000000,-11.000000-10.000000,2.000000 0.000000,-1.000000 0.000000,-1.000000 0.000000,-9.000000 0.000000,1.000000 0.000000,9.000000 0.000000,0.000000 0.000000,-1.000000-10.000000,2.000000 0.000000,-1.000000 0.000000,-1.000000 0.000000,11.000000-10.000000,0.000000-1.000000,0.000000 11.000000,0.000000 1.000000,0.000000-11.000000,0.000000 0.000000,0.000000 10.000000,0.000000-1.000000,21.000000 1.000000,-1.000000 0.000000,-10.000000 10.000000,0.000000 0.000000,9.000000 0.000000,1.000000 0.000000,-9.000000 0.000000,-1.000000 0.000000,-1.000000 0.000000,2.000000 0.000000,9.000000 10.000000,-1.000000 0.000000,-19.000000 1.000000,0.000000-1.000000,10.000000 10.000000,0.000000 0.000000,-10.000000-11.000000,0.000000 1.000000,0.000000 0.000000,0.000000 0.000000,-10.000000 1.000000,0.000000-1.000000,-9.000000 0.000000,-1.000000 0.000000,9.000000-10.000000,2.000000 0.000000,-12.000000 0.000000,1.000000 0.000000,11.000000 0.000000,-1.000000 0.000000,0.000000 0.000000,0.000000 0.000000,-1.000000 0.000000,2.000000 0.000000,-1.000000-10.000000,-1.000000 0.000000,11.000000-10.000000,0.000000-1.000000,0.000000 11.000000,0.000000 1.000000,11.000000-11.000000,-1.000000 0.000000,-1.000000 10.000000,2.000000-1.000000,-1.000000 1.000000,0.000000 0.000000,0.000000 0.000000,-1.000000 1.000000,11.000000 9.000000,1.000000 0.000000,-12.000000-10.000000,2.000000 0.000000,-1.000000 10.000000,0.000000 0.000000,0.000000 10.000000,-1.000000 0.000000,-9.000000-1.000000,0.000000 1.000000,0.000000 11.000000,0.000000-1.000000,0.000000-10.000000,0.000000 0.000000,0.000000 10.000000,0.000000-1.000000,-19.000000 2.000000,-1.000000-1.000000,0.000000 0.000000,-1.000000 0.000000,-8.000000-11.000000,-1.000000 1.000000,0.000000 11.000000,-1.000000-1.000000,1.000000-10.000000,1.000000 0.000000,-1.000000 0.000000,0.000000 0.000000,-10.000000-1.000000,-1.000000 1.000000,22.000000-10.000000,-1.000000 0.000000,-10.000000 10.000000,-1.000000 0.000000,12.000000-10.000000,-1.000000 0.000000,0.000000-10.000000,-1.000000 0.000000,1.000000 0.000000,1.000000 1.000000,9.000000-1.000000,0.000000 0.000000,-1.000000-11.000000,2.000000 1.000000,9.000000 0.000000,0.000000 1.000000,0.000000-1.000000,0.000000 0.000000,0.000000 0.000000,0.000000-1.000000,0.000000 2.000000,0.000000-1.000000,0.000000 10.000000,0.000000 0.000000,0.000000 0.000000,0.000000-1.000000,9.000000 1.000000,2.000000 0.000000,-1.000000 10.000000,0.000000 0.000000,-20.000000 0.000000,0.000000 0.000000,-1.000000 10.000000,2.000000 0.000000,-1.000000 1.000000,-1.000000-1.000000,1.000000-10.000000,0.000000 0.000000,-9.000000 10.000000,-1.000000 0.000000,0.000000-10.000000,-1.000000 0.000000,1.000000 10.000000,1.000000 0.000000,-12.000000-1.000000,1.000000 1.000000,10.000000 0.000000,1.000000 0.000000,-12.000000-10.000000,1.000000 0.000000,1.000000 11.000000,-1.000000-1.000000,10.000000-10.000000,-1.000000 0.000000,1.000000 10.000000,1.000000 0.000000,-1.000000-10.000000,0.000000 0.000000,-1.000000 0.000000,1.000000 0.000000,11.000000 10.000000,-1.000000 0.000000,0.000000-1.000000</inkml:trace>
</inkml:ink>
</file>

<file path=ppt/ink/ink78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37:19"/>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31659.000000 3330.000000,'20.000000'0.000000,"-40.000000"0.000000,1.000000 0.000000,9.000000 0.000000,0.000000 0.000000,-10.000000 0.000000,-1.000000 0.000000,1.000000 0.000000,1.000000 0.000000,-12.000000 10.000000,1.000000 0.000000,10.000000-10.000000,1.000000 0.000000,-1.000000 0.000000,0.000000 0.000000,-1.000000 9.000000</inkml:trace>
</inkml:ink>
</file>

<file path=ppt/ink/ink7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55:12"/>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20552.000000 20099.000000,'-22.000000'0.000000,"11.000000"12.000000,-1.000000-1.000000,1.000000 0.000000,0.000000 0.000000,0.000000-11.000000,0.000000 0.000000,0.000000 22.000000,0.000000 1.000000,11.000000-12.000000,0.000000 0.000000,-11.000000 22.000000,-1.000000 1.000000,1.000000-12.000000,0.000000 0.000000,11.000000 12.000000,0.000000-1.000000,0.000000 0.000000,0.000000 1.000000,0.000000-1.000000,0.000000 1.000000,0.000000-12.000000,0.000000 0.000000,22.000000 0.000000,1.000000 1.000000,-12.000000-12.000000,0.000000 0.000000,22.000000 0.000000,1.000000 0.000000,-12.000000-11.000000,0.000000 0.000000,12.000000 0.000000,-1.000000 0.000000,-11.000000 0.000000,1.000000 0.000000,-1.000000 0.000000,0.000000 0.000000,-11.000000-11.000000,0.000000 0.000000,1.000000 11.000000,-1.000000 0.000000,0.000000-11.000000</inkml:trace>
</inkml:ink>
</file>

<file path=ppt/ink/ink79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37:19"/>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30820.000000 3150.000000,'0.000000'-20.000000,"-11.000000"10.000000,2.000000 0.000000,9.000000 0.000000,0.000000-1.000000,9.000000 11.000000,2.000000 0.000000,9.000000 0.000000,-1.000000 0.000000,-9.000000 20.000000,0.000000 1.000000,11.000000-11.000000,-1.000000 0.000000,-10.000000 9.000000,0.000000 1.000000,0.000000 0.000000,-1.000000 1.000000,1.000000-11.000000,0.000000 0.000000,1.000000 9.000000,-1.000000 1.000000,-10.000000 0.000000,0.000000 1.000000,0.000000-1.000000,0.000000-1.000000,-21.000000 2.000000,1.000000-1.000000,1.000000 0.000000,-1.000000 0.000000,-10.000000-11.000000,-1.000000 1.000000,1.000000 0.000000,1.000000 0.000000,-1.000000 1.000000,0.000000-1.000000,-10.000000 0.000000,-1.000000 0.000000,11.000000 0.000000,1.000000 0.000000,8.000000-10.000000,1.000000 0.000000,-10.000000 9.000000</inkml:trace>
</inkml:ink>
</file>

<file path=ppt/ink/ink79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37:26"/>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32903.000000 7620.000000,'27.000000'0.000000,"-13.000000"0.000000,0.000000 0.000000,0.000000 0.000000,0.000000 0.000000,-1.000000 0.000000,1.000000 0.000000,14.000000-13.000000,0.000000-1.000000,-1.000000 14.000000,1.000000 0.000000,0.000000 0.000000,-1.000000 0.000000,15.000000 0.000000,-1.000000 0.000000,1.000000 0.000000,-1.000000 0.000000,1.000000 0.000000,-1.000000 0.000000,14.000000 0.000000,1.000000 0.000000,-1.000000 0.000000,0.000000 0.000000,0.000000 0.000000,1.000000 0.000000,13.000000 0.000000,0.000000 0.000000,0.000000 14.000000,0.000000-1.000000,0.000000-13.000000,1.000000 0.000000,-15.000000 14.000000,0.000000 0.000000,14.000000 0.000000,0.000000 0.000000,-27.000000 0.000000,-1.000000-1.000000,1.000000-13.000000,-1.000000 0.000000,15.000000 14.000000,-1.000000 0.000000,0.000000-14.000000,0.000000 0.000000,1.000000 14.000000,-1.000000 0.000000,0.000000-14.000000,1.000000 0.000000,13.000000 0.000000,0.000000 0.000000,14.000000 0.000000,0.000000 0.000000,-14.000000 0.000000,0.000000 0.000000,-14.000000 0.000000,1.000000 0.000000,-1.000000 0.000000,0.000000 0.000000,14.000000 0.000000,1.000000 0.000000,-29.000000 0.000000,0.000000 0.000000,29.000000 0.000000,-1.000000 0.000000,0.000000 0.000000,0.000000 0.000000,0.000000 0.000000,0.000000 0.000000,14.000000 0.000000,0.000000 0.000000,-14.000000 0.000000,0.000000 0.000000,0.000000 0.000000,1.000000 0.000000,-1.000000 0.000000,0.000000 0.000000,-14.000000 0.000000,0.000000 0.000000,1.000000 0.000000,-1.000000 0.000000,14.000000 0.000000,0.000000 0.000000,-27.000000 0.000000,-1.000000 0.000000,15.000000 0.000000,-1.000000 0.000000,0.000000 0.000000,0.000000 0.000000,1.000000 0.000000,-1.000000 0.000000,0.000000 0.000000,1.000000 0.000000,-1.000000 0.000000,0.000000 0.000000,1.000000 0.000000,-1.000000 0.000000,-14.000000 0.000000,1.000000 0.000000,13.000000 0.000000,0.000000 0.000000,-13.000000 0.000000,-1.000000 0.000000,1.000000 0.000000,-1.000000 0.000000,15.000000 0.000000,-1.000000 0.000000,-14.000000 0.000000,1.000000 0.000000,13.000000 0.000000,0.000000 0.000000,-13.000000 0.000000,-1.000000 0.000000,1.000000 0.000000,-1.000000 0.000000,1.000000 0.000000,-1.000000 0.000000,1.000000 0.000000,-1.000000 0.000000,1.000000 0.000000,-1.000000 0.000000,1.000000 0.000000,-1.000000 0.000000,1.000000 0.000000,-1.000000 0.000000,14.000000 0.000000,1.000000 0.000000,-15.000000 0.000000,1.000000 0.000000,13.000000-14.000000,0.000000 0.000000,1.000000 14.000000,-1.000000 0.000000,0.000000 0.000000,0.000000 0.000000,1.000000 0.000000,-1.000000 0.000000,-13.000000 0.000000,-1.000000 0.000000,14.000000 0.000000,1.000000 0.000000,-1.000000 0.000000,0.000000 0.000000,0.000000 0.000000,1.000000 0.000000,-1.000000 0.000000,0.000000 0.000000,1.000000 0.000000,-1.000000 0.000000,-14.000000 0.000000,1.000000 0.000000,13.000000 0.000000,1.000000 0.000000,-1.000000 0.000000,0.000000 0.000000,0.000000 0.000000,1.000000 0.000000,-1.000000 0.000000,0.000000 0.000000,1.000000 0.000000,-1.000000 0.000000,0.000000 0.000000,1.000000 0.000000,-15.000000 0.000000,0.000000 0.000000,15.000000 0.000000,-1.000000 0.000000,-13.000000 0.000000,-1.000000 0.000000,0.000000 0.000000,1.000000 0.000000,-1.000000 14.000000,1.000000 0.000000,-1.000000-14.000000,1.000000 0.000000,-1.000000 0.000000,1.000000 0.000000,13.000000 13.000000,0.000000 1.000000,-13.000000-14.000000,-1.000000 0.000000,15.000000 0.000000,-1.000000 0.000000,0.000000 0.000000,1.000000 0.000000,-1.000000 0.000000,0.000000 0.000000,-13.000000 0.000000,-1.000000 0.000000,1.000000 0.000000,-1.000000 0.000000,1.000000 0.000000,-1.000000 0.000000,0.000000 14.000000,1.000000 0.000000,13.000000-14.000000,1.000000 0.000000,-15.000000 0.000000,1.000000 0.000000,-1.000000 0.000000,0.000000 0.000000,29.000000 14.000000,-1.000000 0.000000,0.000000-14.000000,0.000000 0.000000,-14.000000 0.000000,1.000000 0.000000,13.000000 13.000000,0.000000 1.000000,-14.000000-14.000000,0.000000 0.000000,1.000000 0.000000,-1.000000 0.000000,0.000000 0.000000,1.000000 0.000000,-15.000000 0.000000,1.000000 0.000000,13.000000 14.000000,0.000000 0.000000,-13.000000-14.000000,-1.000000 0.000000,1.000000 0.000000,-1.000000 0.000000,14.000000 0.000000,1.000000 0.000000,-15.000000 0.000000,1.000000 0.000000,13.000000 0.000000,0.000000 0.000000,-41.000000 0.000000,0.000000 0.000000,27.000000 0.000000,1.000000 0.000000,-1.000000 0.000000,1.000000 0.000000,-15.000000 14.000000,1.000000 0.000000,0.000000-14.000000,-1.000000 0.000000,-13.000000 0.000000,0.000000 0.000000,0.000000 0.000000,0.000000 0.000000,-1.000000 0.000000,1.000000 0.000000,14.000000 0.000000,0.000000 0.000000,-15.000000 0.000000,1.000000 0.000000,14.000000 0.000000,0.000000 0.000000,-15.000000 0.000000,1.000000 0.000000,14.000000 0.000000,-1.000000 0.000000,-13.000000 0.000000,0.000000 0.000000,14.000000 0.000000,-1.000000 0.000000,-13.000000 0.000000,0.000000 0.000000,0.000000 0.000000,0.000000 0.000000,0.000000 0.000000,-1.000000 0.000000,1.000000 0.000000,0.000000 0.000000,0.000000 0.000000,0.000000 0.000000,0.000000 0.000000,-1.000000 0.000000,1.000000 13.000000,0.000000 1.000000,-14.000000 0.000000</inkml:trace>
</inkml:ink>
</file>

<file path=ppt/ink/ink79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37:31"/>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2018.000000 9390.000000,'55.000000'0.000000,"-27.000000"0.000000,0.000000 0.000000,-1.000000 0.000000,1.000000 0.000000,-1.000000 0.000000,1.000000 0.000000,14.000000 0.000000,-1.000000 0.000000,1.000000 0.000000,-1.000000 0.000000,0.000000 0.000000,1.000000 0.000000,13.000000 0.000000,1.000000 0.000000,-1.000000-14.000000,0.000000 0.000000,14.000000 14.000000,0.000000 0.000000,1.000000-14.000000,-1.000000 1.000000,-14.000000 13.000000,0.000000 0.000000,14.000000-14.000000,1.000000 0.000000,-15.000000 14.000000,0.000000 0.000000,0.000000 0.000000,1.000000 0.000000,-15.000000-14.000000,1.000000 0.000000,-1.000000 14.000000,1.000000 0.000000,-1.000000 0.000000,1.000000 0.000000,13.000000 0.000000,0.000000 0.000000,-13.000000 0.000000,-1.000000 0.000000,14.000000 0.000000,1.000000 0.000000,13.000000 0.000000,0.000000 0.000000,0.000000 0.000000,0.000000 0.000000,-13.000000 0.000000,-1.000000 0.000000,14.000000 0.000000,0.000000 0.000000,0.000000 0.000000,0.000000 0.000000,-13.000000 0.000000,-1.000000 0.000000,14.000000 0.000000,0.000000 0.000000,-14.000000 0.000000,1.000000 0.000000,-1.000000 0.000000,0.000000 0.000000,14.000000 0.000000,1.000000 0.000000,-15.000000 0.000000,0.000000 0.000000,0.000000 0.000000,1.000000 0.000000,13.000000 0.000000,0.000000 0.000000,-27.000000 0.000000,-1.000000 0.000000,0.000000 0.000000,1.000000 0.000000,13.000000 0.000000,1.000000 0.000000,-15.000000 0.000000,0.000000 0.000000,15.000000 0.000000,-1.000000 0.000000,0.000000-13.000000,1.000000-1.000000,-1.000000 14.000000,0.000000 0.000000,-13.000000 0.000000,-1.000000 0.000000,15.000000 0.000000,-1.000000 0.000000,-14.000000 0.000000,1.000000 0.000000,-1.000000 0.000000,1.000000 0.000000,13.000000 0.000000,0.000000 0.000000,-27.000000 0.000000,0.000000 0.000000,13.000000 0.000000,1.000000 0.000000,-15.000000 0.000000,1.000000 0.000000,13.000000 0.000000,1.000000 0.000000,-15.000000 0.000000,1.000000 0.000000,14.000000 0.000000,-1.000000 0.000000,1.000000 0.000000,-1.000000 0.000000,-13.000000 0.000000,-1.000000 0.000000,1.000000 0.000000,0.000000 0.000000,13.000000 0.000000,1.000000 0.000000,-15.000000 0.000000,1.000000 0.000000,0.000000 0.000000,-1.000000 0.000000,1.000000 0.000000,-1.000000 0.000000,15.000000 0.000000,-1.000000 0.000000,1.000000 0.000000,-1.000000 0.000000,-13.000000 0.000000,0.000000 0.000000,13.000000 0.000000,1.000000 0.000000,-1.000000 0.000000,1.000000 0.000000,-15.000000 0.000000,1.000000 0.000000,13.000000 0.000000,1.000000 0.000000,-1.000000 0.000000,1.000000 0.000000,-15.000000 0.000000,1.000000 0.000000,14.000000 0.000000,-1.000000 0.000000,0.000000 0.000000,1.000000 0.000000,-1.000000 0.000000,1.000000 0.000000,13.000000 0.000000,1.000000 0.000000,-15.000000 0.000000,0.000000 0.000000,15.000000 0.000000,-1.000000 0.000000,0.000000 0.000000,1.000000 0.000000,-1.000000 0.000000,0.000000 0.000000,1.000000 0.000000,-1.000000 0.000000,-14.000000 0.000000,1.000000 0.000000,-1.000000 0.000000,1.000000 0.000000,-1.000000 0.000000,1.000000 0.000000,-1.000000 0.000000,1.000000 0.000000,-1.000000 0.000000,1.000000 0.000000,-15.000000 0.000000,1.000000 0.000000,13.000000 0.000000,1.000000 0.000000,-1.000000 0.000000,1.000000 0.000000,-15.000000 0.000000,1.000000 0.000000,27.000000 0.000000,1.000000 0.000000,-15.000000 0.000000,1.000000 0.000000,-15.000000 0.000000,1.000000 0.000000,13.000000 0.000000,1.000000 0.000000,-1.000000 0.000000,1.000000 0.000000,-15.000000 0.000000,1.000000 0.000000,0.000000 0.000000,-1.000000 0.000000,1.000000 0.000000,0.000000 0.000000,-1.000000 0.000000,1.000000 0.000000,14.000000 0.000000,-1.000000 0.000000,-27.000000 0.000000,0.000000 0.000000,13.000000 0.000000,1.000000 0.000000,13.000000 0.000000,1.000000 0.000000,-14.000000 0.000000,-1.000000 0.000000,1.000000 0.000000,-1.000000 0.000000,1.000000 0.000000,0.000000 0.000000,-1.000000 0.000000,1.000000 0.000000,14.000000 0.000000,-1.000000 0.000000,-13.000000 0.000000,-1.000000 0.000000,15.000000 0.000000,-1.000000 0.000000,-13.000000 0.000000,0.000000 0.000000,13.000000 0.000000,1.000000 0.000000,-15.000000 0.000000,1.000000 0.000000,13.000000 0.000000,1.000000 0.000000,-15.000000 0.000000,1.000000 0.000000,14.000000 0.000000,-1.000000 0.000000,-13.000000 0.000000,-1.000000 0.000000,15.000000 0.000000,-1.000000 0.000000,-13.000000 0.000000,0.000000 0.000000,-1.000000 0.000000,1.000000 0.000000,13.000000 0.000000,1.000000 0.000000,-15.000000 0.000000,1.000000 0.000000,14.000000 0.000000,-1.000000 0.000000,1.000000 0.000000,-1.000000 0.000000,-13.000000 0.000000,-1.000000 0.000000,15.000000 0.000000,-1.000000 0.000000,1.000000 0.000000,-1.000000 0.000000,1.000000 0.000000,-1.000000 0.000000,-13.000000 0.000000,-1.000000 0.000000,15.000000 0.000000,-1.000000 0.000000,-13.000000 0.000000,0.000000 0.000000,-1.000000 0.000000,1.000000 0.000000,13.000000 0.000000,1.000000 0.000000,-14.000000 0.000000,-1.000000 0.000000,1.000000 0.000000,0.000000 0.000000,-1.000000 0.000000,1.000000 0.000000,13.000000 0.000000,1.000000 0.000000,-15.000000 0.000000,1.000000 0.000000,14.000000 0.000000,-1.000000 0.000000,-13.000000 0.000000,-1.000000 0.000000,15.000000 0.000000,-1.000000 0.000000,1.000000 0.000000,-1.000000 0.000000,-13.000000 14.000000,0.000000-1.000000,13.000000-13.000000,1.000000 0.000000,-1.000000 0.000000,0.000000 0.000000,-13.000000 0.000000,0.000000 0.000000,-1.000000 0.000000,1.000000 0.000000,0.000000 0.000000,-1.000000 0.000000,1.000000 0.000000,0.000000 0.000000,-1.000000 0.000000,1.000000 0.000000,13.000000 0.000000,1.000000 0.000000,-14.000000 0.000000,-1.000000 0.000000,1.000000 0.000000,0.000000 0.000000,-1.000000 0.000000,1.000000 0.000000,-1.000000 0.000000,1.000000 0.000000,14.000000 0.000000,-1.000000 0.000000,1.000000 0.000000,-1.000000 0.000000,0.000000 0.000000,1.000000 0.000000,-1.000000 0.000000,1.000000 0.000000,-1.000000 0.000000,1.000000 0.000000,-1.000000 0.000000,1.000000 0.000000,-1.000000 0.000000,1.000000 0.000000,-15.000000 0.000000,1.000000 0.000000,0.000000 0.000000,-1.000000 0.000000,15.000000 0.000000,-1.000000 0.000000,-27.000000 0.000000,0.000000 0.000000,14.000000 0.000000,-1.000000 0.000000,1.000000 0.000000,0.000000 0.000000,-1.000000 0.000000,1.000000 0.000000,-1.000000 0.000000,1.000000 0.000000,14.000000 0.000000,-1.000000 0.000000,-13.000000 0.000000,-1.000000 0.000000,15.000000 0.000000,-1.000000 0.000000,1.000000 0.000000,-1.000000 0.000000,-13.000000 0.000000,0.000000 0.000000,13.000000 0.000000,1.000000 0.000000,-1.000000 0.000000,0.000000 0.000000,1.000000 0.000000,-1.000000 0.000000,1.000000 0.000000,-1.000000 0.000000,1.000000 0.000000,-1.000000 0.000000,1.000000 0.000000,-1.000000 0.000000,1.000000 0.000000,-1.000000 0.000000,1.000000 0.000000,-1.000000 0.000000,1.000000 0.000000,-1.000000 0.000000,1.000000 0.000000,-1.000000 0.000000,1.000000 0.000000,-1.000000 0.000000,-13.000000 0.000000,-1.000000 0.000000,15.000000 0.000000,-1.000000 0.000000,1.000000 14.000000,-1.000000 0.000000,-13.000000-14.000000,0.000000 0.000000,13.000000 0.000000,0.000000 0.000000,1.000000 0.000000,-1.000000 0.000000,1.000000 0.000000,-1.000000 0.000000,-13.000000 0.000000,0.000000 0.000000,13.000000 0.000000,1.000000 0.000000,-15.000000 0.000000,1.000000 0.000000,0.000000 0.000000,-1.000000 0.000000,15.000000 0.000000,-1.000000 0.000000,-13.000000 14.000000,-1.000000 0.000000,-13.000000-14.000000,0.000000 0.000000,28.000000 0.000000,-1.000000 0.000000,-13.000000 0.000000,-1.000000 0.000000,-13.000000 0.000000,0.000000 0.000000,27.000000 0.000000,1.000000 0.000000,-14.000000 0.000000,-1.000000 0.000000,1.000000 0.000000,0.000000 0.000000,-1.000000 0.000000,1.000000 0.000000,0.000000 0.000000,-1.000000 0.000000,1.000000 0.000000,-1.000000 0.000000,15.000000 0.000000,-1.000000 0.000000,-13.000000 0.000000,0.000000 0.000000,-1.000000 0.000000,1.000000 0.000000,13.000000 0.000000,1.000000 0.000000,-1.000000 0.000000,1.000000 0.000000,-14.000000 0.000000,-1.000000 0.000000,15.000000 0.000000,-1.000000 0.000000,-13.000000 0.000000,-1.000000 0.000000,15.000000 0.000000,-1.000000 0.000000,-13.000000 0.000000,0.000000 0.000000,13.000000 0.000000,1.000000 0.000000,-15.000000 0.000000,1.000000 0.000000,13.000000 0.000000,1.000000 0.000000,-14.000000 0.000000,-1.000000 0.000000,1.000000 0.000000,0.000000 0.000000,13.000000 0.000000,0.000000 0.000000,-13.000000 0.000000,0.000000 0.000000,-1.000000 0.000000,1.000000 0.000000,14.000000 0.000000,-1.000000 0.000000,-13.000000 0.000000,-1.000000 0.000000,1.000000 0.000000,0.000000 0.000000,13.000000 13.000000,1.000000 1.000000,-29.000000-14.000000,1.000000 0.000000,14.000000 0.000000,-1.000000 0.000000,1.000000 0.000000,0.000000 0.000000,-1.000000 0.000000,1.000000 0.000000,0.000000 0.000000,-1.000000 0.000000,1.000000 0.000000,0.000000 0.000000,-1.000000 0.000000,1.000000 0.000000,0.000000 0.000000,-1.000000 0.000000,1.000000 0.000000,0.000000 0.000000,-1.000000 0.000000,1.000000 0.000000,0.000000 0.000000,-1.000000 0.000000,1.000000 0.000000,-1.000000 0.000000,1.000000 0.000000,0.000000 0.000000,13.000000 0.000000,1.000000 0.000000,-1.000000 0.000000,1.000000 0.000000,-1.000000 0.000000,1.000000 0.000000,-1.000000 0.000000,1.000000 0.000000,-1.000000 0.000000,1.000000 0.000000,-15.000000 0.000000,1.000000 0.000000,13.000000 0.000000,1.000000 0.000000,-1.000000 0.000000,1.000000 0.000000,-1.000000 0.000000,1.000000 0.000000,-15.000000 0.000000,1.000000 0.000000,13.000000 0.000000,1.000000 0.000000,-14.000000 0.000000,-1.000000 0.000000,1.000000 0.000000,0.000000 0.000000,13.000000 14.000000,0.000000 0.000000,-13.000000-14.000000,0.000000 0.000000,-1.000000 0.000000,1.000000 0.000000,0.000000 0.000000,-1.000000 0.000000,1.000000 0.000000,0.000000 0.000000,-1.000000 0.000000,1.000000 0.000000,0.000000 0.000000,-1.000000 0.000000,1.000000 0.000000,0.000000 0.000000,-1.000000 0.000000,1.000000 0.000000,0.000000 0.000000,-1.000000 0.000000,1.000000 0.000000,-1.000000 0.000000,1.000000 14.000000,0.000000 0.000000,-1.000000-14.000000,1.000000 0.000000,0.000000 0.000000,-1.000000 0.000000,1.000000 0.000000,0.000000 0.000000,-1.000000 0.000000,1.000000 0.000000,0.000000 0.000000,-1.000000 0.000000,1.000000 0.000000,0.000000 0.000000,-15.000000 0.000000,1.000000 0.000000,14.000000 0.000000,0.000000 0.000000,-1.000000 0.000000,1.000000 0.000000,-1.000000 0.000000,1.000000 0.000000,14.000000 0.000000,-1.000000 0.000000,-13.000000 13.000000,-1.000000 1.000000,15.000000-14.000000,-1.000000 0.000000,1.000000 0.000000,-1.000000 0.000000,1.000000 0.000000,-1.000000 0.000000,1.000000 0.000000,-1.000000 0.000000,1.000000 0.000000,-1.000000 0.000000,-13.000000 0.000000,-1.000000 0.000000,15.000000 0.000000,-1.000000 0.000000,-13.000000 0.000000,0.000000 0.000000,13.000000 0.000000,1.000000 0.000000,-1.000000 0.000000,1.000000 0.000000,-15.000000 0.000000,1.000000 0.000000,13.000000 0.000000,1.000000 0.000000,-15.000000 0.000000,1.000000 0.000000,0.000000 0.000000,-1.000000 0.000000,1.000000 0.000000,0.000000 0.000000,-1.000000 0.000000,1.000000 0.000000,-14.000000 0.000000,0.000000 0.000000,13.000000 0.000000,1.000000 0.000000,0.000000 0.000000,-1.000000 0.000000,-13.000000 0.000000,0.000000 0.000000,14.000000 0.000000,-1.000000 0.000000,1.000000 0.000000,0.000000 0.000000,-15.000000 0.000000,1.000000 0.000000,14.000000 0.000000,-1.000000 0.000000,-13.000000 0.000000,0.000000 0.000000,14.000000 0.000000,-1.000000 0.000000,-13.000000 0.000000,0.000000 0.000000,0.000000 0.000000,0.000000 0.000000,0.000000 0.000000,-1.000000 0.000000,1.000000 0.000000,0.000000 0.000000,0.000000 0.000000</inkml:trace>
</inkml:ink>
</file>

<file path=ppt/ink/ink79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37:35"/>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26128.000000 9335.000000,'0.000000'-28.000000,"14.000000"28.000000,0.000000 0.000000,0.000000 0.000000,0.000000 0.000000,0.000000 0.000000,-1.000000 0.000000,1.000000 0.000000,0.000000 0.000000,0.000000 0.000000,0.000000 0.000000,13.000000 0.000000,1.000000 0.000000,-14.000000 0.000000,0.000000 0.000000,13.000000 14.000000,1.000000 0.000000,13.000000-14.000000,1.000000 0.000000,-14.000000 13.000000,-1.000000 1.000000,15.000000-14.000000,-1.000000 0.000000,-13.000000 0.000000,-1.000000 0.000000,15.000000 0.000000,-1.000000 0.000000,1.000000 0.000000,-1.000000 0.000000,-13.000000 0.000000,0.000000 0.000000,13.000000 0.000000,1.000000 0.000000,-1.000000 0.000000,1.000000 0.000000,-1.000000 0.000000,1.000000 0.000000,-15.000000 0.000000,1.000000 0.000000,13.000000 0.000000,1.000000 0.000000,-1.000000 0.000000,1.000000 0.000000,13.000000 0.000000,0.000000 0.000000,-13.000000 0.000000,-1.000000 0.000000,15.000000 0.000000,-1.000000 0.000000,-14.000000 0.000000,1.000000 0.000000,13.000000 0.000000,0.000000 0.000000,-13.000000 0.000000,-1.000000 0.000000,1.000000 0.000000,-1.000000 0.000000,-13.000000 0.000000,0.000000 0.000000,13.000000 0.000000,1.000000 0.000000,-15.000000 0.000000,1.000000 0.000000,13.000000 0.000000,1.000000 0.000000,-1.000000 0.000000,1.000000 0.000000,-1.000000 0.000000,1.000000 0.000000,-1.000000 0.000000,1.000000 0.000000,-1.000000 0.000000,1.000000 0.000000,-1.000000-14.000000,1.000000 1.000000,-1.000000 13.000000,0.000000 0.000000,-13.000000 0.000000,0.000000 0.000000,-1.000000 0.000000,1.000000 0.000000,14.000000 0.000000,-1.000000 0.000000,-27.000000 0.000000,0.000000 0.000000,13.000000 0.000000,1.000000 0.000000,0.000000 0.000000,-1.000000 0.000000,1.000000 0.000000,0.000000 0.000000,-1.000000 0.000000,1.000000 0.000000,0.000000 0.000000,-1.000000 0.000000,1.000000 0.000000,-1.000000 0.000000,1.000000 0.000000,0.000000 0.000000,-1.000000 0.000000,1.000000 0.000000,0.000000 0.000000,-1.000000 0.000000,-13.000000 0.000000,0.000000 0.000000,14.000000 0.000000,-1.000000 0.000000,1.000000 0.000000,0.000000 0.000000,-1.000000 0.000000,1.000000 0.000000,13.000000 0.000000,1.000000 0.000000,-14.000000 0.000000,-1.000000 0.000000,15.000000 0.000000,-1.000000 0.000000,14.000000 0.000000,1.000000 0.000000,-15.000000 0.000000,1.000000 0.000000,-1.000000 0.000000,1.000000 0.000000,-1.000000 13.000000,1.000000 1.000000,-1.000000-14.000000,1.000000 0.000000,-1.000000 0.000000,0.000000 0.000000,-13.000000 0.000000,0.000000 0.000000,-1.000000 0.000000,1.000000 0.000000,0.000000 0.000000,-1.000000 0.000000,15.000000 0.000000,-1.000000 0.000000,-13.000000 0.000000,0.000000 0.000000,-1.000000 14.000000,1.000000 0.000000,0.000000-14.000000,-1.000000 0.000000,15.000000 0.000000,-1.000000 0.000000,-13.000000 0.000000,-1.000000 0.000000,15.000000 0.000000,-1.000000 0.000000,1.000000 0.000000,-1.000000 0.000000,-13.000000 0.000000,0.000000 0.000000,-1.000000 0.000000,1.000000 0.000000,0.000000 0.000000,-1.000000 0.000000,-13.000000 0.000000,0.000000 0.000000,0.000000 0.000000,0.000000 0.000000,13.000000 0.000000,1.000000 0.000000,-14.000000 0.000000,0.000000 0.000000,-1.000000 0.000000,1.000000 0.000000,0.000000 0.000000,0.000000 0.000000,13.000000 0.000000,1.000000 0.000000,0.000000 0.000000,-1.000000 0.000000,-13.000000 0.000000,0.000000 0.000000,14.000000 0.000000,-1.000000 0.000000,1.000000 0.000000,0.000000 0.000000,-1.000000 0.000000,1.000000 0.000000,0.000000 0.000000,-1.000000 0.000000,1.000000 0.000000,0.000000 0.000000,13.000000 0.000000,1.000000 0.000000,-15.000000 0.000000,1.000000 0.000000,13.000000 0.000000,1.000000 0.000000,-1.000000 0.000000,1.000000 0.000000,-1.000000 0.000000,1.000000 0.000000,13.000000 0.000000,0.000000 0.000000,-13.000000 14.000000,-1.000000 0.000000,1.000000-14.000000,-1.000000 0.000000,1.000000 0.000000,-1.000000 0.000000,-13.000000 0.000000,-1.000000 0.000000,15.000000 0.000000,-1.000000 0.000000,1.000000 0.000000,-1.000000 0.000000,-13.000000 0.000000,0.000000 0.000000,-1.000000 13.000000,1.000000 1.000000,0.000000-14.000000,-1.000000 0.000000,1.000000 0.000000,0.000000 0.000000,-1.000000 0.000000,1.000000 0.000000,13.000000 0.000000,1.000000 0.000000,-15.000000 0.000000,1.000000 0.000000,0.000000 0.000000,-1.000000 0.000000,15.000000 0.000000,-1.000000 0.000000,-13.000000 0.000000,0.000000 0.000000,-1.000000 0.000000,1.000000 0.000000,13.000000 0.000000,1.000000 0.000000,-15.000000 0.000000,1.000000 0.000000,0.000000 0.000000,-1.000000 0.000000,15.000000 0.000000,-1.000000 0.000000,-13.000000 0.000000,0.000000 0.000000,13.000000 0.000000,1.000000 0.000000,-15.000000 0.000000,1.000000 0.000000,0.000000 0.000000,-1.000000 0.000000,15.000000 0.000000,-1.000000 0.000000,-13.000000 0.000000,-1.000000 0.000000,1.000000 0.000000,0.000000 0.000000,-1.000000 0.000000,1.000000 0.000000,14.000000 0.000000,-1.000000 0.000000,-13.000000 0.000000,-1.000000 0.000000,15.000000 0.000000,-1.000000 0.000000,1.000000 0.000000,-1.000000 0.000000,-13.000000 0.000000,0.000000 0.000000,27.000000 0.000000,0.000000 0.000000,-13.000000 0.000000,-1.000000 0.000000,-13.000000 0.000000,-1.000000 0.000000,15.000000 0.000000,-1.000000 0.000000,1.000000 0.000000,-1.000000 0.000000,-13.000000 0.000000,0.000000 0.000000,-1.000000 0.000000,1.000000 0.000000,0.000000 0.000000,-1.000000 0.000000,1.000000 0.000000,-1.000000 0.000000,1.000000 0.000000,0.000000 0.000000,-1.000000 0.000000,1.000000 0.000000,14.000000 0.000000,-1.000000 0.000000,-13.000000 0.000000,-1.000000 0.000000,1.000000 0.000000,0.000000 0.000000,13.000000 0.000000,1.000000 0.000000,-15.000000 0.000000,1.000000 0.000000,0.000000 0.000000,-1.000000 0.000000,1.000000 0.000000,-1.000000 0.000000,15.000000 0.000000,-1.000000 0.000000,-13.000000 0.000000,0.000000 0.000000,-1.000000 0.000000,1.000000 0.000000,0.000000 0.000000,-1.000000 0.000000,1.000000 0.000000,0.000000 0.000000,13.000000 0.000000,1.000000 0.000000,-15.000000 0.000000,1.000000 0.000000,0.000000 0.000000,-1.000000 0.000000,15.000000 0.000000,-1.000000 0.000000,1.000000 0.000000,-1.000000 0.000000,1.000000 0.000000,-1.000000 0.000000,0.000000 0.000000,1.000000 0.000000,-1.000000 0.000000,1.000000 0.000000,13.000000 0.000000,1.000000 0.000000,-15.000000 14.000000,0.000000 0.000000,15.000000-14.000000,-1.000000 0.000000,-13.000000 0.000000,-1.000000 0.000000,0.000000 0.000000,1.000000 0.000000,-1.000000 0.000000,1.000000 0.000000,-1.000000 0.000000,1.000000 0.000000,-1.000000 0.000000,1.000000 0.000000,-1.000000 14.000000,1.000000 0.000000,-1.000000-14.000000,1.000000 0.000000,-15.000000 0.000000,1.000000 0.000000,13.000000 0.000000,1.000000 0.000000,-1.000000 0.000000,1.000000 0.000000,-1.000000 0.000000,1.000000 0.000000,-1.000000 0.000000,1.000000 0.000000,-1.000000 0.000000,1.000000 0.000000,-1.000000 0.000000,1.000000 0.000000,-1.000000 13.000000,1.000000 1.000000,-1.000000-14.000000,1.000000 0.000000,-1.000000 0.000000,1.000000 0.000000,13.000000 0.000000,0.000000 0.000000,-27.000000 14.000000,-1.000000 0.000000,15.000000-14.000000,-1.000000 0.000000,1.000000 0.000000,-1.000000 0.000000,-13.000000 14.000000,0.000000 0.000000,-1.000000-14.000000,1.000000 0.000000,0.000000 0.000000,-1.000000 0.000000,1.000000 0.000000,0.000000 0.000000,-1.000000 0.000000,1.000000 0.000000,-1.000000 0.000000,1.000000 0.000000,-14.000000 0.000000,0.000000 0.000000,13.000000 0.000000,1.000000 0.000000,-14.000000 0.000000,0.000000 0.000000,0.000000 0.000000,-1.000000 0.000000,15.000000-14.000000,0.000000 0.000000,-1.000000 14.000000,1.000000 0.000000,0.000000 0.000000,-1.000000 0.000000,1.000000 0.000000,0.000000 0.000000,13.000000 14.000000,1.000000 0.000000,-1.000000-1.000000,0.000000 1.000000,-13.000000 0.000000</inkml:trace>
</inkml:ink>
</file>

<file path=ppt/ink/ink79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37:40"/>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2101.000000 10994.000000,'0.000000'27.000000,"-14.000000"-27.000000,0.000000 0.000000,28.000000 0.000000,0.000000 0.000000,0.000000 0.000000,0.000000 0.000000,-1.000000 0.000000,1.000000 0.000000,0.000000 0.000000,0.000000 0.000000,13.000000 0.000000,1.000000 0.000000,-14.000000 0.000000,0.000000 0.000000,0.000000 0.000000,-1.000000 0.000000,15.000000 0.000000,0.000000 0.000000,-14.000000 0.000000,-1.000000 0.000000,1.000000 0.000000,0.000000 0.000000,14.000000 0.000000,-1.000000 0.000000,-13.000000 0.000000,0.000000 0.000000,14.000000 0.000000,-1.000000 0.000000,1.000000 0.000000,0.000000 0.000000,-15.000000 0.000000,1.000000 0.000000,14.000000 0.000000,0.000000 0.000000,-15.000000 0.000000,1.000000 0.000000,14.000000 14.000000,-1.000000 0.000000,-13.000000-14.000000,0.000000 0.000000,14.000000 0.000000,-1.000000 0.000000,-13.000000 14.000000,0.000000 0.000000,0.000000-14.000000,0.000000 0.000000,13.000000 0.000000,1.000000 0.000000,-14.000000 13.000000,0.000000 1.000000,-1.000000-14.000000,1.000000 0.000000,14.000000 14.000000,0.000000 0.000000,-15.000000-14.000000,1.000000 0.000000,14.000000 0.000000,0.000000 0.000000,-15.000000 0.000000,1.000000 0.000000,14.000000 0.000000,0.000000 0.000000,-1.000000 0.000000,1.000000 0.000000,-14.000000 0.000000,-1.000000 0.000000,15.000000 0.000000,0.000000 0.000000,-1.000000 0.000000,1.000000 0.000000,0.000000 0.000000,-1.000000 0.000000,1.000000 0.000000,0.000000 0.000000,-15.000000 0.000000,1.000000 0.000000,14.000000 0.000000,0.000000 0.000000,-1.000000 0.000000,1.000000 0.000000,0.000000 0.000000,-1.000000 0.000000,-13.000000 0.000000,0.000000 0.000000,14.000000 0.000000,-1.000000 0.000000,1.000000 0.000000,-1.000000 0.000000,-13.000000 0.000000,0.000000 0.000000,14.000000 0.000000,-1.000000 0.000000,-13.000000 0.000000,0.000000 0.000000,14.000000 0.000000,-1.000000 0.000000,-13.000000 0.000000,0.000000 0.000000,14.000000 0.000000,-1.000000 0.000000,-13.000000 14.000000,0.000000 0.000000,14.000000-14.000000,-1.000000 0.000000,-13.000000 0.000000,0.000000 0.000000,0.000000 0.000000,0.000000 0.000000,13.000000 13.000000,1.000000 1.000000,0.000000-14.000000,-1.000000 0.000000,-13.000000 0.000000,0.000000 0.000000,13.000000 0.000000,1.000000 0.000000,0.000000 14.000000,-1.000000 0.000000,1.000000-14.000000,0.000000 0.000000,-1.000000 0.000000,1.000000 0.000000,0.000000 0.000000,-1.000000 0.000000,1.000000 0.000000,0.000000 0.000000,-15.000000 14.000000,1.000000-1.000000,14.000000-13.000000,0.000000 0.000000,-1.000000 0.000000,1.000000 0.000000,-1.000000 0.000000,1.000000 0.000000,-14.000000 0.000000,0.000000 0.000000,13.000000 0.000000,1.000000 0.000000,0.000000 14.000000,-1.000000 0.000000,1.000000-14.000000,0.000000 0.000000,-1.000000 0.000000,1.000000 0.000000,-14.000000 0.000000,0.000000 0.000000,13.000000 0.000000,1.000000 0.000000,0.000000 0.000000,-1.000000 0.000000,-13.000000 0.000000,0.000000 0.000000,14.000000 0.000000,-1.000000 0.000000,1.000000 0.000000,-1.000000 0.000000,-13.000000 0.000000,0.000000 0.000000,14.000000 0.000000,-1.000000 0.000000,1.000000 14.000000,0.000000 0.000000,-1.000000-14.000000,1.000000 0.000000,14.000000 0.000000,-1.000000 0.000000,-13.000000 0.000000,-1.000000 0.000000,15.000000 0.000000,-1.000000 0.000000,-13.000000 0.000000,0.000000 0.000000,-1.000000 0.000000,1.000000 0.000000,-1.000000 0.000000,1.000000 0.000000,0.000000 0.000000,-1.000000 0.000000,15.000000 0.000000,-1.000000 0.000000,-27.000000 14.000000,0.000000-1.000000,14.000000-13.000000,-1.000000 0.000000,1.000000 0.000000,0.000000 0.000000,-1.000000 0.000000,1.000000 0.000000,13.000000 14.000000,1.000000 0.000000,-14.000000-14.000000,-1.000000 0.000000,1.000000 0.000000,-1.000000 0.000000,1.000000 0.000000,0.000000 0.000000,-1.000000 14.000000,1.000000 0.000000,0.000000-14.000000,-1.000000 0.000000,-13.000000 0.000000,0.000000 0.000000,28.000000 0.000000,-1.000000 0.000000,-27.000000 0.000000,0.000000 0.000000,13.000000 0.000000,1.000000 0.000000,13.000000 0.000000,1.000000 0.000000,-14.000000 14.000000,-1.000000-1.000000,1.000000-13.000000,-1.000000 0.000000,1.000000 0.000000,0.000000 0.000000,-1.000000 0.000000,1.000000 0.000000,0.000000 0.000000,-1.000000 0.000000,1.000000 0.000000,0.000000 0.000000,-15.000000 0.000000,1.000000 0.000000,14.000000 0.000000,0.000000 0.000000,-1.000000 0.000000,1.000000 0.000000,0.000000 0.000000,-1.000000 0.000000,1.000000 0.000000,0.000000 0.000000,-1.000000 0.000000,1.000000 0.000000,-1.000000 0.000000,1.000000 0.000000,0.000000 0.000000,-1.000000 0.000000,15.000000 0.000000,-1.000000 0.000000,-13.000000 0.000000,0.000000 0.000000,13.000000 0.000000,1.000000 0.000000,-1.000000 14.000000,1.000000 0.000000,-1.000000-14.000000,1.000000 0.000000,-1.000000 0.000000,0.000000 0.000000,1.000000 14.000000,-1.000000 0.000000,-13.000000-14.000000,0.000000 0.000000,13.000000 0.000000,1.000000 0.000000,-1.000000 0.000000,1.000000 0.000000,-15.000000 0.000000,1.000000 0.000000,0.000000 0.000000,-1.000000 0.000000,15.000000 0.000000,-1.000000 0.000000,-13.000000 0.000000,-1.000000 0.000000,15.000000 0.000000,-1.000000 0.000000,1.000000 0.000000,-1.000000 0.000000,-13.000000 0.000000,0.000000 0.000000,13.000000 0.000000,1.000000 0.000000,-1.000000 0.000000,1.000000 0.000000,-15.000000 0.000000,1.000000 0.000000,13.000000 0.000000,1.000000 0.000000,-1.000000 14.000000,1.000000-1.000000,-1.000000-13.000000,1.000000 0.000000,-15.000000 0.000000,1.000000 0.000000,13.000000 0.000000,1.000000 0.000000,-14.000000 0.000000,-1.000000 0.000000,1.000000 0.000000,0.000000 0.000000,-1.000000-13.000000,1.000000-1.000000,-1.000000 14.000000,1.000000 0.000000,0.000000-14.000000,-1.000000 0.000000,15.000000 14.000000,-1.000000 0.000000,-13.000000-14.000000,0.000000 0.000000,-1.000000 14.000000,1.000000 0.000000,0.000000-13.000000,-1.000000-1.000000,1.000000 14.000000,0.000000 0.000000,-1.000000 0.000000,1.000000 0.000000,0.000000-14.000000,-1.000000 0.000000,-13.000000 14.000000,0.000000 0.000000,13.000000 0.000000,1.000000 0.000000,0.000000 0.000000,-1.000000 0.000000,1.000000 0.000000,0.000000 0.000000,-1.000000 0.000000,1.000000 0.000000,0.000000 0.000000,-1.000000 0.000000,1.000000 0.000000,0.000000 0.000000,-1.000000 0.000000,1.000000 0.000000,13.000000 0.000000,1.000000 0.000000,-14.000000 0.000000,-1.000000 0.000000,1.000000 0.000000,-1.000000 0.000000,1.000000 0.000000,0.000000 0.000000,-1.000000 0.000000,1.000000 0.000000,14.000000 0.000000,-1.000000 0.000000,-13.000000 0.000000,-1.000000 0.000000,1.000000 0.000000,0.000000 0.000000,13.000000 0.000000,1.000000 0.000000,-1.000000 0.000000,1.000000 0.000000,-1.000000 0.000000,0.000000 0.000000,1.000000 0.000000,-1.000000 0.000000,1.000000 14.000000,-1.000000 0.000000,1.000000-14.000000,-1.000000 0.000000,1.000000 0.000000,-1.000000 0.000000,-13.000000 14.000000,0.000000-1.000000,-1.000000-13.000000,1.000000 0.000000,13.000000 0.000000,1.000000 0.000000,-28.000000 0.000000,-1.000000 0.000000,15.000000 0.000000,0.000000 0.000000,-1.000000 0.000000,1.000000 0.000000,0.000000 0.000000,-1.000000 0.000000,-13.000000 0.000000,0.000000 0.000000,14.000000 0.000000,-1.000000 0.000000,1.000000 0.000000,0.000000 0.000000,-15.000000 0.000000,1.000000 0.000000,14.000000 0.000000,0.000000 0.000000,-1.000000 0.000000,1.000000 0.000000,0.000000 0.000000,-1.000000 0.000000,1.000000 0.000000,-1.000000 0.000000,1.000000 0.000000,0.000000 0.000000,-1.000000 0.000000,1.000000 0.000000,14.000000 0.000000,-1.000000 0.000000,-13.000000 0.000000,-1.000000 0.000000,15.000000 0.000000,-1.000000 0.000000,-13.000000 0.000000,0.000000 0.000000,13.000000 0.000000,1.000000 0.000000,-15.000000 0.000000,1.000000 0.000000,13.000000 0.000000,1.000000 0.000000,-15.000000 0.000000,1.000000 0.000000,0.000000 0.000000,-1.000000 0.000000,15.000000 14.000000,-1.000000 0.000000,-13.000000-14.000000,0.000000 0.000000,-1.000000 0.000000,1.000000 0.000000,0.000000 0.000000,-1.000000 0.000000,1.000000 0.000000,0.000000 0.000000,-1.000000 0.000000,1.000000 0.000000,-1.000000 0.000000,1.000000 0.000000,14.000000 0.000000,-1.000000 0.000000,-13.000000-14.000000,-1.000000 0.000000,15.000000 14.000000,-1.000000 0.000000,-13.000000 0.000000,0.000000 0.000000,13.000000-13.000000,1.000000-1.000000,-15.000000 14.000000,1.000000 0.000000,0.000000 0.000000,-1.000000 0.000000,15.000000 0.000000,-1.000000 0.000000,-13.000000 0.000000,-1.000000 0.000000,1.000000 0.000000,0.000000 0.000000,-1.000000 0.000000,1.000000 0.000000,0.000000 0.000000,-1.000000 0.000000,-13.000000 0.000000,0.000000 0.000000,14.000000 0.000000,-1.000000 0.000000,1.000000 0.000000,0.000000 0.000000,-15.000000 0.000000,1.000000 0.000000,14.000000 0.000000,-1.000000 0.000000,1.000000 0.000000,0.000000 0.000000,-1.000000 0.000000,1.000000 0.000000,-14.000000-14.000000,0.000000 0.000000,27.000000 14.000000,1.000000 0.000000,-15.000000 0.000000,1.000000 0.000000,0.000000 0.000000,-1.000000 0.000000,15.000000-14.000000,-1.000000 0.000000,1.000000 14.000000,-1.000000 0.000000,1.000000 0.000000,-1.000000 0.000000,1.000000 0.000000,-1.000000 0.000000,-13.000000 0.000000,-1.000000 0.000000,15.000000 0.000000,-1.000000 0.000000,1.000000 0.000000,-1.000000 0.000000,1.000000 0.000000,-1.000000 0.000000,-13.000000 0.000000,0.000000 0.000000,13.000000 0.000000,0.000000 0.000000,1.000000 0.000000,-1.000000 0.000000,-13.000000 0.000000,0.000000 0.000000,27.000000 0.000000,0.000000 0.000000,-13.000000 0.000000,-1.000000 0.000000,1.000000 0.000000,-1.000000 0.000000,1.000000 0.000000,-1.000000 0.000000,1.000000 0.000000,-1.000000 0.000000,1.000000 0.000000,-1.000000 0.000000,-13.000000 0.000000,-1.000000 0.000000,1.000000 0.000000,0.000000 0.000000,13.000000 0.000000,1.000000 0.000000,-15.000000 0.000000,1.000000 0.000000,0.000000 0.000000,-1.000000 0.000000,-13.000000 0.000000,0.000000 0.000000,14.000000 0.000000,-1.000000 0.000000,-13.000000 0.000000,0.000000 0.000000,13.000000 0.000000,1.000000 0.000000,-14.000000 0.000000,0.000000 0.000000,13.000000 0.000000,1.000000 0.000000,0.000000 0.000000,-1.000000 0.000000,1.000000-13.000000,0.000000-1.000000,-1.000000 14.000000,1.000000 0.000000,0.000000 0.000000,-1.000000 0.000000,15.000000 0.000000,-1.000000 0.000000,-13.000000 0.000000,0.000000 0.000000,13.000000 0.000000,0.000000 0.000000,1.000000 0.000000,-1.000000 0.000000,-13.000000 0.000000,0.000000 0.000000,13.000000 0.000000,1.000000 0.000000,-15.000000 0.000000,1.000000 0.000000,0.000000 0.000000,-1.000000 0.000000,1.000000 0.000000,0.000000 0.000000,-1.000000 0.000000,1.000000 0.000000,0.000000 0.000000,-1.000000 0.000000,1.000000 0.000000,-1.000000 0.000000,-13.000000 0.000000,0.000000 0.000000,0.000000 0.000000,0.000000 0.000000,13.000000 0.000000,1.000000 0.000000,-14.000000 0.000000,0.000000 0.000000,0.000000 0.000000,-1.000000 0.000000,1.000000-14.000000,0.000000 0.000000,0.000000 14.000000,0.000000 0.000000,-1.000000 0.000000,1.000000 0.000000,0.000000 0.000000,0.000000 0.000000,0.000000 0.000000,0.000000 0.000000,-1.000000 0.000000,1.000000 0.000000,0.000000 0.000000,0.000000 0.000000,14.000000 0.000000,-1.000000 0.000000,-13.000000 0.000000,0.000000 0.000000,0.000000 0.000000,0.000000 0.000000,-1.000000 0.000000,1.000000 0.000000,0.000000 0.000000,0.000000 0.000000,0.000000-14.000000,-1.000000 0.000000,1.000000 14.000000,0.000000 0.000000,0.000000 0.000000,0.000000 0.000000,0.000000 0.000000,-1.000000 0.000000,15.000000 0.000000,0.000000 0.000000,-1.000000 0.000000,1.000000 0.000000,13.000000 0.000000,1.000000 0.000000,-14.000000 0.000000</inkml:trace>
</inkml:ink>
</file>

<file path=ppt/ink/ink79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37:49"/>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23115.000000 11464.000000,'-28.000000'0.000000,"0.000000"0.000000,1.000000 0.000000,13.000000 0.000000,0.000000 0.000000,0.000000-14.000000,0.000000 0.000000,1.000000 14.000000,-1.000000 0.000000,0.000000 0.000000,0.000000 0.000000,0.000000 0.000000,0.000000 0.000000,1.000000 0.000000,-1.000000 0.000000,28.000000 0.000000,-1.000000 0.000000,15.000000 0.000000,0.000000 0.000000,-14.000000 0.000000,-1.000000 0.000000,29.000000 0.000000,-1.000000 0.000000,1.000000 0.000000,-1.000000 0.000000,15.000000 0.000000,-1.000000 0.000000,0.000000-14.000000,1.000000 0.000000,13.000000 14.000000,0.000000 0.000000,0.000000 0.000000,0.000000 0.000000,14.000000-13.000000,0.000000-1.000000,14.000000 14.000000,-1.000000 0.000000,-13.000000 0.000000,0.000000 0.000000,14.000000 0.000000,0.000000 0.000000,13.000000-14.000000,1.000000 0.000000,-28.000000 14.000000,0.000000 0.000000,0.000000 0.000000,0.000000 0.000000,-14.000000 0.000000,0.000000 0.000000,0.000000 0.000000,0.000000 0.000000,1.000000 0.000000,-1.000000 0.000000,14.000000 0.000000,0.000000 0.000000,-1.000000 0.000000,1.000000 0.000000,-13.000000 0.000000,-1.000000 0.000000,14.000000 0.000000,0.000000 0.000000,-28.000000 0.000000,0.000000 0.000000,0.000000 0.000000,1.000000 0.000000,-1.000000 0.000000,0.000000 0.000000,-13.000000 0.000000,-1.000000 0.000000,15.000000 0.000000,-1.000000 0.000000,0.000000 0.000000,1.000000 0.000000,-1.000000 0.000000,0.000000 0.000000,-13.000000 0.000000,-1.000000 0.000000,28.000000 0.000000,0.000000 0.000000,-27.000000 0.000000,-1.000000 0.000000,1.000000 0.000000,-1.000000 0.000000,15.000000 0.000000,-1.000000 0.000000,-28.000000 0.000000,1.000000 0.000000,14.000000 0.000000,-1.000000 0.000000,-13.000000 0.000000,-1.000000 0.000000,1.000000 0.000000,0.000000 0.000000,-1.000000 0.000000,1.000000 0.000000,13.000000 0.000000,1.000000 0.000000,-14.000000 0.000000,-1.000000 0.000000,1.000000-14.000000,0.000000 0.000000,-1.000000 14.000000,1.000000 0.000000,-1.000000 0.000000,1.000000 0.000000,0.000000 0.000000,-1.000000 0.000000,1.000000-13.000000,0.000000-1.000000,-14.000000 14.000000,-1.000000 0.000000,1.000000 0.000000,0.000000 0.000000,0.000000-14.000000,0.000000 0.000000,-1.000000 14.000000,1.000000 0.000000,-14.000000-14.000000,0.000000 0.000000,14.000000 1.000000,0.000000-1.000000,-14.000000 0.000000,0.000000 0.000000,0.000000 0.000000,0.000000 1.000000,0.000000-15.000000,0.000000 0.000000,0.000000 14.000000,0.000000 1.000000,0.000000-1.000000,0.000000 0.000000,0.000000-14.000000,0.000000 1.000000,0.000000 13.000000,0.000000 0.000000,0.000000 0.000000,0.000000 0.000000,0.000000-13.000000,0.000000-1.000000,0.000000 14.000000,0.000000 0.000000,-14.000000 1.000000,0.000000-1.000000,14.000000-14.000000,0.000000 0.000000,-14.000000 15.000000,1.000000-1.000000,-15.000000 0.000000,0.000000 0.000000,15.000000-13.000000,-1.000000-1.000000,0.000000 14.000000,0.000000 0.000000,0.000000 0.000000,0.000000 1.000000,-13.000000-1.000000,-1.000000 0.000000,14.000000 0.000000,0.000000 0.000000,-13.000000 0.000000,-1.000000 1.000000,1.000000-1.000000,-1.000000 0.000000,-14.000000 14.000000,1.000000 0.000000,-1.000000-14.000000,1.000000 0.000000,-1.000000 14.000000,1.000000 0.000000,0.000000-14.000000,-1.000000 1.000000,-13.000000 13.000000,-1.000000 0.000000,15.000000 0.000000,0.000000 0.000000,-15.000000-14.000000,1.000000 0.000000,13.000000 14.000000,1.000000 0.000000,-14.000000 0.000000,-1.000000 0.000000,1.000000 0.000000,0.000000 0.000000,-1.000000 0.000000,1.000000 0.000000,-14.000000 0.000000,0.000000 0.000000,0.000000-14.000000,0.000000 0.000000,13.000000 14.000000,1.000000 0.000000,-14.000000 0.000000,0.000000 0.000000,14.000000 0.000000,-1.000000 0.000000,15.000000 0.000000,-1.000000 0.000000,-13.000000-13.000000,0.000000-1.000000,-1.000000 14.000000,1.000000 0.000000,14.000000 0.000000,-1.000000 0.000000,-27.000000-14.000000,0.000000 0.000000,14.000000 14.000000,-1.000000 0.000000,1.000000 0.000000,0.000000 0.000000,-1.000000-14.000000,1.000000 0.000000,0.000000 14.000000,-1.000000 0.000000,1.000000 0.000000,0.000000 0.000000,0.000000 0.000000,-1.000000 0.000000,15.000000 0.000000,-1.000000 0.000000,-13.000000 0.000000,0.000000 0.000000,13.000000-13.000000,1.000000-1.000000,-1.000000 14.000000,1.000000 0.000000,-28.000000 0.000000,0.000000 0.000000,13.000000 0.000000,1.000000 0.000000,0.000000 0.000000,-1.000000 0.000000,-13.000000 0.000000,0.000000 0.000000,14.000000 0.000000,0.000000 0.000000,-1.000000 0.000000,1.000000 0.000000,-14.000000 0.000000,0.000000 0.000000,27.000000 0.000000,1.000000 0.000000,-15.000000 0.000000,1.000000 0.000000,14.000000 14.000000,-1.000000-1.000000,-13.000000-13.000000,0.000000 0.000000,-1.000000 0.000000,1.000000 0.000000,0.000000 0.000000,-1.000000 0.000000,1.000000 0.000000,0.000000 0.000000,0.000000 0.000000,-1.000000 0.000000,15.000000 0.000000,-1.000000 0.000000,1.000000 14.000000,-1.000000 0.000000,15.000000-14.000000,-1.000000 0.000000,-13.000000 0.000000,-1.000000 0.000000,28.000000 0.000000,0.000000 0.000000,1.000000 14.000000,-1.000000 0.000000,-14.000000-14.000000,0.000000 0.000000,15.000000 14.000000,-1.000000-1.000000,0.000000 1.000000,0.000000 0.000000,0.000000-14.000000,1.000000 0.000000,-1.000000 14.000000,0.000000 0.000000,0.000000-1.000000,0.000000 1.000000,0.000000 0.000000,1.000000 0.000000,13.000000 0.000000,0.000000 0.000000,0.000000-1.000000,0.000000 1.000000,0.000000 14.000000,0.000000 0.000000,0.000000-15.000000,0.000000 1.000000,0.000000 0.000000,0.000000 0.000000,0.000000 14.000000,0.000000-1.000000,0.000000-13.000000,0.000000 0.000000,13.000000 13.000000,1.000000 1.000000,-14.000000 0.000000,0.000000-1.000000,14.000000 1.000000,0.000000 0.000000,0.000000-1.000000,0.000000 1.000000,-14.000000 0.000000,0.000000-1.000000,13.000000-13.000000,1.000000 0.000000,0.000000 14.000000,0.000000-1.000000,0.000000-13.000000,-1.000000 0.000000,1.000000 0.000000,0.000000 0.000000,0.000000-1.000000,0.000000 1.000000,13.000000 0.000000,1.000000 0.000000,0.000000 0.000000,-1.000000-1.000000,15.000000-13.000000,-1.000000 0.000000,-13.000000 0.000000,0.000000 0.000000,27.000000 14.000000,0.000000 0.000000,-13.000000-14.000000,-1.000000 0.000000,28.000000 0.000000,0.000000 0.000000,1.000000 0.000000,-1.000000 0.000000,0.000000 0.000000,0.000000 0.000000,0.000000 14.000000,0.000000 0.000000,0.000000-14.000000,0.000000 0.000000,1.000000 0.000000,-1.000000 0.000000,-14.000000 0.000000,0.000000 0.000000,-13.000000 0.000000,-1.000000 0.000000,1.000000 14.000000,-1.000000-1.000000,1.000000-13.000000,-1.000000 0.000000,1.000000 0.000000,-1.000000 0.000000,1.000000 0.000000,-1.000000 0.000000,14.000000 0.000000,1.000000 0.000000,-15.000000 0.000000,1.000000 0.000000,13.000000 14.000000,0.000000 0.000000,-13.000000-14.000000,-1.000000 0.000000,1.000000 0.000000,-1.000000 0.000000,1.000000 0.000000,-1.000000 0.000000,-13.000000 0.000000,-1.000000 0.000000,1.000000 0.000000,0.000000 0.000000,-1.000000 0.000000,1.000000 0.000000,-14.000000 0.000000,0.000000 0.000000,-1.000000 0.000000,1.000000 0.000000,0.000000 0.000000,0.000000 0.000000,0.000000 0.000000,-1.000000 0.000000,1.000000 0.000000,0.000000 0.000000,0.000000 14.000000,0.000000 0.000000,0.000000 0.000000</inkml:trace>
</inkml:ink>
</file>

<file path=ppt/ink/ink79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37:52"/>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30801.000000 11408.000000,'-27.000000'0.000000,"13.000000"0.000000,0.000000 0.000000,0.000000 0.000000,0.000000 0.000000,1.000000 0.000000,-1.000000 0.000000,28.000000 0.000000,-1.000000 0.000000,1.000000 0.000000,0.000000 0.000000,14.000000 0.000000,-1.000000 0.000000,1.000000 0.000000,0.000000 0.000000,-1.000000 0.000000,1.000000 0.000000,13.000000 0.000000,1.000000 0.000000,13.000000 0.000000,0.000000 0.000000,15.000000 0.000000,-1.000000 0.000000,14.000000 0.000000,0.000000 0.000000,0.000000 0.000000,-1.000000 0.000000,1.000000 0.000000,0.000000 0.000000,14.000000-13.000000,0.000000-1.000000,-14.000000 14.000000,0.000000 0.000000,0.000000 0.000000,0.000000 0.000000,13.000000 0.000000,1.000000 0.000000,-14.000000 0.000000,0.000000 0.000000,0.000000 0.000000,0.000000 0.000000,-14.000000 0.000000,0.000000 0.000000,0.000000 0.000000,1.000000 0.000000,-1.000000 0.000000,0.000000 0.000000,0.000000 0.000000,0.000000 0.000000,0.000000 0.000000,0.000000 0.000000,14.000000 0.000000,0.000000 0.000000,-14.000000 0.000000,0.000000 0.000000,1.000000 0.000000,-1.000000 0.000000,0.000000 0.000000,0.000000 0.000000,-14.000000 0.000000,1.000000 0.000000,-15.000000 0.000000,0.000000 0.000000,1.000000 0.000000,-1.000000 0.000000,1.000000 0.000000,-1.000000 0.000000,1.000000 0.000000,-1.000000 0.000000,15.000000 0.000000,-1.000000 0.000000,0.000000 0.000000,1.000000 0.000000,-1.000000 0.000000,0.000000 0.000000,0.000000 0.000000,1.000000 0.000000,-1.000000 0.000000,0.000000 0.000000,-13.000000 0.000000,-1.000000 0.000000,15.000000 0.000000,-1.000000 0.000000,-14.000000 0.000000,1.000000 0.000000,-1.000000 0.000000,1.000000 0.000000,-1.000000 0.000000,1.000000 0.000000,-1.000000 14.000000,1.000000-1.000000,13.000000-13.000000,0.000000 0.000000,1.000000 0.000000,-1.000000 0.000000,0.000000 0.000000,0.000000 0.000000,1.000000 0.000000,-1.000000 0.000000,14.000000 0.000000,0.000000 0.000000,0.000000 0.000000,1.000000 0.000000,-15.000000 14.000000,0.000000 0.000000,0.000000-14.000000,1.000000 0.000000,-15.000000 0.000000,1.000000 0.000000,13.000000 0.000000,0.000000 0.000000,1.000000 0.000000,-1.000000 0.000000,-14.000000 14.000000,1.000000 0.000000,-1.000000-14.000000,1.000000 0.000000,13.000000 0.000000,0.000000 0.000000,1.000000 0.000000,-1.000000 0.000000,-14.000000 0.000000,1.000000 0.000000,13.000000 0.000000,1.000000 0.000000,-29.000000 0.000000,1.000000 0.000000,13.000000 0.000000,1.000000 0.000000,-15.000000 0.000000,1.000000 0.000000,0.000000 0.000000,-1.000000 0.000000,1.000000 0.000000,0.000000 0.000000,-1.000000 0.000000,1.000000 0.000000,-14.000000 0.000000,0.000000 0.000000,13.000000 0.000000,1.000000 0.000000,-14.000000 0.000000,0.000000 0.000000,13.000000 0.000000,1.000000 0.000000,0.000000 0.000000,-1.000000 0.000000,1.000000 0.000000,0.000000 0.000000,13.000000 0.000000,0.000000 0.000000,1.000000 0.000000,-1.000000 0.000000,1.000000 0.000000,-1.000000 0.000000,-13.000000 0.000000,0.000000 0.000000,13.000000 0.000000,1.000000 0.000000,-1.000000 0.000000,1.000000 0.000000,-15.000000 0.000000,1.000000 0.000000,-1.000000 0.000000,1.000000 0.000000,14.000000 0.000000,-1.000000 0.000000,-13.000000 0.000000,-1.000000 0.000000,1.000000 0.000000,0.000000 0.000000,-1.000000 0.000000,1.000000 0.000000,0.000000 0.000000,-1.000000 0.000000,1.000000 0.000000,0.000000 0.000000,-1.000000 0.000000,1.000000 0.000000,0.000000 0.000000,-1.000000 0.000000,1.000000 0.000000,-1.000000 0.000000,1.000000 0.000000,0.000000 0.000000,-1.000000 0.000000,1.000000 0.000000,14.000000 0.000000,-1.000000 0.000000,-13.000000 0.000000,-1.000000 0.000000,15.000000 0.000000,-1.000000 0.000000,1.000000 0.000000,-1.000000 0.000000,1.000000 0.000000,-1.000000 0.000000,1.000000 0.000000,-1.000000 0.000000,1.000000 0.000000,-1.000000 0.000000,1.000000 0.000000,-1.000000 0.000000,-13.000000 0.000000,-1.000000 0.000000,1.000000 0.000000,0.000000 0.000000,13.000000 0.000000,1.000000 0.000000,-15.000000 0.000000,1.000000 0.000000,0.000000 0.000000,-1.000000 0.000000,1.000000 0.000000,-1.000000 0.000000,15.000000 0.000000,-1.000000 0.000000,-13.000000 0.000000,0.000000 0.000000,-1.000000 0.000000,1.000000 0.000000,0.000000 0.000000,-1.000000 0.000000,-13.000000 0.000000,0.000000 0.000000,14.000000 0.000000,-1.000000 0.000000,1.000000 0.000000,0.000000 0.000000,-1.000000 0.000000,1.000000 0.000000,0.000000 0.000000,-1.000000 0.000000,1.000000 0.000000,-1.000000 0.000000,1.000000 0.000000,0.000000 0.000000,-1.000000 0.000000,1.000000 0.000000,0.000000 0.000000,-1.000000 0.000000,1.000000 0.000000,0.000000 0.000000,-1.000000 0.000000,1.000000 0.000000,-14.000000 0.000000,0.000000 0.000000,13.000000 0.000000,1.000000 0.000000,0.000000 0.000000,-1.000000 0.000000,-13.000000 0.000000,0.000000 0.000000,14.000000 0.000000,-1.000000 0.000000,1.000000 0.000000,-1.000000 0.000000,1.000000 0.000000,0.000000 0.000000,-1.000000 0.000000,1.000000 0.000000,0.000000 0.000000,-1.000000 0.000000,1.000000 0.000000,0.000000 0.000000,13.000000 0.000000,1.000000 0.000000,-15.000000 0.000000,1.000000 0.000000,13.000000 0.000000,1.000000 0.000000,-1.000000 0.000000,1.000000 0.000000,-15.000000 0.000000,1.000000 0.000000,0.000000 0.000000,-1.000000 0.000000,15.000000 0.000000,-1.000000 0.000000,-13.000000 0.000000,0.000000 0.000000,-1.000000 0.000000,1.000000 0.000000,0.000000 0.000000,-1.000000 0.000000,15.000000 0.000000,-1.000000 0.000000,-13.000000 0.000000,0.000000 0.000000,-1.000000 0.000000,1.000000 0.000000,-1.000000 0.000000,1.000000 0.000000,0.000000 0.000000,-1.000000 0.000000,15.000000 0.000000,-1.000000 0.000000,-13.000000 0.000000,0.000000 0.000000,-1.000000 0.000000,1.000000 0.000000,0.000000 0.000000,-1.000000 0.000000,1.000000 0.000000,0.000000 0.000000,13.000000 0.000000,1.000000 0.000000,-1.000000 0.000000,0.000000 0.000000,-13.000000 0.000000,0.000000 0.000000,13.000000 0.000000,1.000000 0.000000,-1.000000 0.000000,1.000000 0.000000,-15.000000 0.000000,1.000000 0.000000,13.000000-14.000000,1.000000 0.000000,-14.000000 14.000000,-1.000000 0.000000,15.000000 0.000000,-1.000000 0.000000,-13.000000 0.000000,-1.000000 0.000000,15.000000 0.000000,-1.000000 0.000000,-13.000000 0.000000,0.000000 0.000000,13.000000 0.000000,1.000000 0.000000,-15.000000 0.000000,1.000000 0.000000,13.000000 0.000000,1.000000 0.000000,-14.000000 0.000000,-1.000000 0.000000,15.000000 0.000000,-1.000000 0.000000,-13.000000 0.000000,-1.000000 0.000000,1.000000 0.000000,0.000000 0.000000,13.000000 0.000000,1.000000 0.000000,-28.000000 0.000000,-1.000000 0.000000,29.000000 0.000000,-1.000000 0.000000,-13.000000 0.000000,0.000000 0.000000,-1.000000 0.000000,1.000000 0.000000,0.000000 0.000000,-1.000000 0.000000,15.000000 0.000000,-1.000000 0.000000,-13.000000 0.000000,-1.000000 0.000000,1.000000 0.000000,0.000000 0.000000,13.000000 0.000000,1.000000 0.000000,-15.000000 0.000000,1.000000 0.000000,0.000000 0.000000,-1.000000 0.000000,15.000000 0.000000,-1.000000 0.000000,-13.000000 0.000000,0.000000 0.000000,13.000000 0.000000,0.000000 0.000000,1.000000 0.000000,-1.000000 0.000000,1.000000 0.000000,-1.000000 0.000000,1.000000 0.000000,-1.000000 0.000000,-13.000000 0.000000,0.000000 0.000000,-1.000000 0.000000,1.000000 0.000000,0.000000 0.000000,-1.000000 0.000000,1.000000 0.000000,0.000000 0.000000,-15.000000 0.000000,1.000000 0.000000,0.000000 0.000000,0.000000 0.000000,0.000000 0.000000,-1.000000 0.000000,1.000000 0.000000,0.000000 0.000000,0.000000 0.000000,0.000000 0.000000,0.000000 0.000000,-1.000000 0.000000,1.000000 0.000000,0.000000 0.000000,0.000000 0.000000,0.000000 0.000000,-14.000000 14.000000,0.000000 0.000000,14.000000-14.000000,-1.000000 0.000000,1.000000 0.000000,0.000000 0.000000,0.000000 14.000000,0.000000-1.000000,-1.000000 1.000000</inkml:trace>
</inkml:ink>
</file>

<file path=ppt/ink/ink79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37:58"/>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2322.000000 13206.000000,'-28.000000'0.000000,"42.000000"0.000000,0.000000 0.000000,14.000000 0.000000,-1.000000 0.000000,-13.000000 0.000000,0.000000 0.000000,27.000000 0.000000,1.000000 0.000000,-14.000000 0.000000,-1.000000 0.000000,15.000000 13.000000,-1.000000 1.000000,15.000000-14.000000,-1.000000 0.000000,-14.000000 0.000000,1.000000 0.000000,-1.000000 0.000000,1.000000 0.000000,13.000000 0.000000,0.000000 0.000000,-13.000000 0.000000,-1.000000 0.000000,-13.000000 0.000000,0.000000 0.000000,13.000000-14.000000,1.000000 1.000000,-1.000000 13.000000,0.000000 0.000000,1.000000 0.000000,-1.000000 0.000000,-13.000000-14.000000,0.000000 0.000000,13.000000 14.000000,1.000000 0.000000,-15.000000 0.000000,1.000000 0.000000,13.000000-14.000000,1.000000 0.000000,-1.000000 14.000000,1.000000 0.000000,-1.000000 0.000000,1.000000 0.000000,-1.000000 0.000000,1.000000 0.000000,-1.000000 0.000000,1.000000 0.000000,-1.000000 0.000000,1.000000 0.000000,-1.000000 0.000000,1.000000 0.000000,13.000000 0.000000,0.000000 0.000000,-27.000000-13.000000,0.000000-1.000000,13.000000 14.000000,0.000000 0.000000,1.000000 0.000000,-1.000000 0.000000,-13.000000 0.000000,0.000000 0.000000,13.000000 0.000000,1.000000 0.000000,-1.000000 0.000000,1.000000 0.000000,-1.000000 0.000000,1.000000 0.000000,-1.000000 0.000000,0.000000 0.000000,15.000000 0.000000,-1.000000 0.000000,-13.000000 0.000000,-1.000000 0.000000,14.000000 0.000000,1.000000 0.000000,-15.000000 0.000000,1.000000 0.000000,-1.000000 0.000000,1.000000 0.000000,13.000000 0.000000,0.000000 0.000000,-13.000000 0.000000,-1.000000 0.000000,-13.000000 0.000000,-1.000000 0.000000,15.000000 0.000000,-1.000000 0.000000,1.000000 0.000000,-1.000000 0.000000,-13.000000 0.000000,0.000000 0.000000,13.000000 0.000000,1.000000 0.000000,-15.000000 0.000000,1.000000 0.000000,13.000000 0.000000,1.000000 0.000000,-1.000000 0.000000,1.000000 0.000000,-15.000000 0.000000,1.000000 0.000000,27.000000 0.000000,1.000000 0.000000,-15.000000 0.000000,1.000000 0.000000,-1.000000 0.000000,1.000000 0.000000,-1.000000 0.000000,0.000000 0.000000,1.000000 0.000000,-1.000000 0.000000,1.000000-14.000000,-1.000000 0.000000,1.000000 14.000000,-1.000000 0.000000,1.000000 0.000000,-1.000000 0.000000,-13.000000 0.000000,0.000000 0.000000,-1.000000 0.000000,1.000000 0.000000,0.000000 0.000000,-1.000000 0.000000,15.000000 0.000000,-1.000000 0.000000,-13.000000 0.000000,-1.000000 0.000000,1.000000 0.000000,0.000000 0.000000,13.000000 0.000000,1.000000 0.000000,-1.000000 0.000000,1.000000 0.000000,-1.000000-14.000000,1.000000 0.000000,-1.000000 14.000000,1.000000 0.000000,-1.000000 0.000000,0.000000 0.000000,1.000000-13.000000,-1.000000-1.000000,1.000000 14.000000,-1.000000 0.000000,1.000000 0.000000,-1.000000 0.000000,1.000000 0.000000,-1.000000 0.000000,-13.000000 0.000000,0.000000 0.000000,13.000000 0.000000,1.000000 0.000000,-1.000000 0.000000,0.000000 0.000000,1.000000 0.000000,-1.000000 0.000000,1.000000 0.000000,-1.000000 0.000000,1.000000 0.000000,-1.000000 0.000000,1.000000 0.000000,-1.000000 0.000000,15.000000 0.000000,-1.000000 0.000000,0.000000 0.000000,0.000000 0.000000,-13.000000 0.000000,-1.000000 0.000000,1.000000 0.000000,-1.000000 0.000000,15.000000 0.000000,-1.000000 0.000000,-27.000000 0.000000,-1.000000 0.000000,15.000000 0.000000,-1.000000 0.000000,1.000000 0.000000,-1.000000 0.000000,1.000000 0.000000,-1.000000 0.000000,-13.000000 0.000000,-1.000000 0.000000,15.000000-14.000000,-1.000000 0.000000,1.000000 14.000000,-1.000000 0.000000,-13.000000 0.000000,0.000000 0.000000,13.000000 0.000000,1.000000 0.000000,-1.000000 0.000000,0.000000 0.000000,-13.000000 0.000000,0.000000 0.000000,13.000000 0.000000,1.000000 0.000000,-15.000000-14.000000,1.000000 0.000000,0.000000 14.000000,-1.000000 0.000000,1.000000 0.000000,0.000000 0.000000,13.000000 0.000000,1.000000 0.000000,-15.000000 0.000000,1.000000 0.000000,0.000000 0.000000,-1.000000 0.000000,15.000000-13.000000,-1.000000-1.000000,-13.000000 14.000000,-1.000000 0.000000,15.000000 0.000000,-1.000000 0.000000,-13.000000 0.000000,0.000000 0.000000,13.000000 0.000000,1.000000 0.000000,-1.000000 0.000000,1.000000 0.000000,-1.000000 0.000000,1.000000 0.000000,-1.000000 0.000000,0.000000 0.000000,1.000000 0.000000,-1.000000 0.000000,1.000000 0.000000,-1.000000 0.000000,1.000000 0.000000,-1.000000 0.000000,15.000000 0.000000,-1.000000 0.000000,-27.000000 0.000000,-1.000000 0.000000,15.000000 0.000000,-1.000000 0.000000,1.000000 0.000000,-1.000000 0.000000,-13.000000 0.000000,-1.000000 0.000000,1.000000 0.000000,0.000000 0.000000,13.000000 0.000000,1.000000 0.000000,-15.000000 0.000000,1.000000 0.000000,13.000000 14.000000,1.000000-1.000000,-14.000000-13.000000,-1.000000 0.000000,15.000000 0.000000,-1.000000 0.000000,1.000000 0.000000,-1.000000 0.000000,1.000000 0.000000,-1.000000 0.000000,-13.000000 0.000000,-1.000000 0.000000,15.000000 0.000000,-1.000000 0.000000,-13.000000 0.000000,0.000000 0.000000,-1.000000 0.000000,1.000000 0.000000,0.000000 0.000000,-1.000000 0.000000,1.000000 14.000000,0.000000 0.000000,-1.000000-14.000000,1.000000 0.000000,13.000000 0.000000,1.000000 0.000000,-15.000000 0.000000,1.000000 0.000000,0.000000 0.000000,-1.000000 0.000000,1.000000 0.000000,0.000000 0.000000,13.000000 0.000000,1.000000 0.000000,-15.000000 14.000000,1.000000 0.000000,13.000000-14.000000,1.000000 0.000000,-1.000000 0.000000,1.000000 0.000000,-1.000000 0.000000,1.000000 0.000000,-1.000000 0.000000,1.000000 0.000000,-1.000000 14.000000,1.000000-1.000000,13.000000-13.000000,0.000000 0.000000,-13.000000 0.000000,-1.000000 0.000000,1.000000 0.000000,-1.000000 0.000000,-13.000000 14.000000,-1.000000 0.000000,15.000000-14.000000,-1.000000 0.000000,1.000000 0.000000,-1.000000 0.000000,1.000000 0.000000,-1.000000 0.000000,1.000000 0.000000,-1.000000 0.000000,-13.000000 0.000000,0.000000 0.000000,13.000000 14.000000,1.000000 0.000000,-1.000000-14.000000,0.000000 0.000000,1.000000 0.000000,-1.000000 0.000000,15.000000 0.000000,-1.000000 0.000000,0.000000 0.000000,1.000000 0.000000,-15.000000 0.000000,1.000000 0.000000,-1.000000 0.000000,0.000000 0.000000,15.000000 0.000000,-1.000000 0.000000,-13.000000 0.000000,-1.000000 0.000000,1.000000 0.000000,-1.000000 0.000000,0.000000 0.000000,1.000000 0.000000,-1.000000 0.000000,1.000000 0.000000,13.000000 0.000000,0.000000 0.000000,1.000000 0.000000,-1.000000 0.000000,-13.000000 0.000000,-1.000000 0.000000,14.000000 0.000000,1.000000 0.000000,13.000000 0.000000,0.000000 0.000000,-28.000000 0.000000,1.000000 0.000000,-1.000000 0.000000,1.000000 0.000000,13.000000 0.000000,0.000000 0.000000,-27.000000 0.000000,0.000000 0.000000,-1.000000 0.000000,1.000000 0.000000,13.000000-14.000000,1.000000 0.000000,-14.000000 14.000000,-1.000000 0.000000,1.000000 0.000000,0.000000 0.000000,13.000000 0.000000,0.000000 0.000000,-13.000000 0.000000,0.000000 0.000000,27.000000 0.000000,0.000000 0.000000,-13.000000 0.000000,-1.000000 0.000000,15.000000 0.000000,-1.000000 0.000000,0.000000 0.000000,1.000000 0.000000,-1.000000 0.000000,0.000000 0.000000,-13.000000 0.000000,-1.000000 0.000000,1.000000 0.000000,-1.000000 0.000000,14.000000 0.000000,1.000000 0.000000,-15.000000 0.000000,1.000000 0.000000,-1.000000 0.000000,1.000000 0.000000,-1.000000 0.000000,0.000000 0.000000,15.000000 14.000000,-1.000000 0.000000,-13.000000-14.000000,-1.000000 0.000000,28.000000 0.000000,0.000000 0.000000,-13.000000 14.000000,-1.000000-1.000000,-14.000000-13.000000,1.000000 0.000000,13.000000 0.000000,0.000000 0.000000,1.000000 0.000000,-1.000000 0.000000,-14.000000 0.000000,1.000000 0.000000,-1.000000 0.000000,1.000000 0.000000,-1.000000 0.000000,1.000000 0.000000,-1.000000 0.000000,1.000000 0.000000,13.000000 0.000000,0.000000 0.000000,-13.000000 0.000000,-1.000000 0.000000,1.000000 0.000000,-1.000000 0.000000,1.000000 0.000000,-1.000000 0.000000,1.000000 0.000000,-1.000000 0.000000,15.000000 0.000000,-1.000000 0.000000,-14.000000 0.000000,1.000000 0.000000,-1.000000 0.000000,1.000000 0.000000,-1.000000 0.000000,1.000000 0.000000,-15.000000 0.000000,1.000000 0.000000,0.000000 0.000000,-1.000000 0.000000,1.000000 0.000000,0.000000 0.000000,-1.000000 0.000000,1.000000 0.000000,-1.000000 0.000000,1.000000 0.000000,-14.000000 0.000000,0.000000 0.000000,13.000000 0.000000,1.000000 0.000000,0.000000 0.000000,-1.000000 0.000000,1.000000 0.000000,0.000000 0.000000,-1.000000 0.000000,1.000000 0.000000,0.000000 0.000000,-1.000000 0.000000,15.000000 0.000000,-1.000000 0.000000,1.000000 0.000000,-1.000000 0.000000,1.000000 0.000000,-1.000000 0.000000,1.000000 0.000000,-1.000000 0.000000,1.000000 0.000000,-1.000000 0.000000,1.000000-13.000000,-1.000000-1.000000,0.000000 14.000000,1.000000 0.000000,13.000000 0.000000,1.000000 0.000000,-15.000000 0.000000,0.000000 0.000000,1.000000 0.000000,-1.000000 0.000000,1.000000 0.000000,-1.000000 0.000000,1.000000 0.000000,-1.000000 0.000000,1.000000 0.000000,-1.000000 0.000000,15.000000 0.000000,-1.000000 0.000000,-14.000000 14.000000,1.000000-1.000000,13.000000-13.000000,0.000000 0.000000,1.000000 0.000000,-1.000000 0.000000,-13.000000 0.000000,-1.000000 0.000000,14.000000 0.000000,1.000000 0.000000,-15.000000 0.000000,1.000000 0.000000,13.000000 0.000000,0.000000 0.000000,-13.000000 14.000000,-1.000000 0.000000,1.000000-14.000000,-1.000000 0.000000,14.000000 0.000000,1.000000 0.000000,-15.000000 0.000000,1.000000 0.000000,13.000000 0.000000,0.000000 0.000000,0.000000 14.000000,1.000000 0.000000,-1.000000-14.000000,0.000000 0.000000,1.000000 0.000000,-1.000000 0.000000,-14.000000 13.000000,1.000000 1.000000,13.000000-14.000000,1.000000 0.000000,-15.000000 0.000000,0.000000 0.000000,1.000000 0.000000,-1.000000 0.000000,-13.000000 14.000000,0.000000 0.000000,-1.000000-14.000000,1.000000 0.000000,0.000000 0.000000,-1.000000 0.000000,1.000000 0.000000,0.000000 0.000000,-15.000000 0.000000,1.000000 0.000000,14.000000 0.000000,0.000000 0.000000,-15.000000 0.000000,1.000000 0.000000,0.000000 0.000000,0.000000 0.000000,14.000000 0.000000,-1.000000 0.000000,1.000000 0.000000,-1.000000 0.000000,1.000000 0.000000,0.000000 0.000000,-1.000000-14.000000,1.000000 0.000000,14.000000 14.000000,-1.000000 0.000000,-13.000000 0.000000,-1.000000 0.000000,15.000000 0.000000,-1.000000 0.000000,-13.000000 0.000000,0.000000 0.000000,13.000000 0.000000,1.000000 0.000000,-1.000000 0.000000,0.000000 0.000000,-13.000000 0.000000,0.000000 0.000000,13.000000 0.000000,1.000000 0.000000,-1.000000 0.000000,1.000000 0.000000,-15.000000 0.000000,1.000000 0.000000,13.000000 0.000000,1.000000 0.000000,-14.000000 0.000000,-1.000000 0.000000,15.000000 0.000000,-1.000000 0.000000,-13.000000 0.000000,-1.000000 0.000000,1.000000 0.000000,0.000000 0.000000,13.000000 0.000000,1.000000 0.000000,-15.000000 0.000000,1.000000 0.000000,-14.000000 0.000000,0.000000 0.000000,13.000000 0.000000,1.000000 0.000000,-14.000000 0.000000,0.000000 0.000000,-1.000000 0.000000,1.000000 0.000000,14.000000 0.000000,0.000000 0.000000,-15.000000 0.000000,1.000000 0.000000,0.000000 0.000000,0.000000 0.000000,0.000000 0.000000,-1.000000 0.000000,1.000000 0.000000,0.000000 0.000000,0.000000 0.000000,0.000000 0.000000,0.000000-14.000000,-1.000000 1.000000,1.000000 13.000000,0.000000 0.000000,0.000000 0.000000,0.000000 0.000000,13.000000 0.000000,1.000000 0.000000,-14.000000 0.000000,0.000000 0.000000,0.000000 0.000000,-1.000000 0.000000,15.000000 0.000000,0.000000 0.000000,-1.000000 0.000000,1.000000 0.000000,-14.000000 0.000000,0.000000 0.000000,13.000000 0.000000,1.000000 0.000000,0.000000 0.000000,-1.000000 0.000000,1.000000 0.000000,-1.000000 0.000000,1.000000 0.000000,0.000000 0.000000,-1.000000 13.000000,1.000000 1.000000,0.000000-14.000000,-1.000000 0.000000,1.000000 0.000000,0.000000 0.000000,13.000000 0.000000,1.000000 0.000000,-15.000000 0.000000,1.000000 0.000000,13.000000 0.000000,1.000000 0.000000,-14.000000 0.000000,-1.000000 0.000000,15.000000 0.000000,-1.000000 0.000000,1.000000 0.000000,-1.000000 0.000000,-13.000000 14.000000,-1.000000 0.000000,15.000000-14.000000,-1.000000 0.000000,1.000000 0.000000,-1.000000 0.000000,-13.000000 0.000000,0.000000 0.000000,-1.000000 0.000000,1.000000 0.000000,13.000000 0.000000,1.000000 0.000000,-15.000000 0.000000,1.000000 0.000000,14.000000 14.000000,-1.000000 0.000000,1.000000-14.000000,-1.000000 0.000000,0.000000 0.000000,1.000000 0.000000,-1.000000 0.000000,1.000000 0.000000,-14.000000 0.000000,-1.000000 0.000000,15.000000 0.000000,-1.000000 0.000000,1.000000 0.000000,-1.000000 0.000000,-13.000000 0.000000,-1.000000 0.000000,1.000000 0.000000,0.000000 0.000000,13.000000 0.000000,1.000000 0.000000,-15.000000 0.000000,1.000000 0.000000,0.000000 0.000000,-1.000000 0.000000,1.000000 0.000000,0.000000 0.000000,-1.000000 0.000000,1.000000 0.000000,0.000000 0.000000,-1.000000 0.000000,1.000000 0.000000,-1.000000 0.000000,1.000000 0.000000,0.000000 0.000000,-1.000000 0.000000,1.000000 0.000000,0.000000-14.000000,-1.000000 0.000000,1.000000 14.000000,0.000000 0.000000,-1.000000 0.000000,1.000000 0.000000,13.000000 0.000000,1.000000 0.000000,-1.000000 0.000000,1.000000 0.000000,-1.000000 0.000000,1.000000 0.000000,13.000000 0.000000,0.000000 0.000000,-13.000000 0.000000,-1.000000 0.000000,1.000000 0.000000,-1.000000 0.000000,1.000000 0.000000,-1.000000 0.000000,1.000000 0.000000,-1.000000 0.000000,1.000000 0.000000,-1.000000 0.000000,1.000000 0.000000,-1.000000 0.000000,1.000000 0.000000,-1.000000 0.000000,1.000000 0.000000,-1.000000 0.000000,0.000000 0.000000,1.000000 0.000000,13.000000 0.000000,1.000000 0.000000,-1.000000 0.000000,0.000000 0.000000,14.000000 0.000000,0.000000 0.000000,-13.000000 0.000000,-1.000000 0.000000,0.000000 0.000000,1.000000 0.000000,13.000000 0.000000,0.000000 0.000000,-14.000000 0.000000,0.000000 0.000000,1.000000 0.000000,-1.000000 0.000000,0.000000 0.000000,1.000000 0.000000,13.000000 0.000000,0.000000 0.000000,0.000000 14.000000,0.000000 0.000000,0.000000-14.000000,0.000000 0.000000,1.000000 0.000000,-1.000000 0.000000,-14.000000 0.000000,0.000000 0.000000,1.000000 0.000000,-1.000000 0.000000,0.000000 0.000000,0.000000 0.000000,-13.000000 0.000000,-1.000000 0.000000,1.000000 0.000000,-1.000000 0.000000,1.000000 0.000000,-1.000000 0.000000,-13.000000 0.000000,0.000000 0.000000,13.000000 0.000000,1.000000 0.000000,-1.000000 0.000000,0.000000 0.000000,-13.000000 0.000000,0.000000 0.000000,27.000000 0.000000,0.000000 0.000000,-13.000000 0.000000,-1.000000 0.000000,1.000000 0.000000,-1.000000 0.000000,1.000000 0.000000,-1.000000 0.000000,-13.000000 0.000000,0.000000 0.000000,13.000000 0.000000,0.000000 0.000000,1.000000 0.000000,-1.000000 0.000000,1.000000 0.000000,-1.000000 0.000000,1.000000 0.000000,-1.000000 0.000000,1.000000-14.000000,-1.000000 0.000000,1.000000 14.000000,-1.000000 0.000000,15.000000 0.000000,-1.000000 0.000000,0.000000 0.000000,0.000000 0.000000,1.000000 0.000000,-1.000000 0.000000,-14.000000 0.000000,1.000000 0.000000,13.000000 0.000000,1.000000 0.000000,-1.000000 0.000000,0.000000 0.000000,-13.000000 0.000000,-1.000000 0.000000,1.000000 0.000000,-1.000000 0.000000,-13.000000 0.000000,-1.000000 0.000000,15.000000 0.000000,-1.000000 0.000000,-13.000000 14.000000,0.000000 0.000000,-1.000000-14.000000,1.000000 0.000000,-14.000000 0.000000,0.000000 0.000000,13.000000 0.000000,1.000000 0.000000,-1.000000 0.000000,1.000000 0.000000,0.000000 0.000000,-1.000000 0.000000,1.000000 0.000000,0.000000 0.000000,-1.000000 13.000000,1.000000 1.000000,0.000000-14.000000,-1.000000 0.000000,15.000000 0.000000,-1.000000 0.000000,-27.000000 0.000000,0.000000 0.000000,14.000000 0.000000,-1.000000 0.000000,-13.000000 0.000000,0.000000 0.000000,0.000000 0.000000,0.000000 0.000000,-1.000000 0.000000,1.000000 0.000000,0.000000 0.000000,0.000000 0.000000,0.000000 0.000000,-1.000000 0.000000,1.000000 0.000000,0.000000 0.000000,0.000000 0.000000,0.000000 0.000000,0.000000 0.000000,-1.000000 0.000000,1.000000 0.000000,0.000000 0.000000,0.000000 0.000000,0.000000 0.000000,0.000000 0.000000,-1.000000 0.000000,1.000000 0.000000,0.000000 0.000000,0.000000 0.000000,0.000000 0.000000,0.000000 14.000000,-1.000000 0.000000,1.000000-14.000000,0.000000 0.000000,0.000000 14.000000</inkml:trace>
</inkml:ink>
</file>

<file path=ppt/ink/ink79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38:05"/>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15373.000000 15832.000000,'27.000000'0.000000,"-13.000000"0.000000,0.000000 0.000000,0.000000 0.000000,0.000000 0.000000,0.000000 0.000000,-1.000000 0.000000,1.000000 0.000000,0.000000 0.000000,14.000000 0.000000,-1.000000 0.000000,1.000000 0.000000,0.000000 0.000000,13.000000 0.000000,1.000000 0.000000,-15.000000 0.000000,1.000000 0.000000,13.000000 0.000000,1.000000 0.000000,-1.000000 0.000000,1.000000 0.000000,13.000000-13.000000,0.000000-1.000000,-13.000000 14.000000,-1.000000 0.000000,15.000000 0.000000,-1.000000 0.000000,0.000000 0.000000,0.000000 0.000000,1.000000 0.000000,-1.000000 0.000000,0.000000 0.000000,1.000000 0.000000,13.000000 0.000000,0.000000 0.000000,-14.000000 0.000000,1.000000 0.000000,13.000000 0.000000,0.000000 0.000000,-14.000000 0.000000,0.000000 0.000000,1.000000 0.000000,-1.000000 0.000000,0.000000 0.000000,1.000000 0.000000,-1.000000 0.000000,0.000000 0.000000,0.000000 0.000000,1.000000 0.000000,-1.000000 0.000000,0.000000 0.000000,14.000000 0.000000,1.000000 0.000000,13.000000 0.000000,0.000000 0.000000,-14.000000 0.000000,0.000000 0.000000,14.000000 0.000000,0.000000 0.000000,-28.000000 0.000000,0.000000 0.000000,14.000000 0.000000,1.000000 0.000000,-1.000000 0.000000,0.000000 0.000000,0.000000 0.000000,0.000000 0.000000,0.000000 0.000000,0.000000 0.000000,0.000000 0.000000,1.000000 0.000000,-1.000000 0.000000,0.000000 0.000000,0.000000 0.000000,0.000000 0.000000,0.000000 0.000000,0.000000 0.000000,-13.000000 0.000000,-1.000000 0.000000,0.000000 0.000000,0.000000 0.000000,15.000000 0.000000,-1.000000 0.000000,-14.000000 0.000000,0.000000 0.000000,14.000000 0.000000,1.000000 0.000000,-1.000000 14.000000,0.000000-1.000000,0.000000-13.000000,0.000000 0.000000,0.000000 0.000000,0.000000 0.000000,0.000000 0.000000,1.000000 0.000000,-15.000000 0.000000,0.000000 0.000000,0.000000 0.000000,1.000000 0.000000,13.000000 14.000000,0.000000 0.000000,-14.000000-14.000000,1.000000 0.000000,13.000000 0.000000,0.000000 0.000000,0.000000 0.000000,0.000000 0.000000,0.000000 0.000000,0.000000 0.000000,-13.000000 0.000000,-1.000000 0.000000,14.000000 14.000000,0.000000 0.000000,-14.000000-14.000000,1.000000 0.000000,-15.000000 0.000000,1.000000 0.000000,13.000000 0.000000,0.000000 0.000000,1.000000 0.000000,-1.000000 0.000000,-14.000000 13.000000,1.000000 1.000000,13.000000-14.000000,0.000000 0.000000,1.000000 0.000000,-1.000000 0.000000,0.000000 0.000000,1.000000 0.000000,-1.000000 0.000000,0.000000 0.000000,1.000000 0.000000,-1.000000 0.000000,-14.000000 14.000000,1.000000 0.000000,-1.000000-14.000000,1.000000 0.000000,-1.000000 0.000000,1.000000 0.000000,-15.000000 0.000000,1.000000 0.000000,0.000000 0.000000,-1.000000 0.000000,-13.000000 14.000000,0.000000 0.000000,0.000000-14.000000,0.000000 0.000000,-28.000000 0.000000,0.000000 0.000000,0.000000 0.000000,0.000000 0.000000,-13.000000 0.000000,-1.000000 0.000000,14.000000 0.000000,0.000000 0.000000,-13.000000 0.000000,-1.000000 0.000000,-13.000000 0.000000,-1.000000 0.000000,1.000000 0.000000,-1.000000 0.000000,-13.000000 0.000000,0.000000 0.000000,-15.000000-14.000000,1.000000 0.000000,0.000000 14.000000,0.000000 0.000000,-14.000000 0.000000,0.000000 0.000000,0.000000-14.000000,0.000000 0.000000,0.000000 14.000000,0.000000 0.000000,0.000000-14.000000,0.000000 1.000000,1.000000 13.000000,-1.000000 0.000000,0.000000-14.000000,0.000000 0.000000,0.000000 14.000000,0.000000 0.000000,0.000000 0.000000,0.000000 0.000000,0.000000-14.000000,0.000000 0.000000,0.000000 14.000000,0.000000 0.000000,0.000000 0.000000,0.000000 0.000000,0.000000 0.000000,0.000000 0.000000,0.000000-13.000000,0.000000-1.000000,0.000000 14.000000,0.000000 0.000000,-13.000000 0.000000,-1.000000 0.000000,14.000000-14.000000,0.000000 0.000000,0.000000 14.000000,0.000000 0.000000,0.000000 0.000000,0.000000 0.000000,0.000000-14.000000,0.000000 0.000000,0.000000 14.000000,0.000000 0.000000,-13.000000 0.000000,-1.000000 0.000000,0.000000-13.000000,0.000000-1.000000,1.000000 14.000000,-1.000000 0.000000,14.000000 0.000000,0.000000 0.000000,0.000000 0.000000,0.000000 0.000000,-14.000000 0.000000,0.000000 0.000000,28.000000 0.000000,0.000000 0.000000,-28.000000 0.000000,1.000000 0.000000,-1.000000 0.000000,0.000000 0.000000,14.000000 0.000000,0.000000 0.000000,-14.000000 0.000000,1.000000 0.000000,13.000000 0.000000,0.000000 0.000000,14.000000 0.000000,0.000000 0.000000,-1.000000 0.000000,1.000000 0.000000,-14.000000 0.000000,0.000000 0.000000,14.000000 0.000000,0.000000 0.000000,14.000000 0.000000,0.000000 0.000000,-1.000000 0.000000,1.000000 0.000000,13.000000-14.000000,1.000000 0.000000,0.000000 14.000000,-1.000000 0.000000,14.000000 0.000000,1.000000 0.000000,-1.000000 0.000000,0.000000 0.000000,1.000000 0.000000,-1.000000 0.000000,14.000000 0.000000,0.000000 0.000000,1.000000 0.000000,-1.000000 0.000000,0.000000 0.000000,0.000000 0.000000,0.000000 0.000000,1.000000 0.000000,-1.000000 0.000000,0.000000 0.000000,0.000000 0.000000,0.000000 0.000000,14.000000-14.000000,0.000000 0.000000,-14.000000 14.000000</inkml:trace>
</inkml:ink>
</file>

<file path=ppt/ink/ink79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38:07"/>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23557.000000 15805.000000,'-28.000000'0.000000,"15.000000"0.000000,-1.000000 0.000000,0.000000 0.000000,0.000000 0.000000,28.000000 0.000000,0.000000 0.000000,0.000000 0.000000,-1.000000 0.000000,1.000000 0.000000,0.000000 0.000000,14.000000 0.000000,-1.000000 0.000000,-13.000000 0.000000,0.000000 0.000000,14.000000 0.000000,-1.000000 0.000000,15.000000 0.000000,-1.000000 0.000000,-13.000000 0.000000,0.000000 0.000000,-1.000000 0.000000,1.000000 0.000000,13.000000 0.000000,1.000000 0.000000,-15.000000 0.000000,1.000000 0.000000,0.000000 14.000000,-1.000000-1.000000,1.000000-13.000000,0.000000 0.000000,13.000000 0.000000,1.000000 0.000000,-15.000000 0.000000,1.000000 0.000000,0.000000 0.000000,-1.000000 0.000000,15.000000 0.000000,-1.000000 0.000000,1.000000 0.000000,-1.000000 0.000000,1.000000 0.000000,-1.000000 0.000000,1.000000 0.000000,-1.000000 0.000000,14.000000 0.000000,1.000000 0.000000,-1.000000 0.000000,0.000000 0.000000,-13.000000 0.000000,-1.000000 0.000000,14.000000 0.000000,1.000000 0.000000,-15.000000 0.000000,1.000000 0.000000,-15.000000 0.000000,1.000000 0.000000,14.000000 0.000000,-1.000000 0.000000,0.000000 0.000000,1.000000 0.000000,-14.000000 0.000000,-1.000000 0.000000,15.000000 0.000000,-1.000000 0.000000,1.000000 0.000000,-1.000000 0.000000,1.000000 0.000000,-1.000000 0.000000,1.000000 0.000000,-1.000000 0.000000,1.000000 0.000000,-1.000000 0.000000,0.000000 0.000000,1.000000 0.000000,13.000000 0.000000,1.000000 0.000000,-15.000000 0.000000,0.000000 0.000000,1.000000 0.000000,-1.000000 0.000000,1.000000 0.000000,-1.000000 0.000000,1.000000 0.000000,-1.000000 0.000000,-13.000000 0.000000,0.000000 0.000000,13.000000 0.000000,1.000000 0.000000,-15.000000 0.000000,1.000000 0.000000,0.000000-13.000000,-1.000000-1.000000,1.000000 14.000000,-1.000000 0.000000,15.000000 0.000000,-1.000000 0.000000,-13.000000 0.000000,0.000000 0.000000,13.000000 0.000000,1.000000 0.000000,-15.000000 0.000000,1.000000 0.000000,13.000000 0.000000,1.000000 0.000000,-1.000000 0.000000,1.000000 0.000000,-14.000000-14.000000,-1.000000 0.000000,15.000000 14.000000,-1.000000 0.000000,1.000000 0.000000,-1.000000 0.000000,-13.000000 0.000000,-1.000000 0.000000,1.000000-14.000000,0.000000 0.000000,-1.000000 14.000000,1.000000 0.000000,0.000000 0.000000,-1.000000 0.000000,1.000000 0.000000,0.000000 0.000000,-1.000000 0.000000,1.000000 0.000000,-14.000000-13.000000,0.000000-1.000000,-1.000000 14.000000,1.000000 0.000000,14.000000 0.000000,-1.000000 0.000000,-13.000000-14.000000,0.000000 0.000000,0.000000 14.000000,0.000000 0.000000,0.000000 0.000000,-1.000000 0.000000,1.000000-14.000000,0.000000 0.000000,0.000000 14.000000,0.000000 0.000000,13.000000-13.000000,1.000000-1.000000,-14.000000 0.000000,0.000000 0.000000,-1.000000 14.000000,1.000000 0.000000,0.000000-14.000000,0.000000 1.000000,0.000000-1.000000,0.000000 0.000000,13.000000 0.000000,1.000000 0.000000,-14.000000 0.000000,0.000000 1.000000,-1.000000 13.000000,1.000000 0.000000,0.000000-14.000000,0.000000 0.000000,-14.000000 0.000000,0.000000 0.000000,14.000000 0.000000,0.000000 1.000000,-14.000000-1.000000,0.000000 0.000000,13.000000 0.000000,1.000000 0.000000,-14.000000 0.000000,0.000000 1.000000,0.000000-15.000000,0.000000 0.000000,0.000000 15.000000,0.000000-1.000000,0.000000 0.000000,0.000000 0.000000,0.000000 0.000000,0.000000 0.000000,0.000000 1.000000,0.000000-1.000000,-14.000000 0.000000,1.000000 0.000000,-1.000000-14.000000,0.000000 1.000000,0.000000 13.000000,0.000000 0.000000,-13.000000 0.000000,-1.000000 1.000000,0.000000-1.000000,1.000000 0.000000,13.000000 0.000000,0.000000 0.000000,-14.000000 0.000000,1.000000 1.000000,-1.000000-1.000000,0.000000 0.000000,1.000000 0.000000,-1.000000 0.000000,-13.000000 14.000000,-1.000000 0.000000,14.000000-14.000000,1.000000 1.000000,-1.000000-1.000000,1.000000 0.000000,-1.000000 0.000000,0.000000 0.000000,-13.000000 14.000000,-1.000000 0.000000,15.000000-14.000000,-1.000000 1.000000,-14.000000 13.000000,1.000000 0.000000,13.000000-14.000000,1.000000 0.000000,-15.000000 14.000000,1.000000 0.000000,-1.000000-14.000000,1.000000 0.000000,-1.000000 14.000000,1.000000 0.000000,13.000000 0.000000,1.000000 0.000000,-29.000000-13.000000,1.000000-1.000000,13.000000 14.000000,1.000000 0.000000,-14.000000 0.000000,-1.000000 0.000000,15.000000 0.000000,-1.000000 0.000000,-13.000000 0.000000,0.000000 0.000000,13.000000-14.000000,1.000000 0.000000,-1.000000 14.000000,1.000000 0.000000,0.000000 0.000000,-1.000000 0.000000,1.000000 0.000000,-1.000000 0.000000,1.000000 0.000000,-1.000000 0.000000,-13.000000 0.000000,0.000000 0.000000,13.000000 0.000000,1.000000 0.000000,-15.000000 0.000000,1.000000 0.000000,0.000000 0.000000,-1.000000 0.000000,15.000000 0.000000,-1.000000 0.000000,-13.000000 0.000000,0.000000 0.000000,0.000000 0.000000,-1.000000 0.000000,29.000000 0.000000,-1.000000 0.000000,-14.000000 0.000000,1.000000 0.000000,0.000000 0.000000,-1.000000 0.000000,14.000000 0.000000,1.000000 0.000000,-15.000000 0.000000,1.000000 0.000000,13.000000 0.000000,0.000000 0.000000,-13.000000 0.000000,0.000000 0.000000,13.000000 0.000000,0.000000 0.000000,-13.000000 0.000000,-1.000000 0.000000,1.000000 14.000000,-1.000000 0.000000,1.000000-14.000000,-1.000000 0.000000,1.000000 14.000000,-1.000000-1.000000,-13.000000-13.000000,0.000000 0.000000,13.000000 14.000000,1.000000 0.000000,-1.000000 0.000000,1.000000 0.000000,13.000000-1.000000,1.000000 1.000000,-15.000000-14.000000,1.000000 0.000000,-1.000000 28.000000,1.000000 0.000000,13.000000-15.000000,0.000000 1.000000,-13.000000 0.000000,0.000000 0.000000,13.000000 0.000000,0.000000 0.000000,1.000000-1.000000,-1.000000 1.000000,0.000000 0.000000,1.000000 0.000000,-15.000000 14.000000,1.000000-1.000000,13.000000-13.000000,0.000000 0.000000,-13.000000 13.000000,-1.000000 1.000000,15.000000-14.000000,-1.000000 0.000000,0.000000 13.000000,1.000000 1.000000,-1.000000-14.000000,1.000000 0.000000,-1.000000 13.000000,0.000000 1.000000,14.000000-14.000000,1.000000 0.000000,-1.000000-1.000000,0.000000 1.000000,14.000000 0.000000,0.000000 0.000000,-14.000000 0.000000,0.000000 0.000000,0.000000 13.000000,1.000000 1.000000,13.000000-14.000000,0.000000 0.000000,-14.000000-1.000000,0.000000 1.000000,14.000000 0.000000,0.000000 0.000000,-14.000000 0.000000,0.000000 0.000000,14.000000-1.000000,0.000000 1.000000,0.000000 0.000000,0.000000 0.000000,0.000000 0.000000,0.000000-1.000000,0.000000 1.000000,0.000000 0.000000,14.000000-14.000000,0.000000 0.000000,0.000000 14.000000,0.000000 0.000000,-1.000000-14.000000,1.000000 0.000000,0.000000 14.000000,0.000000-1.000000,14.000000-13.000000,-1.000000 0.000000,-13.000000 14.000000,0.000000 0.000000,27.000000-14.000000,1.000000 0.000000,-15.000000 14.000000,1.000000 0.000000,14.000000-14.000000,-1.000000 0.000000,1.000000 0.000000,-1.000000 0.000000,14.000000 0.000000,1.000000 0.000000,-15.000000 0.000000,1.000000 0.000000,-1.000000 0.000000,1.000000 0.000000,13.000000 0.000000,0.000000 0.000000,-13.000000 0.000000,-1.000000 0.000000,1.000000 0.000000,-1.000000 0.000000,0.000000 0.000000,1.000000 0.000000,-1.000000 0.000000,1.000000 0.000000,-14.000000 0.000000,-1.000000 0.000000,1.000000 0.000000,-1.000000 0.000000,15.000000 0.000000,-1.000000 0.000000,-13.000000 0.000000,0.000000 0.000000,-1.000000 0.000000,1.000000 0.000000,0.000000 0.000000,-1.000000 0.000000,1.000000 0.000000,0.000000 0.000000,-1.000000 0.000000,1.000000 0.000000,0.000000 0.000000,-1.000000 0.000000,1.000000 0.000000,0.000000 0.000000,-1.000000 0.000000,1.000000 0.000000,-1.000000 0.000000</inkml:trace>
</inkml:ink>
</file>

<file path=ppt/ink/ink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08:39"/>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18376.000000 6495.000000,'93.000000'-124.000000,"-62.000000"124.000000,0.000000 0.000000,16.000000 0.000000,0.000000 0.000000,-16.000000 0.000000,0.000000 0.000000,16.000000 0.000000,0.000000 0.000000,-1.000000 0.000000,1.000000 0.000000,0.000000 0.000000,0.000000 0.000000,-1.000000 0.000000,1.000000 0.000000,0.000000 0.000000,-1.000000 0.000000,1.000000 0.000000,0.000000 0.000000,-16.000000 0.000000,0.000000 0.000000,16.000000 0.000000,0.000000 0.000000,-16.000000 0.000000,0.000000 0.000000,16.000000 0.000000,-1.000000 0.000000,-15.000000 0.000000,1.000000 0.000000,14.000000 0.000000,1.000000 0.000000,-31.000000 0.000000,-1.000000 0.000000,32.000000 0.000000,0.000000 0.000000,-16.000000 0.000000,0.000000 0.000000,0.000000 15.000000,0.000000 1.000000,0.000000-16.000000,1.000000 0.000000,-1.000000 16.000000,0.000000-1.000000,0.000000-15.000000,0.000000 0.000000,0.000000 16.000000,0.000000-1.000000,1.000000-15.000000,-1.000000 0.000000,0.000000 0.000000,0.000000 0.000000,0.000000 16.000000,0.000000-1.000000,0.000000-15.000000,1.000000 0.000000,-1.000000 0.000000,0.000000 0.000000,0.000000 16.000000,0.000000 0.000000,-15.000000-16.000000,-1.000000 0.000000,32.000000 0.000000,0.000000 0.000000,-16.000000 0.000000,0.000000 0.000000,-15.000000 0.000000,-1.000000 0.000000,32.000000 15.000000,0.000000 1.000000,-32.000000-16.000000,1.000000 0.000000,30.000000 0.000000,1.000000 0.000000,-31.000000 15.000000,-1.000000 1.000000,16.000000-16.000000,1.000000 0.000000,-1.000000 0.000000,0.000000 0.000000,0.000000 15.000000,0.000000 1.000000,0.000000-16.000000,0.000000 0.000000,1.000000 0.000000,-1.000000 0.000000,-16.000000 16.000000,1.000000-1.000000,15.000000-15.000000,0.000000 0.000000,0.000000 0.000000,1.000000 0.000000,-17.000000 0.000000,1.000000 0.000000,-1.000000 0.000000,1.000000 0.000000,15.000000 0.000000,0.000000 0.000000,-15.000000 0.000000,-1.000000 0.000000,16.000000 0.000000,1.000000 0.000000,-17.000000 0.000000,1.000000 0.000000,-1.000000 16.000000,1.000000-1.000000,15.000000-15.000000,0.000000 0.000000,0.000000 0.000000,0.000000 0.000000,-15.000000 0.000000,0.000000 0.000000,15.000000 0.000000,0.000000 0.000000,0.000000 0.000000,0.000000 0.000000,-15.000000 0.000000,-1.000000 0.000000,1.000000 0.000000,-1.000000 0.000000,17.000000 0.000000,-1.000000 0.000000,0.000000 0.000000,0.000000 0.000000,0.000000 0.000000,0.000000 0.000000,-15.000000 0.000000,-1.000000 0.000000,1.000000 0.000000,0.000000 0.000000,-1.000000 0.000000,1.000000 0.000000,-1.000000 0.000000,1.000000 0.000000,-1.000000 0.000000,1.000000 0.000000,15.000000 0.000000,0.000000 0.000000,-15.000000 0.000000,-1.000000 0.000000,1.000000 0.000000,0.000000 0.000000,-1.000000 0.000000,1.000000 0.000000,-1.000000 0.000000,1.000000 0.000000,0.000000 0.000000,-1.000000 0.000000,1.000000 0.000000,-1.000000 0.000000,16.000000 0.000000,1.000000 0.000000,-17.000000 0.000000,1.000000 0.000000,-1.000000 0.000000,1.000000 0.000000,15.000000 0.000000,0.000000 0.000000,-15.000000 0.000000,-1.000000 0.000000,1.000000 0.000000,-1.000000 0.000000,1.000000 0.000000,0.000000 0.000000,-1.000000 0.000000,1.000000 0.000000,15.000000 0.000000,0.000000 0.000000,-15.000000 0.000000,-1.000000 0.000000,1.000000 0.000000,-1.000000 0.000000,16.000000 0.000000,1.000000 0.000000,-17.000000 0.000000,1.000000 0.000000,-1.000000 0.000000,1.000000 0.000000,15.000000 0.000000,0.000000 0.000000,0.000000 0.000000,0.000000 0.000000,-15.000000 0.000000,0.000000 0.000000,15.000000 0.000000,0.000000 0.000000,0.000000 0.000000,0.000000 0.000000,-15.000000 0.000000,-1.000000 0.000000,16.000000 0.000000,1.000000 0.000000,14.000000 0.000000,1.000000 0.000000,-31.000000 0.000000,-1.000000 0.000000,16.000000 0.000000,0.000000 0.000000,1.000000 0.000000,-1.000000 0.000000,-16.000000 0.000000,1.000000 0.000000,15.000000 0.000000,0.000000 0.000000,-15.000000 0.000000,-1.000000 0.000000,32.000000 0.000000,0.000000 0.000000,-16.000000 16.000000,0.000000-1.000000,-15.000000-15.000000,-1.000000 0.000000,32.000000 0.000000,0.000000 0.000000,-32.000000 0.000000,1.000000 0.000000,31.000000 0.000000,-1.000000 0.000000,-15.000000 0.000000,1.000000 0.000000,-17.000000 0.000000,1.000000 0.000000,30.000000 0.000000,1.000000 0.000000,-16.000000 0.000000,0.000000 0.000000,1.000000 0.000000,-1.000000 0.000000,-16.000000 0.000000,1.000000 0.000000,31.000000 16.000000,-1.000000 0.000000,-15.000000-16.000000,1.000000 0.000000,-17.000000 0.000000,1.000000 0.000000,30.000000 0.000000,1.000000 0.000000,-31.000000 0.000000,-1.000000 0.000000,16.000000 0.000000,1.000000 0.000000,-1.000000 0.000000,0.000000 0.000000,-16.000000 0.000000,1.000000 0.000000,15.000000 0.000000,0.000000 0.000000,1.000000 0.000000,-1.000000 0.000000,0.000000 0.000000,0.000000 0.000000,0.000000 15.000000,0.000000 1.000000,0.000000-16.000000,1.000000 0.000000,-1.000000 0.000000,0.000000 0.000000,0.000000 0.000000,0.000000 0.000000,16.000000 0.000000,0.000000 0.000000,-16.000000 0.000000,0.000000 0.000000,0.000000 0.000000,0.000000 0.000000,16.000000 0.000000,0.000000 0.000000,-16.000000 0.000000,0.000000 0.000000,0.000000 0.000000,0.000000 0.000000,16.000000 0.000000,0.000000 0.000000,-16.000000 0.000000,0.000000 0.000000,31.000000 0.000000,0.000000 0.000000,-30.000000 0.000000,-1.000000 0.000000,15.000000 0.000000,1.000000 0.000000,-16.000000 0.000000,0.000000 0.000000,32.000000 0.000000,-1.000000 0.000000,-31.000000 15.000000,0.000000 1.000000,1.000000-16.000000,-1.000000 0.000000,0.000000 0.000000,0.000000 0.000000,16.000000 0.000000,-1.000000 0.000000,-14.000000 0.000000,-1.000000 0.000000,0.000000 0.000000,0.000000 0.000000,0.000000 0.000000,0.000000 0.000000,16.000000 0.000000,0.000000 0.000000,-32.000000 0.000000,1.000000 0.000000,31.000000 0.000000,-1.000000 0.000000,-15.000000 0.000000,1.000000 0.000000,-1.000000 0.000000,0.000000 0.000000,0.000000 0.000000,0.000000 0.000000,0.000000 0.000000,0.000000 0.000000,1.000000 15.000000,-1.000000 1.000000,-16.000000-16.000000,1.000000 0.000000,15.000000 0.000000,0.000000 0.000000,0.000000 0.000000,0.000000 0.000000,-15.000000 0.000000,0.000000 0.000000,15.000000 0.000000,0.000000 0.000000,0.000000 0.000000,0.000000 0.000000,-15.000000 0.000000,-1.000000 0.000000,17.000000 0.000000,-1.000000 0.000000,0.000000 0.000000,0.000000 0.000000,-15.000000 0.000000,-1.000000 0.000000,1.000000 0.000000,-1.000000 0.000000,16.000000 0.000000,1.000000 0.000000,-17.000000 0.000000,1.000000 0.000000,15.000000 0.000000,0.000000 0.000000,0.000000 0.000000,0.000000 0.000000,-15.000000 0.000000,-1.000000 0.000000,17.000000 0.000000,-1.000000 0.000000,0.000000 0.000000,0.000000 0.000000,-15.000000 0.000000,-1.000000 0.000000,32.000000 0.000000,0.000000 0.000000,-16.000000 0.000000,0.000000 0.000000,-16.000000 0.000000,1.000000 0.000000,15.000000 0.000000,0.000000 0.000000,0.000000 0.000000,1.000000 0.000000,-1.000000 0.000000,0.000000 0.000000,0.000000 0.000000,0.000000 0.000000,-15.000000 0.000000,-1.000000 0.000000,16.000000 0.000000,1.000000 0.000000,-1.000000 0.000000,0.000000 0.000000,-16.000000 0.000000,1.000000 0.000000,15.000000 0.000000,0.000000 0.000000,1.000000 0.000000,-1.000000 0.000000,-16.000000 0.000000,1.000000 0.000000,15.000000 0.000000,0.000000 0.000000,-15.000000 0.000000,-1.000000 0.000000,1.000000 0.000000,-1.000000 0.000000,17.000000 0.000000,-1.000000 0.000000,0.000000 0.000000,0.000000 0.000000,-15.000000 0.000000,-1.000000 0.000000,16.000000 0.000000,0.000000 0.000000,1.000000 0.000000,-1.000000 0.000000,-16.000000 0.000000,1.000000 0.000000,15.000000 0.000000,0.000000 0.000000,0.000000 0.000000,0.000000 0.000000,-15.000000 0.000000,0.000000 0.000000,15.000000 0.000000,0.000000 0.000000,0.000000 0.000000,0.000000 0.000000,0.000000 0.000000,0.000000 0.000000,1.000000 0.000000,-1.000000 0.000000,-16.000000 0.000000,1.000000 0.000000,15.000000 0.000000,0.000000 0.000000,0.000000 0.000000,0.000000 0.000000,-15.000000 0.000000,0.000000 0.000000,15.000000 0.000000,0.000000 0.000000,0.000000 0.000000,0.000000 0.000000,-15.000000 0.000000,-1.000000 0.000000,17.000000 0.000000,-1.000000 0.000000,0.000000 0.000000,0.000000 0.000000,0.000000 0.000000,0.000000 0.000000,0.000000 0.000000,1.000000 0.000000,-17.000000 0.000000,1.000000 0.000000,15.000000 0.000000,0.000000 0.000000,0.000000 0.000000,0.000000 0.000000,0.000000 0.000000,1.000000 0.000000,-1.000000 0.000000,0.000000 0.000000,-16.000000 0.000000,1.000000 0.000000,31.000000 0.000000,-1.000000 0.000000,-14.000000 0.000000,-1.000000 0.000000,-16.000000 0.000000,1.000000 0.000000,31.000000 0.000000,-1.000000 0.000000,-30.000000 0.000000,-1.000000 0.000000,17.000000 0.000000,-1.000000 0.000000,15.000000 0.000000,1.000000 0.000000,-31.000000 0.000000,-1.000000 0.000000,16.000000 0.000000,1.000000 0.000000,-1.000000 0.000000,0.000000 0.000000,-16.000000 0.000000,1.000000 0.000000,15.000000 0.000000,0.000000 0.000000,-15.000000 0.000000,-1.000000 0.000000,17.000000 0.000000,-1.000000 0.000000,0.000000 0.000000,0.000000 0.000000,-15.000000 0.000000,-1.000000 0.000000,16.000000 0.000000,1.000000 0.000000,-1.000000 0.000000,0.000000 0.000000,-16.000000 0.000000,1.000000 0.000000,0.000000 0.000000,-1.000000 0.000000,16.000000 0.000000,0.000000 0.000000,-15.000000 0.000000,0.000000 0.000000,-1.000000 0.000000,1.000000 0.000000,15.000000 0.000000,0.000000 0.000000,0.000000 0.000000,0.000000 0.000000,-15.000000 0.000000,-1.000000 0.000000,17.000000 0.000000,-1.000000 0.000000,0.000000 0.000000,0.000000 0.000000,-15.000000 0.000000,-1.000000 0.000000,16.000000 0.000000,0.000000 0.000000,1.000000 0.000000,-1.000000 0.000000,-16.000000 0.000000,1.000000 0.000000,15.000000 0.000000,0.000000 0.000000,0.000000 0.000000,0.000000 0.000000,-15.000000 0.000000,0.000000 0.000000,15.000000 0.000000,0.000000 0.000000,-16.000000 0.000000,1.000000 0.000000,0.000000 0.000000,-1.000000 0.000000,16.000000 0.000000,0.000000 0.000000,-15.000000 0.000000,0.000000 0.000000,15.000000 0.000000,0.000000 0.000000,0.000000 0.000000,0.000000 0.000000,-15.000000 0.000000,-1.000000 0.000000,1.000000 0.000000,0.000000 0.000000,-1.000000 0.000000,1.000000 0.000000,-1.000000 0.000000,1.000000 0.000000,-1.000000 0.000000,1.000000 0.000000,0.000000 0.000000,-1.000000 0.000000,1.000000 0.000000,-1.000000 0.000000,1.000000 0.000000,-1.000000 0.000000,1.000000 0.000000,0.000000 0.000000,-1.000000 0.000000,1.000000 0.000000,-1.000000 0.000000,1.000000 0.000000,-1.000000 0.000000,1.000000 0.000000,0.000000 0.000000,-1.000000 0.000000,-30.000000 16.000000,-1.000000-1.000000,-124.000000 125.000000</inkml:trace>
</inkml:ink>
</file>

<file path=ppt/ink/ink8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55:13"/>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20485.000000 20255.000000,'0.000000'-22.000000,"0.000000"11.000000,0.000000 0.000000,0.000000 0.000000,0.000000 0.000000,0.000000-1.000000,0.000000 1.000000,11.000000 11.000000,0.000000 0.000000,-11.000000-11.000000,0.000000 0.000000,12.000000 0.000000,-1.000000 0.000000,0.000000 0.000000,0.000000-1.000000,11.000000 12.000000,1.000000 0.000000,-12.000000 0.000000,0.000000 0.000000,0.000000 0.000000,0.000000 0.000000,0.000000 12.000000,0.000000-1.000000,0.000000 11.000000,1.000000 0.000000,-1.000000-11.000000,0.000000 1.000000,-11.000000 10.000000,0.000000 0.000000,0.000000 0.000000,0.000000 1.000000,0.000000-12.000000,0.000000 0.000000,-11.000000 11.000000,0.000000 0.000000,-1.000000-10.000000,1.000000-1.000000,0.000000 0.000000,0.000000 0.000000,-11.000000 0.000000,0.000000 0.000000,10.000000-11.000000,1.000000 0.000000,-11.000000 11.000000,0.000000 0.000000,11.000000-11.000000,-1.000000 0.000000,-10.000000 0.000000,0.000000 0.000000,11.000000-11.000000</inkml:trace>
</inkml:ink>
</file>

<file path=ppt/ink/ink80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38:10"/>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28175.000000 15860.000000,'-28.000000'0.000000,"14.000000"-14.000000,0.000000 0.000000,0.000000 14.000000,1.000000 0.000000,-1.000000 0.000000,0.000000 0.000000,14.000000-13.000000,0.000000-1.000000,-14.000000 14.000000,0.000000 0.000000,0.000000 0.000000,1.000000 0.000000,-1.000000-14.000000,0.000000 0.000000,0.000000 14.000000,0.000000 0.000000,1.000000 0.000000,-1.000000 0.000000,0.000000 0.000000,0.000000 0.000000,0.000000 0.000000,0.000000 0.000000,14.000000-14.000000,0.000000 0.000000,14.000000 14.000000,0.000000 0.000000,14.000000 0.000000,-1.000000 0.000000,1.000000 0.000000,0.000000 0.000000,13.000000 0.000000,1.000000 0.000000,13.000000 0.000000,0.000000 0.000000,1.000000 0.000000,-1.000000 0.000000,0.000000 0.000000,0.000000 0.000000,15.000000 0.000000,-1.000000 0.000000,-14.000000 0.000000,0.000000 0.000000,14.000000 0.000000,0.000000 0.000000,-13.000000 0.000000,-1.000000 0.000000,0.000000 0.000000,1.000000 0.000000,-15.000000 0.000000,1.000000 0.000000,13.000000 0.000000,0.000000 0.000000,-13.000000 14.000000,-1.000000 0.000000,1.000000-14.000000,-1.000000 0.000000,-13.000000 0.000000,-1.000000 0.000000,29.000000 0.000000,-1.000000 0.000000,-13.000000 0.000000,-1.000000 0.000000,-13.000000 0.000000,-1.000000 0.000000,29.000000 14.000000,-1.000000 0.000000,-27.000000-14.000000,-1.000000 0.000000,15.000000 0.000000,-1.000000 0.000000,1.000000 0.000000,-1.000000 0.000000,1.000000 0.000000,-1.000000 0.000000,1.000000 14.000000,-1.000000-1.000000,14.000000-13.000000,1.000000 0.000000,-15.000000 0.000000,1.000000 0.000000,-1.000000 0.000000,0.000000 0.000000,15.000000 0.000000,-1.000000 0.000000,0.000000 14.000000,1.000000 0.000000,-15.000000-14.000000,1.000000 0.000000,13.000000 0.000000,0.000000 0.000000,-13.000000 0.000000,-1.000000 0.000000,-13.000000 0.000000,-1.000000 0.000000,15.000000 0.000000,-1.000000 0.000000,1.000000 0.000000,-1.000000 0.000000,-13.000000 0.000000,0.000000 0.000000,13.000000 0.000000,1.000000 0.000000,-1.000000 0.000000,1.000000 0.000000,-1.000000 0.000000,1.000000 0.000000,27.000000 0.000000,0.000000 0.000000,-14.000000 0.000000,0.000000 0.000000,1.000000 0.000000,-1.000000 0.000000,0.000000 0.000000,1.000000 0.000000,-1.000000 0.000000,0.000000 0.000000,-13.000000 0.000000,-1.000000 0.000000,14.000000 0.000000,1.000000 0.000000,-15.000000 0.000000,1.000000 0.000000,-1.000000 0.000000,1.000000 0.000000,13.000000 0.000000,0.000000 0.000000,-13.000000 0.000000,-1.000000 0.000000,1.000000 0.000000,-1.000000 0.000000,14.000000-14.000000,1.000000 0.000000,-1.000000 14.000000,0.000000 0.000000,1.000000 0.000000,-1.000000 0.000000,0.000000 0.000000,1.000000 0.000000,-1.000000-13.000000,0.000000-1.000000,0.000000 14.000000,1.000000 0.000000,-15.000000 0.000000,1.000000 0.000000,-1.000000 0.000000,1.000000 0.000000,-1.000000-14.000000,1.000000 0.000000,-1.000000 14.000000,0.000000 0.000000,1.000000 0.000000,-1.000000 0.000000,1.000000 0.000000,-1.000000 0.000000,1.000000 0.000000,-1.000000 0.000000,1.000000-14.000000,-1.000000 0.000000,1.000000 14.000000,-1.000000 0.000000,1.000000 0.000000,-1.000000 0.000000,1.000000 0.000000,-1.000000 0.000000,-13.000000 0.000000,-1.000000 0.000000,15.000000 0.000000,-1.000000 0.000000,1.000000 0.000000,-1.000000 0.000000,-13.000000 0.000000,0.000000 0.000000,-1.000000 0.000000,1.000000 0.000000,0.000000 0.000000,-1.000000 0.000000,15.000000 0.000000,-1.000000 0.000000,-13.000000 0.000000,-1.000000 0.000000,1.000000 0.000000,0.000000 0.000000,13.000000 0.000000,1.000000 0.000000,-15.000000 0.000000,1.000000 0.000000,0.000000 0.000000,-1.000000 0.000000,15.000000 0.000000,-1.000000 0.000000,1.000000 0.000000,-1.000000 0.000000,-13.000000 0.000000,0.000000 0.000000,13.000000 0.000000,0.000000 0.000000,-13.000000 0.000000,0.000000 0.000000,13.000000 0.000000,1.000000 0.000000,-15.000000 0.000000,1.000000 0.000000,0.000000 0.000000,-1.000000 0.000000,15.000000 0.000000,-1.000000 0.000000,-13.000000 0.000000,0.000000 0.000000,-1.000000 0.000000,1.000000 0.000000,0.000000 0.000000,-1.000000 0.000000,15.000000 0.000000,-1.000000 0.000000,-13.000000 0.000000,-1.000000 0.000000,1.000000 0.000000,0.000000 0.000000,13.000000 0.000000,1.000000 0.000000,-1.000000 0.000000,1.000000 0.000000,-1.000000 0.000000,1.000000 0.000000,-1.000000 0.000000,1.000000 0.000000,-1.000000 0.000000,0.000000 0.000000,1.000000 0.000000,-1.000000 0.000000,1.000000 0.000000,-1.000000 0.000000,-13.000000 0.000000,0.000000 0.000000,13.000000 0.000000,1.000000 0.000000,-29.000000 14.000000,1.000000 0.000000,14.000000-14.000000,0.000000 0.000000,-1.000000 0.000000,1.000000 0.000000,13.000000 0.000000,1.000000 0.000000,-15.000000 0.000000,1.000000 0.000000,14.000000 0.000000,-1.000000 0.000000,1.000000 0.000000,-1.000000 0.000000,0.000000 0.000000,1.000000 0.000000,-1.000000 0.000000,1.000000 0.000000,-1.000000 0.000000,1.000000 0.000000,-1.000000 0.000000,1.000000 0.000000,-1.000000 0.000000,1.000000 0.000000,-1.000000 0.000000,1.000000 0.000000,-15.000000 0.000000,1.000000 0.000000,13.000000 0.000000,1.000000 0.000000,-14.000000 0.000000,-1.000000 0.000000,15.000000 0.000000,-1.000000 0.000000,-13.000000 0.000000,0.000000 0.000000,-1.000000 0.000000,1.000000 0.000000,-1.000000 0.000000,1.000000 0.000000,0.000000 14.000000,-1.000000 0.000000,1.000000-14.000000,0.000000 0.000000,13.000000 0.000000,1.000000 0.000000,-15.000000 0.000000,1.000000 0.000000,0.000000 0.000000,-1.000000 0.000000,15.000000 0.000000,-1.000000 0.000000,-13.000000 0.000000,-1.000000 0.000000,15.000000 0.000000,-1.000000 0.000000,1.000000 0.000000,-1.000000 0.000000,1.000000 0.000000,-1.000000 0.000000,1.000000 0.000000,-1.000000 0.000000,-13.000000 0.000000,0.000000 0.000000,13.000000 0.000000,1.000000 0.000000,-1.000000 0.000000,0.000000 0.000000,1.000000 0.000000,-1.000000 0.000000,-13.000000 0.000000,0.000000 0.000000,13.000000 0.000000,1.000000 0.000000,-1.000000 0.000000,1.000000 0.000000,-1.000000 0.000000,1.000000 0.000000,-1.000000 0.000000,1.000000 0.000000,-1.000000 0.000000,0.000000 0.000000,15.000000 0.000000,-1.000000 0.000000,0.000000 0.000000,1.000000 0.000000,-15.000000 0.000000,1.000000 0.000000,13.000000 0.000000,0.000000 0.000000,-13.000000 0.000000,-1.000000 0.000000,14.000000 0.000000,1.000000 0.000000,-15.000000 0.000000,1.000000 0.000000,-1.000000 0.000000,1.000000 0.000000,13.000000 0.000000,0.000000 0.000000,-13.000000 0.000000,-1.000000 0.000000,15.000000 0.000000,-1.000000 0.000000,0.000000 0.000000,0.000000 0.000000,-13.000000 0.000000,-1.000000 0.000000,15.000000 0.000000,-1.000000 0.000000,0.000000 0.000000,1.000000 0.000000,-1.000000 0.000000,0.000000 0.000000,-13.000000 0.000000,-1.000000 0.000000,14.000000 0.000000,1.000000 0.000000,-15.000000 0.000000,1.000000 0.000000,13.000000 0.000000,0.000000 0.000000,1.000000 0.000000,-1.000000 0.000000,-14.000000 14.000000,1.000000-1.000000,13.000000-13.000000,0.000000 0.000000,15.000000 0.000000,-1.000000 0.000000,-14.000000 0.000000,0.000000 0.000000,1.000000 0.000000,-1.000000 0.000000,0.000000 0.000000,0.000000 0.000000,1.000000 0.000000,-1.000000 0.000000,0.000000 0.000000,1.000000 0.000000,-1.000000 0.000000,0.000000 0.000000,-13.000000 0.000000,-1.000000 0.000000,15.000000 0.000000,-1.000000 0.000000,-14.000000 0.000000,1.000000 0.000000,-1.000000 0.000000,1.000000 0.000000,13.000000 0.000000,0.000000 0.000000,-13.000000 0.000000,-1.000000 0.000000,1.000000 0.000000,-1.000000 0.000000,14.000000 0.000000,1.000000 0.000000,-15.000000 0.000000,1.000000 0.000000,-15.000000 0.000000,1.000000 0.000000,14.000000 0.000000,-1.000000 0.000000,0.000000 14.000000,1.000000 0.000000,-14.000000-14.000000,-1.000000 0.000000,15.000000 0.000000,-1.000000 0.000000,-13.000000 0.000000,-1.000000 0.000000,-13.000000 0.000000,0.000000 0.000000,0.000000 0.000000,0.000000 0.000000,-14.000000 14.000000</inkml:trace>
</inkml:ink>
</file>

<file path=ppt/ink/ink80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38:26"/>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2764.000000 17851.000000,'28.000000'0.000000,"-14.000000"0.000000,0.000000 0.000000,0.000000 0.000000,-1.000000 0.000000,1.000000 0.000000,0.000000 0.000000,0.000000 0.000000,0.000000 0.000000,0.000000 0.000000,-1.000000 0.000000,1.000000 0.000000,0.000000 0.000000,14.000000 0.000000,-1.000000 0.000000,-13.000000 0.000000,0.000000 0.000000,14.000000 0.000000,-1.000000 0.000000,-13.000000 0.000000,0.000000 0.000000,0.000000 0.000000,0.000000 0.000000,-1.000000 14.000000,1.000000-1.000000,0.000000-13.000000,0.000000 0.000000,0.000000 0.000000,0.000000 0.000000,-1.000000 14.000000,1.000000 0.000000,0.000000-14.000000,0.000000 0.000000,0.000000 0.000000,-1.000000 0.000000,1.000000 0.000000,0.000000 0.000000,0.000000 14.000000,0.000000 0.000000,0.000000-14.000000,-1.000000 0.000000,1.000000 0.000000,0.000000 0.000000,0.000000 0.000000,0.000000 0.000000,0.000000 0.000000,-1.000000 0.000000,1.000000 0.000000,0.000000 0.000000,0.000000 0.000000,0.000000 0.000000,-1.000000 0.000000,1.000000 0.000000,14.000000 0.000000,0.000000 0.000000,-15.000000 14.000000,1.000000-1.000000,14.000000-13.000000,0.000000 0.000000,-1.000000 0.000000,1.000000 0.000000,-14.000000 0.000000,0.000000 0.000000,27.000000 0.000000,0.000000 0.000000,-13.000000 0.000000,0.000000 0.000000,13.000000 0.000000,1.000000 0.000000,-1.000000 0.000000,1.000000 0.000000,-1.000000 0.000000,1.000000 0.000000,-1.000000 0.000000,1.000000 0.000000,-1.000000 0.000000,1.000000 0.000000,-1.000000 0.000000,0.000000 0.000000,1.000000 0.000000,-1.000000 0.000000,1.000000 0.000000,-1.000000 0.000000,15.000000 0.000000,-1.000000 0.000000,-14.000000 0.000000,1.000000 0.000000,-1.000000 0.000000,1.000000 0.000000,-1.000000 0.000000,1.000000 0.000000,13.000000 0.000000,0.000000 0.000000,-13.000000 0.000000,-1.000000 0.000000,15.000000 0.000000,-1.000000 0.000000,0.000000 0.000000,1.000000 0.000000,-1.000000 0.000000,0.000000 0.000000,0.000000 0.000000,1.000000 0.000000,-1.000000 0.000000,0.000000 0.000000,1.000000 0.000000,-1.000000 0.000000,14.000000 0.000000,0.000000 0.000000,-27.000000 0.000000,-1.000000 0.000000,14.000000 0.000000,1.000000 0.000000,13.000000 0.000000,0.000000 0.000000,-14.000000 0.000000,1.000000 0.000000,-1.000000 0.000000,0.000000 0.000000,0.000000 0.000000,1.000000 0.000000,-1.000000-13.000000,0.000000-1.000000,1.000000 14.000000,-1.000000 0.000000,-14.000000 0.000000,1.000000 0.000000,13.000000-14.000000,1.000000 0.000000,-1.000000 14.000000,0.000000 0.000000,-13.000000 0.000000,-1.000000 0.000000,14.000000 0.000000,1.000000 0.000000,-1.000000 0.000000,0.000000 0.000000,-13.000000-14.000000,-1.000000 0.000000,15.000000 14.000000,-1.000000 0.000000,-14.000000 0.000000,1.000000 0.000000,-1.000000 0.000000,1.000000 0.000000,-1.000000 0.000000,1.000000 0.000000,-1.000000 0.000000,1.000000 0.000000,-15.000000 0.000000,1.000000 0.000000,13.000000 0.000000,1.000000 0.000000,-1.000000 0.000000,1.000000 0.000000,-1.000000 0.000000,1.000000 0.000000,-1.000000 0.000000,1.000000 0.000000,-1.000000 0.000000,1.000000 0.000000,13.000000 0.000000,0.000000 0.000000,-13.000000 0.000000,-1.000000 0.000000,1.000000 0.000000,-1.000000 0.000000,1.000000 0.000000,-1.000000 0.000000,1.000000 0.000000,-1.000000 0.000000,14.000000 0.000000,1.000000 0.000000,-29.000000 0.000000,1.000000 0.000000,13.000000 0.000000,1.000000 0.000000,-1.000000 0.000000,1.000000 0.000000,-1.000000 0.000000,1.000000 0.000000,-15.000000 0.000000,1.000000 0.000000,27.000000 0.000000,1.000000 0.000000,-15.000000 0.000000,1.000000 0.000000,-1.000000-13.000000,1.000000-1.000000,-1.000000 14.000000,1.000000 0.000000,13.000000 0.000000,0.000000 0.000000,-13.000000 0.000000,-1.000000 0.000000,14.000000 0.000000,1.000000 0.000000,-15.000000 0.000000,1.000000 0.000000,-1.000000 0.000000,1.000000 0.000000,-1.000000 0.000000,1.000000 0.000000,-1.000000 0.000000,0.000000 0.000000,1.000000 0.000000,-1.000000 0.000000,1.000000 0.000000,-1.000000 0.000000,1.000000 0.000000,-1.000000 0.000000,15.000000 0.000000,-1.000000 0.000000,-14.000000 0.000000,1.000000 0.000000,13.000000 0.000000,0.000000 0.000000,-13.000000 0.000000,-1.000000 0.000000,15.000000 14.000000,-1.000000-1.000000,-27.000000-13.000000,-1.000000 0.000000,15.000000 0.000000,-1.000000 0.000000,-13.000000 0.000000,0.000000 0.000000,-1.000000 0.000000,1.000000 0.000000,0.000000 0.000000,-1.000000 0.000000,1.000000 14.000000,-1.000000 0.000000,-13.000000-14.000000,0.000000 0.000000,14.000000 0.000000,-1.000000 0.000000,-13.000000 0.000000,0.000000 0.000000,14.000000 0.000000,-1.000000 0.000000,-13.000000 0.000000,0.000000 0.000000,14.000000 14.000000,-1.000000 0.000000,-13.000000-14.000000,0.000000 0.000000,14.000000 0.000000,-1.000000 0.000000,1.000000 0.000000,0.000000 0.000000,-15.000000 0.000000,1.000000 0.000000,14.000000 0.000000,0.000000 0.000000,-1.000000 0.000000,1.000000 0.000000,-1.000000 0.000000,1.000000 0.000000,0.000000 0.000000,-1.000000 0.000000,15.000000 0.000000,-1.000000 0.000000,-13.000000 0.000000,0.000000 0.000000,-1.000000 0.000000,1.000000 0.000000,13.000000 0.000000,1.000000 0.000000,-14.000000 0.000000,-1.000000 0.000000,1.000000 0.000000,0.000000 0.000000,13.000000 0.000000,0.000000 0.000000,1.000000 0.000000,-1.000000 0.000000,-13.000000 0.000000,0.000000 0.000000,13.000000 0.000000,1.000000 0.000000,-1.000000 0.000000,1.000000 0.000000,-1.000000 0.000000,1.000000 0.000000,13.000000 0.000000,0.000000 0.000000,-13.000000 0.000000,-1.000000 0.000000,14.000000 0.000000,1.000000 0.000000,-1.000000 0.000000,0.000000 0.000000,-13.000000 0.000000,-1.000000 0.000000,1.000000 0.000000,-1.000000 0.000000,15.000000 0.000000,-1.000000 0.000000,-14.000000 0.000000,1.000000 0.000000,-15.000000 0.000000,1.000000 0.000000,14.000000-14.000000,-1.000000 0.000000,-13.000000 14.000000,-1.000000 0.000000,1.000000 0.000000,0.000000 0.000000,-1.000000 0.000000,1.000000 0.000000,0.000000 0.000000,-1.000000 0.000000,-13.000000 0.000000,0.000000 0.000000,14.000000 0.000000,-1.000000 0.000000,-13.000000 0.000000,0.000000 0.000000,13.000000 0.000000,1.000000 0.000000,0.000000 0.000000,-1.000000 0.000000,-13.000000 0.000000,0.000000 0.000000,14.000000 0.000000,-1.000000 0.000000,-13.000000 0.000000,0.000000 0.000000,14.000000 0.000000,-1.000000 0.000000,-13.000000 0.000000,0.000000 0.000000,14.000000 0.000000,-1.000000 0.000000,1.000000 0.000000,0.000000 0.000000,-1.000000-14.000000,1.000000 0.000000,-14.000000 14.000000,-1.000000 0.000000,29.000000 0.000000,-1.000000 0.000000,-13.000000 0.000000,0.000000 0.000000,-1.000000 0.000000,1.000000 0.000000,0.000000 0.000000,-1.000000 0.000000,15.000000-13.000000,-1.000000-1.000000,-13.000000 14.000000,0.000000 0.000000,13.000000 0.000000,1.000000 0.000000,-1.000000 0.000000,0.000000 0.000000,-13.000000 0.000000,0.000000 0.000000,13.000000 0.000000,1.000000 0.000000,13.000000 0.000000,0.000000 0.000000,-13.000000 0.000000,-1.000000 0.000000,1.000000 0.000000,-1.000000 0.000000,1.000000 0.000000,-1.000000 0.000000,1.000000 0.000000,-1.000000 0.000000,1.000000 0.000000,-1.000000 0.000000,1.000000 0.000000,-1.000000 0.000000,-13.000000 0.000000,-1.000000 0.000000,1.000000 0.000000,0.000000 0.000000,13.000000 0.000000,1.000000 0.000000,-15.000000 0.000000,1.000000 0.000000,0.000000 0.000000,-1.000000 0.000000,1.000000 0.000000,-1.000000 0.000000,1.000000 14.000000,0.000000-1.000000,-1.000000-13.000000,1.000000 0.000000,0.000000 0.000000,-1.000000 0.000000,1.000000 0.000000,0.000000 0.000000,-1.000000 0.000000,1.000000 0.000000,0.000000 0.000000,-1.000000 0.000000,15.000000 0.000000,-1.000000 0.000000,-13.000000 0.000000,0.000000 0.000000,-1.000000 0.000000,1.000000 0.000000,-1.000000 0.000000,1.000000 0.000000,0.000000 0.000000,-1.000000 0.000000,1.000000 0.000000,0.000000 0.000000,-1.000000-13.000000,1.000000-1.000000,0.000000 14.000000,-1.000000 0.000000,15.000000 0.000000,-1.000000 0.000000,-13.000000-14.000000,0.000000 0.000000,13.000000 14.000000,1.000000 0.000000,-1.000000 0.000000,0.000000 0.000000,-13.000000-14.000000,0.000000 0.000000,13.000000 14.000000,1.000000 0.000000,13.000000-13.000000,0.000000-1.000000,-13.000000 14.000000,-1.000000 0.000000,1.000000 0.000000,-1.000000 0.000000,15.000000-14.000000,-1.000000 0.000000,0.000000 14.000000,0.000000 0.000000,-13.000000 0.000000,-1.000000 0.000000,1.000000-14.000000,-1.000000 1.000000,1.000000 13.000000,-1.000000 0.000000,1.000000 0.000000,-1.000000 0.000000,1.000000 0.000000,-1.000000 0.000000,1.000000 0.000000,-1.000000 0.000000,-13.000000 0.000000,-1.000000 0.000000,15.000000 0.000000,-1.000000 0.000000,-13.000000 0.000000,0.000000 0.000000,13.000000 0.000000,1.000000 0.000000,-1.000000 0.000000,1.000000 0.000000,-15.000000 0.000000,1.000000 0.000000,13.000000 0.000000,1.000000 0.000000,-1.000000 0.000000,1.000000 0.000000,-1.000000 0.000000,1.000000 0.000000,-15.000000 0.000000,1.000000 0.000000,13.000000 13.000000,1.000000 1.000000,-14.000000-14.000000,-1.000000 0.000000,1.000000 0.000000,0.000000 0.000000,13.000000 0.000000,0.000000 0.000000,-13.000000 0.000000,0.000000 0.000000,-1.000000 0.000000,1.000000 0.000000,0.000000 0.000000,-1.000000 0.000000,1.000000 0.000000,0.000000 0.000000,-14.000000 0.000000,-1.000000 0.000000,29.000000 0.000000,-1.000000 0.000000,-27.000000 0.000000,0.000000 0.000000,14.000000 0.000000,-1.000000 0.000000,1.000000 0.000000,0.000000 0.000000,-1.000000 0.000000,1.000000 0.000000,-1.000000 0.000000,1.000000 0.000000,0.000000 0.000000,-1.000000 0.000000,1.000000 0.000000,0.000000 0.000000,-1.000000 0.000000,1.000000 0.000000,0.000000 0.000000,-1.000000 0.000000,-13.000000 0.000000,0.000000 0.000000,14.000000 0.000000,-1.000000 0.000000,1.000000 0.000000,0.000000 0.000000,-15.000000 0.000000,1.000000 0.000000,14.000000 0.000000,0.000000 0.000000,-1.000000 0.000000,1.000000 0.000000,-14.000000 0.000000,-1.000000 0.000000,15.000000 0.000000,0.000000 0.000000,-1.000000 0.000000,1.000000 0.000000,0.000000 0.000000,-1.000000 0.000000,1.000000 0.000000,0.000000 0.000000,13.000000 0.000000,1.000000 0.000000,-15.000000 14.000000,1.000000 0.000000,13.000000-14.000000,1.000000 0.000000,-14.000000 0.000000,-1.000000 0.000000,15.000000 0.000000,-1.000000 0.000000,1.000000 14.000000,-1.000000-1.000000,-13.000000-13.000000,-1.000000 0.000000,15.000000 0.000000,-1.000000 0.000000,1.000000 0.000000,-1.000000 0.000000,1.000000 0.000000,-1.000000 0.000000,1.000000 14.000000,-1.000000 0.000000,1.000000-14.000000,-1.000000 0.000000,1.000000 0.000000,-1.000000 0.000000,1.000000 0.000000,-1.000000 0.000000,0.000000 0.000000,1.000000 0.000000,-1.000000 0.000000,1.000000 0.000000,-1.000000 0.000000,1.000000 0.000000,13.000000 0.000000,0.000000 0.000000,-13.000000 0.000000,-1.000000 0.000000,1.000000 0.000000,-1.000000 0.000000,15.000000 14.000000,-1.000000 0.000000,-14.000000-14.000000,1.000000 0.000000,-1.000000 0.000000,1.000000 0.000000,-1.000000 0.000000,1.000000 0.000000,-15.000000 14.000000,1.000000-1.000000,14.000000-13.000000,-1.000000 0.000000,-13.000000 0.000000,-1.000000 0.000000,15.000000 0.000000,-1.000000 0.000000,-13.000000 14.000000,0.000000 0.000000,13.000000-14.000000,1.000000 0.000000,-1.000000 0.000000,1.000000 0.000000,-1.000000 14.000000,0.000000 0.000000,15.000000-14.000000,-1.000000 0.000000,-13.000000 0.000000,-1.000000 0.000000,14.000000 14.000000,1.000000-1.000000,-15.000000-13.000000,1.000000 0.000000,13.000000 0.000000,0.000000 0.000000,-13.000000 0.000000,-1.000000 0.000000,1.000000 0.000000,-1.000000 0.000000,-13.000000 0.000000,-1.000000 0.000000,15.000000 0.000000,-1.000000 0.000000,-13.000000 0.000000,0.000000 0.000000,13.000000 0.000000,1.000000 0.000000,-15.000000 0.000000,1.000000 0.000000,-1.000000 0.000000,1.000000 0.000000,14.000000 0.000000,-1.000000 0.000000,-13.000000 0.000000,-1.000000 0.000000,15.000000 0.000000,-1.000000 0.000000,-13.000000 0.000000,0.000000 0.000000,-1.000000 0.000000,1.000000 0.000000,13.000000 0.000000,1.000000 0.000000,-14.000000 0.000000,-1.000000 0.000000,15.000000 0.000000,-1.000000 0.000000,-13.000000 0.000000,-1.000000 0.000000,1.000000 0.000000,0.000000 0.000000,-1.000000 0.000000,1.000000 0.000000,14.000000 0.000000,-1.000000 0.000000,-13.000000 0.000000,-1.000000 0.000000,1.000000 0.000000,0.000000 0.000000,-1.000000 0.000000,1.000000 0.000000,0.000000 0.000000,-1.000000 0.000000,15.000000 0.000000,-1.000000 0.000000,-13.000000 0.000000,-1.000000 0.000000,15.000000 0.000000,-1.000000 0.000000,-13.000000 0.000000,0.000000 0.000000,13.000000 0.000000,1.000000 0.000000,-1.000000 0.000000,1.000000 0.000000,-1.000000 0.000000,1.000000 0.000000,-1.000000 14.000000,0.000000 0.000000,1.000000-14.000000,-1.000000 0.000000,1.000000 0.000000,-1.000000 0.000000,1.000000 0.000000,-1.000000 0.000000,1.000000 0.000000,-1.000000 0.000000,-13.000000 0.000000,0.000000 0.000000,13.000000 0.000000,1.000000 0.000000,-1.000000 14.000000,0.000000 0.000000,1.000000-14.000000,-1.000000 0.000000,1.000000 0.000000,-1.000000 0.000000,15.000000 0.000000,-1.000000 0.000000,0.000000 0.000000,1.000000 0.000000,13.000000 14.000000,0.000000-1.000000,-14.000000-13.000000,0.000000 0.000000,15.000000 14.000000,-1.000000 0.000000,-14.000000-14.000000,0.000000 0.000000,-13.000000 0.000000,-1.000000 0.000000,15.000000 14.000000,-1.000000 0.000000,-14.000000-14.000000,1.000000 0.000000,-1.000000 13.000000,1.000000 1.000000,-1.000000-14.000000,1.000000 0.000000,-1.000000 0.000000,1.000000 0.000000,-1.000000 0.000000,1.000000 0.000000,13.000000 0.000000,0.000000 0.000000,-27.000000 0.000000,-1.000000 0.000000,15.000000 0.000000,-1.000000 0.000000,1.000000 0.000000,-1.000000 0.000000,-13.000000 0.000000,0.000000 0.000000,-1.000000 0.000000,1.000000 0.000000,0.000000 0.000000,-1.000000 0.000000,-13.000000 0.000000,0.000000 0.000000,0.000000 0.000000,0.000000 0.000000,13.000000 0.000000,1.000000 0.000000,-14.000000 0.000000,-1.000000 0.000000,1.000000 0.000000,0.000000 0.000000,14.000000 0.000000,-1.000000 0.000000,1.000000 0.000000,0.000000 0.000000,-1.000000-14.000000,1.000000 1.000000,0.000000 13.000000,-1.000000 0.000000,1.000000 0.000000,0.000000 0.000000,-1.000000 0.000000,1.000000 0.000000,0.000000 0.000000,-1.000000 0.000000,15.000000-14.000000,-1.000000 0.000000,-13.000000 14.000000,-1.000000 0.000000,1.000000 0.000000,0.000000 0.000000,-1.000000 0.000000,1.000000 0.000000,14.000000-14.000000,-1.000000 0.000000,-13.000000 14.000000,-1.000000 0.000000,15.000000-13.000000,-1.000000-1.000000,-13.000000 14.000000,0.000000 0.000000,13.000000 0.000000,1.000000 0.000000,-15.000000 0.000000,1.000000 0.000000,13.000000-14.000000,1.000000 0.000000,-1.000000 14.000000,1.000000 0.000000,-15.000000 0.000000,1.000000 0.000000,14.000000-14.000000,-1.000000 0.000000,0.000000 14.000000,1.000000 0.000000,-14.000000 0.000000,-1.000000 0.000000,15.000000 0.000000,-1.000000 0.000000,1.000000 0.000000,-1.000000 0.000000,1.000000 0.000000,-1.000000 0.000000,-13.000000 0.000000,-1.000000 0.000000,15.000000 0.000000,-1.000000 0.000000,-13.000000 0.000000,0.000000 0.000000,-1.000000-13.000000,1.000000-1.000000,0.000000 14.000000,-1.000000 0.000000,1.000000 0.000000,0.000000 0.000000,-1.000000 0.000000,1.000000 0.000000,13.000000 0.000000,1.000000 0.000000,-28.000000 0.000000,-1.000000 0.000000,15.000000 0.000000,0.000000 0.000000,13.000000-14.000000,1.000000 0.000000,-15.000000 14.000000,1.000000 0.000000,0.000000 0.000000,-1.000000 0.000000,1.000000 0.000000,0.000000 0.000000,13.000000 0.000000,1.000000 0.000000,-15.000000 0.000000,1.000000 0.000000,13.000000 0.000000,1.000000 0.000000,13.000000 0.000000,0.000000 0.000000,-13.000000 0.000000,-1.000000 0.000000,1.000000 0.000000,-1.000000 0.000000,1.000000 0.000000,-1.000000 0.000000,1.000000 0.000000,-1.000000 0.000000,1.000000 0.000000,-1.000000 0.000000,-13.000000 0.000000,-1.000000 0.000000,15.000000 0.000000,-1.000000 0.000000,-13.000000-14.000000,0.000000 0.000000,-1.000000 14.000000,1.000000 0.000000,13.000000 0.000000,1.000000 0.000000,-14.000000 0.000000,-1.000000 0.000000,1.000000 0.000000,0.000000 0.000000,13.000000 0.000000,0.000000 0.000000,1.000000 0.000000,-1.000000 0.000000,1.000000 0.000000,-1.000000 0.000000,15.000000 0.000000,-1.000000 0.000000,-14.000000 0.000000,1.000000 0.000000,-1.000000-13.000000,1.000000-1.000000,-1.000000 14.000000,1.000000 0.000000,-1.000000 0.000000,1.000000 0.000000,-15.000000 0.000000,1.000000 0.000000,14.000000-14.000000,-1.000000 0.000000,-13.000000 14.000000,-1.000000 0.000000,1.000000 0.000000,0.000000 0.000000,13.000000-14.000000,1.000000 0.000000,-15.000000 14.000000,1.000000 0.000000,13.000000 0.000000,1.000000 0.000000,-15.000000-13.000000,1.000000-1.000000,14.000000 14.000000,-1.000000 0.000000,1.000000 0.000000,-1.000000 0.000000,0.000000-14.000000,1.000000 0.000000,-1.000000 14.000000,1.000000 0.000000,13.000000-14.000000,0.000000 1.000000,-13.000000 13.000000,-1.000000 0.000000,15.000000 0.000000,-1.000000 0.000000,-13.000000 0.000000,-1.000000 0.000000,0.000000 0.000000,1.000000 0.000000,-1.000000 0.000000,1.000000 0.000000,-1.000000 0.000000,1.000000 0.000000,-1.000000 0.000000,1.000000 0.000000,-1.000000 0.000000,1.000000 0.000000,-1.000000 0.000000,1.000000 0.000000,-1.000000 0.000000,1.000000 0.000000,13.000000 0.000000,0.000000 0.000000,-13.000000 0.000000,-1.000000 0.000000,1.000000 0.000000,-1.000000 0.000000,1.000000 0.000000,-1.000000 0.000000,1.000000 13.000000,-1.000000 1.000000,1.000000-14.000000,-1.000000 0.000000,0.000000 0.000000,1.000000 0.000000,-14.000000 0.000000,-1.000000 0.000000,1.000000 0.000000,0.000000 0.000000,-1.000000 0.000000,1.000000 0.000000,-1.000000 0.000000,1.000000 0.000000,0.000000 0.000000,-1.000000 0.000000,1.000000 0.000000,0.000000 0.000000,-1.000000 14.000000,1.000000 0.000000,13.000000-14.000000,1.000000 0.000000,-14.000000 0.000000,-1.000000 0.000000,15.000000 0.000000,-1.000000 0.000000,1.000000 14.000000,-1.000000-1.000000,1.000000-13.000000,-1.000000 0.000000,1.000000 0.000000,-1.000000 0.000000,1.000000 14.000000,-1.000000 0.000000,-13.000000-14.000000,-1.000000 0.000000,15.000000 0.000000,-1.000000 0.000000,-13.000000 14.000000,0.000000 0.000000,-1.000000-14.000000,1.000000 0.000000,13.000000 0.000000,1.000000 0.000000,-15.000000 14.000000,1.000000-1.000000,14.000000-13.000000,-1.000000 0.000000,1.000000 14.000000,-1.000000 0.000000,14.000000-14.000000,1.000000 0.000000,-15.000000 14.000000,1.000000 0.000000,13.000000-14.000000,0.000000 0.000000,0.000000 14.000000,1.000000-1.000000,-1.000000-13.000000,0.000000 0.000000,1.000000 0.000000,-1.000000 0.000000,0.000000 14.000000,1.000000 0.000000,-15.000000-14.000000,1.000000 0.000000,13.000000 0.000000,0.000000 0.000000,-13.000000 14.000000,-1.000000 0.000000,1.000000-14.000000,-1.000000 0.000000,14.000000 0.000000,1.000000 0.000000,-15.000000 0.000000,1.000000 0.000000,-1.000000 0.000000,0.000000 0.000000,1.000000 0.000000,-1.000000 0.000000,15.000000 0.000000,-1.000000 0.000000,-13.000000 0.000000,-1.000000 0.000000,0.000000 0.000000,1.000000 0.000000,-14.000000 0.000000,-1.000000 0.000000,1.000000 0.000000,0.000000 0.000000,-1.000000 0.000000,1.000000 0.000000,-1.000000 0.000000,1.000000 0.000000,0.000000 0.000000,-1.000000 0.000000,-13.000000 0.000000,0.000000 0.000000,0.000000-14.000000,0.000000 0.000000,13.000000 14.000000,1.000000 0.000000,-14.000000-14.000000,0.000000 0.000000,13.000000 14.000000,1.000000 0.000000,0.000000 0.000000,-1.000000 0.000000,1.000000-13.000000,0.000000-1.000000,-1.000000 14.000000,1.000000 0.000000,0.000000 0.000000,-1.000000 0.000000,-13.000000 0.000000,0.000000 0.000000,13.000000 0.000000,1.000000 0.000000,-14.000000 0.000000,0.000000 0.000000,0.000000-14.000000,-1.000000 0.000000,15.000000 14.000000,0.000000 0.000000,-14.000000 0.000000,-1.000000 0.000000,1.000000 0.000000,0.000000 0.000000,14.000000 0.000000,-1.000000 0.000000,-13.000000 0.000000,0.000000 0.000000,14.000000 0.000000,-1.000000 0.000000,-13.000000 0.000000,0.000000 0.000000,0.000000 0.000000,0.000000 0.000000,-1.000000 0.000000,1.000000 0.000000,0.000000 0.000000,0.000000 0.000000,14.000000 0.000000,-1.000000 0.000000,-13.000000 0.000000,0.000000 0.000000,0.000000 0.000000,-1.000000 0.000000,15.000000 0.000000,0.000000 0.000000,-14.000000 0.000000,-1.000000 0.000000,15.000000 0.000000,0.000000 0.000000,-1.000000 0.000000,1.000000 0.000000,-14.000000 0.000000,0.000000 0.000000,13.000000 0.000000,1.000000 0.000000,-14.000000 0.000000,0.000000 0.000000,-1.000000 0.000000,1.000000 0.000000,14.000000 0.000000,0.000000 0.000000,-15.000000 0.000000,1.000000 0.000000,0.000000 0.000000,0.000000 0.000000,0.000000 0.000000,0.000000 0.000000,-1.000000 0.000000,1.000000 0.000000,0.000000 0.000000,0.000000 0.000000,13.000000 0.000000,1.000000 0.000000,-14.000000 0.000000,0.000000 0.000000,13.000000-14.000000,1.000000 0.000000,14.000000 14.000000,-1.000000 0.000000,-13.000000 0.000000,-1.000000 0.000000,1.000000 0.000000,0.000000 0.000000,-1.000000-13.000000,1.000000-1.000000,-14.000000 0.000000,0.000000 0.000000,-14.000000 0.000000,0.000000 0.000000,-28.000000-13.000000,0.000000-1.000000,-13.000000 14.000000</inkml:trace>
</inkml:ink>
</file>

<file path=ppt/ink/ink80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38:30"/>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2239.000000 19289.000000,'0.000000'27.000000,"-14.000000"-27.000000,0.000000 0.000000,1.000000 14.000000,-1.000000 0.000000,0.000000-14.000000,0.000000 0.000000,28.000000 14.000000,0.000000 0.000000,0.000000-14.000000,-1.000000 0.000000,1.000000 0.000000,0.000000 0.000000,0.000000 0.000000,0.000000 0.000000,0.000000 0.000000,-1.000000 0.000000,15.000000 0.000000,0.000000 0.000000,-1.000000 0.000000,1.000000 0.000000,0.000000 0.000000,-1.000000 0.000000,15.000000 0.000000,-1.000000 0.000000,-13.000000 13.000000,0.000000 1.000000,27.000000-14.000000,0.000000 0.000000,-13.000000 0.000000,-1.000000 0.000000,1.000000 14.000000,-1.000000 0.000000,1.000000-14.000000,-1.000000 0.000000,0.000000 14.000000,1.000000-1.000000,-1.000000-13.000000,1.000000 0.000000,-1.000000 0.000000,1.000000 0.000000,-1.000000 0.000000,1.000000 0.000000,-15.000000 0.000000,1.000000 0.000000,14.000000 0.000000,-1.000000 0.000000,-13.000000 14.000000,-1.000000 0.000000,1.000000-14.000000,0.000000 0.000000,13.000000 0.000000,1.000000 0.000000,-15.000000 0.000000,1.000000 0.000000,0.000000 14.000000,-1.000000 0.000000,15.000000-14.000000,-1.000000 0.000000,-13.000000 0.000000,-1.000000 0.000000,15.000000 14.000000,-1.000000-1.000000,1.000000-13.000000,-1.000000 0.000000,1.000000 0.000000,-1.000000 0.000000,1.000000 0.000000,-1.000000 0.000000,1.000000 0.000000,-1.000000 0.000000,1.000000 0.000000,-1.000000 0.000000,1.000000 0.000000,-1.000000 0.000000,1.000000 0.000000,-1.000000 0.000000,-13.000000 0.000000,-1.000000 0.000000,15.000000 0.000000,-1.000000 0.000000,1.000000 0.000000,-1.000000 0.000000,-13.000000 0.000000,0.000000 0.000000,13.000000 0.000000,0.000000 0.000000,1.000000 0.000000,-1.000000 0.000000,-13.000000 0.000000,0.000000 0.000000,13.000000 0.000000,1.000000 0.000000,-1.000000 0.000000,1.000000 0.000000,-1.000000 0.000000,1.000000 0.000000,-1.000000 0.000000,1.000000 0.000000,-1.000000 0.000000,0.000000 0.000000,1.000000 0.000000,-1.000000 0.000000,1.000000-13.000000,-1.000000-1.000000,1.000000 14.000000,-1.000000 0.000000,1.000000 0.000000,-1.000000 0.000000,1.000000-14.000000,-1.000000 0.000000,15.000000 14.000000,-1.000000 0.000000,0.000000-14.000000,0.000000 0.000000,1.000000 14.000000,-1.000000 0.000000,28.000000 0.000000,0.000000 0.000000,-28.000000 0.000000,1.000000 0.000000,13.000000 0.000000,0.000000 0.000000,-14.000000 0.000000,0.000000 0.000000,1.000000 0.000000,-1.000000 0.000000,0.000000 0.000000,1.000000 0.000000,13.000000 0.000000,0.000000 0.000000,-14.000000-13.000000,0.000000-1.000000,1.000000 14.000000,-1.000000 0.000000,0.000000 0.000000,1.000000 0.000000,-1.000000 0.000000,0.000000 0.000000,1.000000 0.000000,-1.000000 0.000000,0.000000 0.000000,0.000000 0.000000,1.000000 0.000000,-1.000000 0.000000,-14.000000 0.000000,1.000000 0.000000,13.000000 0.000000,1.000000 0.000000,-15.000000 0.000000,1.000000 0.000000,-1.000000 0.000000,0.000000 0.000000,1.000000 0.000000,-1.000000 0.000000,15.000000 0.000000,-1.000000 0.000000,0.000000 0.000000,1.000000 0.000000,13.000000-14.000000,0.000000 0.000000,-14.000000 14.000000,0.000000 0.000000,1.000000 0.000000,-1.000000 0.000000,0.000000-14.000000,1.000000 1.000000,-15.000000 13.000000,1.000000 0.000000,13.000000 0.000000,0.000000 0.000000,-13.000000 0.000000,-1.000000 0.000000,1.000000 0.000000,-1.000000 0.000000,1.000000 0.000000,-1.000000 0.000000,14.000000 0.000000,1.000000 0.000000,-15.000000 0.000000,1.000000 0.000000,-1.000000 0.000000,1.000000 0.000000,13.000000 0.000000,0.000000 0.000000,-13.000000 0.000000,-1.000000 0.000000,14.000000 0.000000,1.000000 0.000000,-15.000000 0.000000,1.000000 0.000000,-1.000000 0.000000,1.000000 0.000000,-1.000000 0.000000,1.000000 0.000000,-15.000000 0.000000,1.000000 0.000000,13.000000 0.000000,1.000000 0.000000,-1.000000 0.000000,1.000000 0.000000,-1.000000 0.000000,1.000000 0.000000,-1.000000 0.000000,1.000000 0.000000,-1.000000 0.000000,1.000000 0.000000,13.000000 0.000000,0.000000 0.000000,-13.000000 0.000000,-1.000000 0.000000,14.000000 0.000000,1.000000 0.000000,13.000000 0.000000,0.000000 0.000000,-14.000000 0.000000,1.000000 0.000000,-1.000000-14.000000,0.000000 0.000000,0.000000 14.000000,1.000000 0.000000,-1.000000 0.000000,0.000000 0.000000,1.000000 0.000000,-1.000000 0.000000,0.000000 0.000000,1.000000 0.000000,-1.000000 0.000000,0.000000 0.000000,-13.000000 0.000000,-1.000000 0.000000,14.000000 0.000000,1.000000 0.000000,-15.000000 0.000000,1.000000 0.000000,-1.000000 0.000000,1.000000 0.000000,-15.000000 0.000000,1.000000 0.000000,0.000000 0.000000,-1.000000 0.000000,1.000000 0.000000,0.000000 0.000000,-15.000000 0.000000,1.000000 0.000000,14.000000 0.000000,-1.000000 0.000000,-13.000000 0.000000,0.000000 0.000000,14.000000 0.000000,-1.000000 0.000000,1.000000 0.000000,0.000000 0.000000,-1.000000 0.000000,1.000000 0.000000,0.000000 0.000000,-1.000000 0.000000,1.000000 0.000000,0.000000 0.000000,-1.000000 0.000000,1.000000 0.000000,13.000000 0.000000,1.000000 0.000000,-14.000000 0.000000,-1.000000 0.000000,1.000000 0.000000,-1.000000 0.000000,15.000000 0.000000,-1.000000 0.000000,1.000000 0.000000,-1.000000 0.000000,1.000000 0.000000,-1.000000 0.000000,1.000000 0.000000,-1.000000 0.000000,1.000000 0.000000,-1.000000 0.000000,1.000000 0.000000,-1.000000 0.000000,1.000000 0.000000,-1.000000 0.000000,1.000000 0.000000,-1.000000 0.000000,1.000000 0.000000,-1.000000 0.000000,14.000000 14.000000,1.000000 0.000000,-15.000000-14.000000,1.000000 0.000000,-1.000000 0.000000,1.000000 0.000000,13.000000 0.000000,0.000000 0.000000,-13.000000 13.000000,-1.000000 1.000000,14.000000-14.000000,1.000000 0.000000,-15.000000 0.000000,1.000000 0.000000,-1.000000 14.000000,1.000000 0.000000,13.000000-14.000000,0.000000 0.000000,-27.000000 0.000000,-1.000000 0.000000,1.000000 14.000000,0.000000-1.000000,-1.000000-13.000000,1.000000 0.000000,-14.000000 0.000000,0.000000 0.000000,13.000000 14.000000,1.000000 0.000000,0.000000-14.000000,-1.000000 0.000000,-13.000000 0.000000,0.000000 0.000000,0.000000 0.000000,0.000000 0.000000,13.000000 0.000000,1.000000 0.000000,0.000000 0.000000,-1.000000 0.000000,-13.000000 0.000000,0.000000 0.000000,13.000000 0.000000,1.000000 0.000000,-14.000000 0.000000,0.000000 0.000000,13.000000 0.000000,1.000000 0.000000,0.000000 0.000000,-1.000000 0.000000,1.000000 0.000000,0.000000 0.000000,-1.000000 0.000000,1.000000 0.000000,13.000000 0.000000,1.000000 0.000000,-14.000000 0.000000,-1.000000 0.000000,15.000000 0.000000,-1.000000 0.000000,-13.000000 0.000000,-1.000000 0.000000,15.000000 0.000000,-1.000000 0.000000,-13.000000 14.000000,0.000000 0.000000,13.000000-14.000000,1.000000 0.000000,-15.000000 0.000000,1.000000 0.000000,0.000000 0.000000,-1.000000 0.000000,1.000000 0.000000,0.000000 0.000000,-1.000000 0.000000,1.000000 0.000000,0.000000 0.000000,-1.000000 0.000000,1.000000 0.000000,-1.000000 0.000000,1.000000 14.000000,0.000000-1.000000,-1.000000-13.000000,1.000000 0.000000,14.000000 0.000000,-1.000000 0.000000,-13.000000 0.000000,-1.000000 0.000000,15.000000 0.000000,-1.000000 0.000000,1.000000 0.000000,-1.000000 0.000000,1.000000 0.000000,-1.000000 0.000000,1.000000 0.000000,-1.000000 0.000000,14.000000 0.000000,1.000000 0.000000,-29.000000 0.000000,1.000000 0.000000,13.000000 0.000000,1.000000 0.000000,-1.000000 0.000000,1.000000 0.000000,-1.000000 0.000000,1.000000 0.000000,-1.000000 0.000000,1.000000 0.000000,-1.000000 14.000000,1.000000 0.000000,-1.000000-14.000000,1.000000 0.000000,-1.000000 0.000000,1.000000 0.000000,13.000000 0.000000,0.000000 0.000000,1.000000 0.000000,-1.000000 0.000000,-14.000000 0.000000,1.000000 0.000000,-1.000000 0.000000,1.000000 0.000000,-1.000000 0.000000,1.000000 0.000000,-1.000000 0.000000,1.000000 0.000000,-1.000000 0.000000,1.000000 0.000000,-1.000000 0.000000,1.000000 0.000000,-15.000000 0.000000,1.000000 0.000000,13.000000 0.000000,1.000000 0.000000,-15.000000 0.000000,1.000000 0.000000,14.000000 0.000000,-1.000000 0.000000,1.000000 0.000000,-1.000000 0.000000,-13.000000 0.000000,-1.000000 0.000000,15.000000 0.000000,-1.000000 0.000000,15.000000 0.000000,-1.000000 0.000000,0.000000 0.000000,0.000000 0.000000,-13.000000 0.000000,-1.000000 0.000000,15.000000 0.000000,-1.000000 0.000000,-14.000000 0.000000,1.000000 0.000000,13.000000 0.000000,1.000000 0.000000,-1.000000 0.000000,0.000000 0.000000,-13.000000 0.000000,-1.000000 0.000000,14.000000 0.000000,1.000000 0.000000,13.000000 0.000000,0.000000 0.000000,0.000000 0.000000,0.000000 0.000000,0.000000 0.000000,0.000000 0.000000,14.000000 0.000000,0.000000 0.000000,-14.000000 0.000000,1.000000 0.000000,-1.000000 14.000000,0.000000 0.000000,-14.000000-14.000000,0.000000 0.000000,15.000000 0.000000,-1.000000 0.000000,-14.000000 0.000000,0.000000 0.000000,14.000000 14.000000,1.000000-1.000000,-1.000000-13.000000,0.000000 0.000000,0.000000 0.000000,0.000000 0.000000,0.000000 14.000000,0.000000 0.000000,0.000000-14.000000,1.000000 0.000000,-1.000000 0.000000,0.000000 0.000000,0.000000 14.000000,0.000000 0.000000,-14.000000-14.000000,1.000000 0.000000,-1.000000 0.000000,0.000000 0.000000,14.000000 13.000000,0.000000 1.000000,-13.000000-14.000000,-1.000000 0.000000,14.000000 0.000000,0.000000 0.000000,0.000000 0.000000,1.000000 0.000000,-1.000000 14.000000,0.000000 0.000000,-14.000000-14.000000,0.000000 0.000000,15.000000 14.000000,-1.000000 0.000000,0.000000-14.000000,0.000000 0.000000,14.000000 13.000000,0.000000 1.000000,-14.000000-14.000000,0.000000 0.000000,14.000000 14.000000,0.000000 0.000000,0.000000 0.000000,0.000000 0.000000,-14.000000-14.000000,0.000000 0.000000,-14.000000 13.000000,1.000000 1.000000,-1.000000-14.000000,0.000000 0.000000,1.000000 0.000000,-1.000000 0.000000,-14.000000 14.000000,1.000000 0.000000,13.000000-14.000000,0.000000 0.000000,-13.000000 0.000000,-1.000000 0.000000,15.000000 0.000000,-1.000000 0.000000,-14.000000 0.000000,1.000000 0.000000,-14.000000 0.000000,-1.000000 0.000000,15.000000 0.000000,-1.000000 0.000000,-13.000000 0.000000,-1.000000 0.000000,-13.000000 0.000000,0.000000 0.000000,14.000000 0.000000,-1.000000 0.000000,-13.000000-14.000000,0.000000 0.000000,14.000000 14.000000,-1.000000 0.000000,-13.000000-14.000000,0.000000 1.000000,28.000000-1.000000,-1.000000 0.000000,-13.000000 14.000000,-1.000000 0.000000,1.000000-14.000000,0.000000 0.000000,13.000000 0.000000,1.000000 1.000000,-1.000000 13.000000,0.000000 0.000000,1.000000-14.000000,-1.000000 0.000000,15.000000 14.000000,-1.000000 0.000000,0.000000-14.000000,1.000000 0.000000,-1.000000 14.000000,0.000000 0.000000,1.000000 0.000000,-1.000000 0.000000,0.000000 0.000000,0.000000 0.000000,1.000000-14.000000,-1.000000 1.000000,0.000000 13.000000,1.000000 0.000000,-1.000000 0.000000,0.000000 0.000000,1.000000 0.000000,-1.000000 0.000000,14.000000 0.000000,0.000000 0.000000,-14.000000 0.000000,1.000000 0.000000,-1.000000 0.000000,0.000000 0.000000,14.000000 0.000000,1.000000 0.000000,-15.000000 0.000000,0.000000 0.000000,0.000000 0.000000,1.000000 0.000000,-15.000000 0.000000,1.000000 0.000000,-15.000000 0.000000,1.000000 0.000000,13.000000 0.000000,1.000000 0.000000,-14.000000 0.000000,-1.000000 0.000000,15.000000 0.000000,-1.000000 0.000000,-13.000000 0.000000,-1.000000 0.000000,15.000000 0.000000,-1.000000 0.000000,1.000000 0.000000,-1.000000 0.000000,-13.000000 0.000000,0.000000 0.000000,13.000000 0.000000,1.000000 0.000000,-15.000000 0.000000,1.000000 0.000000,13.000000 0.000000,1.000000 0.000000,-14.000000 0.000000,-1.000000 0.000000,15.000000 0.000000,-1.000000 0.000000,-13.000000-14.000000,-1.000000 0.000000,15.000000 14.000000,-1.000000 0.000000,1.000000-14.000000,-1.000000 0.000000,1.000000 1.000000,-1.000000-1.000000,1.000000 14.000000,-1.000000 0.000000,1.000000-14.000000,-1.000000 0.000000,14.000000 0.000000,1.000000 0.000000,-15.000000 14.000000,1.000000 0.000000,-1.000000-13.000000,1.000000-1.000000,-1.000000 14.000000,1.000000 0.000000,-1.000000 0.000000,1.000000 0.000000,-15.000000 0.000000,1.000000 0.000000,13.000000 0.000000,1.000000 0.000000,-1.000000 0.000000,1.000000 0.000000,-1.000000 0.000000,1.000000 0.000000,-1.000000 0.000000,1.000000 0.000000,13.000000 0.000000,0.000000 0.000000,-13.000000 0.000000,-1.000000 0.000000,14.000000 0.000000,1.000000 0.000000,-1.000000 0.000000,0.000000 0.000000,1.000000 0.000000,-1.000000 0.000000,0.000000 0.000000,1.000000 0.000000,-1.000000 0.000000,0.000000 0.000000,0.000000 0.000000,1.000000 0.000000,13.000000 0.000000,0.000000 0.000000,0.000000 0.000000,0.000000 0.000000,0.000000 0.000000,1.000000 0.000000,-29.000000 0.000000,0.000000 0.000000,15.000000 0.000000,-1.000000 0.000000,0.000000 0.000000,1.000000 0.000000,-15.000000 0.000000,1.000000 0.000000,-1.000000 0.000000,1.000000 0.000000,13.000000 0.000000,0.000000 0.000000,-13.000000 0.000000,-1.000000 0.000000,14.000000 0.000000,1.000000 0.000000,-1.000000 0.000000,0.000000 0.000000,1.000000 0.000000,-1.000000 0.000000,0.000000 0.000000,1.000000 0.000000,-15.000000 0.000000,0.000000 0.000000,15.000000 0.000000,-1.000000 0.000000,-13.000000 0.000000,-1.000000 0.000000,0.000000 0.000000,1.000000 0.000000,-14.000000 0.000000,-1.000000 0.000000,15.000000 0.000000,-1.000000 0.000000,-13.000000 14.000000,0.000000-1.000000,13.000000-13.000000,0.000000 0.000000,1.000000 0.000000,-1.000000 0.000000,1.000000 0.000000,-1.000000 0.000000,15.000000 0.000000,-1.000000 0.000000,0.000000 0.000000,1.000000 0.000000,-1.000000 0.000000,0.000000 0.000000,0.000000 0.000000,1.000000 0.000000,-15.000000 0.000000,1.000000 0.000000,-1.000000 0.000000,1.000000 0.000000,-1.000000 0.000000,1.000000 0.000000,-1.000000 14.000000,1.000000 0.000000,-1.000000-14.000000,0.000000 0.000000,1.000000 0.000000,-1.000000 0.000000,15.000000 14.000000,-1.000000 0.000000,0.000000-14.000000,1.000000 0.000000,-1.000000 0.000000,0.000000 0.000000,1.000000 0.000000,-1.000000 0.000000,14.000000 14.000000,0.000000-1.000000,-14.000000-13.000000,1.000000 0.000000,-1.000000 0.000000,0.000000 0.000000,-13.000000 0.000000,-1.000000 0.000000,15.000000 0.000000,-1.000000 0.000000,-14.000000 0.000000,1.000000 0.000000,13.000000 0.000000,0.000000 0.000000,1.000000 0.000000,-1.000000 0.000000,0.000000 14.000000,1.000000 0.000000,-15.000000-14.000000,1.000000 0.000000,13.000000 0.000000,0.000000 0.000000,-13.000000 14.000000,-1.000000 0.000000,1.000000-14.000000,-1.000000 0.000000,1.000000 0.000000,-1.000000 0.000000,-13.000000 0.000000,-1.000000 0.000000,15.000000 0.000000,-1.000000 0.000000,-13.000000 0.000000,0.000000 0.000000,-1.000000 0.000000,1.000000 0.000000,-1.000000 0.000000,1.000000 0.000000,0.000000-14.000000,-1.000000 0.000000,1.000000 0.000000,0.000000 0.000000,13.000000 1.000000,1.000000-1.000000,-15.000000 14.000000,1.000000 0.000000,0.000000-14.000000,-1.000000 0.000000,1.000000 14.000000,0.000000 0.000000,-15.000000-14.000000,1.000000 0.000000,0.000000 14.000000,0.000000 0.000000,0.000000 0.000000,0.000000 0.000000,-1.000000 0.000000,1.000000 0.000000,0.000000 0.000000,0.000000 0.000000,-28.000000 0.000000,0.000000 0.000000,-13.000000 0.000000,-1.000000 0.000000,14.000000 0.000000,0.000000 0.000000,-13.000000 0.000000</inkml:trace>
</inkml:ink>
</file>

<file path=ppt/ink/ink80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38:33"/>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11668.000000 22164.000000,'27.000000'28.000000,"-13.000000"-14.000000,0.000000-1.000000,0.000000-13.000000,0.000000 0.000000,-1.000000 14.000000,1.000000 0.000000,0.000000-14.000000,0.000000 0.000000,14.000000 0.000000,-1.000000 0.000000,-13.000000 0.000000,0.000000 0.000000,14.000000 0.000000,-1.000000 0.000000,1.000000 0.000000,-1.000000 0.000000,15.000000 0.000000,-1.000000 0.000000,-13.000000 0.000000,0.000000 0.000000,-1.000000 0.000000,1.000000 0.000000,0.000000 0.000000,-1.000000 0.000000,15.000000 0.000000,-1.000000 0.000000,-13.000000 0.000000,0.000000 0.000000,13.000000 0.000000,1.000000 0.000000,-1.000000 0.000000,0.000000 0.000000,-13.000000 0.000000,0.000000 0.000000,13.000000-14.000000,1.000000 0.000000,-1.000000 14.000000,1.000000 0.000000,-1.000000 0.000000,1.000000 0.000000,-1.000000-13.000000,1.000000-1.000000,-1.000000 14.000000,1.000000 0.000000,13.000000 0.000000,0.000000 0.000000,0.000000 0.000000,1.000000 0.000000,-15.000000 0.000000,1.000000 0.000000,13.000000 0.000000,0.000000 0.000000,1.000000 0.000000,-1.000000 0.000000,-14.000000 0.000000,1.000000 0.000000,-1.000000 0.000000,1.000000 0.000000,13.000000 0.000000,0.000000 0.000000,-13.000000 0.000000,-1.000000 0.000000,15.000000 0.000000,-1.000000 0.000000,0.000000 0.000000,1.000000 0.000000,-1.000000 0.000000,0.000000 0.000000,14.000000 0.000000,0.000000 0.000000,0.000000 0.000000,1.000000 0.000000,-1.000000 0.000000,0.000000 0.000000,-14.000000 0.000000,0.000000 0.000000,15.000000 0.000000,-1.000000 0.000000,-14.000000 0.000000,0.000000 0.000000,14.000000 0.000000,1.000000 0.000000,-1.000000 0.000000,0.000000 0.000000,0.000000 0.000000,0.000000 0.000000,14.000000 0.000000,0.000000 0.000000,0.000000 0.000000,0.000000 0.000000,0.000000 0.000000,0.000000 0.000000,-14.000000 0.000000,0.000000 0.000000,14.000000 0.000000,0.000000 0.000000,-28.000000 0.000000,0.000000 0.000000,15.000000 14.000000,-1.000000-1.000000,14.000000-13.000000,0.000000 0.000000,-14.000000 0.000000,0.000000 0.000000,0.000000 0.000000,0.000000 0.000000,0.000000 0.000000,0.000000 0.000000,-13.000000 0.000000,-1.000000 0.000000,0.000000 0.000000,1.000000 0.000000,-1.000000 0.000000,0.000000 0.000000,0.000000 0.000000,1.000000 0.000000,-1.000000 0.000000,0.000000 0.000000,-13.000000 0.000000,-1.000000 0.000000,15.000000 0.000000,-1.000000 0.000000,-14.000000 0.000000,1.000000 0.000000,13.000000 0.000000,0.000000 0.000000,-13.000000 0.000000,-1.000000 0.000000,15.000000 0.000000,-1.000000 0.000000,-14.000000-13.000000,1.000000-1.000000,-1.000000 14.000000,1.000000 0.000000,-14.000000 0.000000,-1.000000 0.000000,15.000000 0.000000,-1.000000 0.000000,1.000000 0.000000,-1.000000 0.000000,-13.000000 0.000000,-1.000000 0.000000,15.000000 0.000000,-1.000000 0.000000,1.000000 0.000000,-1.000000 0.000000,1.000000 0.000000,-1.000000 0.000000,1.000000 0.000000,-1.000000 0.000000,1.000000 0.000000,-1.000000 0.000000,14.000000 0.000000,1.000000 0.000000,-15.000000 0.000000,1.000000 0.000000,13.000000 0.000000,0.000000 0.000000,-13.000000 0.000000,-1.000000 0.000000,15.000000 0.000000,-1.000000 0.000000,-14.000000 0.000000,1.000000 0.000000,-1.000000 0.000000,1.000000 0.000000,13.000000 14.000000,0.000000-1.000000,-13.000000-13.000000,-1.000000 0.000000,15.000000 0.000000,-1.000000 0.000000,0.000000 14.000000,0.000000 0.000000,1.000000-14.000000,-1.000000 0.000000,0.000000 0.000000,1.000000 0.000000,-1.000000 0.000000,0.000000 0.000000,1.000000 0.000000,-1.000000 0.000000,-14.000000 0.000000,1.000000 0.000000,-1.000000 14.000000,1.000000 0.000000,-1.000000-14.000000,1.000000 0.000000,13.000000 0.000000,0.000000 0.000000,-13.000000 14.000000,-1.000000-1.000000,1.000000-13.000000,-1.000000 0.000000,1.000000 14.000000,-1.000000 0.000000,1.000000-14.000000,-1.000000 0.000000,1.000000 0.000000,-1.000000 0.000000,1.000000 0.000000,-1.000000 0.000000,1.000000 0.000000,-1.000000 0.000000,-13.000000 0.000000,-1.000000 0.000000,15.000000 0.000000,-1.000000 0.000000,-13.000000 0.000000,0.000000 0.000000,-1.000000 0.000000,1.000000 0.000000,13.000000 0.000000,1.000000 0.000000,-15.000000 0.000000,1.000000 0.000000,0.000000 0.000000,-1.000000 0.000000,1.000000 0.000000,0.000000 0.000000,-1.000000 0.000000,1.000000 0.000000,13.000000 0.000000,1.000000 0.000000,-1.000000 0.000000,1.000000 0.000000,-1.000000 0.000000,1.000000 0.000000,-1.000000 0.000000,1.000000 0.000000,13.000000 0.000000,0.000000 0.000000,1.000000 0.000000,-1.000000 0.000000,0.000000 0.000000,1.000000 0.000000,-1.000000 0.000000,0.000000 0.000000,-13.000000 0.000000,-1.000000 0.000000,1.000000 0.000000,-1.000000 0.000000,14.000000 14.000000,1.000000 0.000000,-15.000000-14.000000,1.000000 0.000000,-15.000000 0.000000,1.000000 0.000000,27.000000 14.000000,1.000000-1.000000,-15.000000-13.000000,0.000000 0.000000,1.000000 0.000000,-1.000000 0.000000,15.000000 14.000000,-1.000000 0.000000,0.000000-14.000000,1.000000 0.000000,-15.000000 0.000000,1.000000 0.000000,13.000000 0.000000,0.000000 0.000000,0.000000 0.000000,1.000000 0.000000,-15.000000 0.000000,1.000000 0.000000,13.000000 0.000000,0.000000 0.000000,-13.000000 0.000000,-1.000000 0.000000,1.000000-14.000000,-1.000000 0.000000,28.000000 14.000000,0.000000 0.000000,-13.000000 0.000000,-1.000000 0.000000,14.000000-13.000000,0.000000-1.000000,0.000000 14.000000,1.000000 0.000000,12.000000-14.000000,1.000000 0.000000,-13.000000 14.000000,-1.000000 0.000000,0.000000 0.000000,0.000000 0.000000,0.000000-14.000000,0.000000 0.000000,-14.000000 14.000000,1.000000 0.000000,13.000000-13.000000,0.000000-1.000000,0.000000 14.000000,0.000000 0.000000,0.000000-14.000000,1.000000 0.000000,-1.000000 0.000000,0.000000 0.000000,-14.000000 14.000000,0.000000 0.000000,-13.000000 0.000000,-1.000000 0.000000,-13.000000 0.000000,0.000000 0.000000,-1.000000 0.000000,1.000000 0.000000,-14.000000 0.000000,0.000000 0.000000,13.000000 0.000000,1.000000 0.000000,-14.000000 0.000000,0.000000 0.000000,-1.000000 0.000000,1.000000 0.000000,-14.000000 14.000000,0.000000 0.000000,14.000000 0.000000</inkml:trace>
</inkml:ink>
</file>

<file path=ppt/ink/ink80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38:36"/>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28645.000000 22579.000000,'-28.000000'0.000000,"28.000000"-14.000000,0.000000 0.000000,-14.000000 14.000000,0.000000 0.000000,14.000000-14.000000,0.000000 1.000000,14.000000 13.000000,0.000000 0.000000,0.000000-14.000000,0.000000 0.000000,13.000000 14.000000,1.000000 0.000000,13.000000 0.000000,1.000000 0.000000,-1.000000 0.000000,1.000000 0.000000,13.000000 0.000000,0.000000 0.000000,28.000000 0.000000,0.000000 0.000000,28.000000-14.000000,-1.000000 0.000000,15.000000 0.000000,-1.000000 1.000000,15.000000 13.000000,-1.000000 0.000000,14.000000-14.000000,0.000000 0.000000,-14.000000 0.000000,0.000000 0.000000,15.000000 1.000000,-1.000000-1.000000,-14.000000 14.000000,0.000000 0.000000,-27.000000-14.000000,-1.000000 0.000000,1.000000 0.000000,0.000000 0.000000,27.000000 14.000000,0.000000 0.000000,-27.000000-13.000000,-1.000000-1.000000,15.000000 0.000000,-1.000000 0.000000,-13.000000 14.000000,-1.000000 0.000000,-13.000000 0.000000,0.000000 0.000000,13.000000-14.000000,1.000000 0.000000,13.000000 14.000000,1.000000 0.000000,-28.000000 0.000000,-1.000000 0.000000,-26.000000 0.000000,-1.000000 0.000000,0.000000 0.000000,0.000000 0.000000,-28.000000 0.000000,1.000000 0.000000,13.000000 0.000000,0.000000 0.000000,1.000000 0.000000,-1.000000 0.000000,14.000000 0.000000,0.000000 0.000000,-13.000000 14.000000,-1.000000 0.000000,0.000000-14.000000,0.000000 0.000000,-13.000000 14.000000,-1.000000 0.000000,-13.000000-14.000000,0.000000 0.000000,13.000000 0.000000,1.000000 0.000000,-28.000000 0.000000,-1.000000 0.000000,1.000000 14.000000,0.000000-1.000000,0.000000-13.000000,0.000000 0.000000,-1.000000 14.000000,1.000000 0.000000,0.000000 0.000000,0.000000 0.000000,0.000000 0.000000</inkml:trace>
</inkml:ink>
</file>

<file path=ppt/ink/ink80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38:40"/>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11557.000000 24376.000000,'28.000000'0.000000,"-1.000000"0.000000,1.000000 0.000000,-14.000000 0.000000,0.000000 0.000000,13.000000 0.000000,1.000000 0.000000,0.000000 0.000000,-1.000000 0.000000,-13.000000 0.000000,0.000000 0.000000,14.000000 0.000000,-1.000000 0.000000,15.000000 0.000000,-1.000000 0.000000,1.000000 0.000000,-1.000000 0.000000,1.000000 0.000000,-1.000000 0.000000,1.000000 0.000000,-1.000000 0.000000,14.000000 0.000000,1.000000 0.000000,-15.000000 0.000000,1.000000 0.000000,13.000000-14.000000,0.000000 0.000000,0.000000 14.000000,1.000000 0.000000,-15.000000 0.000000,1.000000 0.000000,13.000000-13.000000,0.000000-1.000000,1.000000 14.000000,-1.000000 0.000000,-14.000000 0.000000,1.000000 0.000000,13.000000 0.000000,0.000000 0.000000,1.000000 0.000000,-1.000000 0.000000,0.000000 0.000000,1.000000 0.000000,-1.000000 0.000000,0.000000 0.000000,1.000000 0.000000,-1.000000 0.000000,-14.000000 0.000000,1.000000 0.000000,-1.000000 0.000000,1.000000 0.000000,13.000000 0.000000,0.000000 0.000000,-13.000000 0.000000,-1.000000 0.000000,1.000000-14.000000,-1.000000 0.000000,15.000000 14.000000,-1.000000 0.000000,-14.000000 0.000000,1.000000 0.000000,13.000000 0.000000,0.000000 0.000000,15.000000 0.000000,-1.000000 0.000000,-14.000000 0.000000,0.000000 0.000000,14.000000 0.000000,0.000000 0.000000,-13.000000 0.000000,-1.000000 0.000000,0.000000 0.000000,1.000000 0.000000,-1.000000 0.000000,0.000000 0.000000,1.000000 0.000000,-1.000000 0.000000,0.000000 0.000000,0.000000 0.000000,1.000000 0.000000,-1.000000 0.000000,0.000000 14.000000,1.000000 0.000000,-1.000000-14.000000,0.000000 0.000000,14.000000 0.000000,1.000000 0.000000,-15.000000 0.000000,0.000000 0.000000,0.000000 0.000000,1.000000 0.000000,13.000000 0.000000,0.000000 0.000000,-14.000000 14.000000,1.000000-1.000000,-15.000000-13.000000,1.000000 0.000000,27.000000 0.000000,0.000000 0.000000,0.000000 0.000000,0.000000 0.000000,-14.000000 0.000000,1.000000 0.000000,27.000000 0.000000,0.000000 0.000000,-14.000000 0.000000,0.000000 0.000000,0.000000 0.000000,0.000000 0.000000,-14.000000 0.000000,1.000000 0.000000,-1.000000-13.000000,0.000000-1.000000,1.000000 14.000000,-1.000000 0.000000,0.000000 0.000000,0.000000 0.000000,1.000000 0.000000,-1.000000 0.000000,0.000000 0.000000,1.000000 0.000000,13.000000 0.000000,0.000000 0.000000,-14.000000 0.000000,0.000000 0.000000,1.000000 0.000000,-1.000000 0.000000,14.000000 0.000000,0.000000 0.000000,-27.000000 0.000000,-1.000000 0.000000,-13.000000 0.000000,0.000000 0.000000,13.000000 0.000000,1.000000 0.000000,-15.000000 0.000000,1.000000 0.000000,-1.000000 0.000000,1.000000 0.000000,0.000000 0.000000,-1.000000 0.000000,-13.000000 0.000000,0.000000 0.000000,0.000000 14.000000,0.000000-1.000000,-28.000000 1.000000</inkml:trace>
</inkml:ink>
</file>

<file path=ppt/ink/ink80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38:42"/>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14543.000000 22883.000000,'0.000000'-28.000000,"-14.000000"15.000000,1.000000-1.000000,13.000000 0.000000,0.000000 0.000000,0.000000 0.000000,0.000000 0.000000,-14.000000 14.000000,0.000000 0.000000,14.000000 14.000000,0.000000 0.000000,0.000000 0.000000,0.000000 0.000000,0.000000 0.000000,0.000000-1.000000,-14.000000 1.000000,0.000000 0.000000,14.000000 14.000000,0.000000-1.000000,0.000000-13.000000,0.000000 0.000000,0.000000 14.000000,0.000000-1.000000,0.000000-13.000000,0.000000 0.000000,0.000000 0.000000,0.000000 0.000000,-14.000000-1.000000,1.000000 1.000000,13.000000 0.000000,0.000000 0.000000,0.000000 0.000000,0.000000 0.000000,0.000000-1.000000,0.000000 1.000000,0.000000 0.000000,0.000000 0.000000,13.000000 0.000000,1.000000-1.000000,0.000000 1.000000</inkml:trace>
</inkml:ink>
</file>

<file path=ppt/ink/ink80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38:42"/>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13990.000000 22994.000000,'0.000000'-56.000000,"0.000000"43.000000,0.000000-1.000000,0.000000-14.000000,0.000000 0.000000,14.000000 1.000000,0.000000-1.000000,-14.000000 14.000000,0.000000 0.000000,14.000000-13.000000,0.000000-1.000000,-1.000000 14.000000,1.000000 0.000000,14.000000-13.000000,0.000000-1.000000,-15.000000 14.000000,1.000000 1.000000,14.000000-1.000000,-1.000000 0.000000,15.000000 0.000000,-1.000000 0.000000,-13.000000 0.000000,0.000000 1.000000,13.000000 13.000000,1.000000 0.000000,-1.000000 0.000000,1.000000 0.000000,-1.000000 0.000000,1.000000 0.000000,-1.000000 0.000000,0.000000 0.000000,-13.000000 0.000000,0.000000 0.000000,-1.000000 0.000000,1.000000 0.000000,0.000000 13.000000,-1.000000 1.000000,-13.000000 0.000000,0.000000 0.000000,14.000000-14.000000,-1.000000 0.000000,-13.000000 14.000000,0.000000 0.000000,0.000000 13.000000,0.000000 1.000000,-1.000000-14.000000,1.000000-1.000000,-14.000000 15.000000,0.000000 0.000000,0.000000-1.000000,0.000000 1.000000,0.000000 0.000000,0.000000-1.000000,0.000000 1.000000,0.000000 0.000000,0.000000-1.000000,0.000000 1.000000,-14.000000 13.000000,1.000000 1.000000,13.000000-14.000000,0.000000-1.000000,-14.000000-13.000000,0.000000 0.000000,-14.000000 14.000000,1.000000-1.000000,13.000000-13.000000,0.000000 0.000000,0.000000 13.000000,0.000000 1.000000,1.000000-14.000000,-1.000000 0.000000,-14.000000 0.000000,0.000000-1.000000,15.000000 1.000000,-1.000000 0.000000,0.000000 0.000000,0.000000 0.000000,0.000000 0.000000,0.000000-1.000000,-13.000000-13.000000,-1.000000 0.000000,14.000000 14.000000,1.000000 0.000000,-1.000000-14.000000,0.000000 0.000000,-14.000000 0.000000,1.000000 0.000000,-1.000000 0.000000,0.000000 0.000000,14.000000 0.000000,1.000000 0.000000,-15.000000 0.000000,0.000000 0.000000,1.000000 0.000000,-1.000000 0.000000,0.000000-14.000000,1.000000 0.000000,-1.000000 1.000000,0.000000-1.000000,1.000000 0.000000,-1.000000 0.000000,14.000000 0.000000,1.000000 0.000000,-15.000000-13.000000,0.000000-1.000000,14.000000 0.000000,1.000000 1.000000,-15.000000 13.000000,0.000000 0.000000,14.000000-13.000000,1.000000-1.000000,-1.000000 0.000000,0.000000 1.000000,14.000000-1.000000,0.000000 0.000000,0.000000 1.000000,0.000000-1.000000,0.000000 0.000000,0.000000 1.000000,0.000000-1.000000,0.000000 0.000000,28.000000 1.000000,-1.000000-1.000000,-13.000000 0.000000</inkml:trace>
</inkml:ink>
</file>

<file path=ppt/ink/ink80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38:44"/>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20433.000000 24404.000000,'-28.000000'0.000000,"28.000000"14.000000,0.000000-1.000000,-14.000000-13.000000,0.000000 0.000000,28.000000 0.000000,0.000000 0.000000,0.000000 0.000000,0.000000 0.000000,-1.000000 0.000000,1.000000 0.000000,14.000000 0.000000,0.000000 0.000000,-1.000000 0.000000,1.000000 0.000000,13.000000 0.000000,1.000000 0.000000,-15.000000-13.000000,1.000000-1.000000,27.000000 14.000000,1.000000 0.000000,-15.000000 0.000000,1.000000 0.000000,27.000000-14.000000,0.000000 0.000000,0.000000 14.000000,0.000000 0.000000,14.000000-14.000000,0.000000 0.000000,0.000000 14.000000,0.000000 0.000000,0.000000-13.000000,0.000000-1.000000,0.000000 14.000000,0.000000 0.000000,0.000000 0.000000,0.000000 0.000000,-14.000000-14.000000,0.000000 0.000000,0.000000 14.000000,0.000000 0.000000,14.000000 0.000000,0.000000 0.000000,-14.000000 0.000000,0.000000 0.000000,14.000000 0.000000,0.000000 0.000000,-14.000000 0.000000,0.000000 0.000000,1.000000-14.000000,-1.000000 1.000000,-14.000000 13.000000,0.000000 0.000000,1.000000 0.000000,-1.000000 0.000000,-14.000000 0.000000,1.000000 0.000000,13.000000 0.000000,0.000000 0.000000,1.000000 0.000000,-1.000000 0.000000,14.000000 0.000000,0.000000 0.000000,-13.000000 0.000000,-1.000000 0.000000,14.000000 0.000000,0.000000 0.000000,-14.000000-14.000000,1.000000 0.000000,13.000000 14.000000,0.000000 0.000000,-14.000000 0.000000,1.000000 0.000000,13.000000 0.000000,0.000000 0.000000,-14.000000-14.000000,0.000000 0.000000,15.000000 14.000000,-1.000000 0.000000,-14.000000 0.000000,0.000000 0.000000,14.000000 0.000000,1.000000 0.000000,-1.000000 0.000000,0.000000 0.000000,-14.000000 0.000000,0.000000 0.000000,1.000000 0.000000,-1.000000 0.000000,0.000000 0.000000,1.000000 0.000000,-1.000000 0.000000,0.000000 0.000000,0.000000 0.000000,1.000000 0.000000,-1.000000 0.000000,0.000000 0.000000,-13.000000 0.000000,-1.000000 0.000000,15.000000 0.000000,-1.000000 0.000000,-14.000000 0.000000,1.000000 0.000000,13.000000-14.000000,0.000000 1.000000,-13.000000 13.000000,-1.000000 0.000000,1.000000 0.000000,-1.000000 0.000000,1.000000 0.000000,-1.000000 0.000000,1.000000 0.000000,-1.000000 0.000000,1.000000 0.000000,-1.000000 0.000000,1.000000 0.000000,-1.000000 0.000000,1.000000 0.000000,-1.000000 0.000000,1.000000 0.000000,-1.000000 0.000000,14.000000 0.000000,1.000000 0.000000,-15.000000 0.000000,1.000000 0.000000,13.000000 0.000000,0.000000 0.000000,1.000000 0.000000,-1.000000 0.000000,0.000000 0.000000,0.000000 0.000000,1.000000 0.000000,-1.000000 0.000000,14.000000 0.000000,0.000000 0.000000,-27.000000 0.000000,-1.000000 0.000000,15.000000 0.000000,-1.000000 0.000000,-14.000000 0.000000,1.000000 0.000000,-1.000000 0.000000,1.000000 0.000000,-1.000000 0.000000,1.000000 0.000000,13.000000 0.000000,0.000000 0.000000,1.000000 0.000000,-1.000000 0.000000,0.000000 0.000000,0.000000 0.000000,15.000000 0.000000,-1.000000 0.000000,-14.000000 0.000000,0.000000 0.000000,1.000000 0.000000,-1.000000 0.000000,0.000000 0.000000,0.000000 0.000000,1.000000 0.000000,-1.000000 0.000000,0.000000 0.000000,1.000000 0.000000,-1.000000 0.000000,0.000000 0.000000,1.000000 0.000000,-1.000000 0.000000,0.000000 0.000000,0.000000 0.000000,1.000000 0.000000,-1.000000 0.000000,0.000000 0.000000,1.000000 0.000000,-1.000000 0.000000,0.000000 0.000000,1.000000 0.000000,-1.000000 0.000000,-14.000000 0.000000,1.000000 0.000000,-1.000000 0.000000,1.000000 0.000000,-1.000000 0.000000,1.000000 0.000000,-15.000000 0.000000,1.000000 0.000000,14.000000 0.000000,-1.000000 0.000000,0.000000 0.000000,1.000000 0.000000,-14.000000 0.000000,-1.000000 0.000000,15.000000 0.000000,-1.000000 0.000000,1.000000 13.000000,-1.000000 1.000000,1.000000-14.000000,-1.000000 0.000000,1.000000 0.000000,-1.000000 0.000000,1.000000 0.000000,-1.000000 0.000000,0.000000 0.000000,1.000000 0.000000,-1.000000 0.000000,1.000000 0.000000,-14.000000 0.000000,-1.000000 0.000000,15.000000 14.000000,-1.000000 0.000000,-27.000000-14.000000,0.000000 0.000000,13.000000 0.000000,1.000000 0.000000,-14.000000 0.000000,0.000000 0.000000,0.000000 0.000000,-1.000000 0.000000,1.000000 0.000000,0.000000 0.000000,0.000000 0.000000,0.000000 0.000000,-28.000000 0.000000</inkml:trace>
</inkml:ink>
</file>

<file path=ppt/ink/ink80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38:46"/>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27373.000000 22966.000000,'-28.000000'-28.000000,"14.000000"28.000000,0.000000 0.000000,1.000000-13.000000,-1.000000-1.000000,14.000000 0.000000,0.000000 0.000000,0.000000 0.000000,0.000000 0.000000,0.000000 1.000000,0.000000-1.000000,0.000000 0.000000,0.000000 0.000000,0.000000 0.000000,0.000000 0.000000,14.000000 1.000000,-1.000000-1.000000,1.000000 0.000000,0.000000 0.000000,0.000000 14.000000,0.000000 0.000000,0.000000 0.000000,-1.000000 0.000000,1.000000-14.000000,0.000000 0.000000,0.000000 14.000000,0.000000 0.000000,-1.000000 0.000000,1.000000 0.000000,0.000000 0.000000,0.000000 0.000000,0.000000 14.000000,0.000000 0.000000,13.000000-14.000000,1.000000 0.000000,-14.000000 14.000000,0.000000 0.000000,-1.000000 13.000000,1.000000 1.000000,0.000000-14.000000,0.000000 0.000000,-14.000000 0.000000,0.000000-1.000000,14.000000 1.000000,0.000000 0.000000,-14.000000 0.000000,0.000000 0.000000,13.000000 13.000000,1.000000 1.000000,-14.000000-14.000000,0.000000 0.000000,0.000000-1.000000,0.000000 1.000000,0.000000 0.000000,0.000000 0.000000,-14.000000 0.000000,1.000000 0.000000,13.000000-1.000000,0.000000 1.000000,-14.000000 0.000000,0.000000 0.000000,0.000000-14.000000,0.000000 0.000000,0.000000 14.000000,1.000000 0.000000,-15.000000-1.000000,0.000000 1.000000,14.000000 0.000000,1.000000 0.000000,-1.000000-14.000000,0.000000 0.000000,0.000000 14.000000,0.000000-1.000000,-13.000000-13.000000,-1.000000 0.000000,14.000000 14.000000,0.000000 0.000000,-13.000000-14.000000,-1.000000 0.000000,14.000000 0.000000,0.000000 0.000000,-13.000000 14.000000,-1.000000 0.000000,14.000000-14.000000,0.000000 0.000000,1.000000 0.000000,-1.000000 0.000000,0.000000 14.000000,0.000000-1.000000,0.000000-13.000000,1.000000 0.000000,26.000000 0.000000,1.000000 0.000000,0.000000 0.000000,0.000000 0.000000,0.000000 0.000000,-1.000000 0.000000,1.000000 0.000000,0.000000 0.000000,14.000000-13.000000,-1.000000-1.000000,-13.000000 14.000000,0.000000 0.000000,14.000000 0.000000,-1.000000 0.000000,1.000000 0.000000,0.000000 0.000000,-1.000000 0.000000,1.000000 0.000000,0.000000 0.000000,-1.000000 0.000000,1.000000-14.000000,0.000000 0.000000,-1.000000 14.000000,1.000000 0.000000,0.000000 0.000000,-1.000000 0.000000,-13.000000 0.000000,0.000000 0.000000,13.000000 0.000000,1.000000 0.000000,-14.000000 0.000000,0.000000 0.000000,0.000000 0.000000,-1.000000 0.000000,1.000000 0.000000</inkml:trace>
</inkml:ink>
</file>

<file path=ppt/ink/ink8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55:13"/>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21020.000000 19610.000000,'0.000000'-23.000000,"0.000000"12.000000,0.000000 0.000000,-11.000000 11.000000,-1.000000 0.000000,12.000000 11.000000,0.000000 0.000000,12.000000 0.000000,-1.000000 1.000000,0.000000 10.000000,0.000000 0.000000,-11.000000 0.000000,0.000000 1.000000,11.000000 10.000000,0.000000 0.000000,0.000000-10.000000,0.000000-1.000000,1.000000 11.000000,-1.000000 1.000000,-11.000000-1.000000,0.000000 1.000000,11.000000-1.000000,0.000000 0.000000,-11.000000 12.000000,0.000000-1.000000,11.000000-10.000000,0.000000-1.000000,-11.000000 12.000000,0.000000-1.000000,0.000000-10.000000,0.000000-1.000000,-11.000000 1.000000,0.000000-1.000000,0.000000 0.000000,0.000000 1.000000,0.000000-23.000000,-1.000000 0.000000,-10.000000 11.000000,0.000000 1.000000,11.000000-12.000000,0.000000 0.000000,-12.000000-11.000000,1.000000 0.000000,0.000000 11.000000,0.000000 0.000000,-1.000000-11.000000,1.000000 0.000000,11.000000 0.000000,0.000000 0.000000,0.000000 0.000000,0.000000 0.000000,-12.000000-11.000000,1.000000 0.000000,22.000000 0.000000,0.000000 0.000000,-11.000000-1.000000,0.000000 1.000000,0.000000-11.000000,-1.000000 0.000000,12.000000 11.000000,0.000000-1.000000,0.000000-10.000000,0.000000 0.000000,0.000000 0.000000,0.000000-1.000000,0.000000 12.000000,0.000000 0.000000,12.000000 0.000000,-1.000000 0.000000,0.000000 0.000000,0.000000 0.000000,0.000000-1.000000,0.000000 1.000000,0.000000 0.000000,1.000000 0.000000,10.000000 0.000000,0.000000 0.000000,0.000000 11.000000,1.000000 0.000000,10.000000 0.000000,0.000000 0.000000,-10.000000 0.000000,-1.000000 0.000000,-11.000000-11.000000</inkml:trace>
</inkml:ink>
</file>

<file path=ppt/ink/ink81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38:47"/>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26764.000000 22911.000000,'28.000000'-28.000000,"-14.000000"0.000000,0.000000 1.000000,0.000000 13.000000,-1.000000 0.000000,15.000000 0.000000,0.000000 0.000000,-1.000000 1.000000,1.000000-1.000000,0.000000 0.000000,-1.000000 0.000000,1.000000 0.000000,0.000000 0.000000,27.000000 1.000000,0.000000-1.000000,-13.000000 14.000000,-1.000000 0.000000,-13.000000-14.000000,-1.000000 0.000000,29.000000 14.000000,-1.000000 0.000000,-27.000000 0.000000,-1.000000 0.000000,15.000000 0.000000,-1.000000 0.000000,-13.000000 0.000000,0.000000 0.000000,13.000000 0.000000,1.000000 0.000000,-15.000000 0.000000,1.000000 0.000000,-1.000000 0.000000,1.000000 0.000000,0.000000 14.000000,-1.000000 0.000000,1.000000 0.000000,0.000000-1.000000,-14.000000 1.000000,-1.000000 0.000000,15.000000 0.000000,0.000000 0.000000,-15.000000 0.000000,1.000000-1.000000,0.000000 1.000000,0.000000 0.000000,14.000000 0.000000,-1.000000 0.000000,-13.000000 0.000000,0.000000-1.000000,0.000000 15.000000,0.000000 0.000000,-1.000000-14.000000,1.000000-1.000000,0.000000 1.000000,0.000000 0.000000,0.000000 0.000000,0.000000 0.000000,-14.000000-1.000000,0.000000 1.000000,13.000000 0.000000,1.000000 0.000000,-14.000000 14.000000,0.000000-1.000000,0.000000-13.000000,0.000000 0.000000,0.000000 0.000000,0.000000 0.000000,0.000000-1.000000,0.000000 1.000000,-14.000000 0.000000,1.000000 0.000000,-15.000000 0.000000,0.000000-1.000000,14.000000 1.000000,1.000000 0.000000,-15.000000 0.000000,0.000000 0.000000,1.000000 0.000000,-1.000000-1.000000,0.000000 1.000000,1.000000 0.000000,-1.000000 0.000000,0.000000 0.000000,15.000000 0.000000,-1.000000-1.000000,-28.000000 1.000000,1.000000 0.000000,13.000000 0.000000,0.000000 0.000000,1.000000-1.000000,-1.000000 1.000000,-13.000000 0.000000,-1.000000 0.000000,1.000000-14.000000,-1.000000 0.000000,15.000000 14.000000,-1.000000 0.000000,0.000000-1.000000,1.000000 1.000000,-15.000000-14.000000,1.000000 0.000000,13.000000 0.000000,0.000000 0.000000,1.000000 14.000000,-1.000000 0.000000,0.000000-14.000000,1.000000 0.000000,-15.000000 0.000000,1.000000 0.000000,13.000000-14.000000,1.000000 0.000000,-1.000000 0.000000,0.000000 1.000000,1.000000-1.000000,-1.000000 0.000000,0.000000 0.000000,1.000000 0.000000,13.000000 0.000000,0.000000 1.000000,-14.000000-15.000000,1.000000 0.000000,13.000000 15.000000,0.000000-1.000000,0.000000 0.000000,0.000000 0.000000,-13.000000-14.000000,-1.000000 1.000000,14.000000 13.000000,0.000000 0.000000,14.000000-14.000000,0.000000 1.000000,-13.000000 13.000000,-1.000000 0.000000,14.000000 0.000000,0.000000 1.000000,0.000000-1.000000,0.000000 0.000000,0.000000 0.000000,0.000000 0.000000,0.000000 0.000000,0.000000 1.000000,14.000000-1.000000,-1.000000 0.000000,1.000000-14.000000,0.000000 1.000000,14.000000 13.000000,-1.000000 0.000000,-13.000000-14.000000,0.000000 1.000000,14.000000 13.000000,-1.000000 0.000000,1.000000 0.000000,0.000000 0.000000,-1.000000 1.000000,1.000000-1.000000,0.000000 0.000000</inkml:trace>
</inkml:ink>
</file>

<file path=ppt/ink/ink81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38:48"/>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33096.000000 24431.000000,'28.000000'0.000000,"-14.000000"0.000000,0.000000 0.000000,-1.000000 0.000000,1.000000 0.000000,14.000000 0.000000,-1.000000 0.000000,1.000000 0.000000,0.000000 0.000000,-1.000000-13.000000,1.000000-1.000000,0.000000 14.000000,-1.000000 0.000000,1.000000 0.000000,0.000000 0.000000,13.000000-14.000000,1.000000 0.000000,-15.000000 14.000000,1.000000 0.000000,13.000000 0.000000,1.000000 0.000000,-1.000000 0.000000,1.000000 0.000000,-1.000000 0.000000,1.000000 0.000000,27.000000 0.000000,0.000000 0.000000,0.000000-14.000000,0.000000 0.000000,14.000000 14.000000,0.000000 0.000000,14.000000 0.000000,0.000000 0.000000,-14.000000 0.000000,0.000000 0.000000,0.000000 0.000000,-1.000000 0.000000,15.000000 0.000000,0.000000 0.000000,0.000000 0.000000,0.000000 0.000000,-1.000000 0.000000,1.000000 0.000000,0.000000 0.000000,0.000000 0.000000,-14.000000 0.000000,0.000000 0.000000,0.000000 0.000000,-1.000000 0.000000,1.000000 0.000000,0.000000 0.000000,0.000000 0.000000,0.000000 0.000000,14.000000 0.000000,0.000000 0.000000,0.000000 0.000000,-1.000000 0.000000,-13.000000 0.000000,0.000000 0.000000,-14.000000 0.000000,1.000000 0.000000,-15.000000 0.000000,0.000000 0.000000,14.000000 0.000000,0.000000 0.000000,-13.000000 0.000000,-1.000000 0.000000,0.000000 0.000000,1.000000 0.000000,13.000000 0.000000,0.000000 0.000000,0.000000 0.000000,0.000000 0.000000,0.000000 0.000000,0.000000 0.000000,0.000000-13.000000,1.000000-1.000000,-1.000000 14.000000,0.000000 0.000000,0.000000 0.000000,0.000000 0.000000,0.000000 0.000000,0.000000 0.000000,-13.000000 0.000000,-1.000000 0.000000,0.000000 0.000000,0.000000 0.000000,1.000000 0.000000,-1.000000 0.000000,0.000000 0.000000,1.000000 0.000000,-15.000000 0.000000,1.000000 0.000000,13.000000 0.000000,0.000000 0.000000,1.000000 0.000000,-1.000000 0.000000,0.000000 0.000000,0.000000 0.000000,1.000000 0.000000,-1.000000 0.000000,-13.000000 0.000000,-1.000000 0.000000,14.000000 0.000000,1.000000 0.000000,-1.000000 0.000000,0.000000 0.000000,0.000000 0.000000,1.000000 0.000000,-15.000000 0.000000,1.000000 0.000000,27.000000 0.000000,0.000000 0.000000,-28.000000 0.000000,1.000000 0.000000,13.000000 0.000000,1.000000 0.000000,-1.000000 0.000000,0.000000 0.000000,0.000000 0.000000,1.000000 0.000000,-15.000000 0.000000,1.000000 0.000000,-1.000000 0.000000,1.000000 0.000000,-1.000000 0.000000,1.000000 0.000000,-1.000000 0.000000,1.000000 0.000000,-1.000000 0.000000,0.000000 0.000000,15.000000 0.000000,-1.000000 0.000000,0.000000 0.000000,1.000000 0.000000,-15.000000 0.000000,1.000000 0.000000,13.000000 0.000000,0.000000 0.000000,1.000000 0.000000,-1.000000 0.000000,0.000000 0.000000,0.000000 0.000000,1.000000 0.000000,-1.000000 0.000000,0.000000 0.000000,1.000000 0.000000,-15.000000 0.000000,1.000000 0.000000,-1.000000 14.000000,1.000000-1.000000,-1.000000-13.000000,0.000000 0.000000,1.000000 14.000000,-1.000000 0.000000,-13.000000-14.000000,0.000000 0.000000,13.000000 0.000000,1.000000 0.000000,-1.000000 14.000000,1.000000 0.000000,-15.000000-14.000000,1.000000 0.000000,27.000000 0.000000,1.000000 0.000000,-29.000000 0.000000,1.000000 0.000000,13.000000 14.000000,1.000000-1.000000,-15.000000-13.000000,1.000000 0.000000,0.000000 0.000000,-1.000000 0.000000,1.000000 0.000000,0.000000 0.000000,-1.000000 14.000000,1.000000 0.000000,-14.000000-14.000000,0.000000 0.000000,13.000000 0.000000,1.000000 0.000000,-14.000000 0.000000,0.000000 0.000000,-1.000000 0.000000,1.000000 0.000000,0.000000 0.000000,0.000000 0.000000,0.000000 0.000000,0.000000 0.000000,-1.000000 0.000000,1.000000 0.000000,-28.000000 0.000000,1.000000 0.000000,-15.000000 0.000000</inkml:trace>
</inkml:ink>
</file>

<file path=ppt/ink/ink81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38:49"/>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37714.000000 22551.000000,'0.000000'-27.000000,"0.000000"13.000000,0.000000 0.000000,0.000000 0.000000,0.000000 0.000000,14.000000 14.000000,-1.000000 0.000000,1.000000-14.000000,0.000000 1.000000,14.000000 13.000000,-1.000000 0.000000,1.000000 0.000000,0.000000 0.000000,-1.000000 13.000000,1.000000 1.000000,13.000000-14.000000,1.000000 0.000000,-14.000000 14.000000,-1.000000 0.000000,15.000000 14.000000,-1.000000-1.000000,-13.000000-13.000000,-1.000000 0.000000,-13.000000 14.000000,0.000000-1.000000,-14.000000-13.000000,0.000000 0.000000,0.000000 13.000000,0.000000 1.000000,0.000000-14.000000,0.000000 0.000000,-28.000000 0.000000,1.000000-1.000000,-1.000000 15.000000,0.000000 0.000000,1.000000-28.000000,-1.000000 0.000000,1.000000 14.000000,-1.000000-1.000000,0.000000 1.000000,1.000000 0.000000,-1.000000-14.000000,0.000000 0.000000,14.000000 0.000000,1.000000 0.000000,-1.000000 0.000000,0.000000 0.000000,0.000000 0.000000,0.000000 0.000000,28.000000 0.000000,0.000000 0.000000,0.000000 0.000000,0.000000 0.000000,13.000000 0.000000,1.000000 0.000000,0.000000 0.000000,-1.000000 0.000000,1.000000 0.000000,0.000000 0.000000,-1.000000 0.000000,1.000000 0.000000,-1.000000 14.000000,1.000000 0.000000,0.000000-14.000000,-1.000000 0.000000,-13.000000 27.000000,0.000000 1.000000,14.000000-28.000000,-1.000000 0.000000,-13.000000 28.000000,0.000000-1.000000,-14.000000-13.000000,0.000000 0.000000,0.000000 0.000000,0.000000 0.000000,-14.000000-1.000000,0.000000 1.000000,-13.000000 0.000000,-1.000000 0.000000,0.000000 0.000000,1.000000 0.000000,-1.000000-14.000000,0.000000 0.000000,-13.000000 0.000000,0.000000 0.000000,13.000000 13.000000,0.000000 1.000000,1.000000-14.000000,-1.000000 0.000000,14.000000 14.000000,0.000000 0.000000,-13.000000-14.000000</inkml:trace>
</inkml:ink>
</file>

<file path=ppt/ink/ink81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38:50"/>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37299.000000 22413.000000,'83.000000'-28.000000,"-42.000000"15.000000,1.000000-1.000000,-1.000000 14.000000,1.000000 0.000000,-1.000000-14.000000,1.000000 0.000000,13.000000 14.000000,0.000000 0.000000,-13.000000 0.000000,-1.000000 0.000000,1.000000 0.000000,-1.000000 0.000000,1.000000 0.000000,-1.000000 0.000000,1.000000 0.000000,-1.000000 0.000000,-13.000000 14.000000,-1.000000 0.000000,1.000000 0.000000,0.000000-1.000000,13.000000 1.000000,1.000000 0.000000,-15.000000 14.000000,1.000000-1.000000,0.000000-13.000000,-1.000000 0.000000,15.000000 14.000000,-1.000000-1.000000,-13.000000 1.000000,0.000000 0.000000,-1.000000-1.000000,1.000000 1.000000,-1.000000-1.000000,1.000000 1.000000,0.000000 0.000000,-1.000000-1.000000,1.000000 1.000000,0.000000 0.000000,-14.000000-1.000000,-1.000000 1.000000,1.000000 0.000000,0.000000-1.000000,-14.000000-13.000000,0.000000 0.000000,0.000000 14.000000,0.000000-1.000000,0.000000-13.000000,0.000000 0.000000,0.000000 0.000000,0.000000 0.000000,-14.000000-1.000000,0.000000 1.000000,-13.000000 0.000000,-1.000000 0.000000,14.000000 0.000000,0.000000 0.000000,-13.000000-1.000000,-1.000000 1.000000,0.000000 0.000000,1.000000 0.000000,-1.000000 0.000000,1.000000-1.000000,-15.000000 1.000000,1.000000 0.000000,13.000000-14.000000,0.000000 0.000000,-13.000000 14.000000,-1.000000 0.000000,15.000000 0.000000,-1.000000-1.000000,-13.000000-13.000000,-1.000000 0.000000,14.000000 14.000000,1.000000 0.000000,-15.000000-14.000000,1.000000 0.000000,13.000000 0.000000,1.000000 0.000000,-1.000000 0.000000,0.000000 0.000000,-13.000000 0.000000,-1.000000 0.000000,15.000000 0.000000,-1.000000 0.000000,-13.000000 0.000000,-1.000000 0.000000,14.000000 0.000000,1.000000 0.000000,-1.000000-14.000000,0.000000 0.000000,1.000000 1.000000,-1.000000-1.000000,1.000000 0.000000,-1.000000 0.000000,0.000000 0.000000,1.000000 0.000000,13.000000 1.000000,0.000000-1.000000,0.000000 0.000000,0.000000 0.000000,0.000000-13.000000,1.000000-1.000000,-1.000000 0.000000,0.000000 1.000000,14.000000-1.000000,0.000000 0.000000,0.000000 1.000000,0.000000-1.000000,0.000000 0.000000,0.000000 1.000000,0.000000-15.000000,0.000000 1.000000,0.000000 13.000000,0.000000 0.000000,14.000000-13.000000,0.000000-1.000000,-1.000000 15.000000,1.000000-1.000000,0.000000 14.000000,0.000000 1.000000,0.000000-15.000000,0.000000 0.000000,13.000000 14.000000</inkml:trace>
</inkml:ink>
</file>

<file path=ppt/ink/ink81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38:53"/>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2543.000000 26118.000000,'0.000000'28.000000,"0.000000"-14.000000,0.000000-1.000000,14.000000-13.000000,0.000000 0.000000,0.000000 0.000000,0.000000 0.000000,-1.000000 0.000000,1.000000 0.000000,14.000000 0.000000,0.000000 0.000000,-1.000000 0.000000,1.000000 0.000000,-1.000000 0.000000,1.000000 0.000000,14.000000 0.000000,-1.000000 0.000000,1.000000-13.000000,-1.000000-1.000000,0.000000 14.000000,1.000000 0.000000,-1.000000 0.000000,1.000000 0.000000,-1.000000-14.000000,1.000000 0.000000,13.000000 14.000000,0.000000 0.000000,1.000000 0.000000,-1.000000 0.000000,0.000000-14.000000,1.000000 0.000000,-1.000000 14.000000,0.000000 0.000000,1.000000-13.000000,-1.000000-1.000000,14.000000 14.000000,0.000000 0.000000,14.000000 0.000000,0.000000 0.000000,-14.000000-14.000000,0.000000 0.000000,0.000000 14.000000,1.000000 0.000000,-1.000000 0.000000,0.000000 0.000000,-14.000000 0.000000,0.000000 0.000000,1.000000 0.000000,-1.000000 0.000000,0.000000 0.000000,1.000000 0.000000,-15.000000 0.000000,0.000000 0.000000,15.000000-14.000000,-1.000000 0.000000,-13.000000 14.000000,-1.000000 0.000000,14.000000 0.000000,1.000000 0.000000,-1.000000 0.000000,0.000000 0.000000,-13.000000 0.000000,-1.000000 0.000000,1.000000 0.000000,-1.000000 0.000000,1.000000 0.000000,-1.000000 0.000000,1.000000 0.000000,-1.000000 0.000000,1.000000 0.000000,-1.000000 0.000000,14.000000 0.000000,1.000000 0.000000,-15.000000 0.000000,1.000000 0.000000,-1.000000 0.000000,0.000000 0.000000,1.000000 0.000000,-1.000000 0.000000,1.000000-13.000000,-1.000000-1.000000,1.000000 14.000000,-1.000000 0.000000,-13.000000 0.000000,0.000000 0.000000,13.000000 0.000000,1.000000 0.000000,-15.000000-14.000000,1.000000 0.000000,0.000000 14.000000,-1.000000 0.000000,-13.000000 0.000000,0.000000 0.000000,13.000000 0.000000,1.000000 0.000000,-14.000000 0.000000,0.000000 0.000000,-28.000000 0.000000</inkml:trace>
</inkml:ink>
</file>

<file path=ppt/ink/ink81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38:54"/>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5115.000000 24376.000000,'0.000000'-28.000000,"0.000000"15.000000,0.000000-1.000000,0.000000 41.000000,0.000000 1.000000,14.000000-14.000000,-1.000000 0.000000,1.000000 0.000000,0.000000-1.000000,-14.000000 15.000000,0.000000 0.000000,0.000000-1.000000,0.000000 1.000000,14.000000-14.000000,0.000000 0.000000,-1.000000 13.000000,1.000000 1.000000,-14.000000-14.000000,0.000000 0.000000,14.000000 13.000000,0.000000 1.000000,-14.000000-14.000000,0.000000 0.000000,14.000000-1.000000,0.000000 1.000000,-14.000000 14.000000,0.000000 0.000000,13.000000-15.000000,1.000000 1.000000,-14.000000 0.000000,0.000000 0.000000,14.000000 0.000000,0.000000-1.000000,0.000000-13.000000,0.000000 0.000000,-14.000000 14.000000,0.000000 0.000000,13.000000-14.000000,1.000000 0.000000,-14.000000 14.000000</inkml:trace>
</inkml:ink>
</file>

<file path=ppt/ink/ink81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38:55"/>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5502.000000 24625.000000,'-28.000000'0.000000,"14.000000"-14.000000,0.000000 0.000000,1.000000 14.000000,-1.000000 0.000000,0.000000 0.000000,0.000000 0.000000,0.000000 0.000000,1.000000 0.000000,-1.000000 0.000000,0.000000 0.000000,0.000000 0.000000,0.000000 0.000000,0.000000 14.000000,1.000000 0.000000,-15.000000-14.000000,0.000000 0.000000,14.000000 14.000000,1.000000 0.000000,-1.000000-14.000000,0.000000 0.000000,-14.000000 0.000000,1.000000 0.000000,13.000000 13.000000,0.000000 1.000000,0.000000-14.000000,0.000000 0.000000,1.000000 0.000000,-1.000000 0.000000,0.000000 0.000000,0.000000 0.000000,0.000000 0.000000,0.000000 0.000000,1.000000 0.000000,-1.000000 0.000000,0.000000-14.000000,0.000000 1.000000,0.000000-1.000000,0.000000 0.000000,14.000000 0.000000,0.000000 0.000000,-13.000000 0.000000,-1.000000 1.000000,14.000000-1.000000,0.000000 0.000000,0.000000 0.000000</inkml:trace>
</inkml:ink>
</file>

<file path=ppt/ink/ink81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38:56"/>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4672.000000 24708.000000,'-27.000000'-28.000000,"27.000000"14.000000,0.000000 1.000000,-14.000000 13.000000,0.000000 0.000000,14.000000-14.000000,0.000000 0.000000,0.000000 0.000000,0.000000 0.000000,0.000000 0.000000,0.000000 1.000000,0.000000-15.000000,0.000000 0.000000,0.000000 15.000000,0.000000-1.000000,0.000000 0.000000,0.000000 0.000000,0.000000-14.000000,0.000000 1.000000,0.000000-1.000000,0.000000 0.000000,28.000000 15.000000,-1.000000-1.000000,-13.000000-14.000000,0.000000 1.000000,14.000000-1.000000,-1.000000 0.000000,1.000000 14.000000,0.000000 1.000000,-1.000000-15.000000,1.000000 0.000000,27.000000 14.000000,0.000000 1.000000,-13.000000-1.000000,-1.000000 0.000000,1.000000 0.000000,-1.000000 0.000000,15.000000 14.000000,-1.000000 0.000000,-27.000000 0.000000,-1.000000 0.000000,15.000000 14.000000,-1.000000 0.000000,-13.000000 14.000000,-1.000000-1.000000,1.000000-13.000000,0.000000 0.000000,-14.000000 14.000000,-1.000000-1.000000,15.000000 1.000000,0.000000 0.000000,-14.000000-1.000000,-1.000000 1.000000,1.000000-1.000000,0.000000 1.000000,14.000000-14.000000,-1.000000 0.000000,-13.000000 13.000000,0.000000 1.000000,0.000000-14.000000,0.000000 0.000000,-1.000000 13.000000,1.000000 1.000000,-14.000000-14.000000,0.000000 0.000000,14.000000-1.000000,0.000000 1.000000,-14.000000 0.000000,0.000000 0.000000,0.000000 0.000000,0.000000 0.000000,0.000000-1.000000,0.000000 1.000000,0.000000 0.000000,0.000000 0.000000,0.000000 0.000000,0.000000 0.000000,0.000000-1.000000,0.000000 1.000000,0.000000 0.000000,0.000000 0.000000,-14.000000 0.000000,0.000000 0.000000,0.000000-1.000000,1.000000 1.000000,-15.000000-14.000000,0.000000 0.000000,1.000000 14.000000,-1.000000 0.000000,0.000000 0.000000,1.000000-1.000000,-1.000000 1.000000,0.000000 0.000000,1.000000 0.000000,-1.000000 0.000000,-13.000000 0.000000,-1.000000-1.000000,15.000000 1.000000,-1.000000 0.000000,0.000000 0.000000,1.000000 0.000000,-15.000000 0.000000,1.000000-1.000000,-1.000000-13.000000,1.000000 0.000000,13.000000 14.000000,0.000000 0.000000,-13.000000-14.000000,-1.000000 0.000000,15.000000 0.000000,-1.000000 0.000000,0.000000 0.000000,1.000000 0.000000,-1.000000 0.000000,1.000000 0.000000,-1.000000 0.000000,0.000000 0.000000,1.000000 0.000000,-1.000000 0.000000,14.000000-14.000000,0.000000 0.000000,-13.000000-13.000000,-1.000000-1.000000,14.000000 14.000000,0.000000 0.000000,1.000000 1.000000,-1.000000-1.000000,0.000000-14.000000,0.000000 0.000000,0.000000 1.000000,0.000000-1.000000,1.000000 1.000000,-1.000000-1.000000,0.000000 14.000000,0.000000 0.000000,0.000000-13.000000,0.000000-1.000000,1.000000 14.000000,-1.000000 0.000000,14.000000-13.000000,0.000000-1.000000,0.000000 14.000000,0.000000 0.000000,0.000000 0.000000,0.000000 1.000000,0.000000-1.000000,0.000000 0.000000,14.000000 14.000000,-1.000000 0.000000,1.000000 0.000000,0.000000 0.000000,0.000000-14.000000</inkml:trace>
</inkml:ink>
</file>

<file path=ppt/ink/ink81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38:58"/>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12359.000000 26422.000000,'28.000000'0.000000,"-15.000000"0.000000,1.000000 0.000000,-14.000000-14.000000,0.000000 1.000000,14.000000-1.000000,0.000000 0.000000,0.000000 14.000000,0.000000 0.000000,-14.000000-14.000000,0.000000 0.000000,0.000000 0.000000,0.000000 1.000000,-14.000000 13.000000,0.000000 0.000000,-28.000000 0.000000,1.000000 0.000000,-14.000000 0.000000,-1.000000 0.000000,-27.000000 0.000000,0.000000 0.000000,-27.000000 0.000000,-1.000000 0.000000,-13.000000 0.000000,-1.000000 0.000000,-41.000000 0.000000,1.000000 0.000000,-15.000000 13.000000,0.000000 1.000000,0.000000 0.000000,1.000000 0.000000,-15.000000 14.000000,1.000000-1.000000,41.000000 1.000000,-1.000000-1.000000,-12.000000 1.000000,-1.000000 0.000000,27.000000-14.000000,1.000000-1.000000,55.000000 15.000000,0.000000 0.000000,14.000000-14.000000,0.000000-1.000000,28.000000-13.000000,-1.000000 0.000000,28.000000 14.000000,0.000000 0.000000,1.000000-14.000000,-1.000000 0.000000,28.000000 0.000000,-1.000000 0.000000,15.000000 0.000000,0.000000 0.000000,-1.000000-14.000000,1.000000 0.000000,13.000000 14.000000,1.000000 0.000000,-14.000000 0.000000,-1.000000 0.000000,1.000000-13.000000</inkml:trace>
</inkml:ink>
</file>

<file path=ppt/ink/ink81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38:58"/>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12221.000000 26643.000000,'27.000000'0.000000,"-13.000000"0.000000,0.000000 0.000000,-14.000000-13.000000,0.000000-1.000000,14.000000 14.000000,0.000000 0.000000,-1.000000 0.000000,1.000000 0.000000,-28.000000-14.000000,1.000000 0.000000,-1.000000 14.000000,0.000000 0.000000,-28.000000 0.000000,1.000000 0.000000,-14.000000 0.000000,-1.000000 0.000000,1.000000 14.000000,0.000000 0.000000,-28.000000-14.000000,0.000000 0.000000,-14.000000 14.000000,0.000000-1.000000,1.000000 1.000000,-1.000000 0.000000,-28.000000 0.000000,1.000000 0.000000,-28.000000 0.000000,0.000000-1.000000,0.000000 15.000000,0.000000 0.000000,0.000000-15.000000,0.000000 1.000000,-14.000000 0.000000,0.000000 0.000000,27.000000 0.000000,1.000000 0.000000,28.000000-1.000000,-1.000000 1.000000,14.000000-14.000000,1.000000 0.000000,54.000000 14.000000,1.000000 0.000000,-1.000000-14.000000,1.000000 0.000000,13.000000 0.000000,0.000000 0.000000,1.000000 0.000000,-1.000000 0.000000,0.000000 0.000000,1.000000 0.000000,13.000000 0.000000,0.000000 0.000000,0.000000 0.000000,0.000000 0.000000,1.000000 0.000000,-1.000000 0.000000,28.000000 14.000000,-1.000000 0.000000,1.000000-14.000000,0.000000 0.000000,0.000000 13.000000</inkml:trace>
</inkml:ink>
</file>

<file path=ppt/ink/ink8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55:16"/>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3161.000000 27737.000000,'23.000000'-22.000000,"-23.000000"11.000000,0.000000 0.000000,11.000000-1.000000,0.000000 1.000000,0.000000 0.000000,0.000000 0.000000,-11.000000 0.000000,0.000000 0.000000,-22.000000 11.000000,0.000000 0.000000,-1.000000 11.000000,1.000000 0.000000,-11.000000 11.000000,-1.000000 1.000000,1.000000 10.000000,0.000000 0.000000,-1.000000 1.000000,1.000000-1.000000,-12.000000 12.000000,1.000000-1.000000,10.000000 12.000000,1.000000 0.000000,-12.000000-1.000000,1.000000 1.000000,-1.000000 11.000000,1.000000-1.000000,-12.000000 1.000000,0.000000 0.000000,1.000000-11.000000,-1.000000-1.000000,12.000000 1.000000,-1.000000 0.000000,-11.000000 11.000000,1.000000-1.000000,21.000000 1.000000,1.000000 0.000000,-1.000000 0.000000,1.000000 0.000000,11.000000-1.000000,0.000000 1.000000,10.000000-22.000000,1.000000-1.000000,0.000000 1.000000,0.000000-1.000000,0.000000 1.000000,0.000000-1.000000,11.000000 1.000000,0.000000-1.000000,-11.000000 12.000000,-1.000000 0.000000,12.000000 11.000000,0.000000-1.000000,0.000000-10.000000,0.000000 0.000000,0.000000-1.000000,0.000000 1.000000,12.000000 11.000000,-1.000000 0.000000,0.000000-34.000000,0.000000 0.000000,11.000000 1.000000,1.000000-1.000000,-1.000000 1.000000,0.000000-1.000000,-11.000000-11.000000,0.000000 1.000000,12.000000-1.000000,-1.000000 0.000000,0.000000 0.000000,0.000000 1.000000,12.000000-1.000000,-1.000000 0.000000,-11.000000-11.000000,1.000000 0.000000,-1.000000 1.000000,0.000000-1.000000,12.000000 0.000000,-1.000000 0.000000,-11.000000-11.000000,1.000000 0.000000,-1.000000 0.000000,0.000000 0.000000,-11.000000 11.000000,0.000000 0.000000,1.000000-11.000000,-1.000000 0.000000,0.000000 11.000000</inkml:trace>
</inkml:ink>
</file>

<file path=ppt/ink/ink82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39:01"/>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22617.000000 26256.000000,'-28.000000'0.000000,"14.000000"14.000000,1.000000 0.000000,-1.000000-14.000000,0.000000 0.000000,0.000000 0.000000,0.000000 0.000000,1.000000 0.000000,-1.000000 0.000000,0.000000 0.000000,0.000000 0.000000,28.000000-14.000000,0.000000 0.000000,13.000000 14.000000,1.000000 0.000000,0.000000 0.000000,-1.000000 0.000000,15.000000-14.000000,-1.000000 1.000000,1.000000 13.000000,-1.000000 0.000000,15.000000-14.000000,-1.000000 0.000000,14.000000 0.000000,0.000000 0.000000,28.000000 1.000000,0.000000-1.000000,-1.000000 14.000000,1.000000 0.000000,41.000000-14.000000,1.000000 0.000000,-1.000000 14.000000,0.000000 0.000000,-13.000000-14.000000,-1.000000 0.000000,-13.000000 14.000000,-1.000000 0.000000,15.000000 0.000000,-1.000000 0.000000,-27.000000 0.000000,0.000000 0.000000,-1.000000 0.000000,1.000000 0.000000,-14.000000 0.000000,0.000000 0.000000,-14.000000 0.000000,0.000000 0.000000,-13.000000 0.000000,-1.000000 0.000000,0.000000 0.000000,0.000000 0.000000,1.000000 0.000000,-1.000000 0.000000,0.000000 0.000000,1.000000 0.000000,-1.000000 0.000000,0.000000 0.000000,-13.000000 0.000000,-1.000000 0.000000,1.000000 0.000000,-1.000000 0.000000,-13.000000 0.000000,-1.000000 0.000000,1.000000 0.000000,0.000000 0.000000,-14.000000 14.000000,-1.000000 0.000000,15.000000-14.000000,0.000000 0.000000,-14.000000 0.000000,-1.000000 0.000000,1.000000 0.000000,0.000000 0.000000,-14.000000 14.000000,0.000000 0.000000,-14.000000-14.000000,0.000000 0.000000,1.000000 0.000000,-1.000000 0.000000,14.000000 14.000000,0.000000-1.000000,-14.000000 1.000000</inkml:trace>
</inkml:ink>
</file>

<file path=ppt/ink/ink82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39:04"/>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28258.000000 26505.000000,'-28.000000'0.000000,"28.000000"-14.000000,0.000000 0.000000,0.000000 1.000000,0.000000-1.000000,14.000000 14.000000,0.000000 0.000000,-1.000000 0.000000,1.000000 0.000000,0.000000-14.000000,0.000000 0.000000,0.000000 14.000000,-1.000000 0.000000,1.000000 0.000000,0.000000 0.000000,14.000000 0.000000,-1.000000 0.000000,1.000000-14.000000,0.000000 1.000000,13.000000 13.000000,1.000000 0.000000,-15.000000-14.000000,1.000000 0.000000,27.000000 14.000000,1.000000 0.000000,13.000000-14.000000,0.000000 0.000000,0.000000 14.000000,0.000000 0.000000,28.000000-14.000000,0.000000 1.000000,13.000000-1.000000,1.000000 0.000000,-1.000000 14.000000,1.000000 0.000000,13.000000-14.000000,1.000000 0.000000,-15.000000 14.000000,1.000000 0.000000,-14.000000 0.000000,0.000000 0.000000,27.000000 0.000000,0.000000 0.000000,-13.000000 0.000000,0.000000 0.000000,-15.000000 0.000000,1.000000 0.000000,0.000000 0.000000,0.000000 0.000000,-14.000000 0.000000,0.000000 0.000000,-14.000000 0.000000,0.000000 0.000000,14.000000 0.000000,0.000000 0.000000,-14.000000 0.000000,0.000000 0.000000,14.000000 0.000000,0.000000 0.000000,0.000000 0.000000,0.000000 0.000000,-28.000000 0.000000,0.000000 0.000000,1.000000-14.000000,-1.000000 1.000000,0.000000 13.000000,1.000000 0.000000,-15.000000 0.000000,1.000000 0.000000,-1.000000 0.000000,1.000000 0.000000,13.000000-14.000000,0.000000 0.000000,-13.000000 14.000000,-1.000000 0.000000,14.000000 0.000000,1.000000 0.000000,-1.000000 0.000000,0.000000 0.000000,1.000000-14.000000,-1.000000 0.000000,-14.000000 14.000000,1.000000 0.000000,13.000000 0.000000,0.000000 0.000000,-13.000000-13.000000,-1.000000-1.000000,15.000000 14.000000,-1.000000 0.000000,-14.000000-14.000000,1.000000 0.000000,-1.000000 14.000000,1.000000 0.000000,-1.000000-14.000000,1.000000 0.000000,13.000000 14.000000,0.000000 0.000000,1.000000 0.000000,-1.000000 0.000000,0.000000-13.000000,1.000000-1.000000,-1.000000 14.000000,0.000000 0.000000,14.000000 0.000000,0.000000 0.000000,-13.000000-14.000000,-1.000000 0.000000,0.000000 14.000000,1.000000 0.000000,-1.000000 0.000000,0.000000 0.000000,-13.000000 0.000000,-1.000000 0.000000,14.000000 0.000000,1.000000 0.000000,-15.000000 0.000000,1.000000 0.000000,-1.000000-14.000000,1.000000 0.000000,-1.000000 14.000000,1.000000 0.000000,13.000000 0.000000,0.000000 0.000000,1.000000 0.000000,-1.000000 0.000000,0.000000 0.000000,0.000000 0.000000,-13.000000-13.000000,-1.000000-1.000000,15.000000 14.000000,-1.000000 0.000000,-14.000000 0.000000,1.000000 0.000000,13.000000 0.000000,1.000000 0.000000,-1.000000 0.000000,0.000000 0.000000,0.000000 0.000000,1.000000 0.000000,-15.000000 0.000000,1.000000 0.000000,13.000000 0.000000,0.000000 0.000000,14.000000 0.000000,1.000000 0.000000,-15.000000 0.000000,0.000000 0.000000,0.000000 0.000000,1.000000 0.000000,-1.000000 0.000000,0.000000 0.000000,-13.000000 0.000000,-1.000000 0.000000,15.000000 0.000000,-1.000000 0.000000,-14.000000 0.000000,1.000000 0.000000,-1.000000 0.000000,1.000000 0.000000,-1.000000 14.000000,1.000000-1.000000,13.000000-13.000000,0.000000 0.000000,-13.000000 0.000000,-1.000000 0.000000,15.000000 0.000000,-1.000000 0.000000,0.000000 0.000000,0.000000 0.000000,1.000000 14.000000,-1.000000 0.000000,14.000000-14.000000,0.000000 0.000000,-27.000000 0.000000,-1.000000 0.000000,1.000000 0.000000,-1.000000 0.000000,1.000000 0.000000,-1.000000 0.000000,-27.000000 0.000000,0.000000 0.000000,0.000000 0.000000,-1.000000 0.000000,1.000000 0.000000,0.000000 0.000000,0.000000 0.000000,0.000000 0.000000,0.000000 0.000000,-1.000000 0.000000,-26.000000 0.000000,-1.000000 0.000000,0.000000 0.000000,0.000000 0.000000,0.000000 0.000000,0.000000 0.000000,-13.000000 0.000000,-1.000000 0.000000,-13.000000 0.000000,-1.000000 0.000000,15.000000 0.000000,-1.000000 0.000000,-27.000000 0.000000,-1.000000 0.000000,15.000000 0.000000,-1.000000 0.000000,-13.000000 0.000000,0.000000 0.000000,-14.000000 14.000000,0.000000 0.000000,-1.000000-14.000000,1.000000 0.000000,0.000000 0.000000,0.000000 0.000000,0.000000 0.000000,0.000000 0.000000,0.000000 0.000000,0.000000 0.000000,-1.000000 0.000000,1.000000 0.000000,0.000000 0.000000,0.000000 0.000000,0.000000 0.000000,0.000000 0.000000,0.000000 14.000000,0.000000-1.000000,-14.000000-13.000000,0.000000 0.000000,13.000000 0.000000,1.000000 0.000000,14.000000 0.000000,0.000000 0.000000,-14.000000 0.000000,0.000000 0.000000,13.000000 0.000000,1.000000 0.000000,0.000000 14.000000,-1.000000 0.000000,-13.000000-14.000000,0.000000 0.000000,14.000000 0.000000,-1.000000 0.000000,-13.000000 0.000000,0.000000 0.000000,0.000000 0.000000,0.000000 0.000000,14.000000 0.000000,-1.000000 0.000000,-13.000000 0.000000,0.000000 0.000000,0.000000 0.000000,0.000000 0.000000,14.000000 0.000000,-1.000000 0.000000,1.000000 0.000000,0.000000 0.000000,-14.000000 14.000000,-1.000000 0.000000,29.000000-14.000000,-1.000000 0.000000,1.000000 0.000000,0.000000 0.000000,-15.000000 0.000000,1.000000 0.000000,13.000000 0.000000,1.000000 0.000000,0.000000 0.000000,-1.000000 0.000000,1.000000 0.000000,-1.000000 0.000000,1.000000 0.000000,-1.000000 0.000000,14.000000 14.000000,1.000000-1.000000,-15.000000-13.000000,1.000000 0.000000,-1.000000 0.000000,1.000000 0.000000,13.000000 0.000000,1.000000 0.000000,-15.000000 0.000000,1.000000 0.000000,13.000000 14.000000,0.000000 0.000000,-13.000000-14.000000,-1.000000 0.000000,-13.000000 0.000000,0.000000 0.000000,13.000000 0.000000,1.000000 0.000000,-14.000000 0.000000,-1.000000 0.000000,-13.000000 0.000000,0.000000 0.000000,0.000000 0.000000,0.000000 0.000000,14.000000 0.000000,-1.000000 0.000000,-13.000000 0.000000,0.000000 0.000000,14.000000 0.000000,-1.000000 0.000000,1.000000 0.000000,0.000000 0.000000,13.000000 0.000000,1.000000 0.000000,-14.000000 0.000000,-1.000000 0.000000,15.000000 0.000000,-1.000000 0.000000,1.000000 0.000000,-1.000000 0.000000,-13.000000 0.000000,0.000000 0.000000,-1.000000 0.000000,1.000000 0.000000,14.000000 0.000000,-1.000000 0.000000,-13.000000 0.000000,0.000000 0.000000,13.000000 0.000000,1.000000 0.000000,-1.000000 0.000000,1.000000 0.000000,-1.000000 0.000000,1.000000 0.000000,-1.000000 0.000000,1.000000 0.000000,-1.000000 0.000000,1.000000 0.000000,13.000000 0.000000,1.000000 0.000000,-15.000000 0.000000,1.000000 0.000000,13.000000 0.000000,0.000000 0.000000,-13.000000 0.000000,-1.000000 0.000000,1.000000 0.000000,-1.000000 0.000000,1.000000 0.000000,-1.000000 0.000000,1.000000 0.000000,-1.000000 0.000000,-13.000000 0.000000,0.000000 0.000000,13.000000 0.000000,1.000000 0.000000,-1.000000 0.000000,1.000000 0.000000,0.000000 14.000000,-1.000000 0.000000,14.000000-14.000000,1.000000 0.000000,-15.000000 0.000000,1.000000 0.000000,-1.000000 0.000000,1.000000 0.000000,13.000000 0.000000,1.000000 0.000000,-1.000000 0.000000,0.000000 0.000000,-13.000000 0.000000,-1.000000 0.000000,15.000000 0.000000,-1.000000 0.000000,-13.000000 0.000000,-1.000000 0.000000,1.000000 13.000000,-1.000000 1.000000,14.000000-14.000000,1.000000 0.000000,-15.000000 0.000000,1.000000 0.000000,-1.000000 0.000000,1.000000 0.000000,13.000000 0.000000,1.000000 0.000000,-1.000000 0.000000,0.000000 0.000000,-13.000000 0.000000,-1.000000 0.000000,15.000000 0.000000,-1.000000 0.000000,14.000000 0.000000,0.000000 0.000000,-13.000000 0.000000,-1.000000 0.000000,0.000000 0.000000,1.000000 0.000000,13.000000 0.000000,0.000000 0.000000,0.000000 14.000000,0.000000 0.000000,-13.000000-14.000000,-1.000000 0.000000,14.000000 0.000000,1.000000 0.000000,-1.000000 0.000000,0.000000 0.000000,0.000000 0.000000,0.000000 0.000000,0.000000 0.000000,1.000000 0.000000,-1.000000 0.000000,0.000000 0.000000,0.000000 0.000000,0.000000 0.000000,0.000000 0.000000,1.000000 0.000000,-1.000000 0.000000,0.000000 0.000000,0.000000 0.000000,0.000000 0.000000,1.000000 0.000000,-1.000000 0.000000,0.000000 0.000000,0.000000 0.000000,0.000000 0.000000,0.000000 0.000000,-13.000000 0.000000,-1.000000 0.000000,14.000000 0.000000,0.000000 0.000000,1.000000 0.000000,-1.000000 0.000000,0.000000 0.000000,0.000000 0.000000,0.000000 0.000000,1.000000 0.000000,-1.000000 0.000000,0.000000 0.000000,0.000000 0.000000,0.000000 0.000000,0.000000 0.000000,1.000000 0.000000,-1.000000 0.000000,0.000000 0.000000,0.000000 0.000000,0.000000 0.000000,28.000000 0.000000</inkml:trace>
</inkml:ink>
</file>

<file path=ppt/ink/ink82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39:11"/>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20516.000000 28994.000000,'27.000000'0.000000,"-13.000000"0.000000,0.000000 0.000000,0.000000 0.000000,0.000000 0.000000,-1.000000 0.000000,1.000000 0.000000,0.000000 0.000000,0.000000 0.000000,0.000000 0.000000,-1.000000 0.000000,1.000000 0.000000,0.000000 0.000000,0.000000 0.000000,0.000000 0.000000,13.000000-14.000000,1.000000 0.000000,0.000000 14.000000,-1.000000 0.000000,1.000000-14.000000,0.000000 0.000000,-1.000000 14.000000,1.000000 0.000000,27.000000-14.000000,1.000000 1.000000,-1.000000 13.000000,0.000000 0.000000,14.000000-14.000000,0.000000 0.000000,1.000000 0.000000,-1.000000 0.000000,0.000000 14.000000,0.000000 0.000000,0.000000 0.000000,0.000000 0.000000,0.000000-13.000000,0.000000-1.000000,-13.000000 14.000000,-1.000000 0.000000,14.000000 0.000000,0.000000 0.000000,-13.000000 0.000000,-1.000000 0.000000,14.000000 0.000000,0.000000 0.000000,-14.000000 0.000000,1.000000 0.000000,-1.000000 0.000000,0.000000 0.000000,1.000000 0.000000,-1.000000 0.000000,0.000000 0.000000,1.000000 0.000000,-15.000000 0.000000,0.000000 0.000000,1.000000 0.000000,-1.000000 0.000000,-13.000000 0.000000,0.000000 0.000000,-1.000000 0.000000,1.000000 0.000000,0.000000 0.000000,-1.000000 0.000000,-13.000000 0.000000,0.000000 0.000000,0.000000 14.000000,0.000000-1.000000,-1.000000-13.000000,1.000000 0.000000,0.000000 0.000000,0.000000 0.000000,0.000000 0.000000,0.000000 0.000000,-1.000000 0.000000,1.000000 0.000000,0.000000 0.000000,0.000000 0.000000,0.000000 0.000000,0.000000 0.000000,-1.000000 0.000000,1.000000 0.000000,0.000000 0.000000,0.000000 0.000000,0.000000 0.000000,-1.000000 0.000000,1.000000 0.000000,0.000000 0.000000,0.000000 0.000000,0.000000 0.000000,0.000000 0.000000,-1.000000 0.000000,1.000000 0.000000,0.000000 0.000000,0.000000 0.000000,0.000000 0.000000,13.000000 0.000000,1.000000 0.000000,-14.000000 0.000000,0.000000 0.000000,-1.000000 0.000000,1.000000 0.000000,0.000000 14.000000,0.000000 0.000000,0.000000-14.000000,0.000000 0.000000,-1.000000 0.000000,1.000000 0.000000,-41.000000 14.000000,-1.000000 0.000000,-14.000000-14.000000,1.000000 0.000000,-14.000000 0.000000,-1.000000 0.000000,1.000000 0.000000,0.000000 0.000000,-14.000000 0.000000,0.000000 0.000000,-1.000000 13.000000,1.000000 1.000000,-14.000000-14.000000,0.000000 0.000000,0.000000 0.000000,1.000000 0.000000,-15.000000 0.000000,0.000000 0.000000,14.000000 0.000000,0.000000 0.000000,-14.000000 0.000000,1.000000 0.000000,26.000000 0.000000,1.000000 0.000000,-14.000000 0.000000,0.000000 0.000000,28.000000-14.000000,0.000000 1.000000,-1.000000 13.000000,1.000000 0.000000,0.000000 0.000000,0.000000 0.000000,-1.000000 0.000000,1.000000 0.000000,14.000000 0.000000,-1.000000 0.000000,1.000000 0.000000,-1.000000 0.000000,-13.000000 0.000000,-1.000000 0.000000,15.000000 0.000000,0.000000 0.000000,-1.000000 0.000000,1.000000 0.000000,-1.000000 0.000000,1.000000 0.000000,13.000000 0.000000,0.000000 0.000000,1.000000 0.000000,-1.000000 0.000000,0.000000 13.000000,1.000000 1.000000,13.000000-14.000000,0.000000 0.000000,0.000000 0.000000,0.000000 0.000000,1.000000 0.000000,-1.000000 0.000000,0.000000 0.000000,0.000000 0.000000,0.000000 0.000000,0.000000 0.000000,14.000000 14.000000,0.000000 0.000000,14.000000-14.000000,0.000000 0.000000,0.000000 0.000000,0.000000 0.000000,13.000000 0.000000,1.000000 0.000000,0.000000 0.000000,-1.000000 0.000000,15.000000 0.000000,-1.000000 0.000000,1.000000 0.000000,-1.000000 0.000000,15.000000 0.000000,-1.000000 0.000000,14.000000 0.000000,0.000000 0.000000,0.000000 0.000000,0.000000 0.000000,28.000000 0.000000,0.000000 0.000000,0.000000 0.000000,-1.000000 0.000000,15.000000 0.000000,0.000000 0.000000,-1.000000 0.000000,1.000000 0.000000,-1.000000 0.000000,1.000000 0.000000,13.000000 0.000000,1.000000 0.000000,-14.000000 0.000000,-1.000000 0.000000,-27.000000 0.000000,0.000000 0.000000,-14.000000 0.000000,0.000000 0.000000,-13.000000 0.000000,-1.000000 0.000000,-14.000000 0.000000,1.000000 0.000000,-15.000000 14.000000,1.000000 0.000000,-14.000000-14.000000,0.000000 0.000000,-42.000000 0.000000,0.000000 0.000000,1.000000 0.000000,-1.000000 0.000000,-13.000000 0.000000,-1.000000 0.000000,-13.000000 0.000000,0.000000 0.000000,-1.000000 0.000000,1.000000 0.000000,-14.000000 0.000000,0.000000 0.000000,-14.000000 0.000000,0.000000 0.000000,0.000000 0.000000,0.000000 0.000000,0.000000 0.000000,0.000000 0.000000,-28.000000-14.000000,1.000000 0.000000,-1.000000 14.000000,1.000000 0.000000,-1.000000 0.000000,0.000000 0.000000,1.000000 0.000000,-1.000000 0.000000,1.000000 0.000000,-1.000000 0.000000,14.000000 0.000000,1.000000 0.000000,-1.000000 0.000000,0.000000 0.000000,28.000000 0.000000,0.000000 0.000000,13.000000 0.000000,1.000000 0.000000,0.000000 0.000000,0.000000 0.000000,13.000000 0.000000,1.000000 0.000000,13.000000 0.000000,0.000000 0.000000,1.000000 0.000000,-1.000000 0.000000,14.000000 0.000000,0.000000 0.000000,1.000000 0.000000,-1.000000 0.000000,41.000000 14.000000,1.000000 0.000000,0.000000-14.000000,-1.000000 0.000000,-13.000000 0.000000,0.000000 0.000000,0.000000 13.000000</inkml:trace>
</inkml:ink>
</file>

<file path=ppt/ink/ink82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39:15"/>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25133.000000 29021.000000,'-28.000000'0.000000,"42.000000"0.000000,0.000000 0.000000,0.000000 0.000000,0.000000 0.000000,13.000000 0.000000,1.000000 0.000000,-14.000000 0.000000,0.000000 0.000000,0.000000 0.000000,-1.000000 0.000000,15.000000 0.000000,0.000000 0.000000,-15.000000 0.000000,1.000000 0.000000,14.000000 0.000000,0.000000 0.000000,-15.000000-14.000000,1.000000 1.000000,14.000000 13.000000,0.000000 0.000000,-1.000000 0.000000,1.000000 0.000000,-1.000000 0.000000,1.000000 0.000000,0.000000-14.000000,-1.000000 0.000000,1.000000 14.000000,0.000000 0.000000,-1.000000 0.000000,1.000000 0.000000,0.000000 0.000000,-1.000000 0.000000,1.000000-14.000000,0.000000 0.000000,-1.000000 14.000000,1.000000 0.000000,0.000000-14.000000,-1.000000 1.000000,1.000000 13.000000,0.000000 0.000000,13.000000 0.000000,0.000000 0.000000,-13.000000-14.000000,0.000000 0.000000,13.000000 0.000000,1.000000 0.000000,-15.000000 14.000000,1.000000 0.000000,0.000000-13.000000,-1.000000-1.000000,15.000000 14.000000,-1.000000 0.000000,-13.000000 0.000000,0.000000 0.000000,-1.000000-14.000000,1.000000 0.000000,0.000000 14.000000,-1.000000 0.000000,1.000000 0.000000,-1.000000 0.000000,1.000000 0.000000,0.000000 0.000000,13.000000 0.000000,1.000000 0.000000,-28.000000 0.000000,-1.000000 0.000000,15.000000 0.000000,0.000000 0.000000,13.000000 0.000000,1.000000 0.000000,-15.000000 0.000000,1.000000 0.000000,0.000000 0.000000,-1.000000 0.000000,1.000000 0.000000,0.000000 0.000000,-1.000000 0.000000,1.000000 0.000000,-1.000000 0.000000,1.000000 0.000000,0.000000 0.000000,-1.000000 0.000000,1.000000 0.000000,0.000000 0.000000,-1.000000 0.000000,1.000000 0.000000,0.000000 0.000000,-1.000000 0.000000,-13.000000 0.000000,0.000000 0.000000,14.000000 0.000000,-1.000000 0.000000,-13.000000 0.000000,0.000000 0.000000,14.000000-14.000000,-1.000000 0.000000,-13.000000 14.000000,0.000000 0.000000,14.000000 0.000000,-1.000000 0.000000,1.000000 0.000000,-1.000000 0.000000,-13.000000 0.000000,0.000000 0.000000,14.000000 0.000000,-1.000000 0.000000,1.000000 0.000000,0.000000 0.000000,-1.000000 0.000000,1.000000 0.000000,13.000000 0.000000,1.000000 0.000000,-14.000000 0.000000,-1.000000 0.000000,15.000000 0.000000,-1.000000 0.000000,1.000000 0.000000,-1.000000 0.000000,1.000000 0.000000,-1.000000 0.000000,-13.000000 0.000000,-1.000000 0.000000,15.000000 0.000000,-1.000000 0.000000,1.000000 0.000000,-1.000000 0.000000,-13.000000 0.000000,0.000000 0.000000,-1.000000 0.000000,1.000000 0.000000,0.000000 0.000000,-1.000000 0.000000,1.000000 0.000000,-1.000000 0.000000,-13.000000 0.000000,0.000000 0.000000,14.000000 0.000000,-1.000000 0.000000,-13.000000 0.000000,0.000000 0.000000,14.000000 0.000000,-1.000000 0.000000,-13.000000 0.000000,0.000000 0.000000,14.000000 0.000000,-1.000000 0.000000,-13.000000 0.000000,0.000000 0.000000,0.000000 0.000000,0.000000 0.000000,13.000000 0.000000,1.000000 0.000000,-14.000000 0.000000,0.000000 0.000000,-1.000000 0.000000,1.000000 0.000000,14.000000 0.000000,0.000000 0.000000,-1.000000 0.000000,1.000000 0.000000,-14.000000 0.000000,-1.000000 0.000000,15.000000-13.000000,0.000000-1.000000,13.000000 14.000000,1.000000 0.000000,-15.000000 0.000000,1.000000 0.000000,0.000000 0.000000,-1.000000 0.000000,1.000000 0.000000,0.000000 0.000000,13.000000 0.000000,1.000000 0.000000,-15.000000 0.000000,1.000000 0.000000,13.000000 0.000000,1.000000 0.000000,-15.000000 0.000000,1.000000 0.000000,0.000000 0.000000,-1.000000 0.000000,15.000000 0.000000,-1.000000 0.000000,-13.000000 0.000000,0.000000 0.000000,13.000000 0.000000,1.000000 0.000000,-15.000000 0.000000,1.000000 0.000000,13.000000 0.000000,1.000000 0.000000,-1.000000 0.000000,1.000000 0.000000,-1.000000 14.000000,1.000000-1.000000,-1.000000-13.000000,1.000000 0.000000,13.000000 0.000000,0.000000 0.000000,-13.000000 0.000000,-1.000000 0.000000,15.000000 0.000000,-1.000000 0.000000,0.000000 0.000000,0.000000 0.000000,-13.000000 0.000000,-1.000000 0.000000,1.000000 0.000000,-1.000000 0.000000,15.000000 0.000000,-1.000000 0.000000,-14.000000 0.000000,1.000000 0.000000,13.000000 0.000000,1.000000 0.000000,-1.000000 0.000000,0.000000 0.000000,0.000000 14.000000,1.000000 0.000000,-1.000000-14.000000,0.000000 0.000000,1.000000 0.000000,-1.000000 0.000000,0.000000 0.000000,1.000000 0.000000,-15.000000 14.000000,0.000000 0.000000,1.000000-14.000000,-1.000000 0.000000,1.000000 0.000000,-1.000000 0.000000,1.000000 14.000000,-1.000000-1.000000,-13.000000-13.000000,0.000000 0.000000,13.000000 0.000000,1.000000 0.000000,-15.000000 0.000000,1.000000 0.000000,0.000000 0.000000,-1.000000 0.000000,1.000000 0.000000,-1.000000 0.000000,1.000000 0.000000,0.000000 0.000000,13.000000 0.000000,1.000000 0.000000,-15.000000 0.000000,1.000000 0.000000,0.000000 0.000000,-1.000000 0.000000,1.000000 0.000000,0.000000 0.000000,-1.000000 0.000000,1.000000 0.000000,0.000000 0.000000,-1.000000 0.000000,15.000000 0.000000,-1.000000 0.000000,-13.000000 0.000000,-1.000000 0.000000,1.000000 0.000000,0.000000 0.000000,-1.000000 0.000000,1.000000 0.000000,0.000000 0.000000,-1.000000 0.000000,1.000000 0.000000,0.000000 0.000000,-1.000000 0.000000,1.000000 0.000000,0.000000 0.000000,-1.000000 0.000000,1.000000 0.000000,0.000000 0.000000,-1.000000 0.000000,1.000000 0.000000,-14.000000 0.000000,-1.000000 0.000000,15.000000 0.000000,0.000000 0.000000,-1.000000 14.000000,1.000000 0.000000,0.000000-14.000000,-1.000000 0.000000,-13.000000 0.000000,0.000000 0.000000,14.000000 0.000000,-1.000000 0.000000,-13.000000 0.000000,0.000000 0.000000,0.000000 0.000000,0.000000 0.000000,13.000000 0.000000,1.000000 0.000000,-14.000000 0.000000,0.000000 0.000000,-28.000000 0.000000,0.000000 0.000000,0.000000 0.000000,0.000000 0.000000,0.000000 0.000000,1.000000 0.000000,-1.000000 0.000000,0.000000 0.000000,-14.000000 0.000000,1.000000 0.000000,13.000000 0.000000,0.000000 0.000000,-27.000000 0.000000,-1.000000 0.000000,14.000000 0.000000,1.000000 0.000000,-1.000000 0.000000,0.000000 0.000000,-13.000000 14.000000,0.000000 0.000000,-1.000000-14.000000,1.000000 0.000000,13.000000 0.000000,0.000000 0.000000,-27.000000 13.000000,0.000000 1.000000,13.000000-14.000000,1.000000 0.000000,-15.000000 0.000000,1.000000 0.000000,14.000000 14.000000,-1.000000 0.000000,-13.000000-14.000000,0.000000 0.000000,-1.000000 0.000000,1.000000 0.000000,0.000000 0.000000,-1.000000 0.000000,15.000000 0.000000,-1.000000 0.000000,-13.000000 0.000000,0.000000 0.000000,13.000000 0.000000,1.000000 0.000000,-1.000000 0.000000,1.000000 0.000000,-1.000000 0.000000,1.000000 0.000000,-14.000000 14.000000,-1.000000 0.000000,15.000000-14.000000,-1.000000 0.000000,-13.000000 0.000000,0.000000 0.000000,0.000000 0.000000,-1.000000 0.000000,1.000000 0.000000,0.000000 0.000000,-1.000000 0.000000,1.000000 0.000000,-14.000000-14.000000,0.000000 0.000000,0.000000 14.000000,0.000000 0.000000,13.000000 0.000000,1.000000 0.000000,0.000000-14.000000,-1.000000 0.000000,1.000000 14.000000,0.000000 0.000000,-1.000000-14.000000,1.000000 1.000000,0.000000 13.000000,0.000000 0.000000,-1.000000-14.000000,1.000000 0.000000,-14.000000 14.000000,0.000000 0.000000,0.000000-14.000000,-1.000000 0.000000,15.000000 14.000000,0.000000 0.000000,-14.000000 0.000000,0.000000 0.000000,13.000000 0.000000,1.000000 0.000000,0.000000 0.000000,-1.000000 0.000000,1.000000 0.000000,0.000000 0.000000,0.000000 0.000000,-1.000000 0.000000,15.000000 0.000000,-1.000000 0.000000,-27.000000 0.000000,0.000000 0.000000,14.000000 0.000000,-1.000000 0.000000,-13.000000 0.000000,0.000000 0.000000,0.000000 0.000000,0.000000 0.000000,0.000000 0.000000,0.000000 0.000000,0.000000 14.000000,-1.000000 0.000000,1.000000-14.000000,0.000000 0.000000,14.000000 0.000000,0.000000 0.000000,-1.000000 0.000000,1.000000 0.000000,-14.000000 0.000000,0.000000 0.000000,0.000000 14.000000,0.000000 0.000000,-14.000000-14.000000,0.000000 0.000000,0.000000 0.000000,0.000000 0.000000,14.000000 0.000000,-1.000000 0.000000,1.000000 0.000000,0.000000 0.000000,0.000000 0.000000,0.000000 0.000000,0.000000 0.000000,0.000000 0.000000,0.000000 0.000000,-1.000000 0.000000,1.000000 0.000000,0.000000 0.000000,0.000000 0.000000,0.000000 0.000000,0.000000 0.000000,0.000000 0.000000,0.000000 0.000000,-1.000000 0.000000,15.000000 0.000000,0.000000 0.000000,0.000000 0.000000,-1.000000 0.000000,1.000000 0.000000,0.000000 0.000000,-1.000000 0.000000,1.000000 0.000000,0.000000-14.000000,-1.000000 0.000000,1.000000 14.000000,0.000000 0.000000,0.000000 0.000000,-1.000000 0.000000,1.000000 0.000000,0.000000 0.000000,-1.000000 0.000000,1.000000 0.000000,0.000000 0.000000,-1.000000 0.000000,15.000000-14.000000,0.000000 0.000000,-1.000000 14.000000,1.000000 0.000000,-1.000000 0.000000,1.000000 0.000000,13.000000 0.000000,0.000000 0.000000,-13.000000 0.000000,-1.000000 0.000000,1.000000 0.000000,-1.000000 0.000000,15.000000 0.000000,-1.000000 0.000000,0.000000 0.000000,1.000000 0.000000,-1.000000 0.000000,1.000000 0.000000,13.000000 0.000000,0.000000 0.000000,-14.000000 0.000000,1.000000 0.000000,13.000000-13.000000,0.000000-1.000000,0.000000 14.000000,0.000000 0.000000,0.000000 0.000000,1.000000 0.000000,13.000000 14.000000,0.000000-1.000000,0.000000 1.000000,0.000000 0.000000,13.000000 0.000000,1.000000 0.000000,-14.000000-1.000000,0.000000 1.000000,0.000000 0.000000,0.000000 0.000000,-14.000000 0.000000</inkml:trace>
</inkml:ink>
</file>

<file path=ppt/ink/ink82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39:22"/>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33511.000000 28966.000000,'283.000000'-1.000000,"-1.000000"-1.000000,1.000000 1.000000,0.000000-1.000000,0.000000 1.000000,-1.000000 0.000000,1.000000-1.000000,0.000000 1.000000,-1.000000 0.000000,1.000000-1.000000,0.000000 1.000000,0.000000-1.000000,-1.000000 1.000000,1.000000 0.000000,0.000000-1.000000,-1.000000 1.000000,1.000000-1.000000,0.000000 1.000000,0.000000 0.000000,-1.000000-1.000000,1.000000 1.000000,0.000000 0.000000,-1.000000-1.000000,1.000000 1.000000,0.000000-1.000000,0.000000 1.000000,-1.000000 0.000000,1.000000-1.000000,0.000000 1.000000,0.000000-1.000000,-1.000000 1.000000,1.000000 0.000000,0.000000-1.000000,-1.000000 1.000000,1.000000 0.000000,0.000000-1.000000,0.000000 1.000000,-1.000000-1.000000,1.000000 1.000000,0.000000 0.000000</inkml:trace>
</inkml:ink>
</file>

<file path=ppt/ink/ink82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39:23"/>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35446.000000 29104.000000,'-27.000000'0.000000,"27.000000"-14.000000,0.000000 1.000000,-14.000000 13.000000,0.000000 0.000000,14.000000-14.000000,0.000000 0.000000,-14.000000 14.000000,0.000000 0.000000,1.000000 14.000000,-1.000000 0.000000,14.000000-1.000000,0.000000 1.000000,-28.000000 14.000000,1.000000 0.000000,13.000000-15.000000,0.000000 1.000000,0.000000 14.000000,0.000000-1.000000,0.000000 15.000000,1.000000-1.000000,-1.000000-13.000000,0.000000 0.000000,0.000000 13.000000,0.000000 1.000000,14.000000 13.000000,0.000000 0.000000,0.000000-13.000000,0.000000-1.000000,0.000000 1.000000,0.000000-1.000000,14.000000 1.000000,0.000000-1.000000,14.000000 1.000000,-1.000000-1.000000,-13.000000-13.000000,0.000000-1.000000,14.000000 1.000000,-1.000000 0.000000,1.000000-1.000000,-1.000000 1.000000,1.000000 0.000000,0.000000-1.000000,-1.000000-13.000000,1.000000 0.000000,0.000000 0.000000,-1.000000 0.000000,-13.000000-14.000000,0.000000 0.000000,0.000000 0.000000,0.000000 0.000000,0.000000 0.000000,-1.000000 0.000000,1.000000 0.000000,0.000000 0.000000,0.000000 0.000000,0.000000 0.000000,-1.000000 13.000000</inkml:trace>
</inkml:ink>
</file>

<file path=ppt/ink/ink82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39:24"/>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35834.000000 29906.000000,'0.000000'-28.000000,"13.000000"28.000000,1.000000 0.000000,14.000000 0.000000,-1.000000 0.000000,1.000000 0.000000,0.000000 0.000000,13.000000 14.000000,1.000000 0.000000,-15.000000 0.000000,1.000000 0.000000,13.000000 13.000000,1.000000 1.000000,-14.000000-14.000000,-1.000000 0.000000,1.000000-1.000000,0.000000 1.000000,-15.000000 0.000000,1.000000 0.000000,14.000000 0.000000,0.000000 0.000000,-28.000000-1.000000,0.000000 1.000000,13.000000 0.000000,1.000000 0.000000,-14.000000 0.000000,0.000000 0.000000,0.000000-1.000000,0.000000 1.000000,-14.000000-14.000000,1.000000 0.000000,-1.000000 14.000000,0.000000 0.000000,-14.000000 0.000000,1.000000-1.000000,-15.000000 1.000000,1.000000 0.000000,-1.000000 14.000000,1.000000-1.000000,-1.000000-13.000000,1.000000 0.000000,-15.000000 0.000000,1.000000 0.000000,0.000000 0.000000,0.000000-1.000000,-1.000000 15.000000,1.000000 0.000000,0.000000-14.000000,-1.000000-1.000000,15.000000 1.000000,-1.000000 0.000000,1.000000 14.000000,-1.000000-1.000000,1.000000-13.000000,-1.000000 0.000000,15.000000 0.000000,-1.000000 0.000000,1.000000-1.000000,-1.000000 1.000000,14.000000-14.000000,0.000000 0.000000,0.000000 14.000000,1.000000 0.000000,-1.000000 0.000000,0.000000 0.000000,14.000000-28.000000,0.000000 0.000000,14.000000 0.000000,0.000000 0.000000,-1.000000 0.000000,1.000000 1.000000,0.000000-1.000000,0.000000 0.000000,0.000000-14.000000,0.000000 1.000000,-1.000000 13.000000,1.000000 0.000000,14.000000-14.000000,-1.000000 1.000000,-13.000000-1.000000,0.000000 0.000000,14.000000 15.000000,-1.000000-1.000000,-13.000000-14.000000,0.000000 0.000000,14.000000 1.000000,-1.000000-1.000000,-13.000000 0.000000,0.000000 1.000000,0.000000 13.000000,0.000000 0.000000,0.000000-13.000000,-1.000000-1.000000,1.000000 0.000000,0.000000 1.000000,0.000000 13.000000,0.000000 0.000000,-1.000000-14.000000,1.000000 1.000000,0.000000 13.000000,0.000000 0.000000,0.000000 0.000000,0.000000 0.000000,-1.000000 1.000000,1.000000-1.000000,0.000000 0.000000</inkml:trace>
</inkml:ink>
</file>

<file path=ppt/ink/ink82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39:25"/>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36774.000000 29740.000000,'0.000000'-27.000000,"-14.000000"13.000000,0.000000 0.000000,14.000000 0.000000,0.000000 0.000000,-14.000000 14.000000,0.000000 0.000000,14.000000-14.000000,0.000000 1.000000,0.000000 26.000000,0.000000 1.000000,0.000000 14.000000,0.000000 0.000000,0.000000-1.000000,0.000000 1.000000,0.000000-1.000000,0.000000 1.000000,0.000000 27.000000,0.000000 1.000000,0.000000-15.000000,0.000000 1.000000,-14.000000-1.000000,1.000000 1.000000,13.000000 13.000000,0.000000 0.000000,0.000000-13.000000,0.000000-1.000000,0.000000 1.000000,0.000000-1.000000,0.000000 1.000000,0.000000-1.000000,-14.000000-13.000000,0.000000-1.000000,14.000000 1.000000,0.000000 0.000000,0.000000-15.000000,0.000000 1.000000,0.000000 14.000000,0.000000 0.000000,-14.000000-15.000000,0.000000 1.000000,14.000000 0.000000,0.000000 0.000000,0.000000 0.000000,0.000000 0.000000,0.000000-28.000000</inkml:trace>
</inkml:ink>
</file>

<file path=ppt/ink/ink82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39:25"/>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37133.000000 30376.000000,'-28.000000'0.000000,"28.000000"14.000000,0.000000 0.000000,-13.000000-14.000000,-1.000000 0.000000,0.000000 14.000000,0.000000-1.000000,14.000000 1.000000,0.000000 0.000000,-14.000000-14.000000,0.000000 0.000000,1.000000 14.000000,-1.000000 0.000000,0.000000-14.000000,0.000000 0.000000,0.000000 14.000000,1.000000-1.000000,13.000000-26.000000,0.000000-1.000000,0.000000 0.000000,0.000000 0.000000,0.000000 0.000000,0.000000 0.000000,0.000000-13.000000,0.000000-1.000000,27.000000 0.000000,1.000000 1.000000,-14.000000 13.000000,-1.000000 0.000000,1.000000-14.000000,0.000000 1.000000,14.000000 13.000000,-1.000000 0.000000,-13.000000 0.000000,0.000000 1.000000,0.000000-1.000000,0.000000 0.000000,0.000000 14.000000,-1.000000 0.000000,1.000000 0.000000,0.000000 0.000000,0.000000 0.000000,0.000000 0.000000,-1.000000 14.000000,1.000000 0.000000,0.000000 13.000000,0.000000 1.000000,0.000000-14.000000,0.000000-1.000000,-14.000000 15.000000,0.000000 0.000000,0.000000-14.000000,0.000000-1.000000,13.000000 15.000000,1.000000 0.000000,-14.000000-14.000000,0.000000-1.000000,14.000000 1.000000,0.000000 0.000000,-14.000000 0.000000,0.000000 0.000000,14.000000-14.000000,0.000000 0.000000,-1.000000 14.000000</inkml:trace>
</inkml:ink>
</file>

<file path=ppt/ink/ink82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39:26"/>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37686.000000 30044.000000,'-28.000000'0.000000,"28.000000"-14.000000,0.000000 1.000000,-13.000000 13.000000,-1.000000 0.000000,14.000000-14.000000,0.000000 0.000000,-14.000000 14.000000,0.000000 0.000000,0.000000 0.000000,0.000000 0.000000,1.000000 0.000000,-1.000000 0.000000,14.000000 14.000000,0.000000 0.000000,-14.000000-1.000000,0.000000 1.000000,14.000000 0.000000,0.000000 0.000000,-14.000000 14.000000,1.000000-1.000000,13.000000-13.000000,0.000000 0.000000,0.000000 0.000000,0.000000 0.000000,0.000000-1.000000,0.000000 1.000000,13.000000 0.000000,1.000000 0.000000,0.000000 0.000000,0.000000-1.000000,0.000000 1.000000,-1.000000 0.000000,1.000000 0.000000,0.000000 0.000000,0.000000-14.000000,0.000000 0.000000,0.000000 14.000000,-1.000000-1.000000,1.000000 1.000000,0.000000 0.000000,0.000000-14.000000,0.000000 0.000000,-14.000000 14.000000,0.000000 0.000000,14.000000 0.000000,-1.000000-1.000000,-13.000000 1.000000,0.000000 0.000000,0.000000 0.000000,0.000000 0.000000,0.000000 0.000000,0.000000-1.000000,-13.000000-13.000000,-1.000000 0.000000,0.000000 14.000000,0.000000 0.000000,-14.000000-14.000000,1.000000 0.000000,13.000000 14.000000,0.000000 0.000000,0.000000-14.000000,0.000000 0.000000,1.000000 0.000000,-1.000000 0.000000,-14.000000 13.000000,1.000000 1.000000,13.000000-14.000000,0.000000 0.000000,0.000000 0.000000,0.000000 0.000000,14.000000-14.000000,0.000000 1.000000,0.000000-1.000000</inkml:trace>
</inkml:ink>
</file>

<file path=ppt/ink/ink8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55:17"/>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2761.000000 30409.000000,'0.000000'-22.000000,"-12.000000"22.000000,1.000000 0.000000,0.000000-11.000000,0.000000 0.000000,0.000000 11.000000,0.000000 0.000000,11.000000-12.000000,0.000000 1.000000,-11.000000 11.000000,0.000000 0.000000,33.000000 11.000000,0.000000 1.000000,-11.000000-1.000000,0.000000 0.000000,12.000000 0.000000,-1.000000 0.000000,0.000000 11.000000,0.000000 1.000000,1.000000-12.000000,-1.000000 0.000000,0.000000 11.000000,0.000000 0.000000,12.000000-10.000000,-1.000000-1.000000,1.000000 11.000000,-1.000000 0.000000,0.000000-11.000000,1.000000 1.000000,-12.000000-1.000000,0.000000 0.000000,-10.000000 0.000000,-1.000000 0.000000,11.000000 0.000000,0.000000 0.000000,0.000000 12.000000,1.000000-1.000000,-23.000000-11.000000,0.000000 0.000000,11.000000 0.000000,0.000000 0.000000,-11.000000 12.000000,0.000000-1.000000,-22.000000 0.000000,-1.000000 0.000000,1.000000-10.000000,0.000000-1.000000,0.000000 0.000000,-1.000000 0.000000,-10.000000 11.000000,0.000000 1.000000,-1.000000-12.000000,1.000000 0.000000,-1.000000 0.000000,1.000000 0.000000,0.000000 11.000000,-1.000000 1.000000,-10.000000-12.000000,-1.000000 0.000000,12.000000 0.000000,-1.000000 0.000000,1.000000 0.000000,0.000000 0.000000,-1.000000 1.000000,1.000000-1.000000,10.000000 0.000000,1.000000 0.000000,0.000000-11.000000,0.000000 0.000000,11.000000 11.000000,-1.000000 0.000000,1.000000-11.000000,0.000000 0.000000,0.000000 0.000000,0.000000 0.000000,0.000000 0.000000,0.000000 0.000000,11.000000-11.000000,0.000000 0.000000,0.000000 0.000000,0.000000 0.000000,0.000000 0.000000,0.000000-1.000000,0.000000-10.000000,0.000000 0.000000,0.000000 0.000000,0.000000-1.000000,11.000000 1.000000,0.000000 0.000000,-11.000000-12.000000,0.000000 1.000000,11.000000-12.000000,0.000000 1.000000,0.000000-1.000000,0.000000 1.000000,1.000000 10.000000,-1.000000 1.000000,0.000000 0.000000,0.000000-1.000000,0.000000 1.000000,0.000000-1.000000,-11.000000 12.000000,0.000000 0.000000,11.000000 11.000000,0.000000 0.000000,-11.000000 0.000000</inkml:trace>
</inkml:ink>
</file>

<file path=ppt/ink/ink83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39:26"/>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38433.000000 30183.000000,'0.000000'-28.000000,"13.000000"28.000000,1.000000 0.000000,0.000000-14.000000,0.000000 0.000000,-28.000000 14.000000,0.000000 0.000000,0.000000 0.000000,1.000000 0.000000,-15.000000 0.000000,0.000000 0.000000,1.000000 0.000000,-1.000000 0.000000,0.000000 0.000000,1.000000 0.000000,-1.000000 0.000000,0.000000 0.000000,1.000000 14.000000,-1.000000 0.000000,0.000000 0.000000,1.000000 0.000000,-1.000000-14.000000,1.000000 0.000000,13.000000 0.000000,0.000000 0.000000,-14.000000 13.000000,1.000000 1.000000,13.000000-14.000000,0.000000 0.000000,0.000000 0.000000,0.000000 0.000000,0.000000 14.000000</inkml:trace>
</inkml:ink>
</file>

<file path=ppt/ink/ink83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39:26"/>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38046.000000 29768.000000,'0.000000'-28.000000,"0.000000"14.000000,0.000000 1.000000,-14.000000-1.000000,0.000000 0.000000,14.000000 28.000000,0.000000 0.000000,0.000000-1.000000,0.000000 1.000000,0.000000 14.000000,0.000000-1.000000,0.000000 15.000000,0.000000-1.000000,0.000000-13.000000,0.000000 0.000000,0.000000 13.000000,0.000000 1.000000,14.000000-1.000000,0.000000 1.000000,-14.000000-1.000000,0.000000 1.000000,0.000000-15.000000,0.000000 1.000000,0.000000 13.000000,0.000000 1.000000,0.000000-15.000000,0.000000 1.000000,13.000000 0.000000,1.000000-1.000000,-14.000000-13.000000,0.000000 0.000000,0.000000 0.000000,0.000000 0.000000,0.000000 0.000000,0.000000-1.000000,0.000000 1.000000,0.000000 0.000000,0.000000 0.000000,0.000000 0.000000,14.000000-14.000000</inkml:trace>
</inkml:ink>
</file>

<file path=ppt/ink/ink83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39:29"/>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38930.000000 30127.000000,'0.000000'-27.000000,"0.000000"13.000000,0.000000 0.000000,0.000000 0.000000,0.000000 0.000000,0.000000 0.000000,0.000000 1.000000,14.000000 26.000000,0.000000 1.000000,-14.000000 14.000000,0.000000 0.000000,0.000000-1.000000,0.000000 1.000000,0.000000 0.000000,0.000000-1.000000,0.000000 1.000000,0.000000-1.000000,0.000000 1.000000,0.000000 0.000000,0.000000-1.000000,0.000000 1.000000,0.000000 0.000000,0.000000-1.000000,0.000000 1.000000,0.000000 0.000000,-14.000000-14.000000,0.000000-1.000000,14.000000 15.000000,0.000000 0.000000,0.000000-15.000000,0.000000 1.000000,0.000000 0.000000,0.000000 0.000000,0.000000 0.000000,0.000000 0.000000,-14.000000-14.000000,1.000000 0.000000,13.000000-14.000000,0.000000 0.000000,0.000000 0.000000,0.000000 0.000000,0.000000-13.000000,0.000000-1.000000,0.000000 14.000000,0.000000 0.000000,13.000000-27.000000,1.000000-1.000000,0.000000 15.000000,0.000000-1.000000,0.000000 0.000000,0.000000 1.000000,-1.000000-15.000000,1.000000 1.000000,0.000000 13.000000,0.000000 1.000000,-14.000000-1.000000,0.000000 0.000000,14.000000 1.000000,0.000000-1.000000,-1.000000 0.000000,1.000000 1.000000,-14.000000 13.000000,0.000000 0.000000,14.000000 0.000000,0.000000 0.000000,-14.000000 1.000000,0.000000-1.000000,14.000000 0.000000,-1.000000 0.000000,1.000000 0.000000,0.000000 0.000000,0.000000 14.000000,0.000000 0.000000,0.000000-13.000000,-1.000000-1.000000,1.000000 14.000000,0.000000 0.000000,0.000000 0.000000,0.000000 0.000000,-14.000000 14.000000,0.000000-1.000000,0.000000 1.000000,0.000000 0.000000,0.000000 0.000000,0.000000 0.000000,0.000000 0.000000,0.000000-1.000000,0.000000 1.000000,0.000000 0.000000,0.000000 0.000000,0.000000 0.000000,14.000000 13.000000,-1.000000 1.000000,-13.000000 0.000000,0.000000-1.000000,0.000000-13.000000,0.000000 0.000000,0.000000 14.000000,0.000000-1.000000,0.000000 1.000000,0.000000-1.000000,0.000000 1.000000,0.000000 0.000000,0.000000-1.000000,0.000000 1.000000,0.000000-14.000000,0.000000 0.000000,0.000000 0.000000,0.000000-1.000000,0.000000 15.000000,0.000000 0.000000,0.000000-14.000000,0.000000-1.000000,0.000000 1.000000,0.000000 0.000000,0.000000 0.000000,0.000000 0.000000,0.000000-1.000000,0.000000 1.000000,0.000000-28.000000,0.000000 1.000000,0.000000-1.000000,0.000000 0.000000,0.000000 0.000000,0.000000 0.000000,0.000000 1.000000,0.000000-1.000000,0.000000 0.000000,0.000000 0.000000,0.000000 0.000000,0.000000 0.000000,0.000000 1.000000,0.000000-1.000000,0.000000 0.000000,0.000000 0.000000,0.000000 0.000000,0.000000 0.000000,0.000000 1.000000,0.000000-1.000000,14.000000 0.000000,0.000000 0.000000,-14.000000-14.000000,0.000000 1.000000,14.000000 13.000000,0.000000 0.000000,0.000000 0.000000,-1.000000 1.000000,1.000000-15.000000,0.000000 0.000000,0.000000 14.000000,0.000000 1.000000,-1.000000-1.000000,1.000000 0.000000,0.000000-14.000000,0.000000 1.000000,0.000000 13.000000,0.000000 0.000000,-1.000000 0.000000,1.000000 0.000000,0.000000 14.000000,0.000000 0.000000,0.000000-13.000000,0.000000-1.000000,-1.000000 14.000000,1.000000 0.000000,-14.000000-14.000000,0.000000 0.000000,14.000000 14.000000,0.000000 0.000000,0.000000 0.000000,-1.000000 0.000000,1.000000 0.000000,0.000000 0.000000,0.000000 0.000000,0.000000 0.000000,-14.000000 14.000000,0.000000 0.000000,14.000000-14.000000,-1.000000 0.000000,-13.000000 14.000000,0.000000-1.000000,0.000000 1.000000,0.000000 0.000000,14.000000 0.000000,0.000000 0.000000,-14.000000-1.000000,0.000000 1.000000,0.000000 14.000000,0.000000 0.000000,0.000000-15.000000,0.000000 1.000000,0.000000 14.000000,0.000000 0.000000,0.000000-15.000000,0.000000 1.000000,0.000000 14.000000,0.000000-1.000000,0.000000-13.000000,0.000000 0.000000,0.000000 14.000000,0.000000-1.000000,0.000000-13.000000,0.000000 0.000000,0.000000 0.000000,0.000000 0.000000,0.000000 0.000000,0.000000-1.000000,0.000000 1.000000,0.000000 0.000000,0.000000 0.000000,0.000000 0.000000,0.000000 0.000000,0.000000-1.000000,0.000000 1.000000,0.000000 0.000000,0.000000 0.000000</inkml:trace>
</inkml:ink>
</file>

<file path=ppt/ink/ink83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39:29"/>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39981.000000 30044.000000,'0.000000'-27.000000,"14.000000"13.000000,0.000000 0.000000,-1.000000 0.000000,1.000000 0.000000,-14.000000 1.000000,0.000000-1.000000,28.000000 14.000000,0.000000 0.000000,-15.000000-14.000000,1.000000 0.000000,0.000000 14.000000,0.000000 0.000000,0.000000 0.000000,0.000000 0.000000,13.000000 0.000000,1.000000 0.000000,-14.000000 14.000000,-1.000000 0.000000,-13.000000 0.000000,0.000000-1.000000,14.000000 15.000000,0.000000 0.000000,-14.000000-1.000000,0.000000 1.000000,0.000000 0.000000,0.000000-1.000000,0.000000 1.000000,0.000000 0.000000,0.000000-15.000000,0.000000 1.000000,0.000000 14.000000,0.000000-1.000000,-14.000000 1.000000,0.000000 0.000000,1.000000-14.000000,-1.000000-1.000000,0.000000 1.000000,0.000000 0.000000,0.000000 0.000000,1.000000 0.000000,-1.000000-14.000000,0.000000 0.000000,0.000000 14.000000,0.000000-1.000000,0.000000-13.000000,1.000000 0.000000,-1.000000 0.000000,0.000000 0.000000,0.000000 0.000000,0.000000 0.000000,0.000000 0.000000,1.000000 0.000000,-1.000000 0.000000,0.000000 0.000000,0.000000-13.000000,0.000000-1.000000,14.000000 0.000000,0.000000 0.000000,0.000000 0.000000,0.000000 0.000000,0.000000-13.000000,0.000000-1.000000,0.000000 14.000000,0.000000 0.000000,14.000000-13.000000,0.000000-1.000000,0.000000 14.000000,0.000000 1.000000,-1.000000-1.000000,1.000000 0.000000,0.000000 0.000000,0.000000 0.000000,0.000000 0.000000</inkml:trace>
</inkml:ink>
</file>

<file path=ppt/ink/ink83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39:30"/>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40755.000000 29934.000000,'28.000000'-28.000000,"-28.000000"14.000000,0.000000 0.000000,14.000000-13.000000,-1.000000-1.000000,-13.000000 14.000000,0.000000 0.000000,14.000000 14.000000,0.000000 0.000000,-14.000000-13.000000,0.000000-1.000000,-14.000000 41.000000,0.000000 1.000000,1.000000 0.000000,-1.000000-1.000000,0.000000 1.000000,0.000000 0.000000,0.000000-1.000000,1.000000 1.000000,-15.000000 13.000000,0.000000 1.000000,14.000000-14.000000,1.000000-1.000000,-1.000000 1.000000,0.000000 0.000000,0.000000 13.000000,0.000000 0.000000,-13.000000-27.000000,-1.000000 0.000000,14.000000 14.000000,0.000000-1.000000,1.000000-13.000000,-1.000000 0.000000,14.000000 0.000000,0.000000 0.000000,-14.000000-14.000000,0.000000 0.000000,0.000000 0.000000,0.000000 0.000000,1.000000-14.000000,-1.000000 0.000000,14.000000-14.000000,0.000000 1.000000,-14.000000 13.000000,0.000000 0.000000,14.000000 0.000000,0.000000 0.000000,0.000000-13.000000,0.000000-1.000000,0.000000 1.000000,0.000000-1.000000,0.000000 14.000000,0.000000 0.000000,0.000000-13.000000,0.000000-1.000000,0.000000 14.000000,0.000000 0.000000,-14.000000 0.000000,0.000000 1.000000,14.000000-15.000000,0.000000 0.000000,0.000000 15.000000,0.000000-1.000000,-13.000000 14.000000,-1.000000 0.000000,14.000000-14.000000</inkml:trace>
</inkml:ink>
</file>

<file path=ppt/ink/ink83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39:31"/>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40893.000000 29878.000000,'0.000000'28.000000,"0.000000"-14.000000,0.000000 0.000000,0.000000 0.000000,0.000000-1.000000,0.000000 15.000000,0.000000 0.000000,0.000000-1.000000,0.000000 1.000000,0.000000 13.000000,0.000000 1.000000,0.000000-1.000000,0.000000 1.000000,0.000000-15.000000,0.000000 1.000000,0.000000 0.000000,0.000000-1.000000,0.000000 1.000000,0.000000 0.000000,-13.000000-1.000000,-1.000000 1.000000,14.000000-14.000000,0.000000 0.000000,-14.000000 0.000000,0.000000-1.000000,0.000000-13.000000,0.000000 0.000000,14.000000-13.000000,0.000000-1.000000,0.000000-14.000000,0.000000 0.000000,0.000000 15.000000,0.000000-1.000000,0.000000-14.000000,0.000000 0.000000,0.000000 1.000000,0.000000-1.000000,14.000000-13.000000,0.000000-1.000000,0.000000 1.000000,0.000000-1.000000,0.000000 1.000000,-1.000000-1.000000,15.000000 1.000000,0.000000-1.000000,-14.000000 1.000000,-1.000000-1.000000,1.000000 15.000000,0.000000-1.000000,14.000000 0.000000,-1.000000 1.000000,-13.000000 13.000000,0.000000 0.000000,0.000000 14.000000,0.000000 0.000000,-1.000000 0.000000,1.000000 0.000000,-14.000000 14.000000,0.000000 0.000000,0.000000 13.000000,0.000000 1.000000,14.000000 14.000000,0.000000-1.000000,-14.000000-13.000000,0.000000-1.000000,0.000000 15.000000,0.000000-1.000000,0.000000 1.000000,0.000000-1.000000,0.000000-13.000000,0.000000 0.000000,0.000000-1.000000,0.000000 1.000000,0.000000-14.000000,0.000000-1.000000,0.000000 15.000000,0.000000 0.000000,-14.000000-14.000000,0.000000-1.000000,0.000000 1.000000,1.000000 0.000000,13.000000-28.000000,0.000000 0.000000,0.000000 1.000000,0.000000-1.000000,0.000000-14.000000,0.000000 0.000000,0.000000 15.000000,0.000000-1.000000,13.000000-14.000000,1.000000 1.000000,0.000000-1.000000,0.000000 0.000000,0.000000-13.000000,0.000000-1.000000,-1.000000 1.000000,1.000000-1.000000,14.000000 15.000000,0.000000-1.000000,-15.000000-13.000000,1.000000-1.000000,14.000000 14.000000,-1.000000 1.000000,-13.000000-1.000000,0.000000 1.000000,0.000000 13.000000,0.000000 0.000000,0.000000 0.000000,-1.000000 0.000000,1.000000 14.000000,0.000000 0.000000,-14.000000 14.000000,0.000000 0.000000,0.000000 0.000000,0.000000 0.000000,0.000000 13.000000,0.000000 1.000000,0.000000-1.000000,0.000000 1.000000,0.000000 0.000000,0.000000-1.000000,0.000000 15.000000,0.000000-1.000000,0.000000-13.000000,0.000000 0.000000,0.000000 13.000000,0.000000 1.000000,0.000000-15.000000,0.000000 1.000000,0.000000 0.000000,0.000000-1.000000,0.000000 1.000000,0.000000-1.000000,0.000000-13.000000,0.000000 0.000000,0.000000 14.000000,0.000000-1.000000,0.000000-13.000000,0.000000 0.000000,0.000000 0.000000,0.000000 0.000000,-14.000000 0.000000</inkml:trace>
</inkml:ink>
</file>

<file path=ppt/ink/ink83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39:32"/>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41834.000000 29768.000000,'0.000000'-28.000000,"0.000000"14.000000,0.000000 1.000000,0.000000-1.000000,0.000000 0.000000,0.000000 0.000000,0.000000 0.000000,0.000000 0.000000,0.000000 1.000000,13.000000 13.000000,1.000000 0.000000,-28.000000 0.000000,1.000000 0.000000,-1.000000 27.000000,0.000000 1.000000,0.000000-14.000000,0.000000 0.000000,14.000000 27.000000,0.000000 0.000000,-14.000000-13.000000,1.000000 0.000000,-1.000000 13.000000,0.000000 1.000000,14.000000-1.000000,0.000000 1.000000,-14.000000-1.000000,0.000000 1.000000,14.000000-1.000000,0.000000 1.000000,0.000000-15.000000,0.000000 1.000000,0.000000-1.000000,0.000000 1.000000,14.000000-14.000000,0.000000 0.000000,0.000000 0.000000,0.000000-1.000000,-1.000000 1.000000,1.000000 0.000000,14.000000-14.000000,0.000000 0.000000,-15.000000 0.000000,1.000000 0.000000,0.000000 0.000000,0.000000 0.000000,0.000000 0.000000,-1.000000 0.000000,1.000000 0.000000,0.000000 0.000000,0.000000 0.000000,0.000000 0.000000,-14.000000-14.000000,0.000000 0.000000,14.000000 14.000000,-1.000000 0.000000,-26.000000 0.000000,-1.000000 0.000000,0.000000 0.000000,0.000000 0.000000,0.000000-13.000000,0.000000-1.000000,1.000000 14.000000,-1.000000 0.000000,0.000000 0.000000,0.000000 0.000000,0.000000 0.000000,1.000000 0.000000,-1.000000-14.000000,0.000000 0.000000,0.000000 14.000000,0.000000 0.000000,14.000000-14.000000,0.000000 0.000000,-14.000000 1.000000,1.000000-1.000000,-1.000000 0.000000,0.000000 0.000000,14.000000-13.000000,0.000000-1.000000,0.000000-14.000000,0.000000 1.000000,0.000000-1.000000,0.000000 1.000000,0.000000 0.000000,0.000000-1.000000,28.000000-13.000000,-1.000000-1.000000,-13.000000 15.000000,0.000000 0.000000,14.000000-1.000000,-1.000000 1.000000,-13.000000 13.000000,0.000000 0.000000,0.000000 1.000000,-1.000000-1.000000,1.000000 14.000000,0.000000 0.000000,0.000000 14.000000,0.000000 0.000000,0.000000 0.000000,-1.000000 0.000000,1.000000 0.000000,0.000000 0.000000,0.000000 0.000000,0.000000 0.000000,0.000000 28.000000,-1.000000 0.000000,-13.000000-15.000000,0.000000 1.000000,14.000000 14.000000,0.000000 0.000000,-14.000000-1.000000,0.000000 1.000000,0.000000 0.000000,0.000000-1.000000,0.000000 1.000000,0.000000-1.000000,0.000000 1.000000,0.000000 0.000000,0.000000-1.000000,0.000000 1.000000,-14.000000 0.000000,0.000000-1.000000,1.000000 1.000000,-1.000000 0.000000,0.000000-1.000000,0.000000 1.000000,0.000000-14.000000,0.000000 0.000000,1.000000-1.000000,-1.000000 1.000000,0.000000 0.000000,0.000000 0.000000,-14.000000 0.000000,1.000000 0.000000,13.000000-14.000000,0.000000 0.000000,-13.000000 0.000000,-1.000000 0.000000,14.000000 0.000000,0.000000 0.000000,0.000000 0.000000,1.000000 0.000000,-1.000000 0.000000,0.000000 0.000000,14.000000-14.000000</inkml:trace>
</inkml:ink>
</file>

<file path=ppt/ink/ink83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39:33"/>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42193.000000 29740.000000,'0.000000'-27.000000,"14.000000"27.000000,0.000000 0.000000,-1.000000 13.000000,1.000000 1.000000,-14.000000 14.000000,0.000000-1.000000,0.000000 15.000000,0.000000-1.000000,0.000000 1.000000,0.000000-1.000000,0.000000 1.000000,0.000000-1.000000,0.000000 1.000000,0.000000-1.000000,0.000000-13.000000,0.000000 0.000000,-14.000000 13.000000,1.000000 0.000000,13.000000-27.000000,0.000000 0.000000,-14.000000 14.000000,0.000000-1.000000,14.000000-13.000000,0.000000 0.000000,0.000000 0.000000,0.000000 0.000000,-14.000000-14.000000,0.000000 0.000000,14.000000-14.000000,0.000000 0.000000,0.000000 0.000000,0.000000 0.000000,0.000000 1.000000,0.000000-1.000000,0.000000-14.000000,0.000000 0.000000,14.000000 1.000000,0.000000-1.000000,-14.000000-13.000000,0.000000-1.000000,28.000000 1.000000,-1.000000-1.000000,-13.000000 1.000000,0.000000-1.000000,0.000000 1.000000,0.000000-1.000000,-1.000000-13.000000,1.000000 0.000000,14.000000 27.000000,0.000000 1.000000,-15.000000-1.000000,1.000000 0.000000,-14.000000 14.000000,0.000000 1.000000,14.000000-1.000000,0.000000 0.000000,-14.000000 0.000000,0.000000 0.000000,14.000000 14.000000,-1.000000 0.000000,1.000000 0.000000,0.000000 0.000000,-14.000000 14.000000,0.000000 0.000000,0.000000 0.000000,0.000000 0.000000,0.000000 13.000000,0.000000 1.000000,0.000000 0.000000,0.000000-1.000000,0.000000 1.000000,0.000000-1.000000,0.000000 15.000000,0.000000-1.000000,0.000000-13.000000,0.000000 0.000000,0.000000 13.000000,0.000000 1.000000,0.000000-15.000000,0.000000 1.000000,0.000000 13.000000,0.000000 1.000000,0.000000-14.000000,0.000000-1.000000,0.000000-13.000000,0.000000 0.000000,0.000000 13.000000,0.000000 1.000000,0.000000-14.000000,0.000000 0.000000,0.000000 0.000000,0.000000-1.000000,14.000000-13.000000</inkml:trace>
</inkml:ink>
</file>

<file path=ppt/ink/ink83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39:33"/>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43105.000000 29851.000000,'28.000000'-28.000000,"-14.000000"14.000000,0.000000 0.000000,0.000000 1.000000,-1.000000-1.000000,15.000000 14.000000,0.000000 0.000000,-15.000000-14.000000,1.000000 0.000000,0.000000 14.000000,0.000000 0.000000,0.000000 0.000000,0.000000 0.000000,-28.000000 0.000000,0.000000 0.000000,-14.000000 0.000000,1.000000 0.000000,13.000000 14.000000,0.000000 0.000000,-27.000000 0.000000,-1.000000-1.000000,14.000000 1.000000,1.000000 0.000000,-1.000000-14.000000,0.000000 0.000000,1.000000 14.000000,-1.000000 0.000000,-13.000000 0.000000,-1.000000-1.000000,15.000000-13.000000,-1.000000 0.000000,0.000000 14.000000,1.000000 0.000000,-1.000000-14.000000,0.000000 0.000000,1.000000 0.000000,-1.000000 0.000000,14.000000 0.000000,0.000000 0.000000,-13.000000 14.000000</inkml:trace>
</inkml:ink>
</file>

<file path=ppt/ink/ink83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39:33"/>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42829.000000 29464.000000,'0.000000'-28.000000,"14.000000"28.000000,0.000000 0.000000,-14.000000-14.000000,0.000000 0.000000,13.000000 14.000000,1.000000 0.000000,0.000000 0.000000,0.000000 0.000000,-14.000000 14.000000,0.000000 0.000000,0.000000 14.000000,0.000000-1.000000,14.000000-13.000000,0.000000 0.000000,-14.000000 27.000000,0.000000 1.000000,0.000000-14.000000,0.000000-1.000000,0.000000 15.000000,0.000000-1.000000,0.000000 1.000000,0.000000-1.000000,0.000000 1.000000,0.000000-1.000000,0.000000 1.000000,0.000000-1.000000,0.000000 14.000000,0.000000 1.000000,0.000000-29.000000,0.000000 1.000000,-14.000000 0.000000,0.000000-1.000000,14.000000 1.000000,0.000000-1.000000,0.000000-13.000000,0.000000 0.000000,0.000000 0.000000,0.000000 0.000000,-14.000000 0.000000,0.000000-1.000000,14.000000-26.000000</inkml:trace>
</inkml:ink>
</file>

<file path=ppt/ink/ink8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55:52"/>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22540.000000 9150.000000,'-21.000000'0.000000,"21.000000"10.000000,0.000000 0.000000,-10.000000-10.000000,1.000000 0.000000,-1.000000 0.000000,0.000000 0.000000,-1.000000 0.000000,1.000000 0.000000,1.000000 0.000000,-1.000000 0.000000,0.000000-10.000000,-1.000000 0.000000,1.000000 10.000000,1.000000 0.000000,9.000000-10.000000,0.000000 0.000000,-10.000000 10.000000,0.000000 0.000000,20.000000 0.000000,0.000000 0.000000,-1.000000 0.000000,1.000000 0.000000,10.000000 10.000000,0.000000 0.000000,1.000000-10.000000,-1.000000 0.000000,-1.000000 10.000000,2.000000 0.000000,-1.000000 0.000000,0.000000-1.000000,10.000000-9.000000,0.000000 0.000000,10.000000 11.000000,-1.000000-1.000000,-8.000000-10.000000,-1.000000 0.000000,20.000000 10.000000,0.000000 0.000000,0.000000-10.000000,0.000000 0.000000,0.000000 0.000000,0.000000 0.000000,0.000000 0.000000,0.000000 0.000000,10.000000 0.000000,0.000000 0.000000,-20.000000 10.000000,0.000000 0.000000,10.000000-10.000000,0.000000 0.000000,0.000000 0.000000,0.000000 0.000000,-11.000000 0.000000,1.000000 0.000000,10.000000 10.000000,0.000000 0.000000,0.000000-10.000000,0.000000 0.000000,0.000000 0.000000,0.000000 0.000000,10.000000 0.000000,1.000000 0.000000,-22.000000 0.000000,1.000000 0.000000,1.000000 0.000000,-1.000000 0.000000,10.000000 0.000000,0.000000 0.000000,-21.000000 10.000000,2.000000-1.000000,19.000000-9.000000,0.000000 0.000000,0.000000 11.000000,0.000000-1.000000,-10.000000-10.000000,0.000000 0.000000,20.000000 10.000000,0.000000 0.000000,-10.000000-10.000000,0.000000 0.000000,0.000000 10.000000,0.000000 0.000000,-10.000000-10.000000,0.000000 0.000000,10.000000 0.000000,0.000000 0.000000,-11.000000 10.000000,1.000000 0.000000,1.000000-10.000000,-1.000000 0.000000,10.000000 0.000000,0.000000 0.000000,0.000000 10.000000,0.000000-1.000000,0.000000-9.000000,0.000000 0.000000,10.000000 0.000000,-1.000000 0.000000,-9.000000 11.000000,0.000000-1.000000,0.000000-10.000000,0.000000 0.000000,0.000000 0.000000,0.000000 0.000000,-9.000000 10.000000,-1.000000 0.000000,0.000000-10.000000,-1.000000 0.000000,1.000000 0.000000,1.000000 0.000000,9.000000 0.000000,0.000000 0.000000,0.000000 0.000000,0.000000 0.000000,9.000000 0.000000,1.000000 0.000000,-10.000000 0.000000,0.000000 0.000000,0.000000 0.000000,0.000000 0.000000,0.000000 0.000000,0.000000 0.000000,-10.000000 0.000000,1.000000 0.000000,-1.000000 0.000000,0.000000 0.000000,-1.000000 0.000000,1.000000 0.000000,-10.000000 0.000000,0.000000 0.000000,1.000000 0.000000,-1.000000 0.000000,0.000000 0.000000,0.000000 0.000000,-1.000000 0.000000,2.000000 0.000000,-12.000000 0.000000,2.000000 0.000000,-11.000000 0.000000,-1.000000 0.000000,1.000000 0.000000,1.000000 0.000000,-11.000000 10.000000</inkml:trace>
</inkml:ink>
</file>

<file path=ppt/ink/ink84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39:34"/>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43465.000000 29713.000000,'27.000000'-28.000000,"-13.000000"0.000000,0.000000 1.000000,0.000000 13.000000,0.000000 0.000000,0.000000 0.000000,-1.000000 0.000000,-26.000000 28.000000,-1.000000 0.000000,-14.000000 0.000000,0.000000 0.000000,15.000000 13.000000,-1.000000 1.000000,0.000000-14.000000,0.000000 0.000000,-13.000000 13.000000,-1.000000 1.000000,14.000000-1.000000,0.000000 1.000000,0.000000-14.000000,1.000000 0.000000,-1.000000 13.000000,0.000000 1.000000,14.000000 0.000000,0.000000-1.000000,-14.000000-13.000000,0.000000 0.000000,14.000000 0.000000,0.000000 0.000000,0.000000-1.000000,0.000000 1.000000,0.000000 0.000000,0.000000 0.000000,0.000000 0.000000,0.000000 0.000000,14.000000-14.000000,0.000000 0.000000,0.000000 0.000000,0.000000 0.000000,-1.000000 0.000000,1.000000 0.000000,0.000000 0.000000,0.000000 0.000000,14.000000 0.000000,-1.000000 0.000000,-13.000000 0.000000,0.000000 0.000000,0.000000 0.000000,-1.000000 0.000000,1.000000 0.000000,0.000000 0.000000,0.000000 0.000000,0.000000 0.000000,0.000000 0.000000,-1.000000 0.000000,1.000000 0.000000,0.000000 0.000000,0.000000 13.000000,0.000000 1.000000,0.000000-14.000000,-1.000000 0.000000,-13.000000 14.000000,0.000000 0.000000,0.000000 0.000000,0.000000 0.000000,0.000000-1.000000,0.000000 1.000000,-13.000000 0.000000,-1.000000 0.000000,0.000000 0.000000,0.000000-1.000000,0.000000 1.000000,0.000000 0.000000,1.000000 0.000000,-1.000000 0.000000,0.000000 0.000000,0.000000-1.000000,-14.000000 1.000000,1.000000 0.000000,13.000000-14.000000,0.000000 0.000000,-13.000000 14.000000,-1.000000 0.000000,14.000000-14.000000,0.000000 0.000000,0.000000 14.000000,1.000000-1.000000,-1.000000-13.000000,0.000000 0.000000,-14.000000 0.000000,1.000000 0.000000,13.000000 14.000000</inkml:trace>
</inkml:ink>
</file>

<file path=ppt/ink/ink84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39:55"/>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44377.000000 29878.000000,'0.000000'-27.000000,"0.000000"13.000000,0.000000 0.000000,0.000000 0.000000,0.000000 0.000000,0.000000 1.000000,0.000000-1.000000,0.000000 0.000000,0.000000 0.000000,14.000000 14.000000,0.000000 0.000000,-14.000000-14.000000,0.000000 1.000000,0.000000 26.000000,0.000000 1.000000,0.000000 0.000000,0.000000 0.000000,0.000000 0.000000,0.000000-1.000000,0.000000 15.000000,0.000000 0.000000,0.000000-1.000000,0.000000 1.000000,0.000000 14.000000,0.000000-1.000000,14.000000-13.000000,0.000000-1.000000,-14.000000 1.000000,0.000000 0.000000,0.000000-1.000000,0.000000 1.000000,0.000000 0.000000,0.000000-1.000000,13.000000-13.000000,1.000000 0.000000,-14.000000 13.000000,0.000000 1.000000,0.000000-14.000000,0.000000 0.000000,14.000000-14.000000,0.000000 0.000000,-14.000000 14.000000</inkml:trace>
</inkml:ink>
</file>

<file path=ppt/ink/ink84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39:56"/>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44294.000000 29381.000000,'0.000000'-28.000000,"0.000000"14.000000,0.000000 0.000000,0.000000 1.000000,0.000000-1.000000,14.000000 14.000000,0.000000 0.000000,-14.000000 14.000000,0.000000-1.000000,14.000000 1.000000</inkml:trace>
</inkml:ink>
</file>

<file path=ppt/ink/ink84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39:56"/>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44681.000000 29713.000000,'0.000000'27.000000,"14.000000"-27.000000,0.000000 0.000000,0.000000 14.000000,0.000000 0.000000,-14.000000 0.000000,0.000000-1.000000,14.000000-13.000000,-1.000000 0.000000,1.000000 28.000000,0.000000 0.000000,0.000000-14.000000,0.000000-1.000000,0.000000 15.000000,-1.000000 0.000000,-13.000000-14.000000,0.000000-1.000000,14.000000 15.000000,0.000000 0.000000,-14.000000-1.000000,0.000000 1.000000,0.000000 0.000000,0.000000-1.000000,0.000000-13.000000,0.000000 0.000000,0.000000 0.000000,0.000000 0.000000,0.000000-1.000000,0.000000 1.000000,0.000000 0.000000,0.000000 0.000000,-14.000000 0.000000,0.000000-1.000000,1.000000-13.000000,-1.000000 0.000000,14.000000-13.000000,0.000000-1.000000,-14.000000 0.000000,0.000000 0.000000,14.000000 0.000000,0.000000 1.000000,0.000000-1.000000,0.000000 0.000000,0.000000-14.000000,0.000000 1.000000,0.000000-1.000000,0.000000 0.000000,0.000000 1.000000,0.000000-1.000000,14.000000-13.000000,0.000000-1.000000,0.000000 14.000000,-1.000000 1.000000,1.000000-15.000000,0.000000 1.000000,14.000000 13.000000,-1.000000 1.000000,-13.000000-15.000000,0.000000 1.000000,0.000000 27.000000,0.000000 0.000000,13.000000 0.000000,1.000000 0.000000,-14.000000 0.000000,0.000000 1.000000,-1.000000 13.000000,1.000000 0.000000,0.000000 0.000000,0.000000 0.000000,0.000000 0.000000,-1.000000 0.000000,1.000000 13.000000,0.000000 1.000000,-14.000000 0.000000,0.000000 0.000000,0.000000 0.000000,0.000000 0.000000,0.000000-1.000000,0.000000 1.000000,0.000000 14.000000,0.000000 0.000000,0.000000-15.000000,0.000000 1.000000,0.000000 14.000000,0.000000-1.000000,0.000000 1.000000,0.000000 0.000000,0.000000-1.000000,0.000000 1.000000,0.000000 0.000000,0.000000-1.000000,0.000000 1.000000,0.000000 0.000000,0.000000-1.000000,0.000000 1.000000,0.000000 0.000000,0.000000-1.000000,14.000000-13.000000,0.000000 0.000000,0.000000 0.000000,-1.000000 0.000000,-13.000000-1.000000,0.000000 1.000000,14.000000 0.000000,0.000000 0.000000,0.000000-14.000000,0.000000 0.000000,13.000000 14.000000</inkml:trace>
</inkml:ink>
</file>

<file path=ppt/ink/ink84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39:59"/>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36469.000000 31565.000000,'0.000000'-28.000000,"0.000000"15.000000,0.000000-1.000000,0.000000 0.000000,0.000000 0.000000,0.000000 0.000000,0.000000 0.000000,14.000000 1.000000,0.000000-1.000000,0.000000 14.000000,0.000000 0.000000,-14.000000 14.000000,0.000000-1.000000,0.000000 1.000000,0.000000 0.000000,0.000000 0.000000,0.000000 0.000000,14.000000 0.000000,-1.000000-1.000000,-13.000000 1.000000,0.000000 0.000000,14.000000 14.000000,0.000000-1.000000,-14.000000 1.000000,0.000000 0.000000,0.000000 13.000000,0.000000 1.000000,14.000000-1.000000,0.000000 1.000000,-14.000000-1.000000,0.000000 0.000000,0.000000 15.000000,0.000000-1.000000,0.000000 0.000000,0.000000 1.000000,-14.000000-15.000000,0.000000 1.000000,14.000000 13.000000,0.000000 0.000000,-14.000000-13.000000,0.000000-1.000000,1.000000 1.000000,-1.000000-1.000000,0.000000-13.000000,0.000000-1.000000,14.000000 1.000000,0.000000 0.000000,-14.000000-14.000000,0.000000-1.000000,1.000000 1.000000,-1.000000 0.000000,0.000000 0.000000,0.000000 0.000000,0.000000-14.000000,1.000000 0.000000,-1.000000 0.000000,0.000000 0.000000,0.000000 13.000000,0.000000 1.000000,0.000000-14.000000,1.000000 0.000000,-1.000000 0.000000,0.000000 0.000000,0.000000 0.000000,0.000000 0.000000,0.000000 0.000000,1.000000 0.000000,-1.000000-14.000000,0.000000 1.000000,0.000000 13.000000,0.000000 0.000000,0.000000-14.000000,1.000000 0.000000,13.000000 0.000000,0.000000 0.000000,-14.000000-13.000000,0.000000-1.000000,14.000000 14.000000,0.000000 0.000000,0.000000-13.000000,0.000000-1.000000,0.000000 14.000000,0.000000 0.000000,0.000000-13.000000,0.000000-1.000000,0.000000 1.000000,0.000000-1.000000,14.000000 0.000000,0.000000 1.000000,-1.000000-1.000000,1.000000 0.000000,0.000000 14.000000,0.000000 1.000000,0.000000-15.000000,0.000000 0.000000,13.000000 15.000000,1.000000-1.000000,-14.000000 14.000000,0.000000 0.000000,-1.000000-14.000000,1.000000 0.000000,14.000000 14.000000,0.000000 0.000000,-15.000000 14.000000,1.000000 0.000000,0.000000 0.000000,0.000000-1.000000,-14.000000 15.000000,0.000000 0.000000,14.000000-1.000000,-1.000000 1.000000,-13.000000 0.000000,0.000000-1.000000,14.000000 1.000000,0.000000 0.000000,-14.000000-1.000000,0.000000 1.000000,14.000000-14.000000</inkml:trace>
</inkml:ink>
</file>

<file path=ppt/ink/ink84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39:59"/>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36829.000000 32146.000000,'0.000000'-28.000000,"14.000000"28.000000,0.000000 0.000000,-1.000000 0.000000,1.000000 0.000000,-14.000000 14.000000,0.000000 0.000000,14.000000 0.000000,0.000000-1.000000,-14.000000 15.000000,0.000000 0.000000,0.000000-1.000000,0.000000 1.000000,0.000000 0.000000,0.000000-1.000000,14.000000 1.000000,0.000000 0.000000,-14.000000-1.000000,0.000000 1.000000,0.000000-14.000000,0.000000-1.000000,0.000000 15.000000,0.000000 0.000000,0.000000-14.000000,0.000000-1.000000,0.000000 1.000000</inkml:trace>
</inkml:ink>
</file>

<file path=ppt/ink/ink84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39:59"/>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36967.000000 31814.000000,'0.000000'-28.000000,"-14.000000"14.000000,1.000000 1.000000,13.000000-1.000000,0.000000 0.000000,-14.000000 14.000000,0.000000 0.000000,14.000000 14.000000,0.000000 0.000000,14.000000-1.000000</inkml:trace>
</inkml:ink>
</file>

<file path=ppt/ink/ink84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40:00"/>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37410.000000 31731.000000,'0.000000'-28.000000,"0.000000"42.000000,0.000000 0.000000,0.000000 0.000000,0.000000 0.000000,0.000000 27.000000,0.000000 1.000000,0.000000-15.000000,0.000000 1.000000,0.000000 13.000000,0.000000 1.000000,13.000000 13.000000,1.000000 0.000000,-14.000000 1.000000,0.000000-1.000000,0.000000 14.000000,0.000000 0.000000,14.000000-13.000000,0.000000-1.000000,-14.000000-14.000000,0.000000 1.000000,14.000000-1.000000,0.000000 1.000000,-14.000000-1.000000,0.000000 1.000000,0.000000-15.000000,0.000000 1.000000,0.000000 0.000000,0.000000-1.000000,0.000000-13.000000,0.000000 0.000000,0.000000 0.000000,0.000000 0.000000,-14.000000-1.000000,0.000000 1.000000,0.000000 0.000000,0.000000 0.000000,0.000000 0.000000,1.000000 0.000000,-1.000000-14.000000,0.000000 0.000000,-14.000000 0.000000,1.000000 0.000000,13.000000 0.000000,0.000000 0.000000,0.000000 0.000000,0.000000 0.000000,-13.000000 0.000000,-1.000000 0.000000,14.000000-14.000000,0.000000 0.000000,1.000000 14.000000,-1.000000 0.000000,0.000000-14.000000</inkml:trace>
</inkml:ink>
</file>

<file path=ppt/ink/ink84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40:00"/>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37327.000000 31924.000000,'-28.000000'0.000000,"14.000000"-13.000000,0.000000-1.000000,0.000000 14.000000,1.000000 0.000000,-1.000000 0.000000,0.000000 0.000000,0.000000 0.000000,0.000000 0.000000,1.000000 14.000000,-1.000000-1.000000,0.000000 1.000000,0.000000 0.000000,0.000000 14.000000,0.000000-1.000000,14.000000 1.000000,0.000000 0.000000,-13.000000-1.000000,-1.000000 1.000000,14.000000 0.000000,0.000000-1.000000,14.000000-13.000000,-1.000000 0.000000,1.000000 14.000000,0.000000-1.000000,0.000000-13.000000,0.000000 0.000000,13.000000 0.000000,1.000000 0.000000,0.000000-1.000000,-1.000000 1.000000,-13.000000-14.000000,0.000000 0.000000,14.000000 14.000000,-1.000000 0.000000,1.000000-14.000000,0.000000 0.000000,-1.000000 0.000000,1.000000 0.000000,-14.000000 0.000000</inkml:trace>
</inkml:ink>
</file>

<file path=ppt/ink/ink84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40:01"/>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37797.000000 32284.000000,'-28.000000'0.000000,"28.000000"14.000000,0.000000 0.000000,-14.000000-1.000000,0.000000 1.000000,1.000000-14.000000,-1.000000 0.000000,0.000000 14.000000,0.000000 0.000000,0.000000-14.000000,0.000000 0.000000,1.000000 14.000000,-1.000000 0.000000,0.000000-14.000000,0.000000 0.000000,0.000000 0.000000,0.000000 0.000000,1.000000 0.000000,-1.000000 0.000000,14.000000-28.000000,0.000000 0.000000,14.000000 14.000000,-1.000000 1.000000,-13.000000-15.000000,0.000000 0.000000,14.000000 14.000000,0.000000 1.000000,0.000000-15.000000,0.000000 0.000000,13.000000 15.000000,1.000000-1.000000,-14.000000 0.000000,0.000000 0.000000,0.000000 0.000000,-1.000000 0.000000,1.000000 14.000000,0.000000 0.000000,0.000000 0.000000,0.000000 0.000000,-1.000000 0.000000,1.000000 0.000000,0.000000 0.000000,0.000000 0.000000,0.000000 14.000000,0.000000 0.000000,-1.000000 14.000000,1.000000-1.000000,0.000000 1.000000,0.000000 0.000000,-14.000000-15.000000,0.000000 1.000000,0.000000 14.000000,0.000000 0.000000,14.000000-15.000000,0.000000 1.000000,-14.000000 14.000000,0.000000 0.000000,13.000000-28.000000,1.000000 0.000000,-14.000000 13.000000,0.000000 1.000000,14.000000 0.000000</inkml:trace>
</inkml:ink>
</file>

<file path=ppt/ink/ink8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55:53"/>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22419.000000 10070.000000,'0.000000'20.000000,"0.000000"-10.000000,0.000000 0.000000,0.000000 0.000000,0.000000 0.000000,11.000000-10.000000,-1.000000 0.000000,0.000000 0.000000,-1.000000 0.000000,1.000000 0.000000,1.000000 0.000000,-1.000000 10.000000,0.000000 0.000000,-1.000000-10.000000,1.000000 0.000000,1.000000 0.000000,-1.000000 0.000000,10.000000 0.000000,0.000000 0.000000,0.000000 0.000000,-1.000000 0.000000,1.000000 0.000000,0.000000 0.000000,10.000000 0.000000,0.000000 0.000000,10.000000 0.000000,1.000000 0.000000,-1.000000 0.000000,0.000000 0.000000,10.000000 0.000000,0.000000 0.000000,10.000000 0.000000,0.000000 0.000000,-10.000000-10.000000,0.000000 0.000000,9.000000 10.000000,1.000000 0.000000,-10.000000 0.000000,0.000000 0.000000,0.000000 0.000000,0.000000 0.000000,0.000000 0.000000,0.000000 0.000000,0.000000 0.000000,0.000000 0.000000,0.000000 0.000000,0.000000 0.000000,20.000000 0.000000,0.000000 0.000000,-20.000000 0.000000,0.000000 0.000000,0.000000 0.000000,0.000000 0.000000,0.000000 0.000000,0.000000 0.000000,-9.000000 10.000000,-1.000000 0.000000,10.000000-10.000000,0.000000 0.000000,0.000000 0.000000,0.000000 0.000000,0.000000 10.000000,0.000000 0.000000,0.000000-10.000000,0.000000 0.000000,20.000000 0.000000,0.000000 0.000000,-20.000000 0.000000,0.000000 0.000000,10.000000 0.000000,0.000000 0.000000,-1.000000 0.000000,1.000000 0.000000,-10.000000 0.000000,0.000000 0.000000,11.000000 0.000000,-1.000000 0.000000,0.000000 0.000000,-1.000000 0.000000,1.000000 10.000000,1.000000 0.000000,-1.000000-10.000000,0.000000 0.000000,-10.000000 0.000000,0.000000 0.000000,0.000000 0.000000,0.000000 0.000000,0.000000 10.000000,0.000000 0.000000,0.000000-10.000000,0.000000 0.000000,9.000000 0.000000,1.000000 0.000000,1.000000 10.000000,-1.000000 0.000000,0.000000-10.000000,-1.000000 0.000000,1.000000 0.000000,1.000000 0.000000,-11.000000 0.000000,0.000000 0.000000,10.000000 0.000000,0.000000 0.000000,-1.000000 0.000000,1.000000 0.000000,1.000000 0.000000,-1.000000 0.000000,10.000000 0.000000,0.000000 0.000000,-10.000000 0.000000,0.000000 0.000000,9.000000 0.000000,2.000000 0.000000,-11.000000 0.000000,-1.000000 0.000000,-9.000000 0.000000,0.000000 0.000000,10.000000-10.000000,1.000000 0.000000,-1.000000 10.000000,0.000000 0.000000,-1.000000 0.000000,1.000000 0.000000,1.000000 0.000000,-1.000000 0.000000,-10.000000 0.000000,0.000000 0.000000,-10.000000 0.000000,-1.000000 0.000000,1.000000 0.000000,1.000000 0.000000,-1.000000 0.000000,0.000000 0.000000,-1.000000 0.000000,1.000000 0.000000,-10.000000 0.000000,0.000000 0.000000,10.000000 0.000000,1.000000 0.000000,-1.000000 0.000000,0.000000 0.000000,-10.000000 0.000000,0.000000 0.000000,10.000000 0.000000,-1.000000 0.000000,-8.000000 0.000000,-1.000000 0.000000,-10.000000 0.000000,-1.000000 0.000000,12.000000 0.000000,-1.000000 0.000000,0.000000 0.000000,0.000000 0.000000,-10.000000 0.000000,0.000000 0.000000,0.000000 0.000000,-1.000000 0.000000,1.000000 10.000000,0.000000 0.000000,-10.000000-10.000000,1.000000 0.000000,-1.000000 0.000000,0.000000 0.000000,-10.000000 10.000000,0.000000 0.000000,-10.000000 0.000000</inkml:trace>
</inkml:ink>
</file>

<file path=ppt/ink/ink85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40:01"/>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38322.000000 31897.000000,'0.000000'-28.000000,"0.000000"14.000000,0.000000 1.000000,0.000000-1.000000,0.000000 0.000000,-14.000000 14.000000,0.000000 0.000000,1.000000 0.000000,-1.000000 0.000000,0.000000 0.000000,0.000000 0.000000,0.000000 0.000000,0.000000 0.000000,1.000000 28.000000,-1.000000-1.000000,0.000000-13.000000,0.000000 0.000000,0.000000 13.000000,0.000000 1.000000,14.000000 0.000000,0.000000-1.000000,-13.000000 1.000000,-1.000000 0.000000,14.000000-1.000000,0.000000 1.000000,0.000000-14.000000,0.000000 0.000000,0.000000 0.000000,0.000000-1.000000,14.000000 1.000000,-1.000000 0.000000,1.000000 0.000000,0.000000 0.000000,0.000000-1.000000,0.000000 1.000000,13.000000-14.000000,1.000000 0.000000,-14.000000 14.000000,0.000000 0.000000,0.000000 0.000000,-1.000000 0.000000,1.000000-14.000000,0.000000 0.000000,0.000000 13.000000,0.000000 1.000000,-1.000000 0.000000,1.000000 0.000000,-14.000000 0.000000,0.000000 0.000000,14.000000-1.000000,0.000000 1.000000,-14.000000 0.000000,0.000000 0.000000,0.000000 0.000000,0.000000-1.000000,-28.000000-13.000000,1.000000 0.000000,13.000000 14.000000,0.000000 0.000000,-14.000000 0.000000,1.000000 0.000000,-1.000000-14.000000,0.000000 0.000000,15.000000 0.000000,-1.000000 0.000000,-14.000000 0.000000,0.000000 0.000000,15.000000 0.000000,-1.000000 0.000000,0.000000 0.000000,0.000000 0.000000,0.000000 0.000000,1.000000 0.000000,-1.000000-14.000000</inkml:trace>
</inkml:ink>
</file>

<file path=ppt/ink/ink85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40:01"/>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38958.000000 31897.000000,'28.000000'0.000000,"-15.000000"0.000000,1.000000 0.000000,0.000000 0.000000,0.000000 0.000000,0.000000 0.000000,0.000000 0.000000,-14.000000-14.000000,0.000000 0.000000,13.000000 14.000000,1.000000 0.000000,-28.000000 0.000000,1.000000 0.000000,-1.000000 0.000000,0.000000 0.000000,-14.000000 0.000000,1.000000 0.000000,-1.000000 14.000000,0.000000 0.000000,1.000000-14.000000,-1.000000 0.000000,0.000000 0.000000,1.000000 0.000000,-15.000000 14.000000,1.000000-1.000000,13.000000-13.000000,0.000000 0.000000,1.000000 0.000000,-1.000000 0.000000,14.000000 0.000000,0.000000 0.000000,-13.000000 14.000000</inkml:trace>
</inkml:ink>
</file>

<file path=ppt/ink/ink85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40:02"/>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38709.000000 31648.000000,'28.000000'-28.000000,"-14.000000"15.000000,-1.000000-1.000000,1.000000 14.000000,0.000000 0.000000,0.000000 14.000000,0.000000-1.000000,-14.000000 15.000000,0.000000 0.000000,0.000000-1.000000,0.000000 1.000000,0.000000 0.000000,0.000000-1.000000,0.000000 15.000000,0.000000-1.000000,0.000000 1.000000,0.000000-1.000000,0.000000 1.000000,0.000000-1.000000,0.000000 1.000000,0.000000-1.000000,0.000000 1.000000,0.000000-1.000000,0.000000 0.000000,0.000000 1.000000,0.000000-14.000000,0.000000-1.000000,0.000000 1.000000,0.000000 0.000000,0.000000-15.000000,0.000000 1.000000,0.000000 0.000000,0.000000 0.000000,14.000000 0.000000,-1.000000-1.000000,1.000000-13.000000</inkml:trace>
</inkml:ink>
</file>

<file path=ppt/ink/ink85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40:02"/>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39179.000000 31869.000000,'0.000000'28.000000,"0.000000"-14.000000,0.000000-1.000000,0.000000 1.000000,0.000000 0.000000,0.000000 14.000000,0.000000-1.000000,14.000000 15.000000,0.000000-1.000000,0.000000 1.000000,-1.000000-1.000000,-13.000000-13.000000,0.000000 0.000000,14.000000 13.000000,0.000000 1.000000,-14.000000-15.000000,0.000000 1.000000,0.000000 0.000000,0.000000-1.000000,0.000000-13.000000,0.000000 0.000000,0.000000 0.000000</inkml:trace>
</inkml:ink>
</file>

<file path=ppt/ink/ink85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40:02"/>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39124.000000 31593.000000,'0.000000'-28.000000,"0.000000"14.000000,0.000000 0.000000,0.000000 1.000000,0.000000-1.000000,0.000000 0.000000,0.000000 0.000000,14.000000 14.000000,-1.000000 0.000000,1.000000 0.000000,0.000000 0.000000,0.000000 14.000000,0.000000 0.000000,0.000000 0.000000</inkml:trace>
</inkml:ink>
</file>

<file path=ppt/ink/ink85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40:02"/>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39815.000000 31759.000000,'0.000000'27.000000,"0.000000"-13.000000,0.000000 0.000000,0.000000 0.000000,0.000000 0.000000,0.000000 13.000000,0.000000 1.000000,-14.000000-1.000000,0.000000 1.000000,14.000000 14.000000,0.000000-1.000000,-13.000000 1.000000,-1.000000-1.000000,0.000000-13.000000,0.000000-1.000000,0.000000 15.000000,0.000000-1.000000,1.000000-13.000000,-1.000000 0.000000,0.000000-1.000000,0.000000 1.000000,0.000000 0.000000,1.000000-1.000000,-1.000000-13.000000,0.000000 0.000000,14.000000 0.000000,0.000000-1.000000,-14.000000-26.000000,0.000000-1.000000,14.000000 0.000000,0.000000 0.000000,0.000000-13.000000,0.000000-1.000000,0.000000 0.000000,0.000000 1.000000,0.000000-1.000000,0.000000 0.000000,0.000000-13.000000,0.000000-1.000000,0.000000 15.000000,0.000000-1.000000,-14.000000-13.000000,1.000000-1.000000,13.000000 1.000000,0.000000-1.000000,0.000000 14.000000,0.000000 1.000000,0.000000-1.000000,0.000000 1.000000,0.000000 13.000000,0.000000 0.000000,-14.000000 0.000000,0.000000 0.000000,0.000000 14.000000,0.000000 0.000000,0.000000 0.000000</inkml:trace>
</inkml:ink>
</file>

<file path=ppt/ink/ink85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40:03"/>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40064.000000 31786.000000,'-28.000000'0.000000,"14.000000"14.000000,1.000000 0.000000,13.000000 0.000000,0.000000 0.000000,-14.000000 13.000000,0.000000 1.000000,14.000000-1.000000,0.000000 1.000000,0.000000 0.000000,0.000000-1.000000,-14.000000 15.000000,0.000000-1.000000,14.000000-13.000000,0.000000 0.000000,14.000000 13.000000,0.000000 1.000000,-14.000000-15.000000,0.000000 1.000000,14.000000-14.000000,0.000000 0.000000,13.000000-1.000000,1.000000 1.000000,-14.000000 0.000000,0.000000 0.000000,13.000000 0.000000,1.000000 0.000000,-14.000000-14.000000,0.000000 0.000000,13.000000 0.000000,1.000000 0.000000,-14.000000 0.000000,-1.000000 0.000000,1.000000 0.000000,0.000000 0.000000,0.000000 0.000000,0.000000 0.000000,0.000000 0.000000,-1.000000 0.000000,-13.000000-14.000000,0.000000 0.000000,-13.000000 14.000000,-1.000000 0.000000,0.000000 14.000000,0.000000 0.000000,0.000000-14.000000,0.000000 0.000000,1.000000 0.000000,-1.000000 0.000000,0.000000 0.000000,0.000000 0.000000,0.000000 0.000000,1.000000 0.000000,-1.000000 0.000000,0.000000 0.000000,0.000000 0.000000,0.000000 0.000000,0.000000 0.000000,1.000000 0.000000,-1.000000 0.000000,0.000000 0.000000,0.000000 0.000000,0.000000 0.000000,0.000000 0.000000,1.000000 0.000000,13.000000-14.000000,0.000000 0.000000,-14.000000-14.000000,0.000000 1.000000,14.000000 13.000000,0.000000 0.000000,0.000000-14.000000,0.000000 1.000000,0.000000-15.000000,0.000000 1.000000,0.000000 13.000000,0.000000 0.000000,0.000000-13.000000,0.000000-1.000000,14.000000 1.000000,0.000000-1.000000,-1.000000 1.000000,1.000000 0.000000,-14.000000 13.000000,0.000000 0.000000,14.000000 1.000000,0.000000-1.000000,0.000000 14.000000,0.000000 0.000000,-14.000000 0.000000,0.000000 1.000000,13.000000 13.000000,1.000000 0.000000,-14.000000-14.000000,0.000000 0.000000,14.000000 14.000000,0.000000 0.000000,0.000000 14.000000,0.000000 0.000000,-1.000000-1.000000,1.000000 1.000000,-14.000000 0.000000,0.000000 0.000000,14.000000 0.000000,0.000000 0.000000,-14.000000-1.000000,0.000000 1.000000,14.000000 0.000000,-1.000000 0.000000,-13.000000 0.000000,0.000000 0.000000,14.000000-1.000000,0.000000 1.000000,-14.000000 0.000000,0.000000 0.000000,0.000000 0.000000,0.000000-1.000000,0.000000 1.000000,0.000000 0.000000,0.000000 0.000000,0.000000 0.000000,0.000000 0.000000,0.000000-1.000000,0.000000 1.000000,0.000000 0.000000,-14.000000 0.000000,0.000000 0.000000,-13.000000 0.000000,-1.000000-1.000000,14.000000 1.000000,1.000000 0.000000,-15.000000 0.000000,0.000000 0.000000,14.000000-14.000000,1.000000 0.000000,-15.000000 14.000000,0.000000-1.000000,14.000000-13.000000,1.000000 0.000000,-15.000000 14.000000,0.000000 0.000000,15.000000-14.000000</inkml:trace>
</inkml:ink>
</file>

<file path=ppt/ink/ink85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40:04"/>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41253.000000 31759.000000,'28.000000'0.000000,"-15.000000"0.000000,1.000000 0.000000,0.000000 0.000000,0.000000 0.000000,13.000000 0.000000,1.000000 0.000000,-14.000000 0.000000,0.000000 0.000000,0.000000 0.000000,-1.000000 0.000000,1.000000 0.000000,0.000000 0.000000,0.000000 0.000000,0.000000 0.000000,-14.000000 13.000000,0.000000 1.000000,-28.000000-14.000000,0.000000 0.000000,1.000000 14.000000,-1.000000 0.000000,-13.000000-14.000000,-1.000000 0.000000,1.000000 14.000000,-1.000000 0.000000,1.000000-14.000000,-1.000000 0.000000,1.000000 13.000000,-1.000000 1.000000,1.000000-14.000000,-1.000000 0.000000,15.000000 0.000000,-1.000000 0.000000,0.000000 0.000000,1.000000 0.000000,-1.000000 14.000000,0.000000 0.000000,15.000000-14.000000,-1.000000 0.000000,0.000000 0.000000,0.000000 0.000000,14.000000-14.000000</inkml:trace>
</inkml:ink>
</file>

<file path=ppt/ink/ink85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40:04"/>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41032.000000 31593.000000,'27.000000'-28.000000,"-27.000000"14.000000,0.000000 0.000000,14.000000 14.000000,0.000000 0.000000,-14.000000 14.000000,0.000000 0.000000,0.000000 14.000000,0.000000-1.000000,14.000000 15.000000,0.000000-1.000000,-14.000000 1.000000,0.000000-1.000000,13.000000 1.000000,1.000000-1.000000,-14.000000 1.000000,0.000000-1.000000,0.000000 1.000000,0.000000-1.000000,0.000000-13.000000,0.000000-1.000000,0.000000 15.000000,0.000000-1.000000,0.000000-27.000000,0.000000 0.000000,0.000000 14.000000,0.000000-1.000000,0.000000-13.000000,0.000000 0.000000,0.000000-28.000000</inkml:trace>
</inkml:ink>
</file>

<file path=ppt/ink/ink85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40:05"/>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41198.000000 31731.000000,'27.000000'0.000000,"-27.000000"-14.000000,0.000000 0.000000,14.000000 14.000000,0.000000 0.000000,0.000000 0.000000,0.000000 0.000000,-1.000000 0.000000,1.000000 0.000000,0.000000 14.000000,0.000000 0.000000,0.000000 14.000000,-1.000000-1.000000,1.000000 1.000000,0.000000 0.000000,0.000000 13.000000,0.000000 0.000000,0.000000 1.000000,-1.000000-1.000000,-13.000000 1.000000,0.000000-1.000000,0.000000-13.000000,0.000000 0.000000,0.000000 13.000000,0.000000 1.000000,0.000000-15.000000,0.000000 1.000000,0.000000 0.000000,0.000000-1.000000,0.000000-13.000000,0.000000 0.000000,0.000000 0.000000,0.000000 0.000000,0.000000-28.000000,0.000000 0.000000,0.000000 0.000000,0.000000 0.000000,0.000000-13.000000,0.000000-1.000000,0.000000 0.000000,0.000000 1.000000,0.000000-1.000000,0.000000 0.000000,14.000000 1.000000,0.000000-1.000000,-14.000000-13.000000,0.000000-1.000000,28.000000 14.000000,-1.000000 1.000000,-13.000000-15.000000,0.000000 1.000000,0.000000 13.000000,0.000000 1.000000,-1.000000-15.000000,1.000000 1.000000,14.000000 27.000000,0.000000 0.000000,-15.000000 0.000000,1.000000 0.000000,14.000000 0.000000,0.000000 1.000000,-15.000000 13.000000,1.000000 0.000000,0.000000-14.000000</inkml:trace>
</inkml:ink>
</file>

<file path=ppt/ink/ink8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55:54"/>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22340.000000 11290.000000,'-21.000000'0.000000,"11.000000"0.000000,1.000000 0.000000,-1.000000 0.000000,0.000000 0.000000,20.000000 0.000000,0.000000 0.000000,-1.000000 0.000000,1.000000 0.000000,1.000000 0.000000,-1.000000 0.000000,10.000000 0.000000,0.000000 0.000000,0.000000 0.000000,-1.000000 0.000000,1.000000 0.000000,0.000000 0.000000,10.000000 0.000000,0.000000 0.000000,10.000000 0.000000,1.000000 0.000000,-1.000000 0.000000,0.000000 0.000000,10.000000 0.000000,0.000000 0.000000,20.000000 0.000000,-1.000000 0.000000,12.000000 0.000000,-1.000000 0.000000,0.000000 0.000000,0.000000 0.000000,-1.000000 0.000000,2.000000 0.000000,-1.000000 0.000000,-1.000000 0.000000,1.000000 0.000000,0.000000 0.000000,10.000000 0.000000,1.000000 0.000000,-11.000000 0.000000,-1.000000 0.000000,1.000000 0.000000,0.000000 0.000000,-10.000000 0.000000,0.000000 0.000000,10.000000 0.000000,0.000000 0.000000,1.000000 0.000000,-1.000000 0.000000,9.000000 0.000000,1.000000 0.000000,-10.000000 0.000000,0.000000 0.000000,10.000000 10.000000,1.000000 0.000000,-22.000000 0.000000,2.000000 0.000000,19.000000-10.000000,-1.000000 0.000000,1.000000 10.000000,1.000000 0.000000,-11.000000 0.000000,-1.000000 0.000000,-8.000000-10.000000,-1.000000 0.000000,-1.000000 0.000000,2.000000 0.000000,8.000000 10.000000,2.000000 0.000000,9.000000-10.000000,0.000000 0.000000,-1.000000 0.000000,1.000000 0.000000,1.000000 0.000000,-1.000000 0.000000,0.000000 10.000000,-1.000000 0.000000,1.000000-10.000000,1.000000 0.000000,9.000000 0.000000,0.000000 0.000000,-10.000000 0.000000,0.000000 0.000000,-10.000000 0.000000,0.000000 0.000000,-10.000000 0.000000,0.000000 0.000000,19.000000 0.000000,1.000000 0.000000,-19.000000 0.000000,-1.000000 0.000000,10.000000 0.000000,-1.000000 0.000000,-8.000000 0.000000,-1.000000 0.000000,-1.000000 0.000000,2.000000 0.000000,-1.000000 0.000000,0.000000 0.000000,10.000000 0.000000,0.000000 0.000000,-10.000000 10.000000,0.000000 0.000000,-10.000000-10.000000,0.000000 0.000000,-10.000000 0.000000,0.000000 0.000000,0.000000 0.000000,0.000000 0.000000,-20.000000 0.000000,-1.000000 0.000000,12.000000 0.000000,-1.000000 0.000000,0.000000 0.000000,-1.000000 0.000000,-19.000000 0.000000,0.000000 0.000000,10.000000 0.000000,0.000000 0.000000,-10.000000 10.000000,0.000000 0.000000,-20.000000 0.000000,0.000000 0.000000,-9.000000-10.000000,-1.000000 0.000000,-11.000000 10.000000</inkml:trace>
</inkml:ink>
</file>

<file path=ppt/ink/ink86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40:05"/>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42027.000000 32007.000000,'28.000000'0.000000,"-14.000000"0.000000,-1.000000 0.000000,-13.000000 14.000000,0.000000 0.000000,0.000000 0.000000,0.000000 0.000000,-13.000000 0.000000,-1.000000-1.000000,0.000000 15.000000,0.000000 0.000000,0.000000-14.000000,0.000000-1.000000,1.000000-13.000000,-1.000000 0.000000,-14.000000 14.000000,0.000000 0.000000,15.000000 0.000000,-1.000000 0.000000,-14.000000-14.000000,1.000000 0.000000,13.000000 0.000000,0.000000 0.000000,0.000000 0.000000,0.000000 0.000000,0.000000 0.000000,1.000000 0.000000,-1.000000 0.000000,0.000000 0.000000,14.000000-14.000000,0.000000 0.000000,0.000000 0.000000,0.000000 0.000000,14.000000-13.000000,0.000000-1.000000,-1.000000 14.000000,1.000000 0.000000,14.000000-13.000000,0.000000-1.000000,-1.000000-13.000000,1.000000-1.000000,-1.000000 28.000000,1.000000 0.000000,14.000000-13.000000,-1.000000-1.000000,-13.000000 28.000000,-1.000000 0.000000,1.000000-14.000000,0.000000 1.000000,-15.000000 13.000000,1.000000 0.000000,0.000000 13.000000,0.000000 1.000000,0.000000 0.000000,0.000000 0.000000,-1.000000 13.000000,1.000000 1.000000,-14.000000-14.000000,0.000000 0.000000,14.000000 13.000000,0.000000 1.000000,-14.000000-14.000000,0.000000 0.000000,14.000000 0.000000,0.000000-1.000000,-14.000000 1.000000,0.000000 0.000000,13.000000 0.000000</inkml:trace>
</inkml:ink>
</file>

<file path=ppt/ink/ink86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40:05"/>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42414.000000 31842.000000,'0.000000'-28.000000,"0.000000"14.000000,0.000000 0.000000,-14.000000 28.000000,1.000000 0.000000,-1.000000 14.000000,0.000000-1.000000,0.000000-13.000000,0.000000 0.000000,0.000000 0.000000,1.000000-1.000000,-1.000000 15.000000,0.000000 0.000000,14.000000-1.000000,0.000000 1.000000,-14.000000 0.000000,0.000000-1.000000,14.000000-13.000000,0.000000 0.000000,0.000000 14.000000,0.000000-1.000000,0.000000-13.000000,0.000000 0.000000,0.000000 0.000000,0.000000 0.000000,14.000000 13.000000,0.000000 1.000000,0.000000-28.000000,0.000000 0.000000,-1.000000 14.000000,1.000000 0.000000,0.000000-14.000000,0.000000 0.000000,0.000000 0.000000,0.000000 0.000000,-1.000000 0.000000,1.000000 0.000000,0.000000 0.000000,0.000000 0.000000,0.000000 0.000000,-1.000000 0.000000,1.000000-14.000000</inkml:trace>
</inkml:ink>
</file>

<file path=ppt/ink/ink86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40:06"/>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43133.000000 31842.000000,'28.000000'0.000000,"-28.000000"13.000000,0.000000 1.000000,-14.000000-14.000000,0.000000 0.000000,-14.000000 0.000000,1.000000 0.000000,-1.000000 0.000000,0.000000 0.000000,-13.000000 0.000000,0.000000 0.000000,13.000000 0.000000,0.000000 0.000000,-13.000000 14.000000,-1.000000 0.000000,1.000000-14.000000,-1.000000 0.000000,15.000000 0.000000,-1.000000 0.000000,0.000000 0.000000,1.000000 0.000000,-1.000000 0.000000,0.000000 0.000000,1.000000 0.000000,-1.000000 0.000000,28.000000-14.000000</inkml:trace>
</inkml:ink>
</file>

<file path=ppt/ink/ink86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40:06"/>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42857.000000 31537.000000,'27.000000'28.000000,"-27.000000"0.000000,0.000000-1.000000,14.000000 1.000000,0.000000 0.000000,0.000000-1.000000,0.000000 1.000000,-14.000000 0.000000,0.000000-1.000000,13.000000 15.000000,1.000000-1.000000,-14.000000-13.000000,0.000000-1.000000,14.000000 15.000000,0.000000-1.000000,-14.000000-13.000000,0.000000 0.000000,0.000000 13.000000,0.000000 1.000000,0.000000-28.000000,0.000000-1.000000,0.000000 15.000000,0.000000 0.000000,14.000000-15.000000,-1.000000 1.000000,-13.000000 0.000000,0.000000 0.000000,0.000000 0.000000,0.000000 0.000000,0.000000-1.000000,0.000000 1.000000,-13.000000-28.000000</inkml:trace>
</inkml:ink>
</file>

<file path=ppt/ink/ink86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41:53"/>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3073.000000 30310.000000,'-54.000000'27.000000,"28.000000"-27.000000,-1.000000 0.000000,-27.000000 0.000000,1.000000 0.000000,0.000000 13.000000,-1.000000 0.000000,1.000000-13.000000,-1.000000 0.000000,27.000000 0.000000,1.000000 0.000000,-14.000000 0.000000,0.000000 0.000000,13.000000 0.000000,0.000000 0.000000,0.000000 14.000000,1.000000-1.000000,-1.000000-13.000000,0.000000 0.000000,0.000000 14.000000,1.000000-1.000000,12.000000-13.000000,1.000000 0.000000,-14.000000 13.000000,1.000000 1.000000,12.000000-1.000000,1.000000 0.000000,-1.000000-13.000000,1.000000 0.000000,0.000000 14.000000,-1.000000-1.000000,1.000000 0.000000,0.000000 1.000000,-1.000000-1.000000,1.000000 1.000000,0.000000-1.000000,-1.000000 0.000000,1.000000 1.000000,0.000000-1.000000,-1.000000-13.000000,1.000000 0.000000,-1.000000 0.000000,1.000000 0.000000,0.000000 13.000000,-1.000000 1.000000,1.000000-14.000000,0.000000 0.000000,13.000000 13.000000,0.000000 0.000000,13.000000-13.000000,0.000000 0.000000,1.000000 0.000000,-1.000000 0.000000,0.000000 0.000000,1.000000 0.000000,-1.000000 0.000000,1.000000 0.000000,-1.000000 0.000000,0.000000 0.000000,1.000000 0.000000,-1.000000 0.000000,14.000000 0.000000,-1.000000 0.000000,-12.000000 0.000000,-1.000000 0.000000,0.000000 0.000000,1.000000 0.000000,13.000000 0.000000,-1.000000 0.000000,1.000000 0.000000,0.000000 0.000000,-1.000000 0.000000,1.000000 0.000000,0.000000 0.000000,0.000000 0.000000,13.000000 0.000000,0.000000 0.000000,0.000000 0.000000,0.000000 0.000000,0.000000 0.000000,0.000000 0.000000,27.000000 0.000000,0.000000 0.000000,-14.000000 0.000000,1.000000 0.000000,-1.000000 0.000000,1.000000 0.000000,-1.000000 0.000000,0.000000 0.000000,1.000000 0.000000,-1.000000 0.000000,-13.000000 0.000000,1.000000 0.000000,-1.000000 14.000000,0.000000-1.000000,0.000000-13.000000,0.000000 0.000000,-13.000000 13.000000,-1.000000 1.000000,14.000000-14.000000,0.000000 0.000000,1.000000 13.000000,-1.000000 1.000000,-14.000000-14.000000,1.000000 0.000000,27.000000 13.000000,-1.000000 0.000000,-13.000000-13.000000,0.000000 0.000000,0.000000 0.000000,0.000000 0.000000,14.000000 14.000000,-1.000000-1.000000,-13.000000-13.000000,0.000000 0.000000,1.000000 0.000000,-1.000000 0.000000,0.000000 13.000000,0.000000 1.000000,0.000000-14.000000,0.000000 0.000000,0.000000 13.000000,0.000000 0.000000,0.000000-13.000000,0.000000 0.000000,14.000000 14.000000,-1.000000-1.000000,-13.000000-13.000000,0.000000 0.000000,27.000000 0.000000,0.000000 0.000000,-14.000000 14.000000,1.000000-1.000000,13.000000-13.000000,-1.000000 0.000000,1.000000 0.000000,0.000000 0.000000,-13.000000 0.000000,-1.000000 0.000000,0.000000 0.000000,1.000000 0.000000,-1.000000 0.000000,1.000000 0.000000,-14.000000 13.000000,0.000000 1.000000,-13.000000-14.000000,-1.000000 0.000000,28.000000 13.000000,-1.000000 0.000000,-13.000000-13.000000,0.000000 0.000000,1.000000 0.000000,-1.000000 0.000000,0.000000 14.000000,0.000000-1.000000,13.000000-13.000000,1.000000 0.000000,-14.000000 0.000000,0.000000 0.000000,13.000000 0.000000,1.000000 0.000000,-14.000000 0.000000,0.000000 0.000000,0.000000 0.000000,0.000000 0.000000,0.000000 0.000000,0.000000 0.000000,14.000000 0.000000,-1.000000 0.000000,1.000000 0.000000,-1.000000 0.000000,14.000000 0.000000,0.000000 0.000000,-14.000000 0.000000,1.000000 0.000000,26.000000 0.000000,0.000000 0.000000,-13.000000 0.000000,0.000000 0.000000,-1.000000 0.000000,1.000000 0.000000,-13.000000 0.000000,-1.000000 0.000000,14.000000 0.000000,0.000000 0.000000,-14.000000 0.000000,1.000000 0.000000,-1.000000 0.000000,0.000000 0.000000,1.000000 0.000000,-1.000000 0.000000,1.000000-13.000000,-1.000000-1.000000,14.000000 14.000000,0.000000 0.000000,13.000000 0.000000,0.000000 0.000000,-13.000000-13.000000,0.000000 0.000000,-14.000000 13.000000,1.000000 0.000000,13.000000 0.000000,-1.000000 0.000000,-26.000000 0.000000,1.000000 0.000000,-1.000000 0.000000,0.000000 0.000000,13.000000 0.000000,1.000000 0.000000,-14.000000 0.000000,0.000000 0.000000,0.000000 0.000000,0.000000 0.000000,13.000000 0.000000,1.000000 0.000000,-14.000000 0.000000,0.000000 0.000000,13.000000 0.000000,1.000000 0.000000,13.000000 0.000000,0.000000 0.000000,-14.000000 0.000000,0.000000 0.000000,1.000000 0.000000,-1.000000 0.000000,1.000000 0.000000,-1.000000 0.000000,-13.000000 0.000000,0.000000 0.000000,14.000000 0.000000,-1.000000 0.000000,1.000000 13.000000,-1.000000 0.000000,-13.000000-13.000000,0.000000 0.000000,14.000000 0.000000,-1.000000 0.000000,1.000000 0.000000,-1.000000 0.000000,1.000000 14.000000,-1.000000-1.000000,0.000000-13.000000,1.000000 0.000000,13.000000 0.000000,0.000000 0.000000,-14.000000 13.000000,0.000000 1.000000,-12.000000-14.000000,-1.000000 0.000000,13.000000 0.000000,1.000000 0.000000,-1.000000 13.000000,0.000000 1.000000,1.000000-14.000000,-1.000000 0.000000,1.000000 0.000000,-1.000000 0.000000,1.000000 13.000000,-1.000000 0.000000,27.000000-13.000000,0.000000 0.000000,-26.000000 0.000000,-1.000000 0.000000,14.000000 14.000000,0.000000-1.000000,-14.000000-13.000000,1.000000 0.000000,13.000000 0.000000,-1.000000 0.000000,-12.000000 0.000000,-1.000000 0.000000,14.000000 0.000000,0.000000 0.000000,-14.000000 0.000000,1.000000 0.000000,13.000000 0.000000,-1.000000 0.000000,1.000000 0.000000,0.000000 0.000000,-13.000000 0.000000,-1.000000 0.000000,-13.000000 0.000000,0.000000 0.000000,-13.000000 0.000000,0.000000 0.000000,-1.000000 13.000000,1.000000 1.000000,-14.000000-14.000000,1.000000 0.000000,13.000000 0.000000,-1.000000 0.000000,-12.000000 0.000000,-1.000000 0.000000,0.000000 0.000000,1.000000 0.000000,-1.000000 0.000000,0.000000 0.000000,1.000000 0.000000,-1.000000 0.000000,1.000000 0.000000,-1.000000 0.000000,0.000000 0.000000,1.000000 0.000000,-1.000000 0.000000,0.000000 0.000000,1.000000 0.000000,-1.000000 0.000000,0.000000 0.000000,1.000000 0.000000,-1.000000 0.000000,0.000000 0.000000,1.000000 0.000000,-1.000000 0.000000,1.000000 0.000000,-1.000000 0.000000,14.000000 0.000000,-1.000000 0.000000,-12.000000 0.000000,-1.000000 0.000000,0.000000 0.000000,1.000000 0.000000,13.000000 0.000000,-1.000000 0.000000,1.000000-14.000000,0.000000 1.000000,-1.000000 13.000000,1.000000 0.000000,-13.000000 0.000000,-1.000000 0.000000,14.000000 0.000000,-1.000000 0.000000,-12.000000 0.000000,-1.000000 0.000000,0.000000 0.000000,1.000000 0.000000,-1.000000 0.000000,1.000000 0.000000,-1.000000 0.000000,0.000000 0.000000,1.000000 0.000000,-1.000000 0.000000,-26.000000 0.000000,-1.000000 0.000000,1.000000 0.000000,0.000000 0.000000,-1.000000 0.000000,1.000000 0.000000,-14.000000 0.000000,0.000000 0.000000,1.000000 13.000000,-1.000000 1.000000,-27.000000-1.000000,1.000000 0.000000,-14.000000-13.000000,0.000000 0.000000,-13.000000 0.000000,0.000000 0.000000,-13.000000 14.000000,-1.000000-1.000000,-26.000000-13.000000,-1.000000 0.000000,-26.000000 0.000000,0.000000 0.000000,14.000000 0.000000,-1.000000 0.000000,-13.000000-13.000000,0.000000-1.000000,0.000000 14.000000,0.000000 0.000000,14.000000-13.000000,-1.000000 0.000000,-13.000000 13.000000,0.000000 0.000000,14.000000-14.000000,-1.000000 1.000000,14.000000 13.000000,-1.000000 0.000000,-12.000000 0.000000,-1.000000 0.000000,-13.000000-13.000000,0.000000-1.000000,27.000000 14.000000,0.000000 0.000000,-1.000000 0.000000,1.000000 0.000000,0.000000 0.000000,0.000000 0.000000,-1.000000 0.000000,1.000000 0.000000,0.000000 0.000000,0.000000 0.000000,-1.000000 0.000000,1.000000 0.000000,13.000000 0.000000,0.000000 0.000000,0.000000 14.000000,1.000000-1.000000,-15.000000-13.000000,1.000000 0.000000,13.000000 13.000000,0.000000 1.000000,14.000000-14.000000,-1.000000 0.000000,1.000000 13.000000,-1.000000 0.000000,1.000000-13.000000,-1.000000 0.000000,0.000000 14.000000,1.000000-1.000000,-27.000000 1.000000,-1.000000-1.000000,28.000000-13.000000,-1.000000 0.000000,1.000000 13.000000,-1.000000 1.000000,1.000000-14.000000,-1.000000 0.000000,14.000000 13.000000,0.000000 0.000000,-27.000000-13.000000,0.000000 0.000000,0.000000 0.000000,0.000000 0.000000,27.000000 0.000000,0.000000 0.000000,-14.000000 0.000000,1.000000 0.000000,13.000000 0.000000,0.000000 0.000000,-1.000000 0.000000,1.000000 0.000000,-27.000000 0.000000,0.000000 0.000000,14.000000 0.000000,-1.000000 0.000000,14.000000 0.000000,0.000000 0.000000,-14.000000 0.000000,1.000000 0.000000,39.000000 0.000000,1.000000 0.000000,-14.000000 0.000000,0.000000 0.000000,1.000000 0.000000,-1.000000 0.000000,13.000000 14.000000,1.000000-1.000000,-1.000000-13.000000,1.000000 0.000000,-14.000000 0.000000,0.000000 0.000000,27.000000 0.000000,0.000000 0.000000,0.000000 13.000000,0.000000 1.000000,0.000000-14.000000,0.000000 0.000000,13.000000 13.000000,0.000000 1.000000,1.000000-14.000000,-1.000000 0.000000,0.000000 13.000000,1.000000 0.000000,12.000000 1.000000,1.000000-1.000000,-1.000000-13.000000,1.000000 0.000000,0.000000 13.000000,-1.000000 1.000000,1.000000-14.000000</inkml:trace>
</inkml:ink>
</file>

<file path=ppt/ink/ink86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42:29"/>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6692.000000 14115.000000,'32.000000'0.000000,"-16.000000"0.000000,0.000000 0.000000,0.000000 0.000000,0.000000 0.000000,0.000000-16.000000,0.000000 0.000000,16.000000 16.000000,0.000000 0.000000,0.000000 0.000000,0.000000 0.000000,0.000000 0.000000,0.000000 0.000000,0.000000 0.000000,0.000000 0.000000,16.000000 0.000000,0.000000 0.000000,0.000000 0.000000,0.000000 0.000000,-16.000000 0.000000,0.000000 0.000000,16.000000 0.000000,0.000000 0.000000,-16.000000 0.000000,0.000000 0.000000,16.000000 0.000000,0.000000 0.000000,-16.000000 0.000000,0.000000 0.000000,0.000000 0.000000,0.000000 0.000000,0.000000 0.000000,0.000000 0.000000,17.000000 0.000000,-1.000000 0.000000,0.000000 0.000000,0.000000 0.000000,0.000000 0.000000,0.000000 0.000000,16.000000-16.000000,0.000000 0.000000,0.000000 16.000000,0.000000 0.000000,16.000000 0.000000,0.000000 0.000000,16.000000 0.000000,0.000000 0.000000,0.000000 0.000000,0.000000 0.000000,0.000000 0.000000,0.000000 0.000000,0.000000 0.000000,0.000000 0.000000,-16.000000 0.000000,1.000000 0.000000,-1.000000 0.000000,0.000000 0.000000,0.000000 0.000000,0.000000 0.000000,16.000000 0.000000,0.000000 0.000000,-16.000000 16.000000,0.000000 0.000000,16.000000-16.000000,0.000000 0.000000,-32.000000 0.000000,0.000000 0.000000,16.000000 0.000000,0.000000 0.000000,-16.000000 0.000000,0.000000 0.000000,-16.000000 16.000000,0.000000 0.000000,16.000000-16.000000,0.000000 0.000000,-32.000000 0.000000,1.000000 0.000000,15.000000 0.000000,0.000000 0.000000,16.000000 16.000000,0.000000 0.000000,-16.000000-16.000000,0.000000 0.000000,0.000000 0.000000,0.000000 0.000000,16.000000 0.000000,0.000000 0.000000,-16.000000 0.000000,0.000000 0.000000,0.000000 0.000000,0.000000 0.000000,0.000000 16.000000,0.000000 0.000000,0.000000-16.000000,0.000000 0.000000,0.000000 0.000000,0.000000 0.000000,16.000000 0.000000,0.000000 0.000000,-16.000000 0.000000,0.000000 0.000000,16.000000 0.000000,0.000000 0.000000,0.000000 0.000000,0.000000 0.000000,1.000000 16.000000,-1.000000 0.000000,16.000000-16.000000,0.000000 0.000000,16.000000 0.000000,0.000000 0.000000,-32.000000 0.000000,0.000000 0.000000,16.000000 0.000000,0.000000 0.000000,-16.000000 0.000000,0.000000 0.000000,-16.000000 16.000000,0.000000 0.000000,16.000000-16.000000,0.000000 0.000000,-16.000000 0.000000,0.000000 0.000000,16.000000 0.000000,0.000000 0.000000,0.000000 16.000000,0.000000 0.000000,0.000000-16.000000,0.000000 0.000000,1.000000 0.000000,-1.000000 0.000000,0.000000 0.000000,0.000000 0.000000,-16.000000 0.000000,0.000000 0.000000,16.000000 0.000000,0.000000 0.000000,-16.000000 0.000000,0.000000 0.000000,16.000000 0.000000,0.000000 0.000000,-16.000000 0.000000,0.000000 0.000000,16.000000 0.000000,0.000000 0.000000,-16.000000 0.000000,0.000000 0.000000,16.000000 0.000000,0.000000 0.000000,0.000000 16.000000,0.000000 0.000000,0.000000-16.000000,0.000000 0.000000,0.000000 0.000000,0.000000 0.000000,1.000000 0.000000,-1.000000 0.000000,0.000000 0.000000,0.000000 0.000000,0.000000 0.000000,0.000000 0.000000,0.000000 0.000000,0.000000 0.000000,0.000000 16.000000,0.000000 0.000000,0.000000-16.000000,0.000000 0.000000,16.000000 0.000000,0.000000 0.000000,0.000000 0.000000,0.000000 0.000000,-16.000000 0.000000,0.000000 0.000000,16.000000 0.000000,0.000000 0.000000,-16.000000 0.000000,0.000000 0.000000,0.000000 0.000000,1.000000 0.000000,-1.000000 0.000000,0.000000 0.000000,-16.000000 0.000000,0.000000 0.000000,0.000000 16.000000,0.000000 0.000000,16.000000-16.000000,0.000000 0.000000,-16.000000 0.000000,0.000000 0.000000,16.000000 0.000000,0.000000 0.000000,0.000000 0.000000,0.000000 0.000000,0.000000 0.000000,0.000000 0.000000,0.000000 0.000000,0.000000 0.000000,0.000000 0.000000,0.000000 0.000000,-16.000000 0.000000,0.000000 0.000000,16.000000 0.000000,0.000000 0.000000,0.000000 16.000000,1.000000 0.000000,-17.000000-16.000000,0.000000 0.000000,0.000000 0.000000,0.000000 0.000000,16.000000 0.000000,0.000000 0.000000,0.000000 0.000000,0.000000 0.000000,0.000000 0.000000,0.000000 0.000000,16.000000 0.000000,0.000000 0.000000,0.000000 0.000000,0.000000 0.000000,-16.000000 0.000000,0.000000 0.000000,0.000000 0.000000,0.000000 0.000000,0.000000 0.000000,0.000000 0.000000,0.000000 0.000000,0.000000 0.000000,16.000000 16.000000,1.000000 0.000000,-17.000000-16.000000,0.000000 0.000000,16.000000 0.000000,0.000000 0.000000,0.000000 0.000000,0.000000 0.000000,0.000000 16.000000,0.000000 0.000000,-16.000000-16.000000,0.000000 0.000000,16.000000 0.000000,0.000000 0.000000,-32.000000 0.000000,0.000000 0.000000,16.000000 0.000000,0.000000 0.000000,0.000000 16.000000,0.000000 0.000000,0.000000-16.000000,0.000000 0.000000,16.000000 0.000000,0.000000 0.000000,1.000000 0.000000,-1.000000 0.000000,0.000000 0.000000,0.000000 0.000000,0.000000 0.000000,0.000000 0.000000,0.000000 0.000000,0.000000 0.000000,-16.000000 0.000000,0.000000 0.000000,0.000000 0.000000,0.000000 0.000000,16.000000 0.000000,0.000000 0.000000,-16.000000 0.000000,0.000000 0.000000,0.000000 0.000000,0.000000 0.000000,32.000000 0.000000,0.000000 0.000000,-15.000000 0.000000,-1.000000 0.000000,0.000000 0.000000,0.000000 0.000000,16.000000 0.000000,0.000000 0.000000,-16.000000 0.000000,0.000000 0.000000,0.000000 16.000000,0.000000 0.000000,0.000000-16.000000,0.000000 0.000000,0.000000 0.000000,0.000000 0.000000,0.000000 16.000000,0.000000 0.000000,0.000000 0.000000,0.000000 0.000000,0.000000-16.000000,0.000000 0.000000,-15.000000 16.000000,-1.000000 0.000000,16.000000-16.000000,0.000000 0.000000,-32.000000 16.000000,0.000000 0.000000,16.000000-16.000000,0.000000 0.000000,-16.000000 16.000000,0.000000 0.000000,0.000000-16.000000,0.000000 0.000000,0.000000 0.000000,0.000000 0.000000,0.000000 16.000000,0.000000 1.000000,16.000000-17.000000,0.000000 0.000000,-16.000000 0.000000,0.000000 0.000000,0.000000 0.000000,0.000000 0.000000,0.000000 0.000000,0.000000 0.000000,-16.000000 0.000000,0.000000 0.000000,16.000000 0.000000,0.000000 0.000000,-16.000000 0.000000,0.000000 0.000000,0.000000 0.000000,1.000000 0.000000,-1.000000 0.000000,0.000000 0.000000,-16.000000 0.000000,0.000000 0.000000,0.000000 0.000000,0.000000 0.000000,0.000000 0.000000,0.000000 0.000000,0.000000 0.000000,0.000000 0.000000,0.000000 0.000000,0.000000 0.000000,-16.000000-17.000000</inkml:trace>
</inkml:ink>
</file>

<file path=ppt/ink/ink86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42:48"/>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14665.000000 17413.000000,'32.000000'0.000000,"-16.000000"0.000000,0.000000 0.000000,0.000000 0.000000,0.000000 0.000000,0.000000 0.000000,0.000000 0.000000,0.000000 0.000000,0.000000 0.000000,0.000000 0.000000,0.000000 0.000000,0.000000 0.000000,0.000000 0.000000,0.000000 0.000000,0.000000 0.000000,16.000000 0.000000,0.000000 0.000000,-16.000000 0.000000,0.000000 0.000000,16.000000 0.000000,0.000000 0.000000,-16.000000 0.000000,0.000000 0.000000,16.000000 0.000000,0.000000 0.000000,0.000000 0.000000,0.000000 0.000000,0.000000 0.000000,0.000000 0.000000,-16.000000 0.000000,0.000000 0.000000,16.000000 0.000000,0.000000 0.000000,0.000000 0.000000,0.000000 0.000000,0.000000 0.000000,0.000000 0.000000,0.000000 0.000000,0.000000 0.000000,0.000000 0.000000,1.000000 0.000000,-17.000000 0.000000,0.000000 0.000000,16.000000 0.000000,0.000000 0.000000,0.000000 0.000000,0.000000 0.000000,0.000000 0.000000,0.000000 0.000000,0.000000 0.000000,0.000000 0.000000,0.000000 0.000000,0.000000 0.000000,-16.000000 0.000000,0.000000 0.000000,16.000000 0.000000,0.000000 0.000000,0.000000 0.000000,0.000000 0.000000,0.000000 0.000000,0.000000 0.000000,0.000000 0.000000,0.000000 0.000000,16.000000 16.000000,0.000000 0.000000,-16.000000-16.000000,0.000000 0.000000,0.000000 0.000000,0.000000 0.000000,0.000000 0.000000,0.000000 0.000000,16.000000 0.000000,0.000000 0.000000,-16.000000 0.000000,0.000000 0.000000,0.000000 0.000000,0.000000 0.000000,0.000000 0.000000,0.000000 0.000000,16.000000 0.000000,0.000000 0.000000,-16.000000 0.000000,0.000000 0.000000,0.000000 0.000000,0.000000 0.000000,16.000000 0.000000,0.000000 0.000000,1.000000 0.000000,-1.000000 0.000000,0.000000 0.000000,0.000000 0.000000,0.000000 16.000000,0.000000 0.000000,0.000000-16.000000,0.000000 0.000000,16.000000 0.000000,0.000000 0.000000,0.000000 0.000000,0.000000 0.000000,0.000000 0.000000,0.000000 0.000000,0.000000 16.000000,0.000000 0.000000,-16.000000-16.000000,0.000000 0.000000,16.000000 0.000000,0.000000 0.000000,-16.000000 0.000000,0.000000 0.000000,16.000000 0.000000,0.000000 0.000000,-16.000000 16.000000,0.000000 0.000000,0.000000-16.000000,0.000000 0.000000,0.000000 0.000000,1.000000 0.000000,-1.000000 0.000000,0.000000 0.000000,0.000000 0.000000,0.000000 0.000000,0.000000 16.000000,0.000000 0.000000,0.000000-16.000000,0.000000 0.000000,0.000000 0.000000,0.000000 0.000000,0.000000 0.000000,0.000000 0.000000,-16.000000 0.000000,0.000000 0.000000,0.000000 16.000000,0.000000 0.000000,0.000000-16.000000,0.000000 0.000000,0.000000 0.000000,0.000000 0.000000,0.000000 0.000000,0.000000 0.000000,0.000000 0.000000,0.000000 0.000000,-16.000000 0.000000,0.000000 0.000000,16.000000 0.000000,0.000000 0.000000,0.000000 0.000000,0.000000 0.000000,0.000000 0.000000,0.000000 0.000000,0.000000 0.000000,0.000000 0.000000,0.000000 0.000000,0.000000 0.000000,0.000000 0.000000,0.000000 0.000000,0.000000 0.000000,0.000000 0.000000,16.000000 0.000000,1.000000 0.000000,-1.000000 0.000000,0.000000 0.000000,-16.000000 0.000000,0.000000 0.000000,16.000000 0.000000,0.000000 0.000000,0.000000 16.000000,0.000000 0.000000,0.000000-16.000000,0.000000 0.000000,0.000000 0.000000,0.000000 0.000000,-16.000000 0.000000,0.000000 0.000000,16.000000 0.000000,0.000000 0.000000,0.000000 0.000000,0.000000 0.000000,-16.000000 0.000000,0.000000 0.000000,16.000000 0.000000,0.000000 0.000000,0.000000 16.000000,0.000000 0.000000,-16.000000-16.000000,0.000000 0.000000,16.000000 0.000000,0.000000 0.000000,0.000000 0.000000,0.000000 0.000000,0.000000 0.000000,0.000000 0.000000,0.000000 0.000000,0.000000 0.000000,0.000000 0.000000,1.000000 0.000000,-1.000000 0.000000,0.000000 0.000000,0.000000 0.000000,0.000000 0.000000,0.000000 0.000000,0.000000 0.000000,-16.000000 0.000000,0.000000 0.000000,16.000000 0.000000,0.000000 0.000000,0.000000 0.000000,0.000000 0.000000,-16.000000 0.000000,0.000000 0.000000,16.000000 0.000000,0.000000 0.000000,-16.000000 0.000000,0.000000 0.000000,16.000000 0.000000,0.000000 0.000000,-16.000000 0.000000,0.000000 0.000000,32.000000 0.000000,0.000000 0.000000,-16.000000 0.000000,0.000000 0.000000,0.000000 0.000000,0.000000 0.000000,16.000000 0.000000,0.000000 0.000000,-16.000000 0.000000,0.000000 0.000000,1.000000 0.000000,-1.000000 0.000000,16.000000 0.000000,0.000000 0.000000,-16.000000 0.000000,0.000000 0.000000,0.000000 0.000000,0.000000 0.000000,0.000000 0.000000,0.000000 0.000000,0.000000 16.000000,0.000000 0.000000,0.000000-16.000000,0.000000 0.000000,16.000000 0.000000,0.000000 0.000000,0.000000 0.000000,0.000000 0.000000,-16.000000 0.000000,0.000000 0.000000,32.000000 16.000000,0.000000 0.000000,-32.000000-16.000000,0.000000 0.000000,16.000000 0.000000,0.000000 0.000000,0.000000 16.000000,0.000000 0.000000,-15.000000-16.000000,-1.000000 0.000000,16.000000 0.000000,0.000000 0.000000,-16.000000 0.000000,0.000000 0.000000,0.000000 0.000000,0.000000 0.000000,0.000000 16.000000,0.000000 0.000000,16.000000-16.000000,0.000000 0.000000,0.000000 0.000000,0.000000 0.000000,0.000000 16.000000,0.000000 0.000000,0.000000-16.000000,0.000000 0.000000,0.000000 0.000000,0.000000 0.000000,-16.000000 0.000000,0.000000 0.000000,16.000000 16.000000,0.000000 1.000000,-16.000000-17.000000,0.000000 0.000000,0.000000 0.000000,0.000000 0.000000,17.000000 16.000000,-1.000000 0.000000,-16.000000-16.000000,0.000000 0.000000,16.000000 0.000000,0.000000 0.000000,0.000000 16.000000,0.000000 0.000000,0.000000-16.000000,0.000000 0.000000,0.000000 16.000000,0.000000 0.000000,0.000000-16.000000,0.000000 0.000000,0.000000 0.000000,0.000000 0.000000,-16.000000 16.000000,0.000000 0.000000,16.000000-16.000000,0.000000 0.000000,-16.000000 16.000000,0.000000 0.000000,16.000000-16.000000,0.000000 0.000000,-16.000000 0.000000,0.000000 0.000000,16.000000 0.000000,1.000000 0.000000,-1.000000 16.000000,0.000000 0.000000,0.000000-16.000000,0.000000 0.000000,0.000000 0.000000,0.000000 0.000000,0.000000 0.000000,0.000000 0.000000,0.000000 0.000000,0.000000 0.000000,-16.000000 16.000000,0.000000 0.000000,0.000000-16.000000,0.000000 0.000000,16.000000 0.000000,0.000000 0.000000,-32.000000 0.000000,0.000000 0.000000,16.000000 0.000000,0.000000 0.000000,0.000000 0.000000,0.000000 0.000000,0.000000 0.000000,0.000000 0.000000,16.000000 0.000000,0.000000 0.000000,-16.000000 0.000000,1.000000 0.000000,-1.000000 0.000000,0.000000 0.000000,16.000000 0.000000,0.000000 0.000000,-16.000000 0.000000,0.000000 0.000000,0.000000 0.000000,0.000000 0.000000,0.000000 0.000000,0.000000 0.000000,16.000000 0.000000,0.000000 0.000000,-16.000000 0.000000,0.000000 0.000000,16.000000 0.000000,0.000000 0.000000,0.000000 0.000000,0.000000 0.000000,0.000000 0.000000,0.000000 0.000000,0.000000 0.000000,0.000000 0.000000,16.000000 0.000000,0.000000 0.000000,0.000000 0.000000,1.000000 0.000000,-1.000000 0.000000,0.000000 0.000000,-16.000000 0.000000,0.000000 0.000000,0.000000 0.000000,0.000000 0.000000,0.000000 0.000000,0.000000 0.000000,-16.000000 0.000000,0.000000 0.000000,16.000000 0.000000,0.000000 0.000000,16.000000 0.000000,0.000000 0.000000,-16.000000 0.000000,0.000000 0.000000,32.000000 0.000000,0.000000 0.000000,-16.000000 0.000000,0.000000 0.000000,0.000000 0.000000,1.000000 0.000000,-1.000000 0.000000,0.000000 0.000000,0.000000 0.000000,0.000000 0.000000,-16.000000 0.000000,0.000000 0.000000,0.000000 0.000000,0.000000 0.000000,32.000000 0.000000,0.000000 0.000000,-16.000000 0.000000,0.000000 0.000000,0.000000 0.000000,0.000000 0.000000,16.000000 0.000000,0.000000 0.000000,-32.000000 0.000000,0.000000 0.000000,16.000000 0.000000,1.000000 0.000000,-1.000000 0.000000,0.000000 0.000000,-16.000000 0.000000,0.000000 0.000000,0.000000 0.000000,0.000000 0.000000,0.000000 16.000000,0.000000 0.000000,0.000000-16.000000,0.000000 0.000000,0.000000 0.000000,0.000000 0.000000,16.000000 0.000000,0.000000 0.000000,-16.000000 0.000000,0.000000 0.000000,-16.000000 0.000000,0.000000 0.000000,16.000000 0.000000,0.000000 0.000000,-32.000000 0.000000,0.000000 0.000000,16.000000 0.000000,0.000000 0.000000,0.000000 0.000000,1.000000 0.000000,-1.000000 0.000000,0.000000 0.000000,0.000000 0.000000,0.000000 0.000000,0.000000 0.000000,0.000000 0.000000,0.000000 0.000000,0.000000 0.000000,0.000000 0.000000,0.000000 0.000000,16.000000 0.000000,0.000000 0.000000,-16.000000 0.000000,0.000000 0.000000,0.000000-16.000000,0.000000 0.000000,0.000000 16.000000,0.000000 0.000000,-16.000000-16.000000,0.000000 0.000000,0.000000 16.000000,0.000000 0.000000,16.000000 0.000000,0.000000 0.000000,-16.000000-16.000000,0.000000 0.000000,16.000000 16.000000,0.000000 0.000000,-16.000000 0.000000,0.000000 0.000000,16.000000-16.000000,0.000000 0.000000,-16.000000 16.000000,0.000000 0.000000,17.000000 0.000000,-1.000000 0.000000,0.000000 0.000000,0.000000 0.000000,0.000000 0.000000,0.000000 0.000000,16.000000 0.000000,0.000000 0.000000,-16.000000 0.000000,0.000000 0.000000,-16.000000 0.000000,0.000000 0.000000,16.000000 0.000000,0.000000 0.000000,0.000000 0.000000,0.000000 0.000000,-16.000000 0.000000,0.000000 0.000000,0.000000 0.000000,0.000000 0.000000,16.000000 0.000000,0.000000 0.000000,-16.000000 0.000000,0.000000 0.000000,0.000000 0.000000,0.000000 0.000000,0.000000 0.000000,0.000000 0.000000,-16.000000 0.000000,0.000000 0.000000,16.000000 0.000000,0.000000 0.000000,-16.000000 0.000000,0.000000 0.000000,0.000000 0.000000,0.000000 0.000000,16.000000 0.000000,0.000000 0.000000,-16.000000 0.000000,0.000000 0.000000,0.000000 0.000000,0.000000 0.000000,0.000000 0.000000,0.000000 0.000000,0.000000 0.000000,0.000000 0.000000,0.000000 0.000000,0.000000 0.000000,-16.000000-16.000000,0.000000 0.000000,17.000000 16.000000,-1.000000 0.000000,0.000000 0.000000,0.000000 0.000000,0.000000-16.000000,0.000000 0.000000,0.000000 16.000000,0.000000 0.000000,0.000000-16.000000,0.000000 0.000000,0.000000 0.000000</inkml:trace>
</inkml:ink>
</file>

<file path=ppt/ink/ink86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42:50"/>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5731.000000 19815.000000,'-32.000000'0.000000,"16.000000"0.000000,0.000000 0.000000,0.000000 0.000000,0.000000 0.000000,32.000000 0.000000,0.000000 0.000000,0.000000 0.000000,0.000000 0.000000,0.000000 0.000000,0.000000 0.000000,16.000000 0.000000,0.000000 0.000000,-16.000000 0.000000,0.000000 0.000000,16.000000 0.000000,0.000000 0.000000,0.000000 0.000000,0.000000 0.000000,0.000000 0.000000,0.000000 0.000000,16.000000 0.000000,0.000000 0.000000,0.000000 0.000000,0.000000 0.000000,17.000000 0.000000,-1.000000 0.000000,-16.000000 0.000000,0.000000 0.000000,32.000000 0.000000,0.000000 0.000000,-16.000000 0.000000,0.000000 0.000000,0.000000 0.000000,0.000000 0.000000,16.000000 0.000000,0.000000 0.000000,0.000000 0.000000,0.000000 0.000000,0.000000 0.000000,0.000000 0.000000,0.000000 0.000000,0.000000 0.000000,-16.000000 0.000000,0.000000 0.000000,0.000000 0.000000,0.000000 0.000000,17.000000-16.000000,-1.000000 0.000000,-16.000000 16.000000,0.000000 0.000000,16.000000 0.000000,0.000000 0.000000,16.000000 0.000000,0.000000 0.000000,-16.000000 0.000000,0.000000 0.000000,16.000000 0.000000,0.000000 0.000000,-16.000000 0.000000,0.000000 0.000000,0.000000 0.000000,0.000000 0.000000,-16.000000 0.000000,0.000000 0.000000,16.000000 0.000000,0.000000 0.000000,1.000000 16.000000,-1.000000 0.000000,-16.000000-16.000000,0.000000 0.000000,16.000000 0.000000,0.000000 0.000000,0.000000 0.000000,0.000000 0.000000,-16.000000 0.000000,0.000000 0.000000,0.000000 0.000000,0.000000 0.000000,0.000000 16.000000,0.000000 0.000000,-16.000000-16.000000,0.000000 0.000000,16.000000 0.000000,0.000000 0.000000,-16.000000 16.000000,0.000000 0.000000,0.000000-16.000000,0.000000 0.000000,16.000000 0.000000,0.000000 0.000000,-16.000000 16.000000,1.000000 0.000000,15.000000-16.000000,0.000000 0.000000,0.000000 0.000000,0.000000 0.000000,0.000000 0.000000,0.000000 0.000000,0.000000 0.000000,0.000000 0.000000,0.000000 0.000000,0.000000 0.000000,-16.000000 0.000000,0.000000 0.000000,16.000000 0.000000,0.000000 0.000000,-16.000000 0.000000,0.000000 0.000000,16.000000 0.000000,0.000000 0.000000,-16.000000 0.000000,0.000000 0.000000,16.000000 0.000000,0.000000 0.000000,0.000000 0.000000,0.000000 0.000000,0.000000 16.000000,1.000000 0.000000,-17.000000-16.000000,0.000000 0.000000,0.000000 0.000000,0.000000 0.000000,0.000000 0.000000,0.000000 0.000000,-16.000000 0.000000,0.000000 0.000000,0.000000 0.000000,0.000000 0.000000,-16.000000 0.000000,0.000000 0.000000,16.000000 0.000000,0.000000 0.000000,-16.000000 0.000000,0.000000 0.000000,-32.000000 0.000000,0.000000 0.000000,0.000000 0.000000</inkml:trace>
</inkml:ink>
</file>

<file path=ppt/ink/ink86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43:01"/>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13832.000000 19655.000000,'32.000000'0.000000,"-16.000000"0.000000,0.000000 0.000000,0.000000-16.000000,0.000000 0.000000,0.000000 16.000000,0.000000 0.000000,0.000000 0.000000,0.000000 0.000000,16.000000 0.000000,0.000000 0.000000,-16.000000 0.000000,0.000000 0.000000,17.000000 0.000000,-1.000000 0.000000,16.000000 0.000000,0.000000 0.000000,-16.000000 0.000000,0.000000 0.000000,16.000000 0.000000,0.000000 0.000000,16.000000 0.000000,0.000000 0.000000,-16.000000 0.000000,0.000000 0.000000,16.000000 0.000000,0.000000 0.000000,0.000000 0.000000,0.000000 0.000000,0.000000 0.000000,0.000000 0.000000,0.000000 0.000000,0.000000 0.000000,0.000000 0.000000,0.000000 0.000000,16.000000 0.000000,0.000000 0.000000,-16.000000 0.000000,0.000000 0.000000,0.000000 0.000000,1.000000 0.000000,-1.000000 0.000000,0.000000 0.000000,0.000000 0.000000,0.000000 0.000000,0.000000 16.000000,0.000000 0.000000,0.000000-16.000000,0.000000 0.000000,16.000000 0.000000,0.000000 0.000000,-16.000000 0.000000,0.000000 0.000000,0.000000 0.000000,0.000000 0.000000,16.000000 0.000000,0.000000 0.000000,-32.000000 0.000000,0.000000 0.000000,16.000000 0.000000,0.000000 0.000000,0.000000 0.000000,0.000000 0.000000,-16.000000 0.000000,1.000000 0.000000,-1.000000 0.000000,0.000000 0.000000,16.000000 0.000000,0.000000 0.000000,0.000000 0.000000,0.000000 0.000000,0.000000 16.000000,0.000000 0.000000,16.000000-16.000000,0.000000 0.000000,-16.000000 0.000000,0.000000 0.000000,0.000000 0.000000,0.000000 0.000000,0.000000 0.000000,0.000000 0.000000,-16.000000 0.000000,0.000000 0.000000,16.000000 0.000000,0.000000 0.000000,-16.000000 0.000000,0.000000 0.000000,0.000000 0.000000,0.000000 0.000000,16.000000 0.000000,1.000000 0.000000,-17.000000 0.000000,0.000000 0.000000,0.000000 0.000000,0.000000 0.000000,32.000000 16.000000,0.000000 0.000000,-32.000000-16.000000,0.000000 0.000000,16.000000 0.000000,0.000000 0.000000,0.000000 0.000000,0.000000 0.000000,-16.000000 0.000000,0.000000 0.000000,0.000000 0.000000,0.000000 0.000000,16.000000-16.000000,0.000000 0.000000,-16.000000 16.000000,0.000000 0.000000,0.000000 0.000000,0.000000 0.000000,16.000000 0.000000,0.000000 0.000000,-16.000000 0.000000,0.000000 0.000000,16.000000-16.000000,1.000000 0.000000,15.000000 16.000000,0.000000 0.000000,-32.000000 0.000000,0.000000 0.000000,16.000000 0.000000,0.000000 0.000000,0.000000 0.000000,0.000000 0.000000,0.000000 0.000000,0.000000 0.000000,-16.000000 0.000000,0.000000 0.000000,16.000000 0.000000,0.000000 0.000000,-16.000000 0.000000,0.000000 0.000000,0.000000 0.000000,0.000000 0.000000,16.000000 0.000000,0.000000 0.000000,-16.000000 16.000000,0.000000 0.000000,16.000000-16.000000,0.000000 0.000000,0.000000 0.000000,0.000000 0.000000,1.000000 0.000000,-1.000000 0.000000,-16.000000 0.000000,0.000000 0.000000,16.000000 0.000000,0.000000 0.000000,-16.000000 16.000000,0.000000 0.000000,-16.000000-16.000000,0.000000 0.000000,16.000000 0.000000,0.000000 0.000000,0.000000 0.000000,0.000000 0.000000,0.000000 0.000000,0.000000 0.000000,0.000000 16.000000,0.000000 0.000000,0.000000-16.000000,0.000000 0.000000,0.000000 0.000000,0.000000 0.000000,16.000000 0.000000,0.000000 0.000000,0.000000 0.000000,0.000000 0.000000,-16.000000 0.000000,0.000000 0.000000,32.000000 0.000000,1.000000 0.000000,-33.000000 0.000000,0.000000 0.000000,16.000000 0.000000,0.000000 0.000000,0.000000 0.000000,0.000000 0.000000,-16.000000 0.000000,0.000000 0.000000,16.000000 0.000000,0.000000 0.000000,0.000000 0.000000,0.000000 0.000000,0.000000 0.000000,0.000000 0.000000,-16.000000 0.000000,0.000000 0.000000,32.000000 0.000000,0.000000 0.000000,-32.000000 0.000000,0.000000 0.000000,0.000000 0.000000,0.000000 0.000000,16.000000 0.000000,0.000000 0.000000,-16.000000 0.000000,0.000000 0.000000,-16.000000 0.000000,1.000000 0.000000,15.000000 16.000000,0.000000 0.000000,0.000000-16.000000,0.000000 0.000000,-16.000000 0.000000,0.000000 0.000000,16.000000 0.000000,0.000000 0.000000,0.000000 0.000000,0.000000 0.000000,-16.000000 0.000000,0.000000 0.000000,16.000000 0.000000,0.000000 0.000000,0.000000 0.000000,0.000000 0.000000,-16.000000 0.000000,0.000000 0.000000,16.000000 0.000000,0.000000 0.000000,0.000000 0.000000,0.000000 0.000000,-16.000000 0.000000,0.000000 0.000000,16.000000 0.000000,0.000000 0.000000,-16.000000 0.000000,0.000000 0.000000,0.000000 0.000000,0.000000 0.000000,0.000000 0.000000,0.000000 0.000000,0.000000 0.000000,0.000000 0.000000,0.000000-16.000000,0.000000 0.000000,16.000000 16.000000,0.000000 0.000000,-15.000000 0.000000,-1.000000 0.000000,0.000000-16.000000,0.000000 0.000000,0.000000 16.000000,0.000000 0.000000,16.000000-16.000000,0.000000 0.000000,0.000000 0.000000,0.000000 0.000000,0.000000 16.000000,0.000000 0.000000,0.000000 0.000000,0.000000 0.000000,-16.000000-16.000000,0.000000 0.000000,16.000000 16.000000,0.000000 0.000000,-16.000000 0.000000,0.000000 0.000000,16.000000 0.000000,0.000000 0.000000,-16.000000 0.000000,0.000000 0.000000,16.000000 0.000000,0.000000 0.000000,-16.000000 0.000000,0.000000 0.000000,0.000000 0.000000,0.000000 0.000000,16.000000 0.000000,0.000000 0.000000,-16.000000-16.000000,0.000000 0.000000,0.000000 16.000000,0.000000 0.000000,0.000000 0.000000,0.000000 0.000000,16.000000 0.000000,0.000000 0.000000,-15.000000 0.000000,-1.000000 0.000000,0.000000 0.000000,0.000000 0.000000,16.000000 0.000000,0.000000 0.000000,0.000000 0.000000,0.000000 0.000000,0.000000 0.000000,0.000000 0.000000,0.000000 0.000000,0.000000 0.000000,-16.000000 0.000000,0.000000 0.000000,16.000000 0.000000,0.000000 0.000000,0.000000 0.000000,0.000000 0.000000,-16.000000 0.000000,0.000000 0.000000,0.000000 0.000000,0.000000 0.000000,16.000000 0.000000,0.000000 0.000000,-16.000000 0.000000,0.000000 0.000000,-16.000000 0.000000,0.000000 0.000000,32.000000 0.000000,0.000000 0.000000,-32.000000 0.000000,0.000000 0.000000,16.000000 0.000000,0.000000 0.000000,0.000000 0.000000,0.000000 0.000000,0.000000 0.000000,0.000000 0.000000,0.000000 0.000000,0.000000 0.000000,0.000000 0.000000,0.000000 0.000000,1.000000 0.000000,-1.000000 0.000000,0.000000 0.000000,0.000000 0.000000,16.000000 0.000000,0.000000 0.000000,-16.000000 0.000000,0.000000 0.000000,0.000000 0.000000,0.000000 0.000000,0.000000 0.000000,0.000000 0.000000,-16.000000 0.000000,0.000000 0.000000,16.000000 0.000000,0.000000 0.000000,0.000000 0.000000,0.000000 0.000000,0.000000 0.000000,0.000000 0.000000,-16.000000 0.000000,0.000000 0.000000,16.000000 0.000000,0.000000 0.000000,0.000000 0.000000,0.000000 0.000000,0.000000 0.000000,0.000000 0.000000,0.000000 0.000000,0.000000 0.000000,0.000000 0.000000,0.000000 0.000000,16.000000 0.000000,0.000000 0.000000,-16.000000 0.000000,0.000000 0.000000,0.000000 0.000000,0.000000 0.000000,16.000000 16.000000,0.000000 0.000000,0.000000-16.000000,0.000000 0.000000,-16.000000 0.000000,0.000000 0.000000,16.000000 0.000000,0.000000 0.000000,1.000000 0.000000,-1.000000 0.000000,0.000000 0.000000,0.000000 0.000000,-16.000000 0.000000,0.000000 0.000000,0.000000 0.000000,0.000000 0.000000,0.000000 0.000000,0.000000 0.000000,0.000000 0.000000,0.000000 0.000000,0.000000 0.000000,0.000000 0.000000,0.000000 0.000000,0.000000 0.000000,-16.000000 0.000000,0.000000 0.000000,16.000000 0.000000,0.000000 0.000000,-16.000000 0.000000,0.000000 0.000000,0.000000 0.000000,0.000000 0.000000,16.000000 0.000000,0.000000 0.000000,-16.000000 0.000000,0.000000 0.000000,16.000000 0.000000,0.000000 0.000000,0.000000 0.000000,0.000000 0.000000,-16.000000 0.000000,0.000000 0.000000,16.000000 0.000000,0.000000 0.000000,0.000000 0.000000,0.000000 0.000000,-16.000000 0.000000,0.000000 0.000000,16.000000 0.000000,0.000000 0.000000,0.000000 0.000000,0.000000 0.000000,0.000000 0.000000,0.000000 0.000000,0.000000 0.000000,0.000000 0.000000,0.000000 0.000000,0.000000 0.000000,0.000000 0.000000,0.000000 0.000000,0.000000 0.000000,1.000000 0.000000,-1.000000 0.000000,0.000000 0.000000,0.000000 0.000000,0.000000 0.000000,0.000000 0.000000,0.000000 0.000000,0.000000 0.000000,0.000000 0.000000,0.000000 16.000000,0.000000 0.000000,-16.000000-16.000000,0.000000 0.000000,16.000000 0.000000,0.000000 0.000000,0.000000 0.000000,0.000000 0.000000,-16.000000 0.000000,0.000000 0.000000,16.000000 0.000000,0.000000 0.000000,0.000000 0.000000,0.000000 0.000000,0.000000 0.000000,0.000000 0.000000,0.000000 0.000000,0.000000 0.000000,0.000000 0.000000,0.000000 0.000000,0.000000 0.000000,0.000000 0.000000,0.000000 0.000000,0.000000 0.000000,16.000000 0.000000,0.000000 0.000000,-16.000000 0.000000,0.000000 0.000000,16.000000 0.000000,0.000000 0.000000,-16.000000 0.000000,0.000000 0.000000,0.000000 0.000000,0.000000 0.000000,16.000000 0.000000,0.000000 0.000000,-32.000000 0.000000,0.000000 0.000000,32.000000 0.000000,1.000000 0.000000,-17.000000 0.000000,0.000000 0.000000,0.000000 0.000000,0.000000 0.000000,-16.000000 0.000000,0.000000 0.000000,16.000000 0.000000,0.000000 0.000000,0.000000 16.000000,0.000000 0.000000,0.000000-16.000000,0.000000 0.000000,0.000000 0.000000,0.000000 0.000000,0.000000 0.000000,0.000000 0.000000,16.000000 0.000000,0.000000 0.000000,-16.000000 0.000000,0.000000 0.000000,0.000000 0.000000,0.000000 0.000000,16.000000 0.000000,0.000000 0.000000,-16.000000 0.000000,0.000000 0.000000,0.000000 0.000000,0.000000 0.000000,16.000000 0.000000,0.000000 0.000000,-16.000000 0.000000,0.000000 0.000000,16.000000 0.000000,0.000000 0.000000,-16.000000 0.000000,0.000000 0.000000,16.000000 0.000000,0.000000 0.000000,-16.000000 0.000000,0.000000 0.000000,0.000000 0.000000,0.000000 0.000000,16.000000 0.000000,1.000000 0.000000,-17.000000 0.000000,0.000000 0.000000,16.000000 0.000000,0.000000 0.000000,0.000000 0.000000,0.000000 0.000000,0.000000 16.000000,0.000000 0.000000,16.000000-16.000000,0.000000 0.000000,0.000000 0.000000,0.000000 0.000000,0.000000 0.000000,0.000000 0.000000,-16.000000 0.000000,0.000000 0.000000,16.000000 0.000000,0.000000 0.000000,-16.000000 0.000000,0.000000 0.000000,16.000000 16.000000,0.000000 0.000000,0.000000-16.000000,0.000000 0.000000,-16.000000 0.000000,0.000000 0.000000,16.000000 0.000000,0.000000 0.000000,-15.000000 0.000000,-1.000000 0.000000,0.000000 0.000000,0.000000 0.000000,16.000000 16.000000,0.000000 0.000000,-16.000000-16.000000,0.000000 0.000000,0.000000 0.000000,0.000000 0.000000,16.000000 0.000000,0.000000 0.000000,-16.000000 0.000000,0.000000 0.000000,-16.000000 0.000000,0.000000 0.000000,32.000000 0.000000,0.000000 0.000000,-16.000000 0.000000,0.000000 0.000000,16.000000 0.000000,0.000000 0.000000,0.000000 16.000000,0.000000 0.000000,-16.000000-16.000000,0.000000 0.000000,32.000000 16.000000,0.000000 0.000000,1.000000-16.000000,-1.000000 0.000000,-16.000000 16.000000,0.000000 0.000000,0.000000-16.000000,0.000000 0.000000,16.000000 16.000000,0.000000 0.000000,-32.000000 0.000000,0.000000 0.000000,16.000000-16.000000,0.000000 0.000000,-16.000000 16.000000,0.000000 0.000000,0.000000-16.000000,0.000000 0.000000,0.000000 16.000000,0.000000 0.000000,16.000000-16.000000,0.000000 0.000000,-16.000000 16.000000,0.000000 0.000000,0.000000-16.000000,0.000000 0.000000,16.000000 16.000000,0.000000 0.000000,-32.000000-16.000000,0.000000 0.000000,17.000000 0.000000,-1.000000 0.000000,-16.000000 0.000000,0.000000 0.000000,0.000000 16.000000,0.000000 0.000000,-16.000000-16.000000,0.000000 0.000000,16.000000 0.000000,0.000000 0.000000,-16.000000 0.000000,0.000000 0.000000,0.000000 0.000000,0.000000 0.000000,0.000000 0.000000,0.000000 0.000000,0.000000 0.000000,0.000000 0.000000,0.000000 0.000000,0.000000 0.000000,0.000000 0.000000,0.000000 0.000000,-16.000000-16.000000,0.000000 0.000000,0.000000 0.000000,0.000000 0.000000,-16.000000 0.000000</inkml:trace>
</inkml:ink>
</file>

<file path=ppt/ink/ink86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43:04"/>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12968.000000 22953.000000,'0.000000'-32.000000,"-16.000000"32.000000,0.000000 0.000000,16.000000-16.000000,0.000000 0.000000,-16.000000 16.000000,0.000000 0.000000,0.000000 0.000000,0.000000 0.000000,0.000000 0.000000,0.000000 0.000000,0.000000 0.000000,0.000000 0.000000,-16.000000 0.000000,0.000000 0.000000,-16.000000 16.000000,0.000000 0.000000,0.000000-16.000000,0.000000 0.000000,-33.000000 16.000000,1.000000 0.000000,-16.000000-16.000000,0.000000 0.000000,-16.000000 16.000000,0.000000 0.000000,0.000000-16.000000,0.000000 0.000000,16.000000 0.000000,0.000000 0.000000,0.000000 16.000000,0.000000 0.000000,-16.000000-16.000000,0.000000 0.000000,0.000000 0.000000,-1.000000 0.000000,1.000000 0.000000,0.000000 0.000000,0.000000 0.000000,0.000000 0.000000,16.000000 0.000000,0.000000 0.000000,0.000000 0.000000,0.000000 0.000000,16.000000 0.000000,0.000000 0.000000,0.000000 0.000000,0.000000 0.000000,0.000000 0.000000,0.000000 0.000000,16.000000-16.000000,0.000000 0.000000,0.000000 0.000000,-1.000000 0.000000,17.000000 16.000000,0.000000 0.000000,16.000000-16.000000,0.000000 0.000000,-16.000000 0.000000,0.000000 0.000000,16.000000 0.000000,0.000000 0.000000,-16.000000 0.000000,0.000000 0.000000,16.000000 0.000000,0.000000 0.000000,16.000000 0.000000,0.000000 0.000000,-16.000000 0.000000,0.000000 0.000000,16.000000-16.000000,0.000000 0.000000,0.000000 0.000000,0.000000 0.000000,0.000000 0.000000,0.000000-1.000000,16.000000 1.000000,0.000000 0.000000,0.000000-16.000000,0.000000 0.000000,0.000000 0.000000,0.000000 0.000000,0.000000 0.000000,0.000000 0.000000,16.000000 0.000000,0.000000 0.000000,0.000000 0.000000,0.000000 0.000000,0.000000 0.000000,0.000000 0.000000,0.000000 0.000000,0.000000 0.000000,16.000000 0.000000,0.000000 0.000000,0.000000 16.000000,0.000000 0.000000,16.000000 0.000000,0.000000 0.000000,0.000000 0.000000,0.000000 0.000000,16.000000 0.000000,0.000000 0.000000,0.000000 16.000000,0.000000 0.000000,33.000000-16.000000,-1.000000 0.000000,0.000000 0.000000,0.000000 0.000000,16.000000 16.000000,0.000000 0.000000,-16.000000-16.000000,0.000000 0.000000,16.000000 16.000000,0.000000 0.000000,-32.000000-16.000000,0.000000 0.000000,32.000000 16.000000,0.000000 0.000000,-16.000000 16.000000,1.000000 0.000000,-1.000000-16.000000,0.000000 0.000000,0.000000 16.000000,0.000000 0.000000,-16.000000 0.000000,0.000000 0.000000,16.000000 0.000000,0.000000 0.000000,-32.000000 16.000000,0.000000 0.000000,32.000000 0.000000,0.000000 0.000000,-16.000000 0.000000,0.000000 0.000000,16.000000 16.000000,0.000000 0.000000,-16.000000-16.000000,1.000000 0.000000,15.000000 16.000000,0.000000 0.000000,-48.000000 0.000000,0.000000 0.000000,0.000000-16.000000,0.000000 0.000000,0.000000 16.000000,0.000000 0.000000,-32.000000 0.000000,0.000000 0.000000,0.000000 0.000000,0.000000 0.000000,0.000000 0.000000,0.000000 0.000000,0.000000 0.000000,0.000000 0.000000,-16.000000-16.000000,0.000000 0.000000,16.000000 16.000000,0.000000 0.000000,-16.000000 0.000000,0.000000 0.000000,0.000000 0.000000,0.000000 0.000000,0.000000 16.000000,0.000000 0.000000,0.000000-16.000000,0.000000 0.000000,0.000000 0.000000,0.000000 0.000000,0.000000 16.000000,0.000000 0.000000,0.000000-16.000000,0.000000 0.000000,-16.000000 0.000000,0.000000 0.000000,16.000000 0.000000,0.000000 0.000000,-16.000000 0.000000,0.000000 0.000000,16.000000 0.000000,0.000000 1.000000,0.000000-1.000000,0.000000 0.000000,0.000000-16.000000,0.000000 0.000000,0.000000 0.000000,0.000000 0.000000,-16.000000 16.000000,0.000000 0.000000,0.000000-32.000000,0.000000 0.000000,0.000000 16.000000,0.000000 0.000000,0.000000 0.000000,0.000000 0.000000,-16.000000 0.000000,0.000000 0.000000,0.000000 0.000000,0.000000 0.000000,-16.000000-16.000000,0.000000 0.000000,0.000000 16.000000,0.000000 0.000000,0.000000 0.000000,0.000000 0.000000,-17.000000-16.000000,1.000000 0.000000,-16.000000 16.000000,0.000000 0.000000,0.000000-16.000000,0.000000 0.000000,0.000000 16.000000,0.000000 0.000000,16.000000-16.000000,0.000000 0.000000,16.000000 0.000000,0.000000 0.000000,-16.000000 0.000000,0.000000 0.000000,16.000000 16.000000,0.000000 0.000000,16.000000-16.000000,0.000000 0.000000,-16.000000 0.000000,0.000000 0.000000,32.000000 0.000000,0.000000 0.000000,-16.000000 0.000000,0.000000 0.000000,16.000000 0.000000,0.000000 0.000000,0.000000 0.000000,0.000000 0.000000,0.000000 0.000000,0.000000 0.000000,0.000000 0.000000,0.000000 0.000000,0.000000 0.000000,0.000000 0.000000,0.000000 0.000000,0.000000 0.000000,0.000000 0.000000,0.000000 0.000000,0.000000 0.000000,0.000000 0.000000,0.000000 0.000000,0.000000 0.000000,0.000000-16.000000</inkml:trace>
</inkml:ink>
</file>

<file path=ppt/ink/ink8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55:55"/>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22300.000000 12230.000000,'-20.000000'0.000000,"0.000000"10.000000,0.000000 0.000000,10.000000-10.000000,-1.000000 0.000000,1.000000 0.000000,1.000000 0.000000,18.000000 0.000000,1.000000 0.000000,1.000000 0.000000,-1.000000 0.000000,0.000000 0.000000,-1.000000 0.000000,1.000000 0.000000,1.000000 0.000000,9.000000 0.000000,-1.000000 0.000000,-8.000000 0.000000,-1.000000 0.000000,10.000000 0.000000,0.000000 0.000000,0.000000 0.000000,-1.000000 0.000000,12.000000 0.000000,-1.000000 0.000000,-10.000000 0.000000,-1.000000 0.000000,21.000000 0.000000,1.000000 0.000000,9.000000 0.000000,0.000000 0.000000,19.000000 0.000000,2.000000 0.000000,8.000000 0.000000,2.000000 0.000000,-1.000000-10.000000,-1.000000 0.000000,12.000000 10.000000,-1.000000 0.000000,-11.000000 0.000000,2.000000 0.000000,-1.000000 0.000000,-1.000000 0.000000,-8.000000 0.000000,-1.000000 0.000000,20.000000 0.000000,0.000000 0.000000,-20.000000 0.000000,-1.000000 0.000000,1.000000 0.000000,0.000000 0.000000,1.000000-10.000000,-1.000000 0.000000,-11.000000 10.000000,1.000000 0.000000,10.000000 0.000000,0.000000 0.000000,1.000000 0.000000,-1.000000 0.000000,-11.000000 0.000000,1.000000 0.000000,-10.000000 0.000000,0.000000 0.000000,11.000000 0.000000,-1.000000 0.000000,-20.000000 0.000000,-1.000000 0.000000,1.000000 0.000000,1.000000 0.000000,-1.000000 0.000000,0.000000 0.000000,-10.000000 0.000000,0.000000 0.000000,10.000000 0.000000,-1.000000 0.000000,-8.000000 0.000000,-1.000000 0.000000,-20.000000 0.000000,0.000000 0.000000,-1.000000 0.000000,1.000000 0.000000,-29.000000 0.000000,-1.000000 0.000000,0.000000 0.000000</inkml:trace>
</inkml:ink>
</file>

<file path=ppt/ink/ink87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44:45"/>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18027.000000 23113.000000,'96.000000'0.000000,"-64.000000"-16.000000,0.000000 0.000000,0.000000 16.000000,0.000000 0.000000,16.000000 0.000000,0.000000 0.000000,-16.000000-16.000000,0.000000 0.000000,-16.000000 16.000000,0.000000 0.000000,16.000000 0.000000,0.000000 0.000000,0.000000 0.000000,0.000000 0.000000,-16.000000 0.000000,0.000000 0.000000,0.000000 0.000000,0.000000 0.000000,0.000000 0.000000,0.000000 0.000000,0.000000 0.000000,0.000000 0.000000,0.000000 0.000000,0.000000 0.000000,0.000000 0.000000,0.000000 0.000000,17.000000 0.000000,-1.000000 0.000000,-16.000000 0.000000,0.000000 0.000000,16.000000 0.000000,0.000000 0.000000,0.000000 0.000000,0.000000 0.000000,16.000000 0.000000,0.000000 0.000000,0.000000 0.000000,0.000000 0.000000,32.000000 0.000000,0.000000 0.000000,0.000000 0.000000,0.000000 0.000000,0.000000 0.000000,0.000000 0.000000,0.000000 0.000000,0.000000 0.000000,16.000000 0.000000,0.000000 0.000000,-16.000000-16.000000,0.000000 0.000000,0.000000 16.000000,0.000000 0.000000,17.000000 0.000000,-1.000000 0.000000,-16.000000 0.000000,0.000000 0.000000,16.000000 0.000000,0.000000 0.000000,16.000000 0.000000,0.000000 0.000000,0.000000-16.000000,0.000000 0.000000,0.000000 16.000000,0.000000 0.000000,16.000000 0.000000,0.000000 0.000000,17.000000 0.000000,-1.000000 0.000000,16.000000 0.000000,0.000000 0.000000,-16.000000 0.000000,0.000000 0.000000,-32.000000 0.000000,0.000000 0.000000,16.000000 0.000000,0.000000 0.000000,-16.000000 0.000000,0.000000 0.000000,1.000000 0.000000,-1.000000 0.000000,16.000000 0.000000,0.000000 0.000000,-32.000000 0.000000,0.000000 0.000000,0.000000 0.000000,0.000000 0.000000,-16.000000 0.000000,0.000000 0.000000,16.000000 0.000000,0.000000 0.000000,-16.000000 0.000000,0.000000 0.000000,16.000000 0.000000,0.000000 0.000000,1.000000 0.000000,-1.000000 0.000000,-16.000000 0.000000,0.000000 0.000000,0.000000 0.000000,0.000000 0.000000,0.000000 0.000000,0.000000 0.000000,0.000000 0.000000,0.000000 0.000000,0.000000 0.000000,0.000000 0.000000,16.000000 0.000000,0.000000 0.000000,0.000000 0.000000,0.000000 0.000000,0.000000 16.000000,0.000000 0.000000,-15.000000-16.000000,-1.000000 0.000000,-32.000000 0.000000,0.000000 0.000000,16.000000 0.000000,0.000000 0.000000,-16.000000 0.000000,0.000000 0.000000,-16.000000 0.000000,0.000000 0.000000,16.000000 0.000000,0.000000 0.000000,0.000000 0.000000,0.000000 0.000000,-16.000000 0.000000,0.000000 0.000000,16.000000 0.000000,0.000000 0.000000,0.000000 0.000000,0.000000 0.000000,-16.000000 0.000000,0.000000 0.000000,16.000000 0.000000,0.000000 0.000000,-32.000000 0.000000,0.000000 0.000000,0.000000 0.000000,0.000000 0.000000,-32.000000 0.000000,0.000000 0.000000,0.000000 0.000000,0.000000 0.000000,0.000000 0.000000,0.000000 0.000000,16.000000-16.000000,0.000000 0.000000,-16.000000 16.000000,0.000000 0.000000,0.000000 0.000000,0.000000 0.000000,0.000000 0.000000,0.000000 0.000000,0.000000 0.000000,0.000000 0.000000,-16.000000 0.000000,0.000000 0.000000,0.000000 0.000000,0.000000 0.000000,0.000000-16.000000,0.000000 0.000000,-16.000000 16.000000,0.000000 0.000000,0.000000 0.000000,0.000000 0.000000,-16.000000 0.000000,0.000000 0.000000,-16.000000 0.000000,0.000000 0.000000,-16.000000 0.000000,0.000000 0.000000,-17.000000 0.000000,1.000000 0.000000,16.000000 0.000000,0.000000 0.000000,-16.000000 0.000000,0.000000 0.000000,0.000000 0.000000,0.000000 0.000000,16.000000 0.000000,0.000000 0.000000,16.000000 0.000000,0.000000 0.000000,-16.000000 0.000000,0.000000 0.000000,16.000000 0.000000,0.000000 0.000000,-1.000000 16.000000,1.000000 0.000000,-16.000000 0.000000,0.000000 0.000000,0.000000-16.000000,0.000000 0.000000,0.000000 0.000000,0.000000 0.000000,0.000000 16.000000,0.000000 0.000000,0.000000-16.000000,0.000000 0.000000,16.000000 0.000000,0.000000 0.000000,-16.000000 0.000000,0.000000 0.000000,16.000000 0.000000,-1.000000 0.000000,-31.000000 0.000000,0.000000 0.000000,0.000000 0.000000,0.000000 0.000000,16.000000 0.000000,0.000000 0.000000,0.000000 0.000000,0.000000 0.000000,-32.000000 0.000000,0.000000 0.000000,0.000000 0.000000,0.000000 0.000000,-16.000000 0.000000,-1.000000 0.000000,1.000000 0.000000,0.000000 0.000000,32.000000 0.000000,0.000000 0.000000,-16.000000 0.000000,0.000000 0.000000,0.000000 0.000000,0.000000 0.000000,0.000000 0.000000,0.000000 0.000000,0.000000 16.000000,-1.000000 0.000000,17.000000-16.000000,0.000000 0.000000,32.000000 0.000000,0.000000 0.000000,-16.000000 0.000000,0.000000 0.000000,0.000000 16.000000,0.000000 0.000000,-16.000000-16.000000,0.000000 0.000000,16.000000 0.000000,0.000000 0.000000,-16.000000 0.000000,0.000000 0.000000,32.000000 16.000000,-1.000000 0.000000,1.000000-16.000000,0.000000 0.000000,16.000000 0.000000,0.000000 0.000000,16.000000 0.000000,0.000000 0.000000,0.000000 0.000000,0.000000 0.000000,0.000000 16.000000,0.000000 0.000000,0.000000-16.000000,0.000000 0.000000,16.000000 0.000000,0.000000 0.000000,0.000000 0.000000,0.000000 0.000000,16.000000 0.000000,0.000000 0.000000,0.000000 0.000000,0.000000 0.000000,16.000000 16.000000,0.000000 0.000000,0.000000 0.000000,0.000000 0.000000,16.000000-16.000000,0.000000 0.000000,0.000000 16.000000,0.000000 0.000000,0.000000-16.000000</inkml:trace>
</inkml:ink>
</file>

<file path=ppt/ink/ink87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44:47"/>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33013.000000 22985.000000,'0.000000'-32.000000,"0.000000"16.000000,0.000000 0.000000,32.000000 0.000000,0.000000 0.000000,-16.000000-16.000000,0.000000 0.000000,0.000000 32.000000,0.000000 0.000000,0.000000 0.000000,0.000000 0.000000,16.000000 0.000000,0.000000 0.000000,16.000000 0.000000,0.000000 0.000000,0.000000 0.000000,0.000000 0.000000,0.000000 0.000000,0.000000 0.000000,0.000000 16.000000,0.000000 0.000000,0.000000-16.000000,0.000000 0.000000,16.000000 0.000000,0.000000 0.000000,16.000000 0.000000,0.000000 0.000000,0.000000-16.000000,0.000000 0.000000,16.000000 0.000000,0.000000 0.000000,33.000000 0.000000,-1.000000 0.000000,-16.000000 0.000000,0.000000 0.000000,0.000000 16.000000,0.000000 0.000000,16.000000 0.000000,0.000000 0.000000,0.000000-16.000000,0.000000 0.000000,0.000000 16.000000,0.000000 0.000000,-16.000000 0.000000,1.000000 0.000000,15.000000 0.000000,0.000000 0.000000,-16.000000 16.000000,0.000000 0.000000,48.000000 0.000000,0.000000 0.000000,0.000000 0.000000,0.000000 0.000000,0.000000 0.000000,0.000000 0.000000,1.000000 0.000000,-1.000000 0.000000,0.000000 16.000000,0.000000 0.000000,16.000000-16.000000,0.000000 0.000000,-16.000000 16.000000,0.000000 0.000000,-16.000000-16.000000,0.000000 0.000000,-15.000000 0.000000,-1.000000 0.000000,32.000000 0.000000,0.000000 0.000000,0.000000 0.000000,0.000000 0.000000,-32.000000 0.000000,0.000000 0.000000,16.000000 0.000000,0.000000 0.000000,-32.000000 0.000000,1.000000 0.000000,15.000000 0.000000,0.000000 0.000000,0.000000 0.000000,0.000000 0.000000,-32.000000-16.000000,0.000000 0.000000,16.000000 16.000000,0.000000 0.000000,-16.000000-16.000000,0.000000 0.000000,-16.000000 0.000000,0.000000 0.000000,16.000000 16.000000,0.000000 0.000000,-15.000000-16.000000,-1.000000 0.000000,-16.000000 0.000000,0.000000 0.000000,-16.000000 0.000000,0.000000 0.000000,0.000000 0.000000,0.000000 0.000000,-16.000000 0.000000,0.000000 0.000000,0.000000 0.000000,0.000000 0.000000,-16.000000 0.000000,0.000000 0.000000,0.000000 0.000000,0.000000 0.000000,0.000000 0.000000,0.000000 0.000000,0.000000 0.000000,0.000000 0.000000,-16.000000 16.000000,0.000000 0.000000,-32.000000 16.000000</inkml:trace>
</inkml:ink>
</file>

<file path=ppt/ink/ink87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44:49"/>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6948.000000 25354.000000,'0.000000'32.000000,"16.000000"-32.000000,0.000000 0.000000,0.000000 0.000000,0.000000 0.000000,0.000000 0.000000,0.000000 0.000000,0.000000-16.000000,0.000000 0.000000,0.000000 0.000000,0.000000 0.000000,0.000000 16.000000,0.000000 0.000000,0.000000-16.000000,0.000000 0.000000,0.000000 16.000000,0.000000 0.000000,0.000000 0.000000,0.000000 0.000000,0.000000-16.000000,0.000000 0.000000,16.000000 16.000000,0.000000 0.000000,-16.000000 0.000000,0.000000 0.000000,16.000000-16.000000,0.000000 0.000000,0.000000 16.000000,0.000000 0.000000,0.000000 0.000000,0.000000 0.000000,16.000000 0.000000,0.000000 0.000000,0.000000-16.000000,0.000000 0.000000,16.000000 16.000000,1.000000 0.000000,-17.000000 0.000000,0.000000 0.000000,16.000000 0.000000,0.000000 0.000000,0.000000-16.000000,0.000000 0.000000,-16.000000 16.000000,0.000000 0.000000,0.000000 0.000000,0.000000 0.000000,16.000000-16.000000,0.000000 0.000000,0.000000 16.000000,0.000000 0.000000,-16.000000 0.000000,0.000000 0.000000,32.000000 0.000000,0.000000 0.000000,-32.000000 0.000000,0.000000 0.000000,16.000000 0.000000,0.000000 0.000000,0.000000 0.000000,0.000000 0.000000,-16.000000 0.000000,0.000000 0.000000,1.000000 0.000000,-1.000000 0.000000,0.000000 0.000000,0.000000 0.000000,-16.000000 0.000000,0.000000 0.000000,16.000000 0.000000,0.000000 0.000000,0.000000 0.000000,0.000000 0.000000,0.000000 0.000000,0.000000 0.000000,-16.000000 0.000000,0.000000 0.000000,32.000000 0.000000,0.000000 0.000000,-16.000000 0.000000,0.000000 0.000000,0.000000 16.000000,0.000000 0.000000,0.000000-16.000000,0.000000 0.000000,0.000000 0.000000,0.000000 0.000000,0.000000 0.000000,0.000000 0.000000,0.000000 0.000000,0.000000 0.000000,0.000000 0.000000,0.000000 0.000000,16.000000 0.000000,0.000000 0.000000,-15.000000 0.000000,-1.000000 0.000000,16.000000 0.000000,0.000000 0.000000,-16.000000 0.000000,0.000000 0.000000,16.000000 16.000000,0.000000 0.000000,0.000000-16.000000,0.000000 0.000000,0.000000 0.000000,0.000000 0.000000,0.000000 16.000000,0.000000 0.000000,0.000000-16.000000,0.000000 0.000000,-16.000000 0.000000,0.000000 0.000000,16.000000 0.000000,0.000000 0.000000,-16.000000 0.000000,0.000000 0.000000,16.000000 0.000000,0.000000 0.000000,0.000000 0.000000,0.000000 0.000000,0.000000 0.000000,1.000000 0.000000,-1.000000 0.000000,0.000000 0.000000,16.000000 0.000000,0.000000 0.000000,-16.000000 0.000000,0.000000 0.000000,16.000000 0.000000,0.000000 0.000000,-16.000000 0.000000,0.000000 0.000000,0.000000 0.000000,0.000000 0.000000,16.000000 0.000000,0.000000 0.000000,-16.000000 0.000000,0.000000 0.000000,16.000000 0.000000,0.000000 0.000000,0.000000 0.000000,0.000000 0.000000,33.000000 0.000000,-1.000000 0.000000,-16.000000 0.000000,0.000000 0.000000,0.000000 0.000000,0.000000 0.000000,0.000000 0.000000,0.000000 0.000000,-16.000000 0.000000,0.000000 0.000000,0.000000 0.000000,0.000000 0.000000,16.000000 0.000000,0.000000 0.000000,-16.000000 0.000000,0.000000 0.000000,16.000000 0.000000,1.000000 0.000000,-17.000000 0.000000,0.000000 0.000000,-16.000000 0.000000,0.000000 0.000000,0.000000 0.000000,0.000000 0.000000,16.000000 0.000000,0.000000 0.000000,-16.000000 0.000000,0.000000 0.000000,0.000000 0.000000,0.000000 0.000000,16.000000 0.000000,0.000000 0.000000,0.000000 16.000000,0.000000 0.000000,0.000000-16.000000,0.000000 0.000000,16.000000 0.000000,0.000000 0.000000,-31.000000 0.000000,-1.000000 0.000000,16.000000 0.000000,0.000000 0.000000,-16.000000 0.000000,0.000000 0.000000,0.000000 16.000000,0.000000 0.000000,32.000000-16.000000,0.000000 0.000000,-16.000000 0.000000,0.000000 0.000000,0.000000 16.000000,0.000000 0.000000,32.000000-16.000000,0.000000 0.000000,-32.000000 0.000000,0.000000 0.000000,16.000000 0.000000,1.000000 0.000000,-1.000000 0.000000,0.000000 0.000000,0.000000 0.000000,0.000000 0.000000,0.000000 0.000000,0.000000 0.000000,16.000000 0.000000,0.000000 0.000000,-16.000000 0.000000,0.000000 0.000000,0.000000 0.000000,0.000000 0.000000,0.000000 0.000000,0.000000 0.000000,-16.000000 0.000000,1.000000 0.000000,-1.000000 0.000000,0.000000 0.000000,32.000000 0.000000,0.000000 0.000000,-32.000000 16.000000,0.000000 0.000000,16.000000-16.000000,0.000000 0.000000,-16.000000 0.000000,0.000000 0.000000,-32.000000 16.000000,0.000000 0.000000,0.000000-16.000000,0.000000 0.000000,-16.000000 0.000000,0.000000 0.000000,-16.000000 0.000000,0.000000 0.000000,16.000000 0.000000,0.000000 0.000000,-16.000000 0.000000,0.000000 0.000000,-32.000000 0.000000,0.000000 0.000000,-16.000000 0.000000</inkml:trace>
</inkml:ink>
</file>

<file path=ppt/ink/ink87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44:57"/>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6372.000000 28524.000000,'32.000000'0.000000,"-16.000000"0.000000,0.000000 0.000000,16.000000 0.000000,0.000000 0.000000,-16.000000 0.000000,0.000000 0.000000,16.000000 0.000000,0.000000 0.000000,-16.000000-16.000000,0.000000 0.000000,16.000000 16.000000,0.000000 0.000000,-16.000000-16.000000,0.000000 0.000000,0.000000 16.000000,0.000000 0.000000,0.000000 0.000000,0.000000 0.000000,16.000000 0.000000,0.000000 0.000000,-16.000000-16.000000,0.000000 0.000000,16.000000 16.000000,0.000000 0.000000,-16.000000 0.000000,0.000000 0.000000,32.000000 0.000000,0.000000 0.000000,-16.000000-16.000000,0.000000 0.000000,16.000000 16.000000,0.000000 0.000000,16.000000 0.000000,0.000000 0.000000,-16.000000 0.000000,0.000000 0.000000,16.000000 0.000000,0.000000 0.000000,0.000000 0.000000,0.000000 0.000000,0.000000 0.000000,1.000000 0.000000,-1.000000 16.000000,0.000000 0.000000,-16.000000-16.000000,0.000000 0.000000,0.000000 16.000000,0.000000 0.000000,0.000000-16.000000,0.000000 0.000000,0.000000 0.000000,0.000000 0.000000,0.000000 0.000000,0.000000 0.000000,16.000000 0.000000,0.000000 0.000000,0.000000 0.000000,0.000000 0.000000,16.000000 0.000000,0.000000 0.000000,-16.000000 0.000000,0.000000 0.000000,16.000000 0.000000,0.000000 0.000000,-16.000000 0.000000,0.000000 0.000000,16.000000 0.000000,1.000000 0.000000,-17.000000 0.000000,0.000000 0.000000,0.000000 0.000000,0.000000 0.000000,0.000000 0.000000,0.000000 0.000000,16.000000 0.000000,0.000000 0.000000,-16.000000 16.000000,0.000000 0.000000,16.000000-16.000000,0.000000 0.000000,0.000000 0.000000,0.000000 0.000000,0.000000 16.000000,0.000000 0.000000,-16.000000-16.000000,0.000000 0.000000,0.000000 0.000000,0.000000 0.000000,0.000000 0.000000,1.000000 0.000000,-1.000000 0.000000,0.000000 0.000000,16.000000 0.000000,0.000000 0.000000,0.000000 0.000000,0.000000 0.000000,0.000000 0.000000,0.000000 0.000000,16.000000 0.000000,0.000000 0.000000,-16.000000 0.000000,0.000000 0.000000,0.000000-16.000000,0.000000 0.000000,0.000000 0.000000,0.000000 0.000000,0.000000 16.000000,0.000000 0.000000,0.000000 0.000000,1.000000 0.000000,-1.000000 0.000000,0.000000 0.000000,0.000000-16.000000,0.000000 0.000000,16.000000 16.000000,0.000000 0.000000,-16.000000 0.000000,0.000000 0.000000,0.000000 0.000000,0.000000 0.000000,0.000000 0.000000,0.000000 0.000000,0.000000 0.000000,0.000000 0.000000,16.000000 0.000000,0.000000 0.000000,-16.000000 0.000000,0.000000 0.000000,17.000000 0.000000,-1.000000 0.000000,-16.000000 0.000000,0.000000 0.000000,0.000000 0.000000,0.000000 0.000000,-16.000000 0.000000,0.000000 0.000000,-16.000000 0.000000,0.000000 0.000000,16.000000 16.000000,0.000000 0.000000,-32.000000-16.000000,0.000000 0.000000,16.000000 16.000000,0.000000 0.000000,16.000000-16.000000,0.000000 0.000000,0.000000 0.000000,0.000000 0.000000,16.000000 16.000000,0.000000 0.000000,0.000000-16.000000,1.000000 0.000000,-1.000000 0.000000,0.000000 0.000000,0.000000 0.000000,0.000000 0.000000,0.000000 0.000000,0.000000 0.000000,0.000000 0.000000,0.000000 0.000000,0.000000 0.000000,0.000000 0.000000,32.000000 0.000000,0.000000 0.000000,-16.000000 0.000000,0.000000 0.000000,0.000000 0.000000,0.000000 0.000000,16.000000 0.000000,1.000000 0.000000,-33.000000 0.000000,0.000000 0.000000,16.000000 0.000000,0.000000 0.000000,0.000000 0.000000,0.000000 0.000000,16.000000 16.000000,0.000000 0.000000,0.000000-16.000000,0.000000 0.000000,0.000000 0.000000,0.000000 0.000000,-16.000000 0.000000,0.000000 0.000000,1.000000 0.000000,-1.000000 0.000000,0.000000 0.000000,0.000000 0.000000,0.000000 0.000000,0.000000 0.000000,16.000000 0.000000,0.000000 0.000000,16.000000 0.000000,0.000000 0.000000,-32.000000 0.000000,0.000000 0.000000,16.000000 0.000000,0.000000 0.000000,0.000000 0.000000,1.000000 0.000000,-17.000000 0.000000,0.000000 0.000000,16.000000 0.000000,0.000000 0.000000,16.000000 0.000000,0.000000 0.000000,-32.000000 0.000000,0.000000 0.000000,0.000000 0.000000,0.000000 0.000000,16.000000 0.000000,0.000000 0.000000,-32.000000 0.000000,0.000000 0.000000,33.000000 0.000000,-1.000000 0.000000,0.000000 0.000000,0.000000 0.000000,-16.000000 0.000000,0.000000 0.000000,0.000000 0.000000,0.000000 0.000000,-16.000000 0.000000,0.000000 0.000000,0.000000 0.000000,0.000000 0.000000,0.000000 0.000000,0.000000 0.000000,16.000000 0.000000,0.000000 0.000000,0.000000 0.000000,1.000000 0.000000,-17.000000 0.000000,0.000000 0.000000,0.000000 0.000000,0.000000 0.000000,-16.000000 0.000000,0.000000 0.000000,0.000000 0.000000,0.000000 0.000000,0.000000-16.000000,0.000000 0.000000,0.000000 16.000000,0.000000 0.000000,16.000000 0.000000,0.000000 0.000000,0.000000 0.000000,0.000000 0.000000,32.000000 0.000000,0.000000 0.000000,-16.000000 0.000000,1.000000 0.000000,-1.000000 0.000000,0.000000 0.000000,-16.000000 0.000000,0.000000 0.000000,0.000000 0.000000,0.000000 0.000000,-16.000000 0.000000,0.000000 0.000000,0.000000 0.000000,0.000000 0.000000,0.000000 0.000000,0.000000 0.000000,16.000000 0.000000,0.000000 0.000000,0.000000 0.000000,0.000000 0.000000,16.000000 0.000000,0.000000 0.000000,1.000000 0.000000,-1.000000 0.000000,0.000000 0.000000,0.000000 0.000000,-16.000000 0.000000,0.000000 0.000000,16.000000 16.000000,0.000000 0.000000,0.000000-16.000000,0.000000 0.000000,-16.000000 0.000000,0.000000 0.000000,16.000000 0.000000,0.000000 0.000000,-16.000000 0.000000,0.000000 0.000000,-16.000000 0.000000,0.000000 0.000000,17.000000 0.000000,-1.000000 0.000000,-16.000000 0.000000,0.000000 0.000000,0.000000 0.000000,0.000000 0.000000,16.000000 0.000000,0.000000 0.000000,16.000000 0.000000,0.000000 0.000000,-16.000000 0.000000,0.000000 0.000000,32.000000 0.000000,0.000000 0.000000,-32.000000 0.000000,0.000000 0.000000,0.000000 16.000000,0.000000 0.000000,16.000000-16.000000,1.000000 0.000000,-17.000000 0.000000,0.000000 0.000000,16.000000 0.000000,0.000000 0.000000,0.000000 0.000000,0.000000 0.000000,0.000000 0.000000,0.000000 0.000000,0.000000 0.000000,0.000000 0.000000,-16.000000 0.000000,0.000000 0.000000,-16.000000 0.000000,0.000000 0.000000,32.000000 0.000000,0.000000 0.000000,-16.000000 0.000000,1.000000 0.000000,-1.000000 0.000000,0.000000 0.000000,16.000000 0.000000,0.000000 0.000000,-16.000000 0.000000,0.000000 0.000000,0.000000 0.000000,0.000000 0.000000,0.000000 0.000000,0.000000 0.000000,-16.000000 0.000000,0.000000 0.000000,0.000000 0.000000,0.000000 0.000000,0.000000 0.000000,0.000000 0.000000,0.000000 0.000000,0.000000 0.000000,0.000000 0.000000,0.000000 0.000000,17.000000 0.000000,-1.000000 0.000000,0.000000 0.000000,0.000000 0.000000,-16.000000 0.000000,0.000000 0.000000,0.000000 0.000000,0.000000 0.000000,0.000000 0.000000,0.000000 0.000000,0.000000 0.000000,0.000000 0.000000,0.000000 0.000000,0.000000 0.000000,0.000000-16.000000,0.000000 0.000000,0.000000 16.000000,0.000000 0.000000,16.000000 0.000000,0.000000 0.000000,0.000000 0.000000,0.000000 0.000000,-16.000000 0.000000,1.000000 0.000000,15.000000 0.000000,0.000000 0.000000,-32.000000 0.000000,0.000000 0.000000,16.000000 0.000000,0.000000 0.000000,-16.000000 0.000000,0.000000 0.000000,0.000000 0.000000,0.000000 0.000000,0.000000 0.000000,0.000000 0.000000,16.000000 0.000000,0.000000 0.000000,0.000000 0.000000,0.000000 0.000000,0.000000 0.000000,0.000000 0.000000,16.000000 0.000000,0.000000 0.000000,-16.000000 0.000000,0.000000 0.000000,0.000000 0.000000,0.000000 0.000000,17.000000 0.000000,-1.000000 0.000000,-16.000000 0.000000,0.000000 0.000000,0.000000 0.000000,0.000000 0.000000,0.000000 0.000000,0.000000 0.000000,16.000000 16.000000,0.000000 0.000000,-16.000000-16.000000,0.000000 0.000000,32.000000 0.000000,0.000000 0.000000,-16.000000 0.000000,0.000000 0.000000,0.000000 16.000000,0.000000 0.000000,16.000000-16.000000,0.000000 0.000000,-15.000000 0.000000,-1.000000 0.000000,-16.000000 16.000000,0.000000 0.000000,16.000000-16.000000,0.000000 0.000000,0.000000 0.000000,0.000000 0.000000,0.000000 0.000000,0.000000 0.000000,0.000000 0.000000,0.000000 0.000000,-16.000000 0.000000,0.000000 0.000000,0.000000 0.000000,0.000000 0.000000,0.000000 0.000000,0.000000 0.000000,-16.000000 0.000000,0.000000 0.000000,0.000000 0.000000,0.000000 0.000000,16.000000 0.000000,0.000000 0.000000,1.000000 0.000000,-1.000000 0.000000,16.000000-16.000000,0.000000 0.000000,16.000000 0.000000,0.000000 0.000000,-16.000000 0.000000,0.000000 0.000000,0.000000 0.000000,0.000000 0.000000,0.000000 0.000000,0.000000 0.000000,-32.000000 0.000000,0.000000 0.000000,0.000000 16.000000,0.000000 0.000000,0.000000-16.000000,0.000000 0.000000,0.000000 16.000000,0.000000 0.000000,0.000000-16.000000,0.000000 0.000000,0.000000 16.000000,0.000000 0.000000,17.000000 0.000000,-1.000000 0.000000,0.000000 0.000000,0.000000 0.000000,16.000000 16.000000,0.000000 0.000000,-16.000000 0.000000,0.000000 0.000000,0.000000 0.000000,0.000000 0.000000,0.000000 0.000000,0.000000 0.000000,0.000000-16.000000,0.000000 0.000000,-16.000000 16.000000,0.000000 0.000000,16.000000 0.000000,0.000000 0.000000,-16.000000-16.000000,0.000000 0.000000,16.000000 0.000000,0.000000 0.000000,-16.000000 16.000000,0.000000 0.000000,16.000000-16.000000,0.000000 0.000000,-15.000000 0.000000,-1.000000 0.000000,16.000000 0.000000,0.000000 0.000000,0.000000 16.000000,0.000000 0.000000,-16.000000-16.000000,0.000000 0.000000,0.000000 0.000000,0.000000 0.000000,0.000000 16.000000,0.000000 0.000000,-16.000000-16.000000,0.000000 0.000000,0.000000 16.000000,0.000000 0.000000,-16.000000 0.000000,0.000000 0.000000,-32.000000 0.000000,0.000000 0.000000,-16.000000-16.000000</inkml:trace>
</inkml:ink>
</file>

<file path=ppt/ink/ink87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44:58"/>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14921.000000 31214.000000,'96.000000'-64.000000,"-64.000000"32.000000,0.000000 0.000000,16.000000 32.000000,0.000000 0.000000,0.000000-16.000000,0.000000 0.000000,16.000000 16.000000,0.000000 0.000000,16.000000-16.000000,0.000000 0.000000,0.000000 16.000000,1.000000 0.000000,-17.000000 0.000000,0.000000 0.000000,32.000000-16.000000,0.000000 0.000000,-16.000000 0.000000,0.000000 0.000000,32.000000-16.000000,0.000000 0.000000,16.000000 16.000000,0.000000 0.000000,16.000000-16.000000,0.000000 0.000000,0.000000 0.000000,1.000000 0.000000,31.000000 16.000000,0.000000 0.000000,-32.000000-16.000000,0.000000 0.000000,16.000000 16.000000,0.000000 0.000000,-16.000000 16.000000,0.000000 0.000000,-32.000000 0.000000,0.000000 0.000000,-31.000000 0.000000,-1.000000 0.000000,0.000000 0.000000,0.000000 0.000000,-16.000000 16.000000,0.000000 0.000000,0.000000 0.000000,0.000000 0.000000,16.000000 16.000000,0.000000 0.000000,-48.000000-16.000000</inkml:trace>
</inkml:ink>
</file>

<file path=ppt/ink/ink87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44:58"/>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21805.000000 31022.000000,'64.000000'0.000000,"-32.000000"0.000000,1.000000 0.000000,31.000000-32.000000,0.000000 0.000000,0.000000 32.000000,0.000000 0.000000,32.000000-16.000000,0.000000 0.000000,0.000000 16.000000,0.000000 0.000000,32.000000 0.000000,0.000000 0.000000,0.000000 0.000000,0.000000 0.000000,0.000000 0.000000,0.000000 0.000000,33.000000 0.000000,-1.000000 0.000000,-32.000000 0.000000,0.000000 0.000000,0.000000 0.000000,0.000000 0.000000,-16.000000 0.000000,0.000000 0.000000,-16.000000 16.000000,0.000000 0.000000,16.000000 0.000000,0.000000 0.000000,-16.000000 0.000000,0.000000 0.000000,-15.000000 0.000000,-1.000000 0.000000,-16.000000 0.000000,0.000000 0.000000,0.000000 0.000000,0.000000 0.000000,-32.000000 0.000000,0.000000 0.000000,0.000000 0.000000,0.000000 0.000000,0.000000 0.000000</inkml:trace>
</inkml:ink>
</file>

<file path=ppt/ink/ink87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44:59"/>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27089.000000 31246.000000,'-32.000000'-32.000000,"32.000000"16.000000,0.000000 0.000000,0.000000 0.000000,0.000000 0.000000,0.000000 0.000000,0.000000 0.000000,16.000000 16.000000,0.000000 0.000000,32.000000 0.000000,0.000000 0.000000,0.000000 0.000000,0.000000 0.000000,32.000000 0.000000,0.000000 0.000000,0.000000-16.000000,0.000000 0.000000,32.000000 16.000000,0.000000 0.000000,0.000000-16.000000,0.000000 0.000000,16.000000 0.000000,1.000000 0.000000,15.000000 0.000000,0.000000 0.000000,-16.000000 0.000000,0.000000 0.000000,16.000000 0.000000,0.000000 0.000000,-32.000000 16.000000,0.000000 0.000000,-16.000000 0.000000,0.000000 0.000000,-16.000000 0.000000,0.000000 0.000000,-15.000000 0.000000,-1.000000 0.000000,-16.000000 0.000000,0.000000 0.000000,16.000000 16.000000,0.000000 0.000000,-16.000000 0.000000,0.000000 0.000000,16.000000 0.000000,0.000000 0.000000,-16.000000 16.000000,0.000000 0.000000,0.000000-16.000000,0.000000 0.000000,16.000000 16.000000,0.000000 0.000000,-32.000000-32.000000,0.000000 0.000000,16.000000 0.000000</inkml:trace>
</inkml:ink>
</file>

<file path=ppt/ink/ink87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44:59"/>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34902.000000 30926.000000,'32.000000'0.000000,"-32.000000"-16.000000,0.000000 0.000000,48.000000 0.000000,0.000000 0.000000,-16.000000 0.000000,0.000000 0.000000,16.000000 16.000000,0.000000 0.000000,32.000000 0.000000,0.000000 0.000000,0.000000 0.000000,0.000000 0.000000,16.000000 0.000000,0.000000 0.000000,16.000000 0.000000,0.000000 0.000000,-32.000000 0.000000,1.000000 0.000000,31.000000 0.000000,0.000000 0.000000,0.000000 0.000000,0.000000 0.000000,0.000000-16.000000,0.000000 0.000000,16.000000 16.000000,0.000000 0.000000,32.000000 0.000000,0.000000 0.000000,-32.000000 0.000000,1.000000 0.000000,15.000000 0.000000,0.000000 0.000000,16.000000 0.000000,0.000000 0.000000,-16.000000 16.000000,0.000000 0.000000,0.000000 0.000000,0.000000 0.000000,-32.000000-16.000000,0.000000 0.000000,-16.000000 0.000000,1.000000 0.000000,-17.000000 16.000000,0.000000 0.000000,0.000000-16.000000,0.000000 0.000000,0.000000 0.000000,0.000000 0.000000,-16.000000-16.000000,0.000000 0.000000,0.000000 16.000000,0.000000 0.000000,-32.000000-16.000000,0.000000 0.000000,-16.000000 16.000000,0.000000 0.000000,16.000000-16.000000,0.000000 0.000000,-32.000000 0.000000,0.000000 0.000000,-32.000000 16.000000,0.000000 0.000000,0.000000 0.000000,0.000000 0.000000,0.000000 0.000000,0.000000 0.000000,0.000000 16.000000</inkml:trace>
</inkml:ink>
</file>

<file path=ppt/ink/ink87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45:05"/>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43195.000000 36497.000000,'32.000000'0.000000,"-16.000000"0.000000,0.000000 0.000000,16.000000-16.000000,0.000000 0.000000,0.000000 0.000000,0.000000 0.000000,16.000000 16.000000,0.000000 0.000000,16.000000 0.000000,0.000000 0.000000,0.000000 0.000000,0.000000 0.000000,0.000000-16.000000,1.000000 0.000000,15.000000 16.000000,0.000000 0.000000,-16.000000-16.000000,0.000000 0.000000,16.000000 16.000000,0.000000 0.000000,0.000000-16.000000,0.000000 0.000000,16.000000 16.000000,0.000000 0.000000,-16.000000 0.000000,0.000000 0.000000,32.000000 0.000000,0.000000 0.000000,0.000000 0.000000,0.000000 0.000000,-32.000000 0.000000,1.000000 0.000000,-1.000000 0.000000,0.000000 0.000000,-32.000000 16.000000,0.000000 0.000000,-16.000000-16.000000,0.000000 0.000000,0.000000 16.000000,0.000000 0.000000,-48.000000-16.000000,0.000000 0.000000,-16.000000 0.000000,0.000000 0.000000,-16.000000 0.000000,0.000000 0.000000,0.000000-16.000000,0.000000 0.000000,-32.000000 16.000000,-1.000000 0.000000,-15.000000-16.000000,0.000000 0.000000,-16.000000 0.000000,0.000000 0.000000,-16.000000 0.000000,0.000000 0.000000,16.000000 16.000000,0.000000 0.000000,-16.000000-16.000000,0.000000 0.000000,0.000000 0.000000,0.000000 0.000000,16.000000 16.000000,-1.000000 0.000000,33.000000-16.000000,0.000000 0.000000,-16.000000 16.000000,0.000000 0.000000,16.000000 0.000000,0.000000 0.000000,16.000000-16.000000,0.000000 0.000000,32.000000 16.000000,0.000000 0.000000,16.000000 0.000000,0.000000 0.000000,32.000000 0.000000,0.000000 0.000000,16.000000 0.000000,0.000000 0.000000,-16.000000 0.000000,0.000000 0.000000,32.000000 0.000000,0.000000 0.000000,0.000000 0.000000,0.000000 0.000000,0.000000 16.000000,0.000000 0.000000,0.000000 0.000000,0.000000 0.000000,0.000000 0.000000</inkml:trace>
</inkml:ink>
</file>

<file path=ppt/ink/ink87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45:05"/>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47294.000000 36625.000000,'32.000000'-32.000000,"-32.000000"16.000000,0.000000 0.000000,16.000000 0.000000,0.000000 0.000000,16.000000 0.000000,0.000000 0.000000,16.000000 0.000000,0.000000 0.000000,0.000000 0.000000,0.000000 0.000000,32.000000 16.000000,0.000000 0.000000,0.000000-16.000000,0.000000 0.000000,0.000000 16.000000,0.000000 0.000000,16.000000-16.000000,0.000000 0.000000,0.000000 16.000000,0.000000 0.000000,1.000000-16.000000,-1.000000 0.000000,16.000000 16.000000,0.000000 0.000000,16.000000 0.000000,0.000000 0.000000,-32.000000 0.000000,0.000000 0.000000,0.000000 16.000000,0.000000 0.000000,-48.000000-16.000000,0.000000 0.000000,-16.000000 16.000000,0.000000 0.000000,0.000000 0.000000,0.000000 0.000000,-32.000000 0.000000,0.000000 0.000000,-48.000000-16.000000,0.000000 0.000000,-32.000000 0.000000,0.000000 0.000000,-16.000000 0.000000,0.000000 0.000000,-16.000000 0.000000,0.000000 0.000000,-32.000000-16.000000,0.000000 0.000000,0.000000 16.000000,-1.000000 0.000000,17.000000 0.000000,0.000000 0.000000,0.000000-16.000000,0.000000 0.000000,-16.000000 16.000000,0.000000 0.000000,16.000000 0.000000,0.000000 0.000000,16.000000-16.000000,0.000000 0.000000,16.000000 16.000000,0.000000 0.000000,32.000000 0.000000,-1.000000 0.000000,17.000000 0.000000,0.000000 0.000000,32.000000 0.000000,0.000000 0.000000,0.000000 0.000000,0.000000 0.000000,32.000000 0.000000,0.000000 0.000000,0.000000 0.000000,0.000000 0.000000,16.000000 16.000000,0.000000 0.000000,16.000000-16.000000,1.000000 0.000000,-17.000000 16.000000,0.000000 0.000000,16.000000 0.000000,0.000000 0.000000,0.000000 0.000000,0.000000 0.000000,0.000000 0.000000,0.000000 0.000000,-16.000000 16.000000,0.000000 0.000000,0.000000-16.000000</inkml:trace>
</inkml:ink>
</file>

<file path=ppt/ink/ink8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56:05"/>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27100.000000 15510.000000,'19.000000'0.000000,"-19.000000"-10.000000,0.000000-1.000000,11.000000 2.000000,-1.000000-1.000000,0.000000 10.000000,-1.000000 0.000000,-9.000000-10.000000,0.000000 0.000000,21.000000 10.000000,-1.000000 0.000000,-11.000000-10.000000,1.000000 0.000000,21.000000 0.000000,-1.000000 0.000000,-10.000000 0.000000,-1.000000-1.000000,12.000000 2.000000,-1.000000-1.000000,0.000000 0.000000,0.000000 0.000000,-1.000000 0.000000,2.000000 0.000000,-12.000000 0.000000,2.000000 0.000000,8.000000 0.000000,2.000000-1.000000,-12.000000 2.000000,2.000000-1.000000,-1.000000 0.000000,0.000000 0.000000,0.000000 10.000000,-1.000000 0.000000,-8.000000 0.000000,-1.000000 0.000000,10.000000-10.000000</inkml:trace>
</inkml:ink>
</file>

<file path=ppt/ink/ink88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45:09"/>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43868.000000 34448.000000,'0.000000'-32.000000,"16.000000"16.000000,0.000000 0.000000,-16.000000 0.000000,0.000000 0.000000,0.000000 0.000000,0.000000 0.000000,0.000000-16.000000,0.000000 0.000000,-32.000000 16.000000,-1.000000 0.000000,1.000000-16.000000,0.000000 0.000000,-16.000000 0.000000,0.000000 0.000000,0.000000-16.000000,0.000000 0.000000,-32.000000 0.000000,0.000000 0.000000,16.000000 0.000000,0.000000 0.000000,-16.000000 0.000000,0.000000 0.000000,-16.000000 0.000000,0.000000 0.000000,16.000000 0.000000,0.000000 0.000000,16.000000 15.000000,0.000000 1.000000,0.000000 16.000000,0.000000 0.000000,16.000000 0.000000,0.000000 0.000000,16.000000 0.000000,0.000000 0.000000,0.000000 16.000000,0.000000 0.000000,48.000000 0.000000</inkml:trace>
</inkml:ink>
</file>

<file path=ppt/ink/ink88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45:10"/>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42779.000000 33135.000000,'0.000000'-32.000000,"16.000000"32.000000,0.000000 0.000000,-16.000000-16.000000,0.000000 0.000000,-16.000000 16.000000,0.000000 0.000000,0.000000 0.000000,0.000000 0.000000,0.000000 0.000000,0.000000 0.000000,-16.000000 0.000000,0.000000 0.000000,0.000000 0.000000,0.000000 0.000000,-16.000000 0.000000,0.000000 0.000000,0.000000 0.000000,0.000000 0.000000,-16.000000 0.000000,-1.000000 0.000000,-15.000000 0.000000,0.000000 0.000000,16.000000 0.000000,0.000000 0.000000,16.000000 0.000000,0.000000 0.000000,0.000000 0.000000,0.000000 0.000000,16.000000 16.000000,0.000000 0.000000,0.000000-16.000000,0.000000 0.000000,16.000000 0.000000,0.000000 0.000000,16.000000 16.000000,0.000000 0.000000,0.000000 0.000000,0.000000 0.000000,16.000000 0.000000,0.000000 0.000000,0.000000 0.000000,0.000000 0.000000,0.000000 16.000000,0.000000 0.000000,-16.000000 0.000000,0.000000 0.000000,16.000000 0.000000,0.000000 0.000000,0.000000 0.000000,0.000000 0.000000,-16.000000 17.000000,0.000000-1.000000,16.000000-16.000000,0.000000 0.000000,-16.000000 0.000000,0.000000 0.000000,0.000000 0.000000,0.000000 0.000000,0.000000 0.000000,0.000000 0.000000,0.000000-16.000000,0.000000 0.000000,0.000000 16.000000,0.000000 0.000000,0.000000-16.000000,0.000000 0.000000,0.000000 0.000000,0.000000 0.000000,16.000000-16.000000,0.000000 0.000000,0.000000-32.000000,0.000000 0.000000,-16.000000 16.000000,0.000000 0.000000,16.000000-16.000000,0.000000 0.000000,0.000000 0.000000,0.000000 0.000000,0.000000 0.000000,0.000000 0.000000,0.000000 0.000000,0.000000 0.000000,0.000000-16.000000,0.000000 0.000000,0.000000-1.000000,0.000000 1.000000,16.000000 16.000000,0.000000 0.000000,-16.000000-16.000000,0.000000 0.000000,16.000000 16.000000,0.000000 0.000000,-16.000000 0.000000,0.000000 0.000000,1.000000 0.000000,-1.000000 0.000000,0.000000 16.000000,0.000000 0.000000,0.000000 16.000000,0.000000 0.000000,0.000000-16.000000</inkml:trace>
</inkml:ink>
</file>

<file path=ppt/ink/ink88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45:11"/>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35094.000000 33135.000000,'0.000000'-32.000000,"0.000000"16.000000,0.000000 0.000000,0.000000 0.000000,0.000000 0.000000,0.000000 0.000000,0.000000 0.000000,0.000000 32.000000,0.000000 0.000000,0.000000 16.000000,0.000000 0.000000,0.000000 0.000000,0.000000 0.000000,0.000000 16.000000,0.000000 0.000000,-16.000000 0.000000,0.000000 0.000000,16.000000 0.000000,0.000000 0.000000,-16.000000 0.000000,0.000000 1.000000,16.000000-1.000000,0.000000 0.000000,-16.000000-16.000000,0.000000 0.000000,16.000000 0.000000,0.000000 0.000000,0.000000-16.000000,0.000000 0.000000,-16.000000-48.000000,0.000000 0.000000,16.000000 0.000000,0.000000 0.000000,0.000000-16.000000,0.000000 0.000000,0.000000 0.000000,0.000000-1.000000,16.000000 1.000000,0.000000 0.000000,-16.000000-16.000000,0.000000 0.000000,16.000000 16.000000,0.000000 0.000000,0.000000 0.000000,0.000000 0.000000,0.000000 0.000000,0.000000 0.000000,0.000000 16.000000,0.000000 0.000000,0.000000 16.000000,0.000000 0.000000,0.000000 0.000000,0.000000 0.000000,0.000000 0.000000,0.000000 0.000000,0.000000 16.000000,0.000000 0.000000,0.000000 0.000000,0.000000 0.000000,-16.000000 32.000000,0.000000 0.000000,16.000000-16.000000,0.000000 0.000000,-16.000000 16.000000,0.000000 0.000000,16.000000 0.000000,0.000000 0.000000,-16.000000 0.000000,0.000000 0.000000,16.000000 0.000000,0.000000 0.000000,-16.000000 0.000000,0.000000 0.000000,16.000000-16.000000,0.000000 0.000000,-16.000000 0.000000,0.000000 0.000000,16.000000 16.000000,0.000000 0.000000,-16.000000-16.000000,0.000000 0.000000,0.000000 0.000000,0.000000 0.000000,16.000000-16.000000,0.000000 0.000000,-16.000000-16.000000,0.000000 0.000000,0.000000 0.000000,0.000000 0.000000,16.000000-16.000000,0.000000 0.000000,-16.000000 16.000000,0.000000 0.000000,16.000000-16.000000,0.000000 0.000000,0.000000 0.000000,0.000000 0.000000,0.000000 16.000000,0.000000 0.000000,0.000000-16.000000,0.000000 0.000000,0.000000 16.000000,0.000000 0.000000,0.000000 0.000000,0.000000 0.000000,0.000000-16.000000,0.000000 0.000000,0.000000 16.000000,0.000000 0.000000,0.000000 0.000000,0.000000 0.000000,0.000000 16.000000,0.000000 0.000000,-16.000000 16.000000,0.000000 0.000000,0.000000 16.000000,0.000000 0.000000,0.000000 0.000000,0.000000 0.000000,0.000000 0.000000,0.000000 0.000000,0.000000 16.000000,0.000000 0.000000,0.000000-16.000000,0.000000 0.000000,0.000000 16.000000,0.000000 0.000000,0.000000-16.000000,0.000000 0.000000,-16.000000 0.000000,0.000000 0.000000,16.000000 0.000000,0.000000 1.000000,0.000000-1.000000,0.000000 0.000000,0.000000-16.000000,0.000000 0.000000,16.000000-16.000000,0.000000 0.000000,0.000000-32.000000,0.000000 0.000000,-16.000000 0.000000</inkml:trace>
</inkml:ink>
</file>

<file path=ppt/ink/ink88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45:12"/>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35958.000000 32943.000000,'0.000000'-32.000000,"0.000000"16.000000,0.000000 0.000000,0.000000 0.000000,0.000000 0.000000,0.000000 32.000000,0.000000 0.000000,0.000000 16.000000,0.000000 0.000000,0.000000 0.000000,0.000000 0.000000,0.000000 0.000000,0.000000 0.000000,0.000000 0.000000,0.000000 0.000000,0.000000 0.000000,0.000000 0.000000,0.000000 16.000000,0.000000 0.000000,16.000000-16.000000,0.000000 0.000000,-16.000000 0.000000,0.000000 0.000000,16.000000 16.000000,1.000000 1.000000,-17.000000-33.000000,0.000000 0.000000,16.000000 16.000000,0.000000 0.000000,-16.000000-16.000000,0.000000 0.000000,16.000000 0.000000,0.000000 0.000000,-16.000000 0.000000,0.000000 0.000000,16.000000-16.000000,0.000000 0.000000,0.000000 0.000000,0.000000 0.000000,-16.000000-16.000000,0.000000 0.000000,16.000000 0.000000,0.000000 0.000000,-16.000000-16.000000,0.000000 0.000000,16.000000-16.000000,0.000000-1.000000,-16.000000 17.000000,0.000000 0.000000,0.000000-16.000000,0.000000 0.000000,16.000000 0.000000,0.000000 0.000000,-16.000000 16.000000,0.000000 0.000000,0.000000 0.000000,0.000000 0.000000,0.000000 0.000000,0.000000 0.000000,0.000000 16.000000,0.000000 0.000000,0.000000 0.000000,0.000000 0.000000,0.000000 0.000000,0.000000 0.000000,0.000000 0.000000</inkml:trace>
</inkml:ink>
</file>

<file path=ppt/ink/ink88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45:13"/>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36695.000000 32943.000000,'32.000000'0.000000,"-32.000000"-16.000000,0.000000 0.000000,16.000000 16.000000,0.000000 0.000000,0.000000-16.000000,0.000000 0.000000,-16.000000 0.000000,0.000000 0.000000,-16.000000 16.000000,0.000000 0.000000,0.000000 0.000000,0.000000 0.000000,0.000000 0.000000,0.000000 0.000000,0.000000 0.000000,0.000000 0.000000,16.000000-16.000000,0.000000 0.000000,0.000000 0.000000,0.000000 0.000000,-16.000000 16.000000,0.000000 0.000000,0.000000 16.000000,0.000000 0.000000,0.000000 0.000000,0.000000 0.000000,16.000000 0.000000,0.000000 0.000000,-16.000000 0.000000,0.000000 0.000000,0.000000 16.000000,0.000000 0.000000,0.000000 0.000000,0.000000 0.000000,0.000000-16.000000,0.000000 0.000000,0.000000 16.000000,0.000000 0.000000,16.000000-16.000000,0.000000 0.000000,0.000000 0.000000,0.000000 0.000000,0.000000 0.000000,0.000000 0.000000,0.000000 0.000000,0.000000 0.000000,16.000000-16.000000,0.000000 0.000000,0.000000 0.000000,0.000000 0.000000,0.000000 16.000000,0.000000 0.000000,16.000000-16.000000,0.000000 0.000000,0.000000 0.000000,0.000000 0.000000,-16.000000 0.000000,0.000000 0.000000,16.000000 0.000000,0.000000 0.000000,-16.000000 0.000000,0.000000 0.000000,0.000000 0.000000,0.000000 0.000000,0.000000 0.000000,0.000000 0.000000,-16.000000 16.000000,0.000000 0.000000,0.000000 0.000000,0.000000 0.000000,0.000000 16.000000,0.000000 0.000000,-32.000000-16.000000,0.000000 0.000000,0.000000 16.000000,0.000000 1.000000,0.000000-17.000000,0.000000 0.000000,0.000000 0.000000,0.000000 0.000000,0.000000 16.000000,0.000000 0.000000,0.000000-16.000000,0.000000 0.000000,0.000000-16.000000,0.000000 0.000000,16.000000 16.000000,0.000000 0.000000,0.000000-16.000000,0.000000 0.000000,0.000000 0.000000,0.000000 0.000000,0.000000 0.000000,0.000000 0.000000,16.000000-16.000000</inkml:trace>
</inkml:ink>
</file>

<file path=ppt/ink/ink88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45:13"/>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37079.000000 33071.000000,'32.000000'0.000000,"-32.000000"-16.000000,0.000000 0.000000,16.000000 0.000000,0.000000 0.000000,0.000000 0.000000,0.000000 0.000000,0.000000 16.000000,0.000000 0.000000,-16.000000-16.000000,0.000000 0.000000,-16.000000 16.000000,0.000000 0.000000,0.000000 16.000000,0.000000 0.000000,-16.000000 0.000000,0.000000 0.000000,0.000000 0.000000,0.000000 0.000000,0.000000 16.000000,0.000000 0.000000,0.000000 0.000000,0.000000 0.000000,16.000000-16.000000,0.000000 0.000000,-16.000000 16.000000,0.000000 0.000000,16.000000 0.000000,0.000000 0.000000,16.000000 0.000000,0.000000 0.000000,-16.000000-16.000000,0.000000 0.000000,16.000000 0.000000,0.000000 0.000000,16.000000 0.000000,0.000000 0.000000,0.000000 0.000000,0.000000 1.000000,16.000000-17.000000,0.000000 0.000000,0.000000 0.000000,0.000000 0.000000,16.000000 0.000000,0.000000 0.000000,-16.000000-17.000000,0.000000 1.000000,0.000000 0.000000,0.000000 0.000000,16.000000-16.000000,0.000000 0.000000,-32.000000 16.000000</inkml:trace>
</inkml:ink>
</file>

<file path=ppt/ink/ink88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45:13"/>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37559.000000 32687.000000,'0.000000'-64.000000,"0.000000"32.000000,0.000000 0.000000,0.000000 16.000000,0.000000 0.000000,17.000000 0.000000,-1.000000 0.000000,-16.000000 32.000000,0.000000 0.000000,0.000000 32.000000,0.000000 0.000000,0.000000 0.000000,0.000000 0.000000,-16.000000 0.000000,-1.000000 0.000000,17.000000 0.000000,0.000000 0.000000,-16.000000 0.000000,0.000000 0.000000,16.000000 0.000000,0.000000 0.000000,-16.000000 16.000000,0.000000 0.000000,16.000000-32.000000,0.000000 0.000000,0.000000 16.000000,0.000000 0.000000,0.000000-16.000000,0.000000 0.000000,0.000000 0.000000,0.000000 1.000000,-16.000000-1.000000,0.000000 0.000000,16.000000 0.000000,0.000000 0.000000,0.000000-16.000000,0.000000 0.000000,0.000000 0.000000</inkml:trace>
</inkml:ink>
</file>

<file path=ppt/ink/ink88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45:14"/>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37880.000000 32911.000000,'-32.000000'32.000000,"16.000000"0.000000,0.000000 0.000000,16.000000 0.000000,0.000000 0.000000,-16.000000 0.000000,0.000000 0.000000,16.000000 0.000000,0.000000 0.000000,0.000000 16.000000,0.000000 0.000000,0.000000 0.000000,0.000000 0.000000,0.000000-16.000000,0.000000 0.000000,0.000000 0.000000,0.000000 1.000000,16.000000-1.000000,0.000000 0.000000,16.000000-16.000000,0.000000 0.000000,-16.000000-16.000000,0.000000 0.000000,16.000000 0.000000,0.000000 0.000000,0.000000 16.000000</inkml:trace>
</inkml:ink>
</file>

<file path=ppt/ink/ink88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45:14"/>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37784.000000 33135.000000,'-32.000000'-32.000000,"16.000000"32.000000,0.000000 0.000000,16.000000-16.000000,0.000000 0.000000,-16.000000 16.000000,0.000000 0.000000,16.000000-16.000000,0.000000 0.000000,0.000000 0.000000,0.000000 0.000000,16.000000 16.000000,0.000000 0.000000,0.000000 0.000000,0.000000 0.000000,16.000000 0.000000,0.000000 0.000000,0.000000 0.000000,0.000000 0.000000,-16.000000 0.000000,0.000000 0.000000,16.000000 0.000000,0.000000 0.000000,0.000000 0.000000,0.000000 0.000000,0.000000 0.000000,0.000000 0.000000,0.000000 16.000000,0.000000 0.000000,-16.000000 0.000000,0.000000 0.000000,0.000000-16.000000,0.000000 0.000000,0.000000 16.000000,0.000000 0.000000,-16.000000 16.000000,0.000000 0.000000,0.000000-16.000000,0.000000 0.000000,-16.000000 0.000000,0.000000 0.000000,0.000000 0.000000,0.000000 0.000000,-16.000000 0.000000,0.000000 0.000000,-16.000000 0.000000,0.000000 0.000000,16.000000 0.000000,0.000000 0.000000,0.000000-16.000000,0.000000 0.000000,16.000000 16.000000,0.000000 0.000000,-16.000000-16.000000</inkml:trace>
</inkml:ink>
</file>

<file path=ppt/ink/ink88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45:15"/>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38808.000000 32879.000000,'0.000000'-32.000000,"0.000000"16.000000,0.000000 0.000000,0.000000 0.000000,0.000000 0.000000,16.000000 16.000000,0.000000 0.000000,0.000000 16.000000,0.000000 0.000000,-16.000000 0.000000,0.000000 0.000000,0.000000 16.000000,0.000000 0.000000,0.000000 0.000000,0.000000 0.000000,16.000000 0.000000,0.000000 0.000000,-16.000000 0.000000,0.000000 0.000000,0.000000-16.000000,0.000000 0.000000,0.000000 16.000000,0.000000 0.000000,16.000000-16.000000,0.000000 0.000000,-16.000000 0.000000,0.000000 0.000000,0.000000 0.000000,0.000000 0.000000,0.000000 0.000000,0.000000 0.000000,0.000000-32.000000,0.000000 0.000000,0.000000 0.000000,0.000000 0.000000,16.000000-16.000000,0.000000 0.000000,-16.000000 0.000000,0.000000 0.000000,0.000000 0.000000,0.000000 0.000000,16.000000 0.000000,0.000000 0.000000,0.000000 16.000000,0.000000 0.000000,-16.000000 0.000000,0.000000 0.000000,16.000000-16.000000,0.000000 0.000000,0.000000 16.000000,0.000000 0.000000,0.000000 16.000000,0.000000 0.000000,-16.000000 32.000000,0.000000 0.000000,17.000000-16.000000,-1.000000 0.000000,-16.000000 16.000000,0.000000 0.000000,0.000000 0.000000,0.000000 0.000000,0.000000-16.000000,0.000000 0.000000,0.000000 0.000000,0.000000 0.000000,0.000000 16.000000,0.000000 0.000000,0.000000-16.000000,0.000000 0.000000,0.000000 0.000000,0.000000 0.000000,16.000000-16.000000,0.000000 0.000000,0.000000 0.000000,0.000000 0.000000,-16.000000-16.000000,0.000000 0.000000,16.000000 0.000000,0.000000 0.000000,-16.000000-16.000000,0.000000 0.000000,16.000000 0.000000,0.000000 0.000000,0.000000 16.000000,0.000000 0.000000,-16.000000-16.000000,0.000000 0.000000,16.000000 16.000000,0.000000 0.000000,-16.000000-16.000000,0.000000 0.000000,16.000000 16.000000,0.000000 0.000000,-16.000000 0.000000</inkml:trace>
</inkml:ink>
</file>

<file path=ppt/ink/ink8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56:06"/>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28440.000000 16510.000000,'0.000000'20.000000,"10.000000"-20.000000,-1.000000 0.000000,1.000000 0.000000,1.000000 0.000000,-1.000000-10.000000,0.000000 0.000000,9.000000 10.000000,2.000000 0.000000,-1.000000-10.000000,0.000000 0.000000,0.000000 0.000000,-1.000000 0.000000,1.000000 0.000000,0.000000 0.000000,1.000000 0.000000,-1.000000 0.000000,-1.000000 0.000000,2.000000 0.000000,8.000000 0.000000,2.000000-1.000000,-12.000000 2.000000,2.000000-1.000000,8.000000 0.000000,2.000000 0.000000,-12.000000 10.000000,2.000000 0.000000,-11.000000-10.000000,-1.000000 0.000000,12.000000 0.000000,-1.000000 0.000000,-1.000000 10.000000,2.000000 0.000000,-11.000000-10.000000,-1.000000-1.000000,1.000000 11.000000,1.000000 0.000000,-1.000000 0.000000,0.000000 0.000000,-1.000000 0.000000,1.000000 0.000000,-10.000000-9.000000,0.000000-1.000000,11.000000 10.000000,-1.000000 0.000000,0.000000 0.000000,-1.000000 0.000000,1.000000 0.000000,1.000000 0.000000,-1.000000-10.000000</inkml:trace>
</inkml:ink>
</file>

<file path=ppt/ink/ink89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45:16"/>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39801.000000 32911.000000,'0.000000'32.000000,"-32.000000"-16.000000,0.000000 0.000000,16.000000 0.000000,0.000000 0.000000,-16.000000 0.000000,0.000000 0.000000,0.000000 0.000000,0.000000 0.000000,0.000000 0.000000,0.000000 0.000000,0.000000-16.000000,0.000000 0.000000,16.000000 16.000000,0.000000 0.000000,-16.000000-16.000000,0.000000 0.000000,16.000000 0.000000,0.000000 0.000000,16.000000-16.000000,0.000000 0.000000,16.000000 0.000000,0.000000 0.000000,16.000000 0.000000,0.000000 0.000000,0.000000 0.000000,0.000000 0.000000,0.000000-16.000000,0.000000 0.000000,-16.000000 16.000000,0.000000 0.000000,16.000000 0.000000,0.000000 0.000000,0.000000 16.000000,0.000000 0.000000,-16.000000 0.000000,0.000000 0.000000,0.000000 0.000000,0.000000 0.000000,0.000000 16.000000,0.000000 0.000000,-16.000000 0.000000,0.000000 0.000000,16.000000 0.000000,0.000000 0.000000,0.000000 0.000000,0.000000 0.000000,-16.000000 0.000000,0.000000 0.000000,16.000000-16.000000,0.000000 0.000000,0.000000 16.000000,0.000000 0.000000,0.000000-16.000000,0.000000 0.000000,0.000000 0.000000,0.000000 0.000000,0.000000 16.000000</inkml:trace>
</inkml:ink>
</file>

<file path=ppt/ink/ink89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45:16"/>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40281.000000 32655.000000,'0.000000'-32.000000,"0.000000"16.000000,0.000000 0.000000,0.000000 0.000000,0.000000 0.000000,-16.000000 0.000000,0.000000 0.000000,0.000000 32.000000,0.000000 0.000000,0.000000 0.000000,0.000000 0.000000,0.000000 16.000000,0.000000 0.000000,-16.000000 0.000000,0.000000 0.000000,16.000000 0.000000,0.000000 0.000000,0.000000 0.000000,0.000000 0.000000,16.000000-16.000000,0.000000 0.000000,0.000000 16.000000,0.000000 0.000000,0.000000-16.000000,0.000000 0.000000,0.000000 0.000000,0.000000 0.000000,16.000000-16.000000,0.000000 0.000000,0.000000 16.000000,0.000000 0.000000,16.000000-16.000000,0.000000 0.000000,0.000000 0.000000,0.000000 0.000000,-16.000000 16.000000,0.000000 0.000000,0.000000-16.000000,0.000000 0.000000,0.000000 16.000000,0.000000 0.000000,0.000000-16.000000,0.000000 0.000000,-16.000000 16.000000,0.000000 0.000000,0.000000 0.000000,0.000000 0.000000,-16.000000-16.000000,0.000000 0.000000,0.000000 16.000000,0.000000 0.000000,-16.000000 0.000000,0.000000 0.000000,0.000000-16.000000,0.000000 0.000000,0.000000 0.000000,0.000000 0.000000,0.000000 0.000000,0.000000 0.000000,0.000000 16.000000,0.000000 0.000000,16.000000-16.000000,0.000000 0.000000,0.000000 0.000000,0.000000 0.000000,0.000000 0.000000</inkml:trace>
</inkml:ink>
</file>

<file path=ppt/ink/ink89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45:16"/>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40890.000000 32687.000000,'0.000000'-32.000000,"-16.000000"32.000000,0.000000 0.000000,0.000000 0.000000,0.000000 0.000000,-32.000000 16.000000,0.000000 0.000000,-1.000000 16.000000,1.000000 0.000000,0.000000-16.000000,0.000000 0.000000,0.000000 0.000000,0.000000 0.000000,0.000000 0.000000,0.000000 0.000000,16.000000 0.000000,0.000000 0.000000,0.000000-16.000000,0.000000 0.000000,16.000000 16.000000,0.000000 0.000000,0.000000-16.000000</inkml:trace>
</inkml:ink>
</file>

<file path=ppt/ink/ink89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45:17"/>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40441.000000 32399.000000,'0.000000'32.000000,"0.000000"0.000000,0.000000 0.000000,0.000000 16.000000,0.000000 0.000000,0.000000 0.000000,0.000000 0.000000,0.000000 0.000000,0.000000 0.000000,16.000000 0.000000,0.000000 0.000000,-16.000000-16.000000,0.000000 0.000000,0.000000 16.000000,0.000000 0.000000,0.000000-16.000000,0.000000 0.000000,16.000000-16.000000,0.000000 0.000000,-16.000000 0.000000,0.000000 0.000000,16.000000-16.000000,0.000000 0.000000,-16.000000 16.000000,0.000000 0.000000,16.000000-16.000000,0.000000 0.000000,0.000000 0.000000</inkml:trace>
</inkml:ink>
</file>

<file path=ppt/ink/ink89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45:17"/>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40890.000000 32591.000000,'0.000000'-32.000000,"0.000000"16.000000,0.000000 0.000000,16.000000 16.000000,0.000000 0.000000,-16.000000 16.000000,0.000000 0.000000,0.000000 16.000000,0.000000 0.000000,16.000000 0.000000,0.000000 0.000000,-16.000000 0.000000,0.000000 0.000000,0.000000 0.000000,0.000000 0.000000,16.000000 0.000000,0.000000 0.000000,-16.000000 0.000000,0.000000 0.000000,0.000000 0.000000,0.000000 0.000000,0.000000-16.000000,0.000000 0.000000,0.000000 0.000000,0.000000 0.000000,0.000000 0.000000,0.000000 0.000000,0.000000 0.000000</inkml:trace>
</inkml:ink>
</file>

<file path=ppt/ink/ink89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45:17"/>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40954.000000 32175.000000,'-32.000000'-32.000000,"32.000000"0.000000,0.000000 0.000000,0.000000 16.000000,0.000000 0.000000,-16.000000 0.000000,0.000000 0.000000,32.000000 32.000000,0.000000 0.000000,-16.000000 0.000000,0.000000 0.000000,16.000000 0.000000</inkml:trace>
</inkml:ink>
</file>

<file path=ppt/ink/ink89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45:18"/>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41178.000000 32431.000000,'0.000000'32.000000,"0.000000"0.000000,0.000000 0.000000,0.000000-16.000000,0.000000 0.000000,16.000000 16.000000,0.000000 0.000000,-16.000000-16.000000,0.000000 0.000000,0.000000 16.000000,0.000000 0.000000,16.000000 0.000000,0.000000 0.000000,-16.000000-16.000000,0.000000 0.000000,0.000000 16.000000,0.000000 0.000000,0.000000-16.000000,0.000000 0.000000,0.000000 0.000000,0.000000 0.000000,0.000000 0.000000,0.000000 0.000000,0.000000-32.000000,0.000000 0.000000,0.000000 0.000000,0.000000 0.000000,0.000000 0.000000,0.000000 0.000000,16.000000 0.000000,0.000000 0.000000,-16.000000-16.000000,0.000000 0.000000,16.000000-16.000000,0.000000 0.000000,0.000000 0.000000,0.000000 0.000000,0.000000 16.000000,0.000000 0.000000,0.000000-16.000000,0.000000 0.000000,0.000000 16.000000,0.000000 0.000000,0.000000 0.000000,0.000000 0.000000,0.000000 16.000000,0.000000 0.000000,0.000000 16.000000,0.000000 0.000000,0.000000 16.000000,0.000000 0.000000,-16.000000 16.000000,0.000000 0.000000,0.000000 16.000000,0.000000 0.000000,16.000000-16.000000,0.000000 0.000000,-16.000000 16.000000,0.000000 0.000000,0.000000-16.000000,0.000000 0.000000,0.000000 0.000000,0.000000 0.000000,0.000000-16.000000,0.000000 0.000000,16.000000 0.000000,0.000000 0.000000,0.000000-16.000000,0.000000 0.000000,-16.000000 16.000000,0.000000 0.000000,16.000000-16.000000,0.000000 0.000000,0.000000-16.000000</inkml:trace>
</inkml:ink>
</file>

<file path=ppt/ink/ink89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45:18"/>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41946.000000 32079.000000,'0.000000'-32.000000,"16.000000"16.000000,0.000000 0.000000,-16.000000 0.000000,0.000000 0.000000,0.000000 0.000000,0.000000 0.000000,16.000000 16.000000,0.000000 0.000000,0.000000 16.000000,0.000000 0.000000,-16.000000 16.000000,0.000000 0.000000,16.000000 16.000000,0.000000 0.000000,0.000000 0.000000,0.000000 0.000000,0.000000 0.000000,0.000000 0.000000,-16.000000 0.000000,0.000000 0.000000,16.000000 16.000000,0.000000 0.000000,0.000000 0.000000,0.000000 0.000000,0.000000-16.000000,0.000000 0.000000,-16.000000 0.000000,0.000000 0.000000,16.000000-16.000000,0.000000 0.000000,-16.000000 0.000000,0.000000 0.000000,-16.000000 0.000000,0.000000 0.000000,0.000000-16.000000,0.000000 0.000000,-16.000000 0.000000,0.000000 0.000000,0.000000-16.000000,0.000000 0.000000,0.000000 0.000000,0.000000 0.000000,0.000000 0.000000,0.000000 0.000000,-16.000000 0.000000,0.000000 0.000000,16.000000 0.000000,0.000000 0.000000,0.000000 0.000000,0.000000 0.000000,16.000000 0.000000,0.000000 0.000000,0.000000-16.000000</inkml:trace>
</inkml:ink>
</file>

<file path=ppt/ink/ink89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45:18"/>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41946.000000 32047.000000,'-32.000000'0.000000,"16.000000"0.000000,0.000000 0.000000,0.000000 0.000000,0.000000 0.000000,16.000000 16.000000,0.000000 0.000000,-16.000000 0.000000,0.000000 0.000000,0.000000 0.000000,0.000000 0.000000,0.000000 0.000000,0.000000 0.000000,0.000000 16.000000,0.000000 0.000000,16.000000 0.000000,0.000000 0.000000,0.000000 0.000000,0.000000 0.000000,0.000000-16.000000,0.000000 0.000000,0.000000 0.000000,0.000000 0.000000,0.000000 0.000000,0.000000 0.000000,16.000000-16.000000,0.000000 0.000000,16.000000 16.000000,0.000000 0.000000,0.000000-16.000000,0.000000 0.000000,0.000000 0.000000,0.000000 0.000000,0.000000 0.000000,0.000000 0.000000,16.000000 0.000000,0.000000 0.000000,0.000000-16.000000,0.000000 0.000000,-16.000000 0.000000</inkml:trace>
</inkml:ink>
</file>

<file path=ppt/ink/ink89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45:20"/>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48190.000000 36818.000000,'0.000000'-32.000000,"0.000000"16.000000,0.000000 0.000000,0.000000 32.000000,0.000000 0.000000,0.000000 0.000000,0.000000 0.000000,16.000000 0.000000,0.000000 0.000000,-16.000000 16.000000,0.000000 0.000000,16.000000-16.000000,0.000000 0.000000,0.000000 16.000000,0.000000 0.000000,-16.000000 16.000000,0.000000 0.000000,16.000000-16.000000,0.000000 0.000000,0.000000 0.000000,0.000000 0.000000,0.000000 16.000000,0.000000 0.000000,-16.000000 0.000000,0.000000 0.000000,16.000000 0.000000,0.000000 0.000000,-16.000000-16.000000,0.000000 0.000000,0.000000 16.000000,0.000000 0.000000,0.000000 0.000000,0.000000 0.000000,-16.000000-16.000000,0.000000 0.000000,0.000000 0.000000,0.000000 0.000000,-16.000000 0.000000,0.000000 0.000000,16.000000 0.000000,0.000000 0.000000,-16.000000-16.000000,0.000000 0.000000,0.000000 0.000000,0.000000 0.000000,0.000000 0.000000,0.000000 0.000000,0.000000 0.000000,0.000000 0.000000,0.000000-16.000000,0.000000 0.000000,16.000000 16.000000,0.000000 0.000000,-16.000000-16.000000,0.000000 0.000000,16.000000 17.000000,0.000000-1.000000,0.000000-16.000000,0.000000 0.000000,-16.000000 0.000000,0.000000 0.000000,32.000000 16.000000,0.000000 0.000000,-16.000000-16.000000</inkml:trace>
</inkml:ink>
</file>

<file path=ppt/ink/ink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08:58"/>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35101.000000 6277.000000,'374.000000'250.000000,"-327.000000"-250.000000,-1.000000 0.000000,1.000000 0.000000,0.000000 0.000000,0.000000 0.000000,-1.000000 0.000000,17.000000 0.000000,-1.000000 0.000000,0.000000 0.000000,1.000000 0.000000,14.000000 0.000000,1.000000 0.000000,0.000000 0.000000,0.000000 0.000000,15.000000 0.000000,1.000000 0.000000,15.000000 0.000000,0.000000 0.000000,-16.000000 0.000000,1.000000 0.000000,15.000000 0.000000,0.000000 0.000000,0.000000 0.000000,0.000000 0.000000,-16.000000 0.000000,1.000000 0.000000,15.000000 0.000000,0.000000 0.000000,-16.000000 0.000000,1.000000 0.000000,15.000000 0.000000,0.000000 0.000000,-16.000000 0.000000,0.000000 0.000000,1.000000 0.000000,-1.000000 0.000000,-15.000000 0.000000,0.000000 0.000000,16.000000-16.000000,-1.000000 0.000000,16.000000 16.000000,0.000000 0.000000,-16.000000-15.000000,1.000000-1.000000,-1.000000 16.000000,1.000000 0.000000,-1.000000 0.000000,1.000000 0.000000,-1.000000 0.000000,0.000000 0.000000,1.000000 0.000000,-1.000000 0.000000,1.000000 0.000000,-1.000000 0.000000,1.000000 0.000000,-1.000000 0.000000,16.000000 0.000000,0.000000 0.000000,-31.000000 0.000000,0.000000 0.000000,15.000000 0.000000,1.000000 0.000000,-1.000000 0.000000,1.000000 0.000000,-1.000000 0.000000,1.000000 0.000000,-1.000000 0.000000,0.000000 0.000000,-15.000000 0.000000,0.000000 0.000000,31.000000-15.000000,0.000000-1.000000,-15.000000 16.000000,-1.000000 0.000000,0.000000 0.000000,1.000000 0.000000,-1.000000 0.000000,1.000000 0.000000,15.000000 0.000000,0.000000 0.000000,-31.000000 0.000000,0.000000 0.000000,15.000000-15.000000,0.000000-1.000000,-15.000000 16.000000,0.000000 0.000000,16.000000 0.000000,-1.000000 0.000000,0.000000-16.000000,1.000000 1.000000,-16.000000 15.000000,0.000000 0.000000,-1.000000-16.000000,1.000000 1.000000,16.000000-1.000000,-1.000000 0.000000,-15.000000 1.000000,0.000000-1.000000,15.000000 1.000000,1.000000-1.000000,-16.000000 16.000000,0.000000 0.000000,15.000000-15.000000,0.000000-1.000000,1.000000-15.000000,-1.000000 0.000000,16.000000 15.000000,0.000000 1.000000,-15.000000-1.000000,-1.000000 0.000000,1.000000 16.000000,-1.000000 0.000000,16.000000-15.000000,0.000000-1.000000,-15.000000 1.000000,-1.000000-1.000000,16.000000 1.000000,0.000000-1.000000,-16.000000 0.000000,1.000000 1.000000,15.000000-1.000000,0.000000 1.000000,0.000000 15.000000,0.000000 0.000000,16.000000 0.000000,-1.000000 0.000000,-15.000000 0.000000,0.000000 0.000000,0.000000 0.000000,0.000000 0.000000,0.000000 0.000000,0.000000 0.000000,0.000000 0.000000,0.000000 0.000000,0.000000 0.000000,0.000000 0.000000,0.000000 0.000000,0.000000 0.000000,0.000000 0.000000,0.000000 0.000000,-15.000000 0.000000,-1.000000 0.000000,16.000000 0.000000,0.000000 0.000000,-15.000000 0.000000,-1.000000 0.000000,0.000000 0.000000,1.000000 0.000000,-1.000000 0.000000,1.000000 0.000000,-1.000000 0.000000,1.000000 0.000000,15.000000 0.000000,0.000000 0.000000,0.000000 0.000000,0.000000 0.000000,0.000000 0.000000,0.000000 0.000000,-16.000000 0.000000,1.000000 0.000000,30.000000 0.000000,1.000000 0.000000,-32.000000 15.000000,1.000000 1.000000,15.000000-16.000000,0.000000 0.000000,0.000000 15.000000,0.000000 1.000000,-31.000000-16.000000,-1.000000 0.000000,32.000000 16.000000,0.000000-1.000000,-15.000000-15.000000,-1.000000 0.000000,1.000000 16.000000,-1.000000-1.000000,1.000000-15.000000,-1.000000 0.000000,32.000000 16.000000,-1.000000-1.000000,-46.000000-15.000000,0.000000 0.000000,15.000000 0.000000,1.000000 0.000000,15.000000 0.000000,0.000000 0.000000,-16.000000 0.000000,1.000000 0.000000,-16.000000 0.000000,0.000000 0.000000,-1.000000 0.000000,1.000000 0.000000,0.000000 0.000000,0.000000 0.000000,-31.000000 0.000000,-1.000000 0.000000,32.000000 0.000000,0.000000 0.000000,16.000000 0.000000,-1.000000 0.000000,-15.000000 0.000000,0.000000 0.000000,0.000000 0.000000,-1.000000 0.000000,-30.000000 0.000000,0.000000 0.000000,-16.000000 0.000000,0.000000 0.000000,16.000000 0.000000,0.000000 0.000000,-32.000000 0.000000,1.000000 0.000000,15.000000 0.000000,0.000000 0.000000,16.000000 0.000000,0.000000 0.000000,-32.000000 0.000000,1.000000 0.000000,-1.000000 0.000000,1.000000 0.000000,-1.000000 0.000000,1.000000 0.000000,0.000000 0.000000,-1.000000 0.000000,1.000000 0.000000,-1.000000 0.000000,1.000000-15.000000,-1.000000-1.000000,-15.000000 1.000000,0.000000-1.000000,16.000000 16.000000,0.000000 0.000000,-16.000000-15.000000,0.000000-1.000000,15.000000 16.000000,1.000000 0.000000,15.000000-47.000000</inkml:trace>
</inkml:ink>
</file>

<file path=ppt/ink/ink9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56:07"/>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26000.000000 17490.000000,'19.000000'0.000000,"-8.000000"0.000000,-1.000000 0.000000,0.000000 0.000000,-1.000000 0.000000,1.000000 0.000000,1.000000 0.000000,-1.000000-10.000000,0.000000 0.000000,-1.000000 10.000000,1.000000 0.000000,10.000000-10.000000,0.000000 0.000000,-10.000000 0.000000,1.000000 0.000000,9.000000 0.000000,-1.000000 0.000000,-8.000000 10.000000,-1.000000 0.000000,10.000000-10.000000,0.000000 0.000000,0.000000 0.000000,-1.000000 0.000000,1.000000 0.000000,0.000000 0.000000,1.000000 0.000000,-1.000000 0.000000,10.000000 0.000000,-1.000000 0.000000,-8.000000 0.000000,-1.000000 0.000000,-1.000000 10.000000,2.000000 0.000000,-11.000000-10.000000,-1.000000 0.000000,12.000000 10.000000,-1.000000 0.000000,-11.000000-10.000000,1.000000 0.000000,1.000000 10.000000,-1.000000 0.000000,0.000000 0.000000,-1.000000 0.000000,-9.000000 10.000000,0.000000 0.000000,0.000000 0.000000</inkml:trace>
</inkml:ink>
</file>

<file path=ppt/ink/ink90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45:21"/>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47838.000000 37938.000000,'0.000000'-32.000000,"0.000000"16.000000,0.000000 0.000000,0.000000 32.000000,0.000000 0.000000,-16.000000-16.000000,0.000000 0.000000,0.000000 16.000000,0.000000 0.000000,-16.000000-16.000000,0.000000 0.000000,0.000000 16.000000,0.000000 0.000000,-16.000000 0.000000,0.000000 0.000000,16.000000 0.000000,0.000000 0.000000,-16.000000 0.000000,0.000000 0.000000,32.000000 0.000000,0.000000 0.000000,-16.000000-16.000000,0.000000 0.000000,16.000000 16.000000,0.000000 0.000000,0.000000-16.000000,0.000000 0.000000,16.000000 16.000000,0.000000 0.000000,0.000000 0.000000,0.000000 0.000000,16.000000-16.000000,0.000000 0.000000,0.000000 17.000000,0.000000-1.000000,16.000000 0.000000,0.000000 0.000000,-16.000000 0.000000,0.000000 0.000000,16.000000 0.000000,0.000000 0.000000,-16.000000 0.000000,0.000000 0.000000,16.000000 0.000000,0.000000 0.000000,-16.000000 16.000000,0.000000 0.000000,0.000000-16.000000,0.000000 0.000000,16.000000 0.000000,0.000000 0.000000,-32.000000 0.000000,0.000000 0.000000,16.000000 0.000000,0.000000 0.000000,-16.000000 0.000000,0.000000 0.000000,16.000000 0.000000,0.000000 0.000000,-16.000000 0.000000,0.000000 0.000000,0.000000 0.000000,0.000000 0.000000,0.000000 0.000000,0.000000 0.000000,0.000000 0.000000,0.000000 0.000000,-16.000000-16.000000,0.000000 0.000000,16.000000-16.000000,0.000000 0.000000,0.000000 0.000000,0.000000 0.000000,0.000000-16.000000,0.000000 0.000000,0.000000 16.000000,0.000000 0.000000,16.000000 0.000000,0.000000 0.000000,-16.000000-16.000000,0.000000 0.000000,0.000000 16.000000,0.000000 0.000000,0.000000-16.000000,0.000000 0.000000,0.000000 0.000000,0.000000 0.000000,0.000000 0.000000,0.000000 0.000000,0.000000 16.000000,0.000000 0.000000,0.000000-16.000000,0.000000-1.000000,0.000000 17.000000,0.000000 0.000000,0.000000 0.000000,0.000000 0.000000,0.000000 0.000000,0.000000 0.000000,0.000000 0.000000,0.000000 0.000000,0.000000 0.000000</inkml:trace>
</inkml:ink>
</file>

<file path=ppt/ink/ink90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45:25"/>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43035.000000 38739.000000,'32.000000'0.000000,"-16.000000"0.000000,0.000000 0.000000,-48.000000 16.000000,0.000000 0.000000,16.000000 0.000000,0.000000 0.000000,-16.000000 16.000000,0.000000 0.000000,16.000000-16.000000,0.000000 0.000000,-16.000000-16.000000,0.000000 0.000000,16.000000 16.000000,0.000000 0.000000,-16.000000 0.000000,0.000000 0.000000,16.000000-16.000000,0.000000 0.000000,0.000000 0.000000,0.000000 0.000000,16.000000-16.000000,0.000000 0.000000,0.000000-16.000000,0.000000 0.000000,16.000000 0.000000,0.000000 0.000000,16.000000 0.000000,0.000000 0.000000,0.000000 0.000000,0.000000 0.000000,0.000000 16.000000,0.000000 0.000000,-16.000000 0.000000,0.000000 0.000000,16.000000 0.000000,0.000000 0.000000,-16.000000 16.000000,0.000000 0.000000,0.000000 0.000000,0.000000 0.000000,0.000000 0.000000,0.000000 0.000000,0.000000 32.000000,0.000000 0.000000,0.000000-16.000000,0.000000 0.000000,0.000000 16.000000,0.000000 0.000000,-16.000000 0.000000,0.000000 0.000000,32.000000-16.000000,0.000000 0.000000,-32.000000 16.000000,0.000000 0.000000,16.000000-16.000000,0.000000 0.000000,0.000000 0.000000,0.000000 0.000000,16.000000 0.000000,0.000000 0.000000,-16.000000-16.000000,0.000000 0.000000,0.000000 16.000000,0.000000 0.000000,0.000000-16.000000</inkml:trace>
</inkml:ink>
</file>

<file path=ppt/ink/ink90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45:25"/>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43451.000000 38611.000000,'-32.000000'-32.000000,"32.000000"48.000000,0.000000 0.000000,16.000000 0.000000,0.000000 0.000000,-16.000000 16.000000,0.000000 0.000000,0.000000-16.000000,0.000000 0.000000,0.000000 16.000000,0.000000 0.000000,16.000000-16.000000,0.000000 0.000000,-16.000000 16.000000,0.000000 0.000000,0.000000-16.000000,0.000000 0.000000,0.000000 0.000000,0.000000 0.000000,0.000000 0.000000,0.000000 0.000000,0.000000 0.000000,0.000000 0.000000,0.000000-32.000000,0.000000 0.000000,0.000000 0.000000,0.000000 0.000000,0.000000 0.000000,0.000000 0.000000,0.000000-16.000000,0.000000 0.000000,16.000000 0.000000,0.000000 0.000000,0.000000 0.000000,0.000000 0.000000,0.000000 0.000000,0.000000 0.000000,0.000000 0.000000,0.000000 0.000000,16.000000 16.000000,0.000000 0.000000,-16.000000 0.000000,0.000000 0.000000,0.000000 0.000000,0.000000 0.000000,0.000000 16.000000,0.000000 0.000000,0.000000 0.000000,0.000000 0.000000,0.000000 0.000000,0.000000 0.000000,1.000000 0.000000,-1.000000 0.000000,-16.000000 16.000000,0.000000 0.000000,16.000000 0.000000,0.000000 0.000000,-16.000000 0.000000,0.000000 0.000000,16.000000 16.000000,0.000000 0.000000,-16.000000-16.000000,0.000000 0.000000,0.000000 16.000000,0.000000 0.000000,0.000000-16.000000,0.000000 0.000000,0.000000 0.000000,0.000000 0.000000,0.000000 16.000000,0.000000 0.000000,0.000000-16.000000,0.000000 0.000000,16.000000-16.000000,0.000000 0.000000,-16.000000 16.000000,0.000000 0.000000,0.000000 0.000000,0.000000 0.000000,16.000000-16.000000,0.000000 0.000000,0.000000 0.000000</inkml:trace>
</inkml:ink>
</file>

<file path=ppt/ink/ink90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45:25"/>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44220.000000 38579.000000,'0.000000'-32.000000,"0.000000"48.000000,0.000000 0.000000,-16.000000 0.000000,0.000000 0.000000,16.000000 0.000000,0.000000 0.000000,0.000000 16.000000,0.000000 0.000000,0.000000-16.000000,0.000000 0.000000,0.000000 0.000000,0.000000 0.000000,0.000000 0.000000,0.000000 0.000000,0.000000 0.000000,0.000000 0.000000,16.000000 0.000000</inkml:trace>
</inkml:ink>
</file>

<file path=ppt/ink/ink90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45:26"/>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44188.000000 38259.000000,'0.000000'-32.000000,"0.000000"16.000000,0.000000-1.000000,0.000000 1.000000,0.000000 0.000000,0.000000 0.000000</inkml:trace>
</inkml:ink>
</file>

<file path=ppt/ink/ink90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45:26"/>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44476.000000 38483.000000,'0.000000'32.000000,"0.000000"-16.000000,0.000000 0.000000,0.000000 16.000000,0.000000 0.000000,0.000000-16.000000,0.000000 0.000000,0.000000 0.000000,0.000000 0.000000,0.000000 0.000000,0.000000 0.000000,16.000000 0.000000,0.000000 0.000000,-16.000000 0.000000,0.000000 0.000000,0.000000 0.000000,0.000000 0.000000,0.000000 0.000000,0.000000 0.000000,16.000000-16.000000,0.000000 0.000000,-16.000000-16.000000,0.000000 0.000000,16.000000 0.000000,0.000000 0.000000,-16.000000-16.000000,0.000000 0.000000,0.000000 16.000000,0.000000 0.000000,16.000000-16.000000,0.000000 0.000000,-16.000000 16.000000,0.000000 0.000000,16.000000-16.000000,0.000000 0.000000,-16.000000 16.000000,0.000000 0.000000,16.000000 0.000000,0.000000 0.000000,-16.000000 0.000000,0.000000 0.000000,16.000000 16.000000,0.000000 0.000000,0.000000 0.000000,0.000000 0.000000,0.000000 0.000000,0.000000 0.000000,-16.000000 16.000000,0.000000 0.000000,0.000000 16.000000,0.000000 0.000000,16.000000-16.000000,0.000000 0.000000,-16.000000 0.000000,0.000000 0.000000,0.000000 16.000000,0.000000 0.000000,0.000000-16.000000,0.000000 0.000000,16.000000 0.000000,0.000000 0.000000,-16.000000-32.000000,0.000000 0.000000,16.000000-16.000000,0.000000 0.000000,0.000000 16.000000,0.000000 0.000000,-16.000000 0.000000,0.000000 0.000000,16.000000 0.000000,0.000000 0.000000,0.000000 0.000000,0.000000 0.000000,0.000000 0.000000,0.000000 0.000000,0.000000 16.000000,0.000000 0.000000,0.000000 0.000000,0.000000 0.000000,-16.000000 16.000000,0.000000 0.000000,16.000000 0.000000,0.000000 0.000000,-16.000000 0.000000,0.000000 0.000000,16.000000 0.000000,0.000000 0.000000,-16.000000 0.000000,0.000000 0.000000,16.000000 0.000000,0.000000 0.000000,-16.000000 0.000000,0.000000 0.000000,16.000000-16.000000,0.000000 0.000000,-16.000000 16.000000,0.000000 0.000000,16.000000-16.000000,0.000000 0.000000,0.000000 0.000000</inkml:trace>
</inkml:ink>
</file>

<file path=ppt/ink/ink90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45:26"/>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45372.000000 38387.000000,'0.000000'-32.000000,"0.000000"16.000000,0.000000 0.000000,0.000000 32.000000,0.000000 0.000000,0.000000 0.000000,0.000000 0.000000,16.000000 0.000000,1.000000 0.000000,-17.000000 0.000000,0.000000 0.000000,16.000000 16.000000,0.000000 0.000000,-16.000000-16.000000,0.000000 0.000000,0.000000 0.000000,0.000000 0.000000,16.000000 0.000000,0.000000 0.000000,-16.000000 0.000000,0.000000 0.000000,0.000000 0.000000,0.000000 0.000000,0.000000 0.000000,0.000000 0.000000,16.000000-16.000000</inkml:trace>
</inkml:ink>
</file>

<file path=ppt/ink/ink90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45:27"/>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45372.000000 38130.000000,'0.000000'-32.000000,"0.000000"16.000000,0.000000 0.000000,0.000000 0.000000,0.000000 0.000000,0.000000 0.000000,0.000000 0.000000,16.000000 32.000000,1.000000 0.000000,-17.000000 0.000000</inkml:trace>
</inkml:ink>
</file>

<file path=ppt/ink/ink90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45:27"/>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45821.000000 38451.000000,'0.000000'32.000000,"0.000000"-16.000000,0.000000 0.000000,0.000000 0.000000,0.000000 0.000000,-16.000000-16.000000,0.000000 0.000000,0.000000 16.000000,0.000000 0.000000,0.000000-16.000000,0.000000 0.000000,0.000000 0.000000,0.000000 0.000000,0.000000 0.000000,0.000000 0.000000,0.000000 0.000000,0.000000 0.000000,0.000000 0.000000,0.000000 0.000000,16.000000-16.000000,0.000000 0.000000,0.000000 0.000000,0.000000 0.000000,16.000000-16.000000,0.000000 0.000000,0.000000 16.000000,0.000000 0.000000,16.000000 0.000000,0.000000 0.000000,-16.000000 0.000000,0.000000 0.000000,0.000000 0.000000,0.000000 0.000000,0.000000 16.000000,0.000000 0.000000,-16.000000-16.000000,0.000000 0.000000,16.000000 16.000000,0.000000 0.000000,0.000000 0.000000,0.000000 0.000000,0.000000 0.000000,0.000000 0.000000,-16.000000 16.000000,0.000000 0.000000,16.000000 0.000000,0.000000 0.000000,0.000000 0.000000,0.000000 0.000000,-16.000000 0.000000,0.000000 0.000000,16.000000 0.000000,0.000000 0.000000,0.000000 0.000000,0.000000 0.000000,0.000000 0.000000,0.000000 0.000000,16.000000 0.000000,0.000000 0.000000,-16.000000 0.000000,0.000000 0.000000,0.000000 0.000000,0.000000 0.000000,16.000000-16.000000,0.000000 0.000000,-16.000000 16.000000,0.000000 0.000000,0.000000-16.000000,0.000000 0.000000,0.000000 0.000000</inkml:trace>
</inkml:ink>
</file>

<file path=ppt/ink/ink90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45:33"/>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6372.000000 38643.000000,'-32.000000'0.000000,"16.000000"16.000000,0.000000 0.000000,32.000000-16.000000,0.000000 0.000000,0.000000 0.000000,0.000000 0.000000,0.000000 0.000000,0.000000 0.000000,0.000000 0.000000,0.000000 0.000000,16.000000 0.000000,0.000000 0.000000,0.000000 0.000000,0.000000 0.000000,0.000000 0.000000,0.000000 0.000000,0.000000 0.000000,0.000000 0.000000,16.000000 0.000000,0.000000 0.000000,0.000000 0.000000,0.000000 0.000000,16.000000 0.000000,0.000000 0.000000,0.000000 0.000000,0.000000 0.000000,0.000000 0.000000,0.000000 0.000000,16.000000 0.000000,0.000000 0.000000,-16.000000 0.000000,0.000000 0.000000,0.000000 0.000000,0.000000 0.000000,16.000000-16.000000,1.000000 0.000000,-17.000000 16.000000,0.000000 0.000000,-16.000000 0.000000,0.000000 0.000000,16.000000 0.000000,0.000000 0.000000,0.000000 0.000000,0.000000 0.000000,16.000000 0.000000,0.000000 0.000000,0.000000-16.000000,0.000000 0.000000,0.000000 16.000000,0.000000 0.000000,-16.000000 0.000000,0.000000 0.000000,16.000000 0.000000,0.000000 0.000000,-16.000000 0.000000,0.000000 0.000000,-16.000000-16.000000,0.000000 0.000000,16.000000 16.000000,1.000000 0.000000,-17.000000 0.000000,0.000000 0.000000,16.000000 0.000000,0.000000 0.000000,0.000000 0.000000,0.000000 0.000000,0.000000-16.000000,0.000000 0.000000,0.000000 16.000000,0.000000 0.000000,16.000000 0.000000,0.000000 0.000000,-16.000000-16.000000,0.000000 0.000000,0.000000 16.000000,0.000000 0.000000,0.000000 0.000000,0.000000 0.000000,-16.000000 0.000000,0.000000 0.000000,16.000000 0.000000,0.000000 0.000000,-16.000000 0.000000,0.000000 0.000000,1.000000-16.000000,-1.000000 0.000000,16.000000 16.000000,0.000000 0.000000,16.000000 0.000000,0.000000 0.000000,-16.000000 0.000000,0.000000 0.000000,16.000000 0.000000,0.000000 0.000000,-16.000000 0.000000,0.000000 0.000000,16.000000-16.000000,0.000000 0.000000,-16.000000 16.000000,0.000000 0.000000,16.000000 0.000000,0.000000 0.000000,-16.000000 0.000000,0.000000 0.000000,0.000000 0.000000,0.000000 0.000000,16.000000 0.000000,1.000000 0.000000,-1.000000 0.000000,0.000000 0.000000,-16.000000-16.000000,0.000000 0.000000,32.000000 16.000000,0.000000 0.000000,-32.000000 0.000000,0.000000 0.000000,0.000000 0.000000,0.000000 0.000000,16.000000 0.000000,0.000000 0.000000,-16.000000 0.000000,0.000000 0.000000,0.000000 0.000000,0.000000 0.000000,16.000000 0.000000,0.000000 0.000000,-16.000000 0.000000,0.000000 0.000000,17.000000 0.000000,-1.000000 0.000000,0.000000 0.000000,0.000000 0.000000,0.000000 0.000000,0.000000 0.000000,-16.000000 0.000000,0.000000 0.000000,16.000000 0.000000,0.000000 0.000000,-16.000000 0.000000,0.000000 0.000000,16.000000 0.000000,0.000000 0.000000,0.000000 0.000000,0.000000 0.000000,16.000000 0.000000,0.000000 0.000000,0.000000 0.000000,0.000000 0.000000,17.000000 0.000000,-1.000000 0.000000,-32.000000 0.000000,0.000000 0.000000,0.000000 0.000000,0.000000 0.000000,16.000000 0.000000,0.000000 0.000000,-16.000000 0.000000,0.000000 0.000000,16.000000 0.000000,0.000000 0.000000,16.000000 16.000000,0.000000 0.000000,-32.000000-16.000000,0.000000 0.000000,16.000000 0.000000,1.000000 0.000000,-1.000000 0.000000,0.000000 0.000000,-16.000000 0.000000,0.000000 0.000000,16.000000 0.000000,0.000000 0.000000,0.000000 0.000000,0.000000 0.000000,0.000000 0.000000,0.000000 0.000000,16.000000 16.000000,0.000000 0.000000,-32.000000-16.000000,0.000000 0.000000,16.000000 0.000000,1.000000 0.000000,-1.000000 0.000000,0.000000 0.000000,-16.000000 0.000000,0.000000 0.000000,16.000000 16.000000,0.000000 0.000000,16.000000-16.000000,0.000000 0.000000,-32.000000 0.000000,0.000000 0.000000,0.000000 0.000000,0.000000 0.000000,16.000000 0.000000,0.000000 0.000000,-16.000000 0.000000,0.000000 0.000000,0.000000 0.000000,1.000000 0.000000,15.000000 16.000000,0.000000 0.000000,0.000000-16.000000,0.000000 0.000000,0.000000 0.000000,0.000000 0.000000,16.000000 0.000000,0.000000 0.000000,-48.000000 16.000000,0.000000 0.000000,16.000000-16.000000,0.000000 0.000000,16.000000 0.000000,0.000000 0.000000,-32.000000 0.000000,0.000000 0.000000,16.000000 0.000000,1.000000 0.000000,15.000000 16.000000,0.000000 0.000000,0.000000-16.000000,0.000000 0.000000,-32.000000 0.000000,0.000000 0.000000,16.000000 0.000000,0.000000 0.000000,-16.000000 0.000000,0.000000 0.000000,0.000000 16.000000,0.000000 0.000000,16.000000-16.000000,0.000000 0.000000,-16.000000 0.000000,0.000000 0.000000,0.000000 0.000000,0.000000 0.000000,16.000000 0.000000,0.000000 0.000000,-15.000000 0.000000,-1.000000 0.000000,-16.000000 16.000000,0.000000 0.000000,16.000000-16.000000,0.000000 0.000000,-32.000000 0.000000,0.000000 0.000000,0.000000 0.000000,0.000000 0.000000,0.000000 16.000000,0.000000 0.000000,0.000000-16.000000,0.000000 0.000000,-16.000000 0.000000,0.000000 0.000000,16.000000 0.000000,0.000000 0.000000,-16.000000 0.000000,0.000000 0.000000,0.000000 0.000000,0.000000 0.000000,0.000000 16.000000,0.000000 0.000000,0.000000-16.000000,0.000000 0.000000,0.000000 0.000000,0.000000 0.000000,0.000000-16.000000,0.000000 0.000000,-16.000000 0.000000</inkml:trace>
</inkml:ink>
</file>

<file path=ppt/ink/ink9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56:09"/>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25900.000000 18670.000000,'0.000000'-20.000000,"0.000000"10.000000,0.000000 0.000000,9.000000 10.000000,1.000000 0.000000,-10.000000-10.000000,0.000000 0.000000,11.000000 0.000000,-1.000000 0.000000,0.000000 10.000000,-1.000000 0.000000,1.000000-10.000000,1.000000 0.000000,-1.000000 0.000000,0.000000 0.000000,-1.000000 0.000000,1.000000 0.000000,10.000000 10.000000,0.000000 0.000000,-10.000000-10.000000,1.000000 0.000000,9.000000 0.000000,-1.000000 0.000000,1.000000 0.000000,0.000000 0.000000,1.000000 0.000000,-1.000000 0.000000,-11.000000 0.000000,1.000000 0.000000,10.000000 0.000000,0.000000 0.000000,-10.000000 0.000000,1.000000 0.000000,9.000000 10.000000,-1.000000 0.000000,-8.000000-10.000000,-1.000000 0.000000,0.000000 10.000000,-1.000000 0.000000,1.000000-10.000000,1.000000 0.000000,-1.000000 10.000000,0.000000 0.000000,-1.000000 0.000000,1.000000 0.000000,1.000000 0.000000</inkml:trace>
</inkml:ink>
</file>

<file path=ppt/ink/ink91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45:34"/>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31668.000000 38803.000000,'32.000000'0.000000,"-16.000000"0.000000,0.000000 0.000000,0.000000 0.000000,0.000000 0.000000,0.000000 0.000000,0.000000 0.000000,-32.000000 0.000000,0.000000 0.000000,-32.000000 0.000000,0.000000 0.000000,-16.000000 0.000000,0.000000 0.000000,-32.000000 0.000000,0.000000 0.000000,-1.000000 0.000000,1.000000 0.000000,-32.000000 0.000000,0.000000 0.000000,-16.000000 0.000000,0.000000 0.000000,-64.000000 0.000000,0.000000 0.000000,-32.000000 16.000000,-1.000000 0.000000,1.000000-16.000000,0.000000 0.000000,0.000000 0.000000,0.000000 0.000000,16.000000 0.000000,0.000000 0.000000,47.000000 0.000000,1.000000 0.000000,64.000000 0.000000,0.000000 0.000000,16.000000 0.000000,0.000000 0.000000,32.000000 0.000000,0.000000 0.000000,32.000000 0.000000,0.000000 0.000000,16.000000 0.000000,0.000000 0.000000,0.000000 0.000000,0.000000 0.000000,32.000000 0.000000,0.000000 0.000000,32.000000 0.000000,0.000000 0.000000,16.000000 0.000000,0.000000 0.000000,32.000000-16.000000,0.000000 0.000000,0.000000 16.000000,0.000000 0.000000,16.000000-16.000000,0.000000 0.000000,17.000000 16.000000,-1.000000 0.000000,16.000000-16.000000,0.000000 0.000000,16.000000 16.000000,0.000000 0.000000,32.000000-16.000000,0.000000 0.000000,-16.000000 16.000000,1.000000 0.000000,15.000000 0.000000,0.000000 0.000000,0.000000 0.000000,0.000000 0.000000,-64.000000 0.000000,0.000000 0.000000,-16.000000 16.000000,0.000000 0.000000,-32.000000-16.000000,0.000000 0.000000,-16.000000 0.000000,0.000000 0.000000,1.000000 0.000000,-1.000000 0.000000,-32.000000 0.000000,0.000000 0.000000,-16.000000 0.000000,0.000000 0.000000,-48.000000 0.000000,0.000000 0.000000,-32.000000 0.000000,0.000000 0.000000,-17.000000 0.000000,1.000000 0.000000,-32.000000 0.000000,0.000000 0.000000,-16.000000 0.000000,0.000000 0.000000,-32.000000 0.000000,0.000000 0.000000,-32.000000 0.000000,0.000000 0.000000,-16.000000 0.000000,-1.000000 0.000000,-47.000000 0.000000,0.000000 0.000000,32.000000 0.000000,0.000000 0.000000,48.000000 0.000000,0.000000 0.000000,47.000000 0.000000,1.000000 0.000000,48.000000 16.000000,0.000000 0.000000,0.000000-16.000000,0.000000 0.000000,32.000000 16.000000,0.000000 0.000000,-16.000000-16.000000,0.000000 0.000000,0.000000 0.000000,0.000000 0.000000,16.000000 0.000000,0.000000 0.000000,0.000000 0.000000,0.000000 0.000000,32.000000 16.000000,0.000000 0.000000,0.000000-16.000000,0.000000 0.000000,32.000000 0.000000</inkml:trace>
</inkml:ink>
</file>

<file path=ppt/ink/ink91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45:36"/>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30547.000000 38867.000000,'-32.000000'-32.000000,"16.000000"32.000000,0.000000 0.000000,16.000000-16.000000,0.000000 0.000000,-16.000000 16.000000,0.000000 0.000000,0.000000 16.000000,0.000000 0.000000,16.000000 0.000000,0.000000 0.000000,0.000000 0.000000,0.000000 0.000000,-16.000000 0.000000,0.000000 0.000000,16.000000 16.000000,0.000000 0.000000,0.000000 0.000000,0.000000 0.000000,0.000000 0.000000,0.000000 0.000000,0.000000 0.000000,0.000000 0.000000,16.000000 0.000000,0.000000 0.000000,16.000000 16.000000,0.000000 0.000000,0.000000-16.000000,0.000000 0.000000,0.000000 0.000000,0.000000 0.000000,0.000000 0.000000,0.000000 0.000000,16.000000 0.000000,0.000000 0.000000,0.000000 0.000000,0.000000 0.000000,0.000000-16.000000,0.000000 0.000000,0.000000 0.000000,0.000000 0.000000,0.000000 0.000000,0.000000 0.000000,16.000000 1.000000,0.000000-1.000000,-15.000000-16.000000,-1.000000 0.000000,0.000000 16.000000,0.000000 0.000000,0.000000-16.000000,0.000000 0.000000,0.000000 0.000000,0.000000 0.000000,-16.000000 0.000000,0.000000 0.000000,0.000000 0.000000,0.000000 0.000000,-16.000000 0.000000,0.000000 0.000000,0.000000 0.000000,0.000000 0.000000,0.000000-16.000000,0.000000 0.000000,0.000000 16.000000,0.000000 0.000000,0.000000 0.000000,0.000000 0.000000,-16.000000-16.000000,0.000000-1.000000,16.000000 17.000000,0.000000 0.000000,-16.000000-16.000000,0.000000 0.000000,16.000000 16.000000,0.000000 0.000000,-16.000000-16.000000</inkml:trace>
</inkml:ink>
</file>

<file path=ppt/ink/ink91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45:36"/>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31988.000000 39507.000000,'0.000000'-32.000000,"0.000000"16.000000,0.000000 0.000000,0.000000 0.000000,0.000000 0.000000,16.000000 16.000000,0.000000 0.000000,16.000000 0.000000,0.000000 0.000000,0.000000 0.000000,0.000000 0.000000,16.000000 16.000000,0.000000 0.000000,0.000000-16.000000,0.000000 0.000000,-16.000000 0.000000,0.000000 0.000000,16.000000 16.000000,0.000000 0.000000,16.000000 0.000000,0.000000 0.000000,-32.000000-16.000000,0.000000 0.000000,16.000000 16.000000,0.000000 0.000000,-16.000000-16.000000,0.000000 0.000000,1.000000 16.000000,-1.000000 0.000000,-16.000000 0.000000,0.000000 0.000000,-32.000000 0.000000,0.000000 0.000000,-16.000000 0.000000,-1.000000 0.000000,1.000000-16.000000,0.000000 0.000000,-16.000000 16.000000,0.000000 0.000000,0.000000 0.000000,0.000000 0.000000,0.000000 0.000000,0.000000 0.000000,16.000000-16.000000,0.000000 0.000000,-16.000000 17.000000,0.000000-1.000000,0.000000 0.000000,0.000000 0.000000,16.000000 0.000000,0.000000 0.000000,-16.000000 0.000000,0.000000 0.000000,16.000000 0.000000,0.000000 0.000000,-16.000000 0.000000,0.000000 0.000000,16.000000 0.000000,0.000000 0.000000,0.000000-16.000000,0.000000 0.000000,16.000000 16.000000,0.000000 0.000000,0.000000-16.000000,0.000000 0.000000,0.000000 0.000000,0.000000 0.000000,0.000000 0.000000,0.000000 0.000000,0.000000 0.000000,0.000000 0.000000,16.000000-16.000000,0.000000 0.000000,0.000000 0.000000,0.000000 0.000000,0.000000 0.000000,0.000000 0.000000,0.000000-16.000000,0.000000 0.000000,16.000000 16.000000,0.000000 0.000000,-16.000000-16.000000,0.000000-1.000000,0.000000 17.000000,0.000000 0.000000,16.000000-16.000000,0.000000 0.000000,-16.000000 0.000000,0.000000 0.000000,0.000000 16.000000,0.000000 0.000000,0.000000-16.000000,0.000000 0.000000,0.000000 16.000000,0.000000 0.000000,0.000000-16.000000,0.000000 0.000000,0.000000 16.000000,0.000000 0.000000,16.000000 0.000000</inkml:trace>
</inkml:ink>
</file>

<file path=ppt/ink/ink91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45:38"/>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33237.000000 39219.000000,'0.000000'-32.000000,"0.000000"16.000000,0.000000 0.000000,0.000000 0.000000,0.000000 0.000000,0.000000 0.000000,0.000000 0.000000,0.000000 32.000000,0.000000 0.000000,0.000000 0.000000,0.000000 0.000000,0.000000 16.000000,0.000000 0.000000,0.000000 16.000000,0.000000 0.000000,0.000000-16.000000,0.000000 0.000000,0.000000 16.000000,0.000000 0.000000,0.000000 0.000000,0.000000 0.000000,16.000000-16.000000,0.000000 0.000000,-16.000000 16.000000,0.000000 0.000000,0.000000-16.000000,0.000000 1.000000,0.000000-1.000000,0.000000 0.000000,0.000000-16.000000,0.000000 0.000000,0.000000 16.000000,0.000000 0.000000,0.000000-16.000000,0.000000 0.000000,-16.000000-16.000000,0.000000 0.000000,16.000000-16.000000,0.000000 0.000000,-16.000000 0.000000,0.000000 0.000000,16.000000-16.000000,0.000000 0.000000,0.000000 16.000000,0.000000 0.000000,0.000000 0.000000,0.000000 0.000000,0.000000-17.000000,0.000000 1.000000,0.000000 0.000000,0.000000 0.000000,0.000000 0.000000,0.000000 0.000000,0.000000 0.000000,0.000000 0.000000,16.000000-16.000000,0.000000 0.000000,0.000000 0.000000,0.000000 0.000000,-16.000000-16.000000,0.000000 0.000000,16.000000 16.000000,0.000000 0.000000,0.000000 0.000000,0.000000 0.000000,0.000000 16.000000,0.000000 0.000000,0.000000 0.000000,0.000000 0.000000,-16.000000 16.000000,0.000000 0.000000,16.000000 0.000000,0.000000 0.000000,0.000000 0.000000,0.000000 0.000000,0.000000 16.000000,0.000000 0.000000,0.000000 0.000000,0.000000 0.000000,0.000000 0.000000,0.000000 0.000000,0.000000 0.000000,0.000000 0.000000,0.000000 16.000000,0.000000 0.000000,0.000000 0.000000,0.000000 0.000000,0.000000 0.000000,0.000000 0.000000,0.000000 0.000000,0.000000 0.000000,0.000000 16.000000,0.000000 0.000000,0.000000 0.000000,0.000000 0.000000,0.000000-16.000000,0.000000 0.000000,-16.000000 16.000000,0.000000 0.000000,0.000000 0.000000,0.000000 0.000000,0.000000 0.000000,0.000000 0.000000,0.000000 0.000000,0.000000 0.000000,-16.000000-16.000000,0.000000 0.000000,0.000000 16.000000,0.000000 0.000000,-16.000000 0.000000,0.000000 0.000000,0.000000-16.000000,0.000000 0.000000,16.000000 0.000000,0.000000 0.000000,-16.000000 0.000000,0.000000 0.000000,16.000000 0.000000,0.000000 0.000000,-16.000000 0.000000,0.000000 0.000000,16.000000-16.000000,0.000000 0.000000,0.000000 0.000000,0.000000 0.000000,32.000000-16.000000,0.000000 0.000000,0.000000 0.000000,0.000000 0.000000,16.000000 16.000000,0.000000 0.000000,0.000000 0.000000,0.000000 0.000000,-16.000000 0.000000,0.000000 0.000000,16.000000 0.000000,0.000000 0.000000,-16.000000 0.000000,0.000000 0.000000,16.000000 0.000000,0.000000 0.000000,-16.000000 0.000000,0.000000 0.000000,0.000000 0.000000,0.000000 0.000000,0.000000 16.000000,0.000000 0.000000,0.000000 0.000000,0.000000 0.000000,0.000000 0.000000,0.000000 0.000000,0.000000 0.000000,0.000000 0.000000,-16.000000 0.000000,0.000000 0.000000,0.000000 1.000000,0.000000-1.000000,-16.000000 0.000000,0.000000 0.000000,0.000000 0.000000,0.000000 0.000000,0.000000 0.000000,0.000000 0.000000,-16.000000 0.000000,0.000000 0.000000,0.000000 0.000000,0.000000 0.000000,0.000000 0.000000,0.000000 0.000000,0.000000-16.000000,0.000000 0.000000,0.000000 0.000000,0.000000 0.000000,0.000000 16.000000,0.000000 0.000000,16.000000-16.000000,0.000000 0.000000,-16.000000 0.000000,0.000000 0.000000,16.000000 0.000000,0.000000 0.000000,0.000000 0.000000,0.000000 0.000000,0.000000-16.000000,0.000000 0.000000,0.000000 0.000000</inkml:trace>
</inkml:ink>
</file>

<file path=ppt/ink/ink91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45:38"/>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34293.000000 39667.000000,'-32.000000'0.000000,"16.000000"16.000000,0.000000 0.000000,0.000000-16.000000,0.000000 0.000000,0.000000 0.000000,0.000000 0.000000,-16.000000 16.000000,0.000000 0.000000,0.000000-16.000000,0.000000 0.000000,16.000000 0.000000,0.000000 0.000000,0.000000 0.000000,0.000000 0.000000,0.000000 0.000000,0.000000 0.000000,0.000000 0.000000,0.000000 0.000000,16.000000-16.000000,0.000000 0.000000,16.000000 0.000000,0.000000 0.000000,0.000000 0.000000,0.000000 0.000000,16.000000-16.000000,0.000000 0.000000,0.000000 0.000000,0.000000 0.000000,0.000000 0.000000,0.000000 0.000000,0.000000 16.000000,0.000000 0.000000,0.000000 0.000000,0.000000 0.000000,-16.000000 0.000000,0.000000 0.000000,0.000000 0.000000,0.000000 0.000000,0.000000 16.000000,0.000000 0.000000,-16.000000 16.000000,0.000000 0.000000,0.000000 16.000000,0.000000 0.000000,-16.000000-16.000000,0.000000 0.000000,16.000000 16.000000,0.000000 0.000000,-16.000000 0.000000,0.000000 0.000000,16.000000 0.000000,0.000000 0.000000,0.000000-16.000000,0.000000 0.000000,0.000000 16.000000,0.000000 0.000000,0.000000-16.000000,0.000000 0.000000,0.000000 17.000000,0.000000-1.000000,0.000000-16.000000,0.000000 0.000000,0.000000 0.000000,0.000000 0.000000,0.000000 0.000000,0.000000 0.000000,0.000000 0.000000,0.000000 0.000000,0.000000 0.000000,0.000000 0.000000,16.000000-16.000000,0.000000 0.000000,-16.000000 16.000000,0.000000 0.000000,16.000000-16.000000,0.000000 0.000000,0.000000 0.000000</inkml:trace>
</inkml:ink>
</file>

<file path=ppt/ink/ink91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45:41"/>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35158.000000 39187.000000,'0.000000'-32.000000,"0.000000"16.000000,0.000000 0.000000,0.000000 0.000000,0.000000 0.000000,-16.000000 16.000000,0.000000 0.000000,16.000000 16.000000,0.000000 0.000000,0.000000 16.000000,0.000000 0.000000,0.000000 16.000000,0.000000 0.000000,0.000000-16.000000,0.000000 0.000000,0.000000 16.000000,0.000000 0.000000,0.000000 0.000000,0.000000 0.000000,0.000000 0.000000,0.000000 0.000000,0.000000-16.000000,0.000000 0.000000,0.000000 0.000000,0.000000 0.000000,0.000000-15.000000,0.000000-1.000000,0.000000 16.000000,0.000000 0.000000,-16.000000-32.000000,0.000000 0.000000,16.000000-16.000000,0.000000 0.000000,0.000000-16.000000,0.000000-1.000000,0.000000 1.000000,0.000000 0.000000,0.000000-16.000000,0.000000 0.000000,0.000000 0.000000,0.000000 0.000000,0.000000-16.000000,0.000000 0.000000,16.000000 0.000000,0.000000 0.000000,0.000000 16.000000,0.000000 0.000000,0.000000 0.000000,0.000000 0.000000,16.000000 0.000000,0.000000 0.000000,-16.000000 32.000000,0.000000 0.000000,16.000000 0.000000,0.000000 0.000000,-16.000000 16.000000,0.000000 0.000000,0.000000 0.000000,0.000000 0.000000,16.000000 16.000000,0.000000 0.000000,-16.000000 16.000000,0.000000 0.000000,0.000000 16.000000,0.000000 0.000000,-16.000000 0.000000,0.000000 0.000000,16.000000 0.000000,0.000000 0.000000,-16.000000 0.000000,0.000000 0.000000,0.000000 0.000000,0.000000 0.000000,0.000000-16.000000,0.000000 0.000000,0.000000 0.000000,0.000000 0.000000,0.000000 0.000000,0.000000 0.000000,0.000000-16.000000,0.000000 0.000000,0.000000-48.000000,0.000000 0.000000,0.000000 16.000000,0.000000 0.000000,0.000000-32.000000,0.000000 0.000000,16.000000 16.000000,0.000000 0.000000,-16.000000-16.000000,0.000000 0.000000,16.000000-16.000000,0.000000 0.000000,0.000000 32.000000,0.000000 0.000000,0.000000-16.000000,0.000000 0.000000,-16.000000 16.000000,0.000000 0.000000,16.000000 16.000000,0.000000 0.000000,0.000000 0.000000,0.000000 0.000000,0.000000 0.000000,0.000000 0.000000,0.000000 16.000000,0.000000 0.000000,0.000000 16.000000,0.000000 0.000000,-16.000000 16.000000,0.000000 0.000000,0.000000 0.000000,0.000000 0.000000,0.000000 16.000000,0.000000 0.000000,0.000000 0.000000,0.000000 0.000000,0.000000 0.000000,0.000000 0.000000,0.000000 0.000000,0.000000 0.000000,0.000000-16.000000,0.000000 0.000000,0.000000 16.000000,0.000000 0.000000,0.000000-16.000000,0.000000 0.000000,0.000000-16.000000,0.000000 0.000000,0.000000 0.000000,0.000000 0.000000,0.000000 0.000000,0.000000 0.000000,0.000000 1.000000</inkml:trace>
</inkml:ink>
</file>

<file path=ppt/ink/ink91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45:41"/>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36055.000000 38995.000000,'32.000000'0.000000,"-32.000000"-16.000000,0.000000 0.000000,32.000000 0.000000,0.000000 0.000000,-16.000000 16.000000,0.000000 0.000000,0.000000 0.000000,0.000000 0.000000,0.000000 0.000000,0.000000 0.000000,0.000000 0.000000,0.000000 0.000000,0.000000 16.000000,0.000000 0.000000,-16.000000 0.000000,0.000000 0.000000,16.000000 16.000000,0.000000 0.000000,-16.000000-16.000000,0.000000 0.000000,0.000000 16.000000,0.000000 0.000000,0.000000 0.000000,0.000000 0.000000,-16.000000 0.000000,0.000000 0.000000,0.000000-16.000000,0.000000 0.000000,0.000000 16.000000,0.000000 0.000000,0.000000-16.000000,0.000000 0.000000,-16.000000 0.000000,0.000000 0.000000,16.000000-16.000000,0.000000 0.000000,-16.000000 16.000000,0.000000 0.000000,16.000000-16.000000,0.000000 0.000000,-1.000000 0.000000,1.000000 0.000000,0.000000 0.000000,0.000000 0.000000,16.000000-16.000000,0.000000 0.000000,0.000000-16.000000,0.000000 0.000000,0.000000 16.000000,0.000000 0.000000,0.000000-16.000000,0.000000 0.000000,16.000000 0.000000,0.000000 0.000000,0.000000 32.000000,1.000000 0.000000,-1.000000-32.000000</inkml:trace>
</inkml:ink>
</file>

<file path=ppt/ink/ink91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45:42"/>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36567.000000 38867.000000,'32.000000'-32.000000,"-16.000000"16.000000,0.000000 0.000000,-16.000000 0.000000,0.000000 0.000000,16.000000 16.000000,0.000000 0.000000,-32.000000 0.000000,0.000000 0.000000,0.000000 16.000000,0.000000 0.000000,0.000000 0.000000,0.000000 0.000000,-16.000000 0.000000,0.000000 0.000000,16.000000 16.000000,0.000000 0.000000,0.000000-16.000000,0.000000 0.000000,0.000000 16.000000,0.000000 0.000000,16.000000-16.000000,0.000000 0.000000,-16.000000 0.000000,0.000000 0.000000,16.000000 0.000000,0.000000 0.000000,0.000000 16.000000,0.000000 0.000000,0.000000-16.000000,0.000000 0.000000,0.000000 0.000000,0.000000 0.000000,16.000000-16.000000,0.000000 0.000000,0.000000 16.000000,0.000000 0.000000,0.000000 0.000000,0.000000 0.000000,-16.000000 0.000000,0.000000 0.000000,16.000000 0.000000,0.000000 0.000000,-16.000000 16.000000,0.000000 0.000000,0.000000-16.000000,0.000000 0.000000,0.000000 0.000000,0.000000 0.000000,0.000000 0.000000,0.000000 0.000000,-16.000000-16.000000,0.000000 0.000000,0.000000 16.000000,0.000000 0.000000,0.000000 0.000000,0.000000 0.000000,-16.000000-16.000000,0.000000 0.000000,16.000000 0.000000,0.000000 0.000000,0.000000 0.000000,0.000000 0.000000,0.000000 16.000000</inkml:trace>
</inkml:ink>
</file>

<file path=ppt/ink/ink91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45:42"/>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37175.000000 38931.000000,'0.000000'-32.000000,"0.000000"16.000000,0.000000 0.000000,-32.000000 16.000000,0.000000 0.000000,16.000000 16.000000,0.000000 0.000000,-32.000000 0.000000,0.000000 0.000000,0.000000-16.000000,0.000000 0.000000,0.000000 16.000000,0.000000 0.000000,16.000000 0.000000,0.000000 0.000000,-16.000000-16.000000,0.000000 0.000000,16.000000 16.000000,0.000000 0.000000,16.000000-16.000000</inkml:trace>
</inkml:ink>
</file>

<file path=ppt/ink/ink91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45:42"/>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36791.000000 38643.000000,'32.000000'0.000000,"-32.000000"16.000000,0.000000 0.000000,0.000000 16.000000,0.000000 0.000000,0.000000 0.000000,0.000000 0.000000,0.000000 0.000000,0.000000 0.000000,0.000000 16.000000,0.000000 0.000000,0.000000 0.000000,0.000000 0.000000,0.000000 0.000000,0.000000 0.000000,0.000000 0.000000,0.000000 0.000000,0.000000-16.000000,0.000000 0.000000,16.000000 0.000000</inkml:trace>
</inkml:ink>
</file>

<file path=ppt/ink/ink9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56:09"/>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26000.000000 19510.000000,'19.000000'0.000000,"-8.000000"0.000000,-1.000000 0.000000,0.000000-10.000000,-1.000000 0.000000,1.000000 0.000000,1.000000 0.000000,-1.000000 10.000000,0.000000 0.000000,-1.000000-10.000000,1.000000 0.000000,1.000000-10.000000,-1.000000 0.000000,10.000000 10.000000,0.000000 0.000000,-10.000000 0.000000,0.000000 0.000000,9.000000 0.000000,2.000000 0.000000,-11.000000-1.000000,-1.000000 1.000000,12.000000 1.000000,-1.000000-1.000000,-11.000000 0.000000,1.000000 0.000000,1.000000 0.000000,-1.000000 0.000000,0.000000 10.000000,-1.000000 0.000000,1.000000-10.000000,1.000000 0.000000,-1.000000 10.000000,0.000000 0.000000,-1.000000 0.000000,1.000000 0.000000,1.000000 0.000000,-1.000000 0.000000,0.000000 0.000000,-1.000000 0.000000,-9.000000-11.000000</inkml:trace>
</inkml:ink>
</file>

<file path=ppt/ink/ink92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45:43"/>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37143.000000 39251.000000,'0.000000'-64.000000,"0.000000"16.000000,0.000000 0.000000,0.000000 16.000000,0.000000 0.000000,0.000000 0.000000,0.000000 0.000000,0.000000-16.000000,0.000000 0.000000,16.000000 0.000000,0.000000 0.000000,-16.000000 0.000000,0.000000 0.000000,0.000000 16.000000,0.000000 0.000000,16.000000 0.000000,0.000000 0.000000,-16.000000 0.000000,0.000000 0.000000,0.000000 16.000000,0.000000 0.000000,0.000000 32.000000,0.000000 0.000000,0.000000 0.000000,0.000000 0.000000,0.000000 16.000000,0.000000 0.000000,0.000000 0.000000,0.000000 0.000000,0.000000 0.000000,0.000000 0.000000,0.000000 0.000000,0.000000 0.000000,0.000000 16.000000,0.000000 0.000000,0.000000 0.000000,0.000000 0.000000,0.000000 0.000000,0.000000 0.000000,0.000000-16.000000,0.000000 0.000000,0.000000 16.000000,0.000000 0.000000,-16.000000 0.000000,0.000000 0.000000,16.000000-16.000000,0.000000 0.000000,0.000000 0.000000,0.000000 0.000000,0.000000 0.000000,0.000000 0.000000,-16.000000-16.000000,0.000000 0.000000,16.000000 0.000000,0.000000 0.000000,16.000000-16.000000</inkml:trace>
</inkml:ink>
</file>

<file path=ppt/ink/ink92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45:43"/>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37720.000000 38707.000000,'32.000000'-32.000000,"-16.000000"32.000000,0.000000 0.000000,-16.000000-16.000000,0.000000 0.000000,16.000000 16.000000,0.000000 0.000000,-16.000000 16.000000,0.000000 0.000000,0.000000 0.000000,0.000000 0.000000,0.000000 0.000000,0.000000 0.000000,-16.000000 0.000000,0.000000 0.000000,0.000000 16.000000,0.000000 0.000000,0.000000-16.000000,0.000000 0.000000,0.000000 16.000000,0.000000 0.000000,0.000000-16.000000,0.000000 0.000000,0.000000 0.000000,0.000000 0.000000,0.000000-16.000000,0.000000 0.000000,0.000000 16.000000,-1.000000 0.000000,-15.000000-16.000000,0.000000 0.000000,16.000000 0.000000,0.000000 0.000000,0.000000 0.000000,0.000000 0.000000,0.000000-16.000000,0.000000 0.000000,0.000000 0.000000,0.000000 0.000000,16.000000 0.000000,0.000000 0.000000,-16.000000 0.000000,0.000000 0.000000,16.000000 0.000000,0.000000 0.000000,0.000000 0.000000,0.000000 0.000000,0.000000 0.000000,0.000000 0.000000,0.000000 0.000000,0.000000 0.000000,0.000000 0.000000,0.000000 0.000000,16.000000 16.000000,0.000000 0.000000,0.000000 0.000000,0.000000 0.000000,0.000000 0.000000,0.000000 0.000000,-16.000000 16.000000,0.000000 0.000000,16.000000 0.000000,0.000000 0.000000,0.000000 0.000000,0.000000 0.000000,-16.000000 16.000000,0.000000 0.000000,16.000000-16.000000,0.000000 0.000000,-16.000000 32.000000,0.000000 0.000000,0.000000-16.000000,0.000000 0.000000,0.000000 16.000000,0.000000 0.000000,0.000000 0.000000,0.000000 0.000000,-16.000000 0.000000,0.000000 0.000000,16.000000 0.000000,0.000000 0.000000,-32.000000 0.000000,0.000000 0.000000,16.000000-16.000000,0.000000 0.000000,0.000000-16.000000,0.000000 0.000000,-16.000000 16.000000,0.000000 0.000000,16.000000-32.000000,0.000000 0.000000,0.000000 0.000000,0.000000 0.000000,0.000000 16.000000,0.000000 0.000000,0.000000-16.000000</inkml:trace>
</inkml:ink>
</file>

<file path=ppt/ink/ink92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45:43"/>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38200.000000 38803.000000,'0.000000'-32.000000,"16.000000"32.000000,0.000000 0.000000,-16.000000 16.000000,0.000000 0.000000,0.000000 16.000000,0.000000 0.000000,0.000000 16.000000,0.000000 0.000000,0.000000-16.000000,0.000000 0.000000,0.000000 16.000000,0.000000 0.000000,0.000000 0.000000,0.000000 0.000000,0.000000-16.000000,0.000000 0.000000,0.000000 0.000000,0.000000 0.000000,16.000000 0.000000,0.000000 0.000000,-16.000000 0.000000,0.000000 0.000000,0.000000-16.000000,0.000000 0.000000,16.000000 0.000000</inkml:trace>
</inkml:ink>
</file>

<file path=ppt/ink/ink92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45:44"/>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38264.000000 38579.000000,'-32.000000'-32.000000,"16.000000"16.000000,0.000000 0.000000,16.000000 0.000000,0.000000 0.000000,-16.000000 16.000000,0.000000 0.000000,16.000000 16.000000,0.000000 0.000000,16.000000-16.000000,0.000000 0.000000,0.000000 16.000000</inkml:trace>
</inkml:ink>
</file>

<file path=ppt/ink/ink92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45:44"/>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38520.000000 38771.000000,'0.000000'32.000000,"0.000000"-16.000000,0.000000 0.000000,0.000000 0.000000,0.000000 0.000000,0.000000 0.000000,0.000000 0.000000,0.000000 16.000000,0.000000 0.000000,0.000000-16.000000,0.000000 0.000000,0.000000 16.000000,0.000000 0.000000,0.000000 0.000000,0.000000 0.000000,0.000000-16.000000,0.000000 0.000000,0.000000 16.000000,0.000000 0.000000,0.000000 0.000000,0.000000 0.000000,0.000000-16.000000,0.000000 0.000000,0.000000 0.000000,0.000000 0.000000,0.000000 0.000000,0.000000 0.000000,16.000000-16.000000,0.000000 0.000000,-16.000000-16.000000,0.000000 0.000000,0.000000 0.000000,0.000000 0.000000,0.000000 0.000000,0.000000 0.000000,0.000000-16.000000,0.000000 0.000000,0.000000 0.000000,0.000000 0.000000,0.000000 0.000000,0.000000 0.000000,0.000000-16.000000,0.000000 0.000000,16.000000 16.000000,0.000000 0.000000,-16.000000 0.000000,0.000000 0.000000,0.000000 0.000000,0.000000 0.000000,16.000000 0.000000,0.000000 0.000000,-16.000000 16.000000,0.000000 0.000000,16.000000 0.000000,0.000000 0.000000,-16.000000 0.000000,0.000000 0.000000,16.000000 16.000000,0.000000 0.000000,-16.000000-16.000000,0.000000 0.000000,16.000000 16.000000,0.000000 0.000000,0.000000 0.000000,0.000000 0.000000,0.000000 0.000000,0.000000 0.000000,0.000000 16.000000,0.000000 0.000000,-16.000000 0.000000,0.000000 0.000000,0.000000 0.000000,0.000000 0.000000,0.000000 0.000000,0.000000 0.000000,16.000000 0.000000,0.000000 0.000000,-16.000000 16.000000,0.000000 0.000000,0.000000-16.000000,0.000000 0.000000,0.000000 0.000000,0.000000 0.000000,16.000000 16.000000,0.000000 0.000000,-16.000000-16.000000,0.000000 0.000000,0.000000 16.000000,0.000000 0.000000,16.000000-16.000000,0.000000 0.000000,-16.000000 0.000000,0.000000 0.000000,16.000000 0.000000,0.000000 0.000000,-16.000000 0.000000,0.000000 0.000000,0.000000 0.000000,0.000000 0.000000,16.000000-16.000000,0.000000 0.000000,-16.000000 16.000000,0.000000 0.000000,16.000000-16.000000</inkml:trace>
</inkml:ink>
</file>

<file path=ppt/ink/ink92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45:50"/>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39417.000000 39571.000000,'0.000000'-32.000000,"0.000000"16.000000,0.000000 0.000000,0.000000 0.000000,0.000000 0.000000,16.000000 16.000000,0.000000 0.000000,0.000000 16.000000,0.000000 0.000000,-16.000000 0.000000,0.000000 0.000000,0.000000 16.000000,0.000000 0.000000,16.000000 0.000000,0.000000 0.000000,-16.000000 0.000000,0.000000 0.000000,0.000000 0.000000,0.000000 1.000000,16.000000-1.000000,0.000000 0.000000,-16.000000 0.000000,0.000000 0.000000,16.000000-16.000000,0.000000 0.000000,-16.000000 0.000000,0.000000 0.000000,0.000000 0.000000,0.000000 0.000000,16.000000-16.000000,0.000000 0.000000,0.000000 0.000000,0.000000 0.000000,-16.000000-16.000000,0.000000 0.000000,16.000000 0.000000,0.000000 0.000000,-16.000000 0.000000,0.000000 0.000000,16.000000-16.000000,0.000000 0.000000,-16.000000 16.000000,0.000000 0.000000,16.000000-16.000000,0.000000-1.000000,0.000000 17.000000,0.000000 0.000000,-16.000000 0.000000,0.000000 0.000000,16.000000 0.000000,0.000000 0.000000,-16.000000 0.000000,0.000000 0.000000,16.000000 0.000000,0.000000 0.000000,0.000000 16.000000,0.000000 0.000000,0.000000 16.000000,0.000000 0.000000,-16.000000 0.000000,0.000000 0.000000,0.000000 16.000000,0.000000 0.000000,16.000000-16.000000,0.000000 0.000000,-16.000000 1.000000,0.000000-1.000000,0.000000 16.000000,0.000000 0.000000,16.000000-16.000000,0.000000 0.000000,-16.000000 0.000000,0.000000 0.000000,16.000000-16.000000,0.000000 0.000000,-16.000000-16.000000,0.000000 0.000000,16.000000 0.000000,0.000000 0.000000,-16.000000 0.000000,0.000000 0.000000,16.000000 0.000000,0.000000 0.000000,-16.000000 0.000000,0.000000-1.000000,0.000000 1.000000,0.000000 0.000000,16.000000 16.000000,0.000000 0.000000,-16.000000-16.000000,0.000000 0.000000,16.000000 0.000000</inkml:trace>
</inkml:ink>
</file>

<file path=ppt/ink/ink92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45:51"/>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40153.000000 39187.000000,'0.000000'-32.000000,"0.000000"16.000000,0.000000 0.000000,0.000000 0.000000,0.000000 0.000000,0.000000 0.000000,0.000000 0.000000,0.000000 32.000000,0.000000 0.000000,0.000000 0.000000,0.000000 0.000000,0.000000 0.000000,0.000000 0.000000,16.000000 16.000000,0.000000 0.000000,-16.000000 16.000000,0.000000 0.000000,0.000000-16.000000,0.000000 0.000000,16.000000 16.000000,0.000000 0.000000,-16.000000 0.000000,0.000000 0.000000,0.000000-16.000000,0.000000 0.000000,0.000000 16.000000,0.000000 0.000000,0.000000-16.000000,0.000000 1.000000,0.000000-1.000000,0.000000 0.000000,0.000000-16.000000,0.000000 0.000000,0.000000 0.000000,0.000000 0.000000,0.000000 0.000000,0.000000 0.000000,0.000000-32.000000,0.000000 0.000000,16.000000 16.000000,0.000000 0.000000,-16.000000-16.000000,0.000000 0.000000,0.000000 0.000000,0.000000 0.000000,16.000000-16.000000,0.000000 0.000000,0.000000 16.000000,0.000000-1.000000,0.000000 1.000000,0.000000 0.000000,0.000000-16.000000,0.000000 0.000000,16.000000 16.000000,0.000000 0.000000,-32.000000 0.000000,0.000000 0.000000,16.000000 0.000000,0.000000 0.000000,0.000000 16.000000,0.000000 0.000000,0.000000 0.000000,0.000000 0.000000,0.000000 0.000000,0.000000 0.000000,-16.000000 16.000000,0.000000 0.000000,0.000000 16.000000,0.000000 0.000000,0.000000-16.000000,0.000000 0.000000,0.000000 0.000000,0.000000 0.000000,0.000000 16.000000,0.000000 1.000000,16.000000-17.000000,0.000000 0.000000,-16.000000 0.000000,0.000000 0.000000,0.000000 0.000000,0.000000 0.000000,16.000000-16.000000,0.000000 0.000000,0.000000 16.000000,0.000000 0.000000,0.000000 0.000000</inkml:trace>
</inkml:ink>
</file>

<file path=ppt/ink/ink92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45:51"/>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40826.000000 39507.000000,'-32.000000'0.000000,"16.000000"0.000000,0.000000 0.000000,0.000000 0.000000,0.000000 0.000000,16.000000 16.000000,0.000000 0.000000,0.000000 16.000000,0.000000 0.000000,0.000000-16.000000,0.000000 0.000000,0.000000 0.000000,0.000000 0.000000,0.000000 16.000000,0.000000 0.000000,0.000000-16.000000,0.000000 0.000000,16.000000 17.000000,0.000000-1.000000,16.000000-16.000000,0.000000 0.000000,0.000000 0.000000,0.000000 0.000000,-16.000000-16.000000,0.000000 0.000000,16.000000 16.000000,0.000000 0.000000,0.000000-16.000000,0.000000 0.000000,-16.000000 16.000000</inkml:trace>
</inkml:ink>
</file>

<file path=ppt/ink/ink92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45:51"/>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40730.000000 39571.000000,'0.000000'-32.000000,"0.000000"16.000000,0.000000 0.000000,0.000000 0.000000,0.000000 0.000000,16.000000 16.000000,0.000000 0.000000,0.000000-16.000000,0.000000 0.000000,0.000000 16.000000,0.000000 0.000000,0.000000 0.000000,0.000000 0.000000,16.000000 0.000000,0.000000 0.000000,-16.000000 0.000000,0.000000 0.000000,16.000000 0.000000,0.000000 0.000000,0.000000 0.000000,0.000000 0.000000,-32.000000 16.000000,0.000000 0.000000,16.000000 0.000000,0.000000 0.000000,-16.000000 16.000000,0.000000 0.000000,0.000000-16.000000,0.000000 0.000000,0.000000 16.000000,0.000000 0.000000,-32.000000-16.000000,0.000000 0.000000,16.000000 0.000000,0.000000 0.000000,0.000000 0.000000,0.000000 0.000000,-16.000000-16.000000,0.000000 0.000000,16.000000 17.000000</inkml:trace>
</inkml:ink>
</file>

<file path=ppt/ink/ink92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45:52"/>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41434.000000 39796.000000,'0.000000'32.000000,"0.000000"-16.000000,0.000000 0.000000,-16.000000-16.000000,0.000000 0.000000,0.000000 0.000000,0.000000 0.000000,0.000000 0.000000,0.000000 0.000000,0.000000 0.000000,0.000000 0.000000,0.000000 0.000000,0.000000 0.000000,0.000000 0.000000,0.000000 0.000000,0.000000-16.000000,0.000000 0.000000,16.000000 0.000000,0.000000 0.000000,16.000000 0.000000,0.000000-1.000000,0.000000 1.000000,0.000000 0.000000,0.000000 0.000000,0.000000 0.000000,0.000000 16.000000,0.000000 0.000000,0.000000-16.000000,0.000000 0.000000,0.000000 16.000000,0.000000 0.000000,0.000000 0.000000,0.000000 0.000000,0.000000 0.000000,0.000000 0.000000,-16.000000 16.000000,0.000000 0.000000,16.000000-16.000000,0.000000 0.000000,-16.000000 16.000000,0.000000 0.000000,16.000000 0.000000,0.000000 0.000000,-16.000000 1.000000,0.000000-1.000000,16.000000 0.000000,0.000000 0.000000,0.000000-16.000000,0.000000 0.000000,-16.000000 16.000000</inkml:trace>
</inkml:ink>
</file>

<file path=ppt/ink/ink9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56:13"/>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28219.000000 20710.000000,'21.000000'0.000000,"-11.000000"-10.000000,-1.000000 0.000000,1.000000 10.000000,1.000000 0.000000,9.000000 0.000000,-1.000000 0.000000,1.000000 0.000000,0.000000 0.000000,10.000000 0.000000,0.000000 0.000000,-10.000000 0.000000,0.000000 0.000000,21.000000 0.000000,-1.000000 0.000000,-11.000000 0.000000,2.000000 0.000000,9.000000 0.000000,0.000000 0.000000,-10.000000 0.000000,0.000000 0.000000,10.000000 0.000000,-1.000000 0.000000,-8.000000 0.000000,-1.000000 0.000000,0.000000 0.000000,0.000000 0.000000,-1.000000 0.000000,2.000000 0.000000,-12.000000 0.000000,2.000000 0.000000,-11.000000 0.000000,-1.000000 0.000000,12.000000 0.000000,-1.000000 0.000000,-11.000000 0.000000,1.000000 0.000000,1.000000 0.000000,-1.000000 0.000000,0.000000 0.000000</inkml:trace>
</inkml:ink>
</file>

<file path=ppt/ink/ink93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45:52"/>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42106.000000 39603.000000,'-32.000000'0.000000,"0.000000"0.000000,0.000000 0.000000,16.000000 0.000000,0.000000 0.000000,-16.000000 0.000000,0.000000 0.000000,0.000000 16.000000,0.000000 0.000000,0.000000-16.000000,0.000000 0.000000,0.000000 0.000000,0.000000 0.000000,0.000000 16.000000,0.000000 0.000000,0.000000-16.000000,0.000000 0.000000,0.000000 0.000000,0.000000 0.000000,16.000000 0.000000,0.000000 0.000000,0.000000 0.000000</inkml:trace>
</inkml:ink>
</file>

<file path=ppt/ink/ink93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45:52"/>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41690.000000 39283.000000,'0.000000'-32.000000,"0.000000"16.000000,0.000000 0.000000,16.000000 16.000000,0.000000 0.000000,0.000000 0.000000,0.000000 0.000000,-16.000000 16.000000,0.000000 0.000000,0.000000 16.000000,0.000000 0.000000,0.000000-16.000000,0.000000 0.000000,0.000000 16.000000,0.000000 0.000000,0.000000 0.000000,0.000000 0.000000,0.000000 0.000000,0.000000 0.000000,0.000000 0.000000,0.000000 0.000000,0.000000-16.000000,0.000000 0.000000,16.000000 0.000000,0.000000 0.000000,-16.000000 16.000000,0.000000 0.000000,0.000000-16.000000</inkml:trace>
</inkml:ink>
</file>

<file path=ppt/ink/ink93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46:03"/>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8229.000000 44406.000000,'-32.000000'0.000000,"48.000000"0.000000,0.000000 0.000000,32.000000 0.000000,0.000000 0.000000,0.000000 0.000000,0.000000 0.000000,0.000000 0.000000,0.000000 0.000000,16.000000 0.000000,0.000000 0.000000,16.000000 0.000000,0.000000 0.000000,0.000000 0.000000,0.000000 0.000000,0.000000 0.000000,0.000000 0.000000,16.000000-16.000000,0.000000 0.000000,-15.000000 16.000000,-1.000000 0.000000,32.000000-16.000000,0.000000 0.000000,16.000000 16.000000,0.000000 0.000000,0.000000-16.000000,0.000000 0.000000,-16.000000 0.000000,0.000000 0.000000,32.000000 0.000000,0.000000 0.000000,-32.000000 16.000000,0.000000 0.000000,17.000000 0.000000,-1.000000 0.000000,32.000000-16.000000,0.000000 0.000000,-32.000000 16.000000,0.000000 0.000000,0.000000 0.000000,0.000000 0.000000,16.000000-16.000000,0.000000 0.000000,-32.000000 16.000000,1.000000 0.000000,15.000000 0.000000,0.000000 0.000000,0.000000 0.000000,0.000000 0.000000,-48.000000 0.000000,0.000000 0.000000,16.000000-16.000000,0.000000 0.000000,0.000000 16.000000,0.000000 0.000000,-16.000000 0.000000,0.000000 0.000000,32.000000 0.000000,0.000000 0.000000,17.000000 0.000000,-1.000000 0.000000,-16.000000 0.000000,0.000000 0.000000,0.000000-16.000000,0.000000 0.000000,0.000000 16.000000,0.000000 0.000000,-16.000000 0.000000,0.000000 0.000000,16.000000 0.000000,0.000000 0.000000,16.000000 0.000000,0.000000 0.000000,-31.000000 0.000000,-1.000000 0.000000,-16.000000 0.000000,0.000000 0.000000,16.000000 0.000000,0.000000 0.000000,-16.000000-16.000000,0.000000 0.000000,16.000000 16.000000,0.000000 0.000000,16.000000 0.000000,0.000000 0.000000,0.000000 0.000000,0.000000 0.000000,-16.000000-16.000000,0.000000 0.000000,1.000000 16.000000,-1.000000 0.000000,0.000000 0.000000,0.000000 0.000000,-16.000000 0.000000,0.000000 0.000000,0.000000-16.000000,0.000000 0.000000,16.000000 16.000000,0.000000 0.000000,-16.000000 0.000000,0.000000 0.000000,16.000000 0.000000,0.000000 0.000000,-16.000000 0.000000,0.000000 0.000000,-16.000000 0.000000,0.000000 0.000000,0.000000 0.000000,1.000000 0.000000,-1.000000 0.000000,0.000000 0.000000,0.000000 0.000000,0.000000 0.000000,16.000000 0.000000,0.000000 0.000000,0.000000 0.000000,0.000000 0.000000,-16.000000-16.000000,0.000000 0.000000,0.000000 16.000000,0.000000 0.000000,0.000000 0.000000,0.000000 0.000000,-16.000000 0.000000,0.000000 0.000000,0.000000 0.000000,0.000000 0.000000,-16.000000 0.000000,0.000000 0.000000,0.000000 0.000000,0.000000 0.000000,0.000000 0.000000,0.000000 0.000000,0.000000 0.000000,0.000000 0.000000,-16.000000 0.000000,0.000000 0.000000,16.000000 0.000000,0.000000 0.000000,-16.000000 0.000000,0.000000 0.000000,0.000000 0.000000,1.000000 0.000000,-1.000000 0.000000,0.000000 0.000000,0.000000 0.000000,0.000000 0.000000,0.000000 0.000000,0.000000 0.000000,0.000000-16.000000</inkml:trace>
</inkml:ink>
</file>

<file path=ppt/ink/ink93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46:05"/>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23887.000000 44503.000000,'32.000000'0.000000,"-32.000000"-16.000000,0.000000 0.000000,32.000000-1.000000,0.000000 1.000000,0.000000 16.000000,0.000000 0.000000,48.000000-16.000000,0.000000 0.000000,32.000000-16.000000,0.000000 0.000000,48.000000 16.000000,0.000000 0.000000,16.000000-16.000000,1.000000 0.000000,15.000000 16.000000,0.000000 0.000000,16.000000-16.000000,0.000000 0.000000,0.000000 32.000000,0.000000 0.000000,16.000000-16.000000,1.000000 0.000000,15.000000 16.000000,0.000000 0.000000,16.000000 0.000000,0.000000 0.000000,0.000000 0.000000,1.000000 0.000000,31.000000 0.000000,0.000000 0.000000,-32.000000 16.000000,0.000000 0.000000,-16.000000 0.000000,1.000000 0.000000,15.000000 0.000000,0.000000 0.000000,-80.000000-16.000000,0.000000 0.000000,-16.000000 0.000000,0.000000 0.000000,-16.000000 16.000000,1.000000 0.000000,-33.000000-16.000000,0.000000 0.000000,-16.000000 0.000000,0.000000 0.000000,-32.000000 0.000000,0.000000 0.000000,-16.000000 0.000000,0.000000 0.000000,-16.000000 0.000000,0.000000 0.000000,-16.000000 0.000000,0.000000 0.000000,-32.000000 0.000000,0.000000 0.000000,-16.000000-16.000000,0.000000 0.000000,-32.000000 16.000000,0.000000 0.000000,-16.000000 0.000000,0.000000 0.000000,-48.000000 0.000000,0.000000 0.000000,-33.000000 0.000000,1.000000 0.000000,-16.000000 0.000000,0.000000 0.000000,-32.000000 0.000000,0.000000 0.000000,-64.000000 0.000000,0.000000 0.000000,-49.000000 16.000000,1.000000 0.000000,-80.000000 0.000000,0.000000 0.000000,-33.000000 16.000000,1.000000 0.000000,48.000000 0.000000,0.000000 0.000000,15.000000 33.000000,1.000000-1.000000,32.000000-16.000000,0.000000 0.000000,96.000000 0.000000,-1.000000 0.000000,17.000000 0.000000,0.000000 0.000000,64.000000 0.000000,0.000000 0.000000,64.000000-32.000000,0.000000 0.000000,48.000000 0.000000,0.000000 0.000000,16.000000-16.000000,0.000000 0.000000,64.000000 0.000000,0.000000 0.000000,0.000000-16.000000,0.000000 0.000000,64.000000-16.000000,0.000000 0.000000,32.000000-16.000000,0.000000 0.000000,48.000000-16.000000,0.000000 0.000000,48.000000 0.000000,1.000000 0.000000,31.000000 0.000000,0.000000-1.000000,32.000000 17.000000,0.000000 0.000000,48.000000 16.000000,1.000000 0.000000,63.000000 0.000000,0.000000 0.000000,-32.000000 32.000000,1.000000 0.000000,-1.000000 0.000000,0.000000 0.000000,-64.000000 0.000000,0.000000 0.000000,-31.000000 0.000000,-1.000000 0.000000,-48.000000 0.000000,0.000000 0.000000,-64.000000 0.000000,0.000000 0.000000,-32.000000 16.000000,0.000000 0.000000,-15.000000-16.000000,-1.000000 0.000000,-32.000000 0.000000,0.000000 0.000000,-32.000000 0.000000,0.000000 0.000000,-16.000000 0.000000,0.000000 0.000000,-48.000000 0.000000,0.000000 0.000000,-32.000000 0.000000,0.000000 0.000000,-48.000000 16.000000,0.000000 0.000000,-32.000000-16.000000,-1.000000 0.000000,-31.000000 0.000000,0.000000 0.000000,-32.000000 0.000000,0.000000 0.000000,-48.000000 16.000000,0.000000 0.000000,-16.000000-16.000000,-1.000000 0.000000,-79.000000 0.000000,0.000000 0.000000,-80.000000 0.000000,-1.000000 0.000000,33.000000 16.000000,0.000000 0.000000,64.000000 0.000000,0.000000 0.000000,79.000000 0.000000,1.000000 0.000000,64.000000 0.000000,0.000000 0.000000,48.000000 0.000000,0.000000 0.000000,48.000000 0.000000,0.000000 1.000000,48.000000-1.000000,0.000000 0.000000,48.000000-16.000000,0.000000 0.000000,16.000000 0.000000,0.000000 0.000000,16.000000 0.000000,0.000000 0.000000,0.000000 0.000000,0.000000 0.000000,16.000000 0.000000,0.000000 0.000000,0.000000-16.000000,0.000000 0.000000,-32.000000 16.000000</inkml:trace>
</inkml:ink>
</file>

<file path=ppt/ink/ink93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46:09"/>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27057.000000 42165.000000,'-32.000000'0.000000,"16.000000"-16.000000,0.000000 0.000000,0.000000 16.000000,0.000000 0.000000,0.000000 0.000000,0.000000 0.000000,0.000000 0.000000,0.000000 0.000000,-16.000000 0.000000,0.000000 0.000000,0.000000 0.000000,0.000000 0.000000,0.000000 0.000000,0.000000 0.000000,-16.000000 0.000000,-1.000000 0.000000,1.000000 0.000000,0.000000 0.000000,-32.000000 0.000000,0.000000 0.000000,-16.000000 0.000000,0.000000 0.000000,-16.000000 0.000000,0.000000 0.000000,0.000000 0.000000,0.000000 0.000000,-16.000000 0.000000,0.000000 0.000000,32.000000 0.000000,0.000000 0.000000,16.000000 16.000000,0.000000 0.000000,-17.000000-16.000000,1.000000 0.000000,32.000000 0.000000,0.000000 0.000000,-16.000000 16.000000,0.000000 0.000000,0.000000-16.000000,0.000000 0.000000,16.000000 0.000000,0.000000 0.000000,0.000000 16.000000,0.000000 0.000000,-16.000000-16.000000,0.000000 0.000000,32.000000 0.000000,0.000000 0.000000,-16.000000 16.000000,0.000000 0.000000,16.000000-16.000000,0.000000 0.000000,0.000000 0.000000,0.000000 0.000000,0.000000 16.000000,0.000000 0.000000,-17.000000-16.000000,1.000000 0.000000,0.000000 0.000000,0.000000 0.000000,-16.000000 0.000000,0.000000 0.000000,16.000000 16.000000,0.000000 0.000000,0.000000-16.000000,0.000000 0.000000,16.000000 16.000000,0.000000 0.000000,-16.000000-16.000000,0.000000 0.000000,32.000000 0.000000,0.000000 0.000000,-16.000000 0.000000,0.000000 0.000000,0.000000 16.000000,0.000000 0.000000,16.000000-16.000000,0.000000 0.000000,0.000000 0.000000,0.000000 0.000000,-32.000000 0.000000,0.000000 0.000000,16.000000 16.000000,0.000000 0.000000,-16.000000-16.000000,-1.000000 0.000000,17.000000 0.000000,0.000000 0.000000,0.000000 0.000000,0.000000 0.000000,0.000000 0.000000,0.000000 0.000000,16.000000 0.000000,0.000000 0.000000,0.000000 0.000000,0.000000 0.000000,0.000000 0.000000,0.000000 0.000000,0.000000 0.000000,0.000000 0.000000,0.000000 0.000000,0.000000 0.000000,0.000000 0.000000,0.000000 0.000000,16.000000-16.000000,0.000000 0.000000,-16.000000 16.000000,0.000000 0.000000,16.000000-16.000000,0.000000 0.000000,-16.000000 16.000000,0.000000 0.000000,16.000000-16.000000,0.000000 0.000000,-16.000000 0.000000,0.000000 0.000000,16.000000-16.000000,0.000000 0.000000,-16.000000 16.000000,0.000000 0.000000,16.000000 0.000000,0.000000 0.000000,-16.000000-16.000000,0.000000 0.000000,0.000000 16.000000,0.000000 0.000000,16.000000-16.000000,0.000000 0.000000,-16.000000-16.000000,0.000000 0.000000,16.000000 16.000000,0.000000 0.000000,0.000000-16.000000,0.000000 0.000000,-16.000000 0.000000,0.000000 0.000000,16.000000 16.000000,0.000000 0.000000,-16.000000 0.000000,0.000000 0.000000,15.000000 0.000000,1.000000 0.000000,16.000000 16.000000,0.000000 0.000000,-16.000000 0.000000,0.000000 0.000000,0.000000 0.000000,0.000000 0.000000,16.000000 0.000000,0.000000-1.000000,0.000000 1.000000,0.000000 0.000000,0.000000 0.000000,0.000000 0.000000,0.000000 0.000000,0.000000 0.000000,0.000000 0.000000,0.000000 0.000000,0.000000-16.000000,0.000000 0.000000,16.000000 16.000000,0.000000 0.000000,-16.000000-16.000000,0.000000 0.000000,16.000000 0.000000,0.000000 0.000000,0.000000-16.000000,1.000000 0.000000,15.000000 0.000000,0.000000 0.000000,0.000000 0.000000,0.000000 0.000000,0.000000 0.000000,0.000000 0.000000,0.000000 0.000000,0.000000 0.000000,0.000000 0.000000,0.000000 0.000000,16.000000 0.000000,0.000000 0.000000,0.000000 16.000000,0.000000 0.000000,16.000000 0.000000,0.000000 0.000000,-16.000000 0.000000,0.000000 0.000000,0.000000 16.000000,0.000000 0.000000,0.000000-16.000000,0.000000 0.000000,16.000000 16.000000,0.000000 0.000000,-16.000000 0.000000,0.000000 0.000000,16.000000 0.000000,0.000000 0.000000,0.000000 16.000000,0.000000 0.000000,16.000000-16.000000,1.000000 0.000000,-1.000000 0.000000,0.000000 0.000000,16.000000 16.000000,0.000000 0.000000,-16.000000 0.000000,0.000000 0.000000,16.000000-16.000000,0.000000 0.000000,-16.000000 16.000000,0.000000 0.000000,0.000000 0.000000,0.000000 0.000000,0.000000 0.000000,0.000000 0.000000,16.000000 0.000000,0.000000 0.000000,16.000000 16.000000,1.000000 0.000000,-1.000000 0.000000,0.000000 0.000000,-16.000000 0.000000,0.000000 0.000000,0.000000 0.000000,0.000000 0.000000,0.000000 16.000000,0.000000 0.000000,0.000000-16.000000,0.000000 0.000000,16.000000 0.000000,0.000000 0.000000,0.000000 0.000000,0.000000 0.000000,-31.000000 16.000000,-1.000000 0.000000,0.000000-16.000000,0.000000 0.000000,0.000000 16.000000,0.000000 0.000000,-16.000000-16.000000,0.000000 0.000000,16.000000 16.000000,0.000000 0.000000,-16.000000 0.000000,0.000000 0.000000,16.000000 0.000000,0.000000 0.000000,0.000000-16.000000,0.000000 0.000000,0.000000 16.000000,0.000000 0.000000,0.000000 0.000000,0.000000 0.000000,-16.000000 0.000000,1.000000 0.000000,-1.000000 0.000000,0.000000 0.000000,-16.000000 0.000000,0.000000 0.000000,0.000000 0.000000,0.000000 0.000000,0.000000-16.000000,0.000000 0.000000,-16.000000 16.000000,0.000000 0.000000,16.000000 0.000000,0.000000 0.000000,0.000000-16.000000,0.000000 0.000000,-32.000000 16.000000,0.000000 0.000000,16.000000-16.000000,0.000000 0.000000,0.000000 0.000000,0.000000 0.000000,-16.000000 16.000000,0.000000 0.000000,0.000000-16.000000,0.000000 0.000000,0.000000 17.000000,0.000000-1.000000,-16.000000 0.000000,0.000000 0.000000,0.000000-16.000000,0.000000 0.000000,0.000000 16.000000,0.000000 0.000000,0.000000 0.000000,0.000000 0.000000,-16.000000 0.000000,0.000000 0.000000,16.000000 0.000000,0.000000 0.000000,-16.000000-16.000000,0.000000 0.000000,16.000000 16.000000,0.000000 0.000000,-16.000000 0.000000,0.000000 0.000000,16.000000 0.000000,0.000000 0.000000,-16.000000-16.000000,0.000000 0.000000,16.000000 16.000000,0.000000 0.000000,-16.000000-16.000000,0.000000 0.000000,0.000000 0.000000,0.000000 0.000000,0.000000 16.000000,0.000000 0.000000,-16.000000-32.000000,0.000000 0.000000,0.000000 16.000000,0.000000 0.000000,0.000000 0.000000,0.000000 0.000000,-16.000000 0.000000,0.000000 0.000000,0.000000-16.000000,0.000000 0.000000,-16.000000 0.000000,0.000000 0.000000,0.000000 0.000000,0.000000 0.000000,-16.000000 16.000000,-1.000000 0.000000,17.000000-16.000000,0.000000 0.000000,-16.000000 0.000000,0.000000 0.000000,0.000000 0.000000,0.000000 0.000000,-32.000000 16.000000,0.000000 0.000000,16.000000-16.000000,0.000000 0.000000,16.000000 0.000000,0.000000 0.000000,0.000000 0.000000,0.000000 0.000000,16.000000 0.000000,0.000000 0.000000,0.000000 0.000000,0.000000 0.000000,16.000000 0.000000,-1.000000 0.000000,17.000000 0.000000,0.000000 0.000000,0.000000 0.000000,0.000000 0.000000,0.000000 0.000000,0.000000 0.000000,16.000000 0.000000,0.000000 0.000000,0.000000 0.000000,0.000000 0.000000,-16.000000 0.000000,0.000000 0.000000,16.000000 0.000000</inkml:trace>
</inkml:ink>
</file>

<file path=ppt/ink/ink93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46:11"/>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27185.000000 41973.000000,'32.000000'0.000000,"-32.000000"-16.000000,0.000000 0.000000,16.000000 16.000000,0.000000 0.000000,-16.000000-16.000000,0.000000 0.000000,16.000000 16.000000,0.000000 0.000000,0.000000 0.000000,0.000000 0.000000,0.000000 0.000000,0.000000 0.000000,0.000000 0.000000,0.000000 0.000000,16.000000 0.000000,0.000000 0.000000,0.000000 0.000000,0.000000 0.000000,16.000000-16.000000,0.000000 0.000000,0.000000 16.000000,0.000000 0.000000,16.000000 0.000000,0.000000 0.000000,0.000000-16.000000,0.000000 0.000000,0.000000 16.000000,0.000000 0.000000,0.000000 0.000000,1.000000 0.000000,-1.000000-16.000000,0.000000 0.000000,16.000000 16.000000,0.000000 0.000000,0.000000-16.000000,0.000000 0.000000,32.000000 16.000000,0.000000 0.000000,0.000000 0.000000,0.000000 0.000000,0.000000-16.000000,0.000000 0.000000,16.000000 16.000000,0.000000 0.000000,-16.000000 0.000000,1.000000 0.000000,31.000000 0.000000,0.000000 0.000000,-16.000000 0.000000,0.000000 0.000000,0.000000 0.000000,0.000000 0.000000,0.000000 0.000000,0.000000 0.000000,-32.000000 0.000000,0.000000 0.000000,16.000000 0.000000,0.000000 0.000000,17.000000 0.000000,-1.000000 0.000000,-16.000000 0.000000,0.000000 0.000000,-16.000000 16.000000,0.000000 0.000000,16.000000-16.000000,0.000000 0.000000,-32.000000 0.000000,0.000000 0.000000,16.000000 0.000000,0.000000 0.000000,0.000000 0.000000,0.000000 0.000000,16.000000 0.000000,1.000000 0.000000,-17.000000 0.000000,0.000000 0.000000,16.000000 0.000000,0.000000 0.000000,-32.000000 0.000000,0.000000 0.000000,16.000000 0.000000,0.000000 0.000000,-16.000000 0.000000,0.000000 0.000000,0.000000 0.000000,0.000000 0.000000,0.000000 0.000000,0.000000 0.000000,0.000000 0.000000,0.000000 0.000000,0.000000-16.000000,1.000000 0.000000,-17.000000 16.000000,0.000000 0.000000,16.000000 0.000000,0.000000 0.000000,-16.000000-16.000000,0.000000 0.000000,0.000000 16.000000,0.000000 0.000000,16.000000 0.000000,0.000000 0.000000,0.000000 0.000000,0.000000 0.000000,0.000000 0.000000,0.000000 0.000000,0.000000-16.000000,0.000000 0.000000,0.000000 16.000000,0.000000 0.000000,-16.000000-16.000000,0.000000 0.000000,17.000000 16.000000,-1.000000 0.000000,-16.000000 0.000000,0.000000 0.000000,0.000000 0.000000,0.000000 0.000000,16.000000 0.000000,0.000000 0.000000,0.000000 0.000000,0.000000 0.000000,16.000000 0.000000,0.000000 0.000000,0.000000 0.000000,0.000000 0.000000,-16.000000 0.000000,0.000000 0.000000,0.000000 0.000000,0.000000 0.000000,0.000000 0.000000,1.000000 0.000000,-17.000000 0.000000,0.000000 0.000000,0.000000 0.000000,0.000000 0.000000,16.000000 0.000000,0.000000 0.000000,-16.000000 0.000000,0.000000 0.000000,16.000000 0.000000,0.000000 0.000000,0.000000 0.000000,0.000000 0.000000,-16.000000 0.000000,0.000000 0.000000,0.000000 0.000000,0.000000 0.000000,0.000000 0.000000,0.000000 0.000000,-16.000000 0.000000,0.000000 0.000000,16.000000 0.000000,0.000000 0.000000,0.000000 0.000000,1.000000 0.000000,15.000000 0.000000,0.000000 0.000000,0.000000 0.000000,0.000000 0.000000,16.000000 0.000000,0.000000 0.000000,-16.000000 0.000000,0.000000 0.000000,-16.000000 0.000000,0.000000 0.000000,16.000000 0.000000,0.000000 0.000000,-32.000000 0.000000,0.000000 0.000000,16.000000 16.000000,0.000000 0.000000,-16.000000-16.000000,0.000000 0.000000,16.000000 0.000000,0.000000 0.000000,-16.000000 0.000000,0.000000 0.000000,17.000000 0.000000,-1.000000 0.000000,0.000000 0.000000,0.000000 0.000000,0.000000 0.000000,0.000000 0.000000,0.000000 0.000000,0.000000 0.000000,-32.000000 0.000000,0.000000 0.000000,16.000000 0.000000,0.000000 0.000000,0.000000 0.000000,0.000000 0.000000,-16.000000 0.000000,0.000000 0.000000,16.000000 16.000000,0.000000 0.000000,-16.000000-16.000000,0.000000 0.000000,16.000000 0.000000,0.000000 0.000000,-16.000000 0.000000,0.000000 0.000000,16.000000 0.000000,0.000000 0.000000,0.000000 0.000000,0.000000 0.000000,-16.000000 0.000000,0.000000 0.000000,16.000000 16.000000,0.000000 0.000000,-16.000000-16.000000,0.000000 0.000000,1.000000 0.000000,-1.000000 0.000000,0.000000 0.000000,0.000000 0.000000,-16.000000 0.000000,0.000000 0.000000,16.000000 0.000000,0.000000 0.000000,0.000000 0.000000,0.000000 0.000000,-16.000000 0.000000,0.000000 0.000000,0.000000 0.000000,0.000000 0.000000,16.000000 0.000000,0.000000 0.000000,-16.000000 16.000000,0.000000 0.000000,0.000000-16.000000,0.000000 0.000000,0.000000 0.000000,0.000000 0.000000,0.000000 0.000000,0.000000 0.000000,0.000000 0.000000,0.000000 0.000000,0.000000 0.000000,0.000000 0.000000,0.000000 16.000000,0.000000 0.000000,0.000000-16.000000,0.000000 0.000000,0.000000 0.000000,0.000000 0.000000,0.000000 0.000000,0.000000 0.000000,0.000000 0.000000,0.000000 0.000000,0.000000 0.000000,0.000000 0.000000,0.000000 0.000000,0.000000 0.000000,0.000000 0.000000,0.000000 0.000000,-48.000000 0.000000,0.000000 0.000000,16.000000-16.000000,0.000000 0.000000,-32.000000 0.000000</inkml:trace>
</inkml:ink>
</file>

<file path=ppt/ink/ink93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46:25"/>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73615.000000 33648.000000,'32.000000'0.000000,"-16.000000"0.000000,0.000000 0.000000,16.000000 0.000000,0.000000 0.000000,0.000000 0.000000,0.000000 0.000000,16.000000 0.000000,0.000000 0.000000,-16.000000 0.000000,0.000000 0.000000,0.000000 0.000000,0.000000 0.000000,0.000000 0.000000,0.000000 0.000000,0.000000 0.000000,0.000000 0.000000,0.000000 0.000000,0.000000 0.000000,0.000000 0.000000,0.000000 0.000000,0.000000 0.000000,0.000000 0.000000,-16.000000-16.000000,0.000000 0.000000,16.000000 16.000000,0.000000 0.000000,-16.000000 0.000000,0.000000 0.000000,0.000000 0.000000,0.000000 0.000000,-16.000000-16.000000,0.000000 0.000000,16.000000 16.000000,0.000000 0.000000,-32.000000 0.000000,0.000000 0.000000,-16.000000 16.000000,0.000000 0.000000,16.000000-16.000000,0.000000 0.000000,-16.000000 0.000000,0.000000 0.000000,0.000000 0.000000,0.000000 0.000000,0.000000 16.000000,0.000000 0.000000,-16.000000-16.000000,0.000000 0.000000,0.000000 0.000000,0.000000 0.000000,0.000000 0.000000,0.000000 0.000000,0.000000 16.000000,0.000000 0.000000,-16.000000-16.000000,0.000000 0.000000,16.000000 0.000000,0.000000 0.000000,-1.000000 16.000000,1.000000 0.000000,16.000000-16.000000,0.000000 0.000000,0.000000 0.000000,0.000000 0.000000,16.000000 0.000000,0.000000 0.000000,0.000000 0.000000,0.000000 0.000000,0.000000 0.000000,0.000000 0.000000,0.000000 16.000000</inkml:trace>
</inkml:ink>
</file>

<file path=ppt/ink/ink93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46:26"/>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68683.000000 33520.000000,'32.000000'0.000000,"-16.000000"0.000000,0.000000 0.000000,16.000000 0.000000,0.000000 0.000000,-16.000000 16.000000,0.000000 0.000000,0.000000-16.000000,0.000000 0.000000,17.000000 0.000000,-1.000000 0.000000,0.000000 0.000000,0.000000 0.000000,-16.000000 0.000000,0.000000 0.000000,16.000000 0.000000,0.000000 0.000000,0.000000 0.000000,0.000000 0.000000,0.000000 0.000000,0.000000 0.000000,16.000000 0.000000,0.000000 0.000000,0.000000 0.000000,0.000000 0.000000,0.000000 0.000000,0.000000 0.000000,0.000000 0.000000,0.000000 0.000000,16.000000 0.000000,0.000000 0.000000,-16.000000 0.000000,0.000000 0.000000,0.000000 0.000000,0.000000 0.000000,0.000000 0.000000,0.000000 0.000000,0.000000 0.000000,0.000000 0.000000,-16.000000 0.000000,0.000000 0.000000,0.000000 0.000000,0.000000 0.000000,0.000000 0.000000,0.000000 0.000000,-16.000000 0.000000,0.000000 0.000000,0.000000 0.000000,0.000000 0.000000,-32.000000 0.000000,0.000000 0.000000,-16.000000 0.000000,0.000000 0.000000,16.000000 0.000000,0.000000 0.000000,-32.000000 0.000000,0.000000 0.000000,16.000000 0.000000,0.000000 0.000000,-16.000000 0.000000,0.000000 0.000000,0.000000 0.000000,0.000000 0.000000,0.000000 0.000000,0.000000 0.000000,0.000000 0.000000,0.000000 0.000000,-16.000000 0.000000,0.000000 0.000000,0.000000 0.000000,0.000000 0.000000,0.000000 0.000000,0.000000 0.000000,-16.000000 0.000000,0.000000 0.000000,32.000000 0.000000,0.000000 0.000000,0.000000 0.000000,0.000000 0.000000,0.000000 0.000000,-1.000000 0.000000,17.000000 0.000000,0.000000 0.000000,16.000000 0.000000,0.000000 0.000000,0.000000 0.000000,0.000000 0.000000,0.000000 16.000000,0.000000 0.000000,16.000000 0.000000</inkml:trace>
</inkml:ink>
</file>

<file path=ppt/ink/ink93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46:28"/>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68427.000000 29133.000000,'32.000000'0.000000,"-16.000000"0.000000,0.000000 0.000000,0.000000 0.000000,0.000000 0.000000,16.000000 0.000000,0.000000 0.000000,-16.000000 16.000000,0.000000 0.000000,0.000000-16.000000,0.000000 0.000000,16.000000 0.000000,0.000000 0.000000,0.000000 0.000000,0.000000 0.000000,-16.000000 0.000000,0.000000 0.000000,16.000000 0.000000,0.000000 0.000000,1.000000 0.000000,-1.000000 0.000000,-16.000000 0.000000,0.000000 0.000000,16.000000 0.000000,0.000000 0.000000,-16.000000 0.000000,0.000000 0.000000,16.000000 0.000000,0.000000 0.000000,-16.000000 0.000000,0.000000 0.000000,0.000000 0.000000,0.000000 0.000000,0.000000-16.000000,0.000000 0.000000,0.000000 16.000000,0.000000 0.000000,-48.000000 0.000000,0.000000 0.000000,0.000000 0.000000,0.000000 0.000000,0.000000 0.000000,0.000000 0.000000,0.000000 0.000000,0.000000 0.000000,-16.000000 0.000000,0.000000 0.000000,15.000000 0.000000,1.000000 0.000000,-16.000000 0.000000,0.000000 0.000000,16.000000 0.000000,0.000000 0.000000,-16.000000 0.000000,0.000000 0.000000,16.000000 0.000000,0.000000 0.000000,0.000000 0.000000,0.000000 0.000000,0.000000 16.000000,0.000000 0.000000,0.000000 0.000000,0.000000 0.000000,16.000000 0.000000,0.000000 0.000000,0.000000-16.000000</inkml:trace>
</inkml:ink>
</file>

<file path=ppt/ink/ink93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46:35"/>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28743.000000 3829.000000,'40.000000'0.000000,"-20.000000"0.000000,0.000000 0.000000,0.000000 0.000000,0.000000 0.000000,20.000000 0.000000,0.000000 0.000000,0.000000 0.000000,0.000000 0.000000,21.000000 0.000000,-1.000000 0.000000,-20.000000 0.000000,0.000000 0.000000,20.000000 0.000000,0.000000 0.000000,20.000000 0.000000,0.000000 0.000000,1.000000 0.000000,-1.000000 0.000000,0.000000 0.000000,0.000000 0.000000,-20.000000 0.000000,0.000000 0.000000,41.000000 0.000000,-1.000000 0.000000,-20.000000 0.000000,0.000000 0.000000,0.000000 0.000000,1.000000 0.000000,-1.000000 0.000000,0.000000 0.000000,20.000000 0.000000,0.000000 0.000000,1.000000 0.000000,-1.000000 0.000000,0.000000 0.000000,0.000000 0.000000,0.000000 0.000000,1.000000 0.000000,-1.000000 0.000000,0.000000 0.000000,-20.000000 0.000000,0.000000 0.000000,21.000000 0.000000,-1.000000 0.000000,20.000000 0.000000,0.000000 0.000000,-19.000000 0.000000,-1.000000 0.000000,40.000000 20.000000,1.000000 0.000000,-21.000000-20.000000,0.000000 0.000000,-20.000000 0.000000,0.000000 0.000000,1.000000 0.000000,-1.000000 0.000000,0.000000 0.000000,0.000000 0.000000,-19.000000 0.000000,-1.000000 0.000000,0.000000 0.000000,0.000000 0.000000,20.000000 0.000000,1.000000 0.000000,-21.000000 0.000000,0.000000 0.000000,20.000000 0.000000,0.000000 0.000000,1.000000 0.000000,-1.000000 0.000000,-20.000000 0.000000,0.000000 0.000000,0.000000 0.000000,0.000000 0.000000,1.000000 0.000000,-1.000000 0.000000,-20.000000 0.000000,0.000000 0.000000,-20.000000 0.000000,0.000000 0.000000,20.000000 0.000000,1.000000 0.000000,-21.000000 0.000000,0.000000 0.000000,-20.000000 0.000000,0.000000 0.000000,0.000000 0.000000,0.000000 0.000000,0.000000 0.000000,0.000000 0.000000,0.000000 0.000000,0.000000 0.000000,-40.000000 0.000000,0.000000 0.000000,0.000000 0.000000,0.000000 0.000000,-20.000000 0.000000,0.000000 0.000000,0.000000 0.000000,0.000000 0.000000,19.000000 0.000000,1.000000 0.000000,-40.000000 0.000000,0.000000 0.000000,20.000000 0.000000,0.000000 0.000000,-20.000000 0.000000,0.000000 0.000000,-20.000000 0.000000,-1.000000 0.000000,1.000000 0.000000,0.000000 0.000000,-40.000000 0.000000,-1.000000 0.000000,-59.000000 0.000000,0.000000 0.000000,-21.000000 0.000000,1.000000 0.000000,-1.000000 0.000000,1.000000 0.000000,-21.000000 0.000000,1.000000 0.000000,20.000000 0.000000,-1.000000 0.000000,-19.000000 20.000000,-1.000000 0.000000,21.000000-20.000000,-1.000000 0.000000,41.000000 0.000000,0.000000 0.000000,19.000000 0.000000,1.000000 0.000000,-20.000000 0.000000,-1.000000 0.000000,21.000000 0.000000,0.000000 0.000000,-1.000000 0.000000,1.000000 0.000000,20.000000 20.000000,-1.000000 0.000000,41.000000-20.000000,0.000000 0.000000,-20.000000 0.000000,0.000000 0.000000,19.000000 0.000000,1.000000 0.000000,20.000000 0.000000,0.000000 0.000000,0.000000 0.000000,0.000000 0.000000,0.000000 0.000000,-1.000000 0.000000,21.000000 0.000000,0.000000 0.000000,0.000000 0.000000,0.000000 0.000000,20.000000 0.000000,0.000000 0.000000,20.000000 20.000000</inkml:trace>
</inkml:ink>
</file>

<file path=ppt/ink/ink9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56:13"/>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30140.000000 20710.000000,'-21.000000'0.000000,"11.000000"0.000000,1.000000 0.000000,9.000000 10.000000,0.000000-1.000000,-10.000000-9.000000,0.000000 0.000000,20.000000 0.000000,0.000000 0.000000,-1.000000 0.000000,1.000000 0.000000,1.000000 0.000000,-1.000000 0.000000,19.000000 0.000000,2.000000 0.000000,-12.000000 0.000000,2.000000 0.000000,8.000000 0.000000,2.000000 0.000000,-1.000000 0.000000,-1.000000 0.000000,12.000000 0.000000,-1.000000 0.000000,-11.000000 0.000000,2.000000 0.000000,9.000000 0.000000,0.000000 0.000000,-1.000000 0.000000,1.000000 0.000000,-10.000000-9.000000,0.000000-1.000000,1.000000 10.000000,-1.000000 0.000000,0.000000 0.000000,0.000000 0.000000,-1.000000 0.000000,2.000000 0.000000,-1.000000 0.000000,-1.000000 0.000000,-8.000000 0.000000,-1.000000 0.000000,-11.000000 0.000000</inkml:trace>
</inkml:ink>
</file>

<file path=ppt/ink/ink94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46:50"/>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69750.000000 4100.000000,'-50.000000'0.000000,"25.000000"0.000000,0.000000 0.000000,25.000000-25.000000,0.000000 0.000000,-25.000000 25.000000,0.000000 0.000000,0.000000 0.000000,0.000000 0.000000,0.000000 0.000000,0.000000 0.000000,0.000000 0.000000,0.000000 0.000000,0.000000 0.000000,0.000000 0.000000,0.000000-25.000000,0.000000 0.000000,-25.000000 25.000000,0.000000 0.000000,0.000000 0.000000,0.000000 0.000000,-25.000000 0.000000,0.000000 0.000000,0.000000 0.000000,0.000000 0.000000,0.000000 0.000000,0.000000 0.000000,-25.000000 0.000000,0.000000 0.000000,0.000000 0.000000,0.000000 0.000000,25.000000-25.000000,0.000000 0.000000,-50.000000 25.000000,0.000000 0.000000,50.000000 0.000000,0.000000 0.000000,-25.000000 0.000000,0.000000 0.000000,0.000000-25.000000,0.000000 0.000000,25.000000 25.000000,0.000000 0.000000,25.000000 0.000000,0.000000 0.000000,-25.000000 0.000000,0.000000 0.000000,25.000000 0.000000,0.000000 0.000000,0.000000 0.000000,0.000000 0.000000,-25.000000 0.000000,0.000000 0.000000,0.000000 0.000000,0.000000 0.000000,0.000000 0.000000,0.000000 0.000000,0.000000 0.000000,0.000000 0.000000,0.000000 0.000000,0.000000 0.000000,0.000000 0.000000,0.000000 0.000000,-25.000000 0.000000,0.000000 0.000000,25.000000 0.000000,0.000000 0.000000,0.000000 0.000000,0.000000 0.000000,0.000000-25.000000,0.000000 0.000000,25.000000 25.000000,0.000000 0.000000,0.000000 0.000000,0.000000 0.000000,0.000000 0.000000,0.000000 0.000000,0.000000 0.000000,0.000000 0.000000,0.000000-25.000000,0.000000 0.000000,0.000000 25.000000,0.000000 0.000000,0.000000 0.000000,0.000000 0.000000,0.000000 0.000000,0.000000 0.000000,25.000000 0.000000,0.000000 0.000000,-25.000000 0.000000,0.000000 0.000000,0.000000 0.000000,0.000000 0.000000,0.000000 0.000000,0.000000 0.000000,0.000000 0.000000,0.000000 0.000000,0.000000 0.000000,0.000000 0.000000,0.000000 0.000000,0.000000 0.000000,-25.000000 0.000000,0.000000 0.000000,0.000000 0.000000,0.000000 0.000000,0.000000 0.000000,0.000000 0.000000,0.000000 0.000000,0.000000 0.000000,0.000000 0.000000,0.000000 0.000000,0.000000 0.000000,0.000000 0.000000,50.000000 0.000000,0.000000 0.000000,-25.000000 0.000000,0.000000 0.000000,25.000000 0.000000,0.000000 0.000000,0.000000 0.000000,0.000000 0.000000,25.000000-25.000000,0.000000 0.000000,-25.000000 25.000000,0.000000 0.000000,25.000000 50.000000,0.000000 0.000000,25.000000-25.000000</inkml:trace>
</inkml:ink>
</file>

<file path=ppt/ink/ink94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46:52"/>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44850.000000 3800.000000,'50.000000'0.000000,"-25.000000"0.000000,0.000000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0.000000,0.000000-25.000000,0.000000 0.000000,25.000000 25.000000,0.000000 0.000000,0.000000 0.000000,0.000000 0.000000,0.000000 0.000000,0.000000 0.000000,0.000000 0.000000,0.000000 0.000000,0.000000-25.000000,0.000000 0.000000,0.000000 25.000000,0.000000 0.000000,25.000000 0.000000,0.000000 0.000000,-25.000000 0.000000,0.000000 0.000000,0.000000 0.000000,0.000000 0.000000,25.000000 0.000000,0.000000 0.000000,-25.000000 0.000000,0.000000 0.000000,0.000000 0.000000,0.000000 0.000000,0.000000 0.000000,0.000000 0.000000,25.000000 0.000000,0.000000 0.000000,-25.000000 0.000000,0.000000 0.000000,25.000000 0.000000,0.000000 0.000000,-25.000000 0.000000,0.000000 0.000000,0.000000 0.000000,0.000000 0.000000,25.000000 0.000000,0.000000 0.000000,-25.000000 0.000000,0.000000 0.000000,0.000000 0.000000,0.000000 0.000000,25.000000 0.000000,0.000000 0.000000,-25.000000 0.000000,0.000000 0.000000,0.000000 0.000000,0.000000 0.000000,25.000000 0.000000,0.000000 0.000000,-25.000000 0.000000,0.000000 0.000000,25.000000 0.000000,0.000000 0.000000,0.000000 0.000000,0.000000 0.000000,-25.000000 0.000000,0.000000 0.000000,50.000000 0.000000,0.000000 0.000000,-25.000000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0.000000,0.000000 0.000000,25.000000 0.000000,0.000000 0.000000,0.000000 0.000000,0.000000 0.000000,0.000000 0.000000,0.000000 0.000000,0.000000 0.000000,0.000000 0.000000,0.000000 0.000000,0.000000 0.000000,0.000000 0.000000,0.000000 0.000000,-25.000000 25.000000,0.000000 0.000000,25.000000-25.000000,0.000000 0.000000,-25.000000 0.000000,0.000000 0.000000,0.000000 0.000000,0.000000 0.000000,25.000000 25.000000,0.000000 0.000000,-25.000000-25.000000,0.000000 0.000000,-25.000000 0.000000,0.000000 0.000000,0.000000 0.000000,0.000000 0.000000,0.000000 0.000000,0.000000 0.000000,0.000000 0.000000,0.000000 0.000000,-25.000000 25.000000,0.000000 0.000000,0.000000-25.000000,0.000000 0.000000,0.000000 0.000000,0.000000 0.000000,25.000000 25.000000,0.000000 0.000000,-25.000000-25.000000,0.000000 0.000000,0.000000 25.000000,0.000000 0.000000,25.000000-25.000000,0.000000 0.000000,-25.000000 25.000000,0.000000 0.000000,0.000000 0.000000,0.000000 0.000000,-25.000000 0.000000,0.000000 0.000000,0.000000 0.000000,0.000000 0.000000,-25.000000 0.000000</inkml:trace>
</inkml:ink>
</file>

<file path=ppt/ink/ink94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46:53"/>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46550.000000 5550.000000,'100.000000'0.000000,"-75.000000"0.000000,0.000000 0.000000,50.000000 0.000000,0.000000 0.000000,0.000000 0.000000,0.000000 0.000000,0.000000 0.000000,0.000000 0.000000,50.000000 0.000000,0.000000 0.000000,0.000000-25.000000,0.000000 0.000000,25.000000 25.000000,0.000000 0.000000,25.000000-25.000000,0.000000 0.000000,0.000000 25.000000,0.000000 0.000000,0.000000 0.000000,0.000000 0.000000,50.000000 0.000000,0.000000 0.000000,-50.000000 0.000000,0.000000 0.000000,-25.000000 0.000000,0.000000 0.000000,25.000000 0.000000,0.000000 0.000000,-25.000000 0.000000,0.000000 0.000000,0.000000 0.000000,0.000000 0.000000,0.000000 0.000000,0.000000 0.000000,-25.000000-25.000000,0.000000 0.000000,-25.000000 25.000000,0.000000 0.000000,0.000000 0.000000,0.000000 0.000000,-50.000000-25.000000,0.000000 0.000000,0.000000 25.000000,0.000000 0.000000,-25.000000 0.000000,0.000000 0.000000,0.000000-25.000000,0.000000 0.000000,0.000000 25.000000,0.000000 0.000000,-25.000000-25.000000,0.000000 0.000000,0.000000 0.000000,0.000000 0.000000,-25.000000 25.000000,0.000000 0.000000,0.000000 0.000000,0.000000 0.000000,0.000000 0.000000,0.000000 0.000000,-25.000000 25.000000,0.000000 0.000000,0.000000 0.000000,0.000000 0.000000,25.000000-25.000000,0.000000 0.000000,-25.000000 25.000000</inkml:trace>
</inkml:ink>
</file>

<file path=ppt/ink/ink94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47:02"/>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29984.000000 8581.000000,'27.000000'0.000000,"-13.000000"0.000000,-1.000000 0.000000,0.000000 0.000000,1.000000 0.000000,13.000000 0.000000,0.000000 0.000000,0.000000 0.000000,0.000000 0.000000,13.000000 0.000000,0.000000 0.000000,1.000000 0.000000,-1.000000 0.000000,0.000000 0.000000,1.000000 0.000000,13.000000 0.000000,0.000000 0.000000,-1.000000 0.000000,1.000000 0.000000,13.000000 0.000000,1.000000 0.000000,-14.000000-13.000000,-1.000000 0.000000,1.000000 13.000000,0.000000 0.000000,0.000000 0.000000,0.000000 0.000000,0.000000 0.000000,-1.000000 0.000000,-12.000000 0.000000,-1.000000 0.000000,1.000000-14.000000,-1.000000 1.000000,14.000000 13.000000,0.000000 0.000000,-14.000000 0.000000,0.000000 0.000000,14.000000 0.000000,0.000000 0.000000,0.000000 0.000000,0.000000 0.000000,-1.000000 0.000000,1.000000 0.000000,0.000000 0.000000,0.000000 0.000000,0.000000 0.000000,0.000000 0.000000,-1.000000 0.000000,1.000000 0.000000,-13.000000 0.000000,-1.000000 0.000000,0.000000 0.000000,1.000000 0.000000,-14.000000 0.000000,0.000000 0.000000,13.000000-14.000000,0.000000 1.000000,1.000000 13.000000,-1.000000 0.000000,1.000000 0.000000,-1.000000 0.000000,14.000000 0.000000,0.000000 0.000000,-1.000000 0.000000,1.000000 0.000000,-13.000000 0.000000,-1.000000 0.000000,27.000000 0.000000,1.000000 0.000000,-15.000000 0.000000,1.000000 0.000000,0.000000 0.000000,0.000000 0.000000,0.000000 0.000000,0.000000 0.000000,-14.000000 0.000000,0.000000 0.000000,1.000000 0.000000,-1.000000 0.000000,0.000000 0.000000,1.000000 0.000000,-14.000000 0.000000,0.000000 0.000000,13.000000 0.000000,0.000000 0.000000,1.000000 0.000000,-1.000000 0.000000,0.000000 0.000000,1.000000 0.000000,-1.000000 0.000000,1.000000 0.000000,26.000000 0.000000,0.000000 0.000000,-13.000000 0.000000,0.000000 0.000000,13.000000 0.000000,0.000000 0.000000,-13.000000 0.000000,0.000000 0.000000,0.000000 0.000000,0.000000 0.000000,0.000000 0.000000,-1.000000 0.000000,-12.000000 0.000000,-1.000000 0.000000,14.000000 0.000000,0.000000 0.000000,-14.000000 0.000000,1.000000 0.000000,12.000000 0.000000,1.000000 0.000000,0.000000 0.000000,0.000000 0.000000,13.000000 13.000000,1.000000 1.000000,-1.000000-14.000000,0.000000 0.000000,0.000000 0.000000,1.000000 0.000000,-14.000000 0.000000,-1.000000 0.000000,1.000000 0.000000,0.000000 0.000000,0.000000 0.000000,0.000000 0.000000,-14.000000 0.000000,0.000000 0.000000,-13.000000 0.000000,0.000000 0.000000,0.000000 0.000000,0.000000 0.000000,0.000000 0.000000,0.000000 0.000000,0.000000 0.000000,0.000000 0.000000,-14.000000 0.000000,1.000000 0.000000,13.000000 0.000000,0.000000 0.000000,-1.000000 0.000000,1.000000 0.000000,0.000000 0.000000,0.000000 0.000000,-13.000000 0.000000,-1.000000 0.000000,14.000000 0.000000,0.000000 0.000000,-14.000000 0.000000,1.000000 0.000000,-1.000000 0.000000,1.000000 0.000000,-1.000000 13.000000,1.000000 1.000000,-14.000000-1.000000,0.000000 0.000000,-14.000000 1.000000</inkml:trace>
</inkml:ink>
</file>

<file path=ppt/ink/ink94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47:04"/>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24978.000000 10062.000000,'-27.000000'0.000000,"13.000000"0.000000,1.000000 0.000000,26.000000 0.000000,1.000000 0.000000,-1.000000 0.000000,1.000000 0.000000,-1.000000 0.000000,1.000000 0.000000,13.000000 0.000000,0.000000 0.000000,-1.000000 0.000000,1.000000 0.000000,0.000000 0.000000,0.000000 0.000000,14.000000 0.000000,-1.000000 0.000000,0.000000 0.000000,1.000000 0.000000,-1.000000 0.000000,0.000000 0.000000,14.000000 0.000000,0.000000 0.000000,0.000000 0.000000,0.000000 0.000000,0.000000 0.000000,-1.000000 0.000000,-12.000000 0.000000,-1.000000 0.000000,14.000000 0.000000,0.000000 0.000000,0.000000 0.000000,0.000000 0.000000,-1.000000 0.000000,1.000000 0.000000,-13.000000 0.000000,-1.000000 0.000000,14.000000 0.000000,0.000000 0.000000,-14.000000 0.000000,0.000000 0.000000,1.000000 13.000000,-1.000000 1.000000,0.000000-14.000000,1.000000 0.000000,-1.000000 0.000000,1.000000 0.000000,-15.000000 0.000000,1.000000 0.000000,14.000000 0.000000,-1.000000 0.000000,-13.000000 0.000000,0.000000 0.000000,13.000000 0.000000,1.000000 0.000000,13.000000-14.000000,-1.000000 1.000000,-12.000000 13.000000,-1.000000 0.000000,1.000000-14.000000,-1.000000 1.000000,14.000000 13.000000,0.000000 0.000000,-14.000000 0.000000,0.000000 0.000000,14.000000-14.000000,0.000000 1.000000,13.000000 13.000000,1.000000 0.000000,-15.000000 0.000000,1.000000 0.000000,0.000000-13.000000,0.000000-1.000000,0.000000 14.000000,0.000000 0.000000,-1.000000 0.000000,1.000000 0.000000,-13.000000 0.000000,-1.000000 0.000000,14.000000-13.000000,0.000000-1.000000,-1.000000 14.000000,1.000000 0.000000,-13.000000 0.000000,-1.000000 0.000000,14.000000 0.000000,0.000000 0.000000,-14.000000 0.000000,0.000000 0.000000,1.000000 0.000000,-1.000000 0.000000,14.000000 0.000000,0.000000 0.000000,-14.000000 0.000000,1.000000 0.000000,-1.000000 0.000000,0.000000 0.000000,1.000000 0.000000,-1.000000 0.000000,-13.000000 0.000000,0.000000 0.000000,13.000000 0.000000,1.000000 0.000000,-1.000000 0.000000,0.000000 0.000000,1.000000 0.000000,-1.000000 0.000000,-13.000000 0.000000,0.000000 0.000000,13.000000 14.000000,1.000000-1.000000,-1.000000-13.000000,1.000000 0.000000,-1.000000 0.000000,0.000000 0.000000,-13.000000 0.000000,0.000000 0.000000,13.000000 0.000000,1.000000 0.000000,-1.000000 0.000000,1.000000 0.000000,12.000000 0.000000,1.000000 0.000000,-13.000000 0.000000,-1.000000 0.000000,14.000000 0.000000,0.000000 0.000000,0.000000 0.000000,-1.000000 0.000000,1.000000-13.000000,0.000000-1.000000,13.000000 14.000000,1.000000 0.000000,-1.000000 0.000000,0.000000 0.000000,0.000000 0.000000,1.000000 0.000000,-1.000000 0.000000,0.000000 0.000000,-13.000000 14.000000,0.000000-1.000000,0.000000-13.000000,0.000000 0.000000,13.000000 0.000000,0.000000 0.000000,-26.000000 14.000000,-1.000000-1.000000,0.000000-13.000000,1.000000 0.000000,13.000000 0.000000,-1.000000 0.000000,-12.000000 0.000000,-1.000000 0.000000,1.000000 0.000000,-1.000000 0.000000,14.000000 0.000000,0.000000 0.000000,-14.000000 0.000000,0.000000 0.000000,28.000000 0.000000,-1.000000 0.000000,0.000000 0.000000,0.000000 0.000000,-13.000000 0.000000,0.000000 0.000000,13.000000 0.000000,1.000000 0.000000,-1.000000 0.000000,0.000000 0.000000,-13.000000 0.000000,0.000000 0.000000,13.000000 0.000000,1.000000 0.000000,-1.000000 0.000000,0.000000 0.000000,14.000000 0.000000,0.000000 0.000000,-1.000000 0.000000,1.000000 0.000000,0.000000 0.000000,0.000000 0.000000,-1.000000 0.000000,1.000000 0.000000,-14.000000 0.000000,1.000000 0.000000,-1.000000 0.000000,0.000000 0.000000,1.000000 0.000000,-1.000000 0.000000,-13.000000 0.000000,0.000000 0.000000,13.000000 0.000000,0.000000 0.000000,0.000000 13.000000,1.000000 1.000000,-1.000000-14.000000,0.000000 0.000000,1.000000 0.000000,-1.000000 0.000000,-13.000000 0.000000,0.000000 0.000000,-14.000000 0.000000,0.000000 0.000000,14.000000 13.000000,0.000000 1.000000,0.000000-14.000000,0.000000 0.000000,-14.000000 0.000000,0.000000 0.000000,14.000000 0.000000,0.000000 0.000000,-14.000000 0.000000,1.000000 0.000000,13.000000 0.000000,-1.000000 0.000000,1.000000 0.000000,0.000000 0.000000,0.000000 0.000000,0.000000 0.000000,0.000000 0.000000,-1.000000 0.000000,1.000000 0.000000,0.000000 0.000000,0.000000 13.000000,0.000000 1.000000,0.000000-14.000000,-1.000000 0.000000,15.000000 13.000000,-1.000000 1.000000,-27.000000-14.000000,1.000000 0.000000,13.000000 0.000000,-1.000000 0.000000,15.000000 0.000000,-1.000000 0.000000,-13.000000 13.000000,0.000000 1.000000,-1.000000-14.000000,1.000000 0.000000,14.000000 0.000000,-1.000000 0.000000,-13.000000 0.000000,0.000000 0.000000,-1.000000 0.000000,1.000000 0.000000,0.000000 0.000000,0.000000 0.000000,-14.000000 0.000000,1.000000 0.000000,12.000000 13.000000,1.000000 0.000000,0.000000-13.000000,0.000000 0.000000,0.000000 0.000000,0.000000 0.000000,-1.000000 0.000000,1.000000 0.000000,0.000000 0.000000,0.000000 0.000000,-14.000000 0.000000,1.000000 0.000000,-1.000000 0.000000,0.000000 0.000000,1.000000-13.000000,-1.000000 0.000000,1.000000 13.000000,-1.000000 0.000000,0.000000 0.000000,1.000000 0.000000,-14.000000-14.000000,0.000000 1.000000,13.000000 13.000000,0.000000 0.000000,-13.000000 0.000000,0.000000 0.000000,0.000000 0.000000,0.000000 0.000000,0.000000 0.000000,0.000000 0.000000,-14.000000 0.000000,1.000000 0.000000,-1.000000 0.000000,1.000000 0.000000,-41.000000 13.000000,0.000000 1.000000,0.000000-1.000000</inkml:trace>
</inkml:ink>
</file>

<file path=ppt/ink/ink94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47:06"/>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25005.000000 11811.000000,'27.000000'-27.000000,"-14.000000"27.000000,1.000000 0.000000,12.000000 0.000000,1.000000 0.000000,0.000000 0.000000,0.000000 0.000000,14.000000-13.000000,-1.000000 0.000000,0.000000 13.000000,1.000000 0.000000,13.000000-14.000000,-1.000000 1.000000,-12.000000 13.000000,-1.000000 0.000000,14.000000-14.000000,0.000000 1.000000,13.000000-1.000000,0.000000 1.000000,-13.000000 13.000000,0.000000 0.000000,0.000000-14.000000,0.000000 1.000000,13.000000-1.000000,0.000000 1.000000,-13.000000 0.000000,0.000000-1.000000,0.000000 1.000000,0.000000-1.000000,-1.000000 14.000000,1.000000 0.000000,-13.000000-13.000000,-1.000000-1.000000,0.000000 14.000000,1.000000 0.000000,-1.000000 0.000000,0.000000 0.000000,1.000000 0.000000,-1.000000 0.000000,-13.000000 0.000000,0.000000 0.000000,13.000000 0.000000,1.000000 0.000000,-1.000000 0.000000,1.000000 0.000000,-15.000000-13.000000,1.000000-1.000000,27.000000 14.000000,0.000000 0.000000,-14.000000 0.000000,1.000000 0.000000,13.000000 0.000000,-1.000000 0.000000,1.000000-13.000000,0.000000-1.000000,13.000000 14.000000,1.000000 0.000000,-14.000000-13.000000,-1.000000-1.000000,28.000000 14.000000,0.000000 0.000000,-14.000000-13.000000,0.000000 0.000000,1.000000 13.000000,-1.000000 0.000000,0.000000-14.000000,1.000000 1.000000,-1.000000 13.000000,0.000000 0.000000,14.000000 0.000000,0.000000 0.000000,-1.000000-14.000000,1.000000 1.000000,-14.000000 13.000000,1.000000 0.000000,13.000000 0.000000,-1.000000 0.000000,1.000000-14.000000,0.000000 1.000000,-14.000000 13.000000,0.000000 0.000000,1.000000-14.000000,-1.000000 1.000000,14.000000 13.000000,-1.000000 0.000000,-12.000000 0.000000,-1.000000 0.000000,0.000000 0.000000,1.000000 0.000000,12.000000 0.000000,1.000000 0.000000,-27.000000 0.000000,0.000000 0.000000,0.000000 0.000000,-1.000000 0.000000,1.000000 0.000000,0.000000 0.000000,-14.000000 0.000000,1.000000 0.000000,-1.000000 0.000000,1.000000 0.000000,-1.000000 13.000000,0.000000 1.000000,1.000000-14.000000,-1.000000 0.000000,0.000000 0.000000,1.000000 0.000000,26.000000 0.000000,0.000000 0.000000,-13.000000 0.000000,0.000000 0.000000,13.000000 0.000000,1.000000 0.000000,-1.000000 0.000000,0.000000 0.000000,-13.000000 0.000000,0.000000 0.000000,0.000000 0.000000,0.000000 0.000000,-1.000000 0.000000,1.000000 0.000000,0.000000 0.000000,0.000000 0.000000,0.000000 0.000000,0.000000 0.000000,-1.000000 0.000000,1.000000 0.000000,0.000000 0.000000,0.000000 0.000000,13.000000 0.000000,0.000000 0.000000,-13.000000 0.000000,0.000000 0.000000,0.000000 0.000000,0.000000 0.000000,0.000000 0.000000,-1.000000 0.000000,1.000000 0.000000,0.000000 0.000000,13.000000 13.000000,1.000000 1.000000,-14.000000-14.000000,-1.000000 0.000000,1.000000 0.000000,0.000000 0.000000,0.000000 0.000000,0.000000 0.000000,0.000000 0.000000,-1.000000 0.000000,1.000000 0.000000,0.000000 0.000000,-14.000000 0.000000,1.000000 0.000000,13.000000 0.000000,-1.000000 0.000000,-12.000000 13.000000,-1.000000 1.000000,1.000000-14.000000,-1.000000 0.000000,14.000000 0.000000,0.000000 0.000000,-1.000000 0.000000,1.000000 0.000000,0.000000 0.000000,0.000000 0.000000,13.000000 0.000000,1.000000 0.000000,12.000000 0.000000,1.000000 0.000000,0.000000 0.000000,0.000000 0.000000,-1.000000 0.000000,1.000000 0.000000,-14.000000 13.000000,1.000000 1.000000,-1.000000-14.000000,0.000000 0.000000,0.000000 0.000000,1.000000 0.000000,-1.000000 0.000000,0.000000 0.000000,1.000000 0.000000,-1.000000 0.000000,14.000000 0.000000,-1.000000 0.000000,1.000000 13.000000,0.000000 0.000000,-14.000000-13.000000,1.000000 0.000000,26.000000 0.000000,0.000000 0.000000,-27.000000 0.000000,1.000000 0.000000,-1.000000 14.000000,0.000000-1.000000,27.000000-13.000000,1.000000 0.000000,-15.000000 0.000000,1.000000 0.000000,0.000000 14.000000,-1.000000-1.000000,1.000000-13.000000,0.000000 0.000000,-27.000000 14.000000,0.000000-1.000000,-1.000000-13.000000,1.000000 0.000000,0.000000 0.000000,0.000000 0.000000,-14.000000 0.000000,1.000000 0.000000,-1.000000 14.000000,0.000000-1.000000,14.000000-13.000000,0.000000 0.000000,0.000000 0.000000,0.000000 0.000000,0.000000 0.000000,-1.000000 0.000000,15.000000 0.000000,-1.000000 0.000000,-13.000000 0.000000,0.000000 0.000000,-14.000000 0.000000,0.000000 0.000000,1.000000 0.000000,-1.000000 0.000000,-26.000000 0.000000,-1.000000 0.000000,14.000000 0.000000,0.000000 0.000000,-14.000000 0.000000,1.000000 0.000000,-54.000000 27.000000,-1.000000 0.000000,28.000000-27.000000,-1.000000 0.000000,-26.000000 13.000000</inkml:trace>
</inkml:ink>
</file>

<file path=ppt/ink/ink94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47:07"/>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25139.000000 13319.000000,'-27.000000'-27.000000,"27.000000"13.000000,0.000000 1.000000,14.000000 13.000000,-1.000000 0.000000,28.000000 0.000000,-1.000000 0.000000,0.000000 0.000000,1.000000 0.000000,13.000000 0.000000,-1.000000 0.000000,28.000000 0.000000,0.000000 0.000000,0.000000-14.000000,-1.000000 1.000000,15.000000-1.000000,-1.000000 1.000000,40.000000 0.000000,1.000000-1.000000,0.000000 1.000000,-1.000000-1.000000,14.000000 1.000000,0.000000-1.000000,14.000000 1.000000,-1.000000-1.000000,-26.000000 1.000000,-1.000000-1.000000,1.000000 14.000000,0.000000 0.000000,-14.000000 0.000000,0.000000 0.000000,-40.000000 0.000000,-1.000000 0.000000,-12.000000 14.000000,-1.000000-1.000000,0.000000-13.000000,0.000000 0.000000,1.000000 0.000000,-1.000000 0.000000,0.000000 0.000000,1.000000 0.000000,-1.000000 0.000000,0.000000 0.000000,-13.000000 0.000000,0.000000 0.000000,13.000000 0.000000,0.000000 0.000000,-13.000000-13.000000,0.000000-1.000000,-27.000000 14.000000,0.000000 0.000000,0.000000-13.000000,0.000000 0.000000,-14.000000 13.000000,1.000000 0.000000,-14.000000-14.000000,0.000000 1.000000,-14.000000 13.000000,1.000000 0.000000,-1.000000 13.000000</inkml:trace>
</inkml:ink>
</file>

<file path=ppt/ink/ink94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47:12"/>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41477.000000 8689.000000,'0.000000'-27.000000,"14.000000"27.000000,-1.000000 0.000000,-13.000000-13.000000,0.000000-1.000000,14.000000 14.000000,-1.000000 0.000000,1.000000-13.000000,-1.000000-1.000000,14.000000 14.000000,0.000000 0.000000,0.000000-13.000000,0.000000-1.000000,13.000000 1.000000,1.000000 0.000000,12.000000 13.000000,1.000000 0.000000,0.000000-14.000000,0.000000 1.000000,13.000000 13.000000,0.000000 0.000000,14.000000 0.000000,0.000000 0.000000,-14.000000 0.000000,1.000000 0.000000,-1.000000 0.000000,0.000000 0.000000,14.000000 0.000000,0.000000 0.000000,-1.000000 0.000000,1.000000 0.000000,13.000000 0.000000,1.000000 0.000000,-1.000000 13.000000,0.000000 1.000000,-13.000000-14.000000,-1.000000 0.000000,15.000000 0.000000,-1.000000 0.000000,14.000000 13.000000,-1.000000 0.000000,1.000000-13.000000,0.000000 0.000000,26.000000 0.000000,1.000000 0.000000,13.000000 0.000000,0.000000 0.000000,-14.000000-13.000000,1.000000 0.000000,26.000000 13.000000,1.000000 0.000000,13.000000-14.000000,0.000000 1.000000,-14.000000 13.000000,1.000000 0.000000,-1.000000 0.000000,1.000000 0.000000,13.000000 0.000000,0.000000 0.000000,-27.000000 0.000000,0.000000 0.000000,0.000000 0.000000,0.000000 0.000000,-14.000000 0.000000,1.000000 0.000000,-14.000000 0.000000,0.000000 0.000000,-26.000000 0.000000,-1.000000 0.000000,-14.000000 13.000000,1.000000 1.000000,-13.000000-14.000000,-1.000000 0.000000,-27.000000 13.000000,1.000000 0.000000,-1.000000-13.000000,0.000000 0.000000,-26.000000 0.000000,-1.000000 0.000000,1.000000 0.000000,-1.000000 0.000000,1.000000 0.000000,-1.000000 0.000000,-26.000000 0.000000,-1.000000 0.000000,1.000000 0.000000,-1.000000 0.000000,-40.000000 0.000000,1.000000 0.000000,-15.000000 0.000000,1.000000 0.000000,-14.000000 0.000000,0.000000 0.000000,-26.000000 0.000000,-1.000000 0.000000,0.000000 0.000000,1.000000 0.000000,-14.000000 0.000000,0.000000 0.000000,13.000000 0.000000,0.000000 0.000000,-13.000000 0.000000,0.000000 0.000000,-27.000000 0.000000,0.000000 0.000000,0.000000 14.000000,0.000000-1.000000,-27.000000-13.000000,0.000000 0.000000,13.000000 14.000000,1.000000-1.000000,-14.000000-13.000000,0.000000 0.000000,-27.000000 14.000000,0.000000-1.000000,27.000000-13.000000,0.000000 0.000000,0.000000 0.000000,0.000000 0.000000,-13.000000 14.000000,0.000000-1.000000,40.000000-13.000000,0.000000 0.000000,13.000000 0.000000,0.000000 0.000000,1.000000 0.000000,-1.000000 0.000000,28.000000 14.000000,-1.000000-1.000000,0.000000-13.000000,1.000000 0.000000,26.000000 0.000000,0.000000 0.000000,27.000000 13.000000,0.000000 1.000000,1.000000-14.000000,-1.000000 0.000000,13.000000 0.000000,1.000000 0.000000,27.000000 0.000000,-1.000000 0.000000,1.000000 0.000000,-1.000000 0.000000,28.000000 0.000000,-1.000000 0.000000,14.000000 0.000000,0.000000 0.000000,27.000000 0.000000,0.000000 0.000000,-1.000000 0.000000,1.000000 0.000000,14.000000 0.000000,-1.000000 0.000000,40.000000-14.000000,1.000000 1.000000,0.000000 0.000000,-1.000000-1.000000,15.000000 14.000000,-1.000000 0.000000,40.000000-27.000000,1.000000 0.000000,-1.000000 14.000000,1.000000-1.000000,67.000000 1.000000,-1.000000-1.000000,28.000000 1.000000,0.000000 0.000000,-41.000000-1.000000,0.000000 1.000000,14.000000 13.000000,0.000000 0.000000,-27.000000 0.000000,0.000000 0.000000,-68.000000 0.000000,1.000000 0.000000,13.000000 0.000000,0.000000 0.000000,0.000000 13.000000,0.000000 1.000000,-54.000000-14.000000,0.000000 0.000000,-26.000000 0.000000,-1.000000 0.000000,-13.000000 13.000000,0.000000 0.000000,-14.000000-13.000000,0.000000 0.000000,-13.000000 0.000000,0.000000 0.000000,-67.000000 0.000000,-1.000000 0.000000,-26.000000 0.000000,0.000000 0.000000,-41.000000 0.000000,1.000000 0.000000,-28.000000 0.000000,0.000000 0.000000,-13.000000 0.000000,0.000000 0.000000,-13.000000 0.000000,-1.000000 0.000000,1.000000 0.000000,-1.000000 0.000000,-26.000000 14.000000,0.000000-1.000000,-14.000000-13.000000,0.000000 0.000000,-27.000000 14.000000,0.000000-1.000000,-13.000000 14.000000,0.000000 0.000000,26.000000-13.000000,1.000000-1.000000,13.000000 0.000000,0.000000 1.000000,14.000000-1.000000,-1.000000 1.000000,55.000000-14.000000,-1.000000 0.000000,14.000000 0.000000,0.000000 0.000000,40.000000 13.000000,1.000000 1.000000,12.000000-14.000000,1.000000 0.000000,13.000000 0.000000,0.000000 0.000000,14.000000 0.000000,0.000000 0.000000,13.000000 13.000000,0.000000 1.000000,13.000000-14.000000,1.000000 0.000000,26.000000 13.000000,1.000000 1.000000,-1.000000-14.000000,1.000000 0.000000,13.000000 13.000000,-1.000000 1.000000,1.000000-14.000000,0.000000 0.000000,14.000000 13.000000,-1.000000 0.000000,-13.000000-13.000000,0.000000 0.000000,0.000000 14.000000,0.000000-1.000000,-14.000000 1.000000</inkml:trace>
</inkml:ink>
</file>

<file path=ppt/ink/ink94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47:13"/>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49848.000000 8824.000000,'27.000000'-27.000000,"-13.000000"13.000000,-1.000000 1.000000,1.000000 13.000000,-1.000000 0.000000,1.000000-14.000000,-1.000000 1.000000,14.000000 13.000000,0.000000 0.000000,0.000000 0.000000,0.000000 0.000000,0.000000 0.000000,0.000000 0.000000,13.000000 0.000000,0.000000 0.000000,1.000000 0.000000,-1.000000 0.000000,0.000000 0.000000,1.000000 0.000000,-1.000000 0.000000,1.000000 0.000000,12.000000-14.000000,1.000000 1.000000,0.000000 13.000000,0.000000 0.000000,13.000000 0.000000,0.000000 0.000000,28.000000 0.000000,-1.000000 0.000000,-27.000000-13.000000,0.000000-1.000000,14.000000 14.000000,0.000000 0.000000,13.000000 0.000000,0.000000 0.000000,-13.000000 0.000000,0.000000 0.000000,0.000000 0.000000,-1.000000 0.000000,15.000000 0.000000,-1.000000 0.000000,-13.000000 0.000000,-1.000000 0.000000,1.000000 0.000000,0.000000 0.000000,13.000000 0.000000,0.000000 0.000000,-27.000000 0.000000,1.000000 0.000000,-1.000000 0.000000,0.000000 0.000000,14.000000 0.000000,0.000000 0.000000,0.000000 0.000000,-1.000000 0.000000,15.000000 0.000000,-1.000000 0.000000,-14.000000 0.000000,1.000000 0.000000,0.000000 0.000000,0.000000 0.000000,-14.000000 14.000000,0.000000-1.000000,14.000000-13.000000,0.000000 0.000000,-27.000000 0.000000,-1.000000 0.000000,15.000000 0.000000,-1.000000 0.000000,0.000000 0.000000,1.000000 0.000000,-1.000000 13.000000,0.000000 1.000000,1.000000-14.000000,-1.000000 0.000000,-13.000000 0.000000,-1.000000 0.000000,1.000000 0.000000,0.000000 0.000000,-14.000000 0.000000,1.000000 0.000000,13.000000 13.000000,0.000000 1.000000,-28.000000-14.000000,1.000000 0.000000,0.000000 0.000000,0.000000 0.000000,0.000000 0.000000,0.000000 0.000000,-14.000000 0.000000,1.000000 0.000000,-1.000000 0.000000,1.000000 0.000000,-1.000000 0.000000,1.000000 0.000000,-1.000000 0.000000,1.000000 0.000000,-14.000000 13.000000,0.000000 1.000000,0.000000-1.000000,0.000000 1.000000,-14.000000-14.000000,1.000000 0.000000,-1.000000 13.000000</inkml:trace>
</inkml:ink>
</file>

<file path=ppt/ink/ink94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47:16"/>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42070.000000 10169.000000,'26.000000'0.000000,"-26.000000"-13.000000,0.000000 0.000000,14.000000 13.000000,-1.000000 0.000000,1.000000-14.000000,-1.000000 1.000000,1.000000-1.000000,-1.000000 1.000000,1.000000 13.000000,-1.000000 0.000000,1.000000 0.000000,-1.000000 0.000000,1.000000 0.000000,-1.000000 0.000000,0.000000 0.000000,1.000000 0.000000,-1.000000 0.000000,1.000000 0.000000,-1.000000 0.000000,1.000000 0.000000,-1.000000 13.000000,1.000000 1.000000,-1.000000-14.000000,1.000000 0.000000,-1.000000 0.000000,0.000000 0.000000,14.000000 0.000000,0.000000 0.000000,0.000000 0.000000,0.000000 0.000000,0.000000 0.000000,0.000000 0.000000,13.000000 0.000000,1.000000 0.000000,13.000000 0.000000,-1.000000 0.000000,1.000000 0.000000,0.000000 0.000000,13.000000 0.000000,1.000000 0.000000,-15.000000 0.000000,1.000000 0.000000,27.000000 0.000000,0.000000 0.000000,-14.000000 0.000000,0.000000 0.000000,1.000000 0.000000,-1.000000 0.000000,14.000000-14.000000,-1.000000 1.000000,-12.000000 13.000000,-1.000000 0.000000,0.000000 0.000000,1.000000 0.000000,12.000000-14.000000,1.000000 1.000000,-14.000000 13.000000,1.000000 0.000000,12.000000 0.000000,1.000000 0.000000,-14.000000-14.000000,1.000000 1.000000,-14.000000 13.000000,-1.000000 0.000000,-12.000000 0.000000,-1.000000 0.000000,14.000000-14.000000,0.000000 1.000000,-14.000000 13.000000,1.000000 0.000000,12.000000 0.000000,1.000000 0.000000,14.000000 0.000000,-1.000000 0.000000,-13.000000-13.000000,0.000000-1.000000,13.000000 14.000000,0.000000 0.000000,0.000000 0.000000,1.000000 0.000000,-14.000000-13.000000,-1.000000-1.000000,1.000000 14.000000,0.000000 0.000000,0.000000 0.000000,0.000000 0.000000,-14.000000 0.000000,0.000000 0.000000,1.000000 0.000000,-1.000000 0.000000,14.000000 0.000000,0.000000 0.000000,-14.000000 0.000000,1.000000 0.000000,-14.000000 0.000000,-1.000000 0.000000,28.000000 0.000000,0.000000 0.000000,-14.000000 0.000000,1.000000 0.000000,-1.000000 0.000000,1.000000 0.000000,-1.000000 0.000000,0.000000 0.000000,1.000000 0.000000,-1.000000 0.000000,0.000000 0.000000,1.000000 0.000000,-1.000000 0.000000,1.000000 0.000000,-1.000000 0.000000,0.000000 0.000000,-13.000000 0.000000,0.000000 0.000000,0.000000 0.000000,0.000000 0.000000,0.000000 0.000000,0.000000 0.000000,0.000000 0.000000,0.000000 0.000000,13.000000 0.000000,0.000000 0.000000,-13.000000 0.000000,0.000000 0.000000,0.000000 0.000000,0.000000 0.000000,0.000000 0.000000,0.000000 0.000000,13.000000 0.000000,1.000000 0.000000,-14.000000 0.000000,-1.000000 0.000000,28.000000 0.000000,0.000000 0.000000,-27.000000 0.000000,0.000000 0.000000,13.000000 0.000000,1.000000 0.000000,-1.000000 0.000000,0.000000 0.000000,1.000000 0.000000,-1.000000 0.000000,-13.000000 0.000000,0.000000 0.000000,0.000000 0.000000,0.000000 0.000000,0.000000 0.000000,0.000000 0.000000,-14.000000 0.000000,1.000000 0.000000,13.000000 0.000000,-1.000000 0.000000,1.000000 0.000000,0.000000 0.000000,0.000000 0.000000,0.000000 0.000000,0.000000 0.000000,0.000000 0.000000,-14.000000 0.000000,1.000000 0.000000,26.000000 0.000000,1.000000 0.000000,-14.000000 0.000000,-1.000000 0.000000,1.000000 0.000000,0.000000 0.000000,0.000000 0.000000,0.000000 0.000000,0.000000 0.000000,0.000000 0.000000,0.000000 0.000000,0.000000 0.000000,-14.000000 0.000000,1.000000 0.000000,13.000000 0.000000,0.000000 0.000000,-14.000000 0.000000,0.000000 0.000000,1.000000 0.000000,-1.000000 0.000000,1.000000 0.000000,-1.000000 0.000000,1.000000 0.000000,-1.000000 0.000000,1.000000 0.000000,-1.000000 0.000000,1.000000 0.000000,-1.000000 0.000000,14.000000 0.000000,0.000000 0.000000,-14.000000 0.000000,1.000000 0.000000,13.000000 0.000000,0.000000 0.000000,0.000000 0.000000,-1.000000 0.000000,-12.000000 0.000000,-1.000000 0.000000,14.000000 0.000000,0.000000 0.000000,-13.000000 0.000000,-1.000000 0.000000,1.000000 0.000000,-1.000000 0.000000,14.000000 14.000000,0.000000-1.000000,-14.000000-13.000000,1.000000 0.000000,13.000000 0.000000,0.000000 0.000000,0.000000 0.000000,-1.000000 0.000000,1.000000 0.000000,0.000000 0.000000,0.000000 0.000000,0.000000 0.000000,0.000000 0.000000,0.000000 0.000000,0.000000 0.000000,0.000000 0.000000,0.000000 0.000000,0.000000 0.000000,0.000000 14.000000,-1.000000-1.000000,1.000000-13.000000,0.000000 0.000000,0.000000 0.000000,0.000000 0.000000,0.000000 0.000000,0.000000 0.000000,0.000000 0.000000,0.000000 0.000000,0.000000 0.000000,0.000000 0.000000,0.000000 0.000000,-1.000000 0.000000,1.000000 0.000000,0.000000 0.000000,14.000000 0.000000,-1.000000 0.000000,-13.000000 0.000000,0.000000 0.000000,0.000000 0.000000,0.000000 0.000000,13.000000 0.000000,0.000000 0.000000,-13.000000 0.000000,0.000000 0.000000,0.000000 0.000000,0.000000 0.000000,0.000000 0.000000,0.000000 0.000000,0.000000 0.000000,0.000000 0.000000,0.000000 0.000000,0.000000 0.000000,0.000000 0.000000,-1.000000 0.000000,1.000000 0.000000,0.000000 0.000000,0.000000 0.000000,0.000000 0.000000,0.000000 0.000000,0.000000 0.000000,0.000000 0.000000,0.000000 0.000000,-14.000000 0.000000,1.000000 0.000000,13.000000 0.000000,0.000000 0.000000,-14.000000 0.000000,0.000000 0.000000,14.000000 0.000000,0.000000 0.000000,0.000000 0.000000,0.000000 0.000000,0.000000 0.000000,0.000000 0.000000,0.000000 0.000000,0.000000 0.000000,13.000000 0.000000,1.000000 0.000000,-15.000000 0.000000,1.000000 0.000000,14.000000 0.000000,-1.000000 0.000000,14.000000 0.000000,0.000000 0.000000,-14.000000 0.000000,1.000000 0.000000,-1.000000 0.000000,0.000000 0.000000,14.000000 0.000000,0.000000 0.000000,-14.000000 0.000000,1.000000 0.000000,13.000000 0.000000,-1.000000 0.000000,-12.000000 0.000000,-1.000000 0.000000,0.000000 0.000000,1.000000 0.000000,-1.000000 0.000000,1.000000 0.000000,-1.000000 0.000000,0.000000 0.000000,1.000000 0.000000,-1.000000 0.000000,0.000000 0.000000,1.000000 0.000000,-1.000000 0.000000,1.000000 0.000000,-1.000000 0.000000,0.000000 0.000000,1.000000 0.000000,-1.000000 0.000000,14.000000 13.000000,0.000000 1.000000,-14.000000-14.000000,0.000000 0.000000,14.000000 0.000000,0.000000 0.000000,0.000000 0.000000,0.000000 0.000000,0.000000 0.000000,-1.000000 0.000000,1.000000 13.000000,0.000000 1.000000,0.000000-14.000000,0.000000 0.000000,0.000000 0.000000,-1.000000 0.000000,1.000000 0.000000,0.000000 0.000000,0.000000 0.000000,0.000000 0.000000,0.000000 13.000000,-1.000000 1.000000,15.000000-14.000000,-1.000000 0.000000,0.000000 0.000000,1.000000 0.000000,-15.000000 13.000000,1.000000 1.000000,14.000000-14.000000,-1.000000 0.000000,-13.000000 0.000000,0.000000 0.000000,-1.000000 0.000000,1.000000 0.000000,-13.000000 13.000000,-1.000000 1.000000,14.000000-14.000000,0.000000 0.000000,-14.000000 0.000000,0.000000 0.000000,1.000000 0.000000,-1.000000 0.000000,14.000000 0.000000,0.000000 0.000000,-14.000000 13.000000,1.000000 0.000000,26.000000-13.000000,0.000000 0.000000,-13.000000 0.000000,0.000000 0.000000,-14.000000 0.000000,1.000000 0.000000,-1.000000 0.000000,0.000000 0.000000,1.000000 0.000000,-1.000000 0.000000,-27.000000 0.000000,1.000000 0.000000,13.000000 0.000000,0.000000 0.000000,-14.000000 0.000000,1.000000 0.000000,-1.000000 0.000000,1.000000 0.000000,-1.000000 0.000000,1.000000 0.000000,-1.000000 0.000000,0.000000 0.000000,-26.000000 0.000000,0.000000 0.000000,-14.000000 0.000000</inkml:trace>
</inkml:ink>
</file>

<file path=ppt/ink/ink9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3:56:14"/>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31880.000000 20750.000000,'-21.000000'0.000000,"12.000000"0.000000,-1.000000 0.000000,0.000000 0.000000,-1.000000 0.000000,1.000000 0.000000,1.000000 0.000000,18.000000 0.000000,1.000000 0.000000,10.000000 0.000000,0.000000 0.000000,-10.000000 0.000000,1.000000 0.000000,9.000000 0.000000,-1.000000 0.000000,1.000000 0.000000,0.000000 0.000000,1.000000 0.000000,-1.000000 0.000000,-1.000000 0.000000,2.000000 0.000000,-1.000000 0.000000,0.000000 0.000000,0.000000 0.000000,-1.000000 0.000000,12.000000 0.000000,-1.000000 0.000000,-10.000000 0.000000,-1.000000 0.000000,1.000000 0.000000,0.000000 0.000000,1.000000 0.000000,-1.000000 0.000000,-1.000000 0.000000,2.000000 0.000000,-1.000000 0.000000,0.000000 0.000000,0.000000 0.000000,-1.000000 0.000000,-8.000000 0.000000,-1.000000 0.000000,0.000000 0.000000</inkml:trace>
</inkml:ink>
</file>

<file path=ppt/ink/ink95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47:18"/>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41962.000000 11731.000000,'0.000000'-27.000000,"13.000000"27.000000,1.000000 0.000000,-14.000000-14.000000,0.000000 1.000000,13.000000 13.000000,1.000000 0.000000,-1.000000 0.000000,1.000000 0.000000,-1.000000 0.000000,1.000000 0.000000,-1.000000 0.000000,0.000000 0.000000,1.000000 0.000000,-1.000000 0.000000,1.000000 0.000000,-1.000000 0.000000,1.000000 0.000000,-1.000000 0.000000,14.000000 0.000000,0.000000 0.000000,-13.000000 0.000000,-1.000000 0.000000,27.000000 0.000000,1.000000 0.000000,-14.000000 0.000000,0.000000 0.000000,13.000000 0.000000,0.000000 0.000000,1.000000 0.000000,-1.000000 0.000000,14.000000 0.000000,0.000000 0.000000,0.000000 0.000000,-1.000000 0.000000,15.000000 0.000000,-1.000000 0.000000,0.000000 0.000000,1.000000 0.000000,-1.000000 0.000000,0.000000 0.000000,0.000000-14.000000,1.000000 1.000000,-1.000000 13.000000,0.000000 0.000000,1.000000-14.000000,-1.000000 1.000000,0.000000 13.000000,0.000000 0.000000,1.000000-13.000000,-1.000000-1.000000,14.000000 1.000000,0.000000-1.000000,-14.000000 1.000000,0.000000-1.000000,27.000000 1.000000,1.000000-1.000000,-28.000000 14.000000,0.000000 0.000000,0.000000-13.000000,1.000000-1.000000,12.000000 14.000000,1.000000 0.000000,-14.000000-13.000000,1.000000-1.000000,-1.000000 14.000000,0.000000 0.000000,14.000000-13.000000,0.000000 0.000000,0.000000 13.000000,-1.000000 0.000000,1.000000 0.000000,0.000000 0.000000,-14.000000 0.000000,0.000000 0.000000,-13.000000-14.000000,0.000000 1.000000,0.000000 13.000000,0.000000 0.000000,0.000000 0.000000,-1.000000 0.000000,1.000000 0.000000,0.000000 0.000000,-14.000000 0.000000,1.000000 0.000000,26.000000 0.000000,0.000000 0.000000,-13.000000 0.000000,0.000000 0.000000,0.000000 0.000000,0.000000 0.000000,0.000000 0.000000,-1.000000 0.000000,1.000000 0.000000,0.000000 0.000000,0.000000-14.000000,0.000000 1.000000,0.000000 13.000000,-1.000000 0.000000,1.000000 0.000000,0.000000 0.000000,-14.000000 0.000000,1.000000 0.000000,26.000000 0.000000,0.000000 0.000000,-13.000000 0.000000,0.000000 0.000000,13.000000 0.000000,1.000000 0.000000,-1.000000 0.000000,0.000000 0.000000,-13.000000 0.000000,0.000000 0.000000,13.000000 0.000000,0.000000 0.000000,-13.000000 0.000000,0.000000 0.000000,-13.000000 0.000000,-1.000000 0.000000,14.000000 0.000000,0.000000 0.000000,-14.000000 0.000000,0.000000 0.000000,1.000000 0.000000,-1.000000 0.000000,-13.000000 0.000000,0.000000 0.000000,13.000000 0.000000,1.000000 0.000000,-14.000000 0.000000,-1.000000 0.000000,1.000000 0.000000,0.000000 0.000000,14.000000 0.000000,-1.000000 0.000000,-13.000000 0.000000,0.000000 0.000000,0.000000 0.000000,0.000000 0.000000,13.000000 0.000000,0.000000 0.000000,-13.000000 0.000000,0.000000 0.000000,0.000000 0.000000,0.000000 0.000000,-13.000000 0.000000,-1.000000 0.000000,1.000000 0.000000,-1.000000 0.000000,14.000000 0.000000,0.000000 0.000000,-14.000000 0.000000,1.000000 0.000000,-1.000000 0.000000,1.000000 0.000000,-1.000000 0.000000,1.000000 0.000000,-1.000000 0.000000,0.000000 0.000000,1.000000 0.000000,-1.000000 0.000000,1.000000 0.000000,-1.000000 0.000000,1.000000 0.000000,-1.000000 0.000000,1.000000 0.000000,-1.000000 0.000000,1.000000 0.000000,-1.000000 0.000000,1.000000 0.000000,-1.000000 0.000000,0.000000 0.000000,1.000000 0.000000,-1.000000 0.000000,1.000000 0.000000,13.000000 0.000000,0.000000 0.000000,-14.000000 0.000000,1.000000 0.000000,12.000000 0.000000,1.000000 0.000000,14.000000 0.000000,-1.000000 0.000000,-13.000000 0.000000,0.000000 0.000000,13.000000 0.000000,1.000000 0.000000,-14.000000 0.000000,0.000000 0.000000,-1.000000 0.000000,1.000000 0.000000,14.000000 0.000000,-1.000000 0.000000,-13.000000 0.000000,0.000000 0.000000,13.000000 0.000000,1.000000 0.000000,-14.000000 0.000000,0.000000 0.000000,13.000000 0.000000,0.000000 0.000000,1.000000 0.000000,-1.000000 0.000000,0.000000 0.000000,1.000000 0.000000,-14.000000 0.000000,0.000000 0.000000,13.000000 0.000000,0.000000 0.000000,-13.000000 0.000000,0.000000 0.000000,-13.000000 0.000000,-1.000000 0.000000,1.000000 0.000000,-1.000000 0.000000,0.000000 0.000000,1.000000 0.000000,-28.000000 13.000000</inkml:trace>
</inkml:ink>
</file>

<file path=ppt/ink/ink95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47:19"/>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45919.000000 11515.000000,'0.000000'-27.000000,"-14.000000"14.000000,1.000000-1.000000,-1.000000 14.000000,1.000000 0.000000,-14.000000 0.000000,0.000000 0.000000,-13.000000 14.000000,-1.000000-1.000000,14.000000-13.000000,0.000000 0.000000,-26.000000 14.000000,-1.000000-1.000000,-14.000000 1.000000,1.000000-1.000000,0.000000-13.000000,0.000000 0.000000,-14.000000 14.000000,0.000000-1.000000,-27.000000 1.000000,1.000000-1.000000,12.000000 1.000000,1.000000-1.000000,14.000000-13.000000,-1.000000 0.000000,-27.000000 13.000000,0.000000 1.000000,14.000000-1.000000,0.000000 1.000000,0.000000-1.000000,0.000000 1.000000,-14.000000-1.000000,0.000000 1.000000,28.000000-1.000000,-1.000000 1.000000,0.000000-14.000000,0.000000 0.000000,1.000000 13.000000,-1.000000 0.000000,0.000000 1.000000,0.000000-1.000000,27.000000-13.000000,1.000000 0.000000,-15.000000 0.000000,1.000000 0.000000,0.000000 0.000000,-1.000000 0.000000,28.000000 0.000000,0.000000 0.000000,-14.000000 0.000000,0.000000 0.000000,14.000000 0.000000,-1.000000 0.000000,1.000000 0.000000,0.000000 0.000000,-1.000000 0.000000,1.000000 0.000000,13.000000 0.000000,0.000000 0.000000,0.000000 0.000000,0.000000 0.000000,0.000000-13.000000,0.000000-1.000000,0.000000 1.000000,0.000000 0.000000,14.000000-1.000000,0.000000 1.000000,-1.000000-1.000000,1.000000 1.000000,-1.000000-1.000000,1.000000 1.000000,-1.000000-14.000000,1.000000 0.000000,-1.000000 14.000000,1.000000-1.000000,-1.000000 1.000000,1.000000-1.000000,0.000000-13.000000,-1.000000 0.000000,-13.000000 14.000000,0.000000-1.000000,0.000000 1.000000,0.000000-1.000000,0.000000-12.000000,1.000000-1.000000,-15.000000 13.000000,1.000000 1.000000,13.000000-14.000000,0.000000 0.000000,0.000000 13.000000,0.000000 1.000000,14.000000 0.000000,-1.000000-1.000000,-13.000000 1.000000,0.000000-1.000000,14.000000 1.000000,0.000000-1.000000,13.000000-13.000000,0.000000 0.000000,0.000000 14.000000,0.000000-1.000000,0.000000 1.000000,0.000000 0.000000,0.000000-1.000000,0.000000 1.000000,0.000000-14.000000,0.000000 0.000000,13.000000 13.000000,0.000000 1.000000,1.000000-1.000000,-1.000000 1.000000,1.000000 0.000000,-1.000000-1.000000,14.000000 1.000000,0.000000-1.000000,0.000000-13.000000,0.000000 0.000000,13.000000 14.000000,1.000000-1.000000,-1.000000 1.000000,0.000000-1.000000,14.000000 1.000000,0.000000 0.000000,13.000000-14.000000,1.000000 0.000000,12.000000 0.000000,1.000000 0.000000,13.000000 0.000000,1.000000 0.000000,12.000000 14.000000,1.000000-1.000000,26.000000-13.000000,1.000000 0.000000,0.000000 0.000000,-1.000000 0.000000,-13.000000 27.000000,0.000000 0.000000,-26.000000-13.000000,-1.000000 0.000000,14.000000 13.000000,-1.000000 0.000000,-26.000000 0.000000,0.000000 0.000000,26.000000 0.000000,1.000000 0.000000,-14.000000 0.000000,0.000000 0.000000,-13.000000 13.000000,0.000000 0.000000,0.000000-13.000000,-1.000000 0.000000,-12.000000 14.000000,-1.000000-1.000000,0.000000 1.000000,1.000000-1.000000,12.000000 1.000000,1.000000-1.000000,0.000000 1.000000,0.000000-1.000000,-1.000000-13.000000,1.000000 0.000000,13.000000 0.000000,1.000000 0.000000,-28.000000 0.000000,0.000000 0.000000,14.000000 14.000000,0.000000-1.000000,-14.000000-13.000000,0.000000 0.000000,0.000000 14.000000,1.000000-1.000000,13.000000 0.000000,-1.000000 1.000000,-12.000000-1.000000,-1.000000 1.000000,-13.000000-14.000000,0.000000 0.000000,-14.000000 13.000000,0.000000 1.000000,-13.000000-1.000000,0.000000 1.000000,-27.000000-1.000000,0.000000 1.000000,14.000000-1.000000,-1.000000 0.000000,-13.000000 14.000000,0.000000 0.000000,0.000000-13.000000,0.000000-1.000000,0.000000 1.000000,0.000000-1.000000,0.000000 14.000000,0.000000 0.000000,0.000000-14.000000,0.000000 1.000000,-13.000000-1.000000,-1.000000 1.000000,-13.000000 13.000000,0.000000 0.000000,14.000000-14.000000,-1.000000 1.000000,-26.000000-1.000000,0.000000 0.000000,-1.000000 1.000000,1.000000-1.000000,-14.000000 1.000000,0.000000-1.000000,0.000000 1.000000,1.000000-1.000000,-15.000000 1.000000,1.000000-1.000000,0.000000 1.000000,-1.000000-1.000000,15.000000 1.000000,-1.000000-1.000000,-27.000000-13.000000,0.000000 0.000000,14.000000 13.000000,0.000000 1.000000,-14.000000-1.000000,0.000000 1.000000,-27.000000-1.000000,1.000000 1.000000,-1.000000-1.000000,0.000000 1.000000,1.000000-14.000000,-1.000000 0.000000,-13.000000 27.000000,0.000000-1.000000,27.000000-26.000000,-1.000000 0.000000,1.000000 14.000000,0.000000-1.000000,0.000000 1.000000,0.000000-1.000000,13.000000 1.000000,0.000000-1.000000,0.000000-13.000000,1.000000 0.000000,12.000000 14.000000,1.000000-1.000000,13.000000 1.000000,0.000000-1.000000,14.000000-13.000000,0.000000 0.000000,-14.000000 14.000000,0.000000-1.000000,27.000000-13.000000,0.000000 0.000000,0.000000 0.000000,0.000000 0.000000,0.000000 0.000000,0.000000 0.000000,1.000000 0.000000,-1.000000 0.000000,13.000000 0.000000,1.000000 0.000000,-1.000000 0.000000,1.000000 0.000000,-1.000000 0.000000,1.000000 0.000000,40.000000 0.000000,0.000000 0.000000,0.000000 0.000000,0.000000 0.000000,-1.000000 0.000000,1.000000 0.000000,14.000000 0.000000</inkml:trace>
</inkml:ink>
</file>

<file path=ppt/ink/ink95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47:20"/>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50790.000000 11488.000000,'0.000000'-27.000000,"14.000000"27.000000,-1.000000 0.000000,28.000000 0.000000,-1.000000 0.000000,14.000000 0.000000,0.000000 0.000000,13.000000 0.000000,0.000000 0.000000,14.000000 0.000000,0.000000 0.000000,27.000000 0.000000,-1.000000 0.000000,28.000000 0.000000,-1.000000 0.000000,55.000000-13.000000,-1.000000 0.000000,-26.000000 13.000000,-1.000000 0.000000,28.000000 0.000000,-1.000000 0.000000,14.000000 0.000000,0.000000 0.000000,-27.000000 0.000000,0.000000 0.000000,0.000000 0.000000,0.000000 0.000000,13.000000 13.000000,0.000000 0.000000,-13.000000-13.000000,0.000000 0.000000,-13.000000 14.000000,-1.000000-1.000000,1.000000-13.000000,-1.000000 0.000000,-26.000000 14.000000,-1.000000-1.000000,-26.000000 1.000000,0.000000-1.000000,-27.000000-13.000000,-1.000000 0.000000,-26.000000 0.000000,0.000000 0.000000,-14.000000 0.000000,1.000000 0.000000,-14.000000 0.000000,0.000000 0.000000,-41.000000 0.000000,1.000000 0.000000,-28.000000 0.000000,1.000000 0.000000,-14.000000 0.000000,0.000000 0.000000,-27.000000 14.000000,1.000000-1.000000,39.000000-13.000000,1.000000 0.000000,-27.000000 0.000000</inkml:trace>
</inkml:ink>
</file>

<file path=ppt/ink/ink95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47:21"/>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41639.000000 13534.000000,'-27.000000'-27.000000,"14.000000"0.000000,-1.000000 0.000000,1.000000 27.000000,-1.000000 0.000000,28.000000 0.000000,-1.000000 0.000000,27.000000 0.000000,1.000000 0.000000,53.000000-13.000000,0.000000-1.000000,14.000000 14.000000,0.000000 0.000000,40.000000-13.000000,0.000000-1.000000,54.000000-12.000000,-1.000000-1.000000,28.000000-14.000000,0.000000 1.000000,27.000000-1.000000,-1.000000 1.000000,15.000000-14.000000,-1.000000 0.000000,-41.000000 28.000000,1.000000-1.000000,-27.000000 0.000000,0.000000 0.000000,-14.000000 27.000000,1.000000 0.000000,-68.000000 0.000000,0.000000 0.000000,-13.000000 13.000000,-1.000000 1.000000,1.000000-14.000000,0.000000 0.000000,-14.000000 0.000000,0.000000 0.000000,-13.000000 0.000000,0.000000 0.000000,-27.000000-14.000000,-1.000000 1.000000,-26.000000 13.000000,0.000000 0.000000,-13.000000-14.000000,-1.000000 1.000000,1.000000 13.000000,-1.000000 0.000000,-13.000000-14.000000,0.000000 1.000000,-13.000000 13.000000,-1.000000 0.000000,-13.000000-14.000000,0.000000 1.000000,0.000000 13.000000,0.000000 0.000000,1.000000 0.000000,-1.000000 0.000000,0.000000-13.000000</inkml:trace>
</inkml:ink>
</file>

<file path=ppt/ink/ink95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47:24"/>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58435.000000 8581.000000,'0.000000'-26.000000,"0.000000"12.000000,0.000000 1.000000,13.000000-1.000000,1.000000 1.000000,12.000000 13.000000,1.000000 0.000000,0.000000 0.000000,0.000000 0.000000,14.000000 0.000000,-1.000000 0.000000,14.000000 0.000000,0.000000 0.000000,-1.000000 0.000000,1.000000 0.000000,14.000000 0.000000,-1.000000 0.000000,0.000000 0.000000,0.000000 0.000000,1.000000 0.000000,-1.000000 0.000000,0.000000 0.000000,1.000000 0.000000,12.000000-14.000000,1.000000 1.000000,-27.000000 13.000000,0.000000 0.000000,0.000000 0.000000,-1.000000 0.000000,1.000000 0.000000,0.000000 0.000000,0.000000 0.000000,0.000000 0.000000,-14.000000 0.000000,1.000000 0.000000,26.000000 0.000000,0.000000 0.000000,-27.000000-14.000000,1.000000 1.000000,13.000000 13.000000,0.000000 0.000000,-14.000000 0.000000,0.000000 0.000000,1.000000-14.000000,-1.000000 1.000000,0.000000 13.000000,1.000000 0.000000,-1.000000-14.000000,1.000000 1.000000,-1.000000 13.000000,0.000000 0.000000,1.000000 0.000000,-1.000000 0.000000,0.000000-13.000000,1.000000-1.000000,-1.000000 14.000000,1.000000 0.000000,-1.000000 0.000000,0.000000 0.000000,14.000000 0.000000,0.000000 0.000000,0.000000-13.000000,0.000000-1.000000,-1.000000 14.000000,1.000000 0.000000,14.000000 0.000000,-1.000000 0.000000,-27.000000-13.000000,1.000000-1.000000,-1.000000 14.000000,0.000000 0.000000,14.000000 0.000000,0.000000 0.000000,-27.000000 0.000000,0.000000 0.000000,13.000000 0.000000,1.000000 0.000000,-1.000000 0.000000,0.000000 0.000000,1.000000 0.000000,-1.000000 0.000000,0.000000 0.000000,1.000000 0.000000,13.000000 0.000000,0.000000 0.000000,-14.000000 0.000000,0.000000 0.000000,14.000000 0.000000,0.000000 0.000000,-14.000000 0.000000,1.000000 0.000000,12.000000 0.000000,1.000000 0.000000,-13.000000 0.000000,-1.000000 0.000000,0.000000 0.000000,1.000000 0.000000,-1.000000 0.000000,1.000000 0.000000,-15.000000 0.000000,1.000000 0.000000,14.000000 0.000000,-1.000000 0.000000,1.000000 0.000000,-1.000000 0.000000,0.000000 0.000000,1.000000 0.000000,-1.000000 0.000000,0.000000 0.000000,14.000000 0.000000,0.000000 0.000000,-14.000000 0.000000,1.000000 0.000000,13.000000 0.000000,-1.000000 0.000000,-26.000000 0.000000,0.000000 0.000000,14.000000 0.000000,-1.000000 0.000000,-13.000000 0.000000,0.000000 0.000000,0.000000 0.000000,0.000000 0.000000,0.000000 0.000000,0.000000 0.000000,13.000000 0.000000,0.000000 0.000000,-13.000000 0.000000,0.000000 0.000000,0.000000 0.000000,0.000000 0.000000,0.000000 14.000000,0.000000-1.000000,0.000000-13.000000,0.000000 0.000000,13.000000 14.000000,0.000000-1.000000,-13.000000-13.000000,0.000000 0.000000,14.000000 14.000000,-1.000000-1.000000,-13.000000-13.000000,0.000000 0.000000,13.000000 0.000000,1.000000 0.000000,-15.000000 13.000000,1.000000 1.000000,-13.000000-14.000000,-1.000000 0.000000,14.000000 0.000000,0.000000 0.000000,-13.000000 0.000000,-1.000000 0.000000,14.000000 0.000000,0.000000 0.000000,-14.000000 0.000000,1.000000 0.000000,-1.000000 0.000000,1.000000 0.000000,-1.000000 0.000000,1.000000 0.000000,-1.000000 0.000000,1.000000 0.000000,-1.000000 0.000000,0.000000 0.000000,1.000000 0.000000,-1.000000 0.000000,1.000000 0.000000,-1.000000 0.000000,1.000000 0.000000,-1.000000 0.000000,1.000000 0.000000,-1.000000 0.000000,1.000000 0.000000,-1.000000 0.000000,1.000000 0.000000,-1.000000 0.000000,0.000000 0.000000,1.000000 0.000000,-1.000000 0.000000,1.000000 0.000000,-1.000000 0.000000,1.000000 0.000000,-14.000000 13.000000,0.000000 1.000000,0.000000-1.000000</inkml:trace>
</inkml:ink>
</file>

<file path=ppt/ink/ink95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47:26"/>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68905.000000 8662.000000,'27.000000'-27.000000,"-14.000000"27.000000,1.000000 0.000000,-1.000000-13.000000,1.000000-1.000000,-1.000000 14.000000,1.000000 0.000000,26.000000 0.000000,0.000000 0.000000,-13.000000 0.000000,0.000000 0.000000,14.000000 0.000000,-1.000000 0.000000,0.000000 0.000000,1.000000 0.000000,13.000000 0.000000,-1.000000 0.000000,-12.000000 0.000000,-1.000000 0.000000,14.000000 0.000000,0.000000 0.000000,0.000000-13.000000,0.000000-1.000000,13.000000 1.000000,0.000000 0.000000,0.000000 13.000000,1.000000 0.000000,12.000000-14.000000,1.000000 1.000000,0.000000 13.000000,0.000000 0.000000,13.000000-14.000000,0.000000 1.000000,-27.000000 13.000000,1.000000 0.000000,-1.000000 0.000000,0.000000 0.000000,-13.000000 0.000000,0.000000 0.000000,-14.000000 0.000000,1.000000 0.000000,13.000000 0.000000,-1.000000 0.000000,-12.000000 0.000000,-1.000000 0.000000,14.000000 13.000000,0.000000 1.000000,0.000000-14.000000,-1.000000 0.000000,28.000000 13.000000,0.000000 1.000000,-14.000000-14.000000,1.000000 0.000000,12.000000 13.000000,1.000000 0.000000,-14.000000 1.000000,1.000000-1.000000,-1.000000 1.000000,0.000000-1.000000,-13.000000-13.000000,0.000000 0.000000,0.000000 14.000000,0.000000-1.000000,-14.000000-13.000000,0.000000 0.000000,1.000000 0.000000,-1.000000 0.000000,0.000000 0.000000,1.000000 0.000000,-1.000000 0.000000,1.000000 0.000000,-1.000000-13.000000,0.000000-1.000000,-13.000000 14.000000,0.000000 0.000000,13.000000 0.000000,1.000000 0.000000,-1.000000 0.000000,1.000000 0.000000,-15.000000 0.000000,1.000000 0.000000,14.000000 0.000000,-1.000000 0.000000,-13.000000 0.000000,0.000000 0.000000,-14.000000 0.000000,1.000000 0.000000,13.000000-13.000000,0.000000-1.000000,-14.000000 14.000000,1.000000 0.000000,-1.000000-13.000000,1.000000-1.000000,-1.000000 1.000000,0.000000 0.000000,1.000000 13.000000,-1.000000 0.000000,-13.000000-14.000000,0.000000 1.000000,-13.000000 13.000000,-1.000000 0.000000,-12.000000 0.000000,-1.000000 0.000000,0.000000 0.000000,0.000000 0.000000,0.000000 13.000000</inkml:trace>
</inkml:ink>
</file>

<file path=ppt/ink/ink95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47:28"/>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58677.000000 10008.000000,'27.000000'0.000000,"-14.000000"0.000000,1.000000 0.000000,-1.000000 0.000000,1.000000 0.000000,-1.000000 0.000000,1.000000 0.000000,-1.000000 0.000000,0.000000 0.000000,1.000000 0.000000,-1.000000 0.000000,1.000000 0.000000,-1.000000 0.000000,1.000000 0.000000,-1.000000 0.000000,14.000000 0.000000,0.000000 0.000000,0.000000 0.000000,0.000000 0.000000,0.000000 0.000000,0.000000 0.000000,13.000000 0.000000,0.000000 0.000000,1.000000 0.000000,-1.000000 0.000000,1.000000 0.000000,-1.000000 0.000000,14.000000 0.000000,0.000000 0.000000,-1.000000 0.000000,1.000000 0.000000,0.000000 0.000000,0.000000 0.000000,13.000000 0.000000,1.000000 0.000000,-1.000000 0.000000,0.000000 0.000000,0.000000 0.000000,1.000000 0.000000,12.000000 0.000000,1.000000 0.000000,-14.000000-13.000000,1.000000-1.000000,-1.000000 14.000000,0.000000 0.000000,1.000000 0.000000,-1.000000 0.000000,-13.000000 0.000000,0.000000 0.000000,-1.000000 0.000000,1.000000 0.000000,0.000000 0.000000,0.000000 0.000000,13.000000 0.000000,1.000000 0.000000,-28.000000 0.000000,0.000000 0.000000,28.000000 0.000000,-1.000000 0.000000,-13.000000 0.000000,0.000000 0.000000,-1.000000 0.000000,1.000000 0.000000,13.000000 0.000000,1.000000 0.000000,-14.000000-13.000000,-1.000000-1.000000,15.000000 14.000000,-1.000000 0.000000,-13.000000 0.000000,0.000000 0.000000,13.000000 0.000000,0.000000 0.000000,1.000000 0.000000,-1.000000 0.000000,0.000000 0.000000,0.000000 0.000000,1.000000-13.000000,-1.000000-1.000000,14.000000 14.000000,-1.000000 0.000000,-12.000000 0.000000,-1.000000 0.000000,0.000000 0.000000,1.000000 0.000000,-1.000000 0.000000,0.000000 0.000000,1.000000 0.000000,-1.000000 0.000000,0.000000 0.000000,0.000000 0.000000,1.000000 0.000000,-1.000000 0.000000,14.000000 0.000000,-1.000000 0.000000,-12.000000 0.000000,-1.000000 0.000000,-13.000000 0.000000,0.000000 0.000000,0.000000 0.000000,-1.000000 0.000000,-12.000000 0.000000,-1.000000 0.000000,14.000000 0.000000,0.000000 0.000000,-14.000000 0.000000,1.000000 0.000000,12.000000 0.000000,1.000000 0.000000,0.000000 0.000000,0.000000 0.000000,13.000000 0.000000,0.000000 0.000000,1.000000 0.000000,-1.000000 0.000000,0.000000 0.000000,1.000000 0.000000,-15.000000 0.000000,1.000000 0.000000,0.000000 0.000000,0.000000 0.000000,-14.000000 0.000000,1.000000 0.000000,-1.000000 0.000000,0.000000 0.000000,-13.000000 0.000000,0.000000 0.000000,14.000000 0.000000,-1.000000 0.000000,0.000000 0.000000,1.000000 0.000000,13.000000 0.000000,-1.000000 0.000000,1.000000 0.000000,0.000000 0.000000,13.000000 14.000000,1.000000-1.000000,-14.000000-13.000000,-1.000000 0.000000,1.000000 0.000000,0.000000 0.000000,13.000000 0.000000,1.000000 0.000000,-28.000000 14.000000,0.000000-1.000000,1.000000-13.000000,-1.000000 0.000000,0.000000 0.000000,1.000000 0.000000,-1.000000 0.000000,1.000000 0.000000,-14.000000 0.000000,-1.000000 0.000000,15.000000 0.000000,-1.000000 0.000000,1.000000 0.000000,-1.000000 0.000000,0.000000 14.000000,1.000000-1.000000,13.000000-13.000000,-1.000000 0.000000,1.000000 0.000000,0.000000 0.000000,0.000000 0.000000,0.000000 0.000000,0.000000 13.000000,-1.000000 1.000000,-12.000000-14.000000,-1.000000 0.000000,0.000000 0.000000,1.000000 0.000000,-1.000000 0.000000,1.000000 0.000000,-1.000000 13.000000,0.000000 1.000000,-13.000000-14.000000,0.000000 0.000000,0.000000 0.000000,0.000000 0.000000,13.000000 0.000000,1.000000 0.000000,-14.000000 0.000000,0.000000 0.000000,13.000000 0.000000,0.000000 0.000000,1.000000 0.000000,-1.000000 0.000000,0.000000 0.000000,1.000000 0.000000,-1.000000 0.000000,1.000000 0.000000,-1.000000 0.000000,0.000000 0.000000,1.000000 13.000000,-1.000000 1.000000,0.000000-14.000000,1.000000 0.000000,-14.000000 0.000000,0.000000 0.000000,0.000000 0.000000,-1.000000 0.000000,15.000000 13.000000,-1.000000 1.000000,-13.000000-14.000000,0.000000 0.000000,-13.000000 0.000000,-1.000000 0.000000,14.000000 0.000000,0.000000 0.000000,0.000000 0.000000,0.000000 0.000000,-14.000000 0.000000,1.000000 0.000000,12.000000 0.000000,1.000000 0.000000,-13.000000 0.000000,-1.000000 0.000000,14.000000 0.000000,0.000000 0.000000,0.000000 0.000000,0.000000 0.000000,-14.000000 0.000000,1.000000 0.000000,13.000000 0.000000,0.000000 0.000000,0.000000 0.000000,0.000000 0.000000,-14.000000 0.000000,0.000000 0.000000,14.000000 0.000000,0.000000 0.000000,0.000000 0.000000,0.000000 0.000000,0.000000 0.000000,0.000000 0.000000,0.000000 0.000000,0.000000 0.000000,0.000000 0.000000,0.000000 0.000000,0.000000 0.000000,-1.000000 0.000000,1.000000 0.000000,0.000000 0.000000,14.000000 0.000000,-1.000000 0.000000,-26.000000 0.000000,-1.000000 0.000000,14.000000 0.000000,0.000000 0.000000,0.000000 0.000000,0.000000 0.000000,0.000000 0.000000,-1.000000 0.000000,1.000000 0.000000,0.000000 0.000000,0.000000 0.000000,0.000000 0.000000,-13.000000 0.000000,-1.000000 0.000000,14.000000 0.000000,0.000000 0.000000,-14.000000 13.000000,1.000000 1.000000,13.000000-14.000000,0.000000 0.000000,-14.000000 0.000000,1.000000 0.000000,12.000000 0.000000,1.000000 0.000000,0.000000 0.000000,0.000000 0.000000,0.000000 0.000000,0.000000 0.000000,-13.000000 0.000000,-1.000000 0.000000,14.000000 13.000000,0.000000 0.000000,0.000000-13.000000,0.000000 0.000000,0.000000 0.000000,-1.000000 0.000000,1.000000 0.000000,0.000000 0.000000,0.000000 0.000000,0.000000 0.000000,0.000000 0.000000,0.000000 0.000000,0.000000 0.000000,0.000000 0.000000,0.000000 0.000000,0.000000 0.000000,0.000000 0.000000,-1.000000 0.000000,-12.000000 0.000000,-1.000000 0.000000,14.000000 0.000000,0.000000 0.000000,-13.000000 14.000000,-1.000000-1.000000,14.000000-13.000000,0.000000 0.000000,-14.000000 0.000000,1.000000 0.000000,-1.000000 0.000000,1.000000 0.000000,-1.000000 0.000000,1.000000 0.000000,13.000000 0.000000,0.000000 0.000000,-14.000000 0.000000,0.000000 0.000000,1.000000 0.000000,-1.000000 0.000000,14.000000 0.000000,0.000000 0.000000,-13.000000 0.000000,-1.000000 0.000000,14.000000 0.000000,0.000000 0.000000,0.000000 0.000000,0.000000 0.000000,-14.000000 0.000000,1.000000 0.000000,13.000000 0.000000,0.000000 0.000000,-1.000000 0.000000,1.000000 0.000000,0.000000 0.000000,0.000000 0.000000,0.000000 0.000000,0.000000 0.000000,13.000000 0.000000,1.000000 0.000000,-14.000000 0.000000,0.000000 0.000000,0.000000 0.000000,-1.000000 0.000000,15.000000 0.000000,-1.000000 0.000000,-13.000000 0.000000,0.000000 0.000000,-14.000000 0.000000,1.000000 0.000000,13.000000 0.000000,0.000000 0.000000,-14.000000 0.000000,1.000000 0.000000,13.000000 0.000000,0.000000 0.000000,-14.000000 0.000000,0.000000 0.000000,1.000000 0.000000,-1.000000 0.000000,1.000000 0.000000,-1.000000 0.000000,14.000000-13.000000,0.000000-1.000000,0.000000 14.000000,0.000000 0.000000,0.000000 0.000000,0.000000 0.000000,0.000000 0.000000,0.000000 0.000000,13.000000 0.000000,0.000000 0.000000,14.000000 0.000000,0.000000 0.000000,13.000000 0.000000,1.000000 0.000000,12.000000 0.000000,1.000000 0.000000,0.000000 0.000000,0.000000 0.000000,-1.000000 0.000000,1.000000 0.000000,-14.000000 14.000000,1.000000-1.000000,-15.000000 1.000000,1.000000-1.000000,-13.000000 1.000000,-1.000000-1.000000,-40.000000 1.000000,0.000000-1.000000,-27.000000 14.000000,0.000000 0.000000,0.000000-27.000000,0.000000 0.000000,-13.000000 13.000000</inkml:trace>
</inkml:ink>
</file>

<file path=ppt/ink/ink95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47:31"/>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58515.000000 11731.000000,'-27.000000'-27.000000,"14.000000"13.000000,0.000000 1.000000,13.000000-1.000000,0.000000 1.000000,26.000000 13.000000,1.000000 0.000000,-13.000000 0.000000,-1.000000 0.000000,1.000000 0.000000,-1.000000 0.000000,14.000000 0.000000,0.000000 0.000000,13.000000 0.000000,1.000000 0.000000,-14.000000-14.000000,0.000000 1.000000,26.000000 13.000000,1.000000 0.000000,14.000000 0.000000,-1.000000 0.000000,0.000000 0.000000,0.000000 0.000000,1.000000-13.000000,-1.000000-1.000000,0.000000 14.000000,1.000000 0.000000,-1.000000 0.000000,0.000000 0.000000,-26.000000 0.000000,-1.000000 0.000000,0.000000 0.000000,1.000000 0.000000,-1.000000 0.000000,0.000000 0.000000,1.000000 0.000000,-1.000000 0.000000,1.000000 0.000000,-1.000000 0.000000,0.000000 0.000000,1.000000 0.000000,-1.000000 0.000000,0.000000 0.000000,1.000000 0.000000,-1.000000 0.000000,14.000000 0.000000,0.000000 0.000000,-14.000000 0.000000,1.000000 0.000000,12.000000 0.000000,1.000000 0.000000,-13.000000 0.000000,-1.000000 0.000000,0.000000-13.000000,1.000000-1.000000,-1.000000 14.000000,1.000000 0.000000,-1.000000 0.000000,0.000000 0.000000,-13.000000 0.000000,0.000000 0.000000,13.000000-13.000000,1.000000-1.000000,-1.000000 14.000000,1.000000 0.000000,-1.000000 0.000000,0.000000 0.000000,14.000000 0.000000,0.000000 0.000000,0.000000-13.000000,0.000000-1.000000,0.000000 14.000000,-1.000000 0.000000,1.000000 0.000000,0.000000 0.000000,-14.000000 0.000000,1.000000 0.000000,-1.000000 0.000000,1.000000 0.000000,-1.000000 0.000000,0.000000 0.000000,1.000000 0.000000,-1.000000 0.000000,-13.000000 0.000000,0.000000 0.000000,0.000000 0.000000,0.000000 0.000000,0.000000 0.000000,0.000000 0.000000,-1.000000 14.000000,1.000000-1.000000,0.000000-13.000000,0.000000 0.000000,0.000000 0.000000,0.000000 0.000000,0.000000 0.000000,0.000000 0.000000,0.000000 0.000000,0.000000 0.000000,0.000000 0.000000,0.000000 0.000000,13.000000 0.000000,0.000000 0.000000,-13.000000 0.000000,0.000000 0.000000,0.000000 0.000000,0.000000 0.000000,-14.000000-13.000000,1.000000-1.000000,13.000000 14.000000,0.000000 0.000000,-14.000000 0.000000,1.000000 0.000000,-1.000000 0.000000,0.000000 0.000000,1.000000 0.000000,-1.000000 0.000000,1.000000 0.000000,-1.000000 0.000000,1.000000 0.000000,-1.000000 0.000000,1.000000 0.000000,-1.000000 0.000000,1.000000 0.000000,-1.000000 0.000000,1.000000-13.000000,-1.000000-1.000000,0.000000 14.000000,1.000000 0.000000,-1.000000 0.000000,1.000000 0.000000,-1.000000-13.000000,1.000000-1.000000,-1.000000 14.000000,1.000000 0.000000,-1.000000 0.000000,1.000000 0.000000,-1.000000 0.000000,0.000000 0.000000,1.000000 0.000000,-1.000000 0.000000,1.000000 0.000000,-1.000000 0.000000,1.000000 0.000000,-1.000000 0.000000,1.000000 0.000000,-1.000000 0.000000,1.000000 0.000000,-1.000000 0.000000,-26.000000 0.000000,-1.000000 0.000000,1.000000 0.000000,-1.000000 0.000000,1.000000 0.000000,-1.000000 0.000000,1.000000 0.000000,-1.000000 0.000000,-13.000000 14.000000,1.000000-1.000000,-15.000000-13.000000,1.000000 0.000000,13.000000 0.000000,0.000000 0.000000,-13.000000 14.000000,-1.000000-1.000000,1.000000-13.000000,-1.000000 0.000000,1.000000 0.000000,0.000000 0.000000,-28.000000 0.000000,1.000000 0.000000,0.000000 14.000000,0.000000-1.000000,-1.000000-13.000000,1.000000 0.000000,0.000000 0.000000,-1.000000 0.000000,1.000000 0.000000,0.000000 0.000000,0.000000 0.000000,-1.000000 0.000000,1.000000 0.000000,0.000000 0.000000,13.000000 14.000000,0.000000-1.000000,0.000000-13.000000,0.000000 0.000000,-13.000000 0.000000,0.000000 0.000000,13.000000 14.000000,0.000000-1.000000,-27.000000 1.000000,1.000000-1.000000,12.000000-13.000000,1.000000 0.000000,0.000000 13.000000,-1.000000 1.000000,-12.000000-1.000000,-1.000000 1.000000,27.000000-14.000000,0.000000 0.000000,0.000000 0.000000,1.000000 0.000000,-1.000000 13.000000,0.000000 1.000000,0.000000-14.000000,0.000000 0.000000,-13.000000 0.000000,0.000000 0.000000,-14.000000 0.000000,0.000000 0.000000,0.000000 0.000000,1.000000 0.000000,12.000000 0.000000,1.000000 0.000000,-14.000000 0.000000,1.000000 0.000000,12.000000 0.000000,1.000000 0.000000,0.000000 0.000000,-1.000000 0.000000,1.000000 0.000000,0.000000 0.000000,0.000000 0.000000,-1.000000 0.000000,-12.000000 0.000000,-1.000000 0.000000,14.000000 0.000000,-1.000000 0.000000,1.000000 0.000000,0.000000 0.000000,13.000000 0.000000,0.000000 0.000000,0.000000 0.000000,0.000000 0.000000,14.000000 0.000000,0.000000 0.000000,-1.000000 0.000000,1.000000 0.000000,-1.000000 0.000000,1.000000 0.000000,13.000000 0.000000,0.000000 0.000000,0.000000 0.000000,0.000000 0.000000,27.000000-14.000000,0.000000 1.000000,14.000000 13.000000,-1.000000 0.000000,1.000000 0.000000,-1.000000 0.000000,1.000000 0.000000,-1.000000 0.000000,1.000000 0.000000,-1.000000 0.000000,1.000000 0.000000,-1.000000 0.000000,14.000000 0.000000,0.000000 0.000000,13.000000 0.000000,1.000000 0.000000,-15.000000 0.000000,1.000000 0.000000,0.000000 0.000000</inkml:trace>
</inkml:ink>
</file>

<file path=ppt/ink/ink95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47:32"/>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64572.000000 11865.000000,'53.000000'0.000000,"-39.000000"-27.000000,-1.000000 0.000000,28.000000 14.000000,-1.000000-1.000000,-13.000000 1.000000,0.000000 0.000000,27.000000-1.000000,0.000000 1.000000,-1.000000-1.000000,1.000000 1.000000,14.000000 13.000000,-1.000000 0.000000,0.000000-14.000000,0.000000 1.000000,1.000000 13.000000,-1.000000 0.000000,27.000000-14.000000,0.000000 1.000000,14.000000-1.000000,0.000000 1.000000,-1.000000-14.000000,1.000000 0.000000,13.000000 14.000000,0.000000-1.000000,-13.000000-13.000000,0.000000 0.000000,-1.000000 14.000000,1.000000-1.000000,27.000000 1.000000,-1.000000 0.000000,1.000000-1.000000,-1.000000 1.000000,-13.000000 13.000000,1.000000 0.000000,12.000000-14.000000,1.000000 1.000000,-14.000000 13.000000,0.000000 0.000000,0.000000 0.000000,0.000000 0.000000,0.000000 0.000000,0.000000 0.000000,-26.000000 0.000000,-1.000000 0.000000,0.000000 0.000000,0.000000 0.000000,0.000000 0.000000,1.000000 0.000000,-1.000000 0.000000,0.000000 0.000000,14.000000 0.000000,-1.000000 0.000000,-26.000000 0.000000,0.000000 0.000000,0.000000 0.000000,-1.000000 0.000000,1.000000 13.000000,0.000000 1.000000,-14.000000-14.000000,0.000000 0.000000,1.000000 0.000000,-1.000000 0.000000,0.000000 0.000000,1.000000 0.000000,-15.000000 0.000000,1.000000 0.000000,0.000000 0.000000,0.000000 0.000000,-27.000000 0.000000,0.000000 0.000000,0.000000 0.000000,0.000000 0.000000,-14.000000-14.000000,1.000000 1.000000,-1.000000 13.000000,0.000000 0.000000,-13.000000 13.000000,0.000000 1.000000,-13.000000-1.000000,0.000000 1.000000,-41.000000-1.000000,0.000000 0.000000,-54.000000 14.000000,1.000000 0.000000,26.000000-13.000000,0.000000-1.000000,0.000000 1.000000</inkml:trace>
</inkml:ink>
</file>

<file path=ppt/ink/ink95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47:32"/>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58300.000000 13615.000000,'0.000000'-27.000000,"0.000000"13.000000,0.000000 1.000000,0.000000-1.000000,0.000000 1.000000,0.000000 0.000000,0.000000-1.000000,27.000000 14.000000,0.000000 0.000000,27.000000 0.000000,0.000000 0.000000,26.000000 0.000000,1.000000 0.000000,27.000000 0.000000,-1.000000 0.000000,55.000000 0.000000,-1.000000 0.000000,1.000000-13.000000,-1.000000-1.000000,14.000000 1.000000,0.000000-1.000000,27.000000 1.000000,0.000000-1.000000,-27.000000-13.000000,0.000000 1.000000,-14.000000 12.000000,1.000000 1.000000,-14.000000 13.000000,0.000000 0.000000,-13.000000 0.000000,-1.000000 0.000000,-40.000000 0.000000,1.000000 0.000000,-15.000000 0.000000,1.000000 0.000000,-27.000000 0.000000,0.000000 0.000000,-14.000000 13.000000,1.000000 1.000000,-1.000000-14.000000,0.000000 0.000000,-26.000000 0.000000,-1.000000 0.000000,1.000000 0.000000,-1.000000 0.000000,-13.000000 13.000000,0.000000 0.000000,-13.000000-13.000000,-1.000000 0.000000,1.000000 0.000000</inkml:trace>
</inkml:ink>
</file>

<file path=ppt/ink/ink9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56:15"/>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35740.000000 20770.000000,'-21.000000'0.000000,"11.000000"0.000000,1.000000 0.000000,-1.000000 0.000000,0.000000 0.000000,20.000000 0.000000,0.000000 0.000000,9.000000 0.000000,2.000000 0.000000,-1.000000 0.000000,0.000000 0.000000,10.000000 0.000000,0.000000 0.000000,-1.000000 0.000000,2.000000 0.000000,-1.000000 0.000000,-1.000000 0.000000,1.000000 0.000000,0.000000 0.000000,1.000000 0.000000,-1.000000 0.000000,0.000000 0.000000,0.000000 0.000000,-10.000000 0.000000,0.000000 0.000000,0.000000 0.000000,-1.000000 0.000000,1.000000 0.000000,0.000000 0.000000,-10.000000 0.000000,1.000000 0.000000,-1.000000 0.000000,0.000000 0.000000,-1.000000 0.000000,1.000000 0.000000,-10.000000 10.000000</inkml:trace>
</inkml:ink>
</file>

<file path=ppt/ink/ink96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47:42"/>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25059.000000 16683.000000,'0.000000'27.000000,"-14.000000"-27.000000,1.000000 0.000000,26.000000 0.000000,1.000000 0.000000,-1.000000 0.000000,0.000000 0.000000,14.000000 0.000000,0.000000 0.000000,-13.000000 0.000000,-1.000000 0.000000,14.000000 0.000000,0.000000 0.000000,0.000000 0.000000,0.000000 0.000000,13.000000 0.000000,1.000000 0.000000,-1.000000 0.000000,0.000000 0.000000,-13.000000 0.000000,0.000000 0.000000,14.000000 0.000000,-1.000000 0.000000,27.000000 0.000000,1.000000 0.000000,-15.000000 0.000000,1.000000 0.000000,13.000000 0.000000,1.000000 0.000000,26.000000 0.000000,0.000000 0.000000,14.000000 0.000000,-1.000000 0.000000,1.000000 0.000000,0.000000 0.000000,13.000000 0.000000,0.000000 0.000000,-13.000000 0.000000,-1.000000 0.000000,15.000000 0.000000,-1.000000 0.000000,13.000000 0.000000,1.000000 0.000000,-14.000000 0.000000,0.000000 0.000000,-13.000000 0.000000,-1.000000 0.000000,1.000000 0.000000,0.000000 0.000000,-1.000000 0.000000,1.000000 0.000000,0.000000 0.000000,-1.000000 0.000000,14.000000 0.000000,1.000000 0.000000,-42.000000 14.000000,1.000000-1.000000,0.000000-13.000000,0.000000 0.000000,13.000000 0.000000,0.000000 0.000000,-27.000000 14.000000,1.000000-1.000000,-1.000000-13.000000,0.000000 0.000000,0.000000 0.000000,1.000000 0.000000,-28.000000 0.000000,1.000000 0.000000,-15.000000 0.000000,1.000000 0.000000,0.000000 0.000000,0.000000 0.000000,-40.000000 0.000000,-1.000000 0.000000,1.000000 0.000000,-1.000000 0.000000,-26.000000 0.000000,0.000000 0.000000,-1.000000 0.000000,1.000000 0.000000,-27.000000 0.000000,-1.000000 0.000000,1.000000 0.000000,0.000000 0.000000,-14.000000 0.000000,0.000000 0.000000,14.000000 0.000000,0.000000 0.000000,-28.000000 0.000000,1.000000 0.000000,0.000000 0.000000,0.000000 0.000000,-14.000000 13.000000,0.000000 1.000000,-40.000000-14.000000,0.000000 0.000000,-13.000000 13.000000,-1.000000 1.000000,14.000000-14.000000,0.000000 0.000000,-27.000000 13.000000,0.000000 1.000000,0.000000-14.000000,0.000000 0.000000,41.000000 0.000000,-1.000000 0.000000,14.000000 0.000000,0.000000 0.000000,-14.000000 0.000000,1.000000 0.000000,26.000000 0.000000,1.000000 0.000000,12.000000 0.000000,1.000000 0.000000,0.000000 0.000000,0.000000 0.000000,40.000000-14.000000,0.000000 1.000000,0.000000 13.000000,0.000000 0.000000,14.000000 0.000000,0.000000 0.000000,13.000000 0.000000,0.000000 0.000000,13.000000 0.000000,1.000000 0.000000,26.000000 13.000000,1.000000 1.000000,13.000000-1.000000,0.000000 1.000000,-14.000000-14.000000</inkml:trace>
</inkml:ink>
</file>

<file path=ppt/ink/ink96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47:43"/>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30872.000000 16791.000000,'54.000000'0.000000,"-27.000000"0.000000,0.000000 0.000000,0.000000 0.000000,0.000000 0.000000,40.000000 0.000000,1.000000 0.000000,-1.000000 0.000000,0.000000 0.000000,27.000000 0.000000,0.000000 0.000000,1.000000 0.000000,-1.000000 0.000000,27.000000 0.000000,0.000000 0.000000,14.000000 0.000000,-1.000000 0.000000,-26.000000 0.000000,0.000000 0.000000,13.000000 0.000000,0.000000 0.000000,13.000000 0.000000,1.000000 0.000000,-14.000000 0.000000,0.000000 0.000000,0.000000 0.000000,1.000000 0.000000,-1.000000 13.000000,0.000000 1.000000,-27.000000-1.000000,0.000000 1.000000,0.000000-14.000000,1.000000 0.000000,26.000000 13.000000,0.000000 1.000000,-27.000000-14.000000,0.000000 0.000000,-13.000000 13.000000,0.000000 1.000000,-14.000000-1.000000,0.000000 0.000000,-13.000000-13.000000,0.000000 0.000000,-14.000000 0.000000,1.000000 0.000000,-1.000000 14.000000,1.000000-1.000000,-28.000000-13.000000,0.000000 0.000000,1.000000 0.000000,-1.000000 0.000000,1.000000 0.000000,-1.000000 0.000000,1.000000 0.000000,-1.000000 0.000000,1.000000 0.000000,-1.000000 0.000000,-13.000000-13.000000,0.000000-1.000000,-13.000000 14.000000,-1.000000 0.000000,-13.000000 0.000000,0.000000 0.000000,-13.000000 0.000000,0.000000 0.000000,-28.000000-13.000000,1.000000 0.000000,-14.000000 13.000000,1.000000 0.000000,-28.000000 0.000000,0.000000 0.000000,1.000000-14.000000,-1.000000 1.000000,-27.000000-1.000000,1.000000 1.000000,-28.000000 13.000000,1.000000 0.000000,-1.000000-14.000000,1.000000 1.000000,-14.000000-1.000000,0.000000 1.000000,-14.000000-14.000000,1.000000 0.000000,40.000000 14.000000,0.000000-1.000000,13.000000 1.000000,1.000000-1.000000,13.000000 1.000000,-1.000000-1.000000,28.000000 1.000000,0.000000-1.000000,40.000000 1.000000,0.000000-1.000000,14.000000 14.000000,0.000000 0.000000,26.000000 0.000000,1.000000 0.000000,13.000000 27.000000,0.000000 0.000000,27.000000 0.000000,0.000000 0.000000,13.000000-13.000000,0.000000-1.000000,14.000000 14.000000,0.000000 0.000000,-14.000000-14.000000,1.000000 1.000000,-1.000000-1.000000</inkml:trace>
</inkml:ink>
</file>

<file path=ppt/ink/ink96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47:44"/>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25489.000000 18352.000000,'27.000000'0.000000,"-13.000000"0.000000,-1.000000 0.000000,0.000000-13.000000,1.000000-1.000000,-1.000000 14.000000,1.000000 0.000000,13.000000 0.000000,0.000000 0.000000,13.000000 0.000000,0.000000 0.000000,14.000000-13.000000,0.000000-1.000000,13.000000 14.000000,1.000000 0.000000,39.000000-13.000000,1.000000-1.000000,0.000000 1.000000,-1.000000-1.000000,1.000000 1.000000,0.000000-1.000000,26.000000-12.000000,1.000000-1.000000,-14.000000 13.000000,0.000000 1.000000,14.000000-14.000000,-1.000000 0.000000,28.000000 13.000000,-1.000000 1.000000,-13.000000-1.000000,0.000000 1.000000,14.000000 0.000000,-1.000000-1.000000,14.000000 1.000000,0.000000-1.000000,0.000000 14.000000,0.000000 0.000000,-13.000000-13.000000,-1.000000-1.000000,28.000000 1.000000,-1.000000-1.000000,-27.000000 14.000000,1.000000 0.000000,-1.000000-13.000000,1.000000-1.000000,13.000000 1.000000,0.000000 0.000000,0.000000 13.000000,0.000000 0.000000,-14.000000-14.000000,1.000000 1.000000,13.000000 13.000000,0.000000 0.000000,-14.000000 0.000000,1.000000 0.000000,-14.000000 0.000000,0.000000 0.000000,-27.000000 0.000000,0.000000 0.000000,0.000000 13.000000,0.000000 1.000000,0.000000-14.000000,0.000000 0.000000,-13.000000 13.000000,0.000000 0.000000,-27.000000-13.000000,-1.000000 0.000000,-12.000000 0.000000,-1.000000 0.000000,-13.000000 14.000000,0.000000-1.000000,13.000000-13.000000,0.000000 0.000000,-13.000000 0.000000,0.000000 0.000000,13.000000 14.000000,0.000000-1.000000,-26.000000-13.000000,-1.000000 0.000000,-13.000000 0.000000,0.000000 0.000000,-14.000000 14.000000,1.000000-1.000000,-41.000000-13.000000,0.000000 0.000000,-27.000000 0.000000,0.000000 0.000000,-26.000000 0.000000,-1.000000 0.000000,-13.000000 0.000000,-1.000000 0.000000,-12.000000 0.000000,-1.000000 0.000000,0.000000 0.000000,1.000000 0.000000,-14.000000 0.000000,0.000000 0.000000,-1.000000 0.000000,1.000000 0.000000,-27.000000 0.000000,0.000000 0.000000,-13.000000 0.000000,-1.000000 0.000000,-26.000000 14.000000,-1.000000-1.000000,-26.000000-13.000000,0.000000 0.000000,26.000000 0.000000,1.000000 0.000000,-14.000000 0.000000,0.000000 0.000000,-40.000000 0.000000,0.000000 0.000000,53.000000 0.000000,1.000000 0.000000,-41.000000 14.000000,0.000000-1.000000,14.000000-13.000000,0.000000 0.000000,26.000000 13.000000,1.000000 1.000000,-1.000000-1.000000,1.000000 1.000000,0.000000-14.000000,-1.000000 0.000000,55.000000 13.000000,-1.000000 1.000000,-13.000000-1.000000,0.000000 1.000000,13.000000-14.000000,1.000000 0.000000,53.000000 13.000000,0.000000 1.000000,0.000000-14.000000,1.000000 0.000000,26.000000 0.000000,0.000000 0.000000,14.000000 0.000000,-1.000000 0.000000,14.000000 0.000000,0.000000 0.000000,68.000000 0.000000,-1.000000 0.000000,1.000000 0.000000,-1.000000 0.000000,14.000000 0.000000,0.000000 0.000000,-14.000000 0.000000</inkml:trace>
</inkml:ink>
</file>

<file path=ppt/ink/ink96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47:50"/>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42419.000000 16710.000000,'-53.000000'0.000000,"39.000000"0.000000,1.000000 0.000000,-14.000000 0.000000,0.000000 0.000000,13.000000 0.000000,1.000000 0.000000,-14.000000 0.000000,0.000000 0.000000,0.000000 0.000000,0.000000 0.000000,14.000000 0.000000,-1.000000 0.000000,-13.000000 0.000000,1.000000 0.000000,12.000000 0.000000,1.000000 0.000000,-1.000000 0.000000,1.000000 0.000000,-1.000000 14.000000,1.000000-1.000000,-1.000000-13.000000,1.000000 0.000000,-1.000000 0.000000,1.000000 0.000000,13.000000 14.000000,0.000000-1.000000,-13.000000-13.000000,-1.000000 0.000000,28.000000 13.000000,-1.000000 1.000000,27.000000-14.000000,1.000000 0.000000,-1.000000 0.000000,0.000000 0.000000,14.000000 0.000000,0.000000 0.000000,13.000000-14.000000,1.000000 1.000000,26.000000 13.000000,0.000000 0.000000,0.000000-13.000000,1.000000-1.000000,26.000000 1.000000,0.000000-1.000000,27.000000 14.000000,0.000000 0.000000,0.000000-13.000000,0.000000-1.000000,0.000000 1.000000,0.000000-1.000000,14.000000 1.000000,-1.000000-1.000000,-13.000000 14.000000,0.000000 0.000000,-40.000000 0.000000,-1.000000 0.000000,15.000000 0.000000,-1.000000 0.000000,-54.000000 0.000000,0.000000 0.000000,-13.000000 0.000000,0.000000 0.000000,0.000000 0.000000,0.000000 0.000000,-14.000000 14.000000,0.000000-1.000000,1.000000-13.000000,-1.000000 0.000000,-13.000000 0.000000,0.000000 0.000000,0.000000 0.000000,0.000000 0.000000,-14.000000 14.000000,1.000000-1.000000,13.000000 1.000000,0.000000-1.000000,-14.000000-13.000000,0.000000 0.000000,1.000000 14.000000,-1.000000-1.000000,1.000000 1.000000</inkml:trace>
</inkml:ink>
</file>

<file path=ppt/ink/ink96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47:50"/>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47695.000000 16818.000000,'108.000000'0.000000,"-54.000000"-14.000000,-1.000000 1.000000,1.000000 13.000000,0.000000 0.000000,13.000000-14.000000,1.000000 1.000000,26.000000 13.000000,0.000000 0.000000,0.000000 0.000000,0.000000 0.000000,41.000000-13.000000,0.000000-1.000000,-1.000000 14.000000,1.000000 0.000000,-14.000000 0.000000,0.000000 0.000000,0.000000 0.000000,0.000000 0.000000,14.000000 0.000000,-1.000000 0.000000,-12.000000 0.000000,-1.000000 0.000000,-14.000000 0.000000,1.000000 0.000000,-14.000000 0.000000,0.000000 0.000000,-26.000000 14.000000,-1.000000-1.000000,14.000000-13.000000,0.000000 0.000000,-14.000000 0.000000,0.000000 0.000000,-27.000000 0.000000,1.000000 0.000000,-1.000000 0.000000,1.000000 0.000000,-28.000000 0.000000,1.000000 0.000000,-1.000000 13.000000,0.000000 1.000000,-26.000000-1.000000,0.000000 1.000000,-14.000000-14.000000,0.000000 0.000000,-27.000000 13.000000,0.000000 1.000000,27.000000-14.000000</inkml:trace>
</inkml:ink>
</file>

<file path=ppt/ink/ink96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47:51"/>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42366.000000 18271.000000,'27.000000'0.000000,"-1.000000"0.000000,1.000000 0.000000,14.000000 0.000000,-1.000000 0.000000,14.000000 0.000000,0.000000 0.000000,0.000000 0.000000,-1.000000 0.000000,42.000000-13.000000,-1.000000-1.000000,0.000000 1.000000,0.000000-1.000000,14.000000 1.000000,0.000000 0.000000,13.000000-1.000000,0.000000 1.000000,0.000000-14.000000,0.000000 0.000000,41.000000 0.000000,-1.000000 0.000000,14.000000 0.000000,0.000000 0.000000,-13.000000 14.000000,-1.000000-1.000000,14.000000 1.000000,0.000000-1.000000,27.000000 1.000000,0.000000-1.000000,-54.000000 1.000000,0.000000-1.000000,13.000000 1.000000,1.000000 0.000000,-1.000000 13.000000,1.000000 0.000000,-14.000000-14.000000,0.000000 1.000000,-14.000000 13.000000,1.000000 0.000000,13.000000-14.000000,0.000000 1.000000,14.000000 13.000000,-1.000000 0.000000,-13.000000 0.000000,0.000000 0.000000,-13.000000 0.000000,-1.000000 0.000000,-26.000000 0.000000,0.000000 0.000000,26.000000 0.000000,1.000000 0.000000,-54.000000 0.000000,-1.000000 0.000000,-12.000000 0.000000,-1.000000 0.000000,-13.000000 13.000000,0.000000 1.000000,-14.000000-14.000000,0.000000 0.000000,1.000000 0.000000,-1.000000 0.000000,0.000000 0.000000,1.000000 0.000000,13.000000 0.000000,-1.000000 0.000000,-12.000000 0.000000,-1.000000 0.000000,14.000000 0.000000,0.000000 0.000000,-14.000000 13.000000,1.000000 1.000000,-1.000000-14.000000,0.000000 0.000000,1.000000 0.000000,-1.000000 0.000000,-13.000000 0.000000,0.000000 0.000000,-14.000000 0.000000</inkml:trace>
</inkml:ink>
</file>

<file path=ppt/ink/ink96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47:54"/>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58488.000000 16818.000000,'-26.000000'0.000000,"12.000000"0.000000,1.000000 0.000000,-1.000000 0.000000,1.000000 0.000000,13.000000-14.000000,0.000000 1.000000,13.000000 13.000000,1.000000 0.000000,-1.000000 0.000000,1.000000 0.000000,12.000000-14.000000,1.000000 1.000000,14.000000 13.000000,-1.000000 0.000000,1.000000 0.000000,-1.000000 0.000000,14.000000 0.000000,0.000000 0.000000,-1.000000 0.000000,1.000000 0.000000,27.000000 0.000000,0.000000 0.000000,13.000000 0.000000,0.000000 0.000000,0.000000 0.000000,1.000000 0.000000,39.000000 0.000000,1.000000 0.000000,-1.000000 0.000000,1.000000 0.000000,-14.000000 0.000000,0.000000 0.000000,-13.000000 0.000000,-1.000000 0.000000,1.000000 0.000000,0.000000 0.000000,-1.000000 13.000000,1.000000 1.000000,0.000000-1.000000,-1.000000 1.000000,1.000000-14.000000,0.000000 0.000000,-14.000000 13.000000,0.000000 1.000000,-13.000000-14.000000,0.000000 0.000000,13.000000 13.000000,0.000000 1.000000,14.000000-14.000000,-1.000000 0.000000,-12.000000 13.000000,-1.000000 1.000000,-13.000000-1.000000,-1.000000 0.000000,-26.000000-13.000000,0.000000 0.000000,-27.000000 14.000000,0.000000-1.000000,13.000000-13.000000,1.000000 0.000000,-28.000000 14.000000,0.000000-1.000000,1.000000-13.000000,-1.000000 0.000000,-13.000000-13.000000,0.000000-1.000000,0.000000 1.000000,0.000000-1.000000,-13.000000 14.000000,-1.000000 0.000000,1.000000 0.000000,0.000000 0.000000,-1.000000 0.000000,1.000000 0.000000,-1.000000 14.000000</inkml:trace>
</inkml:ink>
</file>

<file path=ppt/ink/ink96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47:55"/>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63333.000000 16710.000000,'27.000000'0.000000,"14.000000"-13.000000,-1.000000-1.000000,0.000000 14.000000,1.000000 0.000000,-1.000000 0.000000,1.000000 0.000000,12.000000 0.000000,1.000000 0.000000,27.000000 0.000000,0.000000 0.000000,-1.000000 0.000000,1.000000 0.000000,0.000000 0.000000,0.000000 0.000000,13.000000 0.000000,0.000000 0.000000,-27.000000 0.000000,1.000000 0.000000,12.000000 0.000000,1.000000 0.000000,-13.000000 0.000000,-1.000000 0.000000,0.000000 0.000000,0.000000 0.000000,1.000000 0.000000,-1.000000 0.000000,27.000000-13.000000,0.000000-1.000000,-13.000000 14.000000,0.000000 0.000000,0.000000 0.000000,-1.000000 0.000000,1.000000 0.000000,0.000000 0.000000,-14.000000-13.000000,0.000000-1.000000,1.000000 14.000000,-1.000000 0.000000,0.000000 0.000000,1.000000 0.000000,-15.000000 0.000000,1.000000 0.000000,0.000000 0.000000,0.000000 0.000000,13.000000 0.000000,1.000000 0.000000,-15.000000 0.000000,1.000000 0.000000,0.000000 0.000000,0.000000 0.000000,-14.000000 14.000000,1.000000-1.000000,-1.000000-13.000000,0.000000 0.000000,1.000000 0.000000,-1.000000 0.000000,0.000000 0.000000,1.000000 0.000000,-1.000000 0.000000,1.000000 0.000000,-1.000000 0.000000,0.000000 0.000000,1.000000 0.000000,-1.000000 0.000000,0.000000 0.000000,1.000000 0.000000,-1.000000 0.000000,1.000000 0.000000,12.000000 0.000000,1.000000 0.000000,-13.000000 14.000000,-1.000000-1.000000,14.000000-13.000000,0.000000 0.000000,-14.000000 0.000000,0.000000 0.000000,-13.000000 0.000000,0.000000 0.000000,14.000000 0.000000,-1.000000 0.000000,-13.000000 0.000000,0.000000 0.000000,-14.000000 0.000000,1.000000 0.000000,13.000000 0.000000,0.000000 0.000000,-14.000000-13.000000,0.000000-1.000000,1.000000 14.000000,-1.000000 0.000000,1.000000 0.000000,-1.000000 0.000000,1.000000 0.000000,-1.000000 0.000000,-13.000000 14.000000,0.000000-1.000000,-13.000000 1.000000</inkml:trace>
</inkml:ink>
</file>

<file path=ppt/ink/ink96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47:56"/>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68905.000000 16656.000000,'27.000000'0.000000,"0.000000"0.000000,0.000000 0.000000,13.000000-13.000000,1.000000-1.000000,12.000000 1.000000,1.000000-1.000000,0.000000 14.000000,0.000000 0.000000,0.000000 0.000000,0.000000 0.000000,13.000000 0.000000,0.000000 0.000000,0.000000 14.000000,1.000000-1.000000,-1.000000-13.000000,0.000000 0.000000,1.000000 14.000000,-1.000000-1.000000,0.000000 1.000000,0.000000-1.000000,1.000000-13.000000,-1.000000 0.000000,-13.000000 0.000000,0.000000 0.000000,0.000000 14.000000,-1.000000-1.000000,1.000000-13.000000,0.000000 0.000000,0.000000 0.000000,0.000000 0.000000,0.000000 0.000000,-1.000000 0.000000,15.000000 0.000000,-1.000000 0.000000,14.000000 0.000000,-1.000000 0.000000,1.000000 0.000000,0.000000 0.000000,0.000000 0.000000,-1.000000 0.000000,1.000000 0.000000,0.000000 0.000000,-14.000000 0.000000,1.000000 0.000000,-15.000000 0.000000,1.000000 0.000000,13.000000 14.000000,1.000000-1.000000,13.000000-13.000000,-1.000000 0.000000,1.000000 14.000000,0.000000-1.000000,0.000000 0.000000,-1.000000 1.000000,1.000000-1.000000,0.000000 1.000000,-14.000000 13.000000,0.000000 0.000000,-13.000000-14.000000,0.000000 1.000000,0.000000-1.000000,0.000000 0.000000,-1.000000 1.000000,1.000000-1.000000,-13.000000 1.000000,-1.000000-1.000000,0.000000-13.000000,1.000000 0.000000,-1.000000 0.000000,1.000000 0.000000,-15.000000 0.000000,1.000000 0.000000,0.000000 0.000000,0.000000 0.000000,0.000000-13.000000,0.000000-1.000000,0.000000 1.000000,0.000000-1.000000,-14.000000 1.000000,1.000000 0.000000,13.000000-14.000000,0.000000 0.000000,-14.000000 27.000000,1.000000 0.000000,-1.000000-14.000000,0.000000 1.000000,1.000000-1.000000,-1.000000 1.000000,1.000000-1.000000</inkml:trace>
</inkml:ink>
</file>

<file path=ppt/ink/ink96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47:57"/>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59242.000000 18406.000000,'54.000000'0.000000,"-27.000000"0.000000,0.000000 0.000000,27.000000-14.000000,-1.000000 1.000000,1.000000 13.000000,0.000000 0.000000,13.000000 0.000000,1.000000 0.000000,-1.000000-14.000000,0.000000 1.000000,1.000000 13.000000,-1.000000 0.000000,0.000000 0.000000,0.000000 0.000000,1.000000-13.000000,-1.000000-1.000000,0.000000 14.000000,1.000000 0.000000,-1.000000 0.000000,0.000000 0.000000,14.000000 0.000000,0.000000 0.000000,13.000000-13.000000,0.000000-1.000000,0.000000 14.000000,1.000000 0.000000,-15.000000 0.000000,1.000000 0.000000,13.000000 14.000000,0.000000-1.000000,-26.000000-13.000000,-1.000000 0.000000,0.000000 0.000000,1.000000 0.000000,-1.000000 0.000000,0.000000 0.000000,0.000000 14.000000,1.000000-1.000000,-14.000000-13.000000,-1.000000 0.000000,15.000000 0.000000,-1.000000 0.000000,-27.000000 0.000000,1.000000 0.000000,-1.000000 0.000000,1.000000 0.000000,-28.000000 0.000000,0.000000 0.000000,1.000000 0.000000,-1.000000 0.000000,1.000000 0.000000,-1.000000 0.000000,-26.000000 0.000000,-1.000000 0.000000,14.000000 13.000000,0.000000 1.000000,-13.000000-14.000000</inkml:trace>
</inkml:ink>
</file>

<file path=ppt/ink/ink9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56:21"/>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56359.000000 15630.000000,'0.000000'-20.000000,"0.000000"10.000000,0.000000 0.000000,10.000000 10.000000,1.000000 0.000000,-1.000000 0.000000,0.000000 0.000000,9.000000 0.000000,2.000000 0.000000,-1.000000 0.000000,0.000000 0.000000,0.000000 0.000000,-1.000000 0.000000,21.000000 10.000000,1.000000 0.000000,-1.000000-10.000000,0.000000 0.000000,-1.000000 0.000000,1.000000 0.000000,-10.000000 0.000000,0.000000 0.000000,1.000000 0.000000,-1.000000 0.000000,-10.000000 0.000000,-1.000000 0.000000,1.000000 0.000000,0.000000 0.000000,-10.000000 0.000000,1.000000 0.000000,-1.000000 0.000000,0.000000 0.000000,-20.000000 0.000000,0.000000 0.000000,-1.000000 0.000000</inkml:trace>
</inkml:ink>
</file>

<file path=ppt/ink/ink97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47:59"/>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63656.000000 18406.000000,'0.000000'-27.000000,"14.000000"27.000000,-1.000000 0.000000,-13.000000-14.000000,0.000000 1.000000,14.000000 13.000000,-1.000000 0.000000,1.000000 0.000000,-1.000000 0.000000,1.000000 0.000000,-1.000000 0.000000,1.000000-13.000000,-1.000000-1.000000,0.000000 14.000000,1.000000 0.000000,13.000000 0.000000,0.000000 0.000000,0.000000 0.000000,0.000000 0.000000,13.000000 0.000000,0.000000 0.000000,1.000000 0.000000,-1.000000 0.000000,14.000000 0.000000,0.000000 0.000000,13.000000 0.000000,0.000000 0.000000,-13.000000 0.000000,0.000000 0.000000,13.000000 0.000000,1.000000 0.000000,-1.000000 0.000000,0.000000 0.000000,-13.000000 0.000000,0.000000 0.000000,13.000000 0.000000,0.000000 0.000000,-13.000000-13.000000,0.000000-1.000000,0.000000 14.000000,0.000000 0.000000,13.000000 0.000000,0.000000 0.000000,1.000000 0.000000,-1.000000 0.000000,-13.000000-13.000000,0.000000-1.000000,-1.000000 14.000000,1.000000 0.000000,0.000000 0.000000,0.000000 0.000000,0.000000 0.000000,0.000000 0.000000,-14.000000 0.000000,0.000000 0.000000,1.000000 0.000000,-1.000000 0.000000,0.000000 0.000000,1.000000 0.000000,-1.000000 0.000000,1.000000 0.000000,-1.000000 0.000000,0.000000 0.000000,1.000000 0.000000,-1.000000 0.000000,14.000000 0.000000,0.000000 0.000000,-14.000000 0.000000,0.000000 0.000000,1.000000 0.000000,-1.000000 0.000000,14.000000 0.000000,0.000000 0.000000,-27.000000 0.000000,0.000000 0.000000,13.000000 0.000000,0.000000 0.000000,1.000000 0.000000,-1.000000 0.000000,1.000000 0.000000,-1.000000 0.000000,-13.000000 0.000000,0.000000 0.000000,13.000000-13.000000,1.000000-1.000000,-1.000000 14.000000,0.000000 0.000000,1.000000 0.000000,-1.000000 0.000000,14.000000 0.000000,0.000000 0.000000,-14.000000-13.000000,0.000000-1.000000,14.000000 14.000000,0.000000 0.000000,-14.000000 0.000000,1.000000 0.000000,-1.000000 0.000000,1.000000 0.000000,-1.000000-13.000000,0.000000 0.000000,1.000000-1.000000,-1.000000 1.000000,0.000000 13.000000,1.000000 0.000000,-14.000000-14.000000,0.000000 1.000000,13.000000 13.000000,0.000000 0.000000,1.000000-14.000000,-1.000000 1.000000,1.000000 13.000000,-1.000000 0.000000,14.000000 0.000000,0.000000 0.000000,-1.000000 0.000000,1.000000 0.000000,0.000000 0.000000,0.000000 0.000000,0.000000 0.000000,0.000000 0.000000,-14.000000 0.000000,0.000000 0.000000,14.000000 0.000000,0.000000 0.000000,-14.000000 0.000000,1.000000 0.000000,-1.000000 0.000000,0.000000 0.000000,1.000000 0.000000,-1.000000 0.000000,1.000000 0.000000,-1.000000 0.000000,0.000000 0.000000,1.000000 0.000000,-1.000000 0.000000,0.000000 0.000000,14.000000-14.000000,0.000000 1.000000,-13.000000 13.000000,-1.000000 0.000000,0.000000 0.000000,1.000000 0.000000,12.000000 0.000000,1.000000 0.000000,-13.000000 0.000000,-1.000000 0.000000,0.000000 0.000000,1.000000 0.000000,13.000000 0.000000,-1.000000 0.000000,-12.000000 0.000000,-1.000000 0.000000,1.000000 0.000000,-1.000000 0.000000,0.000000 0.000000,1.000000 0.000000,-1.000000 0.000000,0.000000 0.000000,1.000000 0.000000,-1.000000 0.000000,14.000000 0.000000,0.000000 0.000000,-14.000000 0.000000,1.000000 0.000000,-1.000000 0.000000,0.000000 0.000000,14.000000 0.000000,0.000000 0.000000,-14.000000-14.000000,1.000000 1.000000,13.000000 13.000000,-1.000000 0.000000,1.000000 0.000000,0.000000 0.000000,0.000000 0.000000,0.000000 0.000000,-14.000000 0.000000,1.000000 0.000000,12.000000 0.000000,1.000000 0.000000,-13.000000 0.000000,-1.000000 0.000000,14.000000 0.000000,0.000000 0.000000,-14.000000 0.000000,0.000000 0.000000,1.000000 13.000000,-1.000000 1.000000,0.000000-1.000000,1.000000 1.000000,-1.000000-14.000000,1.000000 0.000000,-14.000000 13.000000,-1.000000 1.000000,15.000000-14.000000,-1.000000 0.000000,1.000000 0.000000,-1.000000 0.000000,0.000000 13.000000,1.000000 1.000000,-28.000000-14.000000,1.000000 0.000000,13.000000 0.000000,-1.000000 0.000000,1.000000 0.000000,0.000000 0.000000,-13.000000 0.000000,-1.000000 0.000000,1.000000 0.000000,-1.000000 0.000000,1.000000 0.000000,-1.000000 0.000000,14.000000 0.000000,0.000000 0.000000,-14.000000 0.000000,1.000000 0.000000,-1.000000 0.000000,1.000000 0.000000,-1.000000 0.000000,1.000000 0.000000,-1.000000 0.000000,1.000000 0.000000,-1.000000 0.000000,0.000000 0.000000,1.000000-14.000000,-1.000000 1.000000,1.000000-1.000000,-1.000000 1.000000,1.000000 13.000000,-1.000000 0.000000,1.000000-14.000000,-1.000000 1.000000,1.000000 13.000000,-1.000000 0.000000,-13.000000-14.000000</inkml:trace>
</inkml:ink>
</file>

<file path=ppt/ink/ink97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48:01"/>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58865.000000 19698.000000,'27.000000'0.000000,"-13.000000"0.000000,-1.000000 0.000000,1.000000 0.000000,-1.000000 0.000000,1.000000 0.000000,-1.000000 0.000000,0.000000 0.000000,1.000000 0.000000,13.000000 0.000000,0.000000 0.000000,13.000000 0.000000,0.000000 0.000000,14.000000 0.000000,0.000000 0.000000,0.000000-14.000000,0.000000 1.000000,27.000000 13.000000,-1.000000 0.000000,28.000000-14.000000,0.000000 1.000000,-1.000000 13.000000,1.000000 0.000000,0.000000 0.000000,-1.000000 0.000000,1.000000 0.000000,0.000000 0.000000,-1.000000 0.000000,1.000000 0.000000,27.000000 0.000000,-1.000000 0.000000,-13.000000 0.000000,0.000000 0.000000,0.000000 0.000000,1.000000 0.000000,-1.000000 0.000000,0.000000 0.000000,-13.000000 13.000000,-1.000000 1.000000,14.000000-14.000000,0.000000 0.000000,1.000000 0.000000,-1.000000 0.000000,-14.000000 13.000000,1.000000 1.000000,-14.000000-14.000000,0.000000 0.000000,14.000000 0.000000,0.000000 0.000000,-1.000000 0.000000,1.000000 0.000000,-14.000000 0.000000,0.000000 0.000000,14.000000 0.000000,0.000000 0.000000,-41.000000 0.000000,0.000000 0.000000,1.000000 0.000000,-1.000000 0.000000,0.000000 0.000000,1.000000 0.000000,-28.000000 0.000000,0.000000 0.000000,-26.000000 0.000000,-1.000000 0.000000,1.000000 0.000000,-1.000000 0.000000,1.000000 0.000000,-1.000000 0.000000,-26.000000-14.000000,-1.000000 1.000000,14.000000-1.000000,0.000000 1.000000,-27.000000 13.000000,0.000000 0.000000,0.000000-13.000000,0.000000-1.000000,1.000000 14.000000,-1.000000 0.000000,-14.000000 0.000000,1.000000 0.000000,0.000000-13.000000,-1.000000-1.000000,-13.000000 14.000000,0.000000 0.000000,-13.000000 0.000000,0.000000 0.000000,-14.000000 14.000000,0.000000-1.000000,-26.000000-13.000000,-1.000000 0.000000,-13.000000 14.000000,0.000000-1.000000,-14.000000-13.000000,1.000000 0.000000,-14.000000 13.000000,0.000000 1.000000,-27.000000-14.000000,0.000000 0.000000,13.000000 0.000000,1.000000 0.000000,-14.000000 13.000000,0.000000 1.000000,0.000000-14.000000,0.000000 0.000000,0.000000 0.000000,0.000000 0.000000,0.000000 0.000000,0.000000 0.000000,14.000000 0.000000,-1.000000 0.000000,14.000000 0.000000,0.000000 0.000000,0.000000 0.000000,0.000000 0.000000,40.000000-14.000000,1.000000 1.000000,26.000000-1.000000,0.000000 1.000000,27.000000 13.000000,0.000000 0.000000,1.000000 0.000000,-1.000000 0.000000,27.000000-13.000000,0.000000-1.000000,0.000000 14.000000,0.000000 0.000000,14.000000 0.000000,-1.000000 0.000000,1.000000 0.000000,-1.000000 0.000000,28.000000 0.000000,-1.000000 0.000000,1.000000 0.000000,-1.000000 0.000000,1.000000 0.000000,-1.000000 0.000000,14.000000 0.000000,0.000000 0.000000,0.000000 0.000000,0.000000 0.000000,0.000000 14.000000,-1.000000-1.000000,-12.000000-13.000000,-1.000000 0.000000,14.000000 27.000000,0.000000 0.000000,-13.000000-27.000000,-1.000000 0.000000,1.000000 13.000000</inkml:trace>
</inkml:ink>
</file>

<file path=ppt/ink/ink97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48:25"/>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25085.000000 21582.000000,'0.000000'27.000000,"14.000000"-27.000000,-1.000000 0.000000,1.000000 0.000000,-1.000000 0.000000,1.000000 0.000000,-1.000000 0.000000,1.000000 0.000000,-1.000000 0.000000,1.000000 0.000000,-1.000000 0.000000,0.000000 0.000000,1.000000 0.000000,13.000000 0.000000,0.000000 0.000000,-14.000000 0.000000,1.000000 0.000000,-1.000000 0.000000,1.000000 0.000000,13.000000 0.000000,-1.000000 0.000000,1.000000 0.000000,0.000000 0.000000,0.000000 0.000000,0.000000 0.000000,13.000000-14.000000,1.000000 1.000000,-14.000000 13.000000,0.000000 0.000000,0.000000-13.000000,0.000000-1.000000,13.000000 14.000000,0.000000 0.000000,1.000000 0.000000,-1.000000 0.000000,-13.000000 0.000000,0.000000 0.000000,13.000000-13.000000,1.000000-1.000000,-1.000000 14.000000,0.000000 0.000000,1.000000 0.000000,-1.000000 0.000000,0.000000 0.000000,1.000000 0.000000,-1.000000 0.000000,1.000000 0.000000,-15.000000 0.000000,1.000000 0.000000,0.000000 0.000000,0.000000 0.000000,0.000000 14.000000,0.000000-1.000000,0.000000-13.000000,0.000000 0.000000,0.000000 14.000000,0.000000-1.000000,0.000000-13.000000,0.000000 0.000000,-1.000000 0.000000,1.000000 0.000000,14.000000 13.000000,-1.000000 1.000000,-13.000000-14.000000,0.000000 0.000000,0.000000 0.000000,0.000000 0.000000,0.000000 0.000000,0.000000 0.000000,0.000000 0.000000,-1.000000 0.000000,1.000000 0.000000,0.000000 0.000000,-13.000000 0.000000,-1.000000 0.000000,14.000000 0.000000,0.000000 0.000000,0.000000 0.000000,0.000000 0.000000,0.000000 0.000000,0.000000 0.000000,0.000000 0.000000,0.000000 0.000000,13.000000 0.000000,0.000000 0.000000,1.000000 0.000000,-1.000000 0.000000,0.000000 0.000000,1.000000 0.000000,26.000000-27.000000,0.000000 0.000000,1.000000 14.000000,-1.000000-1.000000,0.000000-13.000000,1.000000 0.000000,12.000000 14.000000,1.000000-1.000000,0.000000 1.000000,0.000000-1.000000,-28.000000 14.000000,1.000000 0.000000,-13.000000 0.000000,-1.000000 0.000000,0.000000 0.000000,1.000000 0.000000,-14.000000 14.000000,0.000000-1.000000,-14.000000 1.000000,0.000000-1.000000,14.000000-13.000000,0.000000 0.000000,-13.000000 14.000000,-1.000000-1.000000,1.000000-13.000000,-1.000000 0.000000,14.000000 14.000000,0.000000-1.000000,-14.000000-13.000000,1.000000 0.000000,-1.000000 0.000000,1.000000 0.000000,-1.000000 0.000000,1.000000 0.000000,-1.000000 14.000000,1.000000-1.000000,-1.000000-13.000000,1.000000 0.000000,-1.000000 0.000000,0.000000 0.000000,1.000000 0.000000,-1.000000 0.000000,1.000000 0.000000,-1.000000 0.000000,14.000000 0.000000,0.000000 0.000000,0.000000 0.000000,0.000000 0.000000,0.000000 0.000000,0.000000 0.000000,0.000000 0.000000,0.000000 0.000000,0.000000 0.000000,-1.000000 0.000000,1.000000 0.000000,0.000000 0.000000,0.000000 0.000000,0.000000 0.000000,0.000000 0.000000,0.000000 0.000000,0.000000 0.000000,0.000000 0.000000,0.000000 0.000000,0.000000 0.000000,0.000000 0.000000,-1.000000 0.000000,-12.000000 14.000000,-1.000000-1.000000,14.000000-13.000000,0.000000 0.000000,0.000000 0.000000,0.000000 0.000000,-14.000000 0.000000,1.000000 0.000000,-1.000000 0.000000,1.000000 0.000000,-1.000000 0.000000,1.000000 0.000000,-1.000000 0.000000,1.000000 0.000000,13.000000 13.000000,0.000000 1.000000,-14.000000-14.000000,0.000000 0.000000,1.000000 0.000000,-1.000000 0.000000,14.000000 0.000000,0.000000 0.000000,-13.000000 0.000000,-1.000000 0.000000,14.000000 0.000000,0.000000 0.000000,0.000000 0.000000,0.000000 0.000000,0.000000 0.000000,0.000000 0.000000,-14.000000 0.000000,1.000000 0.000000,12.000000 0.000000,1.000000 0.000000,-13.000000 13.000000,-1.000000 1.000000,1.000000-14.000000,-1.000000 0.000000,1.000000 0.000000,-1.000000 0.000000,14.000000 0.000000,0.000000 0.000000,-14.000000 0.000000,1.000000 0.000000,-1.000000 0.000000,1.000000 0.000000,-1.000000 0.000000,1.000000 0.000000,-1.000000 0.000000,1.000000 0.000000,13.000000 0.000000,-1.000000 0.000000,-12.000000 0.000000,-1.000000 0.000000,1.000000 0.000000,-1.000000 0.000000,1.000000 0.000000,-1.000000 0.000000,1.000000 0.000000,-1.000000 0.000000,1.000000 0.000000,-1.000000 0.000000,0.000000 0.000000,1.000000 0.000000,-1.000000 0.000000,1.000000 0.000000,-1.000000 0.000000,1.000000 0.000000,-1.000000 13.000000,1.000000 1.000000,-1.000000-1.000000,1.000000 1.000000,-14.000000-1.000000,0.000000 1.000000,13.000000-1.000000</inkml:trace>
</inkml:ink>
</file>

<file path=ppt/ink/ink97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48:27"/>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32434.000000 21959.000000,'0.000000'-27.000000,"0.000000"13.000000,0.000000 1.000000,13.000000 13.000000,0.000000 0.000000,1.000000 0.000000,-1.000000 0.000000,1.000000 0.000000,-1.000000 0.000000,1.000000 0.000000,-1.000000 0.000000,1.000000 0.000000,-1.000000 0.000000,1.000000 0.000000,-1.000000 0.000000,14.000000 0.000000,0.000000 0.000000,-14.000000 0.000000,1.000000 0.000000,13.000000 0.000000,0.000000 0.000000,0.000000 0.000000,-1.000000 0.000000,15.000000 0.000000,-1.000000 0.000000,-13.000000 0.000000,0.000000 0.000000,13.000000 0.000000,1.000000 0.000000,13.000000 0.000000,-1.000000 0.000000,1.000000 0.000000,0.000000 0.000000,0.000000 0.000000,0.000000 0.000000,-14.000000-13.000000,1.000000-1.000000,12.000000 14.000000,1.000000 0.000000,0.000000 0.000000,0.000000 0.000000,0.000000-13.000000,0.000000-1.000000,-14.000000 14.000000,0.000000 0.000000,14.000000 0.000000,0.000000 0.000000,-14.000000-13.000000,1.000000-1.000000,13.000000 14.000000,-1.000000 0.000000,1.000000 0.000000,0.000000 0.000000,0.000000 0.000000,0.000000 0.000000,0.000000 0.000000,-1.000000 0.000000,1.000000 0.000000,0.000000 0.000000,0.000000 0.000000,0.000000 0.000000,-14.000000 0.000000,0.000000 0.000000,1.000000 0.000000,-1.000000 0.000000,-13.000000 0.000000,0.000000 0.000000,13.000000 0.000000,1.000000 0.000000,-14.000000 0.000000,0.000000 0.000000,13.000000 0.000000,0.000000 0.000000,-13.000000 0.000000,0.000000 0.000000,14.000000 0.000000,-1.000000 0.000000,-13.000000 0.000000,0.000000 0.000000,27.000000 0.000000,-1.000000 0.000000,-12.000000 0.000000,-1.000000 0.000000,14.000000 0.000000,0.000000 0.000000,0.000000 0.000000,0.000000 0.000000,-14.000000 0.000000,0.000000 0.000000,14.000000 0.000000,0.000000 0.000000,0.000000 0.000000,0.000000 0.000000,-1.000000 0.000000,1.000000 0.000000,-13.000000 0.000000,-1.000000 0.000000,14.000000 0.000000,0.000000 0.000000,0.000000 0.000000,-1.000000 0.000000,1.000000 0.000000,0.000000 0.000000,0.000000 0.000000,0.000000 0.000000,-1.000000 0.000000,1.000000 0.000000,0.000000 14.000000,0.000000-1.000000,0.000000-13.000000,0.000000 0.000000,-1.000000 0.000000,1.000000 0.000000,0.000000 0.000000,0.000000 0.000000,0.000000 0.000000,0.000000 0.000000,-14.000000 0.000000,0.000000 0.000000,1.000000 14.000000,-1.000000-1.000000,14.000000-13.000000,0.000000 0.000000,0.000000 0.000000,-1.000000 0.000000,1.000000 0.000000,0.000000 0.000000,0.000000 0.000000,0.000000 0.000000,-14.000000 0.000000,1.000000 0.000000,12.000000 0.000000,1.000000 0.000000,-13.000000 0.000000,-1.000000 0.000000,0.000000 0.000000,1.000000 0.000000,-14.000000 0.000000,0.000000 0.000000,-1.000000 14.000000,1.000000-1.000000,0.000000-13.000000,0.000000 0.000000,-13.000000 0.000000,-1.000000 0.000000,1.000000 0.000000,-1.000000 0.000000,1.000000 0.000000,-1.000000 0.000000,-40.000000 0.000000,0.000000 0.000000,-13.000000 0.000000,-1.000000 0.000000,1.000000 0.000000,0.000000 0.000000,-1.000000 0.000000</inkml:trace>
</inkml:ink>
</file>

<file path=ppt/ink/ink97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48:32"/>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25059.000000 23278.000000,'-27.000000'0.000000,"13.000000"0.000000,1.000000 0.000000,-1.000000 0.000000,1.000000 0.000000,-1.000000 0.000000,1.000000 0.000000,26.000000 0.000000,1.000000 0.000000,-1.000000 0.000000,1.000000 0.000000,-1.000000 0.000000,1.000000 0.000000,-1.000000 0.000000,1.000000 0.000000,-1.000000 0.000000,0.000000 0.000000,1.000000 0.000000,-1.000000 0.000000,1.000000 0.000000,-1.000000 0.000000,1.000000 0.000000,-1.000000 0.000000,1.000000 0.000000,-1.000000 0.000000,1.000000 0.000000,-1.000000 0.000000,0.000000 0.000000,1.000000 0.000000,-1.000000 13.000000,1.000000 1.000000,-1.000000-14.000000,1.000000 0.000000,13.000000 0.000000,0.000000 0.000000,-14.000000 13.000000,1.000000 1.000000,12.000000-14.000000,1.000000 0.000000,0.000000 0.000000,0.000000 0.000000,0.000000 13.000000,0.000000 0.000000,0.000000-13.000000,0.000000 0.000000,13.000000 0.000000,1.000000 0.000000,-1.000000 0.000000,0.000000 0.000000,1.000000 0.000000,-1.000000 0.000000,0.000000 0.000000,1.000000 0.000000,-14.000000 0.000000,0.000000 0.000000,13.000000 0.000000,0.000000 0.000000,1.000000 0.000000,-1.000000 0.000000,-13.000000 14.000000,0.000000-1.000000,13.000000-13.000000,1.000000 0.000000,-14.000000 0.000000,0.000000 0.000000,-1.000000 0.000000,1.000000 0.000000,0.000000 0.000000,0.000000 0.000000,0.000000 0.000000,0.000000 0.000000,0.000000 0.000000,0.000000 0.000000,0.000000 14.000000,0.000000-1.000000,-14.000000-13.000000,1.000000 0.000000,13.000000 0.000000,-1.000000 0.000000,1.000000 0.000000,0.000000 0.000000,0.000000 0.000000,0.000000 0.000000,0.000000 0.000000,0.000000 0.000000,0.000000 0.000000,0.000000 0.000000,0.000000 0.000000,0.000000 0.000000,-14.000000 0.000000,1.000000 0.000000,12.000000 0.000000,1.000000 0.000000,0.000000 0.000000,0.000000 0.000000,-13.000000 0.000000,-1.000000 0.000000,14.000000 0.000000,0.000000 0.000000,-14.000000 0.000000,1.000000 0.000000,-1.000000 0.000000,1.000000 0.000000,13.000000 0.000000,0.000000 0.000000,0.000000 0.000000,-1.000000 0.000000,1.000000-13.000000,0.000000-1.000000,0.000000 14.000000,0.000000 0.000000,0.000000 0.000000,0.000000 0.000000,0.000000 0.000000,0.000000 0.000000,0.000000 0.000000,0.000000 0.000000,13.000000 0.000000,0.000000 0.000000,-13.000000 0.000000,0.000000 0.000000,0.000000 0.000000,0.000000 0.000000,0.000000 0.000000,0.000000 0.000000,0.000000-13.000000,0.000000-1.000000,13.000000 14.000000,0.000000 0.000000,-13.000000 0.000000,0.000000 0.000000,14.000000-13.000000,-1.000000 0.000000,0.000000 13.000000,1.000000 0.000000,-1.000000 0.000000,1.000000 0.000000,-1.000000-14.000000,0.000000 1.000000,1.000000 13.000000,-1.000000 0.000000,-13.000000-14.000000,0.000000 1.000000,13.000000 13.000000,1.000000 0.000000,-14.000000 0.000000,-1.000000 0.000000,1.000000 0.000000,0.000000 0.000000,0.000000 0.000000,0.000000 0.000000,0.000000 0.000000,0.000000 0.000000,0.000000 0.000000,0.000000 0.000000,-14.000000 0.000000,1.000000 0.000000,13.000000 0.000000,0.000000 0.000000,-14.000000 0.000000,0.000000 0.000000,1.000000 0.000000,-1.000000 0.000000,14.000000 0.000000,0.000000 0.000000,-13.000000 0.000000,-1.000000 0.000000,1.000000 0.000000,-1.000000 0.000000,14.000000 0.000000,0.000000 0.000000,-14.000000 0.000000,1.000000 0.000000,-1.000000 0.000000,1.000000 0.000000,13.000000 0.000000,0.000000 0.000000,-14.000000 0.000000,0.000000 0.000000,1.000000 0.000000,-1.000000 0.000000,14.000000 0.000000,0.000000 0.000000,-13.000000 0.000000,-1.000000 0.000000,14.000000 0.000000,0.000000 0.000000,0.000000 0.000000,0.000000 0.000000,0.000000 0.000000,0.000000 0.000000,0.000000 0.000000,-1.000000 0.000000,1.000000 0.000000,0.000000 0.000000,14.000000-14.000000,-1.000000 1.000000,0.000000 13.000000,1.000000 0.000000,-1.000000 0.000000,1.000000 0.000000,-1.000000 0.000000,0.000000 0.000000,1.000000 0.000000,-1.000000 0.000000,-13.000000 0.000000,0.000000 0.000000,13.000000 0.000000,1.000000 0.000000,-14.000000 0.000000,-1.000000 0.000000,15.000000 0.000000,-1.000000 0.000000,-13.000000 0.000000,0.000000 0.000000,13.000000-14.000000,1.000000 1.000000,-14.000000 13.000000,0.000000 0.000000,0.000000 0.000000,-1.000000 0.000000,15.000000 0.000000,-1.000000 0.000000,-13.000000 0.000000,0.000000 0.000000,13.000000 0.000000,1.000000 0.000000,-1.000000 0.000000,1.000000 0.000000,-1.000000 0.000000,0.000000 0.000000,1.000000 0.000000,-1.000000 0.000000,0.000000 0.000000,1.000000 0.000000,-1.000000 0.000000,1.000000 0.000000,-1.000000 0.000000,0.000000 0.000000,1.000000 0.000000,-1.000000 0.000000,0.000000 0.000000,1.000000 0.000000,-1.000000 0.000000,0.000000 0.000000,1.000000 0.000000,-1.000000 0.000000,1.000000 0.000000,-1.000000 0.000000,-13.000000 0.000000,0.000000 0.000000,13.000000 0.000000,1.000000 0.000000,-15.000000 0.000000,1.000000 0.000000,0.000000 0.000000,0.000000 0.000000,0.000000 0.000000,0.000000 0.000000,-13.000000 0.000000,-1.000000 0.000000,14.000000 0.000000,0.000000 0.000000,-14.000000 0.000000,1.000000 0.000000,13.000000 0.000000,0.000000 0.000000,-14.000000 0.000000,0.000000 0.000000,1.000000 0.000000,-1.000000 0.000000,-13.000000 13.000000</inkml:trace>
</inkml:ink>
</file>

<file path=ppt/ink/ink97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48:33"/>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33806.000000 23412.000000,'27.000000'0.000000,"-13.000000"14.000000,-1.000000-1.000000,1.000000-13.000000,-1.000000 0.000000,0.000000 0.000000,1.000000 0.000000,13.000000 0.000000,0.000000 0.000000,0.000000 0.000000,0.000000 0.000000,13.000000 0.000000,0.000000 0.000000,1.000000-13.000000,-1.000000-1.000000,27.000000 14.000000,1.000000 0.000000,-1.000000 0.000000,0.000000 0.000000,14.000000-13.000000,0.000000-1.000000,0.000000 14.000000,-1.000000 0.000000,14.000000 0.000000,1.000000 0.000000,-15.000000 0.000000,1.000000 0.000000,27.000000 0.000000,0.000000 0.000000,13.000000 0.000000,0.000000 0.000000,-27.000000 0.000000,0.000000 0.000000,0.000000 0.000000,1.000000 0.000000,-1.000000 0.000000,0.000000 0.000000,-27.000000 0.000000,1.000000 0.000000,12.000000 0.000000,1.000000 0.000000,0.000000 0.000000,0.000000 0.000000,-14.000000 0.000000,0.000000 0.000000,-13.000000 14.000000,0.000000-1.000000,13.000000-13.000000,0.000000 0.000000,-26.000000 0.000000,-1.000000 0.000000,1.000000 0.000000,-1.000000 0.000000,-13.000000 0.000000,0.000000 0.000000,0.000000 14.000000,0.000000-1.000000,-14.000000-13.000000,0.000000 0.000000,-39.000000 0.000000,-1.000000 0.000000,-14.000000 0.000000,1.000000 0.000000,26.000000 0.000000,1.000000 0.000000,-27.000000 0.000000</inkml:trace>
</inkml:ink>
</file>

<file path=ppt/ink/ink97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48:34"/>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25005.000000 24812.000000,'0.000000'27.000000,"13.000000"-27.000000,1.000000 0.000000,-1.000000 0.000000,1.000000 0.000000,-1.000000 0.000000,0.000000 0.000000,14.000000 0.000000,0.000000 0.000000,-13.000000 0.000000,-1.000000 0.000000,14.000000 0.000000,0.000000 0.000000,0.000000 0.000000,0.000000 0.000000,0.000000 0.000000,0.000000 0.000000,0.000000-14.000000,0.000000 1.000000,13.000000 13.000000,0.000000 0.000000,1.000000 0.000000,-1.000000 0.000000,0.000000 0.000000,1.000000 0.000000,13.000000 0.000000,-1.000000 0.000000,1.000000 0.000000,0.000000 0.000000,0.000000 0.000000,0.000000 0.000000,-14.000000 0.000000,1.000000 0.000000,12.000000 0.000000,1.000000 0.000000,-13.000000 0.000000,-1.000000 0.000000,0.000000 0.000000,1.000000 0.000000,-1.000000 0.000000,0.000000 0.000000,14.000000 0.000000,0.000000 0.000000,-27.000000 0.000000,0.000000 0.000000,13.000000 0.000000,1.000000 0.000000,-1.000000 0.000000,0.000000 0.000000,1.000000-14.000000,-1.000000 1.000000,1.000000 13.000000,-1.000000 0.000000,0.000000-13.000000,1.000000-1.000000,-14.000000 1.000000,-1.000000-1.000000,15.000000 14.000000,-1.000000 0.000000,-13.000000-13.000000,0.000000-1.000000,0.000000 14.000000,0.000000 0.000000,0.000000 0.000000,0.000000 0.000000,-14.000000 0.000000,1.000000 0.000000,-1.000000 0.000000,1.000000 0.000000,-1.000000 0.000000,0.000000 0.000000,1.000000 0.000000,-1.000000 0.000000,1.000000 0.000000,-1.000000 0.000000,1.000000 0.000000,-1.000000 0.000000,1.000000 0.000000,-1.000000 0.000000,1.000000 0.000000,-1.000000 0.000000,1.000000 0.000000,-1.000000 0.000000,0.000000 0.000000,1.000000 0.000000,-1.000000 0.000000,1.000000 0.000000,-1.000000 0.000000,1.000000 0.000000,-1.000000 0.000000,1.000000 0.000000,-1.000000 0.000000,1.000000 0.000000,-1.000000 0.000000,0.000000 0.000000,1.000000 14.000000,-1.000000-1.000000,1.000000-13.000000,-1.000000 0.000000,1.000000 0.000000,-1.000000 0.000000,-13.000000 14.000000,0.000000-1.000000,14.000000-13.000000</inkml:trace>
</inkml:ink>
</file>

<file path=ppt/ink/ink97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48:48"/>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29123.000000 24812.000000,'27.000000'0.000000,"-14.000000"0.000000,1.000000 0.000000,-1.000000 0.000000,1.000000 0.000000,-1.000000-14.000000,1.000000 1.000000,-1.000000 13.000000,0.000000 0.000000,1.000000 0.000000,-1.000000 0.000000,1.000000 0.000000,-1.000000 0.000000,1.000000 0.000000,-1.000000 0.000000,1.000000 0.000000,-1.000000 0.000000,1.000000-13.000000,-1.000000-1.000000,0.000000 14.000000,1.000000 0.000000,-1.000000 0.000000,1.000000 0.000000,-1.000000 0.000000,1.000000 0.000000,-1.000000 0.000000,1.000000 0.000000,-1.000000 0.000000,1.000000 0.000000,-1.000000 0.000000,1.000000 0.000000,12.000000 0.000000,1.000000 0.000000,-13.000000 0.000000,-1.000000 0.000000,14.000000 0.000000,0.000000 0.000000,0.000000 0.000000,0.000000 0.000000,0.000000 0.000000,0.000000 0.000000,0.000000 0.000000,0.000000 0.000000,13.000000 0.000000,0.000000 0.000000,1.000000 0.000000,-1.000000 0.000000,0.000000 0.000000,1.000000 0.000000,-14.000000 0.000000,0.000000 0.000000,13.000000 0.000000,0.000000 0.000000,-13.000000 0.000000,0.000000 0.000000,14.000000 0.000000,-1.000000 0.000000,-13.000000 0.000000,0.000000 0.000000,13.000000 0.000000,1.000000 0.000000,-14.000000 0.000000,-1.000000 0.000000,1.000000 0.000000,0.000000 0.000000,14.000000 0.000000,-1.000000 0.000000,0.000000 0.000000,1.000000 0.000000,-1.000000 0.000000,1.000000 0.000000,-1.000000-13.000000,0.000000-1.000000,1.000000 14.000000,-1.000000 0.000000,14.000000 0.000000,0.000000 0.000000,0.000000 0.000000,-1.000000 0.000000,-12.000000 0.000000,-1.000000 0.000000,14.000000 0.000000,0.000000 0.000000,-14.000000 0.000000,0.000000 0.000000,14.000000-13.000000,0.000000-1.000000,-13.000000 14.000000,-1.000000 0.000000,14.000000 0.000000,0.000000 0.000000,13.000000 0.000000,0.000000 0.000000,-13.000000 0.000000,0.000000 0.000000,13.000000 0.000000,0.000000 0.000000,1.000000 0.000000,-1.000000 0.000000,-13.000000 0.000000,0.000000 0.000000,-1.000000 0.000000,1.000000 0.000000,-13.000000 0.000000,-1.000000 0.000000,0.000000 0.000000,1.000000 0.000000,-1.000000 0.000000,1.000000 0.000000,-1.000000 0.000000,0.000000 0.000000,1.000000 0.000000,-1.000000 0.000000,0.000000 0.000000,1.000000 0.000000,-1.000000 0.000000,1.000000 0.000000,-1.000000 0.000000,0.000000 0.000000,-13.000000 0.000000,0.000000 0.000000,14.000000 0.000000,-1.000000 0.000000,-13.000000 0.000000,0.000000 0.000000,0.000000 0.000000,0.000000 0.000000,-1.000000 0.000000,1.000000 0.000000,0.000000 0.000000,0.000000 0.000000,-13.000000 0.000000,-1.000000 0.000000,1.000000 0.000000,-1.000000 0.000000,1.000000 0.000000,-1.000000 0.000000,0.000000 0.000000,1.000000 0.000000,-28.000000 0.000000,1.000000 0.000000,0.000000 0.000000,-1.000000 0.000000,1.000000 0.000000,-1.000000 0.000000,-13.000000 0.000000,0.000000 0.000000,14.000000 0.000000,-1.000000 0.000000,-13.000000 0.000000,1.000000 0.000000,-1.000000 0.000000,0.000000 0.000000,0.000000 0.000000,0.000000 0.000000,-13.000000 0.000000,-1.000000 0.000000,1.000000 0.000000,-1.000000 0.000000,1.000000 0.000000,0.000000 0.000000,-14.000000 0.000000,0.000000 0.000000,0.000000 0.000000,0.000000 0.000000,14.000000 0.000000,0.000000 0.000000,-14.000000 0.000000,0.000000 0.000000,0.000000 0.000000,0.000000 0.000000,0.000000 14.000000,1.000000-1.000000,-1.000000-13.000000,0.000000 0.000000,-13.000000 0.000000,-1.000000 0.000000,14.000000 0.000000,1.000000 0.000000,-1.000000 14.000000,0.000000-1.000000,-13.000000-13.000000,-1.000000 0.000000,15.000000 0.000000,-1.000000 0.000000,0.000000 14.000000,0.000000-1.000000,0.000000-13.000000,0.000000 0.000000,14.000000 0.000000,0.000000 0.000000,-1.000000 0.000000,1.000000 0.000000,0.000000 0.000000,-1.000000 0.000000,1.000000-13.000000,-1.000000-1.000000,1.000000 14.000000,0.000000 0.000000,-1.000000 0.000000,1.000000 0.000000,-14.000000 0.000000,0.000000 0.000000,14.000000 0.000000,0.000000 0.000000,-14.000000 0.000000,0.000000 0.000000,13.000000 0.000000,1.000000 0.000000,-14.000000 0.000000,0.000000 0.000000,28.000000 0.000000,-1.000000 0.000000,-14.000000 0.000000,1.000000 0.000000,13.000000 0.000000,0.000000 0.000000,0.000000 0.000000,0.000000 0.000000,0.000000 0.000000,0.000000 0.000000,0.000000 0.000000,1.000000 0.000000,-1.000000 0.000000,0.000000 0.000000,13.000000 0.000000,1.000000 0.000000,-14.000000 0.000000,0.000000 0.000000,13.000000 0.000000,1.000000 0.000000,0.000000 0.000000,-1.000000 0.000000,1.000000 14.000000,-1.000000-1.000000,1.000000-13.000000,-1.000000 0.000000,1.000000 0.000000,-1.000000 0.000000,1.000000 13.000000,-1.000000 1.000000,1.000000-1.000000,0.000000 1.000000,13.000000-1.000000,0.000000 1.000000,26.000000-1.000000</inkml:trace>
</inkml:ink>
</file>

<file path=ppt/ink/ink97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48:49"/>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34856.000000 24731.000000,'-27.000000'0.000000,"14.000000"0.000000,-1.000000 0.000000,1.000000 0.000000,-1.000000 0.000000,28.000000 0.000000,-1.000000 0.000000,1.000000-13.000000,-1.000000-1.000000,1.000000 14.000000,-1.000000 0.000000,14.000000 0.000000,0.000000 0.000000,-14.000000 0.000000,1.000000 0.000000,26.000000-13.000000,1.000000-1.000000,-15.000000 14.000000,1.000000 0.000000,27.000000 0.000000,0.000000 0.000000,13.000000-13.000000,1.000000-1.000000,-1.000000 14.000000,0.000000 0.000000,27.000000 0.000000,1.000000 0.000000,-1.000000 0.000000,0.000000 0.000000,-13.000000 0.000000,0.000000 0.000000,-1.000000 0.000000,1.000000 0.000000,-14.000000 0.000000,1.000000 0.000000,-15.000000 0.000000,1.000000 0.000000,0.000000 0.000000,0.000000 0.000000,-14.000000 14.000000,1.000000-1.000000,-14.000000-13.000000,-1.000000 0.000000,-12.000000 0.000000,-1.000000 0.000000,1.000000 0.000000,-1.000000 0.000000,1.000000 0.000000,-1.000000 0.000000,-13.000000-13.000000,0.000000-1.000000,-13.000000 14.000000,-1.000000 0.000000,1.000000 0.000000,-1.000000 0.000000,1.000000 0.000000,-1.000000 0.000000,1.000000 0.000000,0.000000 0.000000,-14.000000 0.000000</inkml:trace>
</inkml:ink>
</file>

<file path=ppt/ink/ink97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48:51"/>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24897.000000 26292.000000,'-27.000000'0.000000,"14.000000"0.000000,-1.000000 0.000000,14.000000-13.000000,0.000000-1.000000,14.000000 14.000000,-1.000000 0.000000,1.000000 0.000000,-1.000000 0.000000,14.000000 0.000000,0.000000 0.000000,0.000000 0.000000,0.000000 0.000000,0.000000 14.000000,0.000000-1.000000,13.000000-13.000000,0.000000 0.000000,14.000000 0.000000,0.000000 0.000000,13.000000 0.000000,1.000000 0.000000,-15.000000-13.000000,1.000000-1.000000,13.000000 1.000000,1.000000-1.000000,-1.000000 14.000000,0.000000 0.000000,-13.000000-13.000000,0.000000 0.000000,13.000000 13.000000,1.000000 0.000000,-15.000000-14.000000,1.000000 1.000000,-13.000000 13.000000,-1.000000 0.000000,14.000000 0.000000,0.000000 0.000000,-1.000000 0.000000,1.000000 0.000000,-13.000000 0.000000,-1.000000 0.000000,14.000000 0.000000,0.000000 0.000000,0.000000 0.000000,-1.000000 0.000000,-26.000000 0.000000,0.000000 0.000000,14.000000 0.000000,-1.000000 0.000000,-13.000000 0.000000,0.000000 0.000000,0.000000 0.000000,0.000000 0.000000,-14.000000 0.000000,1.000000 0.000000,12.000000 0.000000,1.000000 0.000000,-13.000000-14.000000,-1.000000 1.000000,14.000000 13.000000,0.000000 0.000000,0.000000-14.000000,0.000000 1.000000,0.000000-1.000000,0.000000 1.000000,-14.000000 13.000000,1.000000 0.000000,13.000000 0.000000,0.000000 0.000000,-14.000000 0.000000,0.000000 0.000000,1.000000 0.000000,-1.000000 0.000000,1.000000 0.000000,-1.000000 0.000000,1.000000 0.000000,-1.000000 0.000000,1.000000 0.000000,-1.000000 0.000000,-13.000000-14.000000,0.000000 1.000000,0.000000 0.000000,0.000000-1.000000,14.000000 14.000000,-1.000000 0.000000,1.000000 0.000000</inkml:trace>
</inkml:ink>
</file>

<file path=ppt/ink/ink9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56:21"/>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56900.000000 15470.000000,'19.000000'0.000000,"-8.000000"-10.000000,-1.000000 0.000000,0.000000 10.000000,-1.000000 0.000000,12.000000 0.000000,-1.000000 0.000000,-11.000000 0.000000,1.000000 0.000000,10.000000 0.000000,0.000000 0.000000,1.000000 0.000000,-1.000000 0.000000,-1.000000 10.000000,2.000000 0.000000,-11.000000-10.000000,-1.000000 0.000000,12.000000 10.000000,-1.000000 0.000000,-1.000000-10.000000,2.000000 0.000000,-11.000000 10.000000,-1.000000 0.000000,1.000000-10.000000,1.000000 0.000000,-1.000000 10.000000,0.000000 0.000000,-1.000000-10.000000,1.000000 0.000000,-10.000000 10.000000,0.000000 0.000000,0.000000 0.000000,0.000000 0.000000,-10.000000 0.000000,1.000000 0.000000,-1.000000 0.000000,0.000000 0.000000,-10.000000-10.000000,0.000000 0.000000,10.000000 20.000000,-1.000000 0.000000,-8.000000-20.000000,-1.000000 0.000000,0.000000 10.000000,0.000000 0.000000,-1.000000 0.000000,2.000000 0.000000,-1.000000 0.000000,-1.000000 0.000000,12.000000 0.000000,-1.000000 0.000000,-11.000000 0.000000,2.000000 0.000000,9.000000 0.000000,0.000000 0.000000,-10.000000 0.000000,0.000000 0.000000,10.000000 0.000000,-1.000000 0.000000,1.000000-10.000000,1.000000 0.000000,-1.000000 10.000000,0.000000 0.000000,-10.000000 0.000000,0.000000 0.000000,10.000000-10.000000,-1.000000 0.000000,1.000000 10.000000,1.000000 0.000000,-1.000000-10.000000,0.000000 0.000000,10.000000-10.000000,0.000000 0.000000,0.000000 0.000000,0.000000 0.000000,0.000000-10.000000,0.000000 0.000000,0.000000 10.000000,0.000000 0.000000,10.000000-10.000000,0.000000 0.000000,-10.000000 0.000000,0.000000 0.000000,9.000000 0.000000,1.000000 0.000000,-10.000000 0.000000,0.000000 0.000000,11.000000 0.000000,-1.000000 0.000000,0.000000-10.000000,-1.000000 0.000000,1.000000 10.000000,1.000000 0.000000,-1.000000 20.000000,0.000000 0.000000,-1.000000-20.000000</inkml:trace>
</inkml:ink>
</file>

<file path=ppt/ink/ink98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48:53"/>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29204.000000 26319.000000,'27.000000'0.000000,"-14.000000"-13.000000,0.000000-1.000000,14.000000 1.000000,0.000000-1.000000,-13.000000 14.000000,-1.000000 0.000000,28.000000-13.000000,-1.000000-1.000000,-13.000000 1.000000,0.000000 0.000000,13.000000 13.000000,1.000000 0.000000,12.000000-14.000000,1.000000 1.000000,-13.000000-1.000000,-1.000000 1.000000,14.000000 13.000000,0.000000 0.000000,-1.000000-14.000000,1.000000 1.000000,-13.000000 13.000000,-1.000000 0.000000,14.000000-14.000000,0.000000 1.000000,0.000000 13.000000,-1.000000 0.000000,-12.000000 0.000000,-1.000000 0.000000,27.000000-14.000000,1.000000 1.000000,-14.000000 13.000000,-1.000000 0.000000,15.000000 0.000000,-1.000000 0.000000,14.000000-13.000000,-1.000000-1.000000,1.000000 14.000000,0.000000 0.000000,13.000000 0.000000,0.000000 0.000000,-26.000000 0.000000,-1.000000 0.000000,27.000000-13.000000,0.000000-1.000000,-26.000000 14.000000,-1.000000 0.000000,14.000000 0.000000,-1.000000 0.000000,15.000000-13.000000,-1.000000-1.000000,-13.000000 14.000000,-1.000000 0.000000,15.000000 0.000000,-1.000000 0.000000,0.000000 0.000000,0.000000 0.000000,-13.000000 0.000000,0.000000 0.000000,-1.000000 0.000000,1.000000 0.000000,0.000000 0.000000,0.000000 0.000000,-1.000000 0.000000,1.000000 0.000000,-14.000000 0.000000,1.000000 0.000000,12.000000 14.000000,1.000000-1.000000,-13.000000-13.000000,-1.000000 0.000000,-13.000000 0.000000,-1.000000 0.000000,15.000000 0.000000,-1.000000 0.000000,0.000000 0.000000,1.000000 0.000000,-15.000000 0.000000,1.000000 0.000000,27.000000 0.000000,0.000000 0.000000,-14.000000 0.000000,0.000000 0.000000,1.000000 0.000000,-1.000000 0.000000,0.000000 0.000000,1.000000 0.000000,-15.000000 0.000000,1.000000 0.000000,-13.000000 0.000000,-1.000000 0.000000,14.000000 0.000000,0.000000 0.000000,-1.000000 0.000000,1.000000 0.000000,-13.000000 0.000000,-1.000000 0.000000,14.000000 0.000000,0.000000 0.000000,0.000000 0.000000,-1.000000 0.000000,-12.000000 0.000000,-1.000000 0.000000,0.000000 0.000000,1.000000 0.000000,-1.000000 0.000000,1.000000 0.000000,-14.000000 0.000000,-1.000000 0.000000,1.000000 0.000000,0.000000 0.000000,-13.000000 0.000000,-1.000000 0.000000,1.000000 0.000000,-1.000000 0.000000,1.000000 14.000000</inkml:trace>
</inkml:ink>
</file>

<file path=ppt/ink/ink98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48:54"/>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25247.000000 27800.000000,'0.000000'-27.000000,"13.000000"27.000000,1.000000 0.000000,-14.000000-14.000000,0.000000 1.000000,13.000000-1.000000,1.000000 1.000000,-1.000000 13.000000,1.000000 0.000000,13.000000-14.000000,0.000000 1.000000,-1.000000 13.000000,1.000000 0.000000,14.000000 0.000000,-1.000000 0.000000,0.000000 0.000000,1.000000 0.000000,-1.000000 0.000000,1.000000 0.000000,-1.000000-14.000000,0.000000 1.000000,1.000000 13.000000,-1.000000 0.000000,0.000000 0.000000,1.000000 0.000000,-1.000000 0.000000,1.000000 0.000000,-14.000000 0.000000,-1.000000 0.000000,1.000000 0.000000,0.000000 0.000000,0.000000 0.000000,0.000000 0.000000,0.000000 0.000000,0.000000 0.000000,0.000000 0.000000,0.000000 0.000000,13.000000 0.000000,0.000000 0.000000,-13.000000 0.000000,0.000000 0.000000,14.000000 0.000000,-1.000000 0.000000,0.000000 0.000000,1.000000 0.000000,-14.000000 0.000000,0.000000 0.000000,13.000000-13.000000,0.000000-1.000000,1.000000 1.000000,-1.000000-1.000000,1.000000 14.000000,-1.000000 0.000000,0.000000-13.000000,1.000000-1.000000,-1.000000 1.000000,0.000000-1.000000,1.000000 1.000000,-1.000000-1.000000,1.000000 14.000000,-1.000000 0.000000,0.000000-13.000000,1.000000 0.000000,12.000000 13.000000,1.000000 0.000000,-13.000000-14.000000,-1.000000 1.000000,14.000000 13.000000,0.000000 0.000000,0.000000 0.000000,-1.000000 0.000000,1.000000 0.000000,0.000000 0.000000,13.000000-14.000000,1.000000 1.000000,-28.000000 13.000000,0.000000 0.000000,1.000000 0.000000,-1.000000 0.000000,14.000000 0.000000,0.000000 0.000000,-27.000000 0.000000,0.000000 0.000000,13.000000 0.000000,0.000000 0.000000,1.000000-14.000000,-1.000000 1.000000,1.000000 13.000000,-1.000000 0.000000,0.000000 0.000000,1.000000 0.000000,-14.000000 0.000000,-1.000000 0.000000,15.000000 0.000000,-1.000000 0.000000,-13.000000 0.000000,0.000000 0.000000,13.000000 0.000000,1.000000 0.000000,-14.000000 0.000000,0.000000 0.000000,-14.000000-14.000000,1.000000 1.000000,12.000000 13.000000,1.000000 0.000000,0.000000 0.000000,0.000000 0.000000,-13.000000 0.000000,-1.000000 0.000000,1.000000-14.000000,-1.000000 1.000000,0.000000 13.000000,1.000000 0.000000,-1.000000 0.000000,1.000000 0.000000,-1.000000 0.000000</inkml:trace>
</inkml:ink>
</file>

<file path=ppt/ink/ink98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48:59"/>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30576.000000 27692.000000,'0.000000'-27.000000,"14.000000"27.000000,-1.000000 0.000000,1.000000-13.000000,-1.000000-1.000000,1.000000 14.000000,-1.000000 0.000000,1.000000 0.000000,-1.000000 0.000000,14.000000-13.000000,0.000000-1.000000,0.000000 14.000000,0.000000 0.000000,0.000000 0.000000,0.000000 0.000000,13.000000-13.000000,0.000000-1.000000,1.000000 14.000000,-1.000000 0.000000,14.000000 0.000000,0.000000 0.000000,-14.000000-13.000000,0.000000-1.000000,14.000000 14.000000,0.000000 0.000000,-14.000000 0.000000,1.000000 0.000000,-14.000000 0.000000,0.000000 0.000000,13.000000 0.000000,0.000000 0.000000,-13.000000 0.000000,0.000000 0.000000,-13.000000 0.000000,-1.000000 0.000000,14.000000 0.000000,0.000000 0.000000,0.000000 0.000000,0.000000 0.000000,0.000000 0.000000,0.000000 0.000000,0.000000 0.000000,-1.000000 0.000000,1.000000 0.000000,0.000000 0.000000,14.000000 0.000000,-1.000000 0.000000,0.000000 0.000000,1.000000 0.000000,-1.000000 0.000000,1.000000 0.000000,-1.000000 0.000000,0.000000 0.000000,14.000000 0.000000,0.000000 0.000000,-27.000000 0.000000,0.000000 0.000000,13.000000 0.000000,1.000000 0.000000,-15.000000 0.000000,1.000000 0.000000,14.000000 0.000000,-1.000000 0.000000,-13.000000 0.000000,0.000000 0.000000,13.000000 0.000000,1.000000 0.000000,-14.000000 0.000000,0.000000 0.000000,13.000000 0.000000,0.000000 0.000000,-13.000000 0.000000,0.000000 0.000000,14.000000 0.000000,-1.000000 0.000000,0.000000 0.000000,1.000000 0.000000,-1.000000 0.000000,0.000000 0.000000,1.000000 0.000000,-1.000000 0.000000,1.000000 0.000000,-1.000000 0.000000,0.000000-13.000000,1.000000-1.000000,12.000000 14.000000,1.000000 0.000000,-27.000000 0.000000,0.000000 0.000000,14.000000 0.000000,-1.000000 0.000000,0.000000-13.000000,1.000000 0.000000,-1.000000 13.000000,0.000000 0.000000,-13.000000 0.000000,0.000000 0.000000,14.000000 0.000000,-1.000000 0.000000,-13.000000 0.000000,0.000000 0.000000,0.000000 0.000000,0.000000 0.000000,0.000000 0.000000,-1.000000 0.000000,1.000000 0.000000,0.000000 0.000000,0.000000 0.000000,0.000000 0.000000,0.000000 0.000000,0.000000 0.000000,13.000000 0.000000,1.000000 0.000000,-14.000000 0.000000,0.000000 0.000000,13.000000 0.000000,0.000000 0.000000,1.000000 0.000000,-1.000000 0.000000,-13.000000 0.000000,0.000000 0.000000,13.000000-14.000000,1.000000 1.000000,-14.000000 13.000000,-1.000000 0.000000,15.000000 0.000000,-1.000000 0.000000,-13.000000 0.000000,0.000000 0.000000,0.000000 0.000000,0.000000 0.000000,0.000000 0.000000,0.000000 0.000000,0.000000 0.000000,0.000000 0.000000,-1.000000-14.000000,1.000000 1.000000,-13.000000 13.000000,-1.000000 0.000000,14.000000 0.000000,0.000000 0.000000,0.000000 0.000000,0.000000 0.000000,0.000000 0.000000,0.000000 0.000000,13.000000-14.000000,1.000000 1.000000,-15.000000 13.000000,1.000000 0.000000,0.000000 0.000000,0.000000 0.000000,0.000000 0.000000,0.000000 0.000000,0.000000 0.000000,0.000000 0.000000,0.000000 0.000000,0.000000 0.000000,-14.000000 0.000000,1.000000 0.000000,13.000000 0.000000,-1.000000 0.000000,-12.000000 0.000000,-1.000000 0.000000,14.000000 0.000000,0.000000 0.000000,-13.000000 0.000000,-1.000000 0.000000,1.000000 0.000000,-1.000000 0.000000,14.000000 0.000000,0.000000 0.000000,-14.000000 0.000000,1.000000 0.000000,-1.000000 0.000000,1.000000 0.000000,13.000000 0.000000,0.000000 0.000000,-14.000000 0.000000,0.000000 0.000000,1.000000 0.000000,-1.000000 0.000000,1.000000 0.000000,-1.000000 0.000000,1.000000 0.000000,-1.000000 0.000000,14.000000 0.000000,0.000000 0.000000,-14.000000 0.000000,1.000000 0.000000,-1.000000 0.000000,1.000000 0.000000,13.000000 0.000000,0.000000 0.000000,-14.000000 0.000000,1.000000 0.000000,13.000000 0.000000,-1.000000 0.000000,1.000000 0.000000,0.000000 0.000000,0.000000 0.000000,0.000000 0.000000,0.000000 0.000000,0.000000 0.000000,13.000000 0.000000,1.000000 0.000000,-14.000000 0.000000,-1.000000 0.000000,15.000000 0.000000,-1.000000 0.000000,1.000000 0.000000,-1.000000 0.000000,-13.000000 0.000000,0.000000 0.000000,0.000000 0.000000,0.000000 0.000000,13.000000 0.000000,0.000000 0.000000,-13.000000 0.000000,0.000000 0.000000,0.000000 0.000000,0.000000 0.000000,0.000000 0.000000,0.000000 0.000000,0.000000 0.000000,0.000000 0.000000,0.000000 0.000000,0.000000 0.000000,-1.000000 0.000000,1.000000 0.000000,0.000000 0.000000,0.000000 0.000000,0.000000 0.000000,0.000000 0.000000,13.000000 0.000000,1.000000 0.000000,-14.000000 0.000000,0.000000 0.000000,13.000000 0.000000,0.000000 0.000000,1.000000 0.000000,-1.000000 0.000000,1.000000 0.000000,-1.000000 0.000000,0.000000 0.000000,1.000000 0.000000,12.000000 0.000000,1.000000 0.000000,-13.000000 0.000000,-1.000000 0.000000,0.000000 0.000000,1.000000 0.000000,-1.000000 0.000000,1.000000 0.000000,-15.000000 0.000000,1.000000 0.000000,14.000000 0.000000,-1.000000 0.000000,1.000000 0.000000,-1.000000 0.000000,-13.000000 0.000000,0.000000 0.000000,0.000000 13.000000,0.000000 1.000000,13.000000-14.000000,0.000000 0.000000,-13.000000 0.000000,0.000000 0.000000,0.000000 0.000000,0.000000 0.000000,13.000000 0.000000,1.000000 0.000000,-28.000000 0.000000,1.000000 0.000000,13.000000 0.000000,-1.000000 0.000000,1.000000 0.000000,0.000000 0.000000,-13.000000 0.000000,-1.000000 0.000000,1.000000 0.000000,-1.000000 0.000000,1.000000 0.000000,-1.000000 0.000000,1.000000 0.000000,-1.000000 0.000000,0.000000 0.000000,1.000000 0.000000,-1.000000 0.000000,1.000000 0.000000,-1.000000 0.000000,1.000000 0.000000,-1.000000 0.000000,1.000000 0.000000,-1.000000 0.000000,1.000000 0.000000,-1.000000 13.000000,0.000000 1.000000,1.000000-14.000000</inkml:trace>
</inkml:ink>
</file>

<file path=ppt/ink/ink98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49:01"/>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24951.000000 29065.000000,'27.000000'0.000000,"-14.000000"0.000000,1.000000 0.000000,-1.000000 0.000000,1.000000 0.000000,-1.000000 0.000000,1.000000 0.000000,-1.000000 0.000000,0.000000 0.000000,1.000000 13.000000,-1.000000 1.000000,14.000000-14.000000,0.000000 0.000000,0.000000 0.000000,0.000000 0.000000,13.000000 13.000000,1.000000 1.000000,13.000000-14.000000,-1.000000 0.000000,1.000000 0.000000,0.000000 0.000000,0.000000 0.000000,0.000000 0.000000,0.000000 0.000000,-1.000000 0.000000,1.000000-14.000000,0.000000 1.000000,0.000000 13.000000,0.000000 0.000000,0.000000 0.000000,-1.000000 0.000000,-12.000000-14.000000,-1.000000 1.000000,1.000000 13.000000,-1.000000 0.000000,0.000000 0.000000,1.000000 0.000000,-1.000000 0.000000,0.000000 0.000000,1.000000 0.000000,-1.000000 0.000000,14.000000 0.000000,0.000000 0.000000,-14.000000 0.000000,1.000000 0.000000,-1.000000 0.000000,0.000000 0.000000,1.000000 0.000000,-1.000000 0.000000,0.000000-14.000000,1.000000 1.000000,-1.000000 13.000000,1.000000 0.000000,12.000000-14.000000,1.000000 1.000000,-13.000000 13.000000,-1.000000 0.000000,0.000000-14.000000,1.000000 1.000000,13.000000 13.000000,-1.000000 0.000000,1.000000 0.000000,0.000000 0.000000,-14.000000 0.000000,1.000000 0.000000,26.000000-14.000000,0.000000 1.000000,-26.000000 13.000000,-1.000000 0.000000,14.000000 0.000000,0.000000 0.000000,-14.000000 0.000000,1.000000 0.000000,-1.000000 0.000000,0.000000 0.000000,-13.000000 0.000000,0.000000 0.000000,14.000000-13.000000,-1.000000-1.000000,-13.000000 14.000000,0.000000 0.000000,0.000000 0.000000,0.000000 0.000000,-1.000000 0.000000,1.000000 0.000000,-13.000000 0.000000,-1.000000 0.000000,14.000000 0.000000,0.000000 0.000000,14.000000 0.000000,-1.000000 0.000000,-13.000000 0.000000,0.000000 0.000000,0.000000 0.000000,0.000000 0.000000,13.000000 0.000000,0.000000 0.000000,-13.000000 0.000000,0.000000 0.000000,13.000000 0.000000,1.000000 0.000000,-14.000000 0.000000,0.000000 0.000000,0.000000 0.000000,0.000000 0.000000,-1.000000 0.000000,1.000000 0.000000,-13.000000 0.000000,-1.000000 0.000000,14.000000 0.000000,0.000000 0.000000,-13.000000 0.000000,-1.000000 0.000000,14.000000 0.000000,0.000000 0.000000,-14.000000 0.000000,1.000000 0.000000,-1.000000 0.000000,1.000000 0.000000,13.000000 0.000000,0.000000 0.000000,-14.000000 0.000000,0.000000 0.000000,1.000000 0.000000,-1.000000 0.000000,1.000000 0.000000,-1.000000 0.000000,14.000000 0.000000,0.000000 0.000000,0.000000 0.000000,0.000000 0.000000,-14.000000 0.000000,1.000000 0.000000,-1.000000 0.000000,1.000000 0.000000,-1.000000 0.000000,1.000000 0.000000,-1.000000 0.000000,1.000000 0.000000,-1.000000 0.000000,1.000000 0.000000,-1.000000 14.000000</inkml:trace>
</inkml:ink>
</file>

<file path=ppt/ink/ink98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49:02"/>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30765.000000 29119.000000,'0.000000'26.000000,"13.000000"-26.000000,1.000000 0.000000,-1.000000 0.000000,1.000000 0.000000,-1.000000 0.000000,1.000000 0.000000,12.000000 0.000000,1.000000 0.000000,14.000000 0.000000,-1.000000 0.000000,0.000000 0.000000,1.000000 0.000000,26.000000 0.000000,0.000000 0.000000,14.000000 0.000000,0.000000 0.000000,0.000000-13.000000,-1.000000 0.000000,1.000000 13.000000,0.000000 0.000000,27.000000 0.000000,-1.000000 0.000000,-13.000000 0.000000,1.000000 0.000000,12.000000 0.000000,1.000000 0.000000,-14.000000-14.000000,0.000000 1.000000,-13.000000 13.000000,0.000000 0.000000,0.000000 0.000000,-1.000000 0.000000,-12.000000 0.000000,-1.000000 0.000000,14.000000 0.000000,-1.000000 0.000000,1.000000 0.000000,0.000000 0.000000,0.000000 0.000000,-1.000000 0.000000,-12.000000 0.000000,-1.000000 0.000000,-13.000000 0.000000,0.000000 0.000000,0.000000 0.000000,-1.000000 0.000000,1.000000 0.000000,0.000000 0.000000,-14.000000 0.000000,1.000000 0.000000,-1.000000 0.000000,1.000000 0.000000,-15.000000 0.000000,1.000000 0.000000,14.000000 0.000000,-1.000000 0.000000,-13.000000 0.000000,0.000000 0.000000,0.000000 0.000000,0.000000 0.000000,0.000000 0.000000,0.000000 0.000000,0.000000 0.000000,-1.000000 0.000000,-12.000000 0.000000,-1.000000 0.000000,1.000000-14.000000,-1.000000 1.000000,1.000000 13.000000,-1.000000 0.000000,-13.000000-14.000000,0.000000 1.000000,14.000000 13.000000,-1.000000 0.000000,1.000000 13.000000</inkml:trace>
</inkml:ink>
</file>

<file path=ppt/ink/ink98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49:03"/>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35987.000000 29145.000000,'-27.000000'0.000000,"13.000000"0.000000,1.000000 0.000000,13.000000-13.000000,0.000000 0.000000,13.000000 13.000000,1.000000 0.000000,13.000000 0.000000,-1.000000 0.000000,-12.000000 0.000000,-1.000000 0.000000,28.000000-14.000000,-1.000000 1.000000,-13.000000 13.000000,0.000000 0.000000,27.000000 0.000000,0.000000 0.000000,13.000000 0.000000,0.000000 0.000000,0.000000 0.000000,1.000000 0.000000,12.000000 0.000000,1.000000 0.000000,0.000000 0.000000,0.000000 0.000000,-14.000000 0.000000,0.000000 0.000000,1.000000 0.000000,-1.000000 0.000000,0.000000 0.000000,0.000000 0.000000,-13.000000 0.000000,0.000000 0.000000,-13.000000 0.000000,-1.000000 0.000000,14.000000 0.000000,0.000000 0.000000,-1.000000 0.000000,1.000000 0.000000,14.000000 0.000000,-1.000000 0.000000,0.000000 0.000000,0.000000 0.000000,-13.000000 0.000000,0.000000 0.000000,-14.000000 0.000000,1.000000 0.000000,13.000000 0.000000,-1.000000 0.000000,-12.000000 0.000000,-1.000000 0.000000,1.000000 0.000000,-1.000000 0.000000,0.000000 0.000000,1.000000 0.000000,-1.000000 0.000000,0.000000 0.000000,1.000000 0.000000,-1.000000 0.000000,1.000000 0.000000,-1.000000 0.000000,0.000000 0.000000,1.000000 0.000000,-1.000000 0.000000,0.000000 0.000000,14.000000 0.000000,0.000000 0.000000,-27.000000 13.000000,0.000000 1.000000,13.000000-14.000000,1.000000 0.000000,-14.000000 0.000000,0.000000 0.000000,-1.000000 0.000000,1.000000 0.000000,-13.000000 0.000000,-1.000000 0.000000,14.000000 0.000000,0.000000 0.000000,-13.000000 0.000000,-1.000000 0.000000,0.000000 0.000000,1.000000 0.000000,-1.000000 0.000000,1.000000 0.000000,-1.000000 0.000000,1.000000 0.000000,-1.000000 0.000000,1.000000 0.000000,-1.000000 0.000000,1.000000 0.000000,-28.000000 13.000000</inkml:trace>
</inkml:ink>
</file>

<file path=ppt/ink/ink98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49:31"/>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46672.000000 21878.000000,'0.000000'-27.000000,"0.000000"14.000000,0.000000-1.000000,-13.000000 1.000000,-1.000000-1.000000,14.000000 1.000000,0.000000-1.000000,-13.000000 14.000000,-1.000000 0.000000,1.000000 0.000000,0.000000 0.000000,-1.000000 0.000000,1.000000 0.000000,-14.000000 0.000000,0.000000 0.000000,0.000000 0.000000,0.000000 0.000000,-13.000000 0.000000,-1.000000 0.000000,1.000000 0.000000,-1.000000 0.000000,-12.000000 0.000000,-1.000000 0.000000,-14.000000 0.000000,1.000000 0.000000,13.000000 0.000000,1.000000 0.000000,-1.000000 14.000000,0.000000-1.000000,-13.000000-13.000000,-1.000000 0.000000,14.000000 0.000000,1.000000 0.000000,-28.000000 14.000000,0.000000-1.000000,14.000000-13.000000,0.000000 0.000000,-14.000000 14.000000,0.000000-1.000000,14.000000-13.000000,-1.000000 0.000000,1.000000 0.000000,0.000000 0.000000,0.000000 14.000000,-1.000000-1.000000,14.000000-13.000000,1.000000 0.000000,-15.000000 0.000000,1.000000 0.000000,13.000000 0.000000,0.000000 0.000000,1.000000 0.000000,-1.000000 0.000000,-14.000000 0.000000,1.000000 0.000000,13.000000-13.000000,0.000000-1.000000,14.000000 14.000000,0.000000 0.000000,-14.000000 0.000000,0.000000 0.000000,0.000000 0.000000,0.000000 0.000000,1.000000 14.000000,-1.000000-1.000000,13.000000-13.000000,1.000000 0.000000,-14.000000 0.000000,0.000000 0.000000,14.000000 0.000000,0.000000 0.000000,-1.000000 0.000000,1.000000 0.000000,-1.000000 14.000000,1.000000-1.000000,0.000000-13.000000,-1.000000 0.000000,1.000000 0.000000,0.000000 0.000000,-1.000000 0.000000,1.000000 0.000000,-1.000000 0.000000,1.000000 0.000000,0.000000 0.000000,-1.000000 0.000000,1.000000 13.000000,0.000000 1.000000,-1.000000-14.000000,1.000000 0.000000,-1.000000 0.000000,1.000000 0.000000,13.000000 0.000000,0.000000 0.000000,-13.000000 0.000000,-1.000000 0.000000,15.000000 0.000000,-1.000000 0.000000,-14.000000 0.000000,1.000000 0.000000,13.000000 0.000000,0.000000 0.000000,0.000000 0.000000,0.000000 0.000000,0.000000 0.000000,0.000000 0.000000,14.000000 0.000000,-1.000000 0.000000,-12.000000 0.000000,-1.000000 0.000000,13.000000 0.000000,1.000000 0.000000,-1.000000 0.000000,1.000000 0.000000,-1.000000 0.000000,1.000000 0.000000,26.000000 0.000000,1.000000 0.000000,-14.000000 13.000000,0.000000 1.000000,13.000000 13.000000,1.000000 0.000000,-1.000000-14.000000</inkml:trace>
</inkml:ink>
</file>

<file path=ppt/ink/ink98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49:33"/>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48476.000000 21986.000000,'27.000000'0.000000,"-14.000000"0.000000,0.000000 0.000000,14.000000-14.000000,0.000000 1.000000,-13.000000-1.000000,-1.000000 1.000000,1.000000 13.000000,-1.000000 0.000000,-13.000000-14.000000,0.000000 1.000000,-13.000000 13.000000,-1.000000 0.000000,1.000000 0.000000,-1.000000 0.000000,-13.000000 0.000000,0.000000 0.000000,14.000000 0.000000,0.000000 0.000000,-1.000000 0.000000,1.000000 0.000000,-1.000000 0.000000,1.000000 0.000000,-14.000000 0.000000,0.000000 0.000000,13.000000 13.000000,1.000000 1.000000,0.000000-14.000000,-1.000000 0.000000,1.000000 0.000000,-1.000000 0.000000,1.000000 0.000000,-1.000000 0.000000,1.000000 0.000000,-1.000000 0.000000,1.000000 0.000000,-1.000000 0.000000,28.000000 0.000000,-1.000000 0.000000,1.000000 0.000000,-1.000000 0.000000,1.000000-14.000000,-1.000000 1.000000,28.000000 13.000000,-1.000000 0.000000,0.000000 0.000000,1.000000 0.000000,12.000000 0.000000,1.000000 0.000000,0.000000 0.000000,0.000000 0.000000,27.000000-13.000000,-1.000000-1.000000,15.000000 14.000000,-1.000000 0.000000,14.000000-13.000000,-1.000000-1.000000,1.000000 14.000000,0.000000 0.000000,-1.000000 0.000000,1.000000 0.000000,-14.000000 0.000000,0.000000 0.000000,14.000000 0.000000,0.000000 0.000000,-14.000000 0.000000,0.000000 0.000000,0.000000 0.000000,0.000000 0.000000,1.000000 0.000000,-1.000000 0.000000,-13.000000 0.000000,-1.000000 0.000000,1.000000 0.000000,0.000000 0.000000,13.000000 0.000000,0.000000 0.000000,0.000000 0.000000,1.000000 0.000000,12.000000-13.000000,1.000000-1.000000,0.000000 14.000000,-1.000000 0.000000,-26.000000 0.000000,0.000000 0.000000,0.000000 0.000000,-1.000000 0.000000,1.000000 0.000000,0.000000 0.000000,0.000000 0.000000,-1.000000 0.000000,15.000000 0.000000,-1.000000 0.000000,-14.000000 0.000000,1.000000 0.000000,-13.000000 0.000000,-1.000000 0.000000,-13.000000 0.000000,-1.000000 0.000000,1.000000 0.000000,0.000000 0.000000,0.000000 0.000000,0.000000 0.000000,0.000000-13.000000,-1.000000-1.000000,15.000000 14.000000,-1.000000 0.000000,-13.000000 0.000000,0.000000 0.000000,0.000000 0.000000,-1.000000 0.000000,1.000000 0.000000,0.000000 0.000000,-27.000000 0.000000,0.000000 0.000000,0.000000-13.000000,0.000000-1.000000,0.000000 14.000000,0.000000 0.000000,-14.000000 0.000000,0.000000 0.000000,1.000000 0.000000,-1.000000 0.000000,14.000000 0.000000,0.000000 0.000000,-13.000000 0.000000,-1.000000 0.000000,1.000000 0.000000,-1.000000 0.000000,-13.000000 27.000000,0.000000 0.000000,-13.000000-27.000000,-1.000000 0.000000,-13.000000 14.000000</inkml:trace>
</inkml:ink>
</file>

<file path=ppt/ink/ink98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49:37"/>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42070.000000 23493.000000,'-27.000000'0.000000,"27.000000"-13.000000,0.000000-1.000000,-14.000000 14.000000,1.000000 0.000000,-1.000000-13.000000,1.000000-1.000000,13.000000 1.000000,0.000000-1.000000,0.000000 1.000000,0.000000-1.000000,13.000000 14.000000,1.000000 0.000000,-1.000000 0.000000,1.000000 0.000000,-1.000000 0.000000,1.000000 0.000000,-1.000000 14.000000,0.000000-1.000000,1.000000-13.000000,-1.000000 0.000000,14.000000 14.000000,0.000000-1.000000,0.000000-13.000000,0.000000 0.000000,13.000000 14.000000,1.000000-1.000000,-1.000000 1.000000,1.000000-1.000000,12.000000 0.000000,1.000000 1.000000,0.000000-14.000000,0.000000 0.000000,0.000000 0.000000,0.000000 0.000000,13.000000 0.000000,0.000000 0.000000,0.000000-14.000000,1.000000 1.000000,12.000000 0.000000,1.000000-1.000000,-13.000000 1.000000,-1.000000-1.000000,14.000000 1.000000,-1.000000-1.000000,-12.000000 1.000000,-1.000000-1.000000,-13.000000 14.000000,0.000000 0.000000,-1.000000 0.000000,1.000000 0.000000,-13.000000 0.000000,-1.000000 0.000000,-13.000000 0.000000,0.000000 0.000000,27.000000 0.000000,-1.000000 0.000000,-12.000000 0.000000,-1.000000 0.000000,1.000000-13.000000,-1.000000-1.000000,14.000000 14.000000,0.000000 0.000000,-1.000000 0.000000,1.000000 0.000000,0.000000 0.000000,0.000000 0.000000,27.000000-13.000000,-1.000000 0.000000,-26.000000 13.000000,0.000000 0.000000,0.000000 0.000000,0.000000 0.000000,0.000000 0.000000,-1.000000 0.000000,-12.000000 0.000000,-1.000000 0.000000,-13.000000 13.000000,0.000000 0.000000,13.000000-13.000000,1.000000 0.000000,-14.000000 0.000000,0.000000 0.000000,13.000000 0.000000,0.000000 0.000000,-13.000000 0.000000,0.000000 0.000000,0.000000 0.000000,0.000000 0.000000,13.000000 0.000000,1.000000 0.000000,-14.000000 0.000000,0.000000 0.000000,-14.000000 14.000000,1.000000-1.000000,-1.000000-13.000000,0.000000 0.000000,14.000000 14.000000,0.000000-1.000000,-13.000000 1.000000</inkml:trace>
</inkml:ink>
</file>

<file path=ppt/ink/ink98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49:38"/>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47426.000000 23358.000000,'0.000000'-26.000000,"0.000000"12.000000,0.000000 1.000000,13.000000 13.000000,1.000000 0.000000,-1.000000-14.000000,1.000000 1.000000,13.000000 13.000000,0.000000 0.000000,-1.000000 0.000000,1.000000 0.000000,14.000000 0.000000,-1.000000 0.000000,1.000000 0.000000,-1.000000 0.000000,27.000000 0.000000,0.000000 0.000000,14.000000 0.000000,0.000000 0.000000,13.000000 0.000000,0.000000 0.000000,1.000000 0.000000,-1.000000 0.000000,13.000000-14.000000,1.000000 1.000000,13.000000 13.000000,0.000000 0.000000,27.000000-14.000000,0.000000 1.000000,-26.000000-1.000000,-1.000000 1.000000,13.000000 13.000000,1.000000 0.000000,-14.000000-14.000000,0.000000 1.000000,0.000000 13.000000,0.000000 0.000000,14.000000 0.000000,0.000000 0.000000,-14.000000 0.000000,0.000000 0.000000,-14.000000 0.000000,1.000000 0.000000,-14.000000 0.000000,1.000000 0.000000,39.000000 0.000000,1.000000 0.000000,-28.000000-13.000000,1.000000-1.000000,0.000000 14.000000,-1.000000 0.000000,-12.000000 0.000000,-1.000000 0.000000,-27.000000 0.000000,0.000000 0.000000,1.000000 0.000000,-1.000000 0.000000,-13.000000 0.000000,0.000000 0.000000,-14.000000 0.000000,0.000000 0.000000,-13.000000 0.000000,0.000000 0.000000,-13.000000 0.000000,-1.000000 0.000000,1.000000 0.000000,-1.000000 0.000000,-13.000000 14.000000,0.000000-1.000000,-13.000000-13.000000,-1.000000 0.000000,-13.000000 0.000000,0.000000 0.000000,-27.000000 0.000000,1.000000 0.000000,-15.000000 13.000000,1.000000 1.000000,-14.000000-14.000000,1.000000 0.000000,-1.000000 13.000000,0.000000 1.000000,-27.000000-14.000000,1.000000 0.000000,-1.000000 0.000000,0.000000 0.000000,-26.000000 0.000000,-1.000000 0.000000,-13.000000 0.000000,0.000000 0.000000,-27.000000 0.000000,0.000000 0.000000,-27.000000 0.000000,0.000000 0.000000,1.000000 0.000000,-1.000000 0.000000,27.000000 0.000000,0.000000 0.000000,-27.000000 13.000000,0.000000 1.000000,41.000000-14.000000,-1.000000 0.000000,41.000000 0.000000,0.000000 0.000000,0.000000 0.000000,0.000000 0.000000,40.000000 0.000000,0.000000 0.000000,14.000000 0.000000,-1.000000 0.000000,1.000000 0.000000,0.000000 0.000000,40.000000 0.000000,0.000000 0.000000,54.000000 0.000000,0.000000 0.000000,27.000000 0.000000,0.000000 0.000000,26.000000 13.000000,1.000000 1.000000,13.000000-14.000000,0.000000 0.000000,-40.000000 13.000000,0.000000 1.000000,13.000000-14.000000</inkml:trace>
</inkml:ink>
</file>

<file path=ppt/ink/ink9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4:56:22"/>
    </inkml:context>
    <inkml:brush xml:id="br0">
      <inkml:brushProperty name="width" value="0.0547618977725506" units="cm"/>
      <inkml:brushProperty name="height" value="0.0547618977725506" units="cm"/>
      <inkml:brushProperty name="color" value="#F2395B"/>
      <inkml:brushProperty name="ignorePressure" value="0"/>
    </inkml:brush>
  </inkml:definitions>
  <inkml:trace contextRef="#ctx0" brushRef="#br0">57980.000000 15330.000000,'20.000000'-20.000000,"-11.000000"10.000000,1.000000 0.000000,1.000000 0.000000,-1.000000 0.000000,-10.000000 0.000000,0.000000 0.000000,10.000000 10.000000,-1.000000 0.000000,-9.000000-10.000000,0.000000 0.000000,-9.000000 10.000000,-1.000000 0.000000,0.000000 0.000000,-1.000000 0.000000,1.000000 0.000000,1.000000 0.000000,-11.000000 0.000000,-1.000000 0.000000,12.000000 0.000000,-1.000000 0.000000,-11.000000 10.000000,2.000000 0.000000,-1.000000-10.000000,-1.000000 0.000000,1.000000 10.000000,0.000000 0.000000,1.000000 0.000000,-1.000000 0.000000,9.000000 10.000000,1.000000 0.000000,-10.000000-10.000000,0.000000 0.000000,1.000000 10.000000,-1.000000 0.000000,9.000000 0.000000,1.000000 0.000000,10.000000 10.000000,0.000000 0.000000,-9.000000-10.000000,-1.000000 0.000000,10.000000 0.000000,0.000000 0.000000,0.000000 10.000000,0.000000 0.000000,0.000000-10.000000,0.000000 0.000000,0.000000 0.000000,0.000000 0.000000,0.000000 0.000000,0.000000 0.000000,10.000000 0.000000,-1.000000 0.000000,-9.000000-10.000000,0.000000 0.000000,0.000000 10.000000,0.000000 0.000000,0.000000 0.000000,0.000000 0.000000,0.000000-10.000000,0.000000 0.000000,0.000000 10.000000,0.000000 0.000000,-9.000000-10.000000,-1.000000 0.000000,10.000000 0.000000,0.000000 0.000000,-10.000000 0.000000,-1.000000 0.000000,11.000000 0.000000,0.000000 0.000000,-10.000000-10.000000</inkml:trace>
</inkml:ink>
</file>

<file path=ppt/ink/ink99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49:39"/>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54047.000000 23278.000000,'54.000000'0.000000,"-13.000000"-14.000000,-1.000000 1.000000,27.000000 13.000000,0.000000 0.000000,14.000000 0.000000,0.000000 0.000000,0.000000 0.000000,-1.000000 0.000000,15.000000 0.000000,-1.000000 0.000000,14.000000 13.000000,-1.000000 1.000000,-13.000000-1.000000,1.000000 1.000000,-1.000000-1.000000,0.000000 1.000000,-13.000000-14.000000,0.000000 0.000000,26.000000 13.000000,1.000000 0.000000,-14.000000 1.000000,0.000000-1.000000,0.000000 1.000000,1.000000-1.000000,-1.000000 1.000000,0.000000-1.000000,-27.000000 1.000000,1.000000-1.000000,-1.000000-13.000000,0.000000 0.000000,1.000000 27.000000,-1.000000 0.000000,-13.000000-27.000000,0.000000 0.000000,-14.000000 13.000000,0.000000 1.000000,1.000000-1.000000,-1.000000 1.000000,-13.000000-14.000000,0.000000 0.000000,-14.000000 0.000000,1.000000 0.000000,-41.000000 0.000000,0.000000 0.000000,-13.000000 0.000000,-1.000000 0.000000,-26.000000 0.000000,0.000000 0.000000,-14.000000 0.000000,0.000000 0.000000,-13.000000 0.000000,0.000000 0.000000,13.000000-14.000000,0.000000 1.000000,-26.000000-1.000000,-1.000000 1.000000,-13.000000-1.000000,0.000000 1.000000,-27.000000 0.000000,0.000000-1.000000,-14.000000 1.000000,1.000000-1.000000,-1.000000 1.000000,1.000000-1.000000,12.000000 1.000000,1.000000-1.000000,14.000000 1.000000,-1.000000-1.000000,41.000000 1.000000,0.000000 0.000000,27.000000 13.000000,-1.000000 0.000000,41.000000 0.000000,0.000000 0.000000,1.000000 0.000000,-1.000000 0.000000,13.000000 0.000000,1.000000 0.000000,26.000000 0.000000,1.000000 0.000000,-1.000000 13.000000,1.000000 0.000000,26.000000-13.000000,0.000000 0.000000,1.000000 0.000000,-1.000000 0.000000,14.000000 0.000000,0.000000 0.000000,0.000000 14.000000,-1.000000-1.000000,1.000000-13.000000,0.000000 0.000000,0.000000 0.000000,0.000000 0.000000,13.000000 14.000000,0.000000-1.000000,-13.000000-13.000000,0.000000 0.000000,-27.000000 0.000000,0.000000 0.000000,13.000000 14.000000</inkml:trace>
</inkml:ink>
</file>

<file path=ppt/ink/ink99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49:47"/>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58731.000000 21986.000000,'27.000000'0.000000,"-14.000000"0.000000,1.000000 0.000000,-1.000000 0.000000,0.000000 0.000000,1.000000 0.000000,-1.000000 0.000000,1.000000 0.000000,-1.000000 0.000000,1.000000 0.000000,-1.000000 0.000000,1.000000 0.000000,-1.000000 0.000000,14.000000 0.000000,0.000000 0.000000,0.000000-14.000000,0.000000 1.000000,-14.000000 13.000000,1.000000 0.000000,13.000000 0.000000,0.000000 0.000000,-1.000000-14.000000,1.000000 1.000000,0.000000 13.000000,0.000000 0.000000,0.000000-14.000000,0.000000 1.000000,0.000000 13.000000,0.000000 0.000000,13.000000 0.000000,1.000000 0.000000,-14.000000-13.000000,-1.000000-1.000000,15.000000 14.000000,-1.000000 0.000000,1.000000 0.000000,-1.000000 0.000000,14.000000 0.000000,0.000000 0.000000,-1.000000 0.000000,1.000000 0.000000,14.000000 0.000000,-1.000000 0.000000,14.000000 0.000000,-1.000000 0.000000,15.000000 0.000000,-1.000000 0.000000,-27.000000 0.000000,0.000000 0.000000,14.000000 0.000000,0.000000 0.000000,0.000000 0.000000,-1.000000 0.000000,-26.000000 0.000000,0.000000 0.000000,13.000000 0.000000,1.000000 0.000000,-15.000000 0.000000,1.000000 0.000000,0.000000 0.000000,0.000000 0.000000,-14.000000-13.000000,1.000000-1.000000,-1.000000 14.000000,0.000000 0.000000,-13.000000 0.000000,0.000000 0.000000,-13.000000 0.000000,-1.000000 0.000000,1.000000 0.000000,-1.000000 0.000000,1.000000 0.000000,-1.000000 0.000000,-13.000000-13.000000,0.000000-1.000000,-13.000000 14.000000,-1.000000 0.000000,1.000000 0.000000,-1.000000 0.000000,-13.000000 0.000000,0.000000 0.000000,-13.000000 0.000000,0.000000 0.000000,-14.000000 0.000000,0.000000 0.000000,-27.000000 14.000000,0.000000-1.000000,1.000000 1.000000,-1.000000-1.000000,0.000000 1.000000,0.000000-1.000000,-13.000000 0.000000,0.000000 1.000000,-27.000000-1.000000,0.000000 1.000000,13.000000-1.000000,0.000000 1.000000,-13.000000-14.000000,0.000000 0.000000,0.000000 0.000000,0.000000 0.000000,27.000000 0.000000,0.000000 0.000000,13.000000 0.000000,0.000000 0.000000,0.000000 0.000000,1.000000 0.000000,12.000000 0.000000,1.000000 0.000000,13.000000 0.000000,0.000000 0.000000,0.000000 0.000000,1.000000 0.000000,26.000000 0.000000,0.000000 0.000000,0.000000 0.000000,0.000000 0.000000,40.000000 0.000000,1.000000 0.000000,-1.000000 0.000000,1.000000 0.000000,13.000000 0.000000,0.000000 0.000000,13.000000 13.000000,0.000000 1.000000,-13.000000-14.000000,0.000000 0.000000,0.000000 0.000000,0.000000 0.000000,13.000000 0.000000,1.000000 0.000000,-14.000000 13.000000,0.000000 1.000000,0.000000-14.000000,-1.000000 0.000000,-12.000000 13.000000</inkml:trace>
</inkml:ink>
</file>

<file path=ppt/ink/ink99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49:48"/>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62499.000000 22013.000000,'0.000000'-27.000000,"0.000000"0.000000,0.000000 0.000000,0.000000 13.000000,0.000000 1.000000,0.000000-14.000000,0.000000 0.000000,13.000000 27.000000,1.000000 0.000000,13.000000-13.000000,0.000000-1.000000,0.000000 14.000000,0.000000 0.000000,26.000000 0.000000,1.000000 0.000000,14.000000 0.000000,-1.000000 0.000000,14.000000 14.000000,-1.000000-1.000000,15.000000-13.000000,-1.000000 0.000000,-14.000000 0.000000,1.000000 0.000000,27.000000 14.000000,0.000000-1.000000,-14.000000-13.000000,0.000000 0.000000,-27.000000 14.000000,1.000000-1.000000,12.000000-13.000000,1.000000 0.000000,-14.000000 0.000000,1.000000 0.000000,-15.000000 0.000000,1.000000 0.000000,0.000000 0.000000,0.000000 0.000000,-14.000000 13.000000,1.000000 1.000000,-1.000000-14.000000,0.000000 0.000000,-26.000000 0.000000,-1.000000 0.000000,1.000000 0.000000,-1.000000 0.000000,-40.000000 0.000000,0.000000 0.000000,-13.000000 0.000000,0.000000 0.000000,-28.000000 0.000000,1.000000 0.000000,0.000000 0.000000,0.000000 0.000000,-14.000000 13.000000,0.000000 1.000000,0.000000-14.000000,1.000000 0.000000,12.000000 0.000000,1.000000 0.000000,-14.000000 0.000000,0.000000 0.000000,1.000000 0.000000,-1.000000 0.000000,-13.000000 0.000000,0.000000 0.000000,-1.000000 0.000000,1.000000 0.000000,13.000000 0.000000,1.000000 0.000000,12.000000 0.000000,1.000000 0.000000,13.000000 0.000000,0.000000 0.000000,1.000000 0.000000,-1.000000 0.000000,13.000000 0.000000,1.000000 0.000000,13.000000 0.000000,0.000000 0.000000,0.000000 0.000000,0.000000 0.000000,27.000000 13.000000,0.000000 1.000000,14.000000-1.000000</inkml:trace>
</inkml:ink>
</file>

<file path=ppt/ink/ink99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5:49:49"/>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65487.000000 21932.000000,'80.000000'-27.000000,"-39.000000"27.000000,-1.000000 0.000000,14.000000-13.000000,0.000000-1.000000,13.000000 14.000000,0.000000 0.000000,14.000000 0.000000,0.000000 0.000000,-14.000000 0.000000,1.000000 0.000000,12.000000 0.000000,1.000000 0.000000,-14.000000 0.000000,1.000000 0.000000,12.000000 14.000000,1.000000-1.000000,0.000000-13.000000,0.000000 0.000000,-1.000000 13.000000,1.000000 1.000000,13.000000-14.000000,1.000000 0.000000,-15.000000 0.000000,1.000000 0.000000,-14.000000 0.000000,1.000000 0.000000,12.000000 13.000000,1.000000 1.000000,-27.000000-14.000000,0.000000 0.000000,13.000000 0.000000,0.000000 0.000000,1.000000 0.000000,-1.000000 0.000000,0.000000 0.000000,0.000000 0.000000,-13.000000 0.000000,0.000000 0.000000,-13.000000 0.000000,-1.000000 0.000000,0.000000 13.000000,1.000000 1.000000,-14.000000-14.000000,-1.000000 0.000000,1.000000 0.000000,0.000000 0.000000,-13.000000 0.000000,-1.000000 0.000000,1.000000 0.000000,-1.000000 0.000000,14.000000 13.000000,0.000000 1.000000,-27.000000-1.000000,0.000000 1.000000,0.000000-1.000000,0.000000 0.000000,-13.000000 1.000000,-1.000000-1.000000,-26.000000 1.000000,-1.000000-1.000000,28.000000-13.000000,-1.000000 0.000000,-26.000000 14.000000</inkml:trace>
</inkml:ink>
</file>

<file path=ppt/ink/ink99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49:50"/>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58973.000000 23251.000000,'27.000000'0.000000,"-14.000000"0.000000,1.000000 0.000000,-1.000000 0.000000,1.000000 0.000000,-1.000000 0.000000,1.000000 0.000000,13.000000-14.000000,-1.000000 1.000000,-12.000000 13.000000,-1.000000 0.000000,28.000000 0.000000,-1.000000 0.000000,1.000000-14.000000,-1.000000 1.000000,0.000000 13.000000,1.000000 0.000000,12.000000 0.000000,1.000000 0.000000,14.000000-14.000000,-1.000000 1.000000,0.000000 13.000000,0.000000 0.000000,1.000000 0.000000,-1.000000 0.000000,0.000000 0.000000,1.000000 0.000000,12.000000 0.000000,1.000000 0.000000,-14.000000 0.000000,1.000000 0.000000,-1.000000 0.000000,0.000000 0.000000,1.000000 0.000000,-1.000000 0.000000,-13.000000 0.000000,0.000000 0.000000,-1.000000 0.000000,1.000000 0.000000,0.000000 0.000000,0.000000 0.000000,-14.000000 0.000000,1.000000 0.000000,26.000000 0.000000,0.000000 0.000000,0.000000 0.000000,1.000000 0.000000,-1.000000 0.000000,0.000000 0.000000,1.000000 0.000000,-1.000000 0.000000,0.000000 0.000000,1.000000 0.000000,-1.000000 0.000000,0.000000 0.000000,-13.000000 0.000000,0.000000 0.000000,27.000000 0.000000,-1.000000 0.000000,-12.000000 0.000000,-1.000000 0.000000,14.000000 0.000000,-1.000000 0.000000,-12.000000 0.000000,-1.000000 0.000000,14.000000 0.000000,-1.000000 0.000000,-12.000000 13.000000,-1.000000 1.000000,-13.000000-14.000000,0.000000 0.000000,13.000000 0.000000,0.000000 0.000000,-13.000000 0.000000,0.000000 0.000000,-14.000000 13.000000,1.000000 1.000000,12.000000-14.000000,1.000000 0.000000,0.000000 0.000000,0.000000 0.000000,-14.000000 13.000000,1.000000 1.000000,-14.000000-14.000000,0.000000 0.000000,-1.000000 0.000000,1.000000 0.000000,0.000000 0.000000,0.000000 0.000000,-13.000000 0.000000,-1.000000 0.000000,-13.000000 13.000000,0.000000 1.000000,14.000000-14.000000,-1.000000 0.000000,-26.000000 0.000000,-1.000000 0.000000,1.000000 13.000000</inkml:trace>
</inkml:ink>
</file>

<file path=ppt/ink/ink99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49:51"/>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65541.000000 23412.000000,'26.000000'-27.000000,"-12.000000"27.000000,-1.000000 0.000000,1.000000 0.000000,-1.000000 0.000000,1.000000-13.000000,-1.000000-1.000000,14.000000 1.000000,0.000000 0.000000,13.000000 13.000000,1.000000 0.000000,-1.000000 0.000000,1.000000 0.000000,12.000000 0.000000,1.000000 0.000000,-13.000000 0.000000,-1.000000 0.000000,14.000000 13.000000,0.000000 0.000000,-1.000000-13.000000,1.000000 0.000000,-13.000000 14.000000,-1.000000-1.000000,27.000000-13.000000,1.000000 0.000000,-15.000000 0.000000,1.000000 0.000000,0.000000 0.000000,0.000000 0.000000,27.000000 0.000000,-1.000000 0.000000,1.000000 0.000000,0.000000 0.000000,13.000000 0.000000,0.000000 0.000000,-13.000000 0.000000,0.000000 0.000000,0.000000 0.000000,-1.000000 0.000000,1.000000 0.000000,0.000000 0.000000,13.000000 0.000000,0.000000 0.000000,-13.000000 0.000000,0.000000 0.000000,-1.000000 0.000000,1.000000 0.000000,13.000000 0.000000,1.000000 0.000000,-28.000000 0.000000,0.000000 0.000000,14.000000 0.000000,0.000000 0.000000,-1.000000 0.000000,1.000000 0.000000,-13.000000 0.000000,-1.000000 0.000000,27.000000 0.000000,0.000000 0.000000,0.000000 0.000000,1.000000 0.000000,-15.000000 0.000000,1.000000 0.000000,-14.000000 0.000000,1.000000 0.000000,12.000000 0.000000,1.000000 0.000000,-27.000000 14.000000,0.000000-1.000000,13.000000-13.000000,0.000000 0.000000,14.000000 0.000000,0.000000 0.000000,-14.000000 0.000000,1.000000 0.000000,-15.000000 0.000000,1.000000 0.000000,13.000000 0.000000,1.000000 0.000000,-14.000000 14.000000,-1.000000-1.000000,-12.000000-13.000000,-1.000000 0.000000,14.000000 0.000000,0.000000 0.000000,-27.000000 0.000000,0.000000 0.000000,0.000000 0.000000,0.000000 0.000000,13.000000 0.000000,0.000000 0.000000,-13.000000 0.000000,0.000000 0.000000,0.000000 0.000000,0.000000 0.000000,0.000000 0.000000,0.000000 0.000000,0.000000 0.000000,0.000000 0.000000,13.000000 0.000000,0.000000 0.000000,-13.000000 0.000000,0.000000 0.000000,0.000000 0.000000,0.000000 0.000000,0.000000 0.000000,0.000000 0.000000,-14.000000 0.000000,1.000000 0.000000,-1.000000 0.000000,1.000000 0.000000,-1.000000 14.000000,1.000000-1.000000,-1.000000-13.000000,1.000000 0.000000,-1.000000 0.000000,0.000000 0.000000,1.000000 0.000000,-1.000000 0.000000,-13.000000 14.000000,0.000000-1.000000,0.000000 0.000000,0.000000 1.000000,0.000000-1.000000</inkml:trace>
</inkml:ink>
</file>

<file path=ppt/ink/ink99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49:54"/>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58946.000000 24973.000000,'27.000000'0.000000,"-14.000000"0.000000,1.000000 0.000000,26.000000-13.000000,1.000000 0.000000,-14.000000 13.000000,-1.000000 0.000000,1.000000 0.000000,0.000000 0.000000,14.000000 0.000000,-1.000000 0.000000,-13.000000-14.000000,0.000000 1.000000,27.000000 13.000000,0.000000 0.000000,-14.000000 0.000000,0.000000 0.000000,14.000000 0.000000,0.000000 0.000000,0.000000 0.000000,0.000000 0.000000,13.000000 0.000000,0.000000 0.000000,0.000000 0.000000,1.000000 0.000000,-1.000000-14.000000,0.000000 1.000000,14.000000 13.000000,0.000000 0.000000,-14.000000 0.000000,0.000000 0.000000,14.000000 0.000000,0.000000 0.000000,-14.000000 0.000000,1.000000 0.000000,12.000000 0.000000,1.000000 0.000000,0.000000 0.000000,0.000000 0.000000,13.000000-14.000000,0.000000 1.000000,0.000000 13.000000,0.000000 0.000000,1.000000 0.000000,-1.000000 0.000000,13.000000 0.000000,1.000000 0.000000,-27.000000 0.000000,0.000000 0.000000,26.000000 0.000000,1.000000 0.000000,0.000000 0.000000,-1.000000 0.000000,1.000000 0.000000,0.000000 0.000000,-14.000000 0.000000,0.000000 0.000000,0.000000 0.000000,0.000000 0.000000,1.000000 0.000000,-1.000000 0.000000,0.000000 0.000000,0.000000 0.000000,14.000000 13.000000,0.000000 1.000000,-1.000000-14.000000,1.000000 0.000000,-14.000000 0.000000,0.000000 0.000000,14.000000 0.000000,0.000000 0.000000,-14.000000 13.000000,0.000000 1.000000,0.000000-14.000000,0.000000 0.000000,14.000000 0.000000,0.000000 0.000000,-14.000000 0.000000,0.000000 0.000000,-13.000000 0.000000,0.000000 0.000000,-1.000000 0.000000,1.000000 0.000000,13.000000 0.000000,1.000000 0.000000,-1.000000 0.000000,0.000000 0.000000,27.000000 0.000000,0.000000 0.000000,0.000000 0.000000,1.000000 0.000000,-15.000000 0.000000,1.000000 0.000000,0.000000 0.000000,-1.000000 0.000000,-13.000000 0.000000,1.000000 0.000000,12.000000 13.000000,1.000000 1.000000,-27.000000-14.000000,-1.000000 0.000000,1.000000 0.000000,0.000000 0.000000,-14.000000 13.000000,1.000000 0.000000,12.000000-13.000000,1.000000 0.000000,-27.000000 14.000000,0.000000-1.000000,26.000000-13.000000,1.000000 0.000000,0.000000 14.000000,0.000000-1.000000,-1.000000-13.000000,1.000000 0.000000,-14.000000 14.000000,1.000000-1.000000,-14.000000-13.000000,-1.000000 0.000000,-12.000000 0.000000,-1.000000 0.000000,-13.000000 14.000000,0.000000-1.000000,0.000000-13.000000,0.000000 0.000000,-14.000000 0.000000,1.000000 0.000000,-1.000000 0.000000,1.000000 0.000000,-28.000000 0.000000,1.000000 0.000000,-1.000000 0.000000,1.000000 0.000000,-1.000000 0.000000,1.000000 0.000000,-14.000000 0.000000,0.000000 0.000000,-13.000000 0.000000,-1.000000 0.000000,1.000000-13.000000,0.000000-1.000000,-28.000000 14.000000,1.000000 0.000000,-14.000000 0.000000,0.000000 0.000000,-26.000000 0.000000,-1.000000 0.000000,0.000000 0.000000,1.000000 0.000000,-28.000000-13.000000,1.000000-1.000000,-14.000000 14.000000,0.000000 0.000000,0.000000-13.000000,0.000000-1.000000,-1.000000 14.000000,1.000000 0.000000,14.000000-13.000000,-1.000000-1.000000,1.000000 14.000000,-1.000000 0.000000,1.000000 0.000000,-1.000000 0.000000,-27.000000 0.000000,1.000000 0.000000,13.000000 0.000000,0.000000 0.000000,-27.000000 0.000000,0.000000 0.000000,0.000000 0.000000,0.000000 0.000000,0.000000 0.000000,0.000000 0.000000,0.000000 0.000000,0.000000 0.000000,14.000000 0.000000,-1.000000 0.000000,1.000000 0.000000,-1.000000 0.000000,14.000000 0.000000,0.000000 0.000000,0.000000 0.000000,0.000000 0.000000,-13.000000 0.000000,-1.000000 0.000000,1.000000 0.000000,-1.000000 0.000000,28.000000 0.000000,-1.000000 0.000000,0.000000 14.000000,1.000000-1.000000,-14.000000-13.000000,0.000000 0.000000,27.000000 0.000000,-1.000000 0.000000,15.000000 0.000000,-1.000000 0.000000,14.000000 14.000000,0.000000-1.000000,-1.000000-13.000000,1.000000 0.000000,-13.000000 0.000000,-1.000000 0.000000,14.000000 14.000000,0.000000-1.000000,13.000000-13.000000,0.000000 0.000000,27.000000 0.000000,0.000000 0.000000,-13.000000 0.000000,0.000000 0.000000,26.000000 14.000000,1.000000-1.000000,13.000000-13.000000,0.000000 0.000000,14.000000 0.000000,-1.000000 0.000000,1.000000 0.000000,-1.000000 0.000000,28.000000 0.000000,-1.000000 0.000000,1.000000 0.000000,-1.000000 0.000000,28.000000 0.000000,-1.000000 0.000000,-13.000000-13.000000,0.000000-1.000000,13.000000 1.000000</inkml:trace>
</inkml:ink>
</file>

<file path=ppt/ink/ink99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50:25"/>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24897.000000 44326.000000,'0.000000'-27.000000,"13.000000"27.000000,1.000000 0.000000,-1.000000 0.000000,1.000000 0.000000,13.000000 0.000000,0.000000 0.000000,13.000000 0.000000,0.000000 0.000000,1.000000 0.000000,-1.000000 0.000000,27.000000 0.000000,1.000000 0.000000,-1.000000 0.000000,0.000000 0.000000,28.000000 0.000000,-1.000000 0.000000,0.000000 0.000000,0.000000 0.000000,0.000000 0.000000,1.000000 0.000000,12.000000 0.000000,1.000000 0.000000,13.000000 0.000000,0.000000 0.000000,-13.000000 0.000000,-1.000000 0.000000,-12.000000 0.000000,-1.000000 0.000000,14.000000 0.000000,-1.000000 0.000000,1.000000 0.000000,0.000000 0.000000,13.000000 0.000000,0.000000 0.000000,0.000000-13.000000,0.000000-1.000000,-13.000000 1.000000,-1.000000-1.000000,1.000000 14.000000,0.000000 0.000000,13.000000-13.000000,0.000000 0.000000,-13.000000 13.000000,-1.000000 0.000000,14.000000 0.000000,1.000000 0.000000,-1.000000-14.000000,0.000000 1.000000,-14.000000 13.000000,1.000000 0.000000,-14.000000 0.000000,1.000000 0.000000,26.000000 0.000000,0.000000 0.000000,-14.000000-14.000000,1.000000 1.000000,-14.000000 13.000000,1.000000 0.000000,-1.000000-14.000000,0.000000 1.000000,0.000000 13.000000,0.000000 0.000000,-13.000000 0.000000,0.000000 0.000000,27.000000-14.000000,-1.000000 1.000000,-26.000000 13.000000,0.000000 0.000000,-14.000000 0.000000,0.000000 0.000000,1.000000 0.000000,-1.000000 0.000000,-27.000000 0.000000,1.000000 0.000000,-1.000000 0.000000,0.000000 0.000000,-13.000000 0.000000,0.000000 0.000000,0.000000 0.000000,0.000000 0.000000,-14.000000 0.000000,1.000000 0.000000,-1.000000 0.000000,1.000000 0.000000,-41.000000 0.000000,0.000000 0.000000,0.000000 13.000000,0.000000 1.000000,0.000000-14.000000,0.000000 0.000000,-27.000000 13.000000,1.000000 1.000000,-1.000000-1.000000,0.000000 1.000000,-13.000000-1.000000,-1.000000 1.000000,1.000000-1.000000,0.000000 0.000000,-27.000000 1.000000,-1.000000-1.000000,1.000000-13.000000,0.000000 0.000000,-27.000000 14.000000,0.000000-1.000000,-14.000000 1.000000,1.000000-1.000000,-14.000000 1.000000,0.000000-1.000000,-41.000000-13.000000,1.000000 0.000000,26.000000 14.000000,1.000000-1.000000,13.000000-13.000000,0.000000 0.000000,-27.000000 0.000000,0.000000 0.000000,27.000000 13.000000,0.000000 1.000000,0.000000-14.000000,0.000000 0.000000,13.000000 0.000000,0.000000 0.000000,1.000000 0.000000,-1.000000 0.000000,1.000000 0.000000,-1.000000 0.000000,14.000000-14.000000,0.000000 1.000000,54.000000 13.000000,-1.000000 0.000000,1.000000-13.000000,0.000000-1.000000,-1.000000 1.000000,1.000000-1.000000,27.000000 14.000000,-1.000000 0.000000,14.000000 0.000000,0.000000 0.000000,1.000000 0.000000,-1.000000 0.000000,13.000000 0.000000,1.000000 0.000000,26.000000 14.000000,1.000000-1.000000,26.000000-13.000000,0.000000 0.000000,1.000000 0.000000,-1.000000 0.000000,1.000000 0.000000</inkml:trace>
</inkml:ink>
</file>

<file path=ppt/ink/ink99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50:30"/>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50467.000000 43142.000000,'0.000000'-27.000000,"14.000000"14.000000,-1.000000-1.000000,1.000000 1.000000,-1.000000-1.000000,1.000000 1.000000,-1.000000-1.000000,14.000000 1.000000,0.000000-1.000000,-14.000000 1.000000,1.000000-1.000000,13.000000 1.000000,0.000000-1.000000,0.000000 14.000000,0.000000 0.000000,0.000000-13.000000,-1.000000 0.000000,28.000000-1.000000,0.000000 1.000000,0.000000 13.000000,0.000000 0.000000,13.000000-14.000000,0.000000 1.000000,28.000000 13.000000,-1.000000 0.000000,13.000000 0.000000,1.000000 0.000000,0.000000-14.000000,-1.000000 1.000000,15.000000 13.000000,-1.000000 0.000000,0.000000 0.000000,0.000000 0.000000,0.000000 0.000000,0.000000 0.000000,14.000000 0.000000,-1.000000 0.000000,-26.000000 13.000000,0.000000 1.000000,-14.000000-14.000000,0.000000 0.000000,0.000000 0.000000,0.000000 0.000000,-13.000000 13.000000,0.000000 1.000000,0.000000-14.000000,-1.000000 0.000000,-12.000000 0.000000,-1.000000 0.000000,-27.000000 0.000000,1.000000 0.000000,-1.000000 0.000000,1.000000 0.000000,-15.000000 0.000000,1.000000 0.000000,-13.000000-14.000000,-1.000000 1.000000,1.000000 13.000000,-1.000000 0.000000,-13.000000-14.000000,0.000000 1.000000,-13.000000 13.000000,-1.000000 0.000000,-13.000000-14.000000,0.000000 1.000000,1.000000 13.000000,-1.000000 0.000000,0.000000 0.000000,0.000000 0.000000,-14.000000 0.000000,1.000000 0.000000,-27.000000 0.000000,-1.000000 0.000000,-12.000000 0.000000,-1.000000 0.000000,-13.000000 0.000000,0.000000 0.000000,-14.000000 0.000000,0.000000 0.000000,1.000000 13.000000,-1.000000 1.000000,-27.000000-14.000000,1.000000 0.000000,-28.000000 0.000000,1.000000 0.000000,26.000000 0.000000,1.000000 0.000000,12.000000 0.000000,1.000000 0.000000,14.000000 0.000000,-1.000000 0.000000,27.000000-14.000000,1.000000 1.000000,12.000000 13.000000,1.000000 0.000000,0.000000-14.000000,-1.000000 1.000000,41.000000 13.000000,1.000000 0.000000,-1.000000 0.000000,0.000000 0.000000,13.000000 0.000000</inkml:trace>
</inkml:ink>
</file>

<file path=ppt/ink/ink99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2-31T16:50:32"/>
    </inkml:context>
    <inkml:brush xml:id="br0">
      <inkml:brushProperty name="width" value="0.0547618977725506" units="cm"/>
      <inkml:brushProperty name="height" value="0.0547618977725506" units="cm"/>
      <inkml:brushProperty name="color" value="#6ADCAB"/>
      <inkml:brushProperty name="ignorePressure" value="0"/>
    </inkml:brush>
  </inkml:definitions>
  <inkml:trace contextRef="#ctx0" brushRef="#br0">41800.000000 44461.000000,'27.000000'27.000000,"-13.000000"-27.000000,-1.000000 0.000000,1.000000 13.000000,-1.000000 1.000000,1.000000-14.000000,-1.000000 0.000000,1.000000 0.000000,-1.000000 0.000000,0.000000 13.000000,1.000000 1.000000,13.000000-14.000000,0.000000 0.000000,0.000000 0.000000,0.000000 0.000000,13.000000 13.000000,0.000000 0.000000,1.000000-13.000000,-1.000000 0.000000,27.000000 0.000000,1.000000 0.000000,-1.000000 0.000000,0.000000 0.000000,1.000000 0.000000,-1.000000 0.000000,0.000000-13.000000,0.000000 0.000000,-13.000000 13.000000,0.000000 0.000000,0.000000 0.000000,0.000000 0.000000,-14.000000 0.000000,0.000000 0.000000,14.000000 0.000000,0.000000 0.000000,-13.000000-14.000000,-1.000000 1.000000,0.000000 13.000000,1.000000 0.000000,26.000000-14.000000,0.000000 1.000000,-26.000000 13.000000,-1.000000 0.000000,14.000000-14.000000,0.000000 1.000000,-1.000000 13.000000,1.000000 0.000000,-13.000000-14.000000,-1.000000 1.000000,0.000000 13.000000,1.000000 0.000000,-14.000000 0.000000,0.000000 0.000000,0.000000 0.000000,-1.000000 0.000000,1.000000 0.000000,0.000000 0.000000,-13.000000 0.000000,-1.000000 0.000000,14.000000 0.000000,0.000000 0.000000,0.000000 0.000000,0.000000 0.000000,0.000000 0.000000,0.000000 0.000000,0.000000 0.000000,0.000000 0.000000,13.000000 0.000000,0.000000 0.000000,1.000000 0.000000,-1.000000 0.000000,0.000000 0.000000,1.000000 0.000000,13.000000 0.000000,-1.000000 0.000000,-12.000000 0.000000,-1.000000 0.000000,1.000000 0.000000,-1.000000 0.000000,-13.000000 0.000000,0.000000 0.000000,13.000000 13.000000,1.000000 1.000000,-15.000000-1.000000,1.000000 1.000000,0.000000-14.000000,0.000000 0.000000,0.000000 13.000000,0.000000 1.000000,0.000000-14.000000,0.000000 0.000000,0.000000 13.000000,0.000000 1.000000,0.000000-14.000000,0.000000 0.000000,-1.000000 0.000000,1.000000 0.000000,14.000000 0.000000,-1.000000 0.000000,-13.000000 0.000000,0.000000 0.000000,13.000000 0.000000,1.000000 0.000000,-1.000000 0.000000,0.000000 0.000000,14.000000 0.000000,0.000000 0.000000,-14.000000 0.000000,1.000000 0.000000,-1.000000 0.000000,1.000000 0.000000,12.000000 0.000000,1.000000 0.000000,-13.000000-14.000000,-1.000000 1.000000,0.000000 13.000000,1.000000 0.000000,-1.000000-14.000000,1.000000 1.000000,-1.000000 13.000000,0.000000 0.000000,14.000000-14.000000,0.000000 1.000000,-14.000000 13.000000,1.000000 0.000000,13.000000 0.000000,-1.000000 0.000000,-12.000000 0.000000,-1.000000 0.000000,0.000000 0.000000,1.000000 0.000000,13.000000 0.000000,-1.000000 0.000000,-12.000000-14.000000,-1.000000 1.000000,1.000000 13.000000,-1.000000 0.000000,0.000000 0.000000,1.000000 0.000000,-1.000000-14.000000,0.000000 1.000000,1.000000 13.000000,-1.000000 0.000000,1.000000-14.000000,-1.000000 1.000000,14.000000 13.000000,0.000000 0.000000,-27.000000-13.000000,-1.000000-1.000000,15.000000 14.000000,-1.000000 0.000000,-13.000000 0.000000,0.000000 0.000000,0.000000 0.000000,0.000000 0.000000,0.000000 0.000000,0.000000 0.000000,13.000000 0.000000,0.000000 0.000000,-26.000000 14.000000,-1.000000-1.000000,14.000000-13.000000,0.000000 0.000000,0.000000 0.000000,0.000000 0.000000,0.000000 0.000000,0.000000 0.000000,0.000000 0.000000,0.000000 0.000000,13.000000 13.000000,0.000000 1.000000,-13.000000-14.000000,0.000000 0.000000,-13.000000 0.000000,-1.000000 0.000000,14.000000 0.000000,0.000000 0.000000,0.000000 0.000000,0.000000 0.000000,0.000000 0.000000,0.000000 0.000000,0.000000 0.000000,0.000000 0.000000,-1.000000 0.000000,1.000000 0.000000,-13.000000 0.000000,-1.000000 0.000000,14.000000 0.000000,0.000000 0.000000,0.000000 0.000000,0.000000 0.000000,-14.000000 0.000000,1.000000 0.000000,13.000000 0.000000,0.000000 0.000000,0.000000 0.000000,0.000000 0.000000,-1.000000 0.000000,1.000000 0.000000,0.000000 0.000000,0.000000 0.000000,-13.000000 0.000000,-1.000000 0.000000,14.000000 0.000000,0.000000 0.000000,0.000000 0.000000,0.000000 0.000000,-14.000000 0.000000,1.000000 0.000000,13.000000 0.000000,0.000000 0.000000,-1.000000 0.000000,1.000000 0.000000,-13.000000 0.000000,-1.000000 0.000000,14.000000 0.000000,0.000000 0.000000,-13.000000 0.000000,-1.000000 0.000000,14.000000 0.000000,0.000000 0.000000,-14.000000 0.000000,1.000000 0.000000,-1.000000 0.000000,1.000000 0.000000,13.000000 0.000000,0.000000 0.000000,-14.000000 0.000000,0.000000 0.000000,1.000000 0.000000,-1.000000 0.000000,1.000000 0.000000,-1.000000 0.000000,1.000000 0.000000,-1.000000 0.000000,1.000000 0.000000,-1.000000 0.000000,1.000000 0.000000,-1.000000 0.000000,0.000000 0.000000,1.000000 0.000000,-1.000000 0.000000,1.000000 0.000000,-1.000000 0.000000,1.000000 0.000000,-1.000000 0.000000,1.000000 0.000000,-1.000000 0.000000,1.000000 0.000000,-1.000000 0.000000,1.000000 0.000000,-1.000000 0.000000,0.000000 0.000000,1.000000 0.000000,-1.000000 0.000000,1.000000 0.000000,-1.000000 0.000000,1.000000 0.000000,-1.000000 0.000000,1.000000 0.000000,-1.000000 0.000000,1.000000 0.000000,-1.000000 0.000000,0.000000 0.000000,1.000000 0.000000,-1.000000 0.000000,1.000000 0.000000,-1.000000 0.000000,1.000000 0.000000,-1.000000 0.000000,1.000000 0.000000,-1.000000 0.000000,1.000000 0.000000,-1.000000 0.000000,1.000000 0.000000,-1.000000 0.000000,0.000000 0.000000,1.000000 0.000000,-1.000000 0.000000,1.000000 0.000000,-1.000000 0.000000,14.000000 0.000000,0.000000 0.000000,-13.000000 0.000000,-1.000000 0.000000,0.000000 0.000000,1.000000 0.000000,13.000000 0.000000,0.000000 0.000000,-14.000000 0.000000,1.000000 0.000000,13.000000 0.000000,0.000000 0.000000,-1.000000 0.000000,1.000000 0.000000,-13.000000 0.000000,-1.000000 0.000000,14.000000 0.000000,0.000000 0.000000,0.000000 0.000000,0.000000 0.000000,0.000000 0.000000,0.000000 0.000000,0.000000 0.000000,0.000000 0.000000,0.000000 0.000000,-1.000000 0.000000,1.000000 0.000000,0.000000 0.000000,0.000000 0.000000,0.000000 0.000000,0.000000 0.000000,0.000000 0.000000,-14.000000 0.000000,1.000000 0.000000,13.000000 0.000000,0.000000 0.000000,0.000000 0.000000,0.000000 0.000000,-1.000000 0.000000,1.000000 0.000000,14.000000 0.000000,-1.000000 0.000000,-13.000000 0.000000,0.000000 0.000000,0.000000 0.000000,0.000000 0.000000,13.000000 0.000000,1.000000 0.000000,-1.000000 0.000000,0.000000 0.000000,1.000000 0.000000,-1.000000 0.000000,14.000000 0.000000,0.000000 0.000000,-14.000000 0.000000,0.000000 0.000000,-13.000000 0.000000,0.000000 0.000000,14.000000 0.000000,-1.000000 0.000000,0.000000 0.000000,1.000000 0.000000,-14.000000 0.000000,0.000000 0.000000,0.000000 0.000000,-1.000000 0.000000,1.000000 0.000000,0.000000 0.000000,14.000000 0.000000,-1.000000 0.000000,-13.000000 0.000000,0.000000 0.000000,0.000000 0.000000,0.000000 0.000000,0.000000 13.000000,-1.000000 1.000000,1.000000-14.000000,0.000000 0.000000,0.000000 0.000000,0.000000 0.000000,0.000000 0.000000,0.000000 0.000000,0.000000 0.000000,0.000000 0.000000,-14.000000 0.000000,1.000000 0.000000,13.000000 0.000000,0.000000 0.000000,-14.000000 0.000000,0.000000 0.000000,1.000000 0.000000,-1.000000 0.000000,1.000000 0.000000,-1.000000 0.000000,1.000000 0.000000,-1.000000 0.000000,1.000000 0.000000,-1.000000 0.000000,1.000000 0.000000,-1.000000 0.000000,1.000000 0.000000,-1.000000 0.000000,0.000000 0.000000,1.000000 0.000000,-1.000000 0.000000,1.000000 0.000000,-1.000000 0.000000,1.000000 0.000000,-1.000000 0.000000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2FC04A-331A-7C44-B96D-F108FB07FD23}" type="datetimeFigureOut">
              <a:rPr lang="en-US" smtClean="0"/>
            </a:fld>
            <a:endParaRPr lang="en-US" dirty="0"/>
          </a:p>
        </p:txBody>
      </p:sp>
      <p:sp>
        <p:nvSpPr>
          <p:cNvPr id="4" name="Slide Image Placeholder 3"/>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CBDE31-C471-8F43-94B2-8F6A2415E37B}" type="slidenum">
              <a:rPr lang="en-US" smtClean="0"/>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p:nvPr>
            <p:ph type="sldImg"/>
          </p:nvPr>
        </p:nvSpPr>
        <p:spPr/>
      </p:sp>
      <p:sp>
        <p:nvSpPr>
          <p:cNvPr id="3" name="Notes Placeholder 2"/>
          <p:cNvSpPr/>
          <p:nvPr>
            <p:ph type="body" idx="1"/>
          </p:nvPr>
        </p:nvSpPr>
        <p:spPr/>
        <p:txBody>
          <a:bodyPr/>
          <a:lstStyle/>
          <a:p>
            <a:r>
              <a:rPr lang="en-US" sz="1200" b="0" i="0" u="none" strike="noStrike" kern="1200" dirty="0">
                <a:solidFill>
                  <a:schemeClr val="tx1"/>
                </a:solidFill>
                <a:effectLst/>
                <a:latin typeface="+mn-lt"/>
                <a:ea typeface="+mn-ea"/>
                <a:cs typeface="+mn-cs"/>
              </a:rPr>
              <a:t>The immune system plays a vital role in keeping the body healthy by providing a fine balance between the elimination of invading pathogens and the maintenance of tolerance to healthy self-tissue</a:t>
            </a:r>
            <a:endParaRPr lang="en-US" dirty="0"/>
          </a:p>
        </p:txBody>
      </p:sp>
      <p:sp>
        <p:nvSpPr>
          <p:cNvPr id="4" name="Slide Number Placeholder 3"/>
          <p:cNvSpPr/>
          <p:nvPr>
            <p:ph type="sldNum" sz="quarter" idx="5"/>
          </p:nvPr>
        </p:nvSpPr>
        <p:spPr/>
        <p:txBody>
          <a:bodyPr/>
          <a:lstStyle/>
          <a:p>
            <a:fld id="{65CBDE31-C471-8F43-94B2-8F6A2415E37B}" type="slidenum">
              <a:rPr lang="en-US" smtClean="0"/>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p:nvPr>
            <p:ph type="sldImg"/>
          </p:nvPr>
        </p:nvSpPr>
        <p:spPr/>
      </p:sp>
      <p:sp>
        <p:nvSpPr>
          <p:cNvPr id="3" name="Notes Placeholder 2"/>
          <p:cNvSpPr/>
          <p:nvPr>
            <p:ph type="body" idx="1"/>
          </p:nvPr>
        </p:nvSpPr>
        <p:spPr/>
        <p:txBody>
          <a:bodyPr/>
          <a:lstStyle/>
          <a:p>
            <a:r>
              <a:rPr lang="en-US" sz="1200" b="1" i="0" u="none" strike="noStrike" kern="1200" dirty="0">
                <a:solidFill>
                  <a:schemeClr val="tx1"/>
                </a:solidFill>
                <a:effectLst/>
                <a:latin typeface="+mn-lt"/>
                <a:ea typeface="+mn-ea"/>
                <a:cs typeface="+mn-cs"/>
              </a:rPr>
              <a:t>Ulcers</a:t>
            </a:r>
            <a:r>
              <a:rPr lang="en-US" sz="1200" b="0" i="0" u="none" strike="noStrike" kern="1200" dirty="0">
                <a:solidFill>
                  <a:schemeClr val="tx1"/>
                </a:solidFill>
                <a:effectLst/>
                <a:latin typeface="+mn-lt"/>
                <a:ea typeface="+mn-ea"/>
                <a:cs typeface="+mn-cs"/>
              </a:rPr>
              <a:t> that form on the inside wall of the intestine or nearby organs. Those ulcers can extend through the entire thickness of the bowel wall, creating a tunnel to drain the pus from the infected area.  </a:t>
            </a:r>
            <a:endParaRPr lang="en-US" dirty="0"/>
          </a:p>
        </p:txBody>
      </p:sp>
      <p:sp>
        <p:nvSpPr>
          <p:cNvPr id="4" name="Slide Number Placeholder 3"/>
          <p:cNvSpPr/>
          <p:nvPr>
            <p:ph type="sldNum" sz="quarter" idx="5"/>
          </p:nvPr>
        </p:nvSpPr>
        <p:spPr/>
        <p:txBody>
          <a:bodyPr/>
          <a:lstStyle/>
          <a:p>
            <a:fld id="{65CBDE31-C471-8F43-94B2-8F6A2415E37B}" type="slidenum">
              <a:rPr lang="en-US" smtClean="0"/>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p:nvPr>
            <p:ph type="sldImg"/>
          </p:nvPr>
        </p:nvSpPr>
        <p:spPr/>
      </p:sp>
      <p:sp>
        <p:nvSpPr>
          <p:cNvPr id="3" name="Notes Placeholder 2"/>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kern="1200" dirty="0">
                <a:solidFill>
                  <a:schemeClr val="tx1"/>
                </a:solidFill>
                <a:effectLst/>
                <a:latin typeface="+mn-lt"/>
                <a:ea typeface="+mn-ea"/>
                <a:cs typeface="+mn-cs"/>
              </a:rPr>
              <a:t>he remaining section of intestine develops taller villi and deeper crypts and also grows in length and diameter; these changes dramatically increase the absorptive surface area of the remaining intestine. </a:t>
            </a:r>
            <a:endParaRPr lang="en-US" dirty="0"/>
          </a:p>
          <a:p>
            <a:endParaRPr lang="en-US" dirty="0"/>
          </a:p>
        </p:txBody>
      </p:sp>
      <p:sp>
        <p:nvSpPr>
          <p:cNvPr id="4" name="Slide Number Placeholder 3"/>
          <p:cNvSpPr/>
          <p:nvPr>
            <p:ph type="sldNum" sz="quarter" idx="5"/>
          </p:nvPr>
        </p:nvSpPr>
        <p:spPr/>
        <p:txBody>
          <a:bodyPr/>
          <a:lstStyle/>
          <a:p>
            <a:fld id="{65CBDE31-C471-8F43-94B2-8F6A2415E37B}" type="slidenum">
              <a:rPr lang="en-US" smtClean="0"/>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p:nvPr>
            <p:ph type="sldImg"/>
          </p:nvPr>
        </p:nvSpPr>
        <p:spPr/>
      </p:sp>
      <p:sp>
        <p:nvSpPr>
          <p:cNvPr id="3" name="Notes Placeholder 2"/>
          <p:cNvSpPr/>
          <p:nvPr>
            <p:ph type="body" idx="1"/>
          </p:nvPr>
        </p:nvSpPr>
        <p:spPr/>
        <p:txBody>
          <a:bodyPr/>
          <a:lstStyle/>
          <a:p>
            <a:endParaRPr lang="en-US" dirty="0"/>
          </a:p>
        </p:txBody>
      </p:sp>
      <p:sp>
        <p:nvSpPr>
          <p:cNvPr id="4" name="Slide Number Placeholder 3"/>
          <p:cNvSpPr/>
          <p:nvPr>
            <p:ph type="sldNum" sz="quarter" idx="5"/>
          </p:nvPr>
        </p:nvSpPr>
        <p:spPr/>
        <p:txBody>
          <a:bodyPr/>
          <a:lstStyle/>
          <a:p>
            <a:fld id="{65CBDE31-C471-8F43-94B2-8F6A2415E37B}" type="slidenum">
              <a:rPr lang="en-US" smtClean="0"/>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p:nvPr>
            <p:ph type="sldImg"/>
          </p:nvPr>
        </p:nvSpPr>
        <p:spPr/>
      </p:sp>
      <p:sp>
        <p:nvSpPr>
          <p:cNvPr id="3" name="Notes Placeholder 2"/>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a:t>When stimulated by either increasing pressure, such as that exerted by fluid, or by chemical irritation, the ileocecal sphincter relaxes </a:t>
            </a:r>
            <a:endParaRPr lang="en-US" dirty="0"/>
          </a:p>
          <a:p>
            <a:endParaRPr lang="en-US" dirty="0"/>
          </a:p>
        </p:txBody>
      </p:sp>
      <p:sp>
        <p:nvSpPr>
          <p:cNvPr id="4" name="Slide Number Placeholder 3"/>
          <p:cNvSpPr/>
          <p:nvPr>
            <p:ph type="sldNum" sz="quarter" idx="5"/>
          </p:nvPr>
        </p:nvSpPr>
        <p:spPr/>
        <p:txBody>
          <a:bodyPr/>
          <a:lstStyle/>
          <a:p>
            <a:fld id="{65CBDE31-C471-8F43-94B2-8F6A2415E37B}" type="slidenum">
              <a:rPr lang="en-US" smtClean="0"/>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p:nvPr>
            <p:ph type="sldImg"/>
          </p:nvPr>
        </p:nvSpPr>
        <p:spPr/>
      </p:sp>
      <p:sp>
        <p:nvSpPr>
          <p:cNvPr id="3" name="Notes Placeholder 2"/>
          <p:cNvSpPr/>
          <p:nvPr>
            <p:ph type="body" idx="1"/>
          </p:nvPr>
        </p:nvSpPr>
        <p:spPr/>
        <p:txBody>
          <a:bodyPr/>
          <a:lstStyle/>
          <a:p>
            <a:endParaRPr lang="en-US" dirty="0"/>
          </a:p>
        </p:txBody>
      </p:sp>
      <p:sp>
        <p:nvSpPr>
          <p:cNvPr id="4" name="Slide Number Placeholder 3"/>
          <p:cNvSpPr/>
          <p:nvPr>
            <p:ph type="sldNum" sz="quarter" idx="5"/>
          </p:nvPr>
        </p:nvSpPr>
        <p:spPr/>
        <p:txBody>
          <a:bodyPr/>
          <a:lstStyle/>
          <a:p>
            <a:fld id="{65CBDE31-C471-8F43-94B2-8F6A2415E37B}" type="slidenum">
              <a:rPr lang="en-US" smtClean="0"/>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p:nvPr>
            <p:ph type="sldImg"/>
          </p:nvPr>
        </p:nvSpPr>
        <p:spPr/>
      </p:sp>
      <p:sp>
        <p:nvSpPr>
          <p:cNvPr id="3" name="Notes Placeholder 2"/>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kern="1200" dirty="0">
                <a:solidFill>
                  <a:schemeClr val="tx1"/>
                </a:solidFill>
                <a:effectLst/>
                <a:latin typeface="+mn-lt"/>
                <a:ea typeface="+mn-ea"/>
                <a:cs typeface="+mn-cs"/>
              </a:rPr>
              <a:t>the presence of glucose in the solution enhances sodium and water absorption </a:t>
            </a:r>
            <a:endParaRPr lang="en-US" dirty="0"/>
          </a:p>
          <a:p>
            <a:pPr marL="0" marR="0" lvl="0" indent="0" algn="l" defTabSz="914400" rtl="0" eaLnBrk="1" fontAlgn="auto" latinLnBrk="0" hangingPunct="1">
              <a:lnSpc>
                <a:spcPct val="100000"/>
              </a:lnSpc>
              <a:spcBef>
                <a:spcPts val="0"/>
              </a:spcBef>
              <a:spcAft>
                <a:spcPts val="0"/>
              </a:spcAft>
              <a:buClrTx/>
              <a:buSzTx/>
              <a:buFontTx/>
              <a:buNone/>
              <a:defRPr/>
            </a:pPr>
            <a:r>
              <a:rPr lang="en-US" sz="1200" kern="1200" dirty="0">
                <a:solidFill>
                  <a:schemeClr val="tx1"/>
                </a:solidFill>
                <a:effectLst/>
                <a:latin typeface="+mn-lt"/>
                <a:ea typeface="+mn-ea"/>
                <a:cs typeface="+mn-cs"/>
              </a:rPr>
              <a:t>research has suggested that probiotics and prebiotics may improve the mucosal defense in the GI tract and may also reduce the growth of harmful bacteria </a:t>
            </a:r>
            <a:endParaRPr lang="en-US" dirty="0"/>
          </a:p>
          <a:p>
            <a:endParaRPr lang="en-US" dirty="0"/>
          </a:p>
        </p:txBody>
      </p:sp>
      <p:sp>
        <p:nvSpPr>
          <p:cNvPr id="4" name="Slide Number Placeholder 3"/>
          <p:cNvSpPr/>
          <p:nvPr>
            <p:ph type="sldNum" sz="quarter" idx="5"/>
          </p:nvPr>
        </p:nvSpPr>
        <p:spPr/>
        <p:txBody>
          <a:bodyPr/>
          <a:lstStyle/>
          <a:p>
            <a:fld id="{65CBDE31-C471-8F43-94B2-8F6A2415E37B}" type="slidenum">
              <a:rPr lang="en-US" smtClean="0"/>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p:nvPr>
            <p:ph type="sldImg"/>
          </p:nvPr>
        </p:nvSpPr>
        <p:spPr/>
      </p:sp>
      <p:sp>
        <p:nvSpPr>
          <p:cNvPr id="3" name="Notes Placeholder 2"/>
          <p:cNvSpPr/>
          <p:nvPr>
            <p:ph type="body" idx="1"/>
          </p:nvPr>
        </p:nvSpPr>
        <p:spPr/>
        <p:txBody>
          <a:bodyPr/>
          <a:lstStyle/>
          <a:p>
            <a:endParaRPr lang="en-US" dirty="0"/>
          </a:p>
        </p:txBody>
      </p:sp>
      <p:sp>
        <p:nvSpPr>
          <p:cNvPr id="4" name="Slide Number Placeholder 3"/>
          <p:cNvSpPr/>
          <p:nvPr>
            <p:ph type="sldNum" sz="quarter" idx="5"/>
          </p:nvPr>
        </p:nvSpPr>
        <p:spPr/>
        <p:txBody>
          <a:bodyPr/>
          <a:lstStyle/>
          <a:p>
            <a:fld id="{65CBDE31-C471-8F43-94B2-8F6A2415E37B}" type="slidenum">
              <a:rPr lang="en-US" smtClean="0"/>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p:nvPr>
            <p:ph type="sldImg"/>
          </p:nvPr>
        </p:nvSpPr>
        <p:spPr/>
      </p:sp>
      <p:sp>
        <p:nvSpPr>
          <p:cNvPr id="3" name="Notes Placeholder 2"/>
          <p:cNvSpPr/>
          <p:nvPr>
            <p:ph type="body" idx="1"/>
          </p:nvPr>
        </p:nvSpPr>
        <p:spPr/>
        <p:txBody>
          <a:bodyPr/>
          <a:lstStyle/>
          <a:p>
            <a:endParaRPr lang="en-US" dirty="0"/>
          </a:p>
        </p:txBody>
      </p:sp>
      <p:sp>
        <p:nvSpPr>
          <p:cNvPr id="4" name="Slide Number Placeholder 3"/>
          <p:cNvSpPr/>
          <p:nvPr>
            <p:ph type="sldNum" sz="quarter" idx="5"/>
          </p:nvPr>
        </p:nvSpPr>
        <p:spPr/>
        <p:txBody>
          <a:bodyPr/>
          <a:lstStyle/>
          <a:p>
            <a:fld id="{65CBDE31-C471-8F43-94B2-8F6A2415E37B}" type="slidenum">
              <a:rPr lang="en-US" smtClean="0"/>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p:nvPr>
            <p:ph type="sldImg"/>
          </p:nvPr>
        </p:nvSpPr>
        <p:spPr/>
      </p:sp>
      <p:sp>
        <p:nvSpPr>
          <p:cNvPr id="3" name="Notes Placeholder 2"/>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kern="1200" dirty="0">
                <a:solidFill>
                  <a:schemeClr val="tx1"/>
                </a:solidFill>
                <a:effectLst/>
                <a:latin typeface="+mn-lt"/>
                <a:ea typeface="+mn-ea"/>
                <a:cs typeface="+mn-cs"/>
              </a:rPr>
              <a:t>Altered GI mucosal permeability has been documented in IBS and Camilleri et al. suggest that many of the previ- ously discussed factors are actually triggers leading to this increased permeability. The increased permeability of the mucosa then leads to inflammation and altered perception of pain. </a:t>
            </a:r>
            <a:endParaRPr lang="en-US" dirty="0"/>
          </a:p>
          <a:p>
            <a:endParaRPr lang="en-US" dirty="0"/>
          </a:p>
        </p:txBody>
      </p:sp>
      <p:sp>
        <p:nvSpPr>
          <p:cNvPr id="4" name="Slide Number Placeholder 3"/>
          <p:cNvSpPr/>
          <p:nvPr>
            <p:ph type="sldNum" sz="quarter" idx="5"/>
          </p:nvPr>
        </p:nvSpPr>
        <p:spPr/>
        <p:txBody>
          <a:bodyPr/>
          <a:lstStyle/>
          <a:p>
            <a:fld id="{65CBDE31-C471-8F43-94B2-8F6A2415E37B}" type="slidenum">
              <a:rPr lang="en-US" smtClean="0"/>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p:nvPr>
            <p:ph type="sldImg"/>
          </p:nvPr>
        </p:nvSpPr>
        <p:spPr/>
      </p:sp>
      <p:sp>
        <p:nvSpPr>
          <p:cNvPr id="3" name="Notes Placeholder 2"/>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kern="1200" dirty="0">
                <a:solidFill>
                  <a:schemeClr val="tx1"/>
                </a:solidFill>
                <a:effectLst/>
                <a:latin typeface="+mn-lt"/>
                <a:ea typeface="+mn-ea"/>
                <a:cs typeface="+mn-cs"/>
              </a:rPr>
              <a:t>use of a traditional exclusion diet. This approach eliminates all possible foods related to the patient’s symptoms. Then each food is added back within a specific time period. If the patient does not experience any symptoms when the food is added back to the diet, that food is considered to be tolerated and allowed to be included in the regular diet. </a:t>
            </a:r>
            <a:endParaRPr lang="en-US" dirty="0"/>
          </a:p>
          <a:p>
            <a:endParaRPr lang="en-US" dirty="0"/>
          </a:p>
        </p:txBody>
      </p:sp>
      <p:sp>
        <p:nvSpPr>
          <p:cNvPr id="4" name="Slide Number Placeholder 3"/>
          <p:cNvSpPr/>
          <p:nvPr>
            <p:ph type="sldNum" sz="quarter" idx="5"/>
          </p:nvPr>
        </p:nvSpPr>
        <p:spPr/>
        <p:txBody>
          <a:bodyPr/>
          <a:lstStyle/>
          <a:p>
            <a:fld id="{65CBDE31-C471-8F43-94B2-8F6A2415E37B}" type="slidenum">
              <a:rPr lang="en-US" smtClean="0"/>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p:nvPr>
            <p:ph type="dt" sz="half" idx="10"/>
          </p:nvPr>
        </p:nvSpPr>
        <p:spPr/>
        <p:txBody>
          <a:bodyPr/>
          <a:lstStyle/>
          <a:p>
            <a:fld id="{02B62562-43F2-6145-A275-E6F514FF5035}" type="datetimeFigureOut">
              <a:rPr lang="en-US" smtClean="0"/>
            </a:fld>
            <a:endParaRPr lang="en-US" dirty="0"/>
          </a:p>
        </p:txBody>
      </p:sp>
      <p:sp>
        <p:nvSpPr>
          <p:cNvPr id="5" name="Footer Placeholder 4"/>
          <p:cNvSpPr/>
          <p:nvPr>
            <p:ph type="ftr" sz="quarter" idx="11"/>
          </p:nvPr>
        </p:nvSpPr>
        <p:spPr/>
        <p:txBody>
          <a:bodyPr/>
          <a:lstStyle/>
          <a:p>
            <a:endParaRPr lang="en-US" dirty="0"/>
          </a:p>
        </p:txBody>
      </p:sp>
      <p:sp>
        <p:nvSpPr>
          <p:cNvPr id="6" name="Slide Number Placeholder 5"/>
          <p:cNvSpPr/>
          <p:nvPr>
            <p:ph type="sldNum" sz="quarter" idx="12"/>
          </p:nvPr>
        </p:nvSpPr>
        <p:spPr/>
        <p:txBody>
          <a:bodyPr/>
          <a:lstStyle/>
          <a:p>
            <a:fld id="{43C3116F-FA52-EA4D-8860-CC4A21588C4D}" type="slidenum">
              <a:rPr lang="en-US" smtClean="0"/>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p:nvPr>
            <p:ph type="title"/>
          </p:nvPr>
        </p:nvSpPr>
        <p:spPr/>
        <p:txBody>
          <a:bodyPr/>
          <a:lstStyle/>
          <a:p>
            <a:r>
              <a:rPr lang="en-US"/>
              <a:t>Click to edit Master title style</a:t>
            </a:r>
            <a:endParaRPr lang="en-US"/>
          </a:p>
        </p:txBody>
      </p:sp>
      <p:sp>
        <p:nvSpPr>
          <p:cNvPr id="3" name="Vertical Text Placeholder 2"/>
          <p:cNvSpPr/>
          <p:nvPr>
            <p:ph type="body" orient="vert" idx="1" hasCustomPrompt="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p:nvPr>
            <p:ph type="dt" sz="half" idx="10"/>
          </p:nvPr>
        </p:nvSpPr>
        <p:spPr/>
        <p:txBody>
          <a:bodyPr/>
          <a:lstStyle/>
          <a:p>
            <a:fld id="{02B62562-43F2-6145-A275-E6F514FF5035}" type="datetimeFigureOut">
              <a:rPr lang="en-US" smtClean="0"/>
            </a:fld>
            <a:endParaRPr lang="en-US" dirty="0"/>
          </a:p>
        </p:txBody>
      </p:sp>
      <p:sp>
        <p:nvSpPr>
          <p:cNvPr id="5" name="Footer Placeholder 4"/>
          <p:cNvSpPr/>
          <p:nvPr>
            <p:ph type="ftr" sz="quarter" idx="11"/>
          </p:nvPr>
        </p:nvSpPr>
        <p:spPr/>
        <p:txBody>
          <a:bodyPr/>
          <a:lstStyle/>
          <a:p>
            <a:endParaRPr lang="en-US" dirty="0"/>
          </a:p>
        </p:txBody>
      </p:sp>
      <p:sp>
        <p:nvSpPr>
          <p:cNvPr id="6" name="Slide Number Placeholder 5"/>
          <p:cNvSpPr/>
          <p:nvPr>
            <p:ph type="sldNum" sz="quarter" idx="12"/>
          </p:nvPr>
        </p:nvSpPr>
        <p:spPr/>
        <p:txBody>
          <a:bodyPr/>
          <a:lstStyle/>
          <a:p>
            <a:fld id="{43C3116F-FA52-EA4D-8860-CC4A21588C4D}" type="slidenum">
              <a:rPr lang="en-US" smtClean="0"/>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p:nvPr>
            <p:ph type="body" orient="vert" idx="1" hasCustomPrompt="1"/>
          </p:nvPr>
        </p:nvSpPr>
        <p:spPr>
          <a:xfrm>
            <a:off x="838200"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p:nvPr>
            <p:ph type="dt" sz="half" idx="10"/>
          </p:nvPr>
        </p:nvSpPr>
        <p:spPr/>
        <p:txBody>
          <a:bodyPr/>
          <a:lstStyle/>
          <a:p>
            <a:fld id="{02B62562-43F2-6145-A275-E6F514FF5035}" type="datetimeFigureOut">
              <a:rPr lang="en-US" smtClean="0"/>
            </a:fld>
            <a:endParaRPr lang="en-US" dirty="0"/>
          </a:p>
        </p:txBody>
      </p:sp>
      <p:sp>
        <p:nvSpPr>
          <p:cNvPr id="5" name="Footer Placeholder 4"/>
          <p:cNvSpPr/>
          <p:nvPr>
            <p:ph type="ftr" sz="quarter" idx="11"/>
          </p:nvPr>
        </p:nvSpPr>
        <p:spPr/>
        <p:txBody>
          <a:bodyPr/>
          <a:lstStyle/>
          <a:p>
            <a:endParaRPr lang="en-US" dirty="0"/>
          </a:p>
        </p:txBody>
      </p:sp>
      <p:sp>
        <p:nvSpPr>
          <p:cNvPr id="6" name="Slide Number Placeholder 5"/>
          <p:cNvSpPr/>
          <p:nvPr>
            <p:ph type="sldNum" sz="quarter" idx="12"/>
          </p:nvPr>
        </p:nvSpPr>
        <p:spPr/>
        <p:txBody>
          <a:bodyPr/>
          <a:lstStyle/>
          <a:p>
            <a:fld id="{43C3116F-FA52-EA4D-8860-CC4A21588C4D}" type="slidenum">
              <a:rPr lang="en-US" smtClean="0"/>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p:nvPr>
            <p:ph type="title"/>
          </p:nvPr>
        </p:nvSpPr>
        <p:spPr/>
        <p:txBody>
          <a:bodyPr/>
          <a:lstStyle/>
          <a:p>
            <a:r>
              <a:rPr lang="en-US"/>
              <a:t>Click to edit Master title style</a:t>
            </a:r>
            <a:endParaRPr lang="en-US"/>
          </a:p>
        </p:txBody>
      </p:sp>
      <p:sp>
        <p:nvSpPr>
          <p:cNvPr id="3" name="Content Placeholder 2"/>
          <p:cNvSpPr/>
          <p:nvPr>
            <p:ph idx="1" hasCustomPrompt="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p:nvPr>
            <p:ph type="dt" sz="half" idx="10"/>
          </p:nvPr>
        </p:nvSpPr>
        <p:spPr/>
        <p:txBody>
          <a:bodyPr/>
          <a:lstStyle/>
          <a:p>
            <a:fld id="{02B62562-43F2-6145-A275-E6F514FF5035}" type="datetimeFigureOut">
              <a:rPr lang="en-US" smtClean="0"/>
            </a:fld>
            <a:endParaRPr lang="en-US" dirty="0"/>
          </a:p>
        </p:txBody>
      </p:sp>
      <p:sp>
        <p:nvSpPr>
          <p:cNvPr id="5" name="Footer Placeholder 4"/>
          <p:cNvSpPr/>
          <p:nvPr>
            <p:ph type="ftr" sz="quarter" idx="11"/>
          </p:nvPr>
        </p:nvSpPr>
        <p:spPr/>
        <p:txBody>
          <a:bodyPr/>
          <a:lstStyle/>
          <a:p>
            <a:endParaRPr lang="en-US" dirty="0"/>
          </a:p>
        </p:txBody>
      </p:sp>
      <p:sp>
        <p:nvSpPr>
          <p:cNvPr id="6" name="Slide Number Placeholder 5"/>
          <p:cNvSpPr/>
          <p:nvPr>
            <p:ph type="sldNum" sz="quarter" idx="12"/>
          </p:nvPr>
        </p:nvSpPr>
        <p:spPr/>
        <p:txBody>
          <a:bodyPr/>
          <a:lstStyle/>
          <a:p>
            <a:fld id="{43C3116F-FA52-EA4D-8860-CC4A21588C4D}" type="slidenum">
              <a:rPr lang="en-US" smtClean="0"/>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p:nvPr>
            <p:ph type="dt" sz="half" idx="10"/>
          </p:nvPr>
        </p:nvSpPr>
        <p:spPr/>
        <p:txBody>
          <a:bodyPr/>
          <a:lstStyle/>
          <a:p>
            <a:fld id="{02B62562-43F2-6145-A275-E6F514FF5035}" type="datetimeFigureOut">
              <a:rPr lang="en-US" smtClean="0"/>
            </a:fld>
            <a:endParaRPr lang="en-US" dirty="0"/>
          </a:p>
        </p:txBody>
      </p:sp>
      <p:sp>
        <p:nvSpPr>
          <p:cNvPr id="5" name="Footer Placeholder 4"/>
          <p:cNvSpPr/>
          <p:nvPr>
            <p:ph type="ftr" sz="quarter" idx="11"/>
          </p:nvPr>
        </p:nvSpPr>
        <p:spPr/>
        <p:txBody>
          <a:bodyPr/>
          <a:lstStyle/>
          <a:p>
            <a:endParaRPr lang="en-US" dirty="0"/>
          </a:p>
        </p:txBody>
      </p:sp>
      <p:sp>
        <p:nvSpPr>
          <p:cNvPr id="6" name="Slide Number Placeholder 5"/>
          <p:cNvSpPr/>
          <p:nvPr>
            <p:ph type="sldNum" sz="quarter" idx="12"/>
          </p:nvPr>
        </p:nvSpPr>
        <p:spPr/>
        <p:txBody>
          <a:bodyPr/>
          <a:lstStyle/>
          <a:p>
            <a:fld id="{43C3116F-FA52-EA4D-8860-CC4A21588C4D}" type="slidenum">
              <a:rPr lang="en-US" smtClean="0"/>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p:nvPr>
            <p:ph type="title"/>
          </p:nvPr>
        </p:nvSpPr>
        <p:spPr/>
        <p:txBody>
          <a:bodyPr/>
          <a:lstStyle/>
          <a:p>
            <a:r>
              <a:rPr lang="en-US"/>
              <a:t>Click to edit Master title style</a:t>
            </a:r>
            <a:endParaRPr lang="en-US"/>
          </a:p>
        </p:txBody>
      </p:sp>
      <p:sp>
        <p:nvSpPr>
          <p:cNvPr id="3" name="Content Placeholder 2"/>
          <p:cNvSpPr/>
          <p:nvPr>
            <p:ph sz="half" idx="1" hasCustomPrompt="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p:nvPr>
            <p:ph sz="half" idx="2" hasCustomPrompt="1"/>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p:nvPr>
            <p:ph type="dt" sz="half" idx="10"/>
          </p:nvPr>
        </p:nvSpPr>
        <p:spPr/>
        <p:txBody>
          <a:bodyPr/>
          <a:lstStyle/>
          <a:p>
            <a:fld id="{02B62562-43F2-6145-A275-E6F514FF5035}" type="datetimeFigureOut">
              <a:rPr lang="en-US" smtClean="0"/>
            </a:fld>
            <a:endParaRPr lang="en-US" dirty="0"/>
          </a:p>
        </p:txBody>
      </p:sp>
      <p:sp>
        <p:nvSpPr>
          <p:cNvPr id="6" name="Footer Placeholder 5"/>
          <p:cNvSpPr/>
          <p:nvPr>
            <p:ph type="ftr" sz="quarter" idx="11"/>
          </p:nvPr>
        </p:nvSpPr>
        <p:spPr/>
        <p:txBody>
          <a:bodyPr/>
          <a:lstStyle/>
          <a:p>
            <a:endParaRPr lang="en-US" dirty="0"/>
          </a:p>
        </p:txBody>
      </p:sp>
      <p:sp>
        <p:nvSpPr>
          <p:cNvPr id="7" name="Slide Number Placeholder 6"/>
          <p:cNvSpPr/>
          <p:nvPr>
            <p:ph type="sldNum" sz="quarter" idx="12"/>
          </p:nvPr>
        </p:nvSpPr>
        <p:spPr/>
        <p:txBody>
          <a:bodyPr/>
          <a:lstStyle/>
          <a:p>
            <a:fld id="{43C3116F-FA52-EA4D-8860-CC4A21588C4D}" type="slidenum">
              <a:rPr lang="en-US" smtClean="0"/>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p:nvPr>
            <p:ph sz="half" idx="2" hasCustomPrompt="1"/>
          </p:nvPr>
        </p:nvSpPr>
        <p:spPr>
          <a:xfrm>
            <a:off x="839788"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p:nvPr>
            <p:ph sz="quarter" idx="4" hasCustomPrompt="1"/>
          </p:nvPr>
        </p:nvSpPr>
        <p:spPr>
          <a:xfrm>
            <a:off x="6172200"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p:nvPr>
            <p:ph type="dt" sz="half" idx="10"/>
          </p:nvPr>
        </p:nvSpPr>
        <p:spPr/>
        <p:txBody>
          <a:bodyPr/>
          <a:lstStyle/>
          <a:p>
            <a:fld id="{02B62562-43F2-6145-A275-E6F514FF5035}" type="datetimeFigureOut">
              <a:rPr lang="en-US" smtClean="0"/>
            </a:fld>
            <a:endParaRPr lang="en-US" dirty="0"/>
          </a:p>
        </p:txBody>
      </p:sp>
      <p:sp>
        <p:nvSpPr>
          <p:cNvPr id="8" name="Footer Placeholder 7"/>
          <p:cNvSpPr/>
          <p:nvPr>
            <p:ph type="ftr" sz="quarter" idx="11"/>
          </p:nvPr>
        </p:nvSpPr>
        <p:spPr/>
        <p:txBody>
          <a:bodyPr/>
          <a:lstStyle/>
          <a:p>
            <a:endParaRPr lang="en-US" dirty="0"/>
          </a:p>
        </p:txBody>
      </p:sp>
      <p:sp>
        <p:nvSpPr>
          <p:cNvPr id="9" name="Slide Number Placeholder 8"/>
          <p:cNvSpPr/>
          <p:nvPr>
            <p:ph type="sldNum" sz="quarter" idx="12"/>
          </p:nvPr>
        </p:nvSpPr>
        <p:spPr/>
        <p:txBody>
          <a:bodyPr/>
          <a:lstStyle/>
          <a:p>
            <a:fld id="{43C3116F-FA52-EA4D-8860-CC4A21588C4D}" type="slidenum">
              <a:rPr lang="en-US" smtClean="0"/>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p:nvPr>
            <p:ph type="title"/>
          </p:nvPr>
        </p:nvSpPr>
        <p:spPr/>
        <p:txBody>
          <a:bodyPr/>
          <a:lstStyle/>
          <a:p>
            <a:r>
              <a:rPr lang="en-US"/>
              <a:t>Click to edit Master title style</a:t>
            </a:r>
            <a:endParaRPr lang="en-US"/>
          </a:p>
        </p:txBody>
      </p:sp>
      <p:sp>
        <p:nvSpPr>
          <p:cNvPr id="3" name="Date Placeholder 2"/>
          <p:cNvSpPr/>
          <p:nvPr>
            <p:ph type="dt" sz="half" idx="10"/>
          </p:nvPr>
        </p:nvSpPr>
        <p:spPr/>
        <p:txBody>
          <a:bodyPr/>
          <a:lstStyle/>
          <a:p>
            <a:fld id="{02B62562-43F2-6145-A275-E6F514FF5035}" type="datetimeFigureOut">
              <a:rPr lang="en-US" smtClean="0"/>
            </a:fld>
            <a:endParaRPr lang="en-US" dirty="0"/>
          </a:p>
        </p:txBody>
      </p:sp>
      <p:sp>
        <p:nvSpPr>
          <p:cNvPr id="4" name="Footer Placeholder 3"/>
          <p:cNvSpPr/>
          <p:nvPr>
            <p:ph type="ftr" sz="quarter" idx="11"/>
          </p:nvPr>
        </p:nvSpPr>
        <p:spPr/>
        <p:txBody>
          <a:bodyPr/>
          <a:lstStyle/>
          <a:p>
            <a:endParaRPr lang="en-US" dirty="0"/>
          </a:p>
        </p:txBody>
      </p:sp>
      <p:sp>
        <p:nvSpPr>
          <p:cNvPr id="5" name="Slide Number Placeholder 4"/>
          <p:cNvSpPr/>
          <p:nvPr>
            <p:ph type="sldNum" sz="quarter" idx="12"/>
          </p:nvPr>
        </p:nvSpPr>
        <p:spPr/>
        <p:txBody>
          <a:bodyPr/>
          <a:lstStyle/>
          <a:p>
            <a:fld id="{43C3116F-FA52-EA4D-8860-CC4A21588C4D}" type="slidenum">
              <a:rPr lang="en-US" smtClean="0"/>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p:nvPr>
            <p:ph type="dt" sz="half" idx="10"/>
          </p:nvPr>
        </p:nvSpPr>
        <p:spPr/>
        <p:txBody>
          <a:bodyPr/>
          <a:lstStyle/>
          <a:p>
            <a:fld id="{02B62562-43F2-6145-A275-E6F514FF5035}" type="datetimeFigureOut">
              <a:rPr lang="en-US" smtClean="0"/>
            </a:fld>
            <a:endParaRPr lang="en-US" dirty="0"/>
          </a:p>
        </p:txBody>
      </p:sp>
      <p:sp>
        <p:nvSpPr>
          <p:cNvPr id="3" name="Footer Placeholder 2"/>
          <p:cNvSpPr/>
          <p:nvPr>
            <p:ph type="ftr" sz="quarter" idx="11"/>
          </p:nvPr>
        </p:nvSpPr>
        <p:spPr/>
        <p:txBody>
          <a:bodyPr/>
          <a:lstStyle/>
          <a:p>
            <a:endParaRPr lang="en-US" dirty="0"/>
          </a:p>
        </p:txBody>
      </p:sp>
      <p:sp>
        <p:nvSpPr>
          <p:cNvPr id="4" name="Slide Number Placeholder 3"/>
          <p:cNvSpPr/>
          <p:nvPr>
            <p:ph type="sldNum" sz="quarter" idx="12"/>
          </p:nvPr>
        </p:nvSpPr>
        <p:spPr/>
        <p:txBody>
          <a:bodyPr/>
          <a:lstStyle/>
          <a:p>
            <a:fld id="{43C3116F-FA52-EA4D-8860-CC4A21588C4D}" type="slidenum">
              <a:rPr lang="en-US" smtClean="0"/>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p:nvPr>
            <p:ph type="dt" sz="half" idx="10"/>
          </p:nvPr>
        </p:nvSpPr>
        <p:spPr/>
        <p:txBody>
          <a:bodyPr/>
          <a:lstStyle/>
          <a:p>
            <a:fld id="{02B62562-43F2-6145-A275-E6F514FF5035}" type="datetimeFigureOut">
              <a:rPr lang="en-US" smtClean="0"/>
            </a:fld>
            <a:endParaRPr lang="en-US" dirty="0"/>
          </a:p>
        </p:txBody>
      </p:sp>
      <p:sp>
        <p:nvSpPr>
          <p:cNvPr id="6" name="Footer Placeholder 5"/>
          <p:cNvSpPr/>
          <p:nvPr>
            <p:ph type="ftr" sz="quarter" idx="11"/>
          </p:nvPr>
        </p:nvSpPr>
        <p:spPr/>
        <p:txBody>
          <a:bodyPr/>
          <a:lstStyle/>
          <a:p>
            <a:endParaRPr lang="en-US" dirty="0"/>
          </a:p>
        </p:txBody>
      </p:sp>
      <p:sp>
        <p:nvSpPr>
          <p:cNvPr id="7" name="Slide Number Placeholder 6"/>
          <p:cNvSpPr/>
          <p:nvPr>
            <p:ph type="sldNum" sz="quarter" idx="12"/>
          </p:nvPr>
        </p:nvSpPr>
        <p:spPr/>
        <p:txBody>
          <a:bodyPr/>
          <a:lstStyle/>
          <a:p>
            <a:fld id="{43C3116F-FA52-EA4D-8860-CC4A21588C4D}" type="slidenum">
              <a:rPr lang="en-US" smtClean="0"/>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p:nvPr>
            <p:ph type="dt" sz="half" idx="10"/>
          </p:nvPr>
        </p:nvSpPr>
        <p:spPr/>
        <p:txBody>
          <a:bodyPr/>
          <a:lstStyle/>
          <a:p>
            <a:fld id="{02B62562-43F2-6145-A275-E6F514FF5035}" type="datetimeFigureOut">
              <a:rPr lang="en-US" smtClean="0"/>
            </a:fld>
            <a:endParaRPr lang="en-US" dirty="0"/>
          </a:p>
        </p:txBody>
      </p:sp>
      <p:sp>
        <p:nvSpPr>
          <p:cNvPr id="6" name="Footer Placeholder 5"/>
          <p:cNvSpPr/>
          <p:nvPr>
            <p:ph type="ftr" sz="quarter" idx="11"/>
          </p:nvPr>
        </p:nvSpPr>
        <p:spPr/>
        <p:txBody>
          <a:bodyPr/>
          <a:lstStyle/>
          <a:p>
            <a:endParaRPr lang="en-US" dirty="0"/>
          </a:p>
        </p:txBody>
      </p:sp>
      <p:sp>
        <p:nvSpPr>
          <p:cNvPr id="7" name="Slide Number Placeholder 6"/>
          <p:cNvSpPr/>
          <p:nvPr>
            <p:ph type="sldNum" sz="quarter" idx="12"/>
          </p:nvPr>
        </p:nvSpPr>
        <p:spPr/>
        <p:txBody>
          <a:bodyPr/>
          <a:lstStyle/>
          <a:p>
            <a:fld id="{43C3116F-FA52-EA4D-8860-CC4A21588C4D}" type="slidenum">
              <a:rPr lang="en-US" smtClean="0"/>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B62562-43F2-6145-A275-E6F514FF5035}" type="datetimeFigureOut">
              <a:rPr lang="en-US" smtClean="0"/>
            </a:fld>
            <a:endParaRPr lang="en-US" dirty="0"/>
          </a:p>
        </p:txBody>
      </p:sp>
      <p:sp>
        <p:nvSpPr>
          <p:cNvPr id="5" name="Footer Placeholder 4"/>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C3116F-FA52-EA4D-8860-CC4A21588C4D}" type="slidenum">
              <a:rPr lang="en-US" smtClean="0"/>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9" Type="http://schemas.openxmlformats.org/officeDocument/2006/relationships/customXml" Target="../ink/ink437.xml"/><Relationship Id="rId8" Type="http://schemas.openxmlformats.org/officeDocument/2006/relationships/customXml" Target="../ink/ink436.xml"/><Relationship Id="rId7" Type="http://schemas.openxmlformats.org/officeDocument/2006/relationships/customXml" Target="../ink/ink435.xml"/><Relationship Id="rId6" Type="http://schemas.openxmlformats.org/officeDocument/2006/relationships/customXml" Target="../ink/ink434.xml"/><Relationship Id="rId5" Type="http://schemas.openxmlformats.org/officeDocument/2006/relationships/customXml" Target="../ink/ink433.xml"/><Relationship Id="rId4" Type="http://schemas.openxmlformats.org/officeDocument/2006/relationships/customXml" Target="../ink/ink432.xml"/><Relationship Id="rId3" Type="http://schemas.openxmlformats.org/officeDocument/2006/relationships/customXml" Target="../ink/ink431.xml"/><Relationship Id="rId24" Type="http://schemas.openxmlformats.org/officeDocument/2006/relationships/slideLayout" Target="../slideLayouts/slideLayout2.xml"/><Relationship Id="rId23" Type="http://schemas.openxmlformats.org/officeDocument/2006/relationships/customXml" Target="../ink/ink451.xml"/><Relationship Id="rId22" Type="http://schemas.openxmlformats.org/officeDocument/2006/relationships/customXml" Target="../ink/ink450.xml"/><Relationship Id="rId21" Type="http://schemas.openxmlformats.org/officeDocument/2006/relationships/customXml" Target="../ink/ink449.xml"/><Relationship Id="rId20" Type="http://schemas.openxmlformats.org/officeDocument/2006/relationships/customXml" Target="../ink/ink448.xml"/><Relationship Id="rId2" Type="http://schemas.openxmlformats.org/officeDocument/2006/relationships/customXml" Target="../ink/ink430.xml"/><Relationship Id="rId19" Type="http://schemas.openxmlformats.org/officeDocument/2006/relationships/customXml" Target="../ink/ink447.xml"/><Relationship Id="rId18" Type="http://schemas.openxmlformats.org/officeDocument/2006/relationships/customXml" Target="../ink/ink446.xml"/><Relationship Id="rId17" Type="http://schemas.openxmlformats.org/officeDocument/2006/relationships/customXml" Target="../ink/ink445.xml"/><Relationship Id="rId16" Type="http://schemas.openxmlformats.org/officeDocument/2006/relationships/customXml" Target="../ink/ink444.xml"/><Relationship Id="rId15" Type="http://schemas.openxmlformats.org/officeDocument/2006/relationships/customXml" Target="../ink/ink443.xml"/><Relationship Id="rId14" Type="http://schemas.openxmlformats.org/officeDocument/2006/relationships/customXml" Target="../ink/ink442.xml"/><Relationship Id="rId13" Type="http://schemas.openxmlformats.org/officeDocument/2006/relationships/customXml" Target="../ink/ink441.xml"/><Relationship Id="rId12" Type="http://schemas.openxmlformats.org/officeDocument/2006/relationships/customXml" Target="../ink/ink440.xml"/><Relationship Id="rId11" Type="http://schemas.openxmlformats.org/officeDocument/2006/relationships/customXml" Target="../ink/ink439.xml"/><Relationship Id="rId10" Type="http://schemas.openxmlformats.org/officeDocument/2006/relationships/customXml" Target="../ink/ink438.xml"/><Relationship Id="rId1" Type="http://schemas.openxmlformats.org/officeDocument/2006/relationships/image" Target="../media/image7.png"/></Relationships>
</file>

<file path=ppt/slides/_rels/slide11.xml.rels><?xml version="1.0" encoding="UTF-8" standalone="yes"?>
<Relationships xmlns="http://schemas.openxmlformats.org/package/2006/relationships"><Relationship Id="rId9" Type="http://schemas.openxmlformats.org/officeDocument/2006/relationships/customXml" Target="../ink/ink459.xml"/><Relationship Id="rId8" Type="http://schemas.openxmlformats.org/officeDocument/2006/relationships/customXml" Target="../ink/ink458.xml"/><Relationship Id="rId7" Type="http://schemas.openxmlformats.org/officeDocument/2006/relationships/customXml" Target="../ink/ink457.xml"/><Relationship Id="rId6" Type="http://schemas.openxmlformats.org/officeDocument/2006/relationships/customXml" Target="../ink/ink456.xml"/><Relationship Id="rId5" Type="http://schemas.openxmlformats.org/officeDocument/2006/relationships/customXml" Target="../ink/ink455.xml"/><Relationship Id="rId4" Type="http://schemas.openxmlformats.org/officeDocument/2006/relationships/customXml" Target="../ink/ink454.xml"/><Relationship Id="rId3" Type="http://schemas.openxmlformats.org/officeDocument/2006/relationships/customXml" Target="../ink/ink453.xml"/><Relationship Id="rId22" Type="http://schemas.openxmlformats.org/officeDocument/2006/relationships/slideLayout" Target="../slideLayouts/slideLayout2.xml"/><Relationship Id="rId21" Type="http://schemas.openxmlformats.org/officeDocument/2006/relationships/customXml" Target="../ink/ink471.xml"/><Relationship Id="rId20" Type="http://schemas.openxmlformats.org/officeDocument/2006/relationships/customXml" Target="../ink/ink470.xml"/><Relationship Id="rId2" Type="http://schemas.openxmlformats.org/officeDocument/2006/relationships/customXml" Target="../ink/ink452.xml"/><Relationship Id="rId19" Type="http://schemas.openxmlformats.org/officeDocument/2006/relationships/customXml" Target="../ink/ink469.xml"/><Relationship Id="rId18" Type="http://schemas.openxmlformats.org/officeDocument/2006/relationships/customXml" Target="../ink/ink468.xml"/><Relationship Id="rId17" Type="http://schemas.openxmlformats.org/officeDocument/2006/relationships/customXml" Target="../ink/ink467.xml"/><Relationship Id="rId16" Type="http://schemas.openxmlformats.org/officeDocument/2006/relationships/customXml" Target="../ink/ink466.xml"/><Relationship Id="rId15" Type="http://schemas.openxmlformats.org/officeDocument/2006/relationships/customXml" Target="../ink/ink465.xml"/><Relationship Id="rId14" Type="http://schemas.openxmlformats.org/officeDocument/2006/relationships/customXml" Target="../ink/ink464.xml"/><Relationship Id="rId13" Type="http://schemas.openxmlformats.org/officeDocument/2006/relationships/customXml" Target="../ink/ink463.xml"/><Relationship Id="rId12" Type="http://schemas.openxmlformats.org/officeDocument/2006/relationships/customXml" Target="../ink/ink462.xml"/><Relationship Id="rId11" Type="http://schemas.openxmlformats.org/officeDocument/2006/relationships/customXml" Target="../ink/ink461.xml"/><Relationship Id="rId10" Type="http://schemas.openxmlformats.org/officeDocument/2006/relationships/customXml" Target="../ink/ink460.xml"/><Relationship Id="rId1" Type="http://schemas.openxmlformats.org/officeDocument/2006/relationships/image" Target="../media/image8.png"/></Relationships>
</file>

<file path=ppt/slides/_rels/slide12.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customXml" Target="../ink/ink475.xml"/><Relationship Id="rId4" Type="http://schemas.openxmlformats.org/officeDocument/2006/relationships/customXml" Target="../ink/ink474.xml"/><Relationship Id="rId3" Type="http://schemas.openxmlformats.org/officeDocument/2006/relationships/customXml" Target="../ink/ink473.xml"/><Relationship Id="rId2" Type="http://schemas.openxmlformats.org/officeDocument/2006/relationships/customXml" Target="../ink/ink472.xml"/><Relationship Id="rId1" Type="http://schemas.openxmlformats.org/officeDocument/2006/relationships/image" Target="../media/image9.png"/></Relationships>
</file>

<file path=ppt/slides/_rels/slide13.xml.rels><?xml version="1.0" encoding="UTF-8" standalone="yes"?>
<Relationships xmlns="http://schemas.openxmlformats.org/package/2006/relationships"><Relationship Id="rId9" Type="http://schemas.openxmlformats.org/officeDocument/2006/relationships/customXml" Target="../ink/ink484.xml"/><Relationship Id="rId8" Type="http://schemas.openxmlformats.org/officeDocument/2006/relationships/customXml" Target="../ink/ink483.xml"/><Relationship Id="rId7" Type="http://schemas.openxmlformats.org/officeDocument/2006/relationships/customXml" Target="../ink/ink482.xml"/><Relationship Id="rId6" Type="http://schemas.openxmlformats.org/officeDocument/2006/relationships/customXml" Target="../ink/ink481.xml"/><Relationship Id="rId5" Type="http://schemas.openxmlformats.org/officeDocument/2006/relationships/customXml" Target="../ink/ink480.xml"/><Relationship Id="rId4" Type="http://schemas.openxmlformats.org/officeDocument/2006/relationships/customXml" Target="../ink/ink479.xml"/><Relationship Id="rId3" Type="http://schemas.openxmlformats.org/officeDocument/2006/relationships/customXml" Target="../ink/ink478.xml"/><Relationship Id="rId2" Type="http://schemas.openxmlformats.org/officeDocument/2006/relationships/customXml" Target="../ink/ink477.xml"/><Relationship Id="rId13" Type="http://schemas.openxmlformats.org/officeDocument/2006/relationships/slideLayout" Target="../slideLayouts/slideLayout2.xml"/><Relationship Id="rId12" Type="http://schemas.openxmlformats.org/officeDocument/2006/relationships/customXml" Target="../ink/ink487.xml"/><Relationship Id="rId11" Type="http://schemas.openxmlformats.org/officeDocument/2006/relationships/customXml" Target="../ink/ink486.xml"/><Relationship Id="rId10" Type="http://schemas.openxmlformats.org/officeDocument/2006/relationships/customXml" Target="../ink/ink485.xml"/><Relationship Id="rId1" Type="http://schemas.openxmlformats.org/officeDocument/2006/relationships/customXml" Target="../ink/ink476.xml"/></Relationships>
</file>

<file path=ppt/slides/_rels/slide14.xml.rels><?xml version="1.0" encoding="UTF-8" standalone="yes"?>
<Relationships xmlns="http://schemas.openxmlformats.org/package/2006/relationships"><Relationship Id="rId9" Type="http://schemas.openxmlformats.org/officeDocument/2006/relationships/customXml" Target="../ink/ink496.xml"/><Relationship Id="rId8" Type="http://schemas.openxmlformats.org/officeDocument/2006/relationships/customXml" Target="../ink/ink495.xml"/><Relationship Id="rId7" Type="http://schemas.openxmlformats.org/officeDocument/2006/relationships/customXml" Target="../ink/ink494.xml"/><Relationship Id="rId6" Type="http://schemas.openxmlformats.org/officeDocument/2006/relationships/customXml" Target="../ink/ink493.xml"/><Relationship Id="rId5" Type="http://schemas.openxmlformats.org/officeDocument/2006/relationships/customXml" Target="../ink/ink492.xml"/><Relationship Id="rId41" Type="http://schemas.openxmlformats.org/officeDocument/2006/relationships/slideLayout" Target="../slideLayouts/slideLayout2.xml"/><Relationship Id="rId40" Type="http://schemas.openxmlformats.org/officeDocument/2006/relationships/customXml" Target="../ink/ink527.xml"/><Relationship Id="rId4" Type="http://schemas.openxmlformats.org/officeDocument/2006/relationships/customXml" Target="../ink/ink491.xml"/><Relationship Id="rId39" Type="http://schemas.openxmlformats.org/officeDocument/2006/relationships/customXml" Target="../ink/ink526.xml"/><Relationship Id="rId38" Type="http://schemas.openxmlformats.org/officeDocument/2006/relationships/customXml" Target="../ink/ink525.xml"/><Relationship Id="rId37" Type="http://schemas.openxmlformats.org/officeDocument/2006/relationships/customXml" Target="../ink/ink524.xml"/><Relationship Id="rId36" Type="http://schemas.openxmlformats.org/officeDocument/2006/relationships/customXml" Target="../ink/ink523.xml"/><Relationship Id="rId35" Type="http://schemas.openxmlformats.org/officeDocument/2006/relationships/customXml" Target="../ink/ink522.xml"/><Relationship Id="rId34" Type="http://schemas.openxmlformats.org/officeDocument/2006/relationships/customXml" Target="../ink/ink521.xml"/><Relationship Id="rId33" Type="http://schemas.openxmlformats.org/officeDocument/2006/relationships/customXml" Target="../ink/ink520.xml"/><Relationship Id="rId32" Type="http://schemas.openxmlformats.org/officeDocument/2006/relationships/customXml" Target="../ink/ink519.xml"/><Relationship Id="rId31" Type="http://schemas.openxmlformats.org/officeDocument/2006/relationships/customXml" Target="../ink/ink518.xml"/><Relationship Id="rId30" Type="http://schemas.openxmlformats.org/officeDocument/2006/relationships/customXml" Target="../ink/ink517.xml"/><Relationship Id="rId3" Type="http://schemas.openxmlformats.org/officeDocument/2006/relationships/customXml" Target="../ink/ink490.xml"/><Relationship Id="rId29" Type="http://schemas.openxmlformats.org/officeDocument/2006/relationships/customXml" Target="../ink/ink516.xml"/><Relationship Id="rId28" Type="http://schemas.openxmlformats.org/officeDocument/2006/relationships/customXml" Target="../ink/ink515.xml"/><Relationship Id="rId27" Type="http://schemas.openxmlformats.org/officeDocument/2006/relationships/customXml" Target="../ink/ink514.xml"/><Relationship Id="rId26" Type="http://schemas.openxmlformats.org/officeDocument/2006/relationships/customXml" Target="../ink/ink513.xml"/><Relationship Id="rId25" Type="http://schemas.openxmlformats.org/officeDocument/2006/relationships/customXml" Target="../ink/ink512.xml"/><Relationship Id="rId24" Type="http://schemas.openxmlformats.org/officeDocument/2006/relationships/customXml" Target="../ink/ink511.xml"/><Relationship Id="rId23" Type="http://schemas.openxmlformats.org/officeDocument/2006/relationships/customXml" Target="../ink/ink510.xml"/><Relationship Id="rId22" Type="http://schemas.openxmlformats.org/officeDocument/2006/relationships/customXml" Target="../ink/ink509.xml"/><Relationship Id="rId21" Type="http://schemas.openxmlformats.org/officeDocument/2006/relationships/customXml" Target="../ink/ink508.xml"/><Relationship Id="rId20" Type="http://schemas.openxmlformats.org/officeDocument/2006/relationships/customXml" Target="../ink/ink507.xml"/><Relationship Id="rId2" Type="http://schemas.openxmlformats.org/officeDocument/2006/relationships/customXml" Target="../ink/ink489.xml"/><Relationship Id="rId19" Type="http://schemas.openxmlformats.org/officeDocument/2006/relationships/customXml" Target="../ink/ink506.xml"/><Relationship Id="rId18" Type="http://schemas.openxmlformats.org/officeDocument/2006/relationships/customXml" Target="../ink/ink505.xml"/><Relationship Id="rId17" Type="http://schemas.openxmlformats.org/officeDocument/2006/relationships/customXml" Target="../ink/ink504.xml"/><Relationship Id="rId16" Type="http://schemas.openxmlformats.org/officeDocument/2006/relationships/customXml" Target="../ink/ink503.xml"/><Relationship Id="rId15" Type="http://schemas.openxmlformats.org/officeDocument/2006/relationships/customXml" Target="../ink/ink502.xml"/><Relationship Id="rId14" Type="http://schemas.openxmlformats.org/officeDocument/2006/relationships/customXml" Target="../ink/ink501.xml"/><Relationship Id="rId13" Type="http://schemas.openxmlformats.org/officeDocument/2006/relationships/customXml" Target="../ink/ink500.xml"/><Relationship Id="rId12" Type="http://schemas.openxmlformats.org/officeDocument/2006/relationships/customXml" Target="../ink/ink499.xml"/><Relationship Id="rId11" Type="http://schemas.openxmlformats.org/officeDocument/2006/relationships/customXml" Target="../ink/ink498.xml"/><Relationship Id="rId10" Type="http://schemas.openxmlformats.org/officeDocument/2006/relationships/customXml" Target="../ink/ink497.xml"/><Relationship Id="rId1" Type="http://schemas.openxmlformats.org/officeDocument/2006/relationships/customXml" Target="../ink/ink488.xml"/></Relationships>
</file>

<file path=ppt/slides/_rels/slide15.xml.rels><?xml version="1.0" encoding="UTF-8" standalone="yes"?>
<Relationships xmlns="http://schemas.openxmlformats.org/package/2006/relationships"><Relationship Id="rId9" Type="http://schemas.openxmlformats.org/officeDocument/2006/relationships/customXml" Target="../ink/ink536.xml"/><Relationship Id="rId8" Type="http://schemas.openxmlformats.org/officeDocument/2006/relationships/customXml" Target="../ink/ink535.xml"/><Relationship Id="rId7" Type="http://schemas.openxmlformats.org/officeDocument/2006/relationships/customXml" Target="../ink/ink534.xml"/><Relationship Id="rId6" Type="http://schemas.openxmlformats.org/officeDocument/2006/relationships/customXml" Target="../ink/ink533.xml"/><Relationship Id="rId5" Type="http://schemas.openxmlformats.org/officeDocument/2006/relationships/customXml" Target="../ink/ink532.xml"/><Relationship Id="rId4" Type="http://schemas.openxmlformats.org/officeDocument/2006/relationships/customXml" Target="../ink/ink531.xml"/><Relationship Id="rId3" Type="http://schemas.openxmlformats.org/officeDocument/2006/relationships/customXml" Target="../ink/ink530.xml"/><Relationship Id="rId2" Type="http://schemas.openxmlformats.org/officeDocument/2006/relationships/customXml" Target="../ink/ink529.xml"/><Relationship Id="rId11" Type="http://schemas.openxmlformats.org/officeDocument/2006/relationships/slideLayout" Target="../slideLayouts/slideLayout2.xml"/><Relationship Id="rId10" Type="http://schemas.openxmlformats.org/officeDocument/2006/relationships/customXml" Target="../ink/ink537.xml"/><Relationship Id="rId1" Type="http://schemas.openxmlformats.org/officeDocument/2006/relationships/customXml" Target="../ink/ink528.xml"/></Relationships>
</file>

<file path=ppt/slides/_rels/slide16.xml.rels><?xml version="1.0" encoding="UTF-8" standalone="yes"?>
<Relationships xmlns="http://schemas.openxmlformats.org/package/2006/relationships"><Relationship Id="rId99" Type="http://schemas.openxmlformats.org/officeDocument/2006/relationships/customXml" Target="../ink/ink635.xml"/><Relationship Id="rId98" Type="http://schemas.openxmlformats.org/officeDocument/2006/relationships/customXml" Target="../ink/ink634.xml"/><Relationship Id="rId97" Type="http://schemas.openxmlformats.org/officeDocument/2006/relationships/customXml" Target="../ink/ink633.xml"/><Relationship Id="rId96" Type="http://schemas.openxmlformats.org/officeDocument/2006/relationships/customXml" Target="../ink/ink632.xml"/><Relationship Id="rId95" Type="http://schemas.openxmlformats.org/officeDocument/2006/relationships/customXml" Target="../ink/ink631.xml"/><Relationship Id="rId94" Type="http://schemas.openxmlformats.org/officeDocument/2006/relationships/customXml" Target="../ink/ink630.xml"/><Relationship Id="rId93" Type="http://schemas.openxmlformats.org/officeDocument/2006/relationships/customXml" Target="../ink/ink629.xml"/><Relationship Id="rId92" Type="http://schemas.openxmlformats.org/officeDocument/2006/relationships/customXml" Target="../ink/ink628.xml"/><Relationship Id="rId91" Type="http://schemas.openxmlformats.org/officeDocument/2006/relationships/customXml" Target="../ink/ink627.xml"/><Relationship Id="rId90" Type="http://schemas.openxmlformats.org/officeDocument/2006/relationships/customXml" Target="../ink/ink626.xml"/><Relationship Id="rId9" Type="http://schemas.openxmlformats.org/officeDocument/2006/relationships/customXml" Target="../ink/ink545.xml"/><Relationship Id="rId89" Type="http://schemas.openxmlformats.org/officeDocument/2006/relationships/customXml" Target="../ink/ink625.xml"/><Relationship Id="rId88" Type="http://schemas.openxmlformats.org/officeDocument/2006/relationships/customXml" Target="../ink/ink624.xml"/><Relationship Id="rId87" Type="http://schemas.openxmlformats.org/officeDocument/2006/relationships/customXml" Target="../ink/ink623.xml"/><Relationship Id="rId86" Type="http://schemas.openxmlformats.org/officeDocument/2006/relationships/customXml" Target="../ink/ink622.xml"/><Relationship Id="rId85" Type="http://schemas.openxmlformats.org/officeDocument/2006/relationships/customXml" Target="../ink/ink621.xml"/><Relationship Id="rId84" Type="http://schemas.openxmlformats.org/officeDocument/2006/relationships/customXml" Target="../ink/ink620.xml"/><Relationship Id="rId83" Type="http://schemas.openxmlformats.org/officeDocument/2006/relationships/customXml" Target="../ink/ink619.xml"/><Relationship Id="rId82" Type="http://schemas.openxmlformats.org/officeDocument/2006/relationships/customXml" Target="../ink/ink618.xml"/><Relationship Id="rId81" Type="http://schemas.openxmlformats.org/officeDocument/2006/relationships/customXml" Target="../ink/ink617.xml"/><Relationship Id="rId80" Type="http://schemas.openxmlformats.org/officeDocument/2006/relationships/customXml" Target="../ink/ink616.xml"/><Relationship Id="rId8" Type="http://schemas.openxmlformats.org/officeDocument/2006/relationships/customXml" Target="../ink/ink544.xml"/><Relationship Id="rId79" Type="http://schemas.openxmlformats.org/officeDocument/2006/relationships/customXml" Target="../ink/ink615.xml"/><Relationship Id="rId78" Type="http://schemas.openxmlformats.org/officeDocument/2006/relationships/customXml" Target="../ink/ink614.xml"/><Relationship Id="rId77" Type="http://schemas.openxmlformats.org/officeDocument/2006/relationships/customXml" Target="../ink/ink613.xml"/><Relationship Id="rId76" Type="http://schemas.openxmlformats.org/officeDocument/2006/relationships/customXml" Target="../ink/ink612.xml"/><Relationship Id="rId75" Type="http://schemas.openxmlformats.org/officeDocument/2006/relationships/customXml" Target="../ink/ink611.xml"/><Relationship Id="rId74" Type="http://schemas.openxmlformats.org/officeDocument/2006/relationships/customXml" Target="../ink/ink610.xml"/><Relationship Id="rId73" Type="http://schemas.openxmlformats.org/officeDocument/2006/relationships/customXml" Target="../ink/ink609.xml"/><Relationship Id="rId72" Type="http://schemas.openxmlformats.org/officeDocument/2006/relationships/customXml" Target="../ink/ink608.xml"/><Relationship Id="rId71" Type="http://schemas.openxmlformats.org/officeDocument/2006/relationships/customXml" Target="../ink/ink607.xml"/><Relationship Id="rId70" Type="http://schemas.openxmlformats.org/officeDocument/2006/relationships/customXml" Target="../ink/ink606.xml"/><Relationship Id="rId7" Type="http://schemas.openxmlformats.org/officeDocument/2006/relationships/customXml" Target="../ink/ink543.xml"/><Relationship Id="rId69" Type="http://schemas.openxmlformats.org/officeDocument/2006/relationships/customXml" Target="../ink/ink605.xml"/><Relationship Id="rId68" Type="http://schemas.openxmlformats.org/officeDocument/2006/relationships/customXml" Target="../ink/ink604.xml"/><Relationship Id="rId67" Type="http://schemas.openxmlformats.org/officeDocument/2006/relationships/customXml" Target="../ink/ink603.xml"/><Relationship Id="rId66" Type="http://schemas.openxmlformats.org/officeDocument/2006/relationships/customXml" Target="../ink/ink602.xml"/><Relationship Id="rId65" Type="http://schemas.openxmlformats.org/officeDocument/2006/relationships/customXml" Target="../ink/ink601.xml"/><Relationship Id="rId64" Type="http://schemas.openxmlformats.org/officeDocument/2006/relationships/customXml" Target="../ink/ink600.xml"/><Relationship Id="rId63" Type="http://schemas.openxmlformats.org/officeDocument/2006/relationships/customXml" Target="../ink/ink599.xml"/><Relationship Id="rId62" Type="http://schemas.openxmlformats.org/officeDocument/2006/relationships/customXml" Target="../ink/ink598.xml"/><Relationship Id="rId61" Type="http://schemas.openxmlformats.org/officeDocument/2006/relationships/customXml" Target="../ink/ink597.xml"/><Relationship Id="rId60" Type="http://schemas.openxmlformats.org/officeDocument/2006/relationships/customXml" Target="../ink/ink596.xml"/><Relationship Id="rId6" Type="http://schemas.openxmlformats.org/officeDocument/2006/relationships/customXml" Target="../ink/ink542.xml"/><Relationship Id="rId59" Type="http://schemas.openxmlformats.org/officeDocument/2006/relationships/customXml" Target="../ink/ink595.xml"/><Relationship Id="rId58" Type="http://schemas.openxmlformats.org/officeDocument/2006/relationships/customXml" Target="../ink/ink594.xml"/><Relationship Id="rId57" Type="http://schemas.openxmlformats.org/officeDocument/2006/relationships/customXml" Target="../ink/ink593.xml"/><Relationship Id="rId56" Type="http://schemas.openxmlformats.org/officeDocument/2006/relationships/customXml" Target="../ink/ink592.xml"/><Relationship Id="rId55" Type="http://schemas.openxmlformats.org/officeDocument/2006/relationships/customXml" Target="../ink/ink591.xml"/><Relationship Id="rId54" Type="http://schemas.openxmlformats.org/officeDocument/2006/relationships/customXml" Target="../ink/ink590.xml"/><Relationship Id="rId53" Type="http://schemas.openxmlformats.org/officeDocument/2006/relationships/customXml" Target="../ink/ink589.xml"/><Relationship Id="rId52" Type="http://schemas.openxmlformats.org/officeDocument/2006/relationships/customXml" Target="../ink/ink588.xml"/><Relationship Id="rId51" Type="http://schemas.openxmlformats.org/officeDocument/2006/relationships/customXml" Target="../ink/ink587.xml"/><Relationship Id="rId50" Type="http://schemas.openxmlformats.org/officeDocument/2006/relationships/customXml" Target="../ink/ink586.xml"/><Relationship Id="rId5" Type="http://schemas.openxmlformats.org/officeDocument/2006/relationships/customXml" Target="../ink/ink541.xml"/><Relationship Id="rId49" Type="http://schemas.openxmlformats.org/officeDocument/2006/relationships/customXml" Target="../ink/ink585.xml"/><Relationship Id="rId48" Type="http://schemas.openxmlformats.org/officeDocument/2006/relationships/customXml" Target="../ink/ink584.xml"/><Relationship Id="rId47" Type="http://schemas.openxmlformats.org/officeDocument/2006/relationships/customXml" Target="../ink/ink583.xml"/><Relationship Id="rId46" Type="http://schemas.openxmlformats.org/officeDocument/2006/relationships/customXml" Target="../ink/ink582.xml"/><Relationship Id="rId45" Type="http://schemas.openxmlformats.org/officeDocument/2006/relationships/customXml" Target="../ink/ink581.xml"/><Relationship Id="rId44" Type="http://schemas.openxmlformats.org/officeDocument/2006/relationships/customXml" Target="../ink/ink580.xml"/><Relationship Id="rId43" Type="http://schemas.openxmlformats.org/officeDocument/2006/relationships/customXml" Target="../ink/ink579.xml"/><Relationship Id="rId42" Type="http://schemas.openxmlformats.org/officeDocument/2006/relationships/customXml" Target="../ink/ink578.xml"/><Relationship Id="rId41" Type="http://schemas.openxmlformats.org/officeDocument/2006/relationships/customXml" Target="../ink/ink577.xml"/><Relationship Id="rId40" Type="http://schemas.openxmlformats.org/officeDocument/2006/relationships/customXml" Target="../ink/ink576.xml"/><Relationship Id="rId4" Type="http://schemas.openxmlformats.org/officeDocument/2006/relationships/customXml" Target="../ink/ink540.xml"/><Relationship Id="rId39" Type="http://schemas.openxmlformats.org/officeDocument/2006/relationships/customXml" Target="../ink/ink575.xml"/><Relationship Id="rId38" Type="http://schemas.openxmlformats.org/officeDocument/2006/relationships/customXml" Target="../ink/ink574.xml"/><Relationship Id="rId37" Type="http://schemas.openxmlformats.org/officeDocument/2006/relationships/customXml" Target="../ink/ink573.xml"/><Relationship Id="rId36" Type="http://schemas.openxmlformats.org/officeDocument/2006/relationships/customXml" Target="../ink/ink572.xml"/><Relationship Id="rId35" Type="http://schemas.openxmlformats.org/officeDocument/2006/relationships/customXml" Target="../ink/ink571.xml"/><Relationship Id="rId34" Type="http://schemas.openxmlformats.org/officeDocument/2006/relationships/customXml" Target="../ink/ink570.xml"/><Relationship Id="rId33" Type="http://schemas.openxmlformats.org/officeDocument/2006/relationships/customXml" Target="../ink/ink569.xml"/><Relationship Id="rId32" Type="http://schemas.openxmlformats.org/officeDocument/2006/relationships/customXml" Target="../ink/ink568.xml"/><Relationship Id="rId31" Type="http://schemas.openxmlformats.org/officeDocument/2006/relationships/customXml" Target="../ink/ink567.xml"/><Relationship Id="rId30" Type="http://schemas.openxmlformats.org/officeDocument/2006/relationships/customXml" Target="../ink/ink566.xml"/><Relationship Id="rId3" Type="http://schemas.openxmlformats.org/officeDocument/2006/relationships/customXml" Target="../ink/ink539.xml"/><Relationship Id="rId29" Type="http://schemas.openxmlformats.org/officeDocument/2006/relationships/customXml" Target="../ink/ink565.xml"/><Relationship Id="rId28" Type="http://schemas.openxmlformats.org/officeDocument/2006/relationships/customXml" Target="../ink/ink564.xml"/><Relationship Id="rId27" Type="http://schemas.openxmlformats.org/officeDocument/2006/relationships/customXml" Target="../ink/ink563.xml"/><Relationship Id="rId26" Type="http://schemas.openxmlformats.org/officeDocument/2006/relationships/customXml" Target="../ink/ink562.xml"/><Relationship Id="rId25" Type="http://schemas.openxmlformats.org/officeDocument/2006/relationships/customXml" Target="../ink/ink561.xml"/><Relationship Id="rId24" Type="http://schemas.openxmlformats.org/officeDocument/2006/relationships/customXml" Target="../ink/ink560.xml"/><Relationship Id="rId23" Type="http://schemas.openxmlformats.org/officeDocument/2006/relationships/customXml" Target="../ink/ink559.xml"/><Relationship Id="rId22" Type="http://schemas.openxmlformats.org/officeDocument/2006/relationships/customXml" Target="../ink/ink558.xml"/><Relationship Id="rId21" Type="http://schemas.openxmlformats.org/officeDocument/2006/relationships/customXml" Target="../ink/ink557.xml"/><Relationship Id="rId20" Type="http://schemas.openxmlformats.org/officeDocument/2006/relationships/customXml" Target="../ink/ink556.xml"/><Relationship Id="rId2" Type="http://schemas.openxmlformats.org/officeDocument/2006/relationships/customXml" Target="../ink/ink538.xml"/><Relationship Id="rId19" Type="http://schemas.openxmlformats.org/officeDocument/2006/relationships/customXml" Target="../ink/ink555.xml"/><Relationship Id="rId18" Type="http://schemas.openxmlformats.org/officeDocument/2006/relationships/customXml" Target="../ink/ink554.xml"/><Relationship Id="rId17" Type="http://schemas.openxmlformats.org/officeDocument/2006/relationships/customXml" Target="../ink/ink553.xml"/><Relationship Id="rId16" Type="http://schemas.openxmlformats.org/officeDocument/2006/relationships/customXml" Target="../ink/ink552.xml"/><Relationship Id="rId15" Type="http://schemas.openxmlformats.org/officeDocument/2006/relationships/customXml" Target="../ink/ink551.xml"/><Relationship Id="rId14" Type="http://schemas.openxmlformats.org/officeDocument/2006/relationships/customXml" Target="../ink/ink550.xml"/><Relationship Id="rId13" Type="http://schemas.openxmlformats.org/officeDocument/2006/relationships/customXml" Target="../ink/ink549.xml"/><Relationship Id="rId12" Type="http://schemas.openxmlformats.org/officeDocument/2006/relationships/customXml" Target="../ink/ink548.xml"/><Relationship Id="rId113" Type="http://schemas.openxmlformats.org/officeDocument/2006/relationships/slideLayout" Target="../slideLayouts/slideLayout2.xml"/><Relationship Id="rId112" Type="http://schemas.openxmlformats.org/officeDocument/2006/relationships/customXml" Target="../ink/ink648.xml"/><Relationship Id="rId111" Type="http://schemas.openxmlformats.org/officeDocument/2006/relationships/customXml" Target="../ink/ink647.xml"/><Relationship Id="rId110" Type="http://schemas.openxmlformats.org/officeDocument/2006/relationships/customXml" Target="../ink/ink646.xml"/><Relationship Id="rId11" Type="http://schemas.openxmlformats.org/officeDocument/2006/relationships/customXml" Target="../ink/ink547.xml"/><Relationship Id="rId109" Type="http://schemas.openxmlformats.org/officeDocument/2006/relationships/customXml" Target="../ink/ink645.xml"/><Relationship Id="rId108" Type="http://schemas.openxmlformats.org/officeDocument/2006/relationships/customXml" Target="../ink/ink644.xml"/><Relationship Id="rId107" Type="http://schemas.openxmlformats.org/officeDocument/2006/relationships/customXml" Target="../ink/ink643.xml"/><Relationship Id="rId106" Type="http://schemas.openxmlformats.org/officeDocument/2006/relationships/customXml" Target="../ink/ink642.xml"/><Relationship Id="rId105" Type="http://schemas.openxmlformats.org/officeDocument/2006/relationships/customXml" Target="../ink/ink641.xml"/><Relationship Id="rId104" Type="http://schemas.openxmlformats.org/officeDocument/2006/relationships/customXml" Target="../ink/ink640.xml"/><Relationship Id="rId103" Type="http://schemas.openxmlformats.org/officeDocument/2006/relationships/customXml" Target="../ink/ink639.xml"/><Relationship Id="rId102" Type="http://schemas.openxmlformats.org/officeDocument/2006/relationships/customXml" Target="../ink/ink638.xml"/><Relationship Id="rId101" Type="http://schemas.openxmlformats.org/officeDocument/2006/relationships/customXml" Target="../ink/ink637.xml"/><Relationship Id="rId100" Type="http://schemas.openxmlformats.org/officeDocument/2006/relationships/customXml" Target="../ink/ink636.xml"/><Relationship Id="rId10" Type="http://schemas.openxmlformats.org/officeDocument/2006/relationships/customXml" Target="../ink/ink546.xml"/><Relationship Id="rId1" Type="http://schemas.openxmlformats.org/officeDocument/2006/relationships/image" Target="../media/image10.png"/></Relationships>
</file>

<file path=ppt/slides/_rels/slide17.xml.rels><?xml version="1.0" encoding="UTF-8" standalone="yes"?>
<Relationships xmlns="http://schemas.openxmlformats.org/package/2006/relationships"><Relationship Id="rId9" Type="http://schemas.openxmlformats.org/officeDocument/2006/relationships/customXml" Target="../ink/ink655.xml"/><Relationship Id="rId8" Type="http://schemas.openxmlformats.org/officeDocument/2006/relationships/customXml" Target="../ink/ink654.xml"/><Relationship Id="rId7" Type="http://schemas.openxmlformats.org/officeDocument/2006/relationships/customXml" Target="../ink/ink653.xml"/><Relationship Id="rId6" Type="http://schemas.openxmlformats.org/officeDocument/2006/relationships/customXml" Target="../ink/ink652.xml"/><Relationship Id="rId59" Type="http://schemas.openxmlformats.org/officeDocument/2006/relationships/slideLayout" Target="../slideLayouts/slideLayout2.xml"/><Relationship Id="rId58" Type="http://schemas.openxmlformats.org/officeDocument/2006/relationships/customXml" Target="../ink/ink704.xml"/><Relationship Id="rId57" Type="http://schemas.openxmlformats.org/officeDocument/2006/relationships/customXml" Target="../ink/ink703.xml"/><Relationship Id="rId56" Type="http://schemas.openxmlformats.org/officeDocument/2006/relationships/customXml" Target="../ink/ink702.xml"/><Relationship Id="rId55" Type="http://schemas.openxmlformats.org/officeDocument/2006/relationships/customXml" Target="../ink/ink701.xml"/><Relationship Id="rId54" Type="http://schemas.openxmlformats.org/officeDocument/2006/relationships/customXml" Target="../ink/ink700.xml"/><Relationship Id="rId53" Type="http://schemas.openxmlformats.org/officeDocument/2006/relationships/customXml" Target="../ink/ink699.xml"/><Relationship Id="rId52" Type="http://schemas.openxmlformats.org/officeDocument/2006/relationships/customXml" Target="../ink/ink698.xml"/><Relationship Id="rId51" Type="http://schemas.openxmlformats.org/officeDocument/2006/relationships/customXml" Target="../ink/ink697.xml"/><Relationship Id="rId50" Type="http://schemas.openxmlformats.org/officeDocument/2006/relationships/customXml" Target="../ink/ink696.xml"/><Relationship Id="rId5" Type="http://schemas.openxmlformats.org/officeDocument/2006/relationships/customXml" Target="../ink/ink651.xml"/><Relationship Id="rId49" Type="http://schemas.openxmlformats.org/officeDocument/2006/relationships/customXml" Target="../ink/ink695.xml"/><Relationship Id="rId48" Type="http://schemas.openxmlformats.org/officeDocument/2006/relationships/customXml" Target="../ink/ink694.xml"/><Relationship Id="rId47" Type="http://schemas.openxmlformats.org/officeDocument/2006/relationships/customXml" Target="../ink/ink693.xml"/><Relationship Id="rId46" Type="http://schemas.openxmlformats.org/officeDocument/2006/relationships/customXml" Target="../ink/ink692.xml"/><Relationship Id="rId45" Type="http://schemas.openxmlformats.org/officeDocument/2006/relationships/customXml" Target="../ink/ink691.xml"/><Relationship Id="rId44" Type="http://schemas.openxmlformats.org/officeDocument/2006/relationships/customXml" Target="../ink/ink690.xml"/><Relationship Id="rId43" Type="http://schemas.openxmlformats.org/officeDocument/2006/relationships/customXml" Target="../ink/ink689.xml"/><Relationship Id="rId42" Type="http://schemas.openxmlformats.org/officeDocument/2006/relationships/customXml" Target="../ink/ink688.xml"/><Relationship Id="rId41" Type="http://schemas.openxmlformats.org/officeDocument/2006/relationships/customXml" Target="../ink/ink687.xml"/><Relationship Id="rId40" Type="http://schemas.openxmlformats.org/officeDocument/2006/relationships/customXml" Target="../ink/ink686.xml"/><Relationship Id="rId4" Type="http://schemas.openxmlformats.org/officeDocument/2006/relationships/customXml" Target="../ink/ink650.xml"/><Relationship Id="rId39" Type="http://schemas.openxmlformats.org/officeDocument/2006/relationships/customXml" Target="../ink/ink685.xml"/><Relationship Id="rId38" Type="http://schemas.openxmlformats.org/officeDocument/2006/relationships/customXml" Target="../ink/ink684.xml"/><Relationship Id="rId37" Type="http://schemas.openxmlformats.org/officeDocument/2006/relationships/customXml" Target="../ink/ink683.xml"/><Relationship Id="rId36" Type="http://schemas.openxmlformats.org/officeDocument/2006/relationships/customXml" Target="../ink/ink682.xml"/><Relationship Id="rId35" Type="http://schemas.openxmlformats.org/officeDocument/2006/relationships/customXml" Target="../ink/ink681.xml"/><Relationship Id="rId34" Type="http://schemas.openxmlformats.org/officeDocument/2006/relationships/customXml" Target="../ink/ink680.xml"/><Relationship Id="rId33" Type="http://schemas.openxmlformats.org/officeDocument/2006/relationships/customXml" Target="../ink/ink679.xml"/><Relationship Id="rId32" Type="http://schemas.openxmlformats.org/officeDocument/2006/relationships/customXml" Target="../ink/ink678.xml"/><Relationship Id="rId31" Type="http://schemas.openxmlformats.org/officeDocument/2006/relationships/customXml" Target="../ink/ink677.xml"/><Relationship Id="rId30" Type="http://schemas.openxmlformats.org/officeDocument/2006/relationships/customXml" Target="../ink/ink676.xml"/><Relationship Id="rId3" Type="http://schemas.openxmlformats.org/officeDocument/2006/relationships/customXml" Target="../ink/ink649.xml"/><Relationship Id="rId29" Type="http://schemas.openxmlformats.org/officeDocument/2006/relationships/customXml" Target="../ink/ink675.xml"/><Relationship Id="rId28" Type="http://schemas.openxmlformats.org/officeDocument/2006/relationships/customXml" Target="../ink/ink674.xml"/><Relationship Id="rId27" Type="http://schemas.openxmlformats.org/officeDocument/2006/relationships/customXml" Target="../ink/ink673.xml"/><Relationship Id="rId26" Type="http://schemas.openxmlformats.org/officeDocument/2006/relationships/customXml" Target="../ink/ink672.xml"/><Relationship Id="rId25" Type="http://schemas.openxmlformats.org/officeDocument/2006/relationships/customXml" Target="../ink/ink671.xml"/><Relationship Id="rId24" Type="http://schemas.openxmlformats.org/officeDocument/2006/relationships/customXml" Target="../ink/ink670.xml"/><Relationship Id="rId23" Type="http://schemas.openxmlformats.org/officeDocument/2006/relationships/customXml" Target="../ink/ink669.xml"/><Relationship Id="rId22" Type="http://schemas.openxmlformats.org/officeDocument/2006/relationships/customXml" Target="../ink/ink668.xml"/><Relationship Id="rId21" Type="http://schemas.openxmlformats.org/officeDocument/2006/relationships/customXml" Target="../ink/ink667.xml"/><Relationship Id="rId20" Type="http://schemas.openxmlformats.org/officeDocument/2006/relationships/customXml" Target="../ink/ink666.xml"/><Relationship Id="rId2" Type="http://schemas.openxmlformats.org/officeDocument/2006/relationships/image" Target="../media/image12.png"/><Relationship Id="rId19" Type="http://schemas.openxmlformats.org/officeDocument/2006/relationships/customXml" Target="../ink/ink665.xml"/><Relationship Id="rId18" Type="http://schemas.openxmlformats.org/officeDocument/2006/relationships/customXml" Target="../ink/ink664.xml"/><Relationship Id="rId17" Type="http://schemas.openxmlformats.org/officeDocument/2006/relationships/customXml" Target="../ink/ink663.xml"/><Relationship Id="rId16" Type="http://schemas.openxmlformats.org/officeDocument/2006/relationships/customXml" Target="../ink/ink662.xml"/><Relationship Id="rId15" Type="http://schemas.openxmlformats.org/officeDocument/2006/relationships/customXml" Target="../ink/ink661.xml"/><Relationship Id="rId14" Type="http://schemas.openxmlformats.org/officeDocument/2006/relationships/customXml" Target="../ink/ink660.xml"/><Relationship Id="rId13" Type="http://schemas.openxmlformats.org/officeDocument/2006/relationships/customXml" Target="../ink/ink659.xml"/><Relationship Id="rId12" Type="http://schemas.openxmlformats.org/officeDocument/2006/relationships/customXml" Target="../ink/ink658.xml"/><Relationship Id="rId11" Type="http://schemas.openxmlformats.org/officeDocument/2006/relationships/customXml" Target="../ink/ink657.xml"/><Relationship Id="rId10" Type="http://schemas.openxmlformats.org/officeDocument/2006/relationships/customXml" Target="../ink/ink656.xml"/><Relationship Id="rId1"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customXml" Target="../ink/ink6.xml"/><Relationship Id="rId5" Type="http://schemas.openxmlformats.org/officeDocument/2006/relationships/customXml" Target="../ink/ink5.xml"/><Relationship Id="rId4" Type="http://schemas.openxmlformats.org/officeDocument/2006/relationships/customXml" Target="../ink/ink4.xml"/><Relationship Id="rId3" Type="http://schemas.openxmlformats.org/officeDocument/2006/relationships/customXml" Target="../ink/ink3.xml"/><Relationship Id="rId2" Type="http://schemas.openxmlformats.org/officeDocument/2006/relationships/customXml" Target="../ink/ink2.xml"/><Relationship Id="rId1" Type="http://schemas.openxmlformats.org/officeDocument/2006/relationships/customXml" Target="../ink/ink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customXml" Target="../ink/ink708.xml"/><Relationship Id="rId3" Type="http://schemas.openxmlformats.org/officeDocument/2006/relationships/customXml" Target="../ink/ink707.xml"/><Relationship Id="rId2" Type="http://schemas.openxmlformats.org/officeDocument/2006/relationships/customXml" Target="../ink/ink706.xml"/><Relationship Id="rId1" Type="http://schemas.openxmlformats.org/officeDocument/2006/relationships/customXml" Target="../ink/ink70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9" Type="http://schemas.openxmlformats.org/officeDocument/2006/relationships/customXml" Target="../ink/ink716.xml"/><Relationship Id="rId8" Type="http://schemas.openxmlformats.org/officeDocument/2006/relationships/customXml" Target="../ink/ink715.xml"/><Relationship Id="rId75" Type="http://schemas.openxmlformats.org/officeDocument/2006/relationships/slideLayout" Target="../slideLayouts/slideLayout2.xml"/><Relationship Id="rId74" Type="http://schemas.openxmlformats.org/officeDocument/2006/relationships/customXml" Target="../ink/ink781.xml"/><Relationship Id="rId73" Type="http://schemas.openxmlformats.org/officeDocument/2006/relationships/customXml" Target="../ink/ink780.xml"/><Relationship Id="rId72" Type="http://schemas.openxmlformats.org/officeDocument/2006/relationships/customXml" Target="../ink/ink779.xml"/><Relationship Id="rId71" Type="http://schemas.openxmlformats.org/officeDocument/2006/relationships/customXml" Target="../ink/ink778.xml"/><Relationship Id="rId70" Type="http://schemas.openxmlformats.org/officeDocument/2006/relationships/customXml" Target="../ink/ink777.xml"/><Relationship Id="rId7" Type="http://schemas.openxmlformats.org/officeDocument/2006/relationships/customXml" Target="../ink/ink714.xml"/><Relationship Id="rId69" Type="http://schemas.openxmlformats.org/officeDocument/2006/relationships/customXml" Target="../ink/ink776.xml"/><Relationship Id="rId68" Type="http://schemas.openxmlformats.org/officeDocument/2006/relationships/customXml" Target="../ink/ink775.xml"/><Relationship Id="rId67" Type="http://schemas.openxmlformats.org/officeDocument/2006/relationships/customXml" Target="../ink/ink774.xml"/><Relationship Id="rId66" Type="http://schemas.openxmlformats.org/officeDocument/2006/relationships/customXml" Target="../ink/ink773.xml"/><Relationship Id="rId65" Type="http://schemas.openxmlformats.org/officeDocument/2006/relationships/customXml" Target="../ink/ink772.xml"/><Relationship Id="rId64" Type="http://schemas.openxmlformats.org/officeDocument/2006/relationships/customXml" Target="../ink/ink771.xml"/><Relationship Id="rId63" Type="http://schemas.openxmlformats.org/officeDocument/2006/relationships/customXml" Target="../ink/ink770.xml"/><Relationship Id="rId62" Type="http://schemas.openxmlformats.org/officeDocument/2006/relationships/customXml" Target="../ink/ink769.xml"/><Relationship Id="rId61" Type="http://schemas.openxmlformats.org/officeDocument/2006/relationships/customXml" Target="../ink/ink768.xml"/><Relationship Id="rId60" Type="http://schemas.openxmlformats.org/officeDocument/2006/relationships/customXml" Target="../ink/ink767.xml"/><Relationship Id="rId6" Type="http://schemas.openxmlformats.org/officeDocument/2006/relationships/customXml" Target="../ink/ink713.xml"/><Relationship Id="rId59" Type="http://schemas.openxmlformats.org/officeDocument/2006/relationships/customXml" Target="../ink/ink766.xml"/><Relationship Id="rId58" Type="http://schemas.openxmlformats.org/officeDocument/2006/relationships/customXml" Target="../ink/ink765.xml"/><Relationship Id="rId57" Type="http://schemas.openxmlformats.org/officeDocument/2006/relationships/customXml" Target="../ink/ink764.xml"/><Relationship Id="rId56" Type="http://schemas.openxmlformats.org/officeDocument/2006/relationships/customXml" Target="../ink/ink763.xml"/><Relationship Id="rId55" Type="http://schemas.openxmlformats.org/officeDocument/2006/relationships/customXml" Target="../ink/ink762.xml"/><Relationship Id="rId54" Type="http://schemas.openxmlformats.org/officeDocument/2006/relationships/customXml" Target="../ink/ink761.xml"/><Relationship Id="rId53" Type="http://schemas.openxmlformats.org/officeDocument/2006/relationships/customXml" Target="../ink/ink760.xml"/><Relationship Id="rId52" Type="http://schemas.openxmlformats.org/officeDocument/2006/relationships/customXml" Target="../ink/ink759.xml"/><Relationship Id="rId51" Type="http://schemas.openxmlformats.org/officeDocument/2006/relationships/customXml" Target="../ink/ink758.xml"/><Relationship Id="rId50" Type="http://schemas.openxmlformats.org/officeDocument/2006/relationships/customXml" Target="../ink/ink757.xml"/><Relationship Id="rId5" Type="http://schemas.openxmlformats.org/officeDocument/2006/relationships/customXml" Target="../ink/ink712.xml"/><Relationship Id="rId49" Type="http://schemas.openxmlformats.org/officeDocument/2006/relationships/customXml" Target="../ink/ink756.xml"/><Relationship Id="rId48" Type="http://schemas.openxmlformats.org/officeDocument/2006/relationships/customXml" Target="../ink/ink755.xml"/><Relationship Id="rId47" Type="http://schemas.openxmlformats.org/officeDocument/2006/relationships/customXml" Target="../ink/ink754.xml"/><Relationship Id="rId46" Type="http://schemas.openxmlformats.org/officeDocument/2006/relationships/customXml" Target="../ink/ink753.xml"/><Relationship Id="rId45" Type="http://schemas.openxmlformats.org/officeDocument/2006/relationships/customXml" Target="../ink/ink752.xml"/><Relationship Id="rId44" Type="http://schemas.openxmlformats.org/officeDocument/2006/relationships/customXml" Target="../ink/ink751.xml"/><Relationship Id="rId43" Type="http://schemas.openxmlformats.org/officeDocument/2006/relationships/customXml" Target="../ink/ink750.xml"/><Relationship Id="rId42" Type="http://schemas.openxmlformats.org/officeDocument/2006/relationships/customXml" Target="../ink/ink749.xml"/><Relationship Id="rId41" Type="http://schemas.openxmlformats.org/officeDocument/2006/relationships/customXml" Target="../ink/ink748.xml"/><Relationship Id="rId40" Type="http://schemas.openxmlformats.org/officeDocument/2006/relationships/customXml" Target="../ink/ink747.xml"/><Relationship Id="rId4" Type="http://schemas.openxmlformats.org/officeDocument/2006/relationships/customXml" Target="../ink/ink711.xml"/><Relationship Id="rId39" Type="http://schemas.openxmlformats.org/officeDocument/2006/relationships/customXml" Target="../ink/ink746.xml"/><Relationship Id="rId38" Type="http://schemas.openxmlformats.org/officeDocument/2006/relationships/customXml" Target="../ink/ink745.xml"/><Relationship Id="rId37" Type="http://schemas.openxmlformats.org/officeDocument/2006/relationships/customXml" Target="../ink/ink744.xml"/><Relationship Id="rId36" Type="http://schemas.openxmlformats.org/officeDocument/2006/relationships/customXml" Target="../ink/ink743.xml"/><Relationship Id="rId35" Type="http://schemas.openxmlformats.org/officeDocument/2006/relationships/customXml" Target="../ink/ink742.xml"/><Relationship Id="rId34" Type="http://schemas.openxmlformats.org/officeDocument/2006/relationships/customXml" Target="../ink/ink741.xml"/><Relationship Id="rId33" Type="http://schemas.openxmlformats.org/officeDocument/2006/relationships/customXml" Target="../ink/ink740.xml"/><Relationship Id="rId32" Type="http://schemas.openxmlformats.org/officeDocument/2006/relationships/customXml" Target="../ink/ink739.xml"/><Relationship Id="rId31" Type="http://schemas.openxmlformats.org/officeDocument/2006/relationships/customXml" Target="../ink/ink738.xml"/><Relationship Id="rId30" Type="http://schemas.openxmlformats.org/officeDocument/2006/relationships/customXml" Target="../ink/ink737.xml"/><Relationship Id="rId3" Type="http://schemas.openxmlformats.org/officeDocument/2006/relationships/customXml" Target="../ink/ink710.xml"/><Relationship Id="rId29" Type="http://schemas.openxmlformats.org/officeDocument/2006/relationships/customXml" Target="../ink/ink736.xml"/><Relationship Id="rId28" Type="http://schemas.openxmlformats.org/officeDocument/2006/relationships/customXml" Target="../ink/ink735.xml"/><Relationship Id="rId27" Type="http://schemas.openxmlformats.org/officeDocument/2006/relationships/customXml" Target="../ink/ink734.xml"/><Relationship Id="rId26" Type="http://schemas.openxmlformats.org/officeDocument/2006/relationships/customXml" Target="../ink/ink733.xml"/><Relationship Id="rId25" Type="http://schemas.openxmlformats.org/officeDocument/2006/relationships/customXml" Target="../ink/ink732.xml"/><Relationship Id="rId24" Type="http://schemas.openxmlformats.org/officeDocument/2006/relationships/customXml" Target="../ink/ink731.xml"/><Relationship Id="rId23" Type="http://schemas.openxmlformats.org/officeDocument/2006/relationships/customXml" Target="../ink/ink730.xml"/><Relationship Id="rId22" Type="http://schemas.openxmlformats.org/officeDocument/2006/relationships/customXml" Target="../ink/ink729.xml"/><Relationship Id="rId21" Type="http://schemas.openxmlformats.org/officeDocument/2006/relationships/customXml" Target="../ink/ink728.xml"/><Relationship Id="rId20" Type="http://schemas.openxmlformats.org/officeDocument/2006/relationships/customXml" Target="../ink/ink727.xml"/><Relationship Id="rId2" Type="http://schemas.openxmlformats.org/officeDocument/2006/relationships/customXml" Target="../ink/ink709.xml"/><Relationship Id="rId19" Type="http://schemas.openxmlformats.org/officeDocument/2006/relationships/customXml" Target="../ink/ink726.xml"/><Relationship Id="rId18" Type="http://schemas.openxmlformats.org/officeDocument/2006/relationships/customXml" Target="../ink/ink725.xml"/><Relationship Id="rId17" Type="http://schemas.openxmlformats.org/officeDocument/2006/relationships/customXml" Target="../ink/ink724.xml"/><Relationship Id="rId16" Type="http://schemas.openxmlformats.org/officeDocument/2006/relationships/customXml" Target="../ink/ink723.xml"/><Relationship Id="rId15" Type="http://schemas.openxmlformats.org/officeDocument/2006/relationships/customXml" Target="../ink/ink722.xml"/><Relationship Id="rId14" Type="http://schemas.openxmlformats.org/officeDocument/2006/relationships/customXml" Target="../ink/ink721.xml"/><Relationship Id="rId13" Type="http://schemas.openxmlformats.org/officeDocument/2006/relationships/customXml" Target="../ink/ink720.xml"/><Relationship Id="rId12" Type="http://schemas.openxmlformats.org/officeDocument/2006/relationships/customXml" Target="../ink/ink719.xml"/><Relationship Id="rId11" Type="http://schemas.openxmlformats.org/officeDocument/2006/relationships/customXml" Target="../ink/ink718.xml"/><Relationship Id="rId10" Type="http://schemas.openxmlformats.org/officeDocument/2006/relationships/customXml" Target="../ink/ink717.xml"/><Relationship Id="rId1" Type="http://schemas.openxmlformats.org/officeDocument/2006/relationships/image" Target="../media/image15.png"/></Relationships>
</file>

<file path=ppt/slides/_rels/slide27.xml.rels><?xml version="1.0" encoding="UTF-8" standalone="yes"?>
<Relationships xmlns="http://schemas.openxmlformats.org/package/2006/relationships"><Relationship Id="rId9" Type="http://schemas.openxmlformats.org/officeDocument/2006/relationships/customXml" Target="../ink/ink789.xml"/><Relationship Id="rId86" Type="http://schemas.openxmlformats.org/officeDocument/2006/relationships/notesSlide" Target="../notesSlides/notesSlide7.xml"/><Relationship Id="rId85" Type="http://schemas.openxmlformats.org/officeDocument/2006/relationships/slideLayout" Target="../slideLayouts/slideLayout2.xml"/><Relationship Id="rId84" Type="http://schemas.openxmlformats.org/officeDocument/2006/relationships/customXml" Target="../ink/ink864.xml"/><Relationship Id="rId83" Type="http://schemas.openxmlformats.org/officeDocument/2006/relationships/customXml" Target="../ink/ink863.xml"/><Relationship Id="rId82" Type="http://schemas.openxmlformats.org/officeDocument/2006/relationships/customXml" Target="../ink/ink862.xml"/><Relationship Id="rId81" Type="http://schemas.openxmlformats.org/officeDocument/2006/relationships/customXml" Target="../ink/ink861.xml"/><Relationship Id="rId80" Type="http://schemas.openxmlformats.org/officeDocument/2006/relationships/customXml" Target="../ink/ink860.xml"/><Relationship Id="rId8" Type="http://schemas.openxmlformats.org/officeDocument/2006/relationships/customXml" Target="../ink/ink788.xml"/><Relationship Id="rId79" Type="http://schemas.openxmlformats.org/officeDocument/2006/relationships/customXml" Target="../ink/ink859.xml"/><Relationship Id="rId78" Type="http://schemas.openxmlformats.org/officeDocument/2006/relationships/customXml" Target="../ink/ink858.xml"/><Relationship Id="rId77" Type="http://schemas.openxmlformats.org/officeDocument/2006/relationships/customXml" Target="../ink/ink857.xml"/><Relationship Id="rId76" Type="http://schemas.openxmlformats.org/officeDocument/2006/relationships/customXml" Target="../ink/ink856.xml"/><Relationship Id="rId75" Type="http://schemas.openxmlformats.org/officeDocument/2006/relationships/customXml" Target="../ink/ink855.xml"/><Relationship Id="rId74" Type="http://schemas.openxmlformats.org/officeDocument/2006/relationships/customXml" Target="../ink/ink854.xml"/><Relationship Id="rId73" Type="http://schemas.openxmlformats.org/officeDocument/2006/relationships/customXml" Target="../ink/ink853.xml"/><Relationship Id="rId72" Type="http://schemas.openxmlformats.org/officeDocument/2006/relationships/customXml" Target="../ink/ink852.xml"/><Relationship Id="rId71" Type="http://schemas.openxmlformats.org/officeDocument/2006/relationships/customXml" Target="../ink/ink851.xml"/><Relationship Id="rId70" Type="http://schemas.openxmlformats.org/officeDocument/2006/relationships/customXml" Target="../ink/ink850.xml"/><Relationship Id="rId7" Type="http://schemas.openxmlformats.org/officeDocument/2006/relationships/customXml" Target="../ink/ink787.xml"/><Relationship Id="rId69" Type="http://schemas.openxmlformats.org/officeDocument/2006/relationships/customXml" Target="../ink/ink849.xml"/><Relationship Id="rId68" Type="http://schemas.openxmlformats.org/officeDocument/2006/relationships/customXml" Target="../ink/ink848.xml"/><Relationship Id="rId67" Type="http://schemas.openxmlformats.org/officeDocument/2006/relationships/customXml" Target="../ink/ink847.xml"/><Relationship Id="rId66" Type="http://schemas.openxmlformats.org/officeDocument/2006/relationships/customXml" Target="../ink/ink846.xml"/><Relationship Id="rId65" Type="http://schemas.openxmlformats.org/officeDocument/2006/relationships/customXml" Target="../ink/ink845.xml"/><Relationship Id="rId64" Type="http://schemas.openxmlformats.org/officeDocument/2006/relationships/customXml" Target="../ink/ink844.xml"/><Relationship Id="rId63" Type="http://schemas.openxmlformats.org/officeDocument/2006/relationships/customXml" Target="../ink/ink843.xml"/><Relationship Id="rId62" Type="http://schemas.openxmlformats.org/officeDocument/2006/relationships/customXml" Target="../ink/ink842.xml"/><Relationship Id="rId61" Type="http://schemas.openxmlformats.org/officeDocument/2006/relationships/customXml" Target="../ink/ink841.xml"/><Relationship Id="rId60" Type="http://schemas.openxmlformats.org/officeDocument/2006/relationships/customXml" Target="../ink/ink840.xml"/><Relationship Id="rId6" Type="http://schemas.openxmlformats.org/officeDocument/2006/relationships/customXml" Target="../ink/ink786.xml"/><Relationship Id="rId59" Type="http://schemas.openxmlformats.org/officeDocument/2006/relationships/customXml" Target="../ink/ink839.xml"/><Relationship Id="rId58" Type="http://schemas.openxmlformats.org/officeDocument/2006/relationships/customXml" Target="../ink/ink838.xml"/><Relationship Id="rId57" Type="http://schemas.openxmlformats.org/officeDocument/2006/relationships/customXml" Target="../ink/ink837.xml"/><Relationship Id="rId56" Type="http://schemas.openxmlformats.org/officeDocument/2006/relationships/customXml" Target="../ink/ink836.xml"/><Relationship Id="rId55" Type="http://schemas.openxmlformats.org/officeDocument/2006/relationships/customXml" Target="../ink/ink835.xml"/><Relationship Id="rId54" Type="http://schemas.openxmlformats.org/officeDocument/2006/relationships/customXml" Target="../ink/ink834.xml"/><Relationship Id="rId53" Type="http://schemas.openxmlformats.org/officeDocument/2006/relationships/customXml" Target="../ink/ink833.xml"/><Relationship Id="rId52" Type="http://schemas.openxmlformats.org/officeDocument/2006/relationships/customXml" Target="../ink/ink832.xml"/><Relationship Id="rId51" Type="http://schemas.openxmlformats.org/officeDocument/2006/relationships/customXml" Target="../ink/ink831.xml"/><Relationship Id="rId50" Type="http://schemas.openxmlformats.org/officeDocument/2006/relationships/customXml" Target="../ink/ink830.xml"/><Relationship Id="rId5" Type="http://schemas.openxmlformats.org/officeDocument/2006/relationships/customXml" Target="../ink/ink785.xml"/><Relationship Id="rId49" Type="http://schemas.openxmlformats.org/officeDocument/2006/relationships/customXml" Target="../ink/ink829.xml"/><Relationship Id="rId48" Type="http://schemas.openxmlformats.org/officeDocument/2006/relationships/customXml" Target="../ink/ink828.xml"/><Relationship Id="rId47" Type="http://schemas.openxmlformats.org/officeDocument/2006/relationships/customXml" Target="../ink/ink827.xml"/><Relationship Id="rId46" Type="http://schemas.openxmlformats.org/officeDocument/2006/relationships/customXml" Target="../ink/ink826.xml"/><Relationship Id="rId45" Type="http://schemas.openxmlformats.org/officeDocument/2006/relationships/customXml" Target="../ink/ink825.xml"/><Relationship Id="rId44" Type="http://schemas.openxmlformats.org/officeDocument/2006/relationships/customXml" Target="../ink/ink824.xml"/><Relationship Id="rId43" Type="http://schemas.openxmlformats.org/officeDocument/2006/relationships/customXml" Target="../ink/ink823.xml"/><Relationship Id="rId42" Type="http://schemas.openxmlformats.org/officeDocument/2006/relationships/customXml" Target="../ink/ink822.xml"/><Relationship Id="rId41" Type="http://schemas.openxmlformats.org/officeDocument/2006/relationships/customXml" Target="../ink/ink821.xml"/><Relationship Id="rId40" Type="http://schemas.openxmlformats.org/officeDocument/2006/relationships/customXml" Target="../ink/ink820.xml"/><Relationship Id="rId4" Type="http://schemas.openxmlformats.org/officeDocument/2006/relationships/customXml" Target="../ink/ink784.xml"/><Relationship Id="rId39" Type="http://schemas.openxmlformats.org/officeDocument/2006/relationships/customXml" Target="../ink/ink819.xml"/><Relationship Id="rId38" Type="http://schemas.openxmlformats.org/officeDocument/2006/relationships/customXml" Target="../ink/ink818.xml"/><Relationship Id="rId37" Type="http://schemas.openxmlformats.org/officeDocument/2006/relationships/customXml" Target="../ink/ink817.xml"/><Relationship Id="rId36" Type="http://schemas.openxmlformats.org/officeDocument/2006/relationships/customXml" Target="../ink/ink816.xml"/><Relationship Id="rId35" Type="http://schemas.openxmlformats.org/officeDocument/2006/relationships/customXml" Target="../ink/ink815.xml"/><Relationship Id="rId34" Type="http://schemas.openxmlformats.org/officeDocument/2006/relationships/customXml" Target="../ink/ink814.xml"/><Relationship Id="rId33" Type="http://schemas.openxmlformats.org/officeDocument/2006/relationships/customXml" Target="../ink/ink813.xml"/><Relationship Id="rId32" Type="http://schemas.openxmlformats.org/officeDocument/2006/relationships/customXml" Target="../ink/ink812.xml"/><Relationship Id="rId31" Type="http://schemas.openxmlformats.org/officeDocument/2006/relationships/customXml" Target="../ink/ink811.xml"/><Relationship Id="rId30" Type="http://schemas.openxmlformats.org/officeDocument/2006/relationships/customXml" Target="../ink/ink810.xml"/><Relationship Id="rId3" Type="http://schemas.openxmlformats.org/officeDocument/2006/relationships/customXml" Target="../ink/ink783.xml"/><Relationship Id="rId29" Type="http://schemas.openxmlformats.org/officeDocument/2006/relationships/customXml" Target="../ink/ink809.xml"/><Relationship Id="rId28" Type="http://schemas.openxmlformats.org/officeDocument/2006/relationships/customXml" Target="../ink/ink808.xml"/><Relationship Id="rId27" Type="http://schemas.openxmlformats.org/officeDocument/2006/relationships/customXml" Target="../ink/ink807.xml"/><Relationship Id="rId26" Type="http://schemas.openxmlformats.org/officeDocument/2006/relationships/customXml" Target="../ink/ink806.xml"/><Relationship Id="rId25" Type="http://schemas.openxmlformats.org/officeDocument/2006/relationships/customXml" Target="../ink/ink805.xml"/><Relationship Id="rId24" Type="http://schemas.openxmlformats.org/officeDocument/2006/relationships/customXml" Target="../ink/ink804.xml"/><Relationship Id="rId23" Type="http://schemas.openxmlformats.org/officeDocument/2006/relationships/customXml" Target="../ink/ink803.xml"/><Relationship Id="rId22" Type="http://schemas.openxmlformats.org/officeDocument/2006/relationships/customXml" Target="../ink/ink802.xml"/><Relationship Id="rId21" Type="http://schemas.openxmlformats.org/officeDocument/2006/relationships/customXml" Target="../ink/ink801.xml"/><Relationship Id="rId20" Type="http://schemas.openxmlformats.org/officeDocument/2006/relationships/customXml" Target="../ink/ink800.xml"/><Relationship Id="rId2" Type="http://schemas.openxmlformats.org/officeDocument/2006/relationships/customXml" Target="../ink/ink782.xml"/><Relationship Id="rId19" Type="http://schemas.openxmlformats.org/officeDocument/2006/relationships/customXml" Target="../ink/ink799.xml"/><Relationship Id="rId18" Type="http://schemas.openxmlformats.org/officeDocument/2006/relationships/customXml" Target="../ink/ink798.xml"/><Relationship Id="rId17" Type="http://schemas.openxmlformats.org/officeDocument/2006/relationships/customXml" Target="../ink/ink797.xml"/><Relationship Id="rId16" Type="http://schemas.openxmlformats.org/officeDocument/2006/relationships/customXml" Target="../ink/ink796.xml"/><Relationship Id="rId15" Type="http://schemas.openxmlformats.org/officeDocument/2006/relationships/customXml" Target="../ink/ink795.xml"/><Relationship Id="rId14" Type="http://schemas.openxmlformats.org/officeDocument/2006/relationships/customXml" Target="../ink/ink794.xml"/><Relationship Id="rId13" Type="http://schemas.openxmlformats.org/officeDocument/2006/relationships/customXml" Target="../ink/ink793.xml"/><Relationship Id="rId12" Type="http://schemas.openxmlformats.org/officeDocument/2006/relationships/customXml" Target="../ink/ink792.xml"/><Relationship Id="rId11" Type="http://schemas.openxmlformats.org/officeDocument/2006/relationships/customXml" Target="../ink/ink791.xml"/><Relationship Id="rId10" Type="http://schemas.openxmlformats.org/officeDocument/2006/relationships/customXml" Target="../ink/ink790.xml"/><Relationship Id="rId1" Type="http://schemas.openxmlformats.org/officeDocument/2006/relationships/image" Target="../media/image16.jpeg"/></Relationships>
</file>

<file path=ppt/slides/_rels/slide28.xml.rels><?xml version="1.0" encoding="UTF-8" standalone="yes"?>
<Relationships xmlns="http://schemas.openxmlformats.org/package/2006/relationships"><Relationship Id="rId9" Type="http://schemas.openxmlformats.org/officeDocument/2006/relationships/customXml" Target="../ink/ink872.xml"/><Relationship Id="rId8" Type="http://schemas.openxmlformats.org/officeDocument/2006/relationships/customXml" Target="../ink/ink871.xml"/><Relationship Id="rId76" Type="http://schemas.openxmlformats.org/officeDocument/2006/relationships/slideLayout" Target="../slideLayouts/slideLayout2.xml"/><Relationship Id="rId75" Type="http://schemas.openxmlformats.org/officeDocument/2006/relationships/customXml" Target="../ink/ink938.xml"/><Relationship Id="rId74" Type="http://schemas.openxmlformats.org/officeDocument/2006/relationships/customXml" Target="../ink/ink937.xml"/><Relationship Id="rId73" Type="http://schemas.openxmlformats.org/officeDocument/2006/relationships/customXml" Target="../ink/ink936.xml"/><Relationship Id="rId72" Type="http://schemas.openxmlformats.org/officeDocument/2006/relationships/customXml" Target="../ink/ink935.xml"/><Relationship Id="rId71" Type="http://schemas.openxmlformats.org/officeDocument/2006/relationships/customXml" Target="../ink/ink934.xml"/><Relationship Id="rId70" Type="http://schemas.openxmlformats.org/officeDocument/2006/relationships/customXml" Target="../ink/ink933.xml"/><Relationship Id="rId7" Type="http://schemas.openxmlformats.org/officeDocument/2006/relationships/customXml" Target="../ink/ink870.xml"/><Relationship Id="rId69" Type="http://schemas.openxmlformats.org/officeDocument/2006/relationships/customXml" Target="../ink/ink932.xml"/><Relationship Id="rId68" Type="http://schemas.openxmlformats.org/officeDocument/2006/relationships/customXml" Target="../ink/ink931.xml"/><Relationship Id="rId67" Type="http://schemas.openxmlformats.org/officeDocument/2006/relationships/customXml" Target="../ink/ink930.xml"/><Relationship Id="rId66" Type="http://schemas.openxmlformats.org/officeDocument/2006/relationships/customXml" Target="../ink/ink929.xml"/><Relationship Id="rId65" Type="http://schemas.openxmlformats.org/officeDocument/2006/relationships/customXml" Target="../ink/ink928.xml"/><Relationship Id="rId64" Type="http://schemas.openxmlformats.org/officeDocument/2006/relationships/customXml" Target="../ink/ink927.xml"/><Relationship Id="rId63" Type="http://schemas.openxmlformats.org/officeDocument/2006/relationships/customXml" Target="../ink/ink926.xml"/><Relationship Id="rId62" Type="http://schemas.openxmlformats.org/officeDocument/2006/relationships/customXml" Target="../ink/ink925.xml"/><Relationship Id="rId61" Type="http://schemas.openxmlformats.org/officeDocument/2006/relationships/customXml" Target="../ink/ink924.xml"/><Relationship Id="rId60" Type="http://schemas.openxmlformats.org/officeDocument/2006/relationships/customXml" Target="../ink/ink923.xml"/><Relationship Id="rId6" Type="http://schemas.openxmlformats.org/officeDocument/2006/relationships/customXml" Target="../ink/ink869.xml"/><Relationship Id="rId59" Type="http://schemas.openxmlformats.org/officeDocument/2006/relationships/customXml" Target="../ink/ink922.xml"/><Relationship Id="rId58" Type="http://schemas.openxmlformats.org/officeDocument/2006/relationships/customXml" Target="../ink/ink921.xml"/><Relationship Id="rId57" Type="http://schemas.openxmlformats.org/officeDocument/2006/relationships/customXml" Target="../ink/ink920.xml"/><Relationship Id="rId56" Type="http://schemas.openxmlformats.org/officeDocument/2006/relationships/customXml" Target="../ink/ink919.xml"/><Relationship Id="rId55" Type="http://schemas.openxmlformats.org/officeDocument/2006/relationships/customXml" Target="../ink/ink918.xml"/><Relationship Id="rId54" Type="http://schemas.openxmlformats.org/officeDocument/2006/relationships/customXml" Target="../ink/ink917.xml"/><Relationship Id="rId53" Type="http://schemas.openxmlformats.org/officeDocument/2006/relationships/customXml" Target="../ink/ink916.xml"/><Relationship Id="rId52" Type="http://schemas.openxmlformats.org/officeDocument/2006/relationships/customXml" Target="../ink/ink915.xml"/><Relationship Id="rId51" Type="http://schemas.openxmlformats.org/officeDocument/2006/relationships/customXml" Target="../ink/ink914.xml"/><Relationship Id="rId50" Type="http://schemas.openxmlformats.org/officeDocument/2006/relationships/customXml" Target="../ink/ink913.xml"/><Relationship Id="rId5" Type="http://schemas.openxmlformats.org/officeDocument/2006/relationships/customXml" Target="../ink/ink868.xml"/><Relationship Id="rId49" Type="http://schemas.openxmlformats.org/officeDocument/2006/relationships/customXml" Target="../ink/ink912.xml"/><Relationship Id="rId48" Type="http://schemas.openxmlformats.org/officeDocument/2006/relationships/customXml" Target="../ink/ink911.xml"/><Relationship Id="rId47" Type="http://schemas.openxmlformats.org/officeDocument/2006/relationships/customXml" Target="../ink/ink910.xml"/><Relationship Id="rId46" Type="http://schemas.openxmlformats.org/officeDocument/2006/relationships/customXml" Target="../ink/ink909.xml"/><Relationship Id="rId45" Type="http://schemas.openxmlformats.org/officeDocument/2006/relationships/customXml" Target="../ink/ink908.xml"/><Relationship Id="rId44" Type="http://schemas.openxmlformats.org/officeDocument/2006/relationships/customXml" Target="../ink/ink907.xml"/><Relationship Id="rId43" Type="http://schemas.openxmlformats.org/officeDocument/2006/relationships/customXml" Target="../ink/ink906.xml"/><Relationship Id="rId42" Type="http://schemas.openxmlformats.org/officeDocument/2006/relationships/customXml" Target="../ink/ink905.xml"/><Relationship Id="rId41" Type="http://schemas.openxmlformats.org/officeDocument/2006/relationships/customXml" Target="../ink/ink904.xml"/><Relationship Id="rId40" Type="http://schemas.openxmlformats.org/officeDocument/2006/relationships/customXml" Target="../ink/ink903.xml"/><Relationship Id="rId4" Type="http://schemas.openxmlformats.org/officeDocument/2006/relationships/customXml" Target="../ink/ink867.xml"/><Relationship Id="rId39" Type="http://schemas.openxmlformats.org/officeDocument/2006/relationships/customXml" Target="../ink/ink902.xml"/><Relationship Id="rId38" Type="http://schemas.openxmlformats.org/officeDocument/2006/relationships/customXml" Target="../ink/ink901.xml"/><Relationship Id="rId37" Type="http://schemas.openxmlformats.org/officeDocument/2006/relationships/customXml" Target="../ink/ink900.xml"/><Relationship Id="rId36" Type="http://schemas.openxmlformats.org/officeDocument/2006/relationships/customXml" Target="../ink/ink899.xml"/><Relationship Id="rId35" Type="http://schemas.openxmlformats.org/officeDocument/2006/relationships/customXml" Target="../ink/ink898.xml"/><Relationship Id="rId34" Type="http://schemas.openxmlformats.org/officeDocument/2006/relationships/customXml" Target="../ink/ink897.xml"/><Relationship Id="rId33" Type="http://schemas.openxmlformats.org/officeDocument/2006/relationships/customXml" Target="../ink/ink896.xml"/><Relationship Id="rId32" Type="http://schemas.openxmlformats.org/officeDocument/2006/relationships/customXml" Target="../ink/ink895.xml"/><Relationship Id="rId31" Type="http://schemas.openxmlformats.org/officeDocument/2006/relationships/customXml" Target="../ink/ink894.xml"/><Relationship Id="rId30" Type="http://schemas.openxmlformats.org/officeDocument/2006/relationships/customXml" Target="../ink/ink893.xml"/><Relationship Id="rId3" Type="http://schemas.openxmlformats.org/officeDocument/2006/relationships/customXml" Target="../ink/ink866.xml"/><Relationship Id="rId29" Type="http://schemas.openxmlformats.org/officeDocument/2006/relationships/customXml" Target="../ink/ink892.xml"/><Relationship Id="rId28" Type="http://schemas.openxmlformats.org/officeDocument/2006/relationships/customXml" Target="../ink/ink891.xml"/><Relationship Id="rId27" Type="http://schemas.openxmlformats.org/officeDocument/2006/relationships/customXml" Target="../ink/ink890.xml"/><Relationship Id="rId26" Type="http://schemas.openxmlformats.org/officeDocument/2006/relationships/customXml" Target="../ink/ink889.xml"/><Relationship Id="rId25" Type="http://schemas.openxmlformats.org/officeDocument/2006/relationships/customXml" Target="../ink/ink888.xml"/><Relationship Id="rId24" Type="http://schemas.openxmlformats.org/officeDocument/2006/relationships/customXml" Target="../ink/ink887.xml"/><Relationship Id="rId23" Type="http://schemas.openxmlformats.org/officeDocument/2006/relationships/customXml" Target="../ink/ink886.xml"/><Relationship Id="rId22" Type="http://schemas.openxmlformats.org/officeDocument/2006/relationships/customXml" Target="../ink/ink885.xml"/><Relationship Id="rId21" Type="http://schemas.openxmlformats.org/officeDocument/2006/relationships/customXml" Target="../ink/ink884.xml"/><Relationship Id="rId20" Type="http://schemas.openxmlformats.org/officeDocument/2006/relationships/customXml" Target="../ink/ink883.xml"/><Relationship Id="rId2" Type="http://schemas.openxmlformats.org/officeDocument/2006/relationships/customXml" Target="../ink/ink865.xml"/><Relationship Id="rId19" Type="http://schemas.openxmlformats.org/officeDocument/2006/relationships/customXml" Target="../ink/ink882.xml"/><Relationship Id="rId18" Type="http://schemas.openxmlformats.org/officeDocument/2006/relationships/customXml" Target="../ink/ink881.xml"/><Relationship Id="rId17" Type="http://schemas.openxmlformats.org/officeDocument/2006/relationships/customXml" Target="../ink/ink880.xml"/><Relationship Id="rId16" Type="http://schemas.openxmlformats.org/officeDocument/2006/relationships/customXml" Target="../ink/ink879.xml"/><Relationship Id="rId15" Type="http://schemas.openxmlformats.org/officeDocument/2006/relationships/customXml" Target="../ink/ink878.xml"/><Relationship Id="rId14" Type="http://schemas.openxmlformats.org/officeDocument/2006/relationships/customXml" Target="../ink/ink877.xml"/><Relationship Id="rId13" Type="http://schemas.openxmlformats.org/officeDocument/2006/relationships/customXml" Target="../ink/ink876.xml"/><Relationship Id="rId12" Type="http://schemas.openxmlformats.org/officeDocument/2006/relationships/customXml" Target="../ink/ink875.xml"/><Relationship Id="rId11" Type="http://schemas.openxmlformats.org/officeDocument/2006/relationships/customXml" Target="../ink/ink874.xml"/><Relationship Id="rId10" Type="http://schemas.openxmlformats.org/officeDocument/2006/relationships/customXml" Target="../ink/ink873.xml"/><Relationship Id="rId1" Type="http://schemas.openxmlformats.org/officeDocument/2006/relationships/image" Target="../media/image17.jpeg"/></Relationships>
</file>

<file path=ppt/slides/_rels/slide29.xml.rels><?xml version="1.0" encoding="UTF-8" standalone="yes"?>
<Relationships xmlns="http://schemas.openxmlformats.org/package/2006/relationships"><Relationship Id="rId9" Type="http://schemas.openxmlformats.org/officeDocument/2006/relationships/customXml" Target="../ink/ink946.xml"/><Relationship Id="rId8" Type="http://schemas.openxmlformats.org/officeDocument/2006/relationships/customXml" Target="../ink/ink945.xml"/><Relationship Id="rId7" Type="http://schemas.openxmlformats.org/officeDocument/2006/relationships/customXml" Target="../ink/ink944.xml"/><Relationship Id="rId65" Type="http://schemas.openxmlformats.org/officeDocument/2006/relationships/slideLayout" Target="../slideLayouts/slideLayout2.xml"/><Relationship Id="rId64" Type="http://schemas.openxmlformats.org/officeDocument/2006/relationships/customXml" Target="../ink/ink1001.xml"/><Relationship Id="rId63" Type="http://schemas.openxmlformats.org/officeDocument/2006/relationships/customXml" Target="../ink/ink1000.xml"/><Relationship Id="rId62" Type="http://schemas.openxmlformats.org/officeDocument/2006/relationships/customXml" Target="../ink/ink999.xml"/><Relationship Id="rId61" Type="http://schemas.openxmlformats.org/officeDocument/2006/relationships/customXml" Target="../ink/ink998.xml"/><Relationship Id="rId60" Type="http://schemas.openxmlformats.org/officeDocument/2006/relationships/customXml" Target="../ink/ink997.xml"/><Relationship Id="rId6" Type="http://schemas.openxmlformats.org/officeDocument/2006/relationships/customXml" Target="../ink/ink943.xml"/><Relationship Id="rId59" Type="http://schemas.openxmlformats.org/officeDocument/2006/relationships/customXml" Target="../ink/ink996.xml"/><Relationship Id="rId58" Type="http://schemas.openxmlformats.org/officeDocument/2006/relationships/customXml" Target="../ink/ink995.xml"/><Relationship Id="rId57" Type="http://schemas.openxmlformats.org/officeDocument/2006/relationships/customXml" Target="../ink/ink994.xml"/><Relationship Id="rId56" Type="http://schemas.openxmlformats.org/officeDocument/2006/relationships/customXml" Target="../ink/ink993.xml"/><Relationship Id="rId55" Type="http://schemas.openxmlformats.org/officeDocument/2006/relationships/customXml" Target="../ink/ink992.xml"/><Relationship Id="rId54" Type="http://schemas.openxmlformats.org/officeDocument/2006/relationships/customXml" Target="../ink/ink991.xml"/><Relationship Id="rId53" Type="http://schemas.openxmlformats.org/officeDocument/2006/relationships/customXml" Target="../ink/ink990.xml"/><Relationship Id="rId52" Type="http://schemas.openxmlformats.org/officeDocument/2006/relationships/customXml" Target="../ink/ink989.xml"/><Relationship Id="rId51" Type="http://schemas.openxmlformats.org/officeDocument/2006/relationships/customXml" Target="../ink/ink988.xml"/><Relationship Id="rId50" Type="http://schemas.openxmlformats.org/officeDocument/2006/relationships/customXml" Target="../ink/ink987.xml"/><Relationship Id="rId5" Type="http://schemas.openxmlformats.org/officeDocument/2006/relationships/customXml" Target="../ink/ink942.xml"/><Relationship Id="rId49" Type="http://schemas.openxmlformats.org/officeDocument/2006/relationships/customXml" Target="../ink/ink986.xml"/><Relationship Id="rId48" Type="http://schemas.openxmlformats.org/officeDocument/2006/relationships/customXml" Target="../ink/ink985.xml"/><Relationship Id="rId47" Type="http://schemas.openxmlformats.org/officeDocument/2006/relationships/customXml" Target="../ink/ink984.xml"/><Relationship Id="rId46" Type="http://schemas.openxmlformats.org/officeDocument/2006/relationships/customXml" Target="../ink/ink983.xml"/><Relationship Id="rId45" Type="http://schemas.openxmlformats.org/officeDocument/2006/relationships/customXml" Target="../ink/ink982.xml"/><Relationship Id="rId44" Type="http://schemas.openxmlformats.org/officeDocument/2006/relationships/customXml" Target="../ink/ink981.xml"/><Relationship Id="rId43" Type="http://schemas.openxmlformats.org/officeDocument/2006/relationships/customXml" Target="../ink/ink980.xml"/><Relationship Id="rId42" Type="http://schemas.openxmlformats.org/officeDocument/2006/relationships/customXml" Target="../ink/ink979.xml"/><Relationship Id="rId41" Type="http://schemas.openxmlformats.org/officeDocument/2006/relationships/customXml" Target="../ink/ink978.xml"/><Relationship Id="rId40" Type="http://schemas.openxmlformats.org/officeDocument/2006/relationships/customXml" Target="../ink/ink977.xml"/><Relationship Id="rId4" Type="http://schemas.openxmlformats.org/officeDocument/2006/relationships/customXml" Target="../ink/ink941.xml"/><Relationship Id="rId39" Type="http://schemas.openxmlformats.org/officeDocument/2006/relationships/customXml" Target="../ink/ink976.xml"/><Relationship Id="rId38" Type="http://schemas.openxmlformats.org/officeDocument/2006/relationships/customXml" Target="../ink/ink975.xml"/><Relationship Id="rId37" Type="http://schemas.openxmlformats.org/officeDocument/2006/relationships/customXml" Target="../ink/ink974.xml"/><Relationship Id="rId36" Type="http://schemas.openxmlformats.org/officeDocument/2006/relationships/customXml" Target="../ink/ink973.xml"/><Relationship Id="rId35" Type="http://schemas.openxmlformats.org/officeDocument/2006/relationships/customXml" Target="../ink/ink972.xml"/><Relationship Id="rId34" Type="http://schemas.openxmlformats.org/officeDocument/2006/relationships/customXml" Target="../ink/ink971.xml"/><Relationship Id="rId33" Type="http://schemas.openxmlformats.org/officeDocument/2006/relationships/customXml" Target="../ink/ink970.xml"/><Relationship Id="rId32" Type="http://schemas.openxmlformats.org/officeDocument/2006/relationships/customXml" Target="../ink/ink969.xml"/><Relationship Id="rId31" Type="http://schemas.openxmlformats.org/officeDocument/2006/relationships/customXml" Target="../ink/ink968.xml"/><Relationship Id="rId30" Type="http://schemas.openxmlformats.org/officeDocument/2006/relationships/customXml" Target="../ink/ink967.xml"/><Relationship Id="rId3" Type="http://schemas.openxmlformats.org/officeDocument/2006/relationships/customXml" Target="../ink/ink940.xml"/><Relationship Id="rId29" Type="http://schemas.openxmlformats.org/officeDocument/2006/relationships/customXml" Target="../ink/ink966.xml"/><Relationship Id="rId28" Type="http://schemas.openxmlformats.org/officeDocument/2006/relationships/customXml" Target="../ink/ink965.xml"/><Relationship Id="rId27" Type="http://schemas.openxmlformats.org/officeDocument/2006/relationships/customXml" Target="../ink/ink964.xml"/><Relationship Id="rId26" Type="http://schemas.openxmlformats.org/officeDocument/2006/relationships/customXml" Target="../ink/ink963.xml"/><Relationship Id="rId25" Type="http://schemas.openxmlformats.org/officeDocument/2006/relationships/customXml" Target="../ink/ink962.xml"/><Relationship Id="rId24" Type="http://schemas.openxmlformats.org/officeDocument/2006/relationships/customXml" Target="../ink/ink961.xml"/><Relationship Id="rId23" Type="http://schemas.openxmlformats.org/officeDocument/2006/relationships/customXml" Target="../ink/ink960.xml"/><Relationship Id="rId22" Type="http://schemas.openxmlformats.org/officeDocument/2006/relationships/customXml" Target="../ink/ink959.xml"/><Relationship Id="rId21" Type="http://schemas.openxmlformats.org/officeDocument/2006/relationships/customXml" Target="../ink/ink958.xml"/><Relationship Id="rId20" Type="http://schemas.openxmlformats.org/officeDocument/2006/relationships/customXml" Target="../ink/ink957.xml"/><Relationship Id="rId2" Type="http://schemas.openxmlformats.org/officeDocument/2006/relationships/customXml" Target="../ink/ink939.xml"/><Relationship Id="rId19" Type="http://schemas.openxmlformats.org/officeDocument/2006/relationships/customXml" Target="../ink/ink956.xml"/><Relationship Id="rId18" Type="http://schemas.openxmlformats.org/officeDocument/2006/relationships/customXml" Target="../ink/ink955.xml"/><Relationship Id="rId17" Type="http://schemas.openxmlformats.org/officeDocument/2006/relationships/customXml" Target="../ink/ink954.xml"/><Relationship Id="rId16" Type="http://schemas.openxmlformats.org/officeDocument/2006/relationships/customXml" Target="../ink/ink953.xml"/><Relationship Id="rId15" Type="http://schemas.openxmlformats.org/officeDocument/2006/relationships/customXml" Target="../ink/ink952.xml"/><Relationship Id="rId14" Type="http://schemas.openxmlformats.org/officeDocument/2006/relationships/customXml" Target="../ink/ink951.xml"/><Relationship Id="rId13" Type="http://schemas.openxmlformats.org/officeDocument/2006/relationships/customXml" Target="../ink/ink950.xml"/><Relationship Id="rId12" Type="http://schemas.openxmlformats.org/officeDocument/2006/relationships/customXml" Target="../ink/ink949.xml"/><Relationship Id="rId11" Type="http://schemas.openxmlformats.org/officeDocument/2006/relationships/customXml" Target="../ink/ink948.xml"/><Relationship Id="rId10" Type="http://schemas.openxmlformats.org/officeDocument/2006/relationships/customXml" Target="../ink/ink947.xml"/><Relationship Id="rId1" Type="http://schemas.openxmlformats.org/officeDocument/2006/relationships/image" Target="../media/image18.png"/></Relationships>
</file>

<file path=ppt/slides/_rels/slide3.xml.rels><?xml version="1.0" encoding="UTF-8" standalone="yes"?>
<Relationships xmlns="http://schemas.openxmlformats.org/package/2006/relationships"><Relationship Id="rId9" Type="http://schemas.openxmlformats.org/officeDocument/2006/relationships/customXml" Target="../ink/ink14.xml"/><Relationship Id="rId8" Type="http://schemas.openxmlformats.org/officeDocument/2006/relationships/customXml" Target="../ink/ink13.xml"/><Relationship Id="rId7" Type="http://schemas.openxmlformats.org/officeDocument/2006/relationships/customXml" Target="../ink/ink12.xml"/><Relationship Id="rId6" Type="http://schemas.openxmlformats.org/officeDocument/2006/relationships/customXml" Target="../ink/ink11.xml"/><Relationship Id="rId5" Type="http://schemas.openxmlformats.org/officeDocument/2006/relationships/customXml" Target="../ink/ink10.xml"/><Relationship Id="rId4" Type="http://schemas.openxmlformats.org/officeDocument/2006/relationships/customXml" Target="../ink/ink9.xml"/><Relationship Id="rId31" Type="http://schemas.openxmlformats.org/officeDocument/2006/relationships/notesSlide" Target="../notesSlides/notesSlide1.xml"/><Relationship Id="rId30" Type="http://schemas.openxmlformats.org/officeDocument/2006/relationships/slideLayout" Target="../slideLayouts/slideLayout2.xml"/><Relationship Id="rId3" Type="http://schemas.openxmlformats.org/officeDocument/2006/relationships/customXml" Target="../ink/ink8.xml"/><Relationship Id="rId29" Type="http://schemas.openxmlformats.org/officeDocument/2006/relationships/customXml" Target="../ink/ink34.xml"/><Relationship Id="rId28" Type="http://schemas.openxmlformats.org/officeDocument/2006/relationships/customXml" Target="../ink/ink33.xml"/><Relationship Id="rId27" Type="http://schemas.openxmlformats.org/officeDocument/2006/relationships/customXml" Target="../ink/ink32.xml"/><Relationship Id="rId26" Type="http://schemas.openxmlformats.org/officeDocument/2006/relationships/customXml" Target="../ink/ink31.xml"/><Relationship Id="rId25" Type="http://schemas.openxmlformats.org/officeDocument/2006/relationships/customXml" Target="../ink/ink30.xml"/><Relationship Id="rId24" Type="http://schemas.openxmlformats.org/officeDocument/2006/relationships/customXml" Target="../ink/ink29.xml"/><Relationship Id="rId23" Type="http://schemas.openxmlformats.org/officeDocument/2006/relationships/customXml" Target="../ink/ink28.xml"/><Relationship Id="rId22" Type="http://schemas.openxmlformats.org/officeDocument/2006/relationships/customXml" Target="../ink/ink27.xml"/><Relationship Id="rId21" Type="http://schemas.openxmlformats.org/officeDocument/2006/relationships/customXml" Target="../ink/ink26.xml"/><Relationship Id="rId20" Type="http://schemas.openxmlformats.org/officeDocument/2006/relationships/customXml" Target="../ink/ink25.xml"/><Relationship Id="rId2" Type="http://schemas.openxmlformats.org/officeDocument/2006/relationships/customXml" Target="../ink/ink7.xml"/><Relationship Id="rId19" Type="http://schemas.openxmlformats.org/officeDocument/2006/relationships/customXml" Target="../ink/ink24.xml"/><Relationship Id="rId18" Type="http://schemas.openxmlformats.org/officeDocument/2006/relationships/customXml" Target="../ink/ink23.xml"/><Relationship Id="rId17" Type="http://schemas.openxmlformats.org/officeDocument/2006/relationships/customXml" Target="../ink/ink22.xml"/><Relationship Id="rId16" Type="http://schemas.openxmlformats.org/officeDocument/2006/relationships/customXml" Target="../ink/ink21.xml"/><Relationship Id="rId15" Type="http://schemas.openxmlformats.org/officeDocument/2006/relationships/customXml" Target="../ink/ink20.xml"/><Relationship Id="rId14" Type="http://schemas.openxmlformats.org/officeDocument/2006/relationships/customXml" Target="../ink/ink19.xml"/><Relationship Id="rId13" Type="http://schemas.openxmlformats.org/officeDocument/2006/relationships/customXml" Target="../ink/ink18.xml"/><Relationship Id="rId12" Type="http://schemas.openxmlformats.org/officeDocument/2006/relationships/customXml" Target="../ink/ink17.xml"/><Relationship Id="rId11" Type="http://schemas.openxmlformats.org/officeDocument/2006/relationships/customXml" Target="../ink/ink16.xml"/><Relationship Id="rId10" Type="http://schemas.openxmlformats.org/officeDocument/2006/relationships/customXml" Target="../ink/ink15.xml"/><Relationship Id="rId1" Type="http://schemas.openxmlformats.org/officeDocument/2006/relationships/image" Target="../media/image1.jpeg"/></Relationships>
</file>

<file path=ppt/slides/_rels/slide30.xml.rels><?xml version="1.0" encoding="UTF-8" standalone="yes"?>
<Relationships xmlns="http://schemas.openxmlformats.org/package/2006/relationships"><Relationship Id="rId9" Type="http://schemas.openxmlformats.org/officeDocument/2006/relationships/customXml" Target="../ink/ink1010.xml"/><Relationship Id="rId8" Type="http://schemas.openxmlformats.org/officeDocument/2006/relationships/customXml" Target="../ink/ink1009.xml"/><Relationship Id="rId7" Type="http://schemas.openxmlformats.org/officeDocument/2006/relationships/customXml" Target="../ink/ink1008.xml"/><Relationship Id="rId6" Type="http://schemas.openxmlformats.org/officeDocument/2006/relationships/customXml" Target="../ink/ink1007.xml"/><Relationship Id="rId5" Type="http://schemas.openxmlformats.org/officeDocument/2006/relationships/customXml" Target="../ink/ink1006.xml"/><Relationship Id="rId4" Type="http://schemas.openxmlformats.org/officeDocument/2006/relationships/customXml" Target="../ink/ink1005.xml"/><Relationship Id="rId31" Type="http://schemas.openxmlformats.org/officeDocument/2006/relationships/slideLayout" Target="../slideLayouts/slideLayout2.xml"/><Relationship Id="rId30" Type="http://schemas.openxmlformats.org/officeDocument/2006/relationships/customXml" Target="../ink/ink1031.xml"/><Relationship Id="rId3" Type="http://schemas.openxmlformats.org/officeDocument/2006/relationships/customXml" Target="../ink/ink1004.xml"/><Relationship Id="rId29" Type="http://schemas.openxmlformats.org/officeDocument/2006/relationships/customXml" Target="../ink/ink1030.xml"/><Relationship Id="rId28" Type="http://schemas.openxmlformats.org/officeDocument/2006/relationships/customXml" Target="../ink/ink1029.xml"/><Relationship Id="rId27" Type="http://schemas.openxmlformats.org/officeDocument/2006/relationships/customXml" Target="../ink/ink1028.xml"/><Relationship Id="rId26" Type="http://schemas.openxmlformats.org/officeDocument/2006/relationships/customXml" Target="../ink/ink1027.xml"/><Relationship Id="rId25" Type="http://schemas.openxmlformats.org/officeDocument/2006/relationships/customXml" Target="../ink/ink1026.xml"/><Relationship Id="rId24" Type="http://schemas.openxmlformats.org/officeDocument/2006/relationships/customXml" Target="../ink/ink1025.xml"/><Relationship Id="rId23" Type="http://schemas.openxmlformats.org/officeDocument/2006/relationships/customXml" Target="../ink/ink1024.xml"/><Relationship Id="rId22" Type="http://schemas.openxmlformats.org/officeDocument/2006/relationships/customXml" Target="../ink/ink1023.xml"/><Relationship Id="rId21" Type="http://schemas.openxmlformats.org/officeDocument/2006/relationships/customXml" Target="../ink/ink1022.xml"/><Relationship Id="rId20" Type="http://schemas.openxmlformats.org/officeDocument/2006/relationships/customXml" Target="../ink/ink1021.xml"/><Relationship Id="rId2" Type="http://schemas.openxmlformats.org/officeDocument/2006/relationships/customXml" Target="../ink/ink1003.xml"/><Relationship Id="rId19" Type="http://schemas.openxmlformats.org/officeDocument/2006/relationships/customXml" Target="../ink/ink1020.xml"/><Relationship Id="rId18" Type="http://schemas.openxmlformats.org/officeDocument/2006/relationships/customXml" Target="../ink/ink1019.xml"/><Relationship Id="rId17" Type="http://schemas.openxmlformats.org/officeDocument/2006/relationships/customXml" Target="../ink/ink1018.xml"/><Relationship Id="rId16" Type="http://schemas.openxmlformats.org/officeDocument/2006/relationships/customXml" Target="../ink/ink1017.xml"/><Relationship Id="rId15" Type="http://schemas.openxmlformats.org/officeDocument/2006/relationships/customXml" Target="../ink/ink1016.xml"/><Relationship Id="rId14" Type="http://schemas.openxmlformats.org/officeDocument/2006/relationships/customXml" Target="../ink/ink1015.xml"/><Relationship Id="rId13" Type="http://schemas.openxmlformats.org/officeDocument/2006/relationships/customXml" Target="../ink/ink1014.xml"/><Relationship Id="rId12" Type="http://schemas.openxmlformats.org/officeDocument/2006/relationships/customXml" Target="../ink/ink1013.xml"/><Relationship Id="rId11" Type="http://schemas.openxmlformats.org/officeDocument/2006/relationships/customXml" Target="../ink/ink1012.xml"/><Relationship Id="rId10" Type="http://schemas.openxmlformats.org/officeDocument/2006/relationships/customXml" Target="../ink/ink1011.xml"/><Relationship Id="rId1" Type="http://schemas.openxmlformats.org/officeDocument/2006/relationships/customXml" Target="../ink/ink1002.xml"/></Relationships>
</file>

<file path=ppt/slides/_rels/slide31.xml.rels><?xml version="1.0" encoding="UTF-8" standalone="yes"?>
<Relationships xmlns="http://schemas.openxmlformats.org/package/2006/relationships"><Relationship Id="rId99" Type="http://schemas.openxmlformats.org/officeDocument/2006/relationships/customXml" Target="../ink/ink1130.xml"/><Relationship Id="rId98" Type="http://schemas.openxmlformats.org/officeDocument/2006/relationships/customXml" Target="../ink/ink1129.xml"/><Relationship Id="rId97" Type="http://schemas.openxmlformats.org/officeDocument/2006/relationships/customXml" Target="../ink/ink1128.xml"/><Relationship Id="rId96" Type="http://schemas.openxmlformats.org/officeDocument/2006/relationships/customXml" Target="../ink/ink1127.xml"/><Relationship Id="rId95" Type="http://schemas.openxmlformats.org/officeDocument/2006/relationships/customXml" Target="../ink/ink1126.xml"/><Relationship Id="rId94" Type="http://schemas.openxmlformats.org/officeDocument/2006/relationships/customXml" Target="../ink/ink1125.xml"/><Relationship Id="rId93" Type="http://schemas.openxmlformats.org/officeDocument/2006/relationships/customXml" Target="../ink/ink1124.xml"/><Relationship Id="rId92" Type="http://schemas.openxmlformats.org/officeDocument/2006/relationships/customXml" Target="../ink/ink1123.xml"/><Relationship Id="rId91" Type="http://schemas.openxmlformats.org/officeDocument/2006/relationships/customXml" Target="../ink/ink1122.xml"/><Relationship Id="rId90" Type="http://schemas.openxmlformats.org/officeDocument/2006/relationships/customXml" Target="../ink/ink1121.xml"/><Relationship Id="rId9" Type="http://schemas.openxmlformats.org/officeDocument/2006/relationships/customXml" Target="../ink/ink1040.xml"/><Relationship Id="rId89" Type="http://schemas.openxmlformats.org/officeDocument/2006/relationships/customXml" Target="../ink/ink1120.xml"/><Relationship Id="rId88" Type="http://schemas.openxmlformats.org/officeDocument/2006/relationships/customXml" Target="../ink/ink1119.xml"/><Relationship Id="rId87" Type="http://schemas.openxmlformats.org/officeDocument/2006/relationships/customXml" Target="../ink/ink1118.xml"/><Relationship Id="rId86" Type="http://schemas.openxmlformats.org/officeDocument/2006/relationships/customXml" Target="../ink/ink1117.xml"/><Relationship Id="rId85" Type="http://schemas.openxmlformats.org/officeDocument/2006/relationships/customXml" Target="../ink/ink1116.xml"/><Relationship Id="rId84" Type="http://schemas.openxmlformats.org/officeDocument/2006/relationships/customXml" Target="../ink/ink1115.xml"/><Relationship Id="rId83" Type="http://schemas.openxmlformats.org/officeDocument/2006/relationships/customXml" Target="../ink/ink1114.xml"/><Relationship Id="rId82" Type="http://schemas.openxmlformats.org/officeDocument/2006/relationships/customXml" Target="../ink/ink1113.xml"/><Relationship Id="rId81" Type="http://schemas.openxmlformats.org/officeDocument/2006/relationships/customXml" Target="../ink/ink1112.xml"/><Relationship Id="rId80" Type="http://schemas.openxmlformats.org/officeDocument/2006/relationships/customXml" Target="../ink/ink1111.xml"/><Relationship Id="rId8" Type="http://schemas.openxmlformats.org/officeDocument/2006/relationships/customXml" Target="../ink/ink1039.xml"/><Relationship Id="rId79" Type="http://schemas.openxmlformats.org/officeDocument/2006/relationships/customXml" Target="../ink/ink1110.xml"/><Relationship Id="rId78" Type="http://schemas.openxmlformats.org/officeDocument/2006/relationships/customXml" Target="../ink/ink1109.xml"/><Relationship Id="rId77" Type="http://schemas.openxmlformats.org/officeDocument/2006/relationships/customXml" Target="../ink/ink1108.xml"/><Relationship Id="rId76" Type="http://schemas.openxmlformats.org/officeDocument/2006/relationships/customXml" Target="../ink/ink1107.xml"/><Relationship Id="rId75" Type="http://schemas.openxmlformats.org/officeDocument/2006/relationships/customXml" Target="../ink/ink1106.xml"/><Relationship Id="rId74" Type="http://schemas.openxmlformats.org/officeDocument/2006/relationships/customXml" Target="../ink/ink1105.xml"/><Relationship Id="rId73" Type="http://schemas.openxmlformats.org/officeDocument/2006/relationships/customXml" Target="../ink/ink1104.xml"/><Relationship Id="rId72" Type="http://schemas.openxmlformats.org/officeDocument/2006/relationships/customXml" Target="../ink/ink1103.xml"/><Relationship Id="rId71" Type="http://schemas.openxmlformats.org/officeDocument/2006/relationships/customXml" Target="../ink/ink1102.xml"/><Relationship Id="rId70" Type="http://schemas.openxmlformats.org/officeDocument/2006/relationships/customXml" Target="../ink/ink1101.xml"/><Relationship Id="rId7" Type="http://schemas.openxmlformats.org/officeDocument/2006/relationships/customXml" Target="../ink/ink1038.xml"/><Relationship Id="rId69" Type="http://schemas.openxmlformats.org/officeDocument/2006/relationships/customXml" Target="../ink/ink1100.xml"/><Relationship Id="rId68" Type="http://schemas.openxmlformats.org/officeDocument/2006/relationships/customXml" Target="../ink/ink1099.xml"/><Relationship Id="rId67" Type="http://schemas.openxmlformats.org/officeDocument/2006/relationships/customXml" Target="../ink/ink1098.xml"/><Relationship Id="rId66" Type="http://schemas.openxmlformats.org/officeDocument/2006/relationships/customXml" Target="../ink/ink1097.xml"/><Relationship Id="rId65" Type="http://schemas.openxmlformats.org/officeDocument/2006/relationships/customXml" Target="../ink/ink1096.xml"/><Relationship Id="rId64" Type="http://schemas.openxmlformats.org/officeDocument/2006/relationships/customXml" Target="../ink/ink1095.xml"/><Relationship Id="rId63" Type="http://schemas.openxmlformats.org/officeDocument/2006/relationships/customXml" Target="../ink/ink1094.xml"/><Relationship Id="rId62" Type="http://schemas.openxmlformats.org/officeDocument/2006/relationships/customXml" Target="../ink/ink1093.xml"/><Relationship Id="rId61" Type="http://schemas.openxmlformats.org/officeDocument/2006/relationships/customXml" Target="../ink/ink1092.xml"/><Relationship Id="rId60" Type="http://schemas.openxmlformats.org/officeDocument/2006/relationships/customXml" Target="../ink/ink1091.xml"/><Relationship Id="rId6" Type="http://schemas.openxmlformats.org/officeDocument/2006/relationships/customXml" Target="../ink/ink1037.xml"/><Relationship Id="rId59" Type="http://schemas.openxmlformats.org/officeDocument/2006/relationships/customXml" Target="../ink/ink1090.xml"/><Relationship Id="rId58" Type="http://schemas.openxmlformats.org/officeDocument/2006/relationships/customXml" Target="../ink/ink1089.xml"/><Relationship Id="rId57" Type="http://schemas.openxmlformats.org/officeDocument/2006/relationships/customXml" Target="../ink/ink1088.xml"/><Relationship Id="rId56" Type="http://schemas.openxmlformats.org/officeDocument/2006/relationships/customXml" Target="../ink/ink1087.xml"/><Relationship Id="rId55" Type="http://schemas.openxmlformats.org/officeDocument/2006/relationships/customXml" Target="../ink/ink1086.xml"/><Relationship Id="rId54" Type="http://schemas.openxmlformats.org/officeDocument/2006/relationships/customXml" Target="../ink/ink1085.xml"/><Relationship Id="rId53" Type="http://schemas.openxmlformats.org/officeDocument/2006/relationships/customXml" Target="../ink/ink1084.xml"/><Relationship Id="rId52" Type="http://schemas.openxmlformats.org/officeDocument/2006/relationships/customXml" Target="../ink/ink1083.xml"/><Relationship Id="rId51" Type="http://schemas.openxmlformats.org/officeDocument/2006/relationships/customXml" Target="../ink/ink1082.xml"/><Relationship Id="rId50" Type="http://schemas.openxmlformats.org/officeDocument/2006/relationships/customXml" Target="../ink/ink1081.xml"/><Relationship Id="rId5" Type="http://schemas.openxmlformats.org/officeDocument/2006/relationships/customXml" Target="../ink/ink1036.xml"/><Relationship Id="rId49" Type="http://schemas.openxmlformats.org/officeDocument/2006/relationships/customXml" Target="../ink/ink1080.xml"/><Relationship Id="rId48" Type="http://schemas.openxmlformats.org/officeDocument/2006/relationships/customXml" Target="../ink/ink1079.xml"/><Relationship Id="rId47" Type="http://schemas.openxmlformats.org/officeDocument/2006/relationships/customXml" Target="../ink/ink1078.xml"/><Relationship Id="rId46" Type="http://schemas.openxmlformats.org/officeDocument/2006/relationships/customXml" Target="../ink/ink1077.xml"/><Relationship Id="rId45" Type="http://schemas.openxmlformats.org/officeDocument/2006/relationships/customXml" Target="../ink/ink1076.xml"/><Relationship Id="rId44" Type="http://schemas.openxmlformats.org/officeDocument/2006/relationships/customXml" Target="../ink/ink1075.xml"/><Relationship Id="rId43" Type="http://schemas.openxmlformats.org/officeDocument/2006/relationships/customXml" Target="../ink/ink1074.xml"/><Relationship Id="rId42" Type="http://schemas.openxmlformats.org/officeDocument/2006/relationships/customXml" Target="../ink/ink1073.xml"/><Relationship Id="rId41" Type="http://schemas.openxmlformats.org/officeDocument/2006/relationships/customXml" Target="../ink/ink1072.xml"/><Relationship Id="rId40" Type="http://schemas.openxmlformats.org/officeDocument/2006/relationships/customXml" Target="../ink/ink1071.xml"/><Relationship Id="rId4" Type="http://schemas.openxmlformats.org/officeDocument/2006/relationships/customXml" Target="../ink/ink1035.xml"/><Relationship Id="rId39" Type="http://schemas.openxmlformats.org/officeDocument/2006/relationships/customXml" Target="../ink/ink1070.xml"/><Relationship Id="rId38" Type="http://schemas.openxmlformats.org/officeDocument/2006/relationships/customXml" Target="../ink/ink1069.xml"/><Relationship Id="rId37" Type="http://schemas.openxmlformats.org/officeDocument/2006/relationships/customXml" Target="../ink/ink1068.xml"/><Relationship Id="rId36" Type="http://schemas.openxmlformats.org/officeDocument/2006/relationships/customXml" Target="../ink/ink1067.xml"/><Relationship Id="rId35" Type="http://schemas.openxmlformats.org/officeDocument/2006/relationships/customXml" Target="../ink/ink1066.xml"/><Relationship Id="rId34" Type="http://schemas.openxmlformats.org/officeDocument/2006/relationships/customXml" Target="../ink/ink1065.xml"/><Relationship Id="rId33" Type="http://schemas.openxmlformats.org/officeDocument/2006/relationships/customXml" Target="../ink/ink1064.xml"/><Relationship Id="rId32" Type="http://schemas.openxmlformats.org/officeDocument/2006/relationships/customXml" Target="../ink/ink1063.xml"/><Relationship Id="rId31" Type="http://schemas.openxmlformats.org/officeDocument/2006/relationships/customXml" Target="../ink/ink1062.xml"/><Relationship Id="rId30" Type="http://schemas.openxmlformats.org/officeDocument/2006/relationships/customXml" Target="../ink/ink1061.xml"/><Relationship Id="rId3" Type="http://schemas.openxmlformats.org/officeDocument/2006/relationships/customXml" Target="../ink/ink1034.xml"/><Relationship Id="rId29" Type="http://schemas.openxmlformats.org/officeDocument/2006/relationships/customXml" Target="../ink/ink1060.xml"/><Relationship Id="rId28" Type="http://schemas.openxmlformats.org/officeDocument/2006/relationships/customXml" Target="../ink/ink1059.xml"/><Relationship Id="rId27" Type="http://schemas.openxmlformats.org/officeDocument/2006/relationships/customXml" Target="../ink/ink1058.xml"/><Relationship Id="rId26" Type="http://schemas.openxmlformats.org/officeDocument/2006/relationships/customXml" Target="../ink/ink1057.xml"/><Relationship Id="rId25" Type="http://schemas.openxmlformats.org/officeDocument/2006/relationships/customXml" Target="../ink/ink1056.xml"/><Relationship Id="rId24" Type="http://schemas.openxmlformats.org/officeDocument/2006/relationships/customXml" Target="../ink/ink1055.xml"/><Relationship Id="rId23" Type="http://schemas.openxmlformats.org/officeDocument/2006/relationships/customXml" Target="../ink/ink1054.xml"/><Relationship Id="rId22" Type="http://schemas.openxmlformats.org/officeDocument/2006/relationships/customXml" Target="../ink/ink1053.xml"/><Relationship Id="rId21" Type="http://schemas.openxmlformats.org/officeDocument/2006/relationships/customXml" Target="../ink/ink1052.xml"/><Relationship Id="rId20" Type="http://schemas.openxmlformats.org/officeDocument/2006/relationships/customXml" Target="../ink/ink1051.xml"/><Relationship Id="rId2" Type="http://schemas.openxmlformats.org/officeDocument/2006/relationships/customXml" Target="../ink/ink1033.xml"/><Relationship Id="rId19" Type="http://schemas.openxmlformats.org/officeDocument/2006/relationships/customXml" Target="../ink/ink1050.xml"/><Relationship Id="rId18" Type="http://schemas.openxmlformats.org/officeDocument/2006/relationships/customXml" Target="../ink/ink1049.xml"/><Relationship Id="rId17" Type="http://schemas.openxmlformats.org/officeDocument/2006/relationships/customXml" Target="../ink/ink1048.xml"/><Relationship Id="rId16" Type="http://schemas.openxmlformats.org/officeDocument/2006/relationships/customXml" Target="../ink/ink1047.xml"/><Relationship Id="rId15" Type="http://schemas.openxmlformats.org/officeDocument/2006/relationships/customXml" Target="../ink/ink1046.xml"/><Relationship Id="rId14" Type="http://schemas.openxmlformats.org/officeDocument/2006/relationships/customXml" Target="../ink/ink1045.xml"/><Relationship Id="rId13" Type="http://schemas.openxmlformats.org/officeDocument/2006/relationships/customXml" Target="../ink/ink1044.xml"/><Relationship Id="rId12" Type="http://schemas.openxmlformats.org/officeDocument/2006/relationships/customXml" Target="../ink/ink1043.xml"/><Relationship Id="rId11" Type="http://schemas.openxmlformats.org/officeDocument/2006/relationships/customXml" Target="../ink/ink1042.xml"/><Relationship Id="rId105" Type="http://schemas.openxmlformats.org/officeDocument/2006/relationships/slideLayout" Target="../slideLayouts/slideLayout2.xml"/><Relationship Id="rId104" Type="http://schemas.openxmlformats.org/officeDocument/2006/relationships/customXml" Target="../ink/ink1135.xml"/><Relationship Id="rId103" Type="http://schemas.openxmlformats.org/officeDocument/2006/relationships/customXml" Target="../ink/ink1134.xml"/><Relationship Id="rId102" Type="http://schemas.openxmlformats.org/officeDocument/2006/relationships/customXml" Target="../ink/ink1133.xml"/><Relationship Id="rId101" Type="http://schemas.openxmlformats.org/officeDocument/2006/relationships/customXml" Target="../ink/ink1132.xml"/><Relationship Id="rId100" Type="http://schemas.openxmlformats.org/officeDocument/2006/relationships/customXml" Target="../ink/ink1131.xml"/><Relationship Id="rId10" Type="http://schemas.openxmlformats.org/officeDocument/2006/relationships/customXml" Target="../ink/ink1041.xml"/><Relationship Id="rId1" Type="http://schemas.openxmlformats.org/officeDocument/2006/relationships/customXml" Target="../ink/ink1032.xml"/></Relationships>
</file>

<file path=ppt/slides/_rels/slide32.xml.rels><?xml version="1.0" encoding="UTF-8" standalone="yes"?>
<Relationships xmlns="http://schemas.openxmlformats.org/package/2006/relationships"><Relationship Id="rId9" Type="http://schemas.openxmlformats.org/officeDocument/2006/relationships/customXml" Target="../ink/ink1144.xml"/><Relationship Id="rId88" Type="http://schemas.openxmlformats.org/officeDocument/2006/relationships/notesSlide" Target="../notesSlides/notesSlide8.xml"/><Relationship Id="rId87" Type="http://schemas.openxmlformats.org/officeDocument/2006/relationships/slideLayout" Target="../slideLayouts/slideLayout2.xml"/><Relationship Id="rId86" Type="http://schemas.openxmlformats.org/officeDocument/2006/relationships/customXml" Target="../ink/ink1221.xml"/><Relationship Id="rId85" Type="http://schemas.openxmlformats.org/officeDocument/2006/relationships/customXml" Target="../ink/ink1220.xml"/><Relationship Id="rId84" Type="http://schemas.openxmlformats.org/officeDocument/2006/relationships/customXml" Target="../ink/ink1219.xml"/><Relationship Id="rId83" Type="http://schemas.openxmlformats.org/officeDocument/2006/relationships/customXml" Target="../ink/ink1218.xml"/><Relationship Id="rId82" Type="http://schemas.openxmlformats.org/officeDocument/2006/relationships/customXml" Target="../ink/ink1217.xml"/><Relationship Id="rId81" Type="http://schemas.openxmlformats.org/officeDocument/2006/relationships/customXml" Target="../ink/ink1216.xml"/><Relationship Id="rId80" Type="http://schemas.openxmlformats.org/officeDocument/2006/relationships/customXml" Target="../ink/ink1215.xml"/><Relationship Id="rId8" Type="http://schemas.openxmlformats.org/officeDocument/2006/relationships/customXml" Target="../ink/ink1143.xml"/><Relationship Id="rId79" Type="http://schemas.openxmlformats.org/officeDocument/2006/relationships/customXml" Target="../ink/ink1214.xml"/><Relationship Id="rId78" Type="http://schemas.openxmlformats.org/officeDocument/2006/relationships/customXml" Target="../ink/ink1213.xml"/><Relationship Id="rId77" Type="http://schemas.openxmlformats.org/officeDocument/2006/relationships/customXml" Target="../ink/ink1212.xml"/><Relationship Id="rId76" Type="http://schemas.openxmlformats.org/officeDocument/2006/relationships/customXml" Target="../ink/ink1211.xml"/><Relationship Id="rId75" Type="http://schemas.openxmlformats.org/officeDocument/2006/relationships/customXml" Target="../ink/ink1210.xml"/><Relationship Id="rId74" Type="http://schemas.openxmlformats.org/officeDocument/2006/relationships/customXml" Target="../ink/ink1209.xml"/><Relationship Id="rId73" Type="http://schemas.openxmlformats.org/officeDocument/2006/relationships/customXml" Target="../ink/ink1208.xml"/><Relationship Id="rId72" Type="http://schemas.openxmlformats.org/officeDocument/2006/relationships/customXml" Target="../ink/ink1207.xml"/><Relationship Id="rId71" Type="http://schemas.openxmlformats.org/officeDocument/2006/relationships/customXml" Target="../ink/ink1206.xml"/><Relationship Id="rId70" Type="http://schemas.openxmlformats.org/officeDocument/2006/relationships/customXml" Target="../ink/ink1205.xml"/><Relationship Id="rId7" Type="http://schemas.openxmlformats.org/officeDocument/2006/relationships/customXml" Target="../ink/ink1142.xml"/><Relationship Id="rId69" Type="http://schemas.openxmlformats.org/officeDocument/2006/relationships/customXml" Target="../ink/ink1204.xml"/><Relationship Id="rId68" Type="http://schemas.openxmlformats.org/officeDocument/2006/relationships/customXml" Target="../ink/ink1203.xml"/><Relationship Id="rId67" Type="http://schemas.openxmlformats.org/officeDocument/2006/relationships/customXml" Target="../ink/ink1202.xml"/><Relationship Id="rId66" Type="http://schemas.openxmlformats.org/officeDocument/2006/relationships/customXml" Target="../ink/ink1201.xml"/><Relationship Id="rId65" Type="http://schemas.openxmlformats.org/officeDocument/2006/relationships/customXml" Target="../ink/ink1200.xml"/><Relationship Id="rId64" Type="http://schemas.openxmlformats.org/officeDocument/2006/relationships/customXml" Target="../ink/ink1199.xml"/><Relationship Id="rId63" Type="http://schemas.openxmlformats.org/officeDocument/2006/relationships/customXml" Target="../ink/ink1198.xml"/><Relationship Id="rId62" Type="http://schemas.openxmlformats.org/officeDocument/2006/relationships/customXml" Target="../ink/ink1197.xml"/><Relationship Id="rId61" Type="http://schemas.openxmlformats.org/officeDocument/2006/relationships/customXml" Target="../ink/ink1196.xml"/><Relationship Id="rId60" Type="http://schemas.openxmlformats.org/officeDocument/2006/relationships/customXml" Target="../ink/ink1195.xml"/><Relationship Id="rId6" Type="http://schemas.openxmlformats.org/officeDocument/2006/relationships/customXml" Target="../ink/ink1141.xml"/><Relationship Id="rId59" Type="http://schemas.openxmlformats.org/officeDocument/2006/relationships/customXml" Target="../ink/ink1194.xml"/><Relationship Id="rId58" Type="http://schemas.openxmlformats.org/officeDocument/2006/relationships/customXml" Target="../ink/ink1193.xml"/><Relationship Id="rId57" Type="http://schemas.openxmlformats.org/officeDocument/2006/relationships/customXml" Target="../ink/ink1192.xml"/><Relationship Id="rId56" Type="http://schemas.openxmlformats.org/officeDocument/2006/relationships/customXml" Target="../ink/ink1191.xml"/><Relationship Id="rId55" Type="http://schemas.openxmlformats.org/officeDocument/2006/relationships/customXml" Target="../ink/ink1190.xml"/><Relationship Id="rId54" Type="http://schemas.openxmlformats.org/officeDocument/2006/relationships/customXml" Target="../ink/ink1189.xml"/><Relationship Id="rId53" Type="http://schemas.openxmlformats.org/officeDocument/2006/relationships/customXml" Target="../ink/ink1188.xml"/><Relationship Id="rId52" Type="http://schemas.openxmlformats.org/officeDocument/2006/relationships/customXml" Target="../ink/ink1187.xml"/><Relationship Id="rId51" Type="http://schemas.openxmlformats.org/officeDocument/2006/relationships/customXml" Target="../ink/ink1186.xml"/><Relationship Id="rId50" Type="http://schemas.openxmlformats.org/officeDocument/2006/relationships/customXml" Target="../ink/ink1185.xml"/><Relationship Id="rId5" Type="http://schemas.openxmlformats.org/officeDocument/2006/relationships/customXml" Target="../ink/ink1140.xml"/><Relationship Id="rId49" Type="http://schemas.openxmlformats.org/officeDocument/2006/relationships/customXml" Target="../ink/ink1184.xml"/><Relationship Id="rId48" Type="http://schemas.openxmlformats.org/officeDocument/2006/relationships/customXml" Target="../ink/ink1183.xml"/><Relationship Id="rId47" Type="http://schemas.openxmlformats.org/officeDocument/2006/relationships/customXml" Target="../ink/ink1182.xml"/><Relationship Id="rId46" Type="http://schemas.openxmlformats.org/officeDocument/2006/relationships/customXml" Target="../ink/ink1181.xml"/><Relationship Id="rId45" Type="http://schemas.openxmlformats.org/officeDocument/2006/relationships/customXml" Target="../ink/ink1180.xml"/><Relationship Id="rId44" Type="http://schemas.openxmlformats.org/officeDocument/2006/relationships/customXml" Target="../ink/ink1179.xml"/><Relationship Id="rId43" Type="http://schemas.openxmlformats.org/officeDocument/2006/relationships/customXml" Target="../ink/ink1178.xml"/><Relationship Id="rId42" Type="http://schemas.openxmlformats.org/officeDocument/2006/relationships/customXml" Target="../ink/ink1177.xml"/><Relationship Id="rId41" Type="http://schemas.openxmlformats.org/officeDocument/2006/relationships/customXml" Target="../ink/ink1176.xml"/><Relationship Id="rId40" Type="http://schemas.openxmlformats.org/officeDocument/2006/relationships/customXml" Target="../ink/ink1175.xml"/><Relationship Id="rId4" Type="http://schemas.openxmlformats.org/officeDocument/2006/relationships/customXml" Target="../ink/ink1139.xml"/><Relationship Id="rId39" Type="http://schemas.openxmlformats.org/officeDocument/2006/relationships/customXml" Target="../ink/ink1174.xml"/><Relationship Id="rId38" Type="http://schemas.openxmlformats.org/officeDocument/2006/relationships/customXml" Target="../ink/ink1173.xml"/><Relationship Id="rId37" Type="http://schemas.openxmlformats.org/officeDocument/2006/relationships/customXml" Target="../ink/ink1172.xml"/><Relationship Id="rId36" Type="http://schemas.openxmlformats.org/officeDocument/2006/relationships/customXml" Target="../ink/ink1171.xml"/><Relationship Id="rId35" Type="http://schemas.openxmlformats.org/officeDocument/2006/relationships/customXml" Target="../ink/ink1170.xml"/><Relationship Id="rId34" Type="http://schemas.openxmlformats.org/officeDocument/2006/relationships/customXml" Target="../ink/ink1169.xml"/><Relationship Id="rId33" Type="http://schemas.openxmlformats.org/officeDocument/2006/relationships/customXml" Target="../ink/ink1168.xml"/><Relationship Id="rId32" Type="http://schemas.openxmlformats.org/officeDocument/2006/relationships/customXml" Target="../ink/ink1167.xml"/><Relationship Id="rId31" Type="http://schemas.openxmlformats.org/officeDocument/2006/relationships/customXml" Target="../ink/ink1166.xml"/><Relationship Id="rId30" Type="http://schemas.openxmlformats.org/officeDocument/2006/relationships/customXml" Target="../ink/ink1165.xml"/><Relationship Id="rId3" Type="http://schemas.openxmlformats.org/officeDocument/2006/relationships/customXml" Target="../ink/ink1138.xml"/><Relationship Id="rId29" Type="http://schemas.openxmlformats.org/officeDocument/2006/relationships/customXml" Target="../ink/ink1164.xml"/><Relationship Id="rId28" Type="http://schemas.openxmlformats.org/officeDocument/2006/relationships/customXml" Target="../ink/ink1163.xml"/><Relationship Id="rId27" Type="http://schemas.openxmlformats.org/officeDocument/2006/relationships/customXml" Target="../ink/ink1162.xml"/><Relationship Id="rId26" Type="http://schemas.openxmlformats.org/officeDocument/2006/relationships/customXml" Target="../ink/ink1161.xml"/><Relationship Id="rId25" Type="http://schemas.openxmlformats.org/officeDocument/2006/relationships/customXml" Target="../ink/ink1160.xml"/><Relationship Id="rId24" Type="http://schemas.openxmlformats.org/officeDocument/2006/relationships/customXml" Target="../ink/ink1159.xml"/><Relationship Id="rId23" Type="http://schemas.openxmlformats.org/officeDocument/2006/relationships/customXml" Target="../ink/ink1158.xml"/><Relationship Id="rId22" Type="http://schemas.openxmlformats.org/officeDocument/2006/relationships/customXml" Target="../ink/ink1157.xml"/><Relationship Id="rId21" Type="http://schemas.openxmlformats.org/officeDocument/2006/relationships/customXml" Target="../ink/ink1156.xml"/><Relationship Id="rId20" Type="http://schemas.openxmlformats.org/officeDocument/2006/relationships/customXml" Target="../ink/ink1155.xml"/><Relationship Id="rId2" Type="http://schemas.openxmlformats.org/officeDocument/2006/relationships/customXml" Target="../ink/ink1137.xml"/><Relationship Id="rId19" Type="http://schemas.openxmlformats.org/officeDocument/2006/relationships/customXml" Target="../ink/ink1154.xml"/><Relationship Id="rId18" Type="http://schemas.openxmlformats.org/officeDocument/2006/relationships/customXml" Target="../ink/ink1153.xml"/><Relationship Id="rId17" Type="http://schemas.openxmlformats.org/officeDocument/2006/relationships/customXml" Target="../ink/ink1152.xml"/><Relationship Id="rId16" Type="http://schemas.openxmlformats.org/officeDocument/2006/relationships/customXml" Target="../ink/ink1151.xml"/><Relationship Id="rId15" Type="http://schemas.openxmlformats.org/officeDocument/2006/relationships/customXml" Target="../ink/ink1150.xml"/><Relationship Id="rId14" Type="http://schemas.openxmlformats.org/officeDocument/2006/relationships/customXml" Target="../ink/ink1149.xml"/><Relationship Id="rId13" Type="http://schemas.openxmlformats.org/officeDocument/2006/relationships/customXml" Target="../ink/ink1148.xml"/><Relationship Id="rId12" Type="http://schemas.openxmlformats.org/officeDocument/2006/relationships/customXml" Target="../ink/ink1147.xml"/><Relationship Id="rId11" Type="http://schemas.openxmlformats.org/officeDocument/2006/relationships/customXml" Target="../ink/ink1146.xml"/><Relationship Id="rId10" Type="http://schemas.openxmlformats.org/officeDocument/2006/relationships/customXml" Target="../ink/ink1145.xml"/><Relationship Id="rId1" Type="http://schemas.openxmlformats.org/officeDocument/2006/relationships/customXml" Target="../ink/ink1136.xml"/></Relationships>
</file>

<file path=ppt/slides/_rels/slide33.xml.rels><?xml version="1.0" encoding="UTF-8" standalone="yes"?>
<Relationships xmlns="http://schemas.openxmlformats.org/package/2006/relationships"><Relationship Id="rId9" Type="http://schemas.openxmlformats.org/officeDocument/2006/relationships/customXml" Target="../ink/ink1229.xml"/><Relationship Id="rId8" Type="http://schemas.openxmlformats.org/officeDocument/2006/relationships/customXml" Target="../ink/ink1228.xml"/><Relationship Id="rId7" Type="http://schemas.openxmlformats.org/officeDocument/2006/relationships/customXml" Target="../ink/ink1227.xml"/><Relationship Id="rId6" Type="http://schemas.openxmlformats.org/officeDocument/2006/relationships/customXml" Target="../ink/ink1226.xml"/><Relationship Id="rId58" Type="http://schemas.openxmlformats.org/officeDocument/2006/relationships/notesSlide" Target="../notesSlides/notesSlide9.xml"/><Relationship Id="rId57" Type="http://schemas.openxmlformats.org/officeDocument/2006/relationships/slideLayout" Target="../slideLayouts/slideLayout2.xml"/><Relationship Id="rId56" Type="http://schemas.openxmlformats.org/officeDocument/2006/relationships/customXml" Target="../ink/ink1276.xml"/><Relationship Id="rId55" Type="http://schemas.openxmlformats.org/officeDocument/2006/relationships/customXml" Target="../ink/ink1275.xml"/><Relationship Id="rId54" Type="http://schemas.openxmlformats.org/officeDocument/2006/relationships/customXml" Target="../ink/ink1274.xml"/><Relationship Id="rId53" Type="http://schemas.openxmlformats.org/officeDocument/2006/relationships/customXml" Target="../ink/ink1273.xml"/><Relationship Id="rId52" Type="http://schemas.openxmlformats.org/officeDocument/2006/relationships/customXml" Target="../ink/ink1272.xml"/><Relationship Id="rId51" Type="http://schemas.openxmlformats.org/officeDocument/2006/relationships/customXml" Target="../ink/ink1271.xml"/><Relationship Id="rId50" Type="http://schemas.openxmlformats.org/officeDocument/2006/relationships/customXml" Target="../ink/ink1270.xml"/><Relationship Id="rId5" Type="http://schemas.openxmlformats.org/officeDocument/2006/relationships/customXml" Target="../ink/ink1225.xml"/><Relationship Id="rId49" Type="http://schemas.openxmlformats.org/officeDocument/2006/relationships/customXml" Target="../ink/ink1269.xml"/><Relationship Id="rId48" Type="http://schemas.openxmlformats.org/officeDocument/2006/relationships/customXml" Target="../ink/ink1268.xml"/><Relationship Id="rId47" Type="http://schemas.openxmlformats.org/officeDocument/2006/relationships/customXml" Target="../ink/ink1267.xml"/><Relationship Id="rId46" Type="http://schemas.openxmlformats.org/officeDocument/2006/relationships/customXml" Target="../ink/ink1266.xml"/><Relationship Id="rId45" Type="http://schemas.openxmlformats.org/officeDocument/2006/relationships/customXml" Target="../ink/ink1265.xml"/><Relationship Id="rId44" Type="http://schemas.openxmlformats.org/officeDocument/2006/relationships/customXml" Target="../ink/ink1264.xml"/><Relationship Id="rId43" Type="http://schemas.openxmlformats.org/officeDocument/2006/relationships/customXml" Target="../ink/ink1263.xml"/><Relationship Id="rId42" Type="http://schemas.openxmlformats.org/officeDocument/2006/relationships/customXml" Target="../ink/ink1262.xml"/><Relationship Id="rId41" Type="http://schemas.openxmlformats.org/officeDocument/2006/relationships/customXml" Target="../ink/ink1261.xml"/><Relationship Id="rId40" Type="http://schemas.openxmlformats.org/officeDocument/2006/relationships/customXml" Target="../ink/ink1260.xml"/><Relationship Id="rId4" Type="http://schemas.openxmlformats.org/officeDocument/2006/relationships/customXml" Target="../ink/ink1224.xml"/><Relationship Id="rId39" Type="http://schemas.openxmlformats.org/officeDocument/2006/relationships/customXml" Target="../ink/ink1259.xml"/><Relationship Id="rId38" Type="http://schemas.openxmlformats.org/officeDocument/2006/relationships/customXml" Target="../ink/ink1258.xml"/><Relationship Id="rId37" Type="http://schemas.openxmlformats.org/officeDocument/2006/relationships/customXml" Target="../ink/ink1257.xml"/><Relationship Id="rId36" Type="http://schemas.openxmlformats.org/officeDocument/2006/relationships/customXml" Target="../ink/ink1256.xml"/><Relationship Id="rId35" Type="http://schemas.openxmlformats.org/officeDocument/2006/relationships/customXml" Target="../ink/ink1255.xml"/><Relationship Id="rId34" Type="http://schemas.openxmlformats.org/officeDocument/2006/relationships/customXml" Target="../ink/ink1254.xml"/><Relationship Id="rId33" Type="http://schemas.openxmlformats.org/officeDocument/2006/relationships/customXml" Target="../ink/ink1253.xml"/><Relationship Id="rId32" Type="http://schemas.openxmlformats.org/officeDocument/2006/relationships/customXml" Target="../ink/ink1252.xml"/><Relationship Id="rId31" Type="http://schemas.openxmlformats.org/officeDocument/2006/relationships/customXml" Target="../ink/ink1251.xml"/><Relationship Id="rId30" Type="http://schemas.openxmlformats.org/officeDocument/2006/relationships/customXml" Target="../ink/ink1250.xml"/><Relationship Id="rId3" Type="http://schemas.openxmlformats.org/officeDocument/2006/relationships/customXml" Target="../ink/ink1223.xml"/><Relationship Id="rId29" Type="http://schemas.openxmlformats.org/officeDocument/2006/relationships/customXml" Target="../ink/ink1249.xml"/><Relationship Id="rId28" Type="http://schemas.openxmlformats.org/officeDocument/2006/relationships/customXml" Target="../ink/ink1248.xml"/><Relationship Id="rId27" Type="http://schemas.openxmlformats.org/officeDocument/2006/relationships/customXml" Target="../ink/ink1247.xml"/><Relationship Id="rId26" Type="http://schemas.openxmlformats.org/officeDocument/2006/relationships/customXml" Target="../ink/ink1246.xml"/><Relationship Id="rId25" Type="http://schemas.openxmlformats.org/officeDocument/2006/relationships/customXml" Target="../ink/ink1245.xml"/><Relationship Id="rId24" Type="http://schemas.openxmlformats.org/officeDocument/2006/relationships/customXml" Target="../ink/ink1244.xml"/><Relationship Id="rId23" Type="http://schemas.openxmlformats.org/officeDocument/2006/relationships/customXml" Target="../ink/ink1243.xml"/><Relationship Id="rId22" Type="http://schemas.openxmlformats.org/officeDocument/2006/relationships/customXml" Target="../ink/ink1242.xml"/><Relationship Id="rId21" Type="http://schemas.openxmlformats.org/officeDocument/2006/relationships/customXml" Target="../ink/ink1241.xml"/><Relationship Id="rId20" Type="http://schemas.openxmlformats.org/officeDocument/2006/relationships/customXml" Target="../ink/ink1240.xml"/><Relationship Id="rId2" Type="http://schemas.openxmlformats.org/officeDocument/2006/relationships/customXml" Target="../ink/ink1222.xml"/><Relationship Id="rId19" Type="http://schemas.openxmlformats.org/officeDocument/2006/relationships/customXml" Target="../ink/ink1239.xml"/><Relationship Id="rId18" Type="http://schemas.openxmlformats.org/officeDocument/2006/relationships/customXml" Target="../ink/ink1238.xml"/><Relationship Id="rId17" Type="http://schemas.openxmlformats.org/officeDocument/2006/relationships/customXml" Target="../ink/ink1237.xml"/><Relationship Id="rId16" Type="http://schemas.openxmlformats.org/officeDocument/2006/relationships/customXml" Target="../ink/ink1236.xml"/><Relationship Id="rId15" Type="http://schemas.openxmlformats.org/officeDocument/2006/relationships/customXml" Target="../ink/ink1235.xml"/><Relationship Id="rId14" Type="http://schemas.openxmlformats.org/officeDocument/2006/relationships/customXml" Target="../ink/ink1234.xml"/><Relationship Id="rId13" Type="http://schemas.openxmlformats.org/officeDocument/2006/relationships/customXml" Target="../ink/ink1233.xml"/><Relationship Id="rId12" Type="http://schemas.openxmlformats.org/officeDocument/2006/relationships/customXml" Target="../ink/ink1232.xml"/><Relationship Id="rId11" Type="http://schemas.openxmlformats.org/officeDocument/2006/relationships/customXml" Target="../ink/ink1231.xml"/><Relationship Id="rId10" Type="http://schemas.openxmlformats.org/officeDocument/2006/relationships/customXml" Target="../ink/ink1230.xml"/><Relationship Id="rId1" Type="http://schemas.openxmlformats.org/officeDocument/2006/relationships/image" Target="../media/image19.jpeg"/></Relationships>
</file>

<file path=ppt/slides/_rels/slide34.xml.rels><?xml version="1.0" encoding="UTF-8" standalone="yes"?>
<Relationships xmlns="http://schemas.openxmlformats.org/package/2006/relationships"><Relationship Id="rId9" Type="http://schemas.openxmlformats.org/officeDocument/2006/relationships/customXml" Target="../ink/ink1285.xml"/><Relationship Id="rId8" Type="http://schemas.openxmlformats.org/officeDocument/2006/relationships/customXml" Target="../ink/ink1284.xml"/><Relationship Id="rId7" Type="http://schemas.openxmlformats.org/officeDocument/2006/relationships/customXml" Target="../ink/ink1283.xml"/><Relationship Id="rId6" Type="http://schemas.openxmlformats.org/officeDocument/2006/relationships/customXml" Target="../ink/ink1282.xml"/><Relationship Id="rId5" Type="http://schemas.openxmlformats.org/officeDocument/2006/relationships/customXml" Target="../ink/ink1281.xml"/><Relationship Id="rId4" Type="http://schemas.openxmlformats.org/officeDocument/2006/relationships/customXml" Target="../ink/ink1280.xml"/><Relationship Id="rId3" Type="http://schemas.openxmlformats.org/officeDocument/2006/relationships/customXml" Target="../ink/ink1279.xml"/><Relationship Id="rId2" Type="http://schemas.openxmlformats.org/officeDocument/2006/relationships/customXml" Target="../ink/ink1278.xml"/><Relationship Id="rId12" Type="http://schemas.openxmlformats.org/officeDocument/2006/relationships/slideLayout" Target="../slideLayouts/slideLayout2.xml"/><Relationship Id="rId11" Type="http://schemas.openxmlformats.org/officeDocument/2006/relationships/customXml" Target="../ink/ink1287.xml"/><Relationship Id="rId10" Type="http://schemas.openxmlformats.org/officeDocument/2006/relationships/customXml" Target="../ink/ink1286.xml"/><Relationship Id="rId1" Type="http://schemas.openxmlformats.org/officeDocument/2006/relationships/customXml" Target="../ink/ink127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9" Type="http://schemas.openxmlformats.org/officeDocument/2006/relationships/customXml" Target="../ink/ink1296.xml"/><Relationship Id="rId8" Type="http://schemas.openxmlformats.org/officeDocument/2006/relationships/customXml" Target="../ink/ink1295.xml"/><Relationship Id="rId7" Type="http://schemas.openxmlformats.org/officeDocument/2006/relationships/customXml" Target="../ink/ink1294.xml"/><Relationship Id="rId6" Type="http://schemas.openxmlformats.org/officeDocument/2006/relationships/customXml" Target="../ink/ink1293.xml"/><Relationship Id="rId5" Type="http://schemas.openxmlformats.org/officeDocument/2006/relationships/customXml" Target="../ink/ink1292.xml"/><Relationship Id="rId4" Type="http://schemas.openxmlformats.org/officeDocument/2006/relationships/customXml" Target="../ink/ink1291.xml"/><Relationship Id="rId3" Type="http://schemas.openxmlformats.org/officeDocument/2006/relationships/customXml" Target="../ink/ink1290.xml"/><Relationship Id="rId27" Type="http://schemas.openxmlformats.org/officeDocument/2006/relationships/slideLayout" Target="../slideLayouts/slideLayout2.xml"/><Relationship Id="rId26" Type="http://schemas.openxmlformats.org/officeDocument/2006/relationships/customXml" Target="../ink/ink1313.xml"/><Relationship Id="rId25" Type="http://schemas.openxmlformats.org/officeDocument/2006/relationships/customXml" Target="../ink/ink1312.xml"/><Relationship Id="rId24" Type="http://schemas.openxmlformats.org/officeDocument/2006/relationships/customXml" Target="../ink/ink1311.xml"/><Relationship Id="rId23" Type="http://schemas.openxmlformats.org/officeDocument/2006/relationships/customXml" Target="../ink/ink1310.xml"/><Relationship Id="rId22" Type="http://schemas.openxmlformats.org/officeDocument/2006/relationships/customXml" Target="../ink/ink1309.xml"/><Relationship Id="rId21" Type="http://schemas.openxmlformats.org/officeDocument/2006/relationships/customXml" Target="../ink/ink1308.xml"/><Relationship Id="rId20" Type="http://schemas.openxmlformats.org/officeDocument/2006/relationships/customXml" Target="../ink/ink1307.xml"/><Relationship Id="rId2" Type="http://schemas.openxmlformats.org/officeDocument/2006/relationships/customXml" Target="../ink/ink1289.xml"/><Relationship Id="rId19" Type="http://schemas.openxmlformats.org/officeDocument/2006/relationships/customXml" Target="../ink/ink1306.xml"/><Relationship Id="rId18" Type="http://schemas.openxmlformats.org/officeDocument/2006/relationships/customXml" Target="../ink/ink1305.xml"/><Relationship Id="rId17" Type="http://schemas.openxmlformats.org/officeDocument/2006/relationships/customXml" Target="../ink/ink1304.xml"/><Relationship Id="rId16" Type="http://schemas.openxmlformats.org/officeDocument/2006/relationships/customXml" Target="../ink/ink1303.xml"/><Relationship Id="rId15" Type="http://schemas.openxmlformats.org/officeDocument/2006/relationships/customXml" Target="../ink/ink1302.xml"/><Relationship Id="rId14" Type="http://schemas.openxmlformats.org/officeDocument/2006/relationships/customXml" Target="../ink/ink1301.xml"/><Relationship Id="rId13" Type="http://schemas.openxmlformats.org/officeDocument/2006/relationships/customXml" Target="../ink/ink1300.xml"/><Relationship Id="rId12" Type="http://schemas.openxmlformats.org/officeDocument/2006/relationships/customXml" Target="../ink/ink1299.xml"/><Relationship Id="rId11" Type="http://schemas.openxmlformats.org/officeDocument/2006/relationships/customXml" Target="../ink/ink1298.xml"/><Relationship Id="rId10" Type="http://schemas.openxmlformats.org/officeDocument/2006/relationships/customXml" Target="../ink/ink1297.xml"/><Relationship Id="rId1" Type="http://schemas.openxmlformats.org/officeDocument/2006/relationships/customXml" Target="../ink/ink128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99" Type="http://schemas.openxmlformats.org/officeDocument/2006/relationships/customXml" Target="../ink/ink132.xml"/><Relationship Id="rId98" Type="http://schemas.openxmlformats.org/officeDocument/2006/relationships/customXml" Target="../ink/ink131.xml"/><Relationship Id="rId97" Type="http://schemas.openxmlformats.org/officeDocument/2006/relationships/customXml" Target="../ink/ink130.xml"/><Relationship Id="rId96" Type="http://schemas.openxmlformats.org/officeDocument/2006/relationships/customXml" Target="../ink/ink129.xml"/><Relationship Id="rId95" Type="http://schemas.openxmlformats.org/officeDocument/2006/relationships/customXml" Target="../ink/ink128.xml"/><Relationship Id="rId94" Type="http://schemas.openxmlformats.org/officeDocument/2006/relationships/customXml" Target="../ink/ink127.xml"/><Relationship Id="rId93" Type="http://schemas.openxmlformats.org/officeDocument/2006/relationships/customXml" Target="../ink/ink126.xml"/><Relationship Id="rId92" Type="http://schemas.openxmlformats.org/officeDocument/2006/relationships/customXml" Target="../ink/ink125.xml"/><Relationship Id="rId91" Type="http://schemas.openxmlformats.org/officeDocument/2006/relationships/customXml" Target="../ink/ink124.xml"/><Relationship Id="rId90" Type="http://schemas.openxmlformats.org/officeDocument/2006/relationships/customXml" Target="../ink/ink123.xml"/><Relationship Id="rId9" Type="http://schemas.openxmlformats.org/officeDocument/2006/relationships/customXml" Target="../ink/ink42.xml"/><Relationship Id="rId89" Type="http://schemas.openxmlformats.org/officeDocument/2006/relationships/customXml" Target="../ink/ink122.xml"/><Relationship Id="rId88" Type="http://schemas.openxmlformats.org/officeDocument/2006/relationships/customXml" Target="../ink/ink121.xml"/><Relationship Id="rId87" Type="http://schemas.openxmlformats.org/officeDocument/2006/relationships/customXml" Target="../ink/ink120.xml"/><Relationship Id="rId86" Type="http://schemas.openxmlformats.org/officeDocument/2006/relationships/customXml" Target="../ink/ink119.xml"/><Relationship Id="rId85" Type="http://schemas.openxmlformats.org/officeDocument/2006/relationships/customXml" Target="../ink/ink118.xml"/><Relationship Id="rId84" Type="http://schemas.openxmlformats.org/officeDocument/2006/relationships/customXml" Target="../ink/ink117.xml"/><Relationship Id="rId83" Type="http://schemas.openxmlformats.org/officeDocument/2006/relationships/customXml" Target="../ink/ink116.xml"/><Relationship Id="rId82" Type="http://schemas.openxmlformats.org/officeDocument/2006/relationships/customXml" Target="../ink/ink115.xml"/><Relationship Id="rId81" Type="http://schemas.openxmlformats.org/officeDocument/2006/relationships/customXml" Target="../ink/ink114.xml"/><Relationship Id="rId80" Type="http://schemas.openxmlformats.org/officeDocument/2006/relationships/customXml" Target="../ink/ink113.xml"/><Relationship Id="rId8" Type="http://schemas.openxmlformats.org/officeDocument/2006/relationships/customXml" Target="../ink/ink41.xml"/><Relationship Id="rId79" Type="http://schemas.openxmlformats.org/officeDocument/2006/relationships/customXml" Target="../ink/ink112.xml"/><Relationship Id="rId78" Type="http://schemas.openxmlformats.org/officeDocument/2006/relationships/customXml" Target="../ink/ink111.xml"/><Relationship Id="rId77" Type="http://schemas.openxmlformats.org/officeDocument/2006/relationships/customXml" Target="../ink/ink110.xml"/><Relationship Id="rId76" Type="http://schemas.openxmlformats.org/officeDocument/2006/relationships/customXml" Target="../ink/ink109.xml"/><Relationship Id="rId75" Type="http://schemas.openxmlformats.org/officeDocument/2006/relationships/customXml" Target="../ink/ink108.xml"/><Relationship Id="rId74" Type="http://schemas.openxmlformats.org/officeDocument/2006/relationships/customXml" Target="../ink/ink107.xml"/><Relationship Id="rId73" Type="http://schemas.openxmlformats.org/officeDocument/2006/relationships/customXml" Target="../ink/ink106.xml"/><Relationship Id="rId72" Type="http://schemas.openxmlformats.org/officeDocument/2006/relationships/customXml" Target="../ink/ink105.xml"/><Relationship Id="rId71" Type="http://schemas.openxmlformats.org/officeDocument/2006/relationships/customXml" Target="../ink/ink104.xml"/><Relationship Id="rId70" Type="http://schemas.openxmlformats.org/officeDocument/2006/relationships/customXml" Target="../ink/ink103.xml"/><Relationship Id="rId7" Type="http://schemas.openxmlformats.org/officeDocument/2006/relationships/customXml" Target="../ink/ink40.xml"/><Relationship Id="rId69" Type="http://schemas.openxmlformats.org/officeDocument/2006/relationships/customXml" Target="../ink/ink102.xml"/><Relationship Id="rId68" Type="http://schemas.openxmlformats.org/officeDocument/2006/relationships/customXml" Target="../ink/ink101.xml"/><Relationship Id="rId67" Type="http://schemas.openxmlformats.org/officeDocument/2006/relationships/customXml" Target="../ink/ink100.xml"/><Relationship Id="rId66" Type="http://schemas.openxmlformats.org/officeDocument/2006/relationships/customXml" Target="../ink/ink99.xml"/><Relationship Id="rId65" Type="http://schemas.openxmlformats.org/officeDocument/2006/relationships/customXml" Target="../ink/ink98.xml"/><Relationship Id="rId64" Type="http://schemas.openxmlformats.org/officeDocument/2006/relationships/customXml" Target="../ink/ink97.xml"/><Relationship Id="rId63" Type="http://schemas.openxmlformats.org/officeDocument/2006/relationships/customXml" Target="../ink/ink96.xml"/><Relationship Id="rId62" Type="http://schemas.openxmlformats.org/officeDocument/2006/relationships/customXml" Target="../ink/ink95.xml"/><Relationship Id="rId61" Type="http://schemas.openxmlformats.org/officeDocument/2006/relationships/customXml" Target="../ink/ink94.xml"/><Relationship Id="rId60" Type="http://schemas.openxmlformats.org/officeDocument/2006/relationships/customXml" Target="../ink/ink93.xml"/><Relationship Id="rId6" Type="http://schemas.openxmlformats.org/officeDocument/2006/relationships/customXml" Target="../ink/ink39.xml"/><Relationship Id="rId59" Type="http://schemas.openxmlformats.org/officeDocument/2006/relationships/customXml" Target="../ink/ink92.xml"/><Relationship Id="rId58" Type="http://schemas.openxmlformats.org/officeDocument/2006/relationships/customXml" Target="../ink/ink91.xml"/><Relationship Id="rId57" Type="http://schemas.openxmlformats.org/officeDocument/2006/relationships/customXml" Target="../ink/ink90.xml"/><Relationship Id="rId56" Type="http://schemas.openxmlformats.org/officeDocument/2006/relationships/customXml" Target="../ink/ink89.xml"/><Relationship Id="rId55" Type="http://schemas.openxmlformats.org/officeDocument/2006/relationships/customXml" Target="../ink/ink88.xml"/><Relationship Id="rId54" Type="http://schemas.openxmlformats.org/officeDocument/2006/relationships/customXml" Target="../ink/ink87.xml"/><Relationship Id="rId53" Type="http://schemas.openxmlformats.org/officeDocument/2006/relationships/customXml" Target="../ink/ink86.xml"/><Relationship Id="rId52" Type="http://schemas.openxmlformats.org/officeDocument/2006/relationships/customXml" Target="../ink/ink85.xml"/><Relationship Id="rId51" Type="http://schemas.openxmlformats.org/officeDocument/2006/relationships/customXml" Target="../ink/ink84.xml"/><Relationship Id="rId50" Type="http://schemas.openxmlformats.org/officeDocument/2006/relationships/customXml" Target="../ink/ink83.xml"/><Relationship Id="rId5" Type="http://schemas.openxmlformats.org/officeDocument/2006/relationships/customXml" Target="../ink/ink38.xml"/><Relationship Id="rId49" Type="http://schemas.openxmlformats.org/officeDocument/2006/relationships/customXml" Target="../ink/ink82.xml"/><Relationship Id="rId48" Type="http://schemas.openxmlformats.org/officeDocument/2006/relationships/customXml" Target="../ink/ink81.xml"/><Relationship Id="rId47" Type="http://schemas.openxmlformats.org/officeDocument/2006/relationships/customXml" Target="../ink/ink80.xml"/><Relationship Id="rId46" Type="http://schemas.openxmlformats.org/officeDocument/2006/relationships/customXml" Target="../ink/ink79.xml"/><Relationship Id="rId45" Type="http://schemas.openxmlformats.org/officeDocument/2006/relationships/customXml" Target="../ink/ink78.xml"/><Relationship Id="rId44" Type="http://schemas.openxmlformats.org/officeDocument/2006/relationships/customXml" Target="../ink/ink77.xml"/><Relationship Id="rId43" Type="http://schemas.openxmlformats.org/officeDocument/2006/relationships/customXml" Target="../ink/ink76.xml"/><Relationship Id="rId42" Type="http://schemas.openxmlformats.org/officeDocument/2006/relationships/customXml" Target="../ink/ink75.xml"/><Relationship Id="rId41" Type="http://schemas.openxmlformats.org/officeDocument/2006/relationships/customXml" Target="../ink/ink74.xml"/><Relationship Id="rId40" Type="http://schemas.openxmlformats.org/officeDocument/2006/relationships/customXml" Target="../ink/ink73.xml"/><Relationship Id="rId4" Type="http://schemas.openxmlformats.org/officeDocument/2006/relationships/customXml" Target="../ink/ink37.xml"/><Relationship Id="rId39" Type="http://schemas.openxmlformats.org/officeDocument/2006/relationships/customXml" Target="../ink/ink72.xml"/><Relationship Id="rId38" Type="http://schemas.openxmlformats.org/officeDocument/2006/relationships/customXml" Target="../ink/ink71.xml"/><Relationship Id="rId37" Type="http://schemas.openxmlformats.org/officeDocument/2006/relationships/customXml" Target="../ink/ink70.xml"/><Relationship Id="rId36" Type="http://schemas.openxmlformats.org/officeDocument/2006/relationships/customXml" Target="../ink/ink69.xml"/><Relationship Id="rId35" Type="http://schemas.openxmlformats.org/officeDocument/2006/relationships/customXml" Target="../ink/ink68.xml"/><Relationship Id="rId34" Type="http://schemas.openxmlformats.org/officeDocument/2006/relationships/customXml" Target="../ink/ink67.xml"/><Relationship Id="rId33" Type="http://schemas.openxmlformats.org/officeDocument/2006/relationships/customXml" Target="../ink/ink66.xml"/><Relationship Id="rId32" Type="http://schemas.openxmlformats.org/officeDocument/2006/relationships/customXml" Target="../ink/ink65.xml"/><Relationship Id="rId31" Type="http://schemas.openxmlformats.org/officeDocument/2006/relationships/customXml" Target="../ink/ink64.xml"/><Relationship Id="rId30" Type="http://schemas.openxmlformats.org/officeDocument/2006/relationships/customXml" Target="../ink/ink63.xml"/><Relationship Id="rId3" Type="http://schemas.openxmlformats.org/officeDocument/2006/relationships/customXml" Target="../ink/ink36.xml"/><Relationship Id="rId29" Type="http://schemas.openxmlformats.org/officeDocument/2006/relationships/customXml" Target="../ink/ink62.xml"/><Relationship Id="rId28" Type="http://schemas.openxmlformats.org/officeDocument/2006/relationships/customXml" Target="../ink/ink61.xml"/><Relationship Id="rId27" Type="http://schemas.openxmlformats.org/officeDocument/2006/relationships/customXml" Target="../ink/ink60.xml"/><Relationship Id="rId26" Type="http://schemas.openxmlformats.org/officeDocument/2006/relationships/customXml" Target="../ink/ink59.xml"/><Relationship Id="rId25" Type="http://schemas.openxmlformats.org/officeDocument/2006/relationships/customXml" Target="../ink/ink58.xml"/><Relationship Id="rId24" Type="http://schemas.openxmlformats.org/officeDocument/2006/relationships/customXml" Target="../ink/ink57.xml"/><Relationship Id="rId23" Type="http://schemas.openxmlformats.org/officeDocument/2006/relationships/customXml" Target="../ink/ink56.xml"/><Relationship Id="rId22" Type="http://schemas.openxmlformats.org/officeDocument/2006/relationships/customXml" Target="../ink/ink55.xml"/><Relationship Id="rId21" Type="http://schemas.openxmlformats.org/officeDocument/2006/relationships/customXml" Target="../ink/ink54.xml"/><Relationship Id="rId20" Type="http://schemas.openxmlformats.org/officeDocument/2006/relationships/customXml" Target="../ink/ink53.xml"/><Relationship Id="rId2" Type="http://schemas.openxmlformats.org/officeDocument/2006/relationships/customXml" Target="../ink/ink35.xml"/><Relationship Id="rId19" Type="http://schemas.openxmlformats.org/officeDocument/2006/relationships/customXml" Target="../ink/ink52.xml"/><Relationship Id="rId18" Type="http://schemas.openxmlformats.org/officeDocument/2006/relationships/customXml" Target="../ink/ink51.xml"/><Relationship Id="rId17" Type="http://schemas.openxmlformats.org/officeDocument/2006/relationships/customXml" Target="../ink/ink50.xml"/><Relationship Id="rId165" Type="http://schemas.openxmlformats.org/officeDocument/2006/relationships/notesSlide" Target="../notesSlides/notesSlide2.xml"/><Relationship Id="rId164" Type="http://schemas.openxmlformats.org/officeDocument/2006/relationships/slideLayout" Target="../slideLayouts/slideLayout2.xml"/><Relationship Id="rId163" Type="http://schemas.openxmlformats.org/officeDocument/2006/relationships/customXml" Target="../ink/ink196.xml"/><Relationship Id="rId162" Type="http://schemas.openxmlformats.org/officeDocument/2006/relationships/customXml" Target="../ink/ink195.xml"/><Relationship Id="rId161" Type="http://schemas.openxmlformats.org/officeDocument/2006/relationships/customXml" Target="../ink/ink194.xml"/><Relationship Id="rId160" Type="http://schemas.openxmlformats.org/officeDocument/2006/relationships/customXml" Target="../ink/ink193.xml"/><Relationship Id="rId16" Type="http://schemas.openxmlformats.org/officeDocument/2006/relationships/customXml" Target="../ink/ink49.xml"/><Relationship Id="rId159" Type="http://schemas.openxmlformats.org/officeDocument/2006/relationships/customXml" Target="../ink/ink192.xml"/><Relationship Id="rId158" Type="http://schemas.openxmlformats.org/officeDocument/2006/relationships/customXml" Target="../ink/ink191.xml"/><Relationship Id="rId157" Type="http://schemas.openxmlformats.org/officeDocument/2006/relationships/customXml" Target="../ink/ink190.xml"/><Relationship Id="rId156" Type="http://schemas.openxmlformats.org/officeDocument/2006/relationships/customXml" Target="../ink/ink189.xml"/><Relationship Id="rId155" Type="http://schemas.openxmlformats.org/officeDocument/2006/relationships/customXml" Target="../ink/ink188.xml"/><Relationship Id="rId154" Type="http://schemas.openxmlformats.org/officeDocument/2006/relationships/customXml" Target="../ink/ink187.xml"/><Relationship Id="rId153" Type="http://schemas.openxmlformats.org/officeDocument/2006/relationships/customXml" Target="../ink/ink186.xml"/><Relationship Id="rId152" Type="http://schemas.openxmlformats.org/officeDocument/2006/relationships/customXml" Target="../ink/ink185.xml"/><Relationship Id="rId151" Type="http://schemas.openxmlformats.org/officeDocument/2006/relationships/customXml" Target="../ink/ink184.xml"/><Relationship Id="rId150" Type="http://schemas.openxmlformats.org/officeDocument/2006/relationships/customXml" Target="../ink/ink183.xml"/><Relationship Id="rId15" Type="http://schemas.openxmlformats.org/officeDocument/2006/relationships/customXml" Target="../ink/ink48.xml"/><Relationship Id="rId149" Type="http://schemas.openxmlformats.org/officeDocument/2006/relationships/customXml" Target="../ink/ink182.xml"/><Relationship Id="rId148" Type="http://schemas.openxmlformats.org/officeDocument/2006/relationships/customXml" Target="../ink/ink181.xml"/><Relationship Id="rId147" Type="http://schemas.openxmlformats.org/officeDocument/2006/relationships/customXml" Target="../ink/ink180.xml"/><Relationship Id="rId146" Type="http://schemas.openxmlformats.org/officeDocument/2006/relationships/customXml" Target="../ink/ink179.xml"/><Relationship Id="rId145" Type="http://schemas.openxmlformats.org/officeDocument/2006/relationships/customXml" Target="../ink/ink178.xml"/><Relationship Id="rId144" Type="http://schemas.openxmlformats.org/officeDocument/2006/relationships/customXml" Target="../ink/ink177.xml"/><Relationship Id="rId143" Type="http://schemas.openxmlformats.org/officeDocument/2006/relationships/customXml" Target="../ink/ink176.xml"/><Relationship Id="rId142" Type="http://schemas.openxmlformats.org/officeDocument/2006/relationships/customXml" Target="../ink/ink175.xml"/><Relationship Id="rId141" Type="http://schemas.openxmlformats.org/officeDocument/2006/relationships/customXml" Target="../ink/ink174.xml"/><Relationship Id="rId140" Type="http://schemas.openxmlformats.org/officeDocument/2006/relationships/customXml" Target="../ink/ink173.xml"/><Relationship Id="rId14" Type="http://schemas.openxmlformats.org/officeDocument/2006/relationships/customXml" Target="../ink/ink47.xml"/><Relationship Id="rId139" Type="http://schemas.openxmlformats.org/officeDocument/2006/relationships/customXml" Target="../ink/ink172.xml"/><Relationship Id="rId138" Type="http://schemas.openxmlformats.org/officeDocument/2006/relationships/customXml" Target="../ink/ink171.xml"/><Relationship Id="rId137" Type="http://schemas.openxmlformats.org/officeDocument/2006/relationships/customXml" Target="../ink/ink170.xml"/><Relationship Id="rId136" Type="http://schemas.openxmlformats.org/officeDocument/2006/relationships/customXml" Target="../ink/ink169.xml"/><Relationship Id="rId135" Type="http://schemas.openxmlformats.org/officeDocument/2006/relationships/customXml" Target="../ink/ink168.xml"/><Relationship Id="rId134" Type="http://schemas.openxmlformats.org/officeDocument/2006/relationships/customXml" Target="../ink/ink167.xml"/><Relationship Id="rId133" Type="http://schemas.openxmlformats.org/officeDocument/2006/relationships/customXml" Target="../ink/ink166.xml"/><Relationship Id="rId132" Type="http://schemas.openxmlformats.org/officeDocument/2006/relationships/customXml" Target="../ink/ink165.xml"/><Relationship Id="rId131" Type="http://schemas.openxmlformats.org/officeDocument/2006/relationships/customXml" Target="../ink/ink164.xml"/><Relationship Id="rId130" Type="http://schemas.openxmlformats.org/officeDocument/2006/relationships/customXml" Target="../ink/ink163.xml"/><Relationship Id="rId13" Type="http://schemas.openxmlformats.org/officeDocument/2006/relationships/customXml" Target="../ink/ink46.xml"/><Relationship Id="rId129" Type="http://schemas.openxmlformats.org/officeDocument/2006/relationships/customXml" Target="../ink/ink162.xml"/><Relationship Id="rId128" Type="http://schemas.openxmlformats.org/officeDocument/2006/relationships/customXml" Target="../ink/ink161.xml"/><Relationship Id="rId127" Type="http://schemas.openxmlformats.org/officeDocument/2006/relationships/customXml" Target="../ink/ink160.xml"/><Relationship Id="rId126" Type="http://schemas.openxmlformats.org/officeDocument/2006/relationships/customXml" Target="../ink/ink159.xml"/><Relationship Id="rId125" Type="http://schemas.openxmlformats.org/officeDocument/2006/relationships/customXml" Target="../ink/ink158.xml"/><Relationship Id="rId124" Type="http://schemas.openxmlformats.org/officeDocument/2006/relationships/customXml" Target="../ink/ink157.xml"/><Relationship Id="rId123" Type="http://schemas.openxmlformats.org/officeDocument/2006/relationships/customXml" Target="../ink/ink156.xml"/><Relationship Id="rId122" Type="http://schemas.openxmlformats.org/officeDocument/2006/relationships/customXml" Target="../ink/ink155.xml"/><Relationship Id="rId121" Type="http://schemas.openxmlformats.org/officeDocument/2006/relationships/customXml" Target="../ink/ink154.xml"/><Relationship Id="rId120" Type="http://schemas.openxmlformats.org/officeDocument/2006/relationships/customXml" Target="../ink/ink153.xml"/><Relationship Id="rId12" Type="http://schemas.openxmlformats.org/officeDocument/2006/relationships/customXml" Target="../ink/ink45.xml"/><Relationship Id="rId119" Type="http://schemas.openxmlformats.org/officeDocument/2006/relationships/customXml" Target="../ink/ink152.xml"/><Relationship Id="rId118" Type="http://schemas.openxmlformats.org/officeDocument/2006/relationships/customXml" Target="../ink/ink151.xml"/><Relationship Id="rId117" Type="http://schemas.openxmlformats.org/officeDocument/2006/relationships/customXml" Target="../ink/ink150.xml"/><Relationship Id="rId116" Type="http://schemas.openxmlformats.org/officeDocument/2006/relationships/customXml" Target="../ink/ink149.xml"/><Relationship Id="rId115" Type="http://schemas.openxmlformats.org/officeDocument/2006/relationships/customXml" Target="../ink/ink148.xml"/><Relationship Id="rId114" Type="http://schemas.openxmlformats.org/officeDocument/2006/relationships/customXml" Target="../ink/ink147.xml"/><Relationship Id="rId113" Type="http://schemas.openxmlformats.org/officeDocument/2006/relationships/customXml" Target="../ink/ink146.xml"/><Relationship Id="rId112" Type="http://schemas.openxmlformats.org/officeDocument/2006/relationships/customXml" Target="../ink/ink145.xml"/><Relationship Id="rId111" Type="http://schemas.openxmlformats.org/officeDocument/2006/relationships/customXml" Target="../ink/ink144.xml"/><Relationship Id="rId110" Type="http://schemas.openxmlformats.org/officeDocument/2006/relationships/customXml" Target="../ink/ink143.xml"/><Relationship Id="rId11" Type="http://schemas.openxmlformats.org/officeDocument/2006/relationships/customXml" Target="../ink/ink44.xml"/><Relationship Id="rId109" Type="http://schemas.openxmlformats.org/officeDocument/2006/relationships/customXml" Target="../ink/ink142.xml"/><Relationship Id="rId108" Type="http://schemas.openxmlformats.org/officeDocument/2006/relationships/customXml" Target="../ink/ink141.xml"/><Relationship Id="rId107" Type="http://schemas.openxmlformats.org/officeDocument/2006/relationships/customXml" Target="../ink/ink140.xml"/><Relationship Id="rId106" Type="http://schemas.openxmlformats.org/officeDocument/2006/relationships/customXml" Target="../ink/ink139.xml"/><Relationship Id="rId105" Type="http://schemas.openxmlformats.org/officeDocument/2006/relationships/customXml" Target="../ink/ink138.xml"/><Relationship Id="rId104" Type="http://schemas.openxmlformats.org/officeDocument/2006/relationships/customXml" Target="../ink/ink137.xml"/><Relationship Id="rId103" Type="http://schemas.openxmlformats.org/officeDocument/2006/relationships/customXml" Target="../ink/ink136.xml"/><Relationship Id="rId102" Type="http://schemas.openxmlformats.org/officeDocument/2006/relationships/customXml" Target="../ink/ink135.xml"/><Relationship Id="rId101" Type="http://schemas.openxmlformats.org/officeDocument/2006/relationships/customXml" Target="../ink/ink134.xml"/><Relationship Id="rId100" Type="http://schemas.openxmlformats.org/officeDocument/2006/relationships/customXml" Target="../ink/ink133.xml"/><Relationship Id="rId10" Type="http://schemas.openxmlformats.org/officeDocument/2006/relationships/customXml" Target="../ink/ink43.xml"/><Relationship Id="rId1" Type="http://schemas.openxmlformats.org/officeDocument/2006/relationships/image" Target="../media/image2.jpeg"/></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0.png"/></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1.png"/></Relationships>
</file>

<file path=ppt/slides/_rels/slide42.xml.rels><?xml version="1.0" encoding="UTF-8" standalone="yes"?>
<Relationships xmlns="http://schemas.openxmlformats.org/package/2006/relationships"><Relationship Id="rId9" Type="http://schemas.openxmlformats.org/officeDocument/2006/relationships/customXml" Target="../ink/ink1321.xml"/><Relationship Id="rId8" Type="http://schemas.openxmlformats.org/officeDocument/2006/relationships/customXml" Target="../ink/ink1320.xml"/><Relationship Id="rId7" Type="http://schemas.openxmlformats.org/officeDocument/2006/relationships/customXml" Target="../ink/ink1319.xml"/><Relationship Id="rId6" Type="http://schemas.openxmlformats.org/officeDocument/2006/relationships/customXml" Target="../ink/ink1318.xml"/><Relationship Id="rId5" Type="http://schemas.openxmlformats.org/officeDocument/2006/relationships/customXml" Target="../ink/ink1317.xml"/><Relationship Id="rId4" Type="http://schemas.openxmlformats.org/officeDocument/2006/relationships/customXml" Target="../ink/ink1316.xml"/><Relationship Id="rId30" Type="http://schemas.openxmlformats.org/officeDocument/2006/relationships/slideLayout" Target="../slideLayouts/slideLayout2.xml"/><Relationship Id="rId3" Type="http://schemas.openxmlformats.org/officeDocument/2006/relationships/customXml" Target="../ink/ink1315.xml"/><Relationship Id="rId29" Type="http://schemas.openxmlformats.org/officeDocument/2006/relationships/customXml" Target="../ink/ink1341.xml"/><Relationship Id="rId28" Type="http://schemas.openxmlformats.org/officeDocument/2006/relationships/customXml" Target="../ink/ink1340.xml"/><Relationship Id="rId27" Type="http://schemas.openxmlformats.org/officeDocument/2006/relationships/customXml" Target="../ink/ink1339.xml"/><Relationship Id="rId26" Type="http://schemas.openxmlformats.org/officeDocument/2006/relationships/customXml" Target="../ink/ink1338.xml"/><Relationship Id="rId25" Type="http://schemas.openxmlformats.org/officeDocument/2006/relationships/customXml" Target="../ink/ink1337.xml"/><Relationship Id="rId24" Type="http://schemas.openxmlformats.org/officeDocument/2006/relationships/customXml" Target="../ink/ink1336.xml"/><Relationship Id="rId23" Type="http://schemas.openxmlformats.org/officeDocument/2006/relationships/customXml" Target="../ink/ink1335.xml"/><Relationship Id="rId22" Type="http://schemas.openxmlformats.org/officeDocument/2006/relationships/customXml" Target="../ink/ink1334.xml"/><Relationship Id="rId21" Type="http://schemas.openxmlformats.org/officeDocument/2006/relationships/customXml" Target="../ink/ink1333.xml"/><Relationship Id="rId20" Type="http://schemas.openxmlformats.org/officeDocument/2006/relationships/customXml" Target="../ink/ink1332.xml"/><Relationship Id="rId2" Type="http://schemas.openxmlformats.org/officeDocument/2006/relationships/customXml" Target="../ink/ink1314.xml"/><Relationship Id="rId19" Type="http://schemas.openxmlformats.org/officeDocument/2006/relationships/customXml" Target="../ink/ink1331.xml"/><Relationship Id="rId18" Type="http://schemas.openxmlformats.org/officeDocument/2006/relationships/customXml" Target="../ink/ink1330.xml"/><Relationship Id="rId17" Type="http://schemas.openxmlformats.org/officeDocument/2006/relationships/customXml" Target="../ink/ink1329.xml"/><Relationship Id="rId16" Type="http://schemas.openxmlformats.org/officeDocument/2006/relationships/customXml" Target="../ink/ink1328.xml"/><Relationship Id="rId15" Type="http://schemas.openxmlformats.org/officeDocument/2006/relationships/customXml" Target="../ink/ink1327.xml"/><Relationship Id="rId14" Type="http://schemas.openxmlformats.org/officeDocument/2006/relationships/customXml" Target="../ink/ink1326.xml"/><Relationship Id="rId13" Type="http://schemas.openxmlformats.org/officeDocument/2006/relationships/customXml" Target="../ink/ink1325.xml"/><Relationship Id="rId12" Type="http://schemas.openxmlformats.org/officeDocument/2006/relationships/customXml" Target="../ink/ink1324.xml"/><Relationship Id="rId11" Type="http://schemas.openxmlformats.org/officeDocument/2006/relationships/customXml" Target="../ink/ink1323.xml"/><Relationship Id="rId10" Type="http://schemas.openxmlformats.org/officeDocument/2006/relationships/customXml" Target="../ink/ink1322.xml"/><Relationship Id="rId1" Type="http://schemas.openxmlformats.org/officeDocument/2006/relationships/image" Target="../media/image22.png"/></Relationships>
</file>

<file path=ppt/slides/_rels/slide43.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2.xml"/><Relationship Id="rId3" Type="http://schemas.openxmlformats.org/officeDocument/2006/relationships/customXml" Target="../ink/ink1343.xml"/><Relationship Id="rId2" Type="http://schemas.openxmlformats.org/officeDocument/2006/relationships/customXml" Target="../ink/ink1342.xml"/><Relationship Id="rId1" Type="http://schemas.openxmlformats.org/officeDocument/2006/relationships/image" Target="../media/image23.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customXml" Target="../ink/ink1348.xml"/><Relationship Id="rId4" Type="http://schemas.openxmlformats.org/officeDocument/2006/relationships/customXml" Target="../ink/ink1347.xml"/><Relationship Id="rId3" Type="http://schemas.openxmlformats.org/officeDocument/2006/relationships/customXml" Target="../ink/ink1346.xml"/><Relationship Id="rId2" Type="http://schemas.openxmlformats.org/officeDocument/2006/relationships/customXml" Target="../ink/ink1345.xml"/><Relationship Id="rId1" Type="http://schemas.openxmlformats.org/officeDocument/2006/relationships/customXml" Target="../ink/ink1344.xml"/></Relationships>
</file>

<file path=ppt/slides/_rels/slide46.xml.rels><?xml version="1.0" encoding="UTF-8" standalone="yes"?>
<Relationships xmlns="http://schemas.openxmlformats.org/package/2006/relationships"><Relationship Id="rId9" Type="http://schemas.openxmlformats.org/officeDocument/2006/relationships/customXml" Target="../ink/ink1357.xml"/><Relationship Id="rId8" Type="http://schemas.openxmlformats.org/officeDocument/2006/relationships/customXml" Target="../ink/ink1356.xml"/><Relationship Id="rId7" Type="http://schemas.openxmlformats.org/officeDocument/2006/relationships/customXml" Target="../ink/ink1355.xml"/><Relationship Id="rId6" Type="http://schemas.openxmlformats.org/officeDocument/2006/relationships/customXml" Target="../ink/ink1354.xml"/><Relationship Id="rId53" Type="http://schemas.openxmlformats.org/officeDocument/2006/relationships/slideLayout" Target="../slideLayouts/slideLayout2.xml"/><Relationship Id="rId52" Type="http://schemas.openxmlformats.org/officeDocument/2006/relationships/customXml" Target="../ink/ink1400.xml"/><Relationship Id="rId51" Type="http://schemas.openxmlformats.org/officeDocument/2006/relationships/customXml" Target="../ink/ink1399.xml"/><Relationship Id="rId50" Type="http://schemas.openxmlformats.org/officeDocument/2006/relationships/customXml" Target="../ink/ink1398.xml"/><Relationship Id="rId5" Type="http://schemas.openxmlformats.org/officeDocument/2006/relationships/customXml" Target="../ink/ink1353.xml"/><Relationship Id="rId49" Type="http://schemas.openxmlformats.org/officeDocument/2006/relationships/customXml" Target="../ink/ink1397.xml"/><Relationship Id="rId48" Type="http://schemas.openxmlformats.org/officeDocument/2006/relationships/customXml" Target="../ink/ink1396.xml"/><Relationship Id="rId47" Type="http://schemas.openxmlformats.org/officeDocument/2006/relationships/customXml" Target="../ink/ink1395.xml"/><Relationship Id="rId46" Type="http://schemas.openxmlformats.org/officeDocument/2006/relationships/customXml" Target="../ink/ink1394.xml"/><Relationship Id="rId45" Type="http://schemas.openxmlformats.org/officeDocument/2006/relationships/customXml" Target="../ink/ink1393.xml"/><Relationship Id="rId44" Type="http://schemas.openxmlformats.org/officeDocument/2006/relationships/customXml" Target="../ink/ink1392.xml"/><Relationship Id="rId43" Type="http://schemas.openxmlformats.org/officeDocument/2006/relationships/customXml" Target="../ink/ink1391.xml"/><Relationship Id="rId42" Type="http://schemas.openxmlformats.org/officeDocument/2006/relationships/customXml" Target="../ink/ink1390.xml"/><Relationship Id="rId41" Type="http://schemas.openxmlformats.org/officeDocument/2006/relationships/customXml" Target="../ink/ink1389.xml"/><Relationship Id="rId40" Type="http://schemas.openxmlformats.org/officeDocument/2006/relationships/customXml" Target="../ink/ink1388.xml"/><Relationship Id="rId4" Type="http://schemas.openxmlformats.org/officeDocument/2006/relationships/customXml" Target="../ink/ink1352.xml"/><Relationship Id="rId39" Type="http://schemas.openxmlformats.org/officeDocument/2006/relationships/customXml" Target="../ink/ink1387.xml"/><Relationship Id="rId38" Type="http://schemas.openxmlformats.org/officeDocument/2006/relationships/customXml" Target="../ink/ink1386.xml"/><Relationship Id="rId37" Type="http://schemas.openxmlformats.org/officeDocument/2006/relationships/customXml" Target="../ink/ink1385.xml"/><Relationship Id="rId36" Type="http://schemas.openxmlformats.org/officeDocument/2006/relationships/customXml" Target="../ink/ink1384.xml"/><Relationship Id="rId35" Type="http://schemas.openxmlformats.org/officeDocument/2006/relationships/customXml" Target="../ink/ink1383.xml"/><Relationship Id="rId34" Type="http://schemas.openxmlformats.org/officeDocument/2006/relationships/customXml" Target="../ink/ink1382.xml"/><Relationship Id="rId33" Type="http://schemas.openxmlformats.org/officeDocument/2006/relationships/customXml" Target="../ink/ink1381.xml"/><Relationship Id="rId32" Type="http://schemas.openxmlformats.org/officeDocument/2006/relationships/customXml" Target="../ink/ink1380.xml"/><Relationship Id="rId31" Type="http://schemas.openxmlformats.org/officeDocument/2006/relationships/customXml" Target="../ink/ink1379.xml"/><Relationship Id="rId30" Type="http://schemas.openxmlformats.org/officeDocument/2006/relationships/customXml" Target="../ink/ink1378.xml"/><Relationship Id="rId3" Type="http://schemas.openxmlformats.org/officeDocument/2006/relationships/customXml" Target="../ink/ink1351.xml"/><Relationship Id="rId29" Type="http://schemas.openxmlformats.org/officeDocument/2006/relationships/customXml" Target="../ink/ink1377.xml"/><Relationship Id="rId28" Type="http://schemas.openxmlformats.org/officeDocument/2006/relationships/customXml" Target="../ink/ink1376.xml"/><Relationship Id="rId27" Type="http://schemas.openxmlformats.org/officeDocument/2006/relationships/customXml" Target="../ink/ink1375.xml"/><Relationship Id="rId26" Type="http://schemas.openxmlformats.org/officeDocument/2006/relationships/customXml" Target="../ink/ink1374.xml"/><Relationship Id="rId25" Type="http://schemas.openxmlformats.org/officeDocument/2006/relationships/customXml" Target="../ink/ink1373.xml"/><Relationship Id="rId24" Type="http://schemas.openxmlformats.org/officeDocument/2006/relationships/customXml" Target="../ink/ink1372.xml"/><Relationship Id="rId23" Type="http://schemas.openxmlformats.org/officeDocument/2006/relationships/customXml" Target="../ink/ink1371.xml"/><Relationship Id="rId22" Type="http://schemas.openxmlformats.org/officeDocument/2006/relationships/customXml" Target="../ink/ink1370.xml"/><Relationship Id="rId21" Type="http://schemas.openxmlformats.org/officeDocument/2006/relationships/customXml" Target="../ink/ink1369.xml"/><Relationship Id="rId20" Type="http://schemas.openxmlformats.org/officeDocument/2006/relationships/customXml" Target="../ink/ink1368.xml"/><Relationship Id="rId2" Type="http://schemas.openxmlformats.org/officeDocument/2006/relationships/customXml" Target="../ink/ink1350.xml"/><Relationship Id="rId19" Type="http://schemas.openxmlformats.org/officeDocument/2006/relationships/customXml" Target="../ink/ink1367.xml"/><Relationship Id="rId18" Type="http://schemas.openxmlformats.org/officeDocument/2006/relationships/customXml" Target="../ink/ink1366.xml"/><Relationship Id="rId17" Type="http://schemas.openxmlformats.org/officeDocument/2006/relationships/customXml" Target="../ink/ink1365.xml"/><Relationship Id="rId16" Type="http://schemas.openxmlformats.org/officeDocument/2006/relationships/customXml" Target="../ink/ink1364.xml"/><Relationship Id="rId15" Type="http://schemas.openxmlformats.org/officeDocument/2006/relationships/customXml" Target="../ink/ink1363.xml"/><Relationship Id="rId14" Type="http://schemas.openxmlformats.org/officeDocument/2006/relationships/customXml" Target="../ink/ink1362.xml"/><Relationship Id="rId13" Type="http://schemas.openxmlformats.org/officeDocument/2006/relationships/customXml" Target="../ink/ink1361.xml"/><Relationship Id="rId12" Type="http://schemas.openxmlformats.org/officeDocument/2006/relationships/customXml" Target="../ink/ink1360.xml"/><Relationship Id="rId11" Type="http://schemas.openxmlformats.org/officeDocument/2006/relationships/customXml" Target="../ink/ink1359.xml"/><Relationship Id="rId10" Type="http://schemas.openxmlformats.org/officeDocument/2006/relationships/customXml" Target="../ink/ink1358.xml"/><Relationship Id="rId1" Type="http://schemas.openxmlformats.org/officeDocument/2006/relationships/customXml" Target="../ink/ink1349.xml"/></Relationships>
</file>

<file path=ppt/slides/_rels/slide47.xml.rels><?xml version="1.0" encoding="UTF-8" standalone="yes"?>
<Relationships xmlns="http://schemas.openxmlformats.org/package/2006/relationships"><Relationship Id="rId9" Type="http://schemas.openxmlformats.org/officeDocument/2006/relationships/customXml" Target="../ink/ink1408.xml"/><Relationship Id="rId8" Type="http://schemas.openxmlformats.org/officeDocument/2006/relationships/customXml" Target="../ink/ink1407.xml"/><Relationship Id="rId7" Type="http://schemas.openxmlformats.org/officeDocument/2006/relationships/customXml" Target="../ink/ink1406.xml"/><Relationship Id="rId6" Type="http://schemas.openxmlformats.org/officeDocument/2006/relationships/customXml" Target="../ink/ink1405.xml"/><Relationship Id="rId5" Type="http://schemas.openxmlformats.org/officeDocument/2006/relationships/customXml" Target="../ink/ink1404.xml"/><Relationship Id="rId43" Type="http://schemas.openxmlformats.org/officeDocument/2006/relationships/slideLayout" Target="../slideLayouts/slideLayout2.xml"/><Relationship Id="rId42" Type="http://schemas.openxmlformats.org/officeDocument/2006/relationships/customXml" Target="../ink/ink1441.xml"/><Relationship Id="rId41" Type="http://schemas.openxmlformats.org/officeDocument/2006/relationships/customXml" Target="../ink/ink1440.xml"/><Relationship Id="rId40" Type="http://schemas.openxmlformats.org/officeDocument/2006/relationships/customXml" Target="../ink/ink1439.xml"/><Relationship Id="rId4" Type="http://schemas.openxmlformats.org/officeDocument/2006/relationships/customXml" Target="../ink/ink1403.xml"/><Relationship Id="rId39" Type="http://schemas.openxmlformats.org/officeDocument/2006/relationships/customXml" Target="../ink/ink1438.xml"/><Relationship Id="rId38" Type="http://schemas.openxmlformats.org/officeDocument/2006/relationships/customXml" Target="../ink/ink1437.xml"/><Relationship Id="rId37" Type="http://schemas.openxmlformats.org/officeDocument/2006/relationships/customXml" Target="../ink/ink1436.xml"/><Relationship Id="rId36" Type="http://schemas.openxmlformats.org/officeDocument/2006/relationships/customXml" Target="../ink/ink1435.xml"/><Relationship Id="rId35" Type="http://schemas.openxmlformats.org/officeDocument/2006/relationships/customXml" Target="../ink/ink1434.xml"/><Relationship Id="rId34" Type="http://schemas.openxmlformats.org/officeDocument/2006/relationships/customXml" Target="../ink/ink1433.xml"/><Relationship Id="rId33" Type="http://schemas.openxmlformats.org/officeDocument/2006/relationships/customXml" Target="../ink/ink1432.xml"/><Relationship Id="rId32" Type="http://schemas.openxmlformats.org/officeDocument/2006/relationships/customXml" Target="../ink/ink1431.xml"/><Relationship Id="rId31" Type="http://schemas.openxmlformats.org/officeDocument/2006/relationships/customXml" Target="../ink/ink1430.xml"/><Relationship Id="rId30" Type="http://schemas.openxmlformats.org/officeDocument/2006/relationships/customXml" Target="../ink/ink1429.xml"/><Relationship Id="rId3" Type="http://schemas.openxmlformats.org/officeDocument/2006/relationships/customXml" Target="../ink/ink1402.xml"/><Relationship Id="rId29" Type="http://schemas.openxmlformats.org/officeDocument/2006/relationships/customXml" Target="../ink/ink1428.xml"/><Relationship Id="rId28" Type="http://schemas.openxmlformats.org/officeDocument/2006/relationships/customXml" Target="../ink/ink1427.xml"/><Relationship Id="rId27" Type="http://schemas.openxmlformats.org/officeDocument/2006/relationships/customXml" Target="../ink/ink1426.xml"/><Relationship Id="rId26" Type="http://schemas.openxmlformats.org/officeDocument/2006/relationships/customXml" Target="../ink/ink1425.xml"/><Relationship Id="rId25" Type="http://schemas.openxmlformats.org/officeDocument/2006/relationships/customXml" Target="../ink/ink1424.xml"/><Relationship Id="rId24" Type="http://schemas.openxmlformats.org/officeDocument/2006/relationships/customXml" Target="../ink/ink1423.xml"/><Relationship Id="rId23" Type="http://schemas.openxmlformats.org/officeDocument/2006/relationships/customXml" Target="../ink/ink1422.xml"/><Relationship Id="rId22" Type="http://schemas.openxmlformats.org/officeDocument/2006/relationships/customXml" Target="../ink/ink1421.xml"/><Relationship Id="rId21" Type="http://schemas.openxmlformats.org/officeDocument/2006/relationships/customXml" Target="../ink/ink1420.xml"/><Relationship Id="rId20" Type="http://schemas.openxmlformats.org/officeDocument/2006/relationships/customXml" Target="../ink/ink1419.xml"/><Relationship Id="rId2" Type="http://schemas.openxmlformats.org/officeDocument/2006/relationships/customXml" Target="../ink/ink1401.xml"/><Relationship Id="rId19" Type="http://schemas.openxmlformats.org/officeDocument/2006/relationships/customXml" Target="../ink/ink1418.xml"/><Relationship Id="rId18" Type="http://schemas.openxmlformats.org/officeDocument/2006/relationships/customXml" Target="../ink/ink1417.xml"/><Relationship Id="rId17" Type="http://schemas.openxmlformats.org/officeDocument/2006/relationships/customXml" Target="../ink/ink1416.xml"/><Relationship Id="rId16" Type="http://schemas.openxmlformats.org/officeDocument/2006/relationships/customXml" Target="../ink/ink1415.xml"/><Relationship Id="rId15" Type="http://schemas.openxmlformats.org/officeDocument/2006/relationships/customXml" Target="../ink/ink1414.xml"/><Relationship Id="rId14" Type="http://schemas.openxmlformats.org/officeDocument/2006/relationships/customXml" Target="../ink/ink1413.xml"/><Relationship Id="rId13" Type="http://schemas.openxmlformats.org/officeDocument/2006/relationships/customXml" Target="../ink/ink1412.xml"/><Relationship Id="rId12" Type="http://schemas.openxmlformats.org/officeDocument/2006/relationships/customXml" Target="../ink/ink1411.xml"/><Relationship Id="rId11" Type="http://schemas.openxmlformats.org/officeDocument/2006/relationships/customXml" Target="../ink/ink1410.xml"/><Relationship Id="rId10" Type="http://schemas.openxmlformats.org/officeDocument/2006/relationships/customXml" Target="../ink/ink1409.xml"/><Relationship Id="rId1" Type="http://schemas.openxmlformats.org/officeDocument/2006/relationships/image" Target="../media/image24.png"/></Relationships>
</file>

<file path=ppt/slides/_rels/slide48.xml.rels><?xml version="1.0" encoding="UTF-8" standalone="yes"?>
<Relationships xmlns="http://schemas.openxmlformats.org/package/2006/relationships"><Relationship Id="rId9" Type="http://schemas.openxmlformats.org/officeDocument/2006/relationships/customXml" Target="../ink/ink1449.xml"/><Relationship Id="rId8" Type="http://schemas.openxmlformats.org/officeDocument/2006/relationships/customXml" Target="../ink/ink1448.xml"/><Relationship Id="rId7" Type="http://schemas.openxmlformats.org/officeDocument/2006/relationships/customXml" Target="../ink/ink1447.xml"/><Relationship Id="rId6" Type="http://schemas.openxmlformats.org/officeDocument/2006/relationships/customXml" Target="../ink/ink1446.xml"/><Relationship Id="rId5" Type="http://schemas.openxmlformats.org/officeDocument/2006/relationships/customXml" Target="../ink/ink1445.xml"/><Relationship Id="rId4" Type="http://schemas.openxmlformats.org/officeDocument/2006/relationships/customXml" Target="../ink/ink1444.xml"/><Relationship Id="rId3" Type="http://schemas.openxmlformats.org/officeDocument/2006/relationships/customXml" Target="../ink/ink1443.xml"/><Relationship Id="rId2" Type="http://schemas.openxmlformats.org/officeDocument/2006/relationships/customXml" Target="../ink/ink1442.xml"/><Relationship Id="rId15" Type="http://schemas.openxmlformats.org/officeDocument/2006/relationships/slideLayout" Target="../slideLayouts/slideLayout2.xml"/><Relationship Id="rId14" Type="http://schemas.openxmlformats.org/officeDocument/2006/relationships/customXml" Target="../ink/ink1454.xml"/><Relationship Id="rId13" Type="http://schemas.openxmlformats.org/officeDocument/2006/relationships/customXml" Target="../ink/ink1453.xml"/><Relationship Id="rId12" Type="http://schemas.openxmlformats.org/officeDocument/2006/relationships/customXml" Target="../ink/ink1452.xml"/><Relationship Id="rId11" Type="http://schemas.openxmlformats.org/officeDocument/2006/relationships/customXml" Target="../ink/ink1451.xml"/><Relationship Id="rId10" Type="http://schemas.openxmlformats.org/officeDocument/2006/relationships/customXml" Target="../ink/ink1450.xml"/><Relationship Id="rId1" Type="http://schemas.openxmlformats.org/officeDocument/2006/relationships/image" Target="../media/image25.png"/></Relationships>
</file>

<file path=ppt/slides/_rels/slide49.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customXml" Target="../ink/ink1461.xml"/><Relationship Id="rId6" Type="http://schemas.openxmlformats.org/officeDocument/2006/relationships/customXml" Target="../ink/ink1460.xml"/><Relationship Id="rId5" Type="http://schemas.openxmlformats.org/officeDocument/2006/relationships/customXml" Target="../ink/ink1459.xml"/><Relationship Id="rId4" Type="http://schemas.openxmlformats.org/officeDocument/2006/relationships/customXml" Target="../ink/ink1458.xml"/><Relationship Id="rId3" Type="http://schemas.openxmlformats.org/officeDocument/2006/relationships/customXml" Target="../ink/ink1457.xml"/><Relationship Id="rId2" Type="http://schemas.openxmlformats.org/officeDocument/2006/relationships/customXml" Target="../ink/ink1456.xml"/><Relationship Id="rId1" Type="http://schemas.openxmlformats.org/officeDocument/2006/relationships/customXml" Target="../ink/ink1455.xml"/></Relationships>
</file>

<file path=ppt/slides/_rels/slide5.xml.rels><?xml version="1.0" encoding="UTF-8" standalone="yes"?>
<Relationships xmlns="http://schemas.openxmlformats.org/package/2006/relationships"><Relationship Id="rId99" Type="http://schemas.openxmlformats.org/officeDocument/2006/relationships/customXml" Target="../ink/ink294.xml"/><Relationship Id="rId98" Type="http://schemas.openxmlformats.org/officeDocument/2006/relationships/customXml" Target="../ink/ink293.xml"/><Relationship Id="rId97" Type="http://schemas.openxmlformats.org/officeDocument/2006/relationships/customXml" Target="../ink/ink292.xml"/><Relationship Id="rId96" Type="http://schemas.openxmlformats.org/officeDocument/2006/relationships/customXml" Target="../ink/ink291.xml"/><Relationship Id="rId95" Type="http://schemas.openxmlformats.org/officeDocument/2006/relationships/customXml" Target="../ink/ink290.xml"/><Relationship Id="rId94" Type="http://schemas.openxmlformats.org/officeDocument/2006/relationships/customXml" Target="../ink/ink289.xml"/><Relationship Id="rId93" Type="http://schemas.openxmlformats.org/officeDocument/2006/relationships/customXml" Target="../ink/ink288.xml"/><Relationship Id="rId92" Type="http://schemas.openxmlformats.org/officeDocument/2006/relationships/customXml" Target="../ink/ink287.xml"/><Relationship Id="rId91" Type="http://schemas.openxmlformats.org/officeDocument/2006/relationships/customXml" Target="../ink/ink286.xml"/><Relationship Id="rId90" Type="http://schemas.openxmlformats.org/officeDocument/2006/relationships/customXml" Target="../ink/ink285.xml"/><Relationship Id="rId9" Type="http://schemas.openxmlformats.org/officeDocument/2006/relationships/customXml" Target="../ink/ink204.xml"/><Relationship Id="rId89" Type="http://schemas.openxmlformats.org/officeDocument/2006/relationships/customXml" Target="../ink/ink284.xml"/><Relationship Id="rId88" Type="http://schemas.openxmlformats.org/officeDocument/2006/relationships/customXml" Target="../ink/ink283.xml"/><Relationship Id="rId87" Type="http://schemas.openxmlformats.org/officeDocument/2006/relationships/customXml" Target="../ink/ink282.xml"/><Relationship Id="rId86" Type="http://schemas.openxmlformats.org/officeDocument/2006/relationships/customXml" Target="../ink/ink281.xml"/><Relationship Id="rId85" Type="http://schemas.openxmlformats.org/officeDocument/2006/relationships/customXml" Target="../ink/ink280.xml"/><Relationship Id="rId84" Type="http://schemas.openxmlformats.org/officeDocument/2006/relationships/customXml" Target="../ink/ink279.xml"/><Relationship Id="rId83" Type="http://schemas.openxmlformats.org/officeDocument/2006/relationships/customXml" Target="../ink/ink278.xml"/><Relationship Id="rId82" Type="http://schemas.openxmlformats.org/officeDocument/2006/relationships/customXml" Target="../ink/ink277.xml"/><Relationship Id="rId81" Type="http://schemas.openxmlformats.org/officeDocument/2006/relationships/customXml" Target="../ink/ink276.xml"/><Relationship Id="rId80" Type="http://schemas.openxmlformats.org/officeDocument/2006/relationships/customXml" Target="../ink/ink275.xml"/><Relationship Id="rId8" Type="http://schemas.openxmlformats.org/officeDocument/2006/relationships/customXml" Target="../ink/ink203.xml"/><Relationship Id="rId79" Type="http://schemas.openxmlformats.org/officeDocument/2006/relationships/customXml" Target="../ink/ink274.xml"/><Relationship Id="rId78" Type="http://schemas.openxmlformats.org/officeDocument/2006/relationships/customXml" Target="../ink/ink273.xml"/><Relationship Id="rId77" Type="http://schemas.openxmlformats.org/officeDocument/2006/relationships/customXml" Target="../ink/ink272.xml"/><Relationship Id="rId76" Type="http://schemas.openxmlformats.org/officeDocument/2006/relationships/customXml" Target="../ink/ink271.xml"/><Relationship Id="rId75" Type="http://schemas.openxmlformats.org/officeDocument/2006/relationships/customXml" Target="../ink/ink270.xml"/><Relationship Id="rId74" Type="http://schemas.openxmlformats.org/officeDocument/2006/relationships/customXml" Target="../ink/ink269.xml"/><Relationship Id="rId73" Type="http://schemas.openxmlformats.org/officeDocument/2006/relationships/customXml" Target="../ink/ink268.xml"/><Relationship Id="rId72" Type="http://schemas.openxmlformats.org/officeDocument/2006/relationships/customXml" Target="../ink/ink267.xml"/><Relationship Id="rId71" Type="http://schemas.openxmlformats.org/officeDocument/2006/relationships/customXml" Target="../ink/ink266.xml"/><Relationship Id="rId70" Type="http://schemas.openxmlformats.org/officeDocument/2006/relationships/customXml" Target="../ink/ink265.xml"/><Relationship Id="rId7" Type="http://schemas.openxmlformats.org/officeDocument/2006/relationships/customXml" Target="../ink/ink202.xml"/><Relationship Id="rId69" Type="http://schemas.openxmlformats.org/officeDocument/2006/relationships/customXml" Target="../ink/ink264.xml"/><Relationship Id="rId68" Type="http://schemas.openxmlformats.org/officeDocument/2006/relationships/customXml" Target="../ink/ink263.xml"/><Relationship Id="rId67" Type="http://schemas.openxmlformats.org/officeDocument/2006/relationships/customXml" Target="../ink/ink262.xml"/><Relationship Id="rId66" Type="http://schemas.openxmlformats.org/officeDocument/2006/relationships/customXml" Target="../ink/ink261.xml"/><Relationship Id="rId65" Type="http://schemas.openxmlformats.org/officeDocument/2006/relationships/customXml" Target="../ink/ink260.xml"/><Relationship Id="rId64" Type="http://schemas.openxmlformats.org/officeDocument/2006/relationships/customXml" Target="../ink/ink259.xml"/><Relationship Id="rId63" Type="http://schemas.openxmlformats.org/officeDocument/2006/relationships/customXml" Target="../ink/ink258.xml"/><Relationship Id="rId62" Type="http://schemas.openxmlformats.org/officeDocument/2006/relationships/customXml" Target="../ink/ink257.xml"/><Relationship Id="rId61" Type="http://schemas.openxmlformats.org/officeDocument/2006/relationships/customXml" Target="../ink/ink256.xml"/><Relationship Id="rId60" Type="http://schemas.openxmlformats.org/officeDocument/2006/relationships/customXml" Target="../ink/ink255.xml"/><Relationship Id="rId6" Type="http://schemas.openxmlformats.org/officeDocument/2006/relationships/customXml" Target="../ink/ink201.xml"/><Relationship Id="rId59" Type="http://schemas.openxmlformats.org/officeDocument/2006/relationships/customXml" Target="../ink/ink254.xml"/><Relationship Id="rId58" Type="http://schemas.openxmlformats.org/officeDocument/2006/relationships/customXml" Target="../ink/ink253.xml"/><Relationship Id="rId57" Type="http://schemas.openxmlformats.org/officeDocument/2006/relationships/customXml" Target="../ink/ink252.xml"/><Relationship Id="rId56" Type="http://schemas.openxmlformats.org/officeDocument/2006/relationships/customXml" Target="../ink/ink251.xml"/><Relationship Id="rId55" Type="http://schemas.openxmlformats.org/officeDocument/2006/relationships/customXml" Target="../ink/ink250.xml"/><Relationship Id="rId54" Type="http://schemas.openxmlformats.org/officeDocument/2006/relationships/customXml" Target="../ink/ink249.xml"/><Relationship Id="rId53" Type="http://schemas.openxmlformats.org/officeDocument/2006/relationships/customXml" Target="../ink/ink248.xml"/><Relationship Id="rId52" Type="http://schemas.openxmlformats.org/officeDocument/2006/relationships/customXml" Target="../ink/ink247.xml"/><Relationship Id="rId51" Type="http://schemas.openxmlformats.org/officeDocument/2006/relationships/customXml" Target="../ink/ink246.xml"/><Relationship Id="rId50" Type="http://schemas.openxmlformats.org/officeDocument/2006/relationships/customXml" Target="../ink/ink245.xml"/><Relationship Id="rId5" Type="http://schemas.openxmlformats.org/officeDocument/2006/relationships/customXml" Target="../ink/ink200.xml"/><Relationship Id="rId49" Type="http://schemas.openxmlformats.org/officeDocument/2006/relationships/customXml" Target="../ink/ink244.xml"/><Relationship Id="rId48" Type="http://schemas.openxmlformats.org/officeDocument/2006/relationships/customXml" Target="../ink/ink243.xml"/><Relationship Id="rId47" Type="http://schemas.openxmlformats.org/officeDocument/2006/relationships/customXml" Target="../ink/ink242.xml"/><Relationship Id="rId46" Type="http://schemas.openxmlformats.org/officeDocument/2006/relationships/customXml" Target="../ink/ink241.xml"/><Relationship Id="rId45" Type="http://schemas.openxmlformats.org/officeDocument/2006/relationships/customXml" Target="../ink/ink240.xml"/><Relationship Id="rId44" Type="http://schemas.openxmlformats.org/officeDocument/2006/relationships/customXml" Target="../ink/ink239.xml"/><Relationship Id="rId43" Type="http://schemas.openxmlformats.org/officeDocument/2006/relationships/customXml" Target="../ink/ink238.xml"/><Relationship Id="rId42" Type="http://schemas.openxmlformats.org/officeDocument/2006/relationships/customXml" Target="../ink/ink237.xml"/><Relationship Id="rId41" Type="http://schemas.openxmlformats.org/officeDocument/2006/relationships/customXml" Target="../ink/ink236.xml"/><Relationship Id="rId40" Type="http://schemas.openxmlformats.org/officeDocument/2006/relationships/customXml" Target="../ink/ink235.xml"/><Relationship Id="rId4" Type="http://schemas.openxmlformats.org/officeDocument/2006/relationships/customXml" Target="../ink/ink199.xml"/><Relationship Id="rId39" Type="http://schemas.openxmlformats.org/officeDocument/2006/relationships/customXml" Target="../ink/ink234.xml"/><Relationship Id="rId38" Type="http://schemas.openxmlformats.org/officeDocument/2006/relationships/customXml" Target="../ink/ink233.xml"/><Relationship Id="rId37" Type="http://schemas.openxmlformats.org/officeDocument/2006/relationships/customXml" Target="../ink/ink232.xml"/><Relationship Id="rId36" Type="http://schemas.openxmlformats.org/officeDocument/2006/relationships/customXml" Target="../ink/ink231.xml"/><Relationship Id="rId35" Type="http://schemas.openxmlformats.org/officeDocument/2006/relationships/customXml" Target="../ink/ink230.xml"/><Relationship Id="rId34" Type="http://schemas.openxmlformats.org/officeDocument/2006/relationships/customXml" Target="../ink/ink229.xml"/><Relationship Id="rId33" Type="http://schemas.openxmlformats.org/officeDocument/2006/relationships/customXml" Target="../ink/ink228.xml"/><Relationship Id="rId32" Type="http://schemas.openxmlformats.org/officeDocument/2006/relationships/customXml" Target="../ink/ink227.xml"/><Relationship Id="rId31" Type="http://schemas.openxmlformats.org/officeDocument/2006/relationships/customXml" Target="../ink/ink226.xml"/><Relationship Id="rId30" Type="http://schemas.openxmlformats.org/officeDocument/2006/relationships/customXml" Target="../ink/ink225.xml"/><Relationship Id="rId3" Type="http://schemas.openxmlformats.org/officeDocument/2006/relationships/customXml" Target="../ink/ink198.xml"/><Relationship Id="rId29" Type="http://schemas.openxmlformats.org/officeDocument/2006/relationships/customXml" Target="../ink/ink224.xml"/><Relationship Id="rId28" Type="http://schemas.openxmlformats.org/officeDocument/2006/relationships/customXml" Target="../ink/ink223.xml"/><Relationship Id="rId27" Type="http://schemas.openxmlformats.org/officeDocument/2006/relationships/customXml" Target="../ink/ink222.xml"/><Relationship Id="rId26" Type="http://schemas.openxmlformats.org/officeDocument/2006/relationships/customXml" Target="../ink/ink221.xml"/><Relationship Id="rId25" Type="http://schemas.openxmlformats.org/officeDocument/2006/relationships/customXml" Target="../ink/ink220.xml"/><Relationship Id="rId24" Type="http://schemas.openxmlformats.org/officeDocument/2006/relationships/customXml" Target="../ink/ink219.xml"/><Relationship Id="rId23" Type="http://schemas.openxmlformats.org/officeDocument/2006/relationships/customXml" Target="../ink/ink218.xml"/><Relationship Id="rId22" Type="http://schemas.openxmlformats.org/officeDocument/2006/relationships/customXml" Target="../ink/ink217.xml"/><Relationship Id="rId21" Type="http://schemas.openxmlformats.org/officeDocument/2006/relationships/customXml" Target="../ink/ink216.xml"/><Relationship Id="rId20" Type="http://schemas.openxmlformats.org/officeDocument/2006/relationships/customXml" Target="../ink/ink215.xml"/><Relationship Id="rId2" Type="http://schemas.openxmlformats.org/officeDocument/2006/relationships/customXml" Target="../ink/ink197.xml"/><Relationship Id="rId19" Type="http://schemas.openxmlformats.org/officeDocument/2006/relationships/customXml" Target="../ink/ink214.xml"/><Relationship Id="rId18" Type="http://schemas.openxmlformats.org/officeDocument/2006/relationships/customXml" Target="../ink/ink213.xml"/><Relationship Id="rId17" Type="http://schemas.openxmlformats.org/officeDocument/2006/relationships/customXml" Target="../ink/ink212.xml"/><Relationship Id="rId16" Type="http://schemas.openxmlformats.org/officeDocument/2006/relationships/customXml" Target="../ink/ink211.xml"/><Relationship Id="rId15" Type="http://schemas.openxmlformats.org/officeDocument/2006/relationships/customXml" Target="../ink/ink210.xml"/><Relationship Id="rId14" Type="http://schemas.openxmlformats.org/officeDocument/2006/relationships/customXml" Target="../ink/ink209.xml"/><Relationship Id="rId130" Type="http://schemas.openxmlformats.org/officeDocument/2006/relationships/notesSlide" Target="../notesSlides/notesSlide3.xml"/><Relationship Id="rId13" Type="http://schemas.openxmlformats.org/officeDocument/2006/relationships/customXml" Target="../ink/ink208.xml"/><Relationship Id="rId129" Type="http://schemas.openxmlformats.org/officeDocument/2006/relationships/slideLayout" Target="../slideLayouts/slideLayout2.xml"/><Relationship Id="rId128" Type="http://schemas.openxmlformats.org/officeDocument/2006/relationships/customXml" Target="../ink/ink323.xml"/><Relationship Id="rId127" Type="http://schemas.openxmlformats.org/officeDocument/2006/relationships/customXml" Target="../ink/ink322.xml"/><Relationship Id="rId126" Type="http://schemas.openxmlformats.org/officeDocument/2006/relationships/customXml" Target="../ink/ink321.xml"/><Relationship Id="rId125" Type="http://schemas.openxmlformats.org/officeDocument/2006/relationships/customXml" Target="../ink/ink320.xml"/><Relationship Id="rId124" Type="http://schemas.openxmlformats.org/officeDocument/2006/relationships/customXml" Target="../ink/ink319.xml"/><Relationship Id="rId123" Type="http://schemas.openxmlformats.org/officeDocument/2006/relationships/customXml" Target="../ink/ink318.xml"/><Relationship Id="rId122" Type="http://schemas.openxmlformats.org/officeDocument/2006/relationships/customXml" Target="../ink/ink317.xml"/><Relationship Id="rId121" Type="http://schemas.openxmlformats.org/officeDocument/2006/relationships/customXml" Target="../ink/ink316.xml"/><Relationship Id="rId120" Type="http://schemas.openxmlformats.org/officeDocument/2006/relationships/customXml" Target="../ink/ink315.xml"/><Relationship Id="rId12" Type="http://schemas.openxmlformats.org/officeDocument/2006/relationships/customXml" Target="../ink/ink207.xml"/><Relationship Id="rId119" Type="http://schemas.openxmlformats.org/officeDocument/2006/relationships/customXml" Target="../ink/ink314.xml"/><Relationship Id="rId118" Type="http://schemas.openxmlformats.org/officeDocument/2006/relationships/customXml" Target="../ink/ink313.xml"/><Relationship Id="rId117" Type="http://schemas.openxmlformats.org/officeDocument/2006/relationships/customXml" Target="../ink/ink312.xml"/><Relationship Id="rId116" Type="http://schemas.openxmlformats.org/officeDocument/2006/relationships/customXml" Target="../ink/ink311.xml"/><Relationship Id="rId115" Type="http://schemas.openxmlformats.org/officeDocument/2006/relationships/customXml" Target="../ink/ink310.xml"/><Relationship Id="rId114" Type="http://schemas.openxmlformats.org/officeDocument/2006/relationships/customXml" Target="../ink/ink309.xml"/><Relationship Id="rId113" Type="http://schemas.openxmlformats.org/officeDocument/2006/relationships/customXml" Target="../ink/ink308.xml"/><Relationship Id="rId112" Type="http://schemas.openxmlformats.org/officeDocument/2006/relationships/customXml" Target="../ink/ink307.xml"/><Relationship Id="rId111" Type="http://schemas.openxmlformats.org/officeDocument/2006/relationships/customXml" Target="../ink/ink306.xml"/><Relationship Id="rId110" Type="http://schemas.openxmlformats.org/officeDocument/2006/relationships/customXml" Target="../ink/ink305.xml"/><Relationship Id="rId11" Type="http://schemas.openxmlformats.org/officeDocument/2006/relationships/customXml" Target="../ink/ink206.xml"/><Relationship Id="rId109" Type="http://schemas.openxmlformats.org/officeDocument/2006/relationships/customXml" Target="../ink/ink304.xml"/><Relationship Id="rId108" Type="http://schemas.openxmlformats.org/officeDocument/2006/relationships/customXml" Target="../ink/ink303.xml"/><Relationship Id="rId107" Type="http://schemas.openxmlformats.org/officeDocument/2006/relationships/customXml" Target="../ink/ink302.xml"/><Relationship Id="rId106" Type="http://schemas.openxmlformats.org/officeDocument/2006/relationships/customXml" Target="../ink/ink301.xml"/><Relationship Id="rId105" Type="http://schemas.openxmlformats.org/officeDocument/2006/relationships/customXml" Target="../ink/ink300.xml"/><Relationship Id="rId104" Type="http://schemas.openxmlformats.org/officeDocument/2006/relationships/customXml" Target="../ink/ink299.xml"/><Relationship Id="rId103" Type="http://schemas.openxmlformats.org/officeDocument/2006/relationships/customXml" Target="../ink/ink298.xml"/><Relationship Id="rId102" Type="http://schemas.openxmlformats.org/officeDocument/2006/relationships/customXml" Target="../ink/ink297.xml"/><Relationship Id="rId101" Type="http://schemas.openxmlformats.org/officeDocument/2006/relationships/customXml" Target="../ink/ink296.xml"/><Relationship Id="rId100" Type="http://schemas.openxmlformats.org/officeDocument/2006/relationships/customXml" Target="../ink/ink295.xml"/><Relationship Id="rId10" Type="http://schemas.openxmlformats.org/officeDocument/2006/relationships/customXml" Target="../ink/ink205.xml"/><Relationship Id="rId1" Type="http://schemas.openxmlformats.org/officeDocument/2006/relationships/image" Target="../media/image3.png"/></Relationships>
</file>

<file path=ppt/slides/_rels/slide50.xml.rels><?xml version="1.0" encoding="UTF-8" standalone="yes"?>
<Relationships xmlns="http://schemas.openxmlformats.org/package/2006/relationships"><Relationship Id="rId9" Type="http://schemas.openxmlformats.org/officeDocument/2006/relationships/customXml" Target="../ink/ink1469.xml"/><Relationship Id="rId8" Type="http://schemas.openxmlformats.org/officeDocument/2006/relationships/customXml" Target="../ink/ink1468.xml"/><Relationship Id="rId7" Type="http://schemas.openxmlformats.org/officeDocument/2006/relationships/customXml" Target="../ink/ink1467.xml"/><Relationship Id="rId6" Type="http://schemas.openxmlformats.org/officeDocument/2006/relationships/customXml" Target="../ink/ink1466.xml"/><Relationship Id="rId5" Type="http://schemas.openxmlformats.org/officeDocument/2006/relationships/customXml" Target="../ink/ink1465.xml"/><Relationship Id="rId4" Type="http://schemas.openxmlformats.org/officeDocument/2006/relationships/customXml" Target="../ink/ink1464.xml"/><Relationship Id="rId3" Type="http://schemas.openxmlformats.org/officeDocument/2006/relationships/customXml" Target="../ink/ink1463.xml"/><Relationship Id="rId2" Type="http://schemas.openxmlformats.org/officeDocument/2006/relationships/customXml" Target="../ink/ink1462.xml"/><Relationship Id="rId11" Type="http://schemas.openxmlformats.org/officeDocument/2006/relationships/slideLayout" Target="../slideLayouts/slideLayout2.xml"/><Relationship Id="rId10" Type="http://schemas.openxmlformats.org/officeDocument/2006/relationships/customXml" Target="../ink/ink1470.xml"/><Relationship Id="rId1" Type="http://schemas.openxmlformats.org/officeDocument/2006/relationships/image" Target="../media/image26.png"/></Relationships>
</file>

<file path=ppt/slides/_rels/slide51.xml.rels><?xml version="1.0" encoding="UTF-8" standalone="yes"?>
<Relationships xmlns="http://schemas.openxmlformats.org/package/2006/relationships"><Relationship Id="rId7" Type="http://schemas.openxmlformats.org/officeDocument/2006/relationships/notesSlide" Target="../notesSlides/notesSlide11.xml"/><Relationship Id="rId6" Type="http://schemas.openxmlformats.org/officeDocument/2006/relationships/slideLayout" Target="../slideLayouts/slideLayout2.xml"/><Relationship Id="rId5" Type="http://schemas.openxmlformats.org/officeDocument/2006/relationships/customXml" Target="../ink/ink1475.xml"/><Relationship Id="rId4" Type="http://schemas.openxmlformats.org/officeDocument/2006/relationships/customXml" Target="../ink/ink1474.xml"/><Relationship Id="rId3" Type="http://schemas.openxmlformats.org/officeDocument/2006/relationships/customXml" Target="../ink/ink1473.xml"/><Relationship Id="rId2" Type="http://schemas.openxmlformats.org/officeDocument/2006/relationships/customXml" Target="../ink/ink1472.xml"/><Relationship Id="rId1" Type="http://schemas.openxmlformats.org/officeDocument/2006/relationships/customXml" Target="../ink/ink1471.xml"/></Relationships>
</file>

<file path=ppt/slides/_rels/slide52.xml.rels><?xml version="1.0" encoding="UTF-8" standalone="yes"?>
<Relationships xmlns="http://schemas.openxmlformats.org/package/2006/relationships"><Relationship Id="rId9" Type="http://schemas.openxmlformats.org/officeDocument/2006/relationships/customXml" Target="../ink/ink1484.xml"/><Relationship Id="rId8" Type="http://schemas.openxmlformats.org/officeDocument/2006/relationships/customXml" Target="../ink/ink1483.xml"/><Relationship Id="rId7" Type="http://schemas.openxmlformats.org/officeDocument/2006/relationships/customXml" Target="../ink/ink1482.xml"/><Relationship Id="rId6" Type="http://schemas.openxmlformats.org/officeDocument/2006/relationships/customXml" Target="../ink/ink1481.xml"/><Relationship Id="rId5" Type="http://schemas.openxmlformats.org/officeDocument/2006/relationships/customXml" Target="../ink/ink1480.xml"/><Relationship Id="rId4" Type="http://schemas.openxmlformats.org/officeDocument/2006/relationships/customXml" Target="../ink/ink1479.xml"/><Relationship Id="rId3" Type="http://schemas.openxmlformats.org/officeDocument/2006/relationships/customXml" Target="../ink/ink1478.xml"/><Relationship Id="rId2" Type="http://schemas.openxmlformats.org/officeDocument/2006/relationships/customXml" Target="../ink/ink1477.xml"/><Relationship Id="rId17" Type="http://schemas.openxmlformats.org/officeDocument/2006/relationships/slideLayout" Target="../slideLayouts/slideLayout2.xml"/><Relationship Id="rId16" Type="http://schemas.openxmlformats.org/officeDocument/2006/relationships/customXml" Target="../ink/ink1491.xml"/><Relationship Id="rId15" Type="http://schemas.openxmlformats.org/officeDocument/2006/relationships/customXml" Target="../ink/ink1490.xml"/><Relationship Id="rId14" Type="http://schemas.openxmlformats.org/officeDocument/2006/relationships/customXml" Target="../ink/ink1489.xml"/><Relationship Id="rId13" Type="http://schemas.openxmlformats.org/officeDocument/2006/relationships/customXml" Target="../ink/ink1488.xml"/><Relationship Id="rId12" Type="http://schemas.openxmlformats.org/officeDocument/2006/relationships/customXml" Target="../ink/ink1487.xml"/><Relationship Id="rId11" Type="http://schemas.openxmlformats.org/officeDocument/2006/relationships/customXml" Target="../ink/ink1486.xml"/><Relationship Id="rId10" Type="http://schemas.openxmlformats.org/officeDocument/2006/relationships/customXml" Target="../ink/ink1485.xml"/><Relationship Id="rId1" Type="http://schemas.openxmlformats.org/officeDocument/2006/relationships/customXml" Target="../ink/ink1476.xml"/></Relationships>
</file>

<file path=ppt/slides/_rels/slide53.xml.rels><?xml version="1.0" encoding="UTF-8" standalone="yes"?>
<Relationships xmlns="http://schemas.openxmlformats.org/package/2006/relationships"><Relationship Id="rId9" Type="http://schemas.openxmlformats.org/officeDocument/2006/relationships/customXml" Target="../ink/ink1499.xml"/><Relationship Id="rId8" Type="http://schemas.openxmlformats.org/officeDocument/2006/relationships/customXml" Target="../ink/ink1498.xml"/><Relationship Id="rId7" Type="http://schemas.openxmlformats.org/officeDocument/2006/relationships/customXml" Target="../ink/ink1497.xml"/><Relationship Id="rId6" Type="http://schemas.openxmlformats.org/officeDocument/2006/relationships/customXml" Target="../ink/ink1496.xml"/><Relationship Id="rId5" Type="http://schemas.openxmlformats.org/officeDocument/2006/relationships/customXml" Target="../ink/ink1495.xml"/><Relationship Id="rId4" Type="http://schemas.openxmlformats.org/officeDocument/2006/relationships/customXml" Target="../ink/ink1494.xml"/><Relationship Id="rId3" Type="http://schemas.openxmlformats.org/officeDocument/2006/relationships/customXml" Target="../ink/ink1493.xml"/><Relationship Id="rId2" Type="http://schemas.openxmlformats.org/officeDocument/2006/relationships/customXml" Target="../ink/ink1492.xml"/><Relationship Id="rId12" Type="http://schemas.openxmlformats.org/officeDocument/2006/relationships/slideLayout" Target="../slideLayouts/slideLayout2.xml"/><Relationship Id="rId11" Type="http://schemas.openxmlformats.org/officeDocument/2006/relationships/customXml" Target="../ink/ink1501.xml"/><Relationship Id="rId10" Type="http://schemas.openxmlformats.org/officeDocument/2006/relationships/customXml" Target="../ink/ink1500.xml"/><Relationship Id="rId1" Type="http://schemas.openxmlformats.org/officeDocument/2006/relationships/image" Target="../media/image27.jpeg"/></Relationships>
</file>

<file path=ppt/slides/_rels/slide54.xml.rels><?xml version="1.0" encoding="UTF-8" standalone="yes"?>
<Relationships xmlns="http://schemas.openxmlformats.org/package/2006/relationships"><Relationship Id="rId9" Type="http://schemas.openxmlformats.org/officeDocument/2006/relationships/customXml" Target="../ink/ink1510.xml"/><Relationship Id="rId8" Type="http://schemas.openxmlformats.org/officeDocument/2006/relationships/customXml" Target="../ink/ink1509.xml"/><Relationship Id="rId7" Type="http://schemas.openxmlformats.org/officeDocument/2006/relationships/customXml" Target="../ink/ink1508.xml"/><Relationship Id="rId6" Type="http://schemas.openxmlformats.org/officeDocument/2006/relationships/customXml" Target="../ink/ink1507.xml"/><Relationship Id="rId5" Type="http://schemas.openxmlformats.org/officeDocument/2006/relationships/customXml" Target="../ink/ink1506.xml"/><Relationship Id="rId4" Type="http://schemas.openxmlformats.org/officeDocument/2006/relationships/customXml" Target="../ink/ink1505.xml"/><Relationship Id="rId3" Type="http://schemas.openxmlformats.org/officeDocument/2006/relationships/customXml" Target="../ink/ink1504.xml"/><Relationship Id="rId2" Type="http://schemas.openxmlformats.org/officeDocument/2006/relationships/customXml" Target="../ink/ink1503.xml"/><Relationship Id="rId14" Type="http://schemas.openxmlformats.org/officeDocument/2006/relationships/slideLayout" Target="../slideLayouts/slideLayout2.xml"/><Relationship Id="rId13" Type="http://schemas.openxmlformats.org/officeDocument/2006/relationships/customXml" Target="../ink/ink1514.xml"/><Relationship Id="rId12" Type="http://schemas.openxmlformats.org/officeDocument/2006/relationships/customXml" Target="../ink/ink1513.xml"/><Relationship Id="rId11" Type="http://schemas.openxmlformats.org/officeDocument/2006/relationships/customXml" Target="../ink/ink1512.xml"/><Relationship Id="rId10" Type="http://schemas.openxmlformats.org/officeDocument/2006/relationships/customXml" Target="../ink/ink1511.xml"/><Relationship Id="rId1" Type="http://schemas.openxmlformats.org/officeDocument/2006/relationships/customXml" Target="../ink/ink1502.xml"/></Relationships>
</file>

<file path=ppt/slides/_rels/slide6.xml.rels><?xml version="1.0" encoding="UTF-8" standalone="yes"?>
<Relationships xmlns="http://schemas.openxmlformats.org/package/2006/relationships"><Relationship Id="rId9" Type="http://schemas.openxmlformats.org/officeDocument/2006/relationships/customXml" Target="../ink/ink331.xml"/><Relationship Id="rId8" Type="http://schemas.openxmlformats.org/officeDocument/2006/relationships/customXml" Target="../ink/ink330.xml"/><Relationship Id="rId7" Type="http://schemas.openxmlformats.org/officeDocument/2006/relationships/customXml" Target="../ink/ink329.xml"/><Relationship Id="rId6" Type="http://schemas.openxmlformats.org/officeDocument/2006/relationships/customXml" Target="../ink/ink328.xml"/><Relationship Id="rId5" Type="http://schemas.openxmlformats.org/officeDocument/2006/relationships/customXml" Target="../ink/ink327.xml"/><Relationship Id="rId4" Type="http://schemas.openxmlformats.org/officeDocument/2006/relationships/customXml" Target="../ink/ink326.xml"/><Relationship Id="rId3" Type="http://schemas.openxmlformats.org/officeDocument/2006/relationships/customXml" Target="../ink/ink325.xml"/><Relationship Id="rId21" Type="http://schemas.openxmlformats.org/officeDocument/2006/relationships/slideLayout" Target="../slideLayouts/slideLayout2.xml"/><Relationship Id="rId20" Type="http://schemas.openxmlformats.org/officeDocument/2006/relationships/customXml" Target="../ink/ink342.xml"/><Relationship Id="rId2" Type="http://schemas.openxmlformats.org/officeDocument/2006/relationships/customXml" Target="../ink/ink324.xml"/><Relationship Id="rId19" Type="http://schemas.openxmlformats.org/officeDocument/2006/relationships/customXml" Target="../ink/ink341.xml"/><Relationship Id="rId18" Type="http://schemas.openxmlformats.org/officeDocument/2006/relationships/customXml" Target="../ink/ink340.xml"/><Relationship Id="rId17" Type="http://schemas.openxmlformats.org/officeDocument/2006/relationships/customXml" Target="../ink/ink339.xml"/><Relationship Id="rId16" Type="http://schemas.openxmlformats.org/officeDocument/2006/relationships/customXml" Target="../ink/ink338.xml"/><Relationship Id="rId15" Type="http://schemas.openxmlformats.org/officeDocument/2006/relationships/customXml" Target="../ink/ink337.xml"/><Relationship Id="rId14" Type="http://schemas.openxmlformats.org/officeDocument/2006/relationships/customXml" Target="../ink/ink336.xml"/><Relationship Id="rId13" Type="http://schemas.openxmlformats.org/officeDocument/2006/relationships/customXml" Target="../ink/ink335.xml"/><Relationship Id="rId12" Type="http://schemas.openxmlformats.org/officeDocument/2006/relationships/customXml" Target="../ink/ink334.xml"/><Relationship Id="rId11" Type="http://schemas.openxmlformats.org/officeDocument/2006/relationships/customXml" Target="../ink/ink333.xml"/><Relationship Id="rId10" Type="http://schemas.openxmlformats.org/officeDocument/2006/relationships/customXml" Target="../ink/ink332.xml"/><Relationship Id="rId1" Type="http://schemas.openxmlformats.org/officeDocument/2006/relationships/image" Target="../media/image4.png"/></Relationships>
</file>

<file path=ppt/slides/_rels/slide7.xml.rels><?xml version="1.0" encoding="UTF-8" standalone="yes"?>
<Relationships xmlns="http://schemas.openxmlformats.org/package/2006/relationships"><Relationship Id="rId9" Type="http://schemas.openxmlformats.org/officeDocument/2006/relationships/customXml" Target="../ink/ink350.xml"/><Relationship Id="rId8" Type="http://schemas.openxmlformats.org/officeDocument/2006/relationships/customXml" Target="../ink/ink349.xml"/><Relationship Id="rId7" Type="http://schemas.openxmlformats.org/officeDocument/2006/relationships/customXml" Target="../ink/ink348.xml"/><Relationship Id="rId69" Type="http://schemas.openxmlformats.org/officeDocument/2006/relationships/slideLayout" Target="../slideLayouts/slideLayout2.xml"/><Relationship Id="rId68" Type="http://schemas.openxmlformats.org/officeDocument/2006/relationships/customXml" Target="../ink/ink409.xml"/><Relationship Id="rId67" Type="http://schemas.openxmlformats.org/officeDocument/2006/relationships/customXml" Target="../ink/ink408.xml"/><Relationship Id="rId66" Type="http://schemas.openxmlformats.org/officeDocument/2006/relationships/customXml" Target="../ink/ink407.xml"/><Relationship Id="rId65" Type="http://schemas.openxmlformats.org/officeDocument/2006/relationships/customXml" Target="../ink/ink406.xml"/><Relationship Id="rId64" Type="http://schemas.openxmlformats.org/officeDocument/2006/relationships/customXml" Target="../ink/ink405.xml"/><Relationship Id="rId63" Type="http://schemas.openxmlformats.org/officeDocument/2006/relationships/customXml" Target="../ink/ink404.xml"/><Relationship Id="rId62" Type="http://schemas.openxmlformats.org/officeDocument/2006/relationships/customXml" Target="../ink/ink403.xml"/><Relationship Id="rId61" Type="http://schemas.openxmlformats.org/officeDocument/2006/relationships/customXml" Target="../ink/ink402.xml"/><Relationship Id="rId60" Type="http://schemas.openxmlformats.org/officeDocument/2006/relationships/customXml" Target="../ink/ink401.xml"/><Relationship Id="rId6" Type="http://schemas.openxmlformats.org/officeDocument/2006/relationships/customXml" Target="../ink/ink347.xml"/><Relationship Id="rId59" Type="http://schemas.openxmlformats.org/officeDocument/2006/relationships/customXml" Target="../ink/ink400.xml"/><Relationship Id="rId58" Type="http://schemas.openxmlformats.org/officeDocument/2006/relationships/customXml" Target="../ink/ink399.xml"/><Relationship Id="rId57" Type="http://schemas.openxmlformats.org/officeDocument/2006/relationships/customXml" Target="../ink/ink398.xml"/><Relationship Id="rId56" Type="http://schemas.openxmlformats.org/officeDocument/2006/relationships/customXml" Target="../ink/ink397.xml"/><Relationship Id="rId55" Type="http://schemas.openxmlformats.org/officeDocument/2006/relationships/customXml" Target="../ink/ink396.xml"/><Relationship Id="rId54" Type="http://schemas.openxmlformats.org/officeDocument/2006/relationships/customXml" Target="../ink/ink395.xml"/><Relationship Id="rId53" Type="http://schemas.openxmlformats.org/officeDocument/2006/relationships/customXml" Target="../ink/ink394.xml"/><Relationship Id="rId52" Type="http://schemas.openxmlformats.org/officeDocument/2006/relationships/customXml" Target="../ink/ink393.xml"/><Relationship Id="rId51" Type="http://schemas.openxmlformats.org/officeDocument/2006/relationships/customXml" Target="../ink/ink392.xml"/><Relationship Id="rId50" Type="http://schemas.openxmlformats.org/officeDocument/2006/relationships/customXml" Target="../ink/ink391.xml"/><Relationship Id="rId5" Type="http://schemas.openxmlformats.org/officeDocument/2006/relationships/customXml" Target="../ink/ink346.xml"/><Relationship Id="rId49" Type="http://schemas.openxmlformats.org/officeDocument/2006/relationships/customXml" Target="../ink/ink390.xml"/><Relationship Id="rId48" Type="http://schemas.openxmlformats.org/officeDocument/2006/relationships/customXml" Target="../ink/ink389.xml"/><Relationship Id="rId47" Type="http://schemas.openxmlformats.org/officeDocument/2006/relationships/customXml" Target="../ink/ink388.xml"/><Relationship Id="rId46" Type="http://schemas.openxmlformats.org/officeDocument/2006/relationships/customXml" Target="../ink/ink387.xml"/><Relationship Id="rId45" Type="http://schemas.openxmlformats.org/officeDocument/2006/relationships/customXml" Target="../ink/ink386.xml"/><Relationship Id="rId44" Type="http://schemas.openxmlformats.org/officeDocument/2006/relationships/customXml" Target="../ink/ink385.xml"/><Relationship Id="rId43" Type="http://schemas.openxmlformats.org/officeDocument/2006/relationships/customXml" Target="../ink/ink384.xml"/><Relationship Id="rId42" Type="http://schemas.openxmlformats.org/officeDocument/2006/relationships/customXml" Target="../ink/ink383.xml"/><Relationship Id="rId41" Type="http://schemas.openxmlformats.org/officeDocument/2006/relationships/customXml" Target="../ink/ink382.xml"/><Relationship Id="rId40" Type="http://schemas.openxmlformats.org/officeDocument/2006/relationships/customXml" Target="../ink/ink381.xml"/><Relationship Id="rId4" Type="http://schemas.openxmlformats.org/officeDocument/2006/relationships/customXml" Target="../ink/ink345.xml"/><Relationship Id="rId39" Type="http://schemas.openxmlformats.org/officeDocument/2006/relationships/customXml" Target="../ink/ink380.xml"/><Relationship Id="rId38" Type="http://schemas.openxmlformats.org/officeDocument/2006/relationships/customXml" Target="../ink/ink379.xml"/><Relationship Id="rId37" Type="http://schemas.openxmlformats.org/officeDocument/2006/relationships/customXml" Target="../ink/ink378.xml"/><Relationship Id="rId36" Type="http://schemas.openxmlformats.org/officeDocument/2006/relationships/customXml" Target="../ink/ink377.xml"/><Relationship Id="rId35" Type="http://schemas.openxmlformats.org/officeDocument/2006/relationships/customXml" Target="../ink/ink376.xml"/><Relationship Id="rId34" Type="http://schemas.openxmlformats.org/officeDocument/2006/relationships/customXml" Target="../ink/ink375.xml"/><Relationship Id="rId33" Type="http://schemas.openxmlformats.org/officeDocument/2006/relationships/customXml" Target="../ink/ink374.xml"/><Relationship Id="rId32" Type="http://schemas.openxmlformats.org/officeDocument/2006/relationships/customXml" Target="../ink/ink373.xml"/><Relationship Id="rId31" Type="http://schemas.openxmlformats.org/officeDocument/2006/relationships/customXml" Target="../ink/ink372.xml"/><Relationship Id="rId30" Type="http://schemas.openxmlformats.org/officeDocument/2006/relationships/customXml" Target="../ink/ink371.xml"/><Relationship Id="rId3" Type="http://schemas.openxmlformats.org/officeDocument/2006/relationships/customXml" Target="../ink/ink344.xml"/><Relationship Id="rId29" Type="http://schemas.openxmlformats.org/officeDocument/2006/relationships/customXml" Target="../ink/ink370.xml"/><Relationship Id="rId28" Type="http://schemas.openxmlformats.org/officeDocument/2006/relationships/customXml" Target="../ink/ink369.xml"/><Relationship Id="rId27" Type="http://schemas.openxmlformats.org/officeDocument/2006/relationships/customXml" Target="../ink/ink368.xml"/><Relationship Id="rId26" Type="http://schemas.openxmlformats.org/officeDocument/2006/relationships/customXml" Target="../ink/ink367.xml"/><Relationship Id="rId25" Type="http://schemas.openxmlformats.org/officeDocument/2006/relationships/customXml" Target="../ink/ink366.xml"/><Relationship Id="rId24" Type="http://schemas.openxmlformats.org/officeDocument/2006/relationships/customXml" Target="../ink/ink365.xml"/><Relationship Id="rId23" Type="http://schemas.openxmlformats.org/officeDocument/2006/relationships/customXml" Target="../ink/ink364.xml"/><Relationship Id="rId22" Type="http://schemas.openxmlformats.org/officeDocument/2006/relationships/customXml" Target="../ink/ink363.xml"/><Relationship Id="rId21" Type="http://schemas.openxmlformats.org/officeDocument/2006/relationships/customXml" Target="../ink/ink362.xml"/><Relationship Id="rId20" Type="http://schemas.openxmlformats.org/officeDocument/2006/relationships/customXml" Target="../ink/ink361.xml"/><Relationship Id="rId2" Type="http://schemas.openxmlformats.org/officeDocument/2006/relationships/customXml" Target="../ink/ink343.xml"/><Relationship Id="rId19" Type="http://schemas.openxmlformats.org/officeDocument/2006/relationships/customXml" Target="../ink/ink360.xml"/><Relationship Id="rId18" Type="http://schemas.openxmlformats.org/officeDocument/2006/relationships/customXml" Target="../ink/ink359.xml"/><Relationship Id="rId17" Type="http://schemas.openxmlformats.org/officeDocument/2006/relationships/customXml" Target="../ink/ink358.xml"/><Relationship Id="rId16" Type="http://schemas.openxmlformats.org/officeDocument/2006/relationships/customXml" Target="../ink/ink357.xml"/><Relationship Id="rId15" Type="http://schemas.openxmlformats.org/officeDocument/2006/relationships/customXml" Target="../ink/ink356.xml"/><Relationship Id="rId14" Type="http://schemas.openxmlformats.org/officeDocument/2006/relationships/customXml" Target="../ink/ink355.xml"/><Relationship Id="rId13" Type="http://schemas.openxmlformats.org/officeDocument/2006/relationships/customXml" Target="../ink/ink354.xml"/><Relationship Id="rId12" Type="http://schemas.openxmlformats.org/officeDocument/2006/relationships/customXml" Target="../ink/ink353.xml"/><Relationship Id="rId11" Type="http://schemas.openxmlformats.org/officeDocument/2006/relationships/customXml" Target="../ink/ink352.xml"/><Relationship Id="rId10" Type="http://schemas.openxmlformats.org/officeDocument/2006/relationships/customXml" Target="../ink/ink351.xml"/><Relationship Id="rId1" Type="http://schemas.openxmlformats.org/officeDocument/2006/relationships/image" Target="../media/image5.png"/></Relationships>
</file>

<file path=ppt/slides/_rels/slide8.xml.rels><?xml version="1.0" encoding="UTF-8" standalone="yes"?>
<Relationships xmlns="http://schemas.openxmlformats.org/package/2006/relationships"><Relationship Id="rId9" Type="http://schemas.openxmlformats.org/officeDocument/2006/relationships/customXml" Target="../ink/ink418.xml"/><Relationship Id="rId8" Type="http://schemas.openxmlformats.org/officeDocument/2006/relationships/customXml" Target="../ink/ink417.xml"/><Relationship Id="rId7" Type="http://schemas.openxmlformats.org/officeDocument/2006/relationships/customXml" Target="../ink/ink416.xml"/><Relationship Id="rId6" Type="http://schemas.openxmlformats.org/officeDocument/2006/relationships/customXml" Target="../ink/ink415.xml"/><Relationship Id="rId5" Type="http://schemas.openxmlformats.org/officeDocument/2006/relationships/customXml" Target="../ink/ink414.xml"/><Relationship Id="rId4" Type="http://schemas.openxmlformats.org/officeDocument/2006/relationships/customXml" Target="../ink/ink413.xml"/><Relationship Id="rId3" Type="http://schemas.openxmlformats.org/officeDocument/2006/relationships/customXml" Target="../ink/ink412.xml"/><Relationship Id="rId2" Type="http://schemas.openxmlformats.org/officeDocument/2006/relationships/customXml" Target="../ink/ink411.xml"/><Relationship Id="rId18" Type="http://schemas.openxmlformats.org/officeDocument/2006/relationships/notesSlide" Target="../notesSlides/notesSlide4.xml"/><Relationship Id="rId17" Type="http://schemas.openxmlformats.org/officeDocument/2006/relationships/slideLayout" Target="../slideLayouts/slideLayout2.xml"/><Relationship Id="rId16" Type="http://schemas.openxmlformats.org/officeDocument/2006/relationships/customXml" Target="../ink/ink425.xml"/><Relationship Id="rId15" Type="http://schemas.openxmlformats.org/officeDocument/2006/relationships/customXml" Target="../ink/ink424.xml"/><Relationship Id="rId14" Type="http://schemas.openxmlformats.org/officeDocument/2006/relationships/customXml" Target="../ink/ink423.xml"/><Relationship Id="rId13" Type="http://schemas.openxmlformats.org/officeDocument/2006/relationships/customXml" Target="../ink/ink422.xml"/><Relationship Id="rId12" Type="http://schemas.openxmlformats.org/officeDocument/2006/relationships/customXml" Target="../ink/ink421.xml"/><Relationship Id="rId11" Type="http://schemas.openxmlformats.org/officeDocument/2006/relationships/customXml" Target="../ink/ink420.xml"/><Relationship Id="rId10" Type="http://schemas.openxmlformats.org/officeDocument/2006/relationships/customXml" Target="../ink/ink419.xml"/><Relationship Id="rId1" Type="http://schemas.openxmlformats.org/officeDocument/2006/relationships/customXml" Target="../ink/ink410.xml"/></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customXml" Target="../ink/ink429.xml"/><Relationship Id="rId4" Type="http://schemas.openxmlformats.org/officeDocument/2006/relationships/customXml" Target="../ink/ink428.xml"/><Relationship Id="rId3" Type="http://schemas.openxmlformats.org/officeDocument/2006/relationships/customXml" Target="../ink/ink427.xml"/><Relationship Id="rId2" Type="http://schemas.openxmlformats.org/officeDocument/2006/relationships/customXml" Target="../ink/ink426.xml"/><Relationship Id="rId1"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p:nvPr>
            <p:ph type="ctrTitle"/>
          </p:nvPr>
        </p:nvSpPr>
        <p:spPr>
          <a:xfrm>
            <a:off x="1574800" y="2829719"/>
            <a:ext cx="9144000" cy="2387600"/>
          </a:xfrm>
        </p:spPr>
        <p:txBody>
          <a:bodyPr>
            <a:normAutofit fontScale="90000"/>
          </a:bodyPr>
          <a:lstStyle/>
          <a:p>
            <a:r>
              <a:rPr lang="en-US" b="1" dirty="0">
                <a:solidFill>
                  <a:srgbClr val="C00000"/>
                </a:solidFill>
                <a:latin typeface="American Typewriter" pitchFamily="18" charset="77"/>
              </a:rPr>
              <a:t>Lower Gastrointestinal Disorders </a:t>
            </a:r>
            <a:br>
              <a:rPr lang="en-US" dirty="0"/>
            </a:br>
            <a:br>
              <a:rPr lang="en-US" dirty="0"/>
            </a:b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1"/>
          <a:stretch>
            <a:fillRect/>
          </a:stretch>
        </p:blipFill>
        <p:spPr>
          <a:xfrm>
            <a:off x="571908" y="500063"/>
            <a:ext cx="6971891" cy="5719763"/>
          </a:xfrm>
        </p:spPr>
      </p:pic>
      <p:sp>
        <p:nvSpPr>
          <p:cNvPr id="6" name="Rectangle 5"/>
          <p:cNvSpPr/>
          <p:nvPr/>
        </p:nvSpPr>
        <p:spPr>
          <a:xfrm>
            <a:off x="7543799" y="957263"/>
            <a:ext cx="3905250" cy="1477328"/>
          </a:xfrm>
          <a:prstGeom prst="rect">
            <a:avLst/>
          </a:prstGeom>
        </p:spPr>
        <p:txBody>
          <a:bodyPr wrap="square">
            <a:spAutoFit/>
          </a:bodyPr>
          <a:lstStyle/>
          <a:p>
            <a:r>
              <a:rPr lang="en-US" dirty="0">
                <a:latin typeface="HelveticaLTStd"/>
              </a:rPr>
              <a:t>Dietary and endogenous proteins are hydrolyzed into their constituent amino acids and a few small peptide fragments by gastric pepsin and the pancreatic proteolytic enzymes. </a:t>
            </a:r>
            <a:endParaRPr lang="en-US" dirty="0"/>
          </a:p>
        </p:txBody>
      </p:sp>
      <mc:AlternateContent xmlns:mc="http://schemas.openxmlformats.org/markup-compatibility/2006" xmlns:p14="http://schemas.microsoft.com/office/powerpoint/2010/main">
        <mc:Choice Requires="p14">
          <p:contentPart r:id="rId2" p14:bwMode="auto">
            <p14:nvContentPartPr>
              <p14:cNvPr id="2" name="Ink 1"/>
              <p14:cNvContentPartPr/>
              <p14:nvPr/>
            </p14:nvContentPartPr>
            <p14:xfrm>
              <a:off x="6008679" y="1756498"/>
              <a:ext cx="8398" cy="6300"/>
            </p14:xfrm>
          </p:contentPart>
        </mc:Choice>
        <mc:Fallback xmlns="">
          <p:pic>
            <p:nvPicPr>
              <p:cNvPr id="2" name="Ink 1"/>
            </p:nvPicPr>
            <p:blipFill>
              <a:blip/>
            </p:blipFill>
            <p:spPr>
              <a:xfrm>
                <a:off x="6008679" y="1756498"/>
                <a:ext cx="8398" cy="6300"/>
              </a:xfrm>
              <a:prstGeom prst="rect"/>
            </p:spPr>
          </p:pic>
        </mc:Fallback>
      </mc:AlternateContent>
      <mc:AlternateContent xmlns:mc="http://schemas.openxmlformats.org/markup-compatibility/2006" xmlns:p14="http://schemas.microsoft.com/office/powerpoint/2010/main">
        <mc:Choice Requires="p14">
          <p:contentPart r:id="rId3" p14:bwMode="auto">
            <p14:nvContentPartPr>
              <p14:cNvPr id="3" name="Ink 2"/>
              <p14:cNvContentPartPr/>
              <p14:nvPr/>
            </p14:nvContentPartPr>
            <p14:xfrm>
              <a:off x="4879165" y="2365506"/>
              <a:ext cx="554259" cy="29400"/>
            </p14:xfrm>
          </p:contentPart>
        </mc:Choice>
        <mc:Fallback xmlns="">
          <p:pic>
            <p:nvPicPr>
              <p:cNvPr id="3" name="Ink 2"/>
            </p:nvPicPr>
            <p:blipFill>
              <a:blip/>
            </p:blipFill>
            <p:spPr>
              <a:xfrm>
                <a:off x="4879165" y="2365506"/>
                <a:ext cx="554259" cy="29400"/>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4" name="Ink 3"/>
              <p14:cNvContentPartPr/>
              <p14:nvPr/>
            </p14:nvContentPartPr>
            <p14:xfrm>
              <a:off x="4560046" y="2861113"/>
              <a:ext cx="655034" cy="33600"/>
            </p14:xfrm>
          </p:contentPart>
        </mc:Choice>
        <mc:Fallback xmlns="">
          <p:pic>
            <p:nvPicPr>
              <p:cNvPr id="4" name="Ink 3"/>
            </p:nvPicPr>
            <p:blipFill>
              <a:blip/>
            </p:blipFill>
            <p:spPr>
              <a:xfrm>
                <a:off x="4560046" y="2861113"/>
                <a:ext cx="655034" cy="33600"/>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7" name="Ink 6"/>
              <p14:cNvContentPartPr/>
              <p14:nvPr/>
            </p14:nvContentPartPr>
            <p14:xfrm>
              <a:off x="4585239" y="3029115"/>
              <a:ext cx="1058132" cy="33600"/>
            </p14:xfrm>
          </p:contentPart>
        </mc:Choice>
        <mc:Fallback xmlns="">
          <p:pic>
            <p:nvPicPr>
              <p:cNvPr id="7" name="Ink 6"/>
            </p:nvPicPr>
            <p:blipFill>
              <a:blip/>
            </p:blipFill>
            <p:spPr>
              <a:xfrm>
                <a:off x="4585239" y="3029115"/>
                <a:ext cx="1058132" cy="33600"/>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8" name="Ink 7"/>
              <p14:cNvContentPartPr/>
              <p14:nvPr/>
            </p14:nvContentPartPr>
            <p14:xfrm>
              <a:off x="2380797" y="4444534"/>
              <a:ext cx="816693" cy="75601"/>
            </p14:xfrm>
          </p:contentPart>
        </mc:Choice>
        <mc:Fallback xmlns="">
          <p:pic>
            <p:nvPicPr>
              <p:cNvPr id="8" name="Ink 7"/>
            </p:nvPicPr>
            <p:blipFill>
              <a:blip/>
            </p:blipFill>
            <p:spPr>
              <a:xfrm>
                <a:off x="2380797" y="4444534"/>
                <a:ext cx="816693" cy="75601"/>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9" name="Ink 8"/>
              <p14:cNvContentPartPr/>
              <p14:nvPr/>
            </p14:nvContentPartPr>
            <p14:xfrm>
              <a:off x="2426985" y="5053542"/>
              <a:ext cx="663432" cy="58801"/>
            </p14:xfrm>
          </p:contentPart>
        </mc:Choice>
        <mc:Fallback xmlns="">
          <p:pic>
            <p:nvPicPr>
              <p:cNvPr id="9" name="Ink 8"/>
            </p:nvPicPr>
            <p:blipFill>
              <a:blip/>
            </p:blipFill>
            <p:spPr>
              <a:xfrm>
                <a:off x="2426985" y="5053542"/>
                <a:ext cx="663432" cy="58801"/>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10" name="Ink 9"/>
              <p14:cNvContentPartPr/>
              <p14:nvPr/>
            </p14:nvContentPartPr>
            <p14:xfrm>
              <a:off x="2447980" y="4879240"/>
              <a:ext cx="661333" cy="31500"/>
            </p14:xfrm>
          </p:contentPart>
        </mc:Choice>
        <mc:Fallback xmlns="">
          <p:pic>
            <p:nvPicPr>
              <p:cNvPr id="10" name="Ink 9"/>
            </p:nvPicPr>
            <p:blipFill>
              <a:blip/>
            </p:blipFill>
            <p:spPr>
              <a:xfrm>
                <a:off x="2447980" y="4879240"/>
                <a:ext cx="661333" cy="31500"/>
              </a:xfrm>
              <a:prstGeom prst="rect"/>
            </p:spPr>
          </p:pic>
        </mc:Fallback>
      </mc:AlternateContent>
      <mc:AlternateContent xmlns:mc="http://schemas.openxmlformats.org/markup-compatibility/2006" xmlns:p14="http://schemas.microsoft.com/office/powerpoint/2010/main">
        <mc:Choice Requires="p14">
          <p:contentPart r:id="rId9" p14:bwMode="auto">
            <p14:nvContentPartPr>
              <p14:cNvPr id="11" name="Ink 10"/>
              <p14:cNvContentPartPr/>
              <p14:nvPr/>
            </p14:nvContentPartPr>
            <p14:xfrm>
              <a:off x="7991839" y="1496362"/>
              <a:ext cx="3223843" cy="53261"/>
            </p14:xfrm>
          </p:contentPart>
        </mc:Choice>
        <mc:Fallback xmlns="">
          <p:pic>
            <p:nvPicPr>
              <p:cNvPr id="11" name="Ink 10"/>
            </p:nvPicPr>
            <p:blipFill>
              <a:blip/>
            </p:blipFill>
            <p:spPr>
              <a:xfrm>
                <a:off x="7991839" y="1496362"/>
                <a:ext cx="3223843" cy="53261"/>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12" name="Ink 11"/>
              <p14:cNvContentPartPr/>
              <p14:nvPr/>
            </p14:nvContentPartPr>
            <p14:xfrm>
              <a:off x="7730445" y="1772350"/>
              <a:ext cx="3620772" cy="87154"/>
            </p14:xfrm>
          </p:contentPart>
        </mc:Choice>
        <mc:Fallback xmlns="">
          <p:pic>
            <p:nvPicPr>
              <p:cNvPr id="12" name="Ink 11"/>
            </p:nvPicPr>
            <p:blipFill>
              <a:blip/>
            </p:blipFill>
            <p:spPr>
              <a:xfrm>
                <a:off x="7730445" y="1772350"/>
                <a:ext cx="3620772" cy="87154"/>
              </a:xfrm>
              <a:prstGeom prst="rect"/>
            </p:spPr>
          </p:pic>
        </mc:Fallback>
      </mc:AlternateContent>
      <mc:AlternateContent xmlns:mc="http://schemas.openxmlformats.org/markup-compatibility/2006" xmlns:p14="http://schemas.microsoft.com/office/powerpoint/2010/main">
        <mc:Choice Requires="p14">
          <p:contentPart r:id="rId11" p14:bwMode="auto">
            <p14:nvContentPartPr>
              <p14:cNvPr id="13" name="Ink 12"/>
              <p14:cNvContentPartPr/>
              <p14:nvPr/>
            </p14:nvContentPartPr>
            <p14:xfrm>
              <a:off x="7686880" y="2033812"/>
              <a:ext cx="2655072" cy="62945"/>
            </p14:xfrm>
          </p:contentPart>
        </mc:Choice>
        <mc:Fallback xmlns="">
          <p:pic>
            <p:nvPicPr>
              <p:cNvPr id="13" name="Ink 12"/>
            </p:nvPicPr>
            <p:blipFill>
              <a:blip/>
            </p:blipFill>
            <p:spPr>
              <a:xfrm>
                <a:off x="7686880" y="2033812"/>
                <a:ext cx="2655072" cy="62945"/>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14" name="Ink 13"/>
              <p14:cNvContentPartPr/>
              <p14:nvPr/>
            </p14:nvContentPartPr>
            <p14:xfrm>
              <a:off x="7246385" y="2067706"/>
              <a:ext cx="1466704" cy="423665"/>
            </p14:xfrm>
          </p:contentPart>
        </mc:Choice>
        <mc:Fallback xmlns="">
          <p:pic>
            <p:nvPicPr>
              <p:cNvPr id="14" name="Ink 13"/>
            </p:nvPicPr>
            <p:blipFill>
              <a:blip/>
            </p:blipFill>
            <p:spPr>
              <a:xfrm>
                <a:off x="7246385" y="2067706"/>
                <a:ext cx="1466704" cy="423665"/>
              </a:xfrm>
              <a:prstGeom prst="rect"/>
            </p:spPr>
          </p:pic>
        </mc:Fallback>
      </mc:AlternateContent>
      <mc:AlternateContent xmlns:mc="http://schemas.openxmlformats.org/markup-compatibility/2006" xmlns:p14="http://schemas.microsoft.com/office/powerpoint/2010/main">
        <mc:Choice Requires="p14">
          <p:contentPart r:id="rId13" p14:bwMode="auto">
            <p14:nvContentPartPr>
              <p14:cNvPr id="15" name="Ink 14"/>
              <p14:cNvContentPartPr/>
              <p14:nvPr/>
            </p14:nvContentPartPr>
            <p14:xfrm>
              <a:off x="7227023" y="2426006"/>
              <a:ext cx="145218" cy="82312"/>
            </p14:xfrm>
          </p:contentPart>
        </mc:Choice>
        <mc:Fallback xmlns="">
          <p:pic>
            <p:nvPicPr>
              <p:cNvPr id="15" name="Ink 14"/>
            </p:nvPicPr>
            <p:blipFill>
              <a:blip/>
            </p:blipFill>
            <p:spPr>
              <a:xfrm>
                <a:off x="7227023" y="2426006"/>
                <a:ext cx="145218" cy="82312"/>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21" name="Ink 20"/>
              <p14:cNvContentPartPr/>
              <p14:nvPr/>
            </p14:nvContentPartPr>
            <p14:xfrm>
              <a:off x="7139892" y="2769781"/>
              <a:ext cx="96812" cy="174308"/>
            </p14:xfrm>
          </p:contentPart>
        </mc:Choice>
        <mc:Fallback xmlns="">
          <p:pic>
            <p:nvPicPr>
              <p:cNvPr id="21" name="Ink 20"/>
            </p:nvPicPr>
            <p:blipFill>
              <a:blip/>
            </p:blipFill>
            <p:spPr>
              <a:xfrm>
                <a:off x="7139892" y="2769781"/>
                <a:ext cx="96812" cy="174308"/>
              </a:xfrm>
              <a:prstGeom prst="rect"/>
            </p:spPr>
          </p:pic>
        </mc:Fallback>
      </mc:AlternateContent>
      <mc:AlternateContent xmlns:mc="http://schemas.openxmlformats.org/markup-compatibility/2006" xmlns:p14="http://schemas.microsoft.com/office/powerpoint/2010/main">
        <mc:Choice Requires="p14">
          <p:contentPart r:id="rId15" p14:bwMode="auto">
            <p14:nvContentPartPr>
              <p14:cNvPr id="22" name="Ink 21"/>
              <p14:cNvContentPartPr/>
              <p14:nvPr/>
            </p14:nvContentPartPr>
            <p14:xfrm>
              <a:off x="7219762" y="2740729"/>
              <a:ext cx="84710" cy="79892"/>
            </p14:xfrm>
          </p:contentPart>
        </mc:Choice>
        <mc:Fallback xmlns="">
          <p:pic>
            <p:nvPicPr>
              <p:cNvPr id="22" name="Ink 21"/>
            </p:nvPicPr>
            <p:blipFill>
              <a:blip/>
            </p:blipFill>
            <p:spPr>
              <a:xfrm>
                <a:off x="7219762" y="2740729"/>
                <a:ext cx="84710" cy="79892"/>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23" name="Ink 22"/>
              <p14:cNvContentPartPr/>
              <p14:nvPr/>
            </p14:nvContentPartPr>
            <p14:xfrm>
              <a:off x="7236704" y="2731046"/>
              <a:ext cx="70188" cy="145256"/>
            </p14:xfrm>
          </p:contentPart>
        </mc:Choice>
        <mc:Fallback xmlns="">
          <p:pic>
            <p:nvPicPr>
              <p:cNvPr id="23" name="Ink 22"/>
            </p:nvPicPr>
            <p:blipFill>
              <a:blip/>
            </p:blipFill>
            <p:spPr>
              <a:xfrm>
                <a:off x="7236704" y="2731046"/>
                <a:ext cx="70188" cy="145256"/>
              </a:xfrm>
              <a:prstGeom prst="rect"/>
            </p:spPr>
          </p:pic>
        </mc:Fallback>
      </mc:AlternateContent>
      <mc:AlternateContent xmlns:mc="http://schemas.openxmlformats.org/markup-compatibility/2006" xmlns:p14="http://schemas.microsoft.com/office/powerpoint/2010/main">
        <mc:Choice Requires="p14">
          <p:contentPart r:id="rId17" p14:bwMode="auto">
            <p14:nvContentPartPr>
              <p14:cNvPr id="24" name="Ink 23"/>
              <p14:cNvContentPartPr/>
              <p14:nvPr/>
            </p14:nvContentPartPr>
            <p14:xfrm>
              <a:off x="7328675" y="2750413"/>
              <a:ext cx="96812" cy="96838"/>
            </p14:xfrm>
          </p:contentPart>
        </mc:Choice>
        <mc:Fallback xmlns="">
          <p:pic>
            <p:nvPicPr>
              <p:cNvPr id="24" name="Ink 23"/>
            </p:nvPicPr>
            <p:blipFill>
              <a:blip/>
            </p:blipFill>
            <p:spPr>
              <a:xfrm>
                <a:off x="7328675" y="2750413"/>
                <a:ext cx="96812" cy="96838"/>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25" name="Ink 24"/>
              <p14:cNvContentPartPr/>
              <p14:nvPr/>
            </p14:nvContentPartPr>
            <p14:xfrm>
              <a:off x="7391604" y="2672943"/>
              <a:ext cx="128276" cy="111363"/>
            </p14:xfrm>
          </p:contentPart>
        </mc:Choice>
        <mc:Fallback xmlns="">
          <p:pic>
            <p:nvPicPr>
              <p:cNvPr id="25" name="Ink 24"/>
            </p:nvPicPr>
            <p:blipFill>
              <a:blip/>
            </p:blipFill>
            <p:spPr>
              <a:xfrm>
                <a:off x="7391604" y="2672943"/>
                <a:ext cx="128276" cy="111363"/>
              </a:xfrm>
              <a:prstGeom prst="rect"/>
            </p:spPr>
          </p:pic>
        </mc:Fallback>
      </mc:AlternateContent>
      <mc:AlternateContent xmlns:mc="http://schemas.openxmlformats.org/markup-compatibility/2006" xmlns:p14="http://schemas.microsoft.com/office/powerpoint/2010/main">
        <mc:Choice Requires="p14">
          <p:contentPart r:id="rId19" p14:bwMode="auto">
            <p14:nvContentPartPr>
              <p14:cNvPr id="26" name="Ink 25"/>
              <p14:cNvContentPartPr/>
              <p14:nvPr/>
            </p14:nvContentPartPr>
            <p14:xfrm>
              <a:off x="7512619" y="2624524"/>
              <a:ext cx="79870" cy="58102"/>
            </p14:xfrm>
          </p:contentPart>
        </mc:Choice>
        <mc:Fallback xmlns="">
          <p:pic>
            <p:nvPicPr>
              <p:cNvPr id="26" name="Ink 25"/>
            </p:nvPicPr>
            <p:blipFill>
              <a:blip/>
            </p:blipFill>
            <p:spPr>
              <a:xfrm>
                <a:off x="7512619" y="2624524"/>
                <a:ext cx="79870" cy="58102"/>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27" name="Ink 26"/>
              <p14:cNvContentPartPr/>
              <p14:nvPr/>
            </p14:nvContentPartPr>
            <p14:xfrm>
              <a:off x="7580387" y="2571263"/>
              <a:ext cx="84711" cy="72628"/>
            </p14:xfrm>
          </p:contentPart>
        </mc:Choice>
        <mc:Fallback xmlns="">
          <p:pic>
            <p:nvPicPr>
              <p:cNvPr id="27" name="Ink 26"/>
            </p:nvPicPr>
            <p:blipFill>
              <a:blip/>
            </p:blipFill>
            <p:spPr>
              <a:xfrm>
                <a:off x="7580387" y="2571263"/>
                <a:ext cx="84711" cy="72628"/>
              </a:xfrm>
              <a:prstGeom prst="rect"/>
            </p:spPr>
          </p:pic>
        </mc:Fallback>
      </mc:AlternateContent>
      <mc:AlternateContent xmlns:mc="http://schemas.openxmlformats.org/markup-compatibility/2006" xmlns:p14="http://schemas.microsoft.com/office/powerpoint/2010/main">
        <mc:Choice Requires="p14">
          <p:contentPart r:id="rId21" p14:bwMode="auto">
            <p14:nvContentPartPr>
              <p14:cNvPr id="28" name="Ink 27"/>
              <p14:cNvContentPartPr/>
              <p14:nvPr/>
            </p14:nvContentPartPr>
            <p14:xfrm>
              <a:off x="7604590" y="2498634"/>
              <a:ext cx="145219" cy="121048"/>
            </p14:xfrm>
          </p:contentPart>
        </mc:Choice>
        <mc:Fallback xmlns="">
          <p:pic>
            <p:nvPicPr>
              <p:cNvPr id="28" name="Ink 27"/>
            </p:nvPicPr>
            <p:blipFill>
              <a:blip/>
            </p:blipFill>
            <p:spPr>
              <a:xfrm>
                <a:off x="7604590" y="2498634"/>
                <a:ext cx="145219" cy="121048"/>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29" name="Ink 28"/>
              <p14:cNvContentPartPr/>
              <p14:nvPr/>
            </p14:nvContentPartPr>
            <p14:xfrm>
              <a:off x="7338357" y="2760097"/>
              <a:ext cx="58087" cy="96838"/>
            </p14:xfrm>
          </p:contentPart>
        </mc:Choice>
        <mc:Fallback xmlns="">
          <p:pic>
            <p:nvPicPr>
              <p:cNvPr id="29" name="Ink 28"/>
            </p:nvPicPr>
            <p:blipFill>
              <a:blip/>
            </p:blipFill>
            <p:spPr>
              <a:xfrm>
                <a:off x="7338357" y="2760097"/>
                <a:ext cx="58087" cy="96838"/>
              </a:xfrm>
              <a:prstGeom prst="rect"/>
            </p:spPr>
          </p:pic>
        </mc:Fallback>
      </mc:AlternateContent>
      <mc:AlternateContent xmlns:mc="http://schemas.openxmlformats.org/markup-compatibility/2006" xmlns:p14="http://schemas.microsoft.com/office/powerpoint/2010/main">
        <mc:Choice Requires="p14">
          <p:contentPart r:id="rId23" p14:bwMode="auto">
            <p14:nvContentPartPr>
              <p14:cNvPr id="30" name="Ink 29"/>
              <p14:cNvContentPartPr/>
              <p14:nvPr/>
            </p14:nvContentPartPr>
            <p14:xfrm>
              <a:off x="7643315" y="2304959"/>
              <a:ext cx="3083465" cy="33893"/>
            </p14:xfrm>
          </p:contentPart>
        </mc:Choice>
        <mc:Fallback xmlns="">
          <p:pic>
            <p:nvPicPr>
              <p:cNvPr id="30" name="Ink 29"/>
            </p:nvPicPr>
            <p:blipFill>
              <a:blip/>
            </p:blipFill>
            <p:spPr>
              <a:xfrm>
                <a:off x="7643315" y="2304959"/>
                <a:ext cx="3083465" cy="33893"/>
              </a:xfrm>
              <a:prstGeom prst="rect"/>
            </p:spPr>
          </p:pic>
        </mc:Fallback>
      </mc:AlternateContent>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1"/>
          <a:stretch>
            <a:fillRect/>
          </a:stretch>
        </p:blipFill>
        <p:spPr>
          <a:xfrm>
            <a:off x="614364" y="257111"/>
            <a:ext cx="5100636" cy="6315139"/>
          </a:xfrm>
        </p:spPr>
      </p:pic>
      <p:sp>
        <p:nvSpPr>
          <p:cNvPr id="6" name="TextBox 5"/>
          <p:cNvSpPr txBox="1"/>
          <p:nvPr/>
        </p:nvSpPr>
        <p:spPr>
          <a:xfrm>
            <a:off x="6100763" y="2357438"/>
            <a:ext cx="3600450" cy="3139321"/>
          </a:xfrm>
          <a:prstGeom prst="rect">
            <a:avLst/>
          </a:prstGeom>
          <a:noFill/>
        </p:spPr>
        <p:txBody>
          <a:bodyPr wrap="square" rtlCol="0">
            <a:spAutoFit/>
          </a:bodyPr>
          <a:lstStyle/>
          <a:p>
            <a:pPr marL="285750" indent="-285750">
              <a:buFont typeface="Arial" charset="0"/>
              <a:buChar char="•"/>
            </a:pPr>
            <a:r>
              <a:rPr lang="en-US" dirty="0"/>
              <a:t>Amino acids are absorbed into the epithelial cells by means of Na+- and energy-dependent secondary active transport via a symporter. Various amino acids are transported by carriers specific for them. </a:t>
            </a:r>
            <a:endParaRPr lang="en-US" dirty="0"/>
          </a:p>
          <a:p>
            <a:pPr marL="285750" indent="-285750">
              <a:buFont typeface="Arial" charset="0"/>
              <a:buChar char="•"/>
            </a:pPr>
            <a:r>
              <a:rPr lang="en-US" b="1" dirty="0"/>
              <a:t> </a:t>
            </a:r>
            <a:r>
              <a:rPr lang="en-US" dirty="0"/>
              <a:t>Some small peptides are absorbed by a different type of symporter driven by H+, Na+ </a:t>
            </a:r>
            <a:endParaRPr lang="en-US" dirty="0"/>
          </a:p>
          <a:p>
            <a:endParaRPr lang="en-US" dirty="0"/>
          </a:p>
        </p:txBody>
      </p:sp>
      <mc:AlternateContent xmlns:mc="http://schemas.openxmlformats.org/markup-compatibility/2006" xmlns:p14="http://schemas.microsoft.com/office/powerpoint/2010/main">
        <mc:Choice Requires="p14">
          <p:contentPart r:id="rId2" p14:bwMode="auto">
            <p14:nvContentPartPr>
              <p14:cNvPr id="2" name="Ink 1"/>
              <p14:cNvContentPartPr/>
              <p14:nvPr/>
            </p14:nvContentPartPr>
            <p14:xfrm>
              <a:off x="3103838" y="2230649"/>
              <a:ext cx="292361" cy="16025"/>
            </p14:xfrm>
          </p:contentPart>
        </mc:Choice>
        <mc:Fallback xmlns="">
          <p:pic>
            <p:nvPicPr>
              <p:cNvPr id="2" name="Ink 1"/>
            </p:nvPicPr>
            <p:blipFill>
              <a:blip/>
            </p:blipFill>
            <p:spPr>
              <a:xfrm>
                <a:off x="3103838" y="2230649"/>
                <a:ext cx="292361" cy="16025"/>
              </a:xfrm>
              <a:prstGeom prst="rect"/>
            </p:spPr>
          </p:pic>
        </mc:Fallback>
      </mc:AlternateContent>
      <mc:AlternateContent xmlns:mc="http://schemas.openxmlformats.org/markup-compatibility/2006" xmlns:p14="http://schemas.microsoft.com/office/powerpoint/2010/main">
        <mc:Choice Requires="p14">
          <p:contentPart r:id="rId3" p14:bwMode="auto">
            <p14:nvContentPartPr>
              <p14:cNvPr id="3" name="Ink 2"/>
              <p14:cNvContentPartPr/>
              <p14:nvPr/>
            </p14:nvContentPartPr>
            <p14:xfrm>
              <a:off x="3223986" y="1789987"/>
              <a:ext cx="216268" cy="172259"/>
            </p14:xfrm>
          </p:contentPart>
        </mc:Choice>
        <mc:Fallback xmlns="">
          <p:pic>
            <p:nvPicPr>
              <p:cNvPr id="3" name="Ink 2"/>
            </p:nvPicPr>
            <p:blipFill>
              <a:blip/>
            </p:blipFill>
            <p:spPr>
              <a:xfrm>
                <a:off x="3223986" y="1789987"/>
                <a:ext cx="216268" cy="172259"/>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4" name="Ink 3"/>
              <p14:cNvContentPartPr/>
              <p14:nvPr/>
            </p14:nvContentPartPr>
            <p14:xfrm>
              <a:off x="3592442" y="1141012"/>
              <a:ext cx="184228" cy="160241"/>
            </p14:xfrm>
          </p:contentPart>
        </mc:Choice>
        <mc:Fallback xmlns="">
          <p:pic>
            <p:nvPicPr>
              <p:cNvPr id="4" name="Ink 3"/>
            </p:nvPicPr>
            <p:blipFill>
              <a:blip/>
            </p:blipFill>
            <p:spPr>
              <a:xfrm>
                <a:off x="3592442" y="1141012"/>
                <a:ext cx="184228" cy="160241"/>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7" name="Ink 6"/>
              <p14:cNvContentPartPr/>
              <p14:nvPr/>
            </p14:nvContentPartPr>
            <p14:xfrm>
              <a:off x="3992937" y="1946222"/>
              <a:ext cx="68084" cy="136205"/>
            </p14:xfrm>
          </p:contentPart>
        </mc:Choice>
        <mc:Fallback xmlns="">
          <p:pic>
            <p:nvPicPr>
              <p:cNvPr id="7" name="Ink 6"/>
            </p:nvPicPr>
            <p:blipFill>
              <a:blip/>
            </p:blipFill>
            <p:spPr>
              <a:xfrm>
                <a:off x="3992937" y="1946222"/>
                <a:ext cx="68084" cy="136205"/>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8" name="Ink 7"/>
              <p14:cNvContentPartPr/>
              <p14:nvPr/>
            </p14:nvContentPartPr>
            <p14:xfrm>
              <a:off x="4061021" y="1950228"/>
              <a:ext cx="102127" cy="68102"/>
            </p14:xfrm>
          </p:contentPart>
        </mc:Choice>
        <mc:Fallback xmlns="">
          <p:pic>
            <p:nvPicPr>
              <p:cNvPr id="8" name="Ink 7"/>
            </p:nvPicPr>
            <p:blipFill>
              <a:blip/>
            </p:blipFill>
            <p:spPr>
              <a:xfrm>
                <a:off x="4061021" y="1950228"/>
                <a:ext cx="102127" cy="68102"/>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9" name="Ink 8"/>
              <p14:cNvContentPartPr/>
              <p14:nvPr/>
            </p14:nvContentPartPr>
            <p14:xfrm>
              <a:off x="4117091" y="1918180"/>
              <a:ext cx="64079" cy="22033"/>
            </p14:xfrm>
          </p:contentPart>
        </mc:Choice>
        <mc:Fallback xmlns="">
          <p:pic>
            <p:nvPicPr>
              <p:cNvPr id="9" name="Ink 8"/>
            </p:nvPicPr>
            <p:blipFill>
              <a:blip/>
            </p:blipFill>
            <p:spPr>
              <a:xfrm>
                <a:off x="4117091" y="1918180"/>
                <a:ext cx="64079" cy="22033"/>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10" name="Ink 9"/>
              <p14:cNvContentPartPr/>
              <p14:nvPr/>
            </p14:nvContentPartPr>
            <p14:xfrm>
              <a:off x="4125101" y="1898150"/>
              <a:ext cx="38047" cy="58087"/>
            </p14:xfrm>
          </p:contentPart>
        </mc:Choice>
        <mc:Fallback xmlns="">
          <p:pic>
            <p:nvPicPr>
              <p:cNvPr id="10" name="Ink 9"/>
            </p:nvPicPr>
            <p:blipFill>
              <a:blip/>
            </p:blipFill>
            <p:spPr>
              <a:xfrm>
                <a:off x="4125101" y="1898150"/>
                <a:ext cx="38047" cy="58087"/>
              </a:xfrm>
              <a:prstGeom prst="rect"/>
            </p:spPr>
          </p:pic>
        </mc:Fallback>
      </mc:AlternateContent>
      <mc:AlternateContent xmlns:mc="http://schemas.openxmlformats.org/markup-compatibility/2006" xmlns:p14="http://schemas.microsoft.com/office/powerpoint/2010/main">
        <mc:Choice Requires="p14">
          <p:contentPart r:id="rId9" p14:bwMode="auto">
            <p14:nvContentPartPr>
              <p14:cNvPr id="11" name="Ink 10"/>
              <p14:cNvContentPartPr/>
              <p14:nvPr/>
            </p14:nvContentPartPr>
            <p14:xfrm>
              <a:off x="2459040" y="6020345"/>
              <a:ext cx="476590" cy="68102"/>
            </p14:xfrm>
          </p:contentPart>
        </mc:Choice>
        <mc:Fallback xmlns="">
          <p:pic>
            <p:nvPicPr>
              <p:cNvPr id="11" name="Ink 10"/>
            </p:nvPicPr>
            <p:blipFill>
              <a:blip/>
            </p:blipFill>
            <p:spPr>
              <a:xfrm>
                <a:off x="2459040" y="6020345"/>
                <a:ext cx="476590" cy="68102"/>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12" name="Ink 11"/>
              <p14:cNvContentPartPr/>
              <p14:nvPr/>
            </p14:nvContentPartPr>
            <p14:xfrm>
              <a:off x="2499090" y="6268718"/>
              <a:ext cx="542671" cy="20030"/>
            </p14:xfrm>
          </p:contentPart>
        </mc:Choice>
        <mc:Fallback xmlns="">
          <p:pic>
            <p:nvPicPr>
              <p:cNvPr id="12" name="Ink 11"/>
            </p:nvPicPr>
            <p:blipFill>
              <a:blip/>
            </p:blipFill>
            <p:spPr>
              <a:xfrm>
                <a:off x="2499090" y="6268718"/>
                <a:ext cx="542671" cy="20030"/>
              </a:xfrm>
              <a:prstGeom prst="rect"/>
            </p:spPr>
          </p:pic>
        </mc:Fallback>
      </mc:AlternateContent>
      <mc:AlternateContent xmlns:mc="http://schemas.openxmlformats.org/markup-compatibility/2006" xmlns:p14="http://schemas.microsoft.com/office/powerpoint/2010/main">
        <mc:Choice Requires="p14">
          <p:contentPart r:id="rId11" p14:bwMode="auto">
            <p14:nvContentPartPr>
              <p14:cNvPr id="13" name="Ink 12"/>
              <p14:cNvContentPartPr/>
              <p14:nvPr/>
            </p14:nvContentPartPr>
            <p14:xfrm>
              <a:off x="7707466" y="2630713"/>
              <a:ext cx="224519" cy="6153"/>
            </p14:xfrm>
          </p:contentPart>
        </mc:Choice>
        <mc:Fallback xmlns="">
          <p:pic>
            <p:nvPicPr>
              <p:cNvPr id="13" name="Ink 12"/>
            </p:nvPicPr>
            <p:blipFill>
              <a:blip/>
            </p:blipFill>
            <p:spPr>
              <a:xfrm>
                <a:off x="7707466" y="2630713"/>
                <a:ext cx="224519" cy="6153"/>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14" name="Ink 13"/>
              <p14:cNvContentPartPr/>
              <p14:nvPr/>
            </p14:nvContentPartPr>
            <p14:xfrm>
              <a:off x="7922758" y="2633789"/>
              <a:ext cx="1574710" cy="15382"/>
            </p14:xfrm>
          </p:contentPart>
        </mc:Choice>
        <mc:Fallback xmlns="">
          <p:pic>
            <p:nvPicPr>
              <p:cNvPr id="14" name="Ink 13"/>
            </p:nvPicPr>
            <p:blipFill>
              <a:blip/>
            </p:blipFill>
            <p:spPr>
              <a:xfrm>
                <a:off x="7922758" y="2633789"/>
                <a:ext cx="1574710" cy="15382"/>
              </a:xfrm>
              <a:prstGeom prst="rect"/>
            </p:spPr>
          </p:pic>
        </mc:Fallback>
      </mc:AlternateContent>
      <mc:AlternateContent xmlns:mc="http://schemas.openxmlformats.org/markup-compatibility/2006" xmlns:p14="http://schemas.microsoft.com/office/powerpoint/2010/main">
        <mc:Choice Requires="p14">
          <p:contentPart r:id="rId13" p14:bwMode="auto">
            <p14:nvContentPartPr>
              <p14:cNvPr id="15" name="Ink 14"/>
              <p14:cNvContentPartPr/>
              <p14:nvPr/>
            </p14:nvContentPartPr>
            <p14:xfrm>
              <a:off x="6498753" y="2907591"/>
              <a:ext cx="2174453" cy="21535"/>
            </p14:xfrm>
          </p:contentPart>
        </mc:Choice>
        <mc:Fallback xmlns="">
          <p:pic>
            <p:nvPicPr>
              <p:cNvPr id="15" name="Ink 14"/>
            </p:nvPicPr>
            <p:blipFill>
              <a:blip/>
            </p:blipFill>
            <p:spPr>
              <a:xfrm>
                <a:off x="6498753" y="2907591"/>
                <a:ext cx="2174453" cy="21535"/>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16" name="Ink 15"/>
              <p14:cNvContentPartPr/>
              <p14:nvPr/>
            </p14:nvContentPartPr>
            <p14:xfrm>
              <a:off x="9011522" y="2892209"/>
              <a:ext cx="559760" cy="24612"/>
            </p14:xfrm>
          </p:contentPart>
        </mc:Choice>
        <mc:Fallback xmlns="">
          <p:pic>
            <p:nvPicPr>
              <p:cNvPr id="16" name="Ink 15"/>
            </p:nvPicPr>
            <p:blipFill>
              <a:blip/>
            </p:blipFill>
            <p:spPr>
              <a:xfrm>
                <a:off x="9011522" y="2892209"/>
                <a:ext cx="559760" cy="24612"/>
              </a:xfrm>
              <a:prstGeom prst="rect"/>
            </p:spPr>
          </p:pic>
        </mc:Fallback>
      </mc:AlternateContent>
      <mc:AlternateContent xmlns:mc="http://schemas.openxmlformats.org/markup-compatibility/2006" xmlns:p14="http://schemas.microsoft.com/office/powerpoint/2010/main">
        <mc:Choice Requires="p14">
          <p:contentPart r:id="rId15" p14:bwMode="auto">
            <p14:nvContentPartPr>
              <p14:cNvPr id="17" name="Ink 16"/>
              <p14:cNvContentPartPr/>
              <p14:nvPr/>
            </p14:nvContentPartPr>
            <p14:xfrm>
              <a:off x="6517207" y="3135247"/>
              <a:ext cx="2866463" cy="73834"/>
            </p14:xfrm>
          </p:contentPart>
        </mc:Choice>
        <mc:Fallback xmlns="">
          <p:pic>
            <p:nvPicPr>
              <p:cNvPr id="17" name="Ink 16"/>
            </p:nvPicPr>
            <p:blipFill>
              <a:blip/>
            </p:blipFill>
            <p:spPr>
              <a:xfrm>
                <a:off x="6517207" y="3135247"/>
                <a:ext cx="2866463" cy="73834"/>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18" name="Ink 17"/>
              <p14:cNvContentPartPr/>
              <p14:nvPr/>
            </p14:nvContentPartPr>
            <p14:xfrm>
              <a:off x="6498753" y="3439812"/>
              <a:ext cx="2851086" cy="46147"/>
            </p14:xfrm>
          </p:contentPart>
        </mc:Choice>
        <mc:Fallback xmlns="">
          <p:pic>
            <p:nvPicPr>
              <p:cNvPr id="18" name="Ink 17"/>
            </p:nvPicPr>
            <p:blipFill>
              <a:blip/>
            </p:blipFill>
            <p:spPr>
              <a:xfrm>
                <a:off x="6498753" y="3439812"/>
                <a:ext cx="2851086" cy="46147"/>
              </a:xfrm>
              <a:prstGeom prst="rect"/>
            </p:spPr>
          </p:pic>
        </mc:Fallback>
      </mc:AlternateContent>
      <mc:AlternateContent xmlns:mc="http://schemas.openxmlformats.org/markup-compatibility/2006" xmlns:p14="http://schemas.microsoft.com/office/powerpoint/2010/main">
        <mc:Choice Requires="p14">
          <p:contentPart r:id="rId17" p14:bwMode="auto">
            <p14:nvContentPartPr>
              <p14:cNvPr id="19" name="Ink 18"/>
              <p14:cNvContentPartPr/>
              <p14:nvPr/>
            </p14:nvContentPartPr>
            <p14:xfrm>
              <a:off x="6560265" y="4519638"/>
              <a:ext cx="1988379" cy="43070"/>
            </p14:xfrm>
          </p:contentPart>
        </mc:Choice>
        <mc:Fallback xmlns="">
          <p:pic>
            <p:nvPicPr>
              <p:cNvPr id="19" name="Ink 18"/>
            </p:nvPicPr>
            <p:blipFill>
              <a:blip/>
            </p:blipFill>
            <p:spPr>
              <a:xfrm>
                <a:off x="6560265" y="4519638"/>
                <a:ext cx="1988379" cy="43070"/>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20" name="Ink 19"/>
              <p14:cNvContentPartPr/>
              <p14:nvPr/>
            </p14:nvContentPartPr>
            <p14:xfrm>
              <a:off x="8565560" y="4516561"/>
              <a:ext cx="990345" cy="7691"/>
            </p14:xfrm>
          </p:contentPart>
        </mc:Choice>
        <mc:Fallback xmlns="">
          <p:pic>
            <p:nvPicPr>
              <p:cNvPr id="20" name="Ink 19"/>
            </p:nvPicPr>
            <p:blipFill>
              <a:blip/>
            </p:blipFill>
            <p:spPr>
              <a:xfrm>
                <a:off x="8565560" y="4516561"/>
                <a:ext cx="990345" cy="7691"/>
              </a:xfrm>
              <a:prstGeom prst="rect"/>
            </p:spPr>
          </p:pic>
        </mc:Fallback>
      </mc:AlternateContent>
      <mc:AlternateContent xmlns:mc="http://schemas.openxmlformats.org/markup-compatibility/2006" xmlns:p14="http://schemas.microsoft.com/office/powerpoint/2010/main">
        <mc:Choice Requires="p14">
          <p:contentPart r:id="rId19" p14:bwMode="auto">
            <p14:nvContentPartPr>
              <p14:cNvPr id="21" name="Ink 20"/>
              <p14:cNvContentPartPr/>
              <p14:nvPr/>
            </p14:nvContentPartPr>
            <p14:xfrm>
              <a:off x="6535660" y="4781134"/>
              <a:ext cx="2738826" cy="59990"/>
            </p14:xfrm>
          </p:contentPart>
        </mc:Choice>
        <mc:Fallback xmlns="">
          <p:pic>
            <p:nvPicPr>
              <p:cNvPr id="21" name="Ink 20"/>
            </p:nvPicPr>
            <p:blipFill>
              <a:blip/>
            </p:blipFill>
            <p:spPr>
              <a:xfrm>
                <a:off x="6535660" y="4781134"/>
                <a:ext cx="2738826" cy="59990"/>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22" name="Ink 21"/>
              <p14:cNvContentPartPr/>
              <p14:nvPr/>
            </p14:nvContentPartPr>
            <p14:xfrm>
              <a:off x="6526433" y="5051859"/>
              <a:ext cx="1599315" cy="33841"/>
            </p14:xfrm>
          </p:contentPart>
        </mc:Choice>
        <mc:Fallback xmlns="">
          <p:pic>
            <p:nvPicPr>
              <p:cNvPr id="22" name="Ink 21"/>
            </p:nvPicPr>
            <p:blipFill>
              <a:blip/>
            </p:blipFill>
            <p:spPr>
              <a:xfrm>
                <a:off x="6526433" y="5051859"/>
                <a:ext cx="1599315" cy="33841"/>
              </a:xfrm>
              <a:prstGeom prst="rect"/>
            </p:spPr>
          </p:pic>
        </mc:Fallback>
      </mc:AlternateContent>
      <mc:AlternateContent xmlns:mc="http://schemas.openxmlformats.org/markup-compatibility/2006" xmlns:p14="http://schemas.microsoft.com/office/powerpoint/2010/main">
        <mc:Choice Requires="p14">
          <p:contentPart r:id="rId21" p14:bwMode="auto">
            <p14:nvContentPartPr>
              <p14:cNvPr id="23" name="Ink 22"/>
              <p14:cNvContentPartPr/>
              <p14:nvPr/>
            </p14:nvContentPartPr>
            <p14:xfrm>
              <a:off x="6033492" y="4165798"/>
              <a:ext cx="369397" cy="482398"/>
            </p14:xfrm>
          </p:contentPart>
        </mc:Choice>
        <mc:Fallback xmlns="">
          <p:pic>
            <p:nvPicPr>
              <p:cNvPr id="23" name="Ink 22"/>
            </p:nvPicPr>
            <p:blipFill>
              <a:blip/>
            </p:blipFill>
            <p:spPr>
              <a:xfrm>
                <a:off x="6033492" y="4165798"/>
                <a:ext cx="369397" cy="482398"/>
              </a:xfrm>
              <a:prstGeom prst="rect"/>
            </p:spPr>
          </p:pic>
        </mc:Fallback>
      </mc:AlternateContent>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Picture 1" descr="page8image5939456"/>
          <p:cNvPicPr>
            <a:picLocks noGrp="1" noChangeAspect="1" noChangeArrowheads="1"/>
          </p:cNvPicPr>
          <p:nvPr>
            <p:ph idx="1"/>
          </p:nvPr>
        </p:nvPicPr>
        <p:blipFill>
          <a:blip r:embed="rId1">
            <a:extLst>
              <a:ext uri="{28A0092B-C50C-407E-A947-70E740481C1C}">
                <a14:useLocalDpi xmlns:a14="http://schemas.microsoft.com/office/drawing/2010/main" val="0"/>
              </a:ext>
            </a:extLst>
          </a:blip>
          <a:srcRect/>
          <a:stretch>
            <a:fillRect/>
          </a:stretch>
        </p:blipFill>
        <p:spPr bwMode="auto">
          <a:xfrm>
            <a:off x="1098550" y="558800"/>
            <a:ext cx="9994900" cy="560149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r:id="rId2" p14:bwMode="auto">
            <p14:nvContentPartPr>
              <p14:cNvPr id="2" name="Ink 1"/>
              <p14:cNvContentPartPr/>
              <p14:nvPr/>
            </p14:nvContentPartPr>
            <p14:xfrm>
              <a:off x="4643977" y="2210381"/>
              <a:ext cx="456069" cy="39669"/>
            </p14:xfrm>
          </p:contentPart>
        </mc:Choice>
        <mc:Fallback xmlns="">
          <p:pic>
            <p:nvPicPr>
              <p:cNvPr id="2" name="Ink 1"/>
            </p:nvPicPr>
            <p:blipFill>
              <a:blip/>
            </p:blipFill>
            <p:spPr>
              <a:xfrm>
                <a:off x="4643977" y="2210381"/>
                <a:ext cx="456069" cy="39669"/>
              </a:xfrm>
              <a:prstGeom prst="rect"/>
            </p:spPr>
          </p:pic>
        </mc:Fallback>
      </mc:AlternateContent>
      <mc:AlternateContent xmlns:mc="http://schemas.openxmlformats.org/markup-compatibility/2006" xmlns:p14="http://schemas.microsoft.com/office/powerpoint/2010/main">
        <mc:Choice Requires="p14">
          <p:contentPart r:id="rId3" p14:bwMode="auto">
            <p14:nvContentPartPr>
              <p14:cNvPr id="3" name="Ink 2"/>
              <p14:cNvContentPartPr/>
              <p14:nvPr/>
            </p14:nvContentPartPr>
            <p14:xfrm>
              <a:off x="7360565" y="2182613"/>
              <a:ext cx="372787" cy="7933"/>
            </p14:xfrm>
          </p:contentPart>
        </mc:Choice>
        <mc:Fallback xmlns="">
          <p:pic>
            <p:nvPicPr>
              <p:cNvPr id="3" name="Ink 2"/>
            </p:nvPicPr>
            <p:blipFill>
              <a:blip/>
            </p:blipFill>
            <p:spPr>
              <a:xfrm>
                <a:off x="7360565" y="2182613"/>
                <a:ext cx="372787" cy="7933"/>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4" name="Ink 3"/>
              <p14:cNvContentPartPr/>
              <p14:nvPr/>
            </p14:nvContentPartPr>
            <p14:xfrm>
              <a:off x="7344702" y="2424592"/>
              <a:ext cx="678155" cy="47603"/>
            </p14:xfrm>
          </p:contentPart>
        </mc:Choice>
        <mc:Fallback xmlns="">
          <p:pic>
            <p:nvPicPr>
              <p:cNvPr id="4" name="Ink 3"/>
            </p:nvPicPr>
            <p:blipFill>
              <a:blip/>
            </p:blipFill>
            <p:spPr>
              <a:xfrm>
                <a:off x="7344702" y="2424592"/>
                <a:ext cx="678155" cy="47603"/>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5" name="Ink 4"/>
              <p14:cNvContentPartPr/>
              <p14:nvPr/>
            </p14:nvContentPartPr>
            <p14:xfrm>
              <a:off x="5492663" y="4348528"/>
              <a:ext cx="2048347" cy="25785"/>
            </p14:xfrm>
          </p:contentPart>
        </mc:Choice>
        <mc:Fallback xmlns="">
          <p:pic>
            <p:nvPicPr>
              <p:cNvPr id="5" name="Ink 4"/>
            </p:nvPicPr>
            <p:blipFill>
              <a:blip/>
            </p:blipFill>
            <p:spPr>
              <a:xfrm>
                <a:off x="5492663" y="4348528"/>
                <a:ext cx="2048347" cy="25785"/>
              </a:xfrm>
              <a:prstGeom prst="rect"/>
            </p:spPr>
          </p:pic>
        </mc:Fallback>
      </mc:AlternateContent>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p:nvPr>
            <p:ph type="title"/>
          </p:nvPr>
        </p:nvSpPr>
        <p:spPr/>
        <p:txBody>
          <a:bodyPr/>
          <a:lstStyle/>
          <a:p>
            <a:r>
              <a:rPr lang="en-US" b="1" dirty="0">
                <a:solidFill>
                  <a:srgbClr val="C00000"/>
                </a:solidFill>
                <a:latin typeface="American Typewriter" pitchFamily="18" charset="77"/>
              </a:rPr>
              <a:t>Malabsorption </a:t>
            </a:r>
            <a:br>
              <a:rPr lang="en-US" dirty="0"/>
            </a:br>
            <a:endParaRPr lang="en-US" dirty="0"/>
          </a:p>
        </p:txBody>
      </p:sp>
      <p:sp>
        <p:nvSpPr>
          <p:cNvPr id="3" name="Content Placeholder 2"/>
          <p:cNvSpPr/>
          <p:nvPr>
            <p:ph idx="1"/>
          </p:nvPr>
        </p:nvSpPr>
        <p:spPr/>
        <p:txBody>
          <a:bodyPr/>
          <a:lstStyle/>
          <a:p>
            <a:r>
              <a:rPr lang="en-US" dirty="0"/>
              <a:t>Malabsorption is common:</a:t>
            </a:r>
            <a:br>
              <a:rPr lang="en-US" dirty="0"/>
            </a:br>
            <a:r>
              <a:rPr lang="en-US" dirty="0"/>
              <a:t>– Primary cause can be impaired digestion(maldigestion)followed by malabsorption</a:t>
            </a:r>
            <a:br>
              <a:rPr lang="en-US" dirty="0"/>
            </a:br>
            <a:r>
              <a:rPr lang="en-US" dirty="0"/>
              <a:t>– or primary cause can be an absorption problem alone </a:t>
            </a:r>
            <a:endParaRPr lang="en-US" dirty="0"/>
          </a:p>
          <a:p>
            <a:r>
              <a:rPr lang="en-US" dirty="0"/>
              <a:t>Symptom:</a:t>
            </a:r>
            <a:br>
              <a:rPr lang="en-US" dirty="0"/>
            </a:br>
            <a:r>
              <a:rPr lang="en-US" dirty="0"/>
              <a:t>– Diarrhea (usually related to CHO, possibly Protein) – Steatorrhea (related to FAT) </a:t>
            </a:r>
            <a:endParaRPr lang="en-US" dirty="0"/>
          </a:p>
          <a:p>
            <a:endParaRPr lang="en-US" dirty="0"/>
          </a:p>
        </p:txBody>
      </p:sp>
      <mc:AlternateContent xmlns:mc="http://schemas.openxmlformats.org/markup-compatibility/2006" xmlns:p14="http://schemas.microsoft.com/office/powerpoint/2010/main">
        <mc:Choice Requires="p14">
          <p:contentPart r:id="rId1" p14:bwMode="auto">
            <p14:nvContentPartPr>
              <p14:cNvPr id="4" name="Ink 3"/>
              <p14:cNvContentPartPr/>
              <p14:nvPr/>
            </p14:nvContentPartPr>
            <p14:xfrm>
              <a:off x="4535054" y="2550546"/>
              <a:ext cx="2491508" cy="27716"/>
            </p14:xfrm>
          </p:contentPart>
        </mc:Choice>
        <mc:Fallback xmlns="">
          <p:pic>
            <p:nvPicPr>
              <p:cNvPr id="4" name="Ink 3"/>
            </p:nvPicPr>
            <p:blipFill>
              <a:blip/>
            </p:blipFill>
            <p:spPr>
              <a:xfrm>
                <a:off x="4535054" y="2550546"/>
                <a:ext cx="2491508" cy="27716"/>
              </a:xfrm>
              <a:prstGeom prst="rect"/>
            </p:spPr>
          </p:pic>
        </mc:Fallback>
      </mc:AlternateContent>
      <mc:AlternateContent xmlns:mc="http://schemas.openxmlformats.org/markup-compatibility/2006" xmlns:p14="http://schemas.microsoft.com/office/powerpoint/2010/main">
        <mc:Choice Requires="p14">
          <p:contentPart r:id="rId2" p14:bwMode="auto">
            <p14:nvContentPartPr>
              <p14:cNvPr id="5" name="Ink 4"/>
              <p14:cNvContentPartPr/>
              <p14:nvPr/>
            </p14:nvContentPartPr>
            <p14:xfrm>
              <a:off x="7172035" y="2518210"/>
              <a:ext cx="1981199" cy="73910"/>
            </p14:xfrm>
          </p:contentPart>
        </mc:Choice>
        <mc:Fallback xmlns="">
          <p:pic>
            <p:nvPicPr>
              <p:cNvPr id="5" name="Ink 4"/>
            </p:nvPicPr>
            <p:blipFill>
              <a:blip/>
            </p:blipFill>
            <p:spPr>
              <a:xfrm>
                <a:off x="7172035" y="2518210"/>
                <a:ext cx="1981199" cy="73910"/>
              </a:xfrm>
              <a:prstGeom prst="rect"/>
            </p:spPr>
          </p:pic>
        </mc:Fallback>
      </mc:AlternateContent>
      <mc:AlternateContent xmlns:mc="http://schemas.openxmlformats.org/markup-compatibility/2006" xmlns:p14="http://schemas.microsoft.com/office/powerpoint/2010/main">
        <mc:Choice Requires="p14">
          <p:contentPart r:id="rId3" p14:bwMode="auto">
            <p14:nvContentPartPr>
              <p14:cNvPr id="6" name="Ink 5"/>
              <p14:cNvContentPartPr/>
              <p14:nvPr/>
            </p14:nvContentPartPr>
            <p14:xfrm>
              <a:off x="9199416" y="2559785"/>
              <a:ext cx="1671782" cy="50813"/>
            </p14:xfrm>
          </p:contentPart>
        </mc:Choice>
        <mc:Fallback xmlns="">
          <p:pic>
            <p:nvPicPr>
              <p:cNvPr id="6" name="Ink 5"/>
            </p:nvPicPr>
            <p:blipFill>
              <a:blip/>
            </p:blipFill>
            <p:spPr>
              <a:xfrm>
                <a:off x="9199416" y="2559785"/>
                <a:ext cx="1671782" cy="50813"/>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7" name="Ink 6"/>
              <p14:cNvContentPartPr/>
              <p14:nvPr/>
            </p14:nvContentPartPr>
            <p14:xfrm>
              <a:off x="1269999" y="2940886"/>
              <a:ext cx="1849582" cy="25407"/>
            </p14:xfrm>
          </p:contentPart>
        </mc:Choice>
        <mc:Fallback xmlns="">
          <p:pic>
            <p:nvPicPr>
              <p:cNvPr id="7" name="Ink 6"/>
            </p:nvPicPr>
            <p:blipFill>
              <a:blip/>
            </p:blipFill>
            <p:spPr>
              <a:xfrm>
                <a:off x="1269999" y="2940886"/>
                <a:ext cx="1849582" cy="25407"/>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8" name="Ink 7"/>
              <p14:cNvContentPartPr/>
              <p14:nvPr/>
            </p14:nvContentPartPr>
            <p14:xfrm>
              <a:off x="1357745" y="3026345"/>
              <a:ext cx="424873" cy="397270"/>
            </p14:xfrm>
          </p:contentPart>
        </mc:Choice>
        <mc:Fallback xmlns="">
          <p:pic>
            <p:nvPicPr>
              <p:cNvPr id="8" name="Ink 7"/>
            </p:nvPicPr>
            <p:blipFill>
              <a:blip/>
            </p:blipFill>
            <p:spPr>
              <a:xfrm>
                <a:off x="1357745" y="3026345"/>
                <a:ext cx="424873" cy="397270"/>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9" name="Ink 8"/>
              <p14:cNvContentPartPr/>
              <p14:nvPr/>
            </p14:nvContentPartPr>
            <p14:xfrm>
              <a:off x="3939308" y="3049442"/>
              <a:ext cx="4784436" cy="346456"/>
            </p14:xfrm>
          </p:contentPart>
        </mc:Choice>
        <mc:Fallback xmlns="">
          <p:pic>
            <p:nvPicPr>
              <p:cNvPr id="9" name="Ink 8"/>
            </p:nvPicPr>
            <p:blipFill>
              <a:blip/>
            </p:blipFill>
            <p:spPr>
              <a:xfrm>
                <a:off x="3939308" y="3049442"/>
                <a:ext cx="4784436" cy="346456"/>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10" name="Ink 9"/>
              <p14:cNvContentPartPr/>
              <p14:nvPr/>
            </p14:nvContentPartPr>
            <p14:xfrm>
              <a:off x="1422399" y="4190437"/>
              <a:ext cx="1198419" cy="73911"/>
            </p14:xfrm>
          </p:contentPart>
        </mc:Choice>
        <mc:Fallback xmlns="">
          <p:pic>
            <p:nvPicPr>
              <p:cNvPr id="10" name="Ink 9"/>
            </p:nvPicPr>
            <p:blipFill>
              <a:blip/>
            </p:blipFill>
            <p:spPr>
              <a:xfrm>
                <a:off x="1422399" y="4190437"/>
                <a:ext cx="1198419" cy="73911"/>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11" name="Ink 10"/>
              <p14:cNvContentPartPr/>
              <p14:nvPr/>
            </p14:nvContentPartPr>
            <p14:xfrm>
              <a:off x="5375562" y="4204295"/>
              <a:ext cx="701964" cy="41575"/>
            </p14:xfrm>
          </p:contentPart>
        </mc:Choice>
        <mc:Fallback xmlns="">
          <p:pic>
            <p:nvPicPr>
              <p:cNvPr id="11" name="Ink 10"/>
            </p:nvPicPr>
            <p:blipFill>
              <a:blip/>
            </p:blipFill>
            <p:spPr>
              <a:xfrm>
                <a:off x="5375562" y="4204295"/>
                <a:ext cx="701964" cy="41575"/>
              </a:xfrm>
              <a:prstGeom prst="rect"/>
            </p:spPr>
          </p:pic>
        </mc:Fallback>
      </mc:AlternateContent>
      <mc:AlternateContent xmlns:mc="http://schemas.openxmlformats.org/markup-compatibility/2006" xmlns:p14="http://schemas.microsoft.com/office/powerpoint/2010/main">
        <mc:Choice Requires="p14">
          <p:contentPart r:id="rId9" p14:bwMode="auto">
            <p14:nvContentPartPr>
              <p14:cNvPr id="12" name="Ink 11"/>
              <p14:cNvContentPartPr/>
              <p14:nvPr/>
            </p14:nvContentPartPr>
            <p14:xfrm>
              <a:off x="7615380" y="4222773"/>
              <a:ext cx="803564" cy="36955"/>
            </p14:xfrm>
          </p:contentPart>
        </mc:Choice>
        <mc:Fallback xmlns="">
          <p:pic>
            <p:nvPicPr>
              <p:cNvPr id="12" name="Ink 11"/>
            </p:nvPicPr>
            <p:blipFill>
              <a:blip/>
            </p:blipFill>
            <p:spPr>
              <a:xfrm>
                <a:off x="7615380" y="4222773"/>
                <a:ext cx="803564" cy="36955"/>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13" name="Ink 12"/>
              <p14:cNvContentPartPr/>
              <p14:nvPr/>
            </p14:nvContentPartPr>
            <p14:xfrm>
              <a:off x="9093198" y="4204295"/>
              <a:ext cx="1413164" cy="55433"/>
            </p14:xfrm>
          </p:contentPart>
        </mc:Choice>
        <mc:Fallback xmlns="">
          <p:pic>
            <p:nvPicPr>
              <p:cNvPr id="13" name="Ink 12"/>
            </p:nvPicPr>
            <p:blipFill>
              <a:blip/>
            </p:blipFill>
            <p:spPr>
              <a:xfrm>
                <a:off x="9093198" y="4204295"/>
                <a:ext cx="1413164" cy="55433"/>
              </a:xfrm>
              <a:prstGeom prst="rect"/>
            </p:spPr>
          </p:pic>
        </mc:Fallback>
      </mc:AlternateContent>
      <mc:AlternateContent xmlns:mc="http://schemas.openxmlformats.org/markup-compatibility/2006" xmlns:p14="http://schemas.microsoft.com/office/powerpoint/2010/main">
        <mc:Choice Requires="p14">
          <p:contentPart r:id="rId11" p14:bwMode="auto">
            <p14:nvContentPartPr>
              <p14:cNvPr id="14" name="Ink 13"/>
              <p14:cNvContentPartPr/>
              <p14:nvPr/>
            </p14:nvContentPartPr>
            <p14:xfrm>
              <a:off x="2526145" y="4278206"/>
              <a:ext cx="955963" cy="360314"/>
            </p14:xfrm>
          </p:contentPart>
        </mc:Choice>
        <mc:Fallback xmlns="">
          <p:pic>
            <p:nvPicPr>
              <p:cNvPr id="14" name="Ink 13"/>
            </p:nvPicPr>
            <p:blipFill>
              <a:blip/>
            </p:blipFill>
            <p:spPr>
              <a:xfrm>
                <a:off x="2526145" y="4278206"/>
                <a:ext cx="955963" cy="360314"/>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15" name="Ink 14"/>
              <p14:cNvContentPartPr/>
              <p14:nvPr/>
            </p14:nvContentPartPr>
            <p14:xfrm>
              <a:off x="1491672" y="4666237"/>
              <a:ext cx="1551709" cy="60052"/>
            </p14:xfrm>
          </p:contentPart>
        </mc:Choice>
        <mc:Fallback xmlns="">
          <p:pic>
            <p:nvPicPr>
              <p:cNvPr id="15" name="Ink 14"/>
            </p:nvPicPr>
            <p:blipFill>
              <a:blip/>
            </p:blipFill>
            <p:spPr>
              <a:xfrm>
                <a:off x="1491672" y="4666237"/>
                <a:ext cx="1551709" cy="60052"/>
              </a:xfrm>
              <a:prstGeom prst="rect"/>
            </p:spPr>
          </p:pic>
        </mc:Fallback>
      </mc:AlternateContent>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p:nvPr>
            <p:ph type="title"/>
          </p:nvPr>
        </p:nvSpPr>
        <p:spPr/>
        <p:txBody>
          <a:bodyPr/>
          <a:lstStyle/>
          <a:p>
            <a:r>
              <a:rPr lang="en-US" b="1" dirty="0">
                <a:solidFill>
                  <a:srgbClr val="C00000"/>
                </a:solidFill>
                <a:latin typeface="American Typewriter" pitchFamily="18" charset="77"/>
              </a:rPr>
              <a:t>Diarrhea </a:t>
            </a:r>
            <a:br>
              <a:rPr lang="en-US" dirty="0"/>
            </a:br>
            <a:endParaRPr lang="en-US" dirty="0"/>
          </a:p>
        </p:txBody>
      </p:sp>
      <p:sp>
        <p:nvSpPr>
          <p:cNvPr id="3" name="Content Placeholder 2"/>
          <p:cNvSpPr/>
          <p:nvPr>
            <p:ph idx="1"/>
          </p:nvPr>
        </p:nvSpPr>
        <p:spPr/>
        <p:txBody>
          <a:bodyPr>
            <a:normAutofit lnSpcReduction="10000"/>
          </a:bodyPr>
          <a:lstStyle/>
          <a:p>
            <a:r>
              <a:rPr lang="en-US" dirty="0"/>
              <a:t>Increase in frequency of bowel movements and/or an increase in water content of stools </a:t>
            </a:r>
            <a:endParaRPr lang="en-US" dirty="0"/>
          </a:p>
          <a:p>
            <a:r>
              <a:rPr lang="en-US" dirty="0"/>
              <a:t>Acute diarrhea is short term (less than 2 weeks)</a:t>
            </a:r>
            <a:endParaRPr lang="en-US" dirty="0"/>
          </a:p>
          <a:p>
            <a:r>
              <a:rPr lang="en-US" dirty="0"/>
              <a:t>Persistent diarrhea lasts 2–4 weeks</a:t>
            </a:r>
            <a:endParaRPr lang="en-US" dirty="0"/>
          </a:p>
          <a:p>
            <a:r>
              <a:rPr lang="en-US" dirty="0"/>
              <a:t>Chronic diarrhea that lasts longer than 4 weeks</a:t>
            </a:r>
            <a:endParaRPr lang="en-US" dirty="0"/>
          </a:p>
          <a:p>
            <a:r>
              <a:rPr lang="en-US" dirty="0"/>
              <a:t>Concerns: Electrolyte imbalances, malabsorption, dehydration, and malnutrition. </a:t>
            </a:r>
            <a:endParaRPr lang="en-US" dirty="0"/>
          </a:p>
          <a:p>
            <a:r>
              <a:rPr lang="en-US" dirty="0"/>
              <a:t>Large-volume losses can quickly lead to dehydration and electrolyte and acid-base imbalances. Hyponatremia ( low sodium) and hypokalemia are both common with diarrhea. </a:t>
            </a:r>
            <a:endParaRPr lang="en-US" dirty="0"/>
          </a:p>
          <a:p>
            <a:endParaRPr lang="en-US" dirty="0"/>
          </a:p>
          <a:p>
            <a:endParaRPr lang="en-US" dirty="0"/>
          </a:p>
        </p:txBody>
      </p:sp>
      <mc:AlternateContent xmlns:mc="http://schemas.openxmlformats.org/markup-compatibility/2006" xmlns:p14="http://schemas.microsoft.com/office/powerpoint/2010/main">
        <mc:Choice Requires="p14">
          <p:contentPart r:id="rId1" p14:bwMode="auto">
            <p14:nvContentPartPr>
              <p14:cNvPr id="4" name="Ink 3"/>
              <p14:cNvContentPartPr/>
              <p14:nvPr/>
            </p14:nvContentPartPr>
            <p14:xfrm>
              <a:off x="1161559" y="2123489"/>
              <a:ext cx="1080718" cy="59583"/>
            </p14:xfrm>
          </p:contentPart>
        </mc:Choice>
        <mc:Fallback xmlns="">
          <p:pic>
            <p:nvPicPr>
              <p:cNvPr id="4" name="Ink 3"/>
            </p:nvPicPr>
            <p:blipFill>
              <a:blip/>
            </p:blipFill>
            <p:spPr>
              <a:xfrm>
                <a:off x="1161559" y="2123489"/>
                <a:ext cx="1080718" cy="59583"/>
              </a:xfrm>
              <a:prstGeom prst="rect"/>
            </p:spPr>
          </p:pic>
        </mc:Fallback>
      </mc:AlternateContent>
      <mc:AlternateContent xmlns:mc="http://schemas.openxmlformats.org/markup-compatibility/2006" xmlns:p14="http://schemas.microsoft.com/office/powerpoint/2010/main">
        <mc:Choice Requires="p14">
          <p:contentPart r:id="rId2" p14:bwMode="auto">
            <p14:nvContentPartPr>
              <p14:cNvPr id="5" name="Ink 4"/>
              <p14:cNvContentPartPr/>
              <p14:nvPr/>
            </p14:nvContentPartPr>
            <p14:xfrm>
              <a:off x="4556885" y="1727687"/>
              <a:ext cx="2689031" cy="440489"/>
            </p14:xfrm>
          </p:contentPart>
        </mc:Choice>
        <mc:Fallback xmlns="">
          <p:pic>
            <p:nvPicPr>
              <p:cNvPr id="5" name="Ink 4"/>
            </p:nvPicPr>
            <p:blipFill>
              <a:blip/>
            </p:blipFill>
            <p:spPr>
              <a:xfrm>
                <a:off x="4556885" y="1727687"/>
                <a:ext cx="2689031" cy="440489"/>
              </a:xfrm>
              <a:prstGeom prst="rect"/>
            </p:spPr>
          </p:pic>
        </mc:Fallback>
      </mc:AlternateContent>
      <mc:AlternateContent xmlns:mc="http://schemas.openxmlformats.org/markup-compatibility/2006" xmlns:p14="http://schemas.microsoft.com/office/powerpoint/2010/main">
        <mc:Choice Requires="p14">
          <p:contentPart r:id="rId3" p14:bwMode="auto">
            <p14:nvContentPartPr>
              <p14:cNvPr id="6" name="Ink 5"/>
              <p14:cNvContentPartPr/>
              <p14:nvPr/>
            </p14:nvContentPartPr>
            <p14:xfrm>
              <a:off x="8658508" y="2102209"/>
              <a:ext cx="2314609" cy="40431"/>
            </p14:xfrm>
          </p:contentPart>
        </mc:Choice>
        <mc:Fallback xmlns="">
          <p:pic>
            <p:nvPicPr>
              <p:cNvPr id="6" name="Ink 5"/>
            </p:nvPicPr>
            <p:blipFill>
              <a:blip/>
            </p:blipFill>
            <p:spPr>
              <a:xfrm>
                <a:off x="8658508" y="2102209"/>
                <a:ext cx="2314609" cy="40431"/>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7" name="Ink 6"/>
              <p14:cNvContentPartPr/>
              <p14:nvPr/>
            </p14:nvContentPartPr>
            <p14:xfrm>
              <a:off x="1195597" y="2263934"/>
              <a:ext cx="2361411" cy="251100"/>
            </p14:xfrm>
          </p:contentPart>
        </mc:Choice>
        <mc:Fallback xmlns="">
          <p:pic>
            <p:nvPicPr>
              <p:cNvPr id="7" name="Ink 6"/>
            </p:nvPicPr>
            <p:blipFill>
              <a:blip/>
            </p:blipFill>
            <p:spPr>
              <a:xfrm>
                <a:off x="1195597" y="2263934"/>
                <a:ext cx="2361411" cy="251100"/>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8" name="Ink 7"/>
              <p14:cNvContentPartPr/>
              <p14:nvPr/>
            </p14:nvContentPartPr>
            <p14:xfrm>
              <a:off x="1229635" y="2906580"/>
              <a:ext cx="753099" cy="68095"/>
            </p14:xfrm>
          </p:contentPart>
        </mc:Choice>
        <mc:Fallback xmlns="">
          <p:pic>
            <p:nvPicPr>
              <p:cNvPr id="8" name="Ink 7"/>
            </p:nvPicPr>
            <p:blipFill>
              <a:blip/>
            </p:blipFill>
            <p:spPr>
              <a:xfrm>
                <a:off x="1229635" y="2906580"/>
                <a:ext cx="753099" cy="68095"/>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9" name="Ink 8"/>
              <p14:cNvContentPartPr/>
              <p14:nvPr/>
            </p14:nvContentPartPr>
            <p14:xfrm>
              <a:off x="1174323" y="3923747"/>
              <a:ext cx="1136030" cy="38303"/>
            </p14:xfrm>
          </p:contentPart>
        </mc:Choice>
        <mc:Fallback xmlns="">
          <p:pic>
            <p:nvPicPr>
              <p:cNvPr id="9" name="Ink 8"/>
            </p:nvPicPr>
            <p:blipFill>
              <a:blip/>
            </p:blipFill>
            <p:spPr>
              <a:xfrm>
                <a:off x="1174323" y="3923747"/>
                <a:ext cx="1136030" cy="38303"/>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10" name="Ink 9"/>
              <p14:cNvContentPartPr/>
              <p14:nvPr/>
            </p14:nvContentPartPr>
            <p14:xfrm>
              <a:off x="3731455" y="2927860"/>
              <a:ext cx="4178209" cy="68094"/>
            </p14:xfrm>
          </p:contentPart>
        </mc:Choice>
        <mc:Fallback xmlns="">
          <p:pic>
            <p:nvPicPr>
              <p:cNvPr id="10" name="Ink 9"/>
            </p:nvPicPr>
            <p:blipFill>
              <a:blip/>
            </p:blipFill>
            <p:spPr>
              <a:xfrm>
                <a:off x="3731455" y="2927860"/>
                <a:ext cx="4178209" cy="68094"/>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11" name="Ink 10"/>
              <p14:cNvContentPartPr/>
              <p14:nvPr/>
            </p14:nvContentPartPr>
            <p14:xfrm>
              <a:off x="6446014" y="2629944"/>
              <a:ext cx="412715" cy="366010"/>
            </p14:xfrm>
          </p:contentPart>
        </mc:Choice>
        <mc:Fallback xmlns="">
          <p:pic>
            <p:nvPicPr>
              <p:cNvPr id="11" name="Ink 10"/>
            </p:nvPicPr>
            <p:blipFill>
              <a:blip/>
            </p:blipFill>
            <p:spPr>
              <a:xfrm>
                <a:off x="6446014" y="2629944"/>
                <a:ext cx="412715" cy="366010"/>
              </a:xfrm>
              <a:prstGeom prst="rect"/>
            </p:spPr>
          </p:pic>
        </mc:Fallback>
      </mc:AlternateContent>
      <mc:AlternateContent xmlns:mc="http://schemas.openxmlformats.org/markup-compatibility/2006" xmlns:p14="http://schemas.microsoft.com/office/powerpoint/2010/main">
        <mc:Choice Requires="p14">
          <p:contentPart r:id="rId9" p14:bwMode="auto">
            <p14:nvContentPartPr>
              <p14:cNvPr id="12" name="Ink 11"/>
              <p14:cNvContentPartPr/>
              <p14:nvPr/>
            </p14:nvContentPartPr>
            <p14:xfrm>
              <a:off x="1182833" y="3378988"/>
              <a:ext cx="4912161" cy="34048"/>
            </p14:xfrm>
          </p:contentPart>
        </mc:Choice>
        <mc:Fallback xmlns="">
          <p:pic>
            <p:nvPicPr>
              <p:cNvPr id="12" name="Ink 11"/>
            </p:nvPicPr>
            <p:blipFill>
              <a:blip/>
            </p:blipFill>
            <p:spPr>
              <a:xfrm>
                <a:off x="1182833" y="3378988"/>
                <a:ext cx="4912161" cy="34048"/>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13" name="Ink 12"/>
              <p14:cNvContentPartPr/>
              <p14:nvPr/>
            </p14:nvContentPartPr>
            <p14:xfrm>
              <a:off x="893507" y="2740598"/>
              <a:ext cx="27656" cy="225565"/>
            </p14:xfrm>
          </p:contentPart>
        </mc:Choice>
        <mc:Fallback xmlns="">
          <p:pic>
            <p:nvPicPr>
              <p:cNvPr id="13" name="Ink 12"/>
            </p:nvPicPr>
            <p:blipFill>
              <a:blip/>
            </p:blipFill>
            <p:spPr>
              <a:xfrm>
                <a:off x="893507" y="2740598"/>
                <a:ext cx="27656" cy="225565"/>
              </a:xfrm>
              <a:prstGeom prst="rect"/>
            </p:spPr>
          </p:pic>
        </mc:Fallback>
      </mc:AlternateContent>
      <mc:AlternateContent xmlns:mc="http://schemas.openxmlformats.org/markup-compatibility/2006" xmlns:p14="http://schemas.microsoft.com/office/powerpoint/2010/main">
        <mc:Choice Requires="p14">
          <p:contentPart r:id="rId11" p14:bwMode="auto">
            <p14:nvContentPartPr>
              <p14:cNvPr id="14" name="Ink 13"/>
              <p14:cNvContentPartPr/>
              <p14:nvPr/>
            </p14:nvContentPartPr>
            <p14:xfrm>
              <a:off x="816920" y="2634200"/>
              <a:ext cx="234014" cy="378778"/>
            </p14:xfrm>
          </p:contentPart>
        </mc:Choice>
        <mc:Fallback xmlns="">
          <p:pic>
            <p:nvPicPr>
              <p:cNvPr id="14" name="Ink 13"/>
            </p:nvPicPr>
            <p:blipFill>
              <a:blip/>
            </p:blipFill>
            <p:spPr>
              <a:xfrm>
                <a:off x="816920" y="2634200"/>
                <a:ext cx="234014" cy="378778"/>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15" name="Ink 14"/>
              <p14:cNvContentPartPr/>
              <p14:nvPr/>
            </p14:nvContentPartPr>
            <p14:xfrm>
              <a:off x="855213" y="3187471"/>
              <a:ext cx="208485" cy="238332"/>
            </p14:xfrm>
          </p:contentPart>
        </mc:Choice>
        <mc:Fallback xmlns="">
          <p:pic>
            <p:nvPicPr>
              <p:cNvPr id="15" name="Ink 14"/>
            </p:nvPicPr>
            <p:blipFill>
              <a:blip/>
            </p:blipFill>
            <p:spPr>
              <a:xfrm>
                <a:off x="855213" y="3187471"/>
                <a:ext cx="208485" cy="238332"/>
              </a:xfrm>
              <a:prstGeom prst="rect"/>
            </p:spPr>
          </p:pic>
        </mc:Fallback>
      </mc:AlternateContent>
      <mc:AlternateContent xmlns:mc="http://schemas.openxmlformats.org/markup-compatibility/2006" xmlns:p14="http://schemas.microsoft.com/office/powerpoint/2010/main">
        <mc:Choice Requires="p14">
          <p:contentPart r:id="rId13" p14:bwMode="auto">
            <p14:nvContentPartPr>
              <p14:cNvPr id="16" name="Ink 15"/>
              <p14:cNvContentPartPr/>
              <p14:nvPr/>
            </p14:nvContentPartPr>
            <p14:xfrm>
              <a:off x="770117" y="3136400"/>
              <a:ext cx="361658" cy="348986"/>
            </p14:xfrm>
          </p:contentPart>
        </mc:Choice>
        <mc:Fallback xmlns="">
          <p:pic>
            <p:nvPicPr>
              <p:cNvPr id="16" name="Ink 15"/>
            </p:nvPicPr>
            <p:blipFill>
              <a:blip/>
            </p:blipFill>
            <p:spPr>
              <a:xfrm>
                <a:off x="770117" y="3136400"/>
                <a:ext cx="361658" cy="348986"/>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17" name="Ink 16"/>
              <p14:cNvContentPartPr/>
              <p14:nvPr/>
            </p14:nvContentPartPr>
            <p14:xfrm>
              <a:off x="923290" y="3702439"/>
              <a:ext cx="165937" cy="204284"/>
            </p14:xfrm>
          </p:contentPart>
        </mc:Choice>
        <mc:Fallback xmlns="">
          <p:pic>
            <p:nvPicPr>
              <p:cNvPr id="17" name="Ink 16"/>
            </p:nvPicPr>
            <p:blipFill>
              <a:blip/>
            </p:blipFill>
            <p:spPr>
              <a:xfrm>
                <a:off x="923290" y="3702439"/>
                <a:ext cx="165937" cy="204284"/>
              </a:xfrm>
              <a:prstGeom prst="rect"/>
            </p:spPr>
          </p:pic>
        </mc:Fallback>
      </mc:AlternateContent>
      <mc:AlternateContent xmlns:mc="http://schemas.openxmlformats.org/markup-compatibility/2006" xmlns:p14="http://schemas.microsoft.com/office/powerpoint/2010/main">
        <mc:Choice Requires="p14">
          <p:contentPart r:id="rId15" p14:bwMode="auto">
            <p14:nvContentPartPr>
              <p14:cNvPr id="18" name="Ink 17"/>
              <p14:cNvContentPartPr/>
              <p14:nvPr/>
            </p14:nvContentPartPr>
            <p14:xfrm>
              <a:off x="850959" y="3613064"/>
              <a:ext cx="310600" cy="348986"/>
            </p14:xfrm>
          </p:contentPart>
        </mc:Choice>
        <mc:Fallback xmlns="">
          <p:pic>
            <p:nvPicPr>
              <p:cNvPr id="18" name="Ink 17"/>
            </p:nvPicPr>
            <p:blipFill>
              <a:blip/>
            </p:blipFill>
            <p:spPr>
              <a:xfrm>
                <a:off x="850959" y="3613064"/>
                <a:ext cx="310600" cy="348986"/>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19" name="Ink 18"/>
              <p14:cNvContentPartPr/>
              <p14:nvPr/>
            </p14:nvContentPartPr>
            <p14:xfrm>
              <a:off x="5020658" y="3842884"/>
              <a:ext cx="1580656" cy="29792"/>
            </p14:xfrm>
          </p:contentPart>
        </mc:Choice>
        <mc:Fallback xmlns="">
          <p:pic>
            <p:nvPicPr>
              <p:cNvPr id="19" name="Ink 18"/>
            </p:nvPicPr>
            <p:blipFill>
              <a:blip/>
            </p:blipFill>
            <p:spPr>
              <a:xfrm>
                <a:off x="5020658" y="3842884"/>
                <a:ext cx="1580656" cy="29792"/>
              </a:xfrm>
              <a:prstGeom prst="rect"/>
            </p:spPr>
          </p:pic>
        </mc:Fallback>
      </mc:AlternateContent>
      <mc:AlternateContent xmlns:mc="http://schemas.openxmlformats.org/markup-compatibility/2006" xmlns:p14="http://schemas.microsoft.com/office/powerpoint/2010/main">
        <mc:Choice Requires="p14">
          <p:contentPart r:id="rId17" p14:bwMode="auto">
            <p14:nvContentPartPr>
              <p14:cNvPr id="20" name="Ink 19"/>
              <p14:cNvContentPartPr/>
              <p14:nvPr/>
            </p14:nvContentPartPr>
            <p14:xfrm>
              <a:off x="6539620" y="3604552"/>
              <a:ext cx="1106246" cy="314939"/>
            </p14:xfrm>
          </p:contentPart>
        </mc:Choice>
        <mc:Fallback xmlns="">
          <p:pic>
            <p:nvPicPr>
              <p:cNvPr id="20" name="Ink 19"/>
            </p:nvPicPr>
            <p:blipFill>
              <a:blip/>
            </p:blipFill>
            <p:spPr>
              <a:xfrm>
                <a:off x="6539620" y="3604552"/>
                <a:ext cx="1106246" cy="314939"/>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21" name="Ink 20"/>
              <p14:cNvContentPartPr/>
              <p14:nvPr/>
            </p14:nvContentPartPr>
            <p14:xfrm>
              <a:off x="1140285" y="4336572"/>
              <a:ext cx="1401955" cy="63839"/>
            </p14:xfrm>
          </p:contentPart>
        </mc:Choice>
        <mc:Fallback xmlns="">
          <p:pic>
            <p:nvPicPr>
              <p:cNvPr id="21" name="Ink 20"/>
            </p:nvPicPr>
            <p:blipFill>
              <a:blip/>
            </p:blipFill>
            <p:spPr>
              <a:xfrm>
                <a:off x="1140285" y="4336572"/>
                <a:ext cx="1401955" cy="63839"/>
              </a:xfrm>
              <a:prstGeom prst="rect"/>
            </p:spPr>
          </p:pic>
        </mc:Fallback>
      </mc:AlternateContent>
      <mc:AlternateContent xmlns:mc="http://schemas.openxmlformats.org/markup-compatibility/2006" xmlns:p14="http://schemas.microsoft.com/office/powerpoint/2010/main">
        <mc:Choice Requires="p14">
          <p:contentPart r:id="rId19" p14:bwMode="auto">
            <p14:nvContentPartPr>
              <p14:cNvPr id="22" name="Ink 21"/>
              <p14:cNvContentPartPr/>
              <p14:nvPr/>
            </p14:nvContentPartPr>
            <p14:xfrm>
              <a:off x="2714559" y="4353596"/>
              <a:ext cx="3144293" cy="40431"/>
            </p14:xfrm>
          </p:contentPart>
        </mc:Choice>
        <mc:Fallback xmlns="">
          <p:pic>
            <p:nvPicPr>
              <p:cNvPr id="22" name="Ink 21"/>
            </p:nvPicPr>
            <p:blipFill>
              <a:blip/>
            </p:blipFill>
            <p:spPr>
              <a:xfrm>
                <a:off x="2714559" y="4353596"/>
                <a:ext cx="3144293" cy="40431"/>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23" name="Ink 22"/>
              <p14:cNvContentPartPr/>
              <p14:nvPr/>
            </p14:nvContentPartPr>
            <p14:xfrm>
              <a:off x="4286706" y="3983330"/>
              <a:ext cx="6382" cy="104270"/>
            </p14:xfrm>
          </p:contentPart>
        </mc:Choice>
        <mc:Fallback xmlns="">
          <p:pic>
            <p:nvPicPr>
              <p:cNvPr id="23" name="Ink 22"/>
            </p:nvPicPr>
            <p:blipFill>
              <a:blip/>
            </p:blipFill>
            <p:spPr>
              <a:xfrm>
                <a:off x="4286706" y="3983330"/>
                <a:ext cx="6382" cy="104270"/>
              </a:xfrm>
              <a:prstGeom prst="rect"/>
            </p:spPr>
          </p:pic>
        </mc:Fallback>
      </mc:AlternateContent>
      <mc:AlternateContent xmlns:mc="http://schemas.openxmlformats.org/markup-compatibility/2006" xmlns:p14="http://schemas.microsoft.com/office/powerpoint/2010/main">
        <mc:Choice Requires="p14">
          <p:contentPart r:id="rId21" p14:bwMode="auto">
            <p14:nvContentPartPr>
              <p14:cNvPr id="24" name="Ink 23"/>
              <p14:cNvContentPartPr/>
              <p14:nvPr/>
            </p14:nvContentPartPr>
            <p14:xfrm>
              <a:off x="4165444" y="3953538"/>
              <a:ext cx="246778" cy="170237"/>
            </p14:xfrm>
          </p:contentPart>
        </mc:Choice>
        <mc:Fallback xmlns="">
          <p:pic>
            <p:nvPicPr>
              <p:cNvPr id="24" name="Ink 23"/>
            </p:nvPicPr>
            <p:blipFill>
              <a:blip/>
            </p:blipFill>
            <p:spPr>
              <a:xfrm>
                <a:off x="4165444" y="3953538"/>
                <a:ext cx="246778" cy="170237"/>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25" name="Ink 24"/>
              <p14:cNvContentPartPr/>
              <p14:nvPr/>
            </p14:nvContentPartPr>
            <p14:xfrm>
              <a:off x="6135414" y="4362108"/>
              <a:ext cx="1995499" cy="17023"/>
            </p14:xfrm>
          </p:contentPart>
        </mc:Choice>
        <mc:Fallback xmlns="">
          <p:pic>
            <p:nvPicPr>
              <p:cNvPr id="25" name="Ink 24"/>
            </p:nvPicPr>
            <p:blipFill>
              <a:blip/>
            </p:blipFill>
            <p:spPr>
              <a:xfrm>
                <a:off x="6135414" y="4362108"/>
                <a:ext cx="1995499" cy="17023"/>
              </a:xfrm>
              <a:prstGeom prst="rect"/>
            </p:spPr>
          </p:pic>
        </mc:Fallback>
      </mc:AlternateContent>
      <mc:AlternateContent xmlns:mc="http://schemas.openxmlformats.org/markup-compatibility/2006" xmlns:p14="http://schemas.microsoft.com/office/powerpoint/2010/main">
        <mc:Choice Requires="p14">
          <p:contentPart r:id="rId23" p14:bwMode="auto">
            <p14:nvContentPartPr>
              <p14:cNvPr id="26" name="Ink 25"/>
              <p14:cNvContentPartPr/>
              <p14:nvPr/>
            </p14:nvContentPartPr>
            <p14:xfrm>
              <a:off x="7088488" y="3945027"/>
              <a:ext cx="161682" cy="110654"/>
            </p14:xfrm>
          </p:contentPart>
        </mc:Choice>
        <mc:Fallback xmlns="">
          <p:pic>
            <p:nvPicPr>
              <p:cNvPr id="26" name="Ink 25"/>
            </p:nvPicPr>
            <p:blipFill>
              <a:blip/>
            </p:blipFill>
            <p:spPr>
              <a:xfrm>
                <a:off x="7088488" y="3945027"/>
                <a:ext cx="161682" cy="110654"/>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27" name="Ink 26"/>
              <p14:cNvContentPartPr/>
              <p14:nvPr/>
            </p14:nvContentPartPr>
            <p14:xfrm>
              <a:off x="6990628" y="3910979"/>
              <a:ext cx="340384" cy="195773"/>
            </p14:xfrm>
          </p:contentPart>
        </mc:Choice>
        <mc:Fallback xmlns="">
          <p:pic>
            <p:nvPicPr>
              <p:cNvPr id="27" name="Ink 26"/>
            </p:nvPicPr>
            <p:blipFill>
              <a:blip/>
            </p:blipFill>
            <p:spPr>
              <a:xfrm>
                <a:off x="6990628" y="3910979"/>
                <a:ext cx="340384" cy="195773"/>
              </a:xfrm>
              <a:prstGeom prst="rect"/>
            </p:spPr>
          </p:pic>
        </mc:Fallback>
      </mc:AlternateContent>
      <mc:AlternateContent xmlns:mc="http://schemas.openxmlformats.org/markup-compatibility/2006" xmlns:p14="http://schemas.microsoft.com/office/powerpoint/2010/main">
        <mc:Choice Requires="p14">
          <p:contentPart r:id="rId25" p14:bwMode="auto">
            <p14:nvContentPartPr>
              <p14:cNvPr id="28" name="Ink 27"/>
              <p14:cNvContentPartPr/>
              <p14:nvPr/>
            </p14:nvContentPartPr>
            <p14:xfrm>
              <a:off x="8318124" y="4332316"/>
              <a:ext cx="1663625" cy="51071"/>
            </p14:xfrm>
          </p:contentPart>
        </mc:Choice>
        <mc:Fallback xmlns="">
          <p:pic>
            <p:nvPicPr>
              <p:cNvPr id="28" name="Ink 27"/>
            </p:nvPicPr>
            <p:blipFill>
              <a:blip/>
            </p:blipFill>
            <p:spPr>
              <a:xfrm>
                <a:off x="8318124" y="4332316"/>
                <a:ext cx="1663625" cy="51071"/>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29" name="Ink 28"/>
              <p14:cNvContentPartPr/>
              <p14:nvPr/>
            </p14:nvContentPartPr>
            <p14:xfrm>
              <a:off x="9037184" y="3893955"/>
              <a:ext cx="102116" cy="102143"/>
            </p14:xfrm>
          </p:contentPart>
        </mc:Choice>
        <mc:Fallback xmlns="">
          <p:pic>
            <p:nvPicPr>
              <p:cNvPr id="29" name="Ink 28"/>
            </p:nvPicPr>
            <p:blipFill>
              <a:blip/>
            </p:blipFill>
            <p:spPr>
              <a:xfrm>
                <a:off x="9037184" y="3893955"/>
                <a:ext cx="102116" cy="102143"/>
              </a:xfrm>
              <a:prstGeom prst="rect"/>
            </p:spPr>
          </p:pic>
        </mc:Fallback>
      </mc:AlternateContent>
      <mc:AlternateContent xmlns:mc="http://schemas.openxmlformats.org/markup-compatibility/2006" xmlns:p14="http://schemas.microsoft.com/office/powerpoint/2010/main">
        <mc:Choice Requires="p14">
          <p:contentPart r:id="rId27" p14:bwMode="auto">
            <p14:nvContentPartPr>
              <p14:cNvPr id="30" name="Ink 29"/>
              <p14:cNvContentPartPr/>
              <p14:nvPr/>
            </p14:nvContentPartPr>
            <p14:xfrm>
              <a:off x="8926560" y="3817349"/>
              <a:ext cx="310600" cy="208540"/>
            </p14:xfrm>
          </p:contentPart>
        </mc:Choice>
        <mc:Fallback xmlns="">
          <p:pic>
            <p:nvPicPr>
              <p:cNvPr id="30" name="Ink 29"/>
            </p:nvPicPr>
            <p:blipFill>
              <a:blip/>
            </p:blipFill>
            <p:spPr>
              <a:xfrm>
                <a:off x="8926560" y="3817349"/>
                <a:ext cx="310600" cy="208540"/>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31" name="Ink 30"/>
              <p14:cNvContentPartPr/>
              <p14:nvPr/>
            </p14:nvContentPartPr>
            <p14:xfrm>
              <a:off x="1131775" y="4664279"/>
              <a:ext cx="1744466" cy="25535"/>
            </p14:xfrm>
          </p:contentPart>
        </mc:Choice>
        <mc:Fallback xmlns="">
          <p:pic>
            <p:nvPicPr>
              <p:cNvPr id="31" name="Ink 30"/>
            </p:nvPicPr>
            <p:blipFill>
              <a:blip/>
            </p:blipFill>
            <p:spPr>
              <a:xfrm>
                <a:off x="1131775" y="4664279"/>
                <a:ext cx="1744466" cy="25535"/>
              </a:xfrm>
              <a:prstGeom prst="rect"/>
            </p:spPr>
          </p:pic>
        </mc:Fallback>
      </mc:AlternateContent>
      <mc:AlternateContent xmlns:mc="http://schemas.openxmlformats.org/markup-compatibility/2006" xmlns:p14="http://schemas.microsoft.com/office/powerpoint/2010/main">
        <mc:Choice Requires="p14">
          <p:contentPart r:id="rId29" p14:bwMode="auto">
            <p14:nvContentPartPr>
              <p14:cNvPr id="32" name="Ink 31"/>
              <p14:cNvContentPartPr/>
              <p14:nvPr/>
            </p14:nvContentPartPr>
            <p14:xfrm>
              <a:off x="3029414" y="4515321"/>
              <a:ext cx="8509" cy="142574"/>
            </p14:xfrm>
          </p:contentPart>
        </mc:Choice>
        <mc:Fallback xmlns="">
          <p:pic>
            <p:nvPicPr>
              <p:cNvPr id="32" name="Ink 31"/>
            </p:nvPicPr>
            <p:blipFill>
              <a:blip/>
            </p:blipFill>
            <p:spPr>
              <a:xfrm>
                <a:off x="3029414" y="4515321"/>
                <a:ext cx="8509" cy="142574"/>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33" name="Ink 32"/>
              <p14:cNvContentPartPr/>
              <p14:nvPr/>
            </p14:nvContentPartPr>
            <p14:xfrm>
              <a:off x="2965592" y="4542985"/>
              <a:ext cx="93605" cy="57455"/>
            </p14:xfrm>
          </p:contentPart>
        </mc:Choice>
        <mc:Fallback xmlns="">
          <p:pic>
            <p:nvPicPr>
              <p:cNvPr id="33" name="Ink 32"/>
            </p:nvPicPr>
            <p:blipFill>
              <a:blip/>
            </p:blipFill>
            <p:spPr>
              <a:xfrm>
                <a:off x="2965592" y="4542985"/>
                <a:ext cx="93605" cy="57455"/>
              </a:xfrm>
              <a:prstGeom prst="rect"/>
            </p:spPr>
          </p:pic>
        </mc:Fallback>
      </mc:AlternateContent>
      <mc:AlternateContent xmlns:mc="http://schemas.openxmlformats.org/markup-compatibility/2006" xmlns:p14="http://schemas.microsoft.com/office/powerpoint/2010/main">
        <mc:Choice Requires="p14">
          <p:contentPart r:id="rId31" p14:bwMode="auto">
            <p14:nvContentPartPr>
              <p14:cNvPr id="34" name="Ink 33"/>
              <p14:cNvContentPartPr/>
              <p14:nvPr/>
            </p14:nvContentPartPr>
            <p14:xfrm>
              <a:off x="2889005" y="4477018"/>
              <a:ext cx="255288" cy="204284"/>
            </p14:xfrm>
          </p:contentPart>
        </mc:Choice>
        <mc:Fallback xmlns="">
          <p:pic>
            <p:nvPicPr>
              <p:cNvPr id="34" name="Ink 33"/>
            </p:nvPicPr>
            <p:blipFill>
              <a:blip/>
            </p:blipFill>
            <p:spPr>
              <a:xfrm>
                <a:off x="2889005" y="4477018"/>
                <a:ext cx="255288" cy="204284"/>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35" name="Ink 34"/>
              <p14:cNvContentPartPr/>
              <p14:nvPr/>
            </p14:nvContentPartPr>
            <p14:xfrm>
              <a:off x="1199852" y="5140943"/>
              <a:ext cx="4510082" cy="68095"/>
            </p14:xfrm>
          </p:contentPart>
        </mc:Choice>
        <mc:Fallback xmlns="">
          <p:pic>
            <p:nvPicPr>
              <p:cNvPr id="35" name="Ink 34"/>
            </p:nvPicPr>
            <p:blipFill>
              <a:blip/>
            </p:blipFill>
            <p:spPr>
              <a:xfrm>
                <a:off x="1199852" y="5140943"/>
                <a:ext cx="4510082" cy="68095"/>
              </a:xfrm>
              <a:prstGeom prst="rect"/>
            </p:spPr>
          </p:pic>
        </mc:Fallback>
      </mc:AlternateContent>
      <mc:AlternateContent xmlns:mc="http://schemas.openxmlformats.org/markup-compatibility/2006" xmlns:p14="http://schemas.microsoft.com/office/powerpoint/2010/main">
        <mc:Choice Requires="p14">
          <p:contentPart r:id="rId33" p14:bwMode="auto">
            <p14:nvContentPartPr>
              <p14:cNvPr id="36" name="Ink 35"/>
              <p14:cNvContentPartPr/>
              <p14:nvPr/>
            </p14:nvContentPartPr>
            <p14:xfrm>
              <a:off x="5884381" y="4838772"/>
              <a:ext cx="1055190" cy="340474"/>
            </p14:xfrm>
          </p:contentPart>
        </mc:Choice>
        <mc:Fallback xmlns="">
          <p:pic>
            <p:nvPicPr>
              <p:cNvPr id="36" name="Ink 35"/>
            </p:nvPicPr>
            <p:blipFill>
              <a:blip/>
            </p:blipFill>
            <p:spPr>
              <a:xfrm>
                <a:off x="5884381" y="4838772"/>
                <a:ext cx="1055190" cy="340474"/>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37" name="Ink 36"/>
              <p14:cNvContentPartPr/>
              <p14:nvPr/>
            </p14:nvContentPartPr>
            <p14:xfrm>
              <a:off x="6875748" y="5128175"/>
              <a:ext cx="3871865" cy="23407"/>
            </p14:xfrm>
          </p:contentPart>
        </mc:Choice>
        <mc:Fallback xmlns="">
          <p:pic>
            <p:nvPicPr>
              <p:cNvPr id="37" name="Ink 36"/>
            </p:nvPicPr>
            <p:blipFill>
              <a:blip/>
            </p:blipFill>
            <p:spPr>
              <a:xfrm>
                <a:off x="6875748" y="5128175"/>
                <a:ext cx="3871865" cy="23407"/>
              </a:xfrm>
              <a:prstGeom prst="rect"/>
            </p:spPr>
          </p:pic>
        </mc:Fallback>
      </mc:AlternateContent>
      <mc:AlternateContent xmlns:mc="http://schemas.openxmlformats.org/markup-compatibility/2006" xmlns:p14="http://schemas.microsoft.com/office/powerpoint/2010/main">
        <mc:Choice Requires="p14">
          <p:contentPart r:id="rId35" p14:bwMode="auto">
            <p14:nvContentPartPr>
              <p14:cNvPr id="38" name="Ink 37"/>
              <p14:cNvContentPartPr/>
              <p14:nvPr/>
            </p14:nvContentPartPr>
            <p14:xfrm>
              <a:off x="1212616" y="5451625"/>
              <a:ext cx="3650614" cy="63839"/>
            </p14:xfrm>
          </p:contentPart>
        </mc:Choice>
        <mc:Fallback xmlns="">
          <p:pic>
            <p:nvPicPr>
              <p:cNvPr id="38" name="Ink 37"/>
            </p:nvPicPr>
            <p:blipFill>
              <a:blip/>
            </p:blipFill>
            <p:spPr>
              <a:xfrm>
                <a:off x="1212616" y="5451625"/>
                <a:ext cx="3650614" cy="63839"/>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39" name="Ink 38"/>
              <p14:cNvContentPartPr/>
              <p14:nvPr/>
            </p14:nvContentPartPr>
            <p14:xfrm>
              <a:off x="4982365" y="5494185"/>
              <a:ext cx="1969970" cy="29792"/>
            </p14:xfrm>
          </p:contentPart>
        </mc:Choice>
        <mc:Fallback xmlns="">
          <p:pic>
            <p:nvPicPr>
              <p:cNvPr id="39" name="Ink 38"/>
            </p:nvPicPr>
            <p:blipFill>
              <a:blip/>
            </p:blipFill>
            <p:spPr>
              <a:xfrm>
                <a:off x="4982365" y="5494185"/>
                <a:ext cx="1969970" cy="29792"/>
              </a:xfrm>
              <a:prstGeom prst="rect"/>
            </p:spPr>
          </p:pic>
        </mc:Fallback>
      </mc:AlternateContent>
      <mc:AlternateContent xmlns:mc="http://schemas.openxmlformats.org/markup-compatibility/2006" xmlns:p14="http://schemas.microsoft.com/office/powerpoint/2010/main">
        <mc:Choice Requires="p14">
          <p:contentPart r:id="rId37" p14:bwMode="auto">
            <p14:nvContentPartPr>
              <p14:cNvPr id="40" name="Ink 39"/>
              <p14:cNvContentPartPr/>
              <p14:nvPr/>
            </p14:nvContentPartPr>
            <p14:xfrm>
              <a:off x="1225381" y="5894242"/>
              <a:ext cx="1680644" cy="10640"/>
            </p14:xfrm>
          </p:contentPart>
        </mc:Choice>
        <mc:Fallback xmlns="">
          <p:pic>
            <p:nvPicPr>
              <p:cNvPr id="40" name="Ink 39"/>
            </p:nvPicPr>
            <p:blipFill>
              <a:blip/>
            </p:blipFill>
            <p:spPr>
              <a:xfrm>
                <a:off x="1225381" y="5894242"/>
                <a:ext cx="1680644" cy="10640"/>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41" name="Ink 40"/>
              <p14:cNvContentPartPr/>
              <p14:nvPr/>
            </p14:nvContentPartPr>
            <p14:xfrm>
              <a:off x="3522970" y="5583559"/>
              <a:ext cx="4003763" cy="323451"/>
            </p14:xfrm>
          </p:contentPart>
        </mc:Choice>
        <mc:Fallback xmlns="">
          <p:pic>
            <p:nvPicPr>
              <p:cNvPr id="41" name="Ink 40"/>
            </p:nvPicPr>
            <p:blipFill>
              <a:blip/>
            </p:blipFill>
            <p:spPr>
              <a:xfrm>
                <a:off x="3522970" y="5583559"/>
                <a:ext cx="4003763" cy="323451"/>
              </a:xfrm>
              <a:prstGeom prst="rect"/>
            </p:spPr>
          </p:pic>
        </mc:Fallback>
      </mc:AlternateContent>
      <p:sp>
        <p:nvSpPr>
          <p:cNvPr id="42" name="Text Box 41"/>
          <p:cNvSpPr txBox="1"/>
          <p:nvPr/>
        </p:nvSpPr>
        <p:spPr>
          <a:xfrm>
            <a:off x="4863465" y="600710"/>
            <a:ext cx="5279390" cy="854710"/>
          </a:xfrm>
          <a:prstGeom prst="rect">
            <a:avLst/>
          </a:prstGeom>
          <a:noFill/>
        </p:spPr>
        <p:txBody>
          <a:bodyPr wrap="square" rtlCol="0">
            <a:noAutofit/>
          </a:bodyPr>
          <a:p>
            <a:pPr>
              <a:lnSpc>
                <a:spcPct val="100000"/>
              </a:lnSpc>
            </a:pPr>
            <a:r>
              <a:rPr lang="en-AU" altLang="en-US" sz="1400"/>
              <a:t>bowel movement is the last stop in the movement of food through your digestive tract</a:t>
            </a:r>
            <a:endParaRPr lang="en-AU" altLang="en-US" sz="1400"/>
          </a:p>
        </p:txBody>
      </p:sp>
      <mc:AlternateContent xmlns:mc="http://schemas.openxmlformats.org/markup-compatibility/2006" xmlns:p14="http://schemas.microsoft.com/office/powerpoint/2010/main">
        <mc:Choice Requires="p14">
          <p:contentPart r:id="rId39" p14:bwMode="auto">
            <p14:nvContentPartPr>
              <p14:cNvPr id="43" name="Ink 42"/>
              <p14:cNvContentPartPr/>
              <p14:nvPr/>
            </p14:nvContentPartPr>
            <p14:xfrm>
              <a:off x="4622660" y="1121055"/>
              <a:ext cx="246583" cy="700921"/>
            </p14:xfrm>
          </p:contentPart>
        </mc:Choice>
        <mc:Fallback xmlns="">
          <p:pic>
            <p:nvPicPr>
              <p:cNvPr id="43" name="Ink 42"/>
            </p:nvPicPr>
            <p:blipFill>
              <a:blip/>
            </p:blipFill>
            <p:spPr>
              <a:xfrm>
                <a:off x="4622660" y="1121055"/>
                <a:ext cx="246583" cy="700921"/>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44" name="Ink 43"/>
              <p14:cNvContentPartPr/>
              <p14:nvPr/>
            </p14:nvContentPartPr>
            <p14:xfrm>
              <a:off x="4825545" y="1057051"/>
              <a:ext cx="78033" cy="124886"/>
            </p14:xfrm>
          </p:contentPart>
        </mc:Choice>
        <mc:Fallback xmlns="">
          <p:pic>
            <p:nvPicPr>
              <p:cNvPr id="44" name="Ink 43"/>
            </p:nvPicPr>
            <p:blipFill>
              <a:blip/>
            </p:blipFill>
            <p:spPr>
              <a:xfrm>
                <a:off x="4825545" y="1057051"/>
                <a:ext cx="78033" cy="124886"/>
              </a:xfrm>
              <a:prstGeom prst="rect"/>
            </p:spPr>
          </p:pic>
        </mc:Fallback>
      </mc:AlternateContent>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p:nvPr>
            <p:ph idx="1"/>
          </p:nvPr>
        </p:nvSpPr>
        <p:spPr>
          <a:xfrm>
            <a:off x="838200" y="355600"/>
            <a:ext cx="10922000" cy="5821363"/>
          </a:xfrm>
        </p:spPr>
        <p:txBody>
          <a:bodyPr>
            <a:normAutofit/>
          </a:bodyPr>
          <a:lstStyle/>
          <a:p>
            <a:r>
              <a:rPr lang="en-US" sz="3600" dirty="0"/>
              <a:t>Normal osmolality of the gastrointestinal tract is approximately 300 mOsm/L. When the number of osmotically active particles in the intestine increases, the body responds by pulling water into the lumen in an attempt to normalize osmolality. When this occurs, increased water efflux results in what we refer to as osmotic diarrhea. </a:t>
            </a:r>
            <a:endParaRPr lang="en-US" sz="3600" dirty="0"/>
          </a:p>
        </p:txBody>
      </p:sp>
      <p:sp>
        <p:nvSpPr>
          <p:cNvPr id="2" name="Text Box 1"/>
          <p:cNvSpPr txBox="1"/>
          <p:nvPr/>
        </p:nvSpPr>
        <p:spPr>
          <a:xfrm>
            <a:off x="838200" y="4121785"/>
            <a:ext cx="6295390" cy="1051560"/>
          </a:xfrm>
          <a:prstGeom prst="rect">
            <a:avLst/>
          </a:prstGeom>
          <a:noFill/>
        </p:spPr>
        <p:txBody>
          <a:bodyPr wrap="square" rtlCol="0">
            <a:noAutofit/>
          </a:bodyPr>
          <a:p>
            <a:pPr>
              <a:lnSpc>
                <a:spcPct val="100000"/>
              </a:lnSpc>
            </a:pPr>
            <a:r>
              <a:rPr lang="en-AU" altLang="en-US" sz="2400"/>
              <a:t>The term osmolarity refers to the number of particles of solute per liter of solution</a:t>
            </a:r>
            <a:endParaRPr lang="en-AU" altLang="en-US" sz="2400"/>
          </a:p>
        </p:txBody>
      </p:sp>
      <mc:AlternateContent xmlns:mc="http://schemas.openxmlformats.org/markup-compatibility/2006" xmlns:p14="http://schemas.microsoft.com/office/powerpoint/2010/main">
        <mc:Choice Requires="p14">
          <p:contentPart r:id="rId1" p14:bwMode="auto">
            <p14:nvContentPartPr>
              <p14:cNvPr id="4" name="Ink 3"/>
              <p14:cNvContentPartPr/>
              <p14:nvPr/>
            </p14:nvContentPartPr>
            <p14:xfrm>
              <a:off x="2719078" y="822521"/>
              <a:ext cx="1834648" cy="91391"/>
            </p14:xfrm>
          </p:contentPart>
        </mc:Choice>
        <mc:Fallback xmlns="">
          <p:pic>
            <p:nvPicPr>
              <p:cNvPr id="4" name="Ink 3"/>
            </p:nvPicPr>
            <p:blipFill>
              <a:blip/>
            </p:blipFill>
            <p:spPr>
              <a:xfrm>
                <a:off x="2719078" y="822521"/>
                <a:ext cx="1834648" cy="91391"/>
              </a:xfrm>
              <a:prstGeom prst="rect"/>
            </p:spPr>
          </p:pic>
        </mc:Fallback>
      </mc:AlternateContent>
      <mc:AlternateContent xmlns:mc="http://schemas.openxmlformats.org/markup-compatibility/2006" xmlns:p14="http://schemas.microsoft.com/office/powerpoint/2010/main">
        <mc:Choice Requires="p14">
          <p:contentPart r:id="rId2" p14:bwMode="auto">
            <p14:nvContentPartPr>
              <p14:cNvPr id="5" name="Ink 4"/>
              <p14:cNvContentPartPr/>
              <p14:nvPr/>
            </p14:nvContentPartPr>
            <p14:xfrm>
              <a:off x="657841" y="299763"/>
              <a:ext cx="3018763" cy="3553292"/>
            </p14:xfrm>
          </p:contentPart>
        </mc:Choice>
        <mc:Fallback xmlns="">
          <p:pic>
            <p:nvPicPr>
              <p:cNvPr id="5" name="Ink 4"/>
            </p:nvPicPr>
            <p:blipFill>
              <a:blip/>
            </p:blipFill>
            <p:spPr>
              <a:xfrm>
                <a:off x="657841" y="299763"/>
                <a:ext cx="3018763" cy="3553292"/>
              </a:xfrm>
              <a:prstGeom prst="rect"/>
            </p:spPr>
          </p:pic>
        </mc:Fallback>
      </mc:AlternateContent>
      <mc:AlternateContent xmlns:mc="http://schemas.openxmlformats.org/markup-compatibility/2006" xmlns:p14="http://schemas.microsoft.com/office/powerpoint/2010/main">
        <mc:Choice Requires="p14">
          <p:contentPart r:id="rId3" p14:bwMode="auto">
            <p14:nvContentPartPr>
              <p14:cNvPr id="6" name="Ink 5"/>
              <p14:cNvContentPartPr/>
              <p14:nvPr/>
            </p14:nvContentPartPr>
            <p14:xfrm>
              <a:off x="796719" y="3787253"/>
              <a:ext cx="292374" cy="204717"/>
            </p14:xfrm>
          </p:contentPart>
        </mc:Choice>
        <mc:Fallback xmlns="">
          <p:pic>
            <p:nvPicPr>
              <p:cNvPr id="6" name="Ink 5"/>
            </p:nvPicPr>
            <p:blipFill>
              <a:blip/>
            </p:blipFill>
            <p:spPr>
              <a:xfrm>
                <a:off x="796719" y="3787253"/>
                <a:ext cx="292374" cy="204717"/>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7" name="Ink 6"/>
              <p14:cNvContentPartPr/>
              <p14:nvPr/>
            </p14:nvContentPartPr>
            <p14:xfrm>
              <a:off x="3932431" y="1301411"/>
              <a:ext cx="665151" cy="21934"/>
            </p14:xfrm>
          </p:contentPart>
        </mc:Choice>
        <mc:Fallback xmlns="">
          <p:pic>
            <p:nvPicPr>
              <p:cNvPr id="7" name="Ink 6"/>
            </p:nvPicPr>
            <p:blipFill>
              <a:blip/>
            </p:blipFill>
            <p:spPr>
              <a:xfrm>
                <a:off x="3932431" y="1301411"/>
                <a:ext cx="665151" cy="21934"/>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8" name="Ink 7"/>
              <p14:cNvContentPartPr/>
              <p14:nvPr/>
            </p14:nvContentPartPr>
            <p14:xfrm>
              <a:off x="8310733" y="1301411"/>
              <a:ext cx="1089093" cy="36557"/>
            </p14:xfrm>
          </p:contentPart>
        </mc:Choice>
        <mc:Fallback xmlns="">
          <p:pic>
            <p:nvPicPr>
              <p:cNvPr id="8" name="Ink 7"/>
            </p:nvPicPr>
            <p:blipFill>
              <a:blip/>
            </p:blipFill>
            <p:spPr>
              <a:xfrm>
                <a:off x="8310733" y="1301411"/>
                <a:ext cx="1089093" cy="36557"/>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9" name="Ink 8"/>
              <p14:cNvContentPartPr/>
              <p14:nvPr/>
            </p14:nvContentPartPr>
            <p14:xfrm>
              <a:off x="1227971" y="1447637"/>
              <a:ext cx="10145381" cy="431367"/>
            </p14:xfrm>
          </p:contentPart>
        </mc:Choice>
        <mc:Fallback xmlns="">
          <p:pic>
            <p:nvPicPr>
              <p:cNvPr id="9" name="Ink 8"/>
            </p:nvPicPr>
            <p:blipFill>
              <a:blip/>
            </p:blipFill>
            <p:spPr>
              <a:xfrm>
                <a:off x="1227971" y="1447637"/>
                <a:ext cx="10145381" cy="431367"/>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10" name="Ink 9"/>
              <p14:cNvContentPartPr/>
              <p14:nvPr/>
            </p14:nvContentPartPr>
            <p14:xfrm>
              <a:off x="1191424" y="1966739"/>
              <a:ext cx="9290187" cy="347287"/>
            </p14:xfrm>
          </p:contentPart>
        </mc:Choice>
        <mc:Fallback xmlns="">
          <p:pic>
            <p:nvPicPr>
              <p:cNvPr id="10" name="Ink 9"/>
            </p:nvPicPr>
            <p:blipFill>
              <a:blip/>
            </p:blipFill>
            <p:spPr>
              <a:xfrm>
                <a:off x="1191424" y="1966739"/>
                <a:ext cx="9290187" cy="347287"/>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11" name="Ink 10"/>
              <p14:cNvContentPartPr/>
              <p14:nvPr/>
            </p14:nvContentPartPr>
            <p14:xfrm>
              <a:off x="1140259" y="2792916"/>
              <a:ext cx="5708604" cy="29246"/>
            </p14:xfrm>
          </p:contentPart>
        </mc:Choice>
        <mc:Fallback xmlns="">
          <p:pic>
            <p:nvPicPr>
              <p:cNvPr id="11" name="Ink 10"/>
            </p:nvPicPr>
            <p:blipFill>
              <a:blip/>
            </p:blipFill>
            <p:spPr>
              <a:xfrm>
                <a:off x="1140259" y="2792916"/>
                <a:ext cx="5708604" cy="29246"/>
              </a:xfrm>
              <a:prstGeom prst="rect"/>
            </p:spPr>
          </p:pic>
        </mc:Fallback>
      </mc:AlternateContent>
      <mc:AlternateContent xmlns:mc="http://schemas.openxmlformats.org/markup-compatibility/2006" xmlns:p14="http://schemas.microsoft.com/office/powerpoint/2010/main">
        <mc:Choice Requires="p14">
          <p:contentPart r:id="rId9" p14:bwMode="auto">
            <p14:nvContentPartPr>
              <p14:cNvPr id="12" name="Ink 11"/>
              <p14:cNvContentPartPr/>
              <p14:nvPr/>
            </p14:nvContentPartPr>
            <p14:xfrm>
              <a:off x="1279136" y="3224283"/>
              <a:ext cx="9041669" cy="116981"/>
            </p14:xfrm>
          </p:contentPart>
        </mc:Choice>
        <mc:Fallback xmlns="">
          <p:pic>
            <p:nvPicPr>
              <p:cNvPr id="12" name="Ink 11"/>
            </p:nvPicPr>
            <p:blipFill>
              <a:blip/>
            </p:blipFill>
            <p:spPr>
              <a:xfrm>
                <a:off x="1279136" y="3224283"/>
                <a:ext cx="9041669" cy="116981"/>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13" name="Ink 12"/>
              <p14:cNvContentPartPr/>
              <p14:nvPr/>
            </p14:nvContentPartPr>
            <p14:xfrm>
              <a:off x="1249899" y="3684895"/>
              <a:ext cx="3077237" cy="102358"/>
            </p14:xfrm>
          </p:contentPart>
        </mc:Choice>
        <mc:Fallback xmlns="">
          <p:pic>
            <p:nvPicPr>
              <p:cNvPr id="13" name="Ink 12"/>
            </p:nvPicPr>
            <p:blipFill>
              <a:blip/>
            </p:blipFill>
            <p:spPr>
              <a:xfrm>
                <a:off x="1249899" y="3684895"/>
                <a:ext cx="3077237" cy="102358"/>
              </a:xfrm>
              <a:prstGeom prst="rect"/>
            </p:spPr>
          </p:pic>
        </mc:Fallback>
      </mc:AlternateContent>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p:nvPr>
            <p:ph type="title"/>
          </p:nvPr>
        </p:nvSpPr>
        <p:spPr/>
        <p:txBody>
          <a:bodyPr/>
          <a:lstStyle/>
          <a:p>
            <a:r>
              <a:rPr lang="en-US" b="1" dirty="0">
                <a:solidFill>
                  <a:srgbClr val="C00000"/>
                </a:solidFill>
                <a:latin typeface="American Typewriter" pitchFamily="18" charset="77"/>
              </a:rPr>
              <a:t>Osmotic diarrhea</a:t>
            </a:r>
            <a:endParaRPr lang="en-US" b="1" dirty="0">
              <a:solidFill>
                <a:srgbClr val="C00000"/>
              </a:solidFill>
              <a:latin typeface="American Typewriter" pitchFamily="18" charset="77"/>
            </a:endParaRPr>
          </a:p>
        </p:txBody>
      </p:sp>
      <p:sp>
        <p:nvSpPr>
          <p:cNvPr id="3" name="Content Placeholder 2"/>
          <p:cNvSpPr/>
          <p:nvPr>
            <p:ph idx="1"/>
          </p:nvPr>
        </p:nvSpPr>
        <p:spPr>
          <a:xfrm>
            <a:off x="838200" y="1825625"/>
            <a:ext cx="5892800" cy="4351338"/>
          </a:xfrm>
        </p:spPr>
        <p:txBody>
          <a:bodyPr>
            <a:normAutofit lnSpcReduction="10000"/>
          </a:bodyPr>
          <a:lstStyle/>
          <a:p>
            <a:pPr marL="0" indent="0">
              <a:buNone/>
            </a:pPr>
            <a:r>
              <a:rPr lang="en-US" dirty="0"/>
              <a:t>unabsorbed nutrients or other substances attract water to the colon and increase fecal water content; common causes include high intakes of poorly absorbed sugars (such as sorbitol, mannitol, or fructose), lactase deficiency (which causes lactose malabsorption), and ingestion of laxatives that contain magnesium or phosphates </a:t>
            </a:r>
            <a:endParaRPr lang="en-US" dirty="0"/>
          </a:p>
          <a:p>
            <a:r>
              <a:rPr lang="en-US" dirty="0"/>
              <a:t>Rapid transit of intestinal contents through the small intestine </a:t>
            </a:r>
            <a:endParaRPr lang="en-US" dirty="0"/>
          </a:p>
          <a:p>
            <a:endParaRPr lang="en-US" dirty="0"/>
          </a:p>
        </p:txBody>
      </p:sp>
      <p:pic>
        <p:nvPicPr>
          <p:cNvPr id="4097" name="Picture 1" descr="page13image16501600"/>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946080" y="645319"/>
            <a:ext cx="4763319" cy="33559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287320" y="4207113"/>
            <a:ext cx="5904680" cy="2092881"/>
          </a:xfrm>
          <a:prstGeom prst="rect">
            <a:avLst/>
          </a:prstGeom>
          <a:noFill/>
        </p:spPr>
        <p:txBody>
          <a:bodyPr wrap="square" rtlCol="0">
            <a:spAutoFit/>
          </a:bodyPr>
          <a:lstStyle/>
          <a:p>
            <a:r>
              <a:rPr lang="en-US" sz="2800" b="1" dirty="0">
                <a:solidFill>
                  <a:srgbClr val="C00000"/>
                </a:solidFill>
              </a:rPr>
              <a:t>Treatment: </a:t>
            </a:r>
            <a:endParaRPr lang="en-US" sz="2800" b="1" dirty="0">
              <a:solidFill>
                <a:srgbClr val="C00000"/>
              </a:solidFill>
            </a:endParaRPr>
          </a:p>
          <a:p>
            <a:r>
              <a:rPr lang="en-US" sz="2800" b="1" dirty="0">
                <a:solidFill>
                  <a:srgbClr val="C00000"/>
                </a:solidFill>
              </a:rPr>
              <a:t>Modify diet to minimize osmotic load </a:t>
            </a:r>
            <a:endParaRPr lang="en-US" sz="2800" b="1" dirty="0">
              <a:solidFill>
                <a:srgbClr val="C00000"/>
              </a:solidFill>
            </a:endParaRPr>
          </a:p>
          <a:p>
            <a:r>
              <a:rPr lang="en-US" sz="2800" b="1" dirty="0">
                <a:solidFill>
                  <a:srgbClr val="C00000"/>
                </a:solidFill>
              </a:rPr>
              <a:t>Fasting</a:t>
            </a:r>
            <a:endParaRPr lang="en-US" sz="2800" b="1" dirty="0">
              <a:solidFill>
                <a:srgbClr val="C00000"/>
              </a:solidFill>
            </a:endParaRPr>
          </a:p>
          <a:p>
            <a:r>
              <a:rPr lang="en-US" sz="2800" b="1" dirty="0">
                <a:solidFill>
                  <a:srgbClr val="C00000"/>
                </a:solidFill>
              </a:rPr>
              <a:t>medications</a:t>
            </a:r>
            <a:endParaRPr lang="en-US" sz="2800" b="1" dirty="0">
              <a:solidFill>
                <a:srgbClr val="C00000"/>
              </a:solidFill>
            </a:endParaRPr>
          </a:p>
          <a:p>
            <a:endParaRPr lang="en-US" dirty="0"/>
          </a:p>
        </p:txBody>
      </p:sp>
      <mc:AlternateContent xmlns:mc="http://schemas.openxmlformats.org/markup-compatibility/2006" xmlns:p14="http://schemas.microsoft.com/office/powerpoint/2010/main">
        <mc:Choice Requires="p14">
          <p:contentPart r:id="rId2" p14:bwMode="auto">
            <p14:nvContentPartPr>
              <p14:cNvPr id="5" name="Ink 4"/>
              <p14:cNvContentPartPr/>
              <p14:nvPr/>
            </p14:nvContentPartPr>
            <p14:xfrm>
              <a:off x="928287" y="2160489"/>
              <a:ext cx="4071310" cy="47523"/>
            </p14:xfrm>
          </p:contentPart>
        </mc:Choice>
        <mc:Fallback xmlns="">
          <p:pic>
            <p:nvPicPr>
              <p:cNvPr id="5" name="Ink 4"/>
            </p:nvPicPr>
            <p:blipFill>
              <a:blip/>
            </p:blipFill>
            <p:spPr>
              <a:xfrm>
                <a:off x="928287" y="2160489"/>
                <a:ext cx="4071310" cy="47523"/>
              </a:xfrm>
              <a:prstGeom prst="rect"/>
            </p:spPr>
          </p:pic>
        </mc:Fallback>
      </mc:AlternateContent>
      <mc:AlternateContent xmlns:mc="http://schemas.openxmlformats.org/markup-compatibility/2006" xmlns:p14="http://schemas.microsoft.com/office/powerpoint/2010/main">
        <mc:Choice Requires="p14">
          <p:contentPart r:id="rId3" p14:bwMode="auto">
            <p14:nvContentPartPr>
              <p14:cNvPr id="6" name="Ink 5"/>
              <p14:cNvContentPartPr/>
              <p14:nvPr/>
            </p14:nvContentPartPr>
            <p14:xfrm>
              <a:off x="935597" y="2222635"/>
              <a:ext cx="5584344" cy="314386"/>
            </p14:xfrm>
          </p:contentPart>
        </mc:Choice>
        <mc:Fallback xmlns="">
          <p:pic>
            <p:nvPicPr>
              <p:cNvPr id="6" name="Ink 5"/>
            </p:nvPicPr>
            <p:blipFill>
              <a:blip/>
            </p:blipFill>
            <p:spPr>
              <a:xfrm>
                <a:off x="935597" y="2222635"/>
                <a:ext cx="5584344" cy="314386"/>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7" name="Ink 6"/>
              <p14:cNvContentPartPr/>
              <p14:nvPr/>
            </p14:nvContentPartPr>
            <p14:xfrm>
              <a:off x="1008690" y="2822162"/>
              <a:ext cx="1867540" cy="43867"/>
            </p14:xfrm>
          </p:contentPart>
        </mc:Choice>
        <mc:Fallback xmlns="">
          <p:pic>
            <p:nvPicPr>
              <p:cNvPr id="7" name="Ink 6"/>
            </p:nvPicPr>
            <p:blipFill>
              <a:blip/>
            </p:blipFill>
            <p:spPr>
              <a:xfrm>
                <a:off x="1008690" y="2822162"/>
                <a:ext cx="1867540" cy="43867"/>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8" name="Ink 7"/>
              <p14:cNvContentPartPr/>
              <p14:nvPr/>
            </p14:nvContentPartPr>
            <p14:xfrm>
              <a:off x="2762935" y="2814850"/>
              <a:ext cx="3318446" cy="43868"/>
            </p14:xfrm>
          </p:contentPart>
        </mc:Choice>
        <mc:Fallback xmlns="">
          <p:pic>
            <p:nvPicPr>
              <p:cNvPr id="8" name="Ink 7"/>
            </p:nvPicPr>
            <p:blipFill>
              <a:blip/>
            </p:blipFill>
            <p:spPr>
              <a:xfrm>
                <a:off x="2762935" y="2814850"/>
                <a:ext cx="3318446" cy="43868"/>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9" name="Ink 8"/>
              <p14:cNvContentPartPr/>
              <p14:nvPr/>
            </p14:nvContentPartPr>
            <p14:xfrm>
              <a:off x="972143" y="3151170"/>
              <a:ext cx="3862993" cy="36556"/>
            </p14:xfrm>
          </p:contentPart>
        </mc:Choice>
        <mc:Fallback xmlns="">
          <p:pic>
            <p:nvPicPr>
              <p:cNvPr id="9" name="Ink 8"/>
            </p:nvPicPr>
            <p:blipFill>
              <a:blip/>
            </p:blipFill>
            <p:spPr>
              <a:xfrm>
                <a:off x="972143" y="3151170"/>
                <a:ext cx="3862993" cy="36556"/>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10" name="Ink 9"/>
              <p14:cNvContentPartPr/>
              <p14:nvPr/>
            </p14:nvContentPartPr>
            <p14:xfrm>
              <a:off x="4963050" y="3187726"/>
              <a:ext cx="1191424" cy="51180"/>
            </p14:xfrm>
          </p:contentPart>
        </mc:Choice>
        <mc:Fallback xmlns="">
          <p:pic>
            <p:nvPicPr>
              <p:cNvPr id="10" name="Ink 9"/>
            </p:nvPicPr>
            <p:blipFill>
              <a:blip/>
            </p:blipFill>
            <p:spPr>
              <a:xfrm>
                <a:off x="4963050" y="3187726"/>
                <a:ext cx="1191424" cy="51180"/>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11" name="Ink 10"/>
              <p14:cNvContentPartPr/>
              <p14:nvPr/>
            </p14:nvContentPartPr>
            <p14:xfrm>
              <a:off x="986762" y="3476523"/>
              <a:ext cx="4539108" cy="106014"/>
            </p14:xfrm>
          </p:contentPart>
        </mc:Choice>
        <mc:Fallback xmlns="">
          <p:pic>
            <p:nvPicPr>
              <p:cNvPr id="11" name="Ink 10"/>
            </p:nvPicPr>
            <p:blipFill>
              <a:blip/>
            </p:blipFill>
            <p:spPr>
              <a:xfrm>
                <a:off x="986762" y="3476523"/>
                <a:ext cx="4539108" cy="106014"/>
              </a:xfrm>
              <a:prstGeom prst="rect"/>
            </p:spPr>
          </p:pic>
        </mc:Fallback>
      </mc:AlternateContent>
      <mc:AlternateContent xmlns:mc="http://schemas.openxmlformats.org/markup-compatibility/2006" xmlns:p14="http://schemas.microsoft.com/office/powerpoint/2010/main">
        <mc:Choice Requires="p14">
          <p:contentPart r:id="rId9" p14:bwMode="auto">
            <p14:nvContentPartPr>
              <p14:cNvPr id="12" name="Ink 11"/>
              <p14:cNvContentPartPr/>
              <p14:nvPr/>
            </p14:nvContentPartPr>
            <p14:xfrm>
              <a:off x="1074474" y="3787253"/>
              <a:ext cx="2759281" cy="87736"/>
            </p14:xfrm>
          </p:contentPart>
        </mc:Choice>
        <mc:Fallback xmlns="">
          <p:pic>
            <p:nvPicPr>
              <p:cNvPr id="12" name="Ink 11"/>
            </p:nvPicPr>
            <p:blipFill>
              <a:blip/>
            </p:blipFill>
            <p:spPr>
              <a:xfrm>
                <a:off x="1074474" y="3787253"/>
                <a:ext cx="2759281" cy="87736"/>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13" name="Ink 12"/>
              <p14:cNvContentPartPr/>
              <p14:nvPr/>
            </p14:nvContentPartPr>
            <p14:xfrm>
              <a:off x="6426349" y="6177637"/>
              <a:ext cx="157667" cy="405536"/>
            </p14:xfrm>
          </p:contentPart>
        </mc:Choice>
        <mc:Fallback xmlns="">
          <p:pic>
            <p:nvPicPr>
              <p:cNvPr id="13" name="Ink 12"/>
            </p:nvPicPr>
            <p:blipFill>
              <a:blip/>
            </p:blipFill>
            <p:spPr>
              <a:xfrm>
                <a:off x="6426349" y="6177637"/>
                <a:ext cx="157667" cy="405536"/>
              </a:xfrm>
              <a:prstGeom prst="rect"/>
            </p:spPr>
          </p:pic>
        </mc:Fallback>
      </mc:AlternateContent>
      <mc:AlternateContent xmlns:mc="http://schemas.openxmlformats.org/markup-compatibility/2006" xmlns:p14="http://schemas.microsoft.com/office/powerpoint/2010/main">
        <mc:Choice Requires="p14">
          <p:contentPart r:id="rId11" p14:bwMode="auto">
            <p14:nvContentPartPr>
              <p14:cNvPr id="14" name="Ink 13"/>
              <p14:cNvContentPartPr/>
              <p14:nvPr/>
            </p14:nvContentPartPr>
            <p14:xfrm>
              <a:off x="6516444" y="6342855"/>
              <a:ext cx="135143" cy="180238"/>
            </p14:xfrm>
          </p:contentPart>
        </mc:Choice>
        <mc:Fallback xmlns="">
          <p:pic>
            <p:nvPicPr>
              <p:cNvPr id="14" name="Ink 13"/>
            </p:nvPicPr>
            <p:blipFill>
              <a:blip/>
            </p:blipFill>
            <p:spPr>
              <a:xfrm>
                <a:off x="6516444" y="6342855"/>
                <a:ext cx="135143" cy="180238"/>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15" name="Ink 14"/>
              <p14:cNvContentPartPr/>
              <p14:nvPr/>
            </p14:nvContentPartPr>
            <p14:xfrm>
              <a:off x="6666603" y="6335345"/>
              <a:ext cx="90095" cy="150198"/>
            </p14:xfrm>
          </p:contentPart>
        </mc:Choice>
        <mc:Fallback xmlns="">
          <p:pic>
            <p:nvPicPr>
              <p:cNvPr id="15" name="Ink 14"/>
            </p:nvPicPr>
            <p:blipFill>
              <a:blip/>
            </p:blipFill>
            <p:spPr>
              <a:xfrm>
                <a:off x="6666603" y="6335345"/>
                <a:ext cx="90095" cy="150198"/>
              </a:xfrm>
              <a:prstGeom prst="rect"/>
            </p:spPr>
          </p:pic>
        </mc:Fallback>
      </mc:AlternateContent>
      <mc:AlternateContent xmlns:mc="http://schemas.openxmlformats.org/markup-compatibility/2006" xmlns:p14="http://schemas.microsoft.com/office/powerpoint/2010/main">
        <mc:Choice Requires="p14">
          <p:contentPart r:id="rId13" p14:bwMode="auto">
            <p14:nvContentPartPr>
              <p14:cNvPr id="16" name="Ink 15"/>
              <p14:cNvContentPartPr/>
              <p14:nvPr/>
            </p14:nvContentPartPr>
            <p14:xfrm>
              <a:off x="6764206" y="6215186"/>
              <a:ext cx="191452" cy="255338"/>
            </p14:xfrm>
          </p:contentPart>
        </mc:Choice>
        <mc:Fallback xmlns="">
          <p:pic>
            <p:nvPicPr>
              <p:cNvPr id="16" name="Ink 15"/>
            </p:nvPicPr>
            <p:blipFill>
              <a:blip/>
            </p:blipFill>
            <p:spPr>
              <a:xfrm>
                <a:off x="6764206" y="6215186"/>
                <a:ext cx="191452" cy="255338"/>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17" name="Ink 16"/>
              <p14:cNvContentPartPr/>
              <p14:nvPr/>
            </p14:nvContentPartPr>
            <p14:xfrm>
              <a:off x="6959412" y="6132576"/>
              <a:ext cx="18770" cy="322928"/>
            </p14:xfrm>
          </p:contentPart>
        </mc:Choice>
        <mc:Fallback xmlns="">
          <p:pic>
            <p:nvPicPr>
              <p:cNvPr id="17" name="Ink 16"/>
            </p:nvPicPr>
            <p:blipFill>
              <a:blip/>
            </p:blipFill>
            <p:spPr>
              <a:xfrm>
                <a:off x="6959412" y="6132576"/>
                <a:ext cx="18770" cy="322928"/>
              </a:xfrm>
              <a:prstGeom prst="rect"/>
            </p:spPr>
          </p:pic>
        </mc:Fallback>
      </mc:AlternateContent>
      <mc:AlternateContent xmlns:mc="http://schemas.openxmlformats.org/markup-compatibility/2006" xmlns:p14="http://schemas.microsoft.com/office/powerpoint/2010/main">
        <mc:Choice Requires="p14">
          <p:contentPart r:id="rId15" p14:bwMode="auto">
            <p14:nvContentPartPr>
              <p14:cNvPr id="18" name="Ink 17"/>
              <p14:cNvContentPartPr/>
              <p14:nvPr/>
            </p14:nvContentPartPr>
            <p14:xfrm>
              <a:off x="7000706" y="6192657"/>
              <a:ext cx="123881" cy="390516"/>
            </p14:xfrm>
          </p:contentPart>
        </mc:Choice>
        <mc:Fallback xmlns="">
          <p:pic>
            <p:nvPicPr>
              <p:cNvPr id="18" name="Ink 17"/>
            </p:nvPicPr>
            <p:blipFill>
              <a:blip/>
            </p:blipFill>
            <p:spPr>
              <a:xfrm>
                <a:off x="7000706" y="6192657"/>
                <a:ext cx="123881" cy="390516"/>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19" name="Ink 18"/>
              <p14:cNvContentPartPr/>
              <p14:nvPr/>
            </p14:nvContentPartPr>
            <p14:xfrm>
              <a:off x="7372349" y="6327835"/>
              <a:ext cx="183945" cy="135179"/>
            </p14:xfrm>
          </p:contentPart>
        </mc:Choice>
        <mc:Fallback xmlns="">
          <p:pic>
            <p:nvPicPr>
              <p:cNvPr id="19" name="Ink 18"/>
            </p:nvPicPr>
            <p:blipFill>
              <a:blip/>
            </p:blipFill>
            <p:spPr>
              <a:xfrm>
                <a:off x="7372349" y="6327835"/>
                <a:ext cx="183945" cy="135179"/>
              </a:xfrm>
              <a:prstGeom prst="rect"/>
            </p:spPr>
          </p:pic>
        </mc:Fallback>
      </mc:AlternateContent>
      <mc:AlternateContent xmlns:mc="http://schemas.openxmlformats.org/markup-compatibility/2006" xmlns:p14="http://schemas.microsoft.com/office/powerpoint/2010/main">
        <mc:Choice Requires="p14">
          <p:contentPart r:id="rId17" p14:bwMode="auto">
            <p14:nvContentPartPr>
              <p14:cNvPr id="20" name="Ink 19"/>
              <p14:cNvContentPartPr/>
              <p14:nvPr/>
            </p14:nvContentPartPr>
            <p14:xfrm>
              <a:off x="7575063" y="6200166"/>
              <a:ext cx="97603" cy="292888"/>
            </p14:xfrm>
          </p:contentPart>
        </mc:Choice>
        <mc:Fallback xmlns="">
          <p:pic>
            <p:nvPicPr>
              <p:cNvPr id="20" name="Ink 19"/>
            </p:nvPicPr>
            <p:blipFill>
              <a:blip/>
            </p:blipFill>
            <p:spPr>
              <a:xfrm>
                <a:off x="7575063" y="6200166"/>
                <a:ext cx="97603" cy="292888"/>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21" name="Ink 20"/>
              <p14:cNvContentPartPr/>
              <p14:nvPr/>
            </p14:nvContentPartPr>
            <p14:xfrm>
              <a:off x="7691436" y="6267756"/>
              <a:ext cx="93849" cy="202768"/>
            </p14:xfrm>
          </p:contentPart>
        </mc:Choice>
        <mc:Fallback xmlns="">
          <p:pic>
            <p:nvPicPr>
              <p:cNvPr id="21" name="Ink 20"/>
            </p:nvPicPr>
            <p:blipFill>
              <a:blip/>
            </p:blipFill>
            <p:spPr>
              <a:xfrm>
                <a:off x="7691436" y="6267756"/>
                <a:ext cx="93849" cy="202768"/>
              </a:xfrm>
              <a:prstGeom prst="rect"/>
            </p:spPr>
          </p:pic>
        </mc:Fallback>
      </mc:AlternateContent>
      <mc:AlternateContent xmlns:mc="http://schemas.openxmlformats.org/markup-compatibility/2006" xmlns:p14="http://schemas.microsoft.com/office/powerpoint/2010/main">
        <mc:Choice Requires="p14">
          <p:contentPart r:id="rId19" p14:bwMode="auto">
            <p14:nvContentPartPr>
              <p14:cNvPr id="22" name="Ink 21"/>
              <p14:cNvContentPartPr/>
              <p14:nvPr/>
            </p14:nvContentPartPr>
            <p14:xfrm>
              <a:off x="7770269" y="6342855"/>
              <a:ext cx="127635" cy="90119"/>
            </p14:xfrm>
          </p:contentPart>
        </mc:Choice>
        <mc:Fallback xmlns="">
          <p:pic>
            <p:nvPicPr>
              <p:cNvPr id="22" name="Ink 21"/>
            </p:nvPicPr>
            <p:blipFill>
              <a:blip/>
            </p:blipFill>
            <p:spPr>
              <a:xfrm>
                <a:off x="7770269" y="6342855"/>
                <a:ext cx="127635" cy="90119"/>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23" name="Ink 22"/>
              <p14:cNvContentPartPr/>
              <p14:nvPr/>
            </p14:nvContentPartPr>
            <p14:xfrm>
              <a:off x="7897904" y="6267756"/>
              <a:ext cx="157667" cy="172729"/>
            </p14:xfrm>
          </p:contentPart>
        </mc:Choice>
        <mc:Fallback xmlns="">
          <p:pic>
            <p:nvPicPr>
              <p:cNvPr id="23" name="Ink 22"/>
            </p:nvPicPr>
            <p:blipFill>
              <a:blip/>
            </p:blipFill>
            <p:spPr>
              <a:xfrm>
                <a:off x="7897904" y="6267756"/>
                <a:ext cx="157667" cy="172729"/>
              </a:xfrm>
              <a:prstGeom prst="rect"/>
            </p:spPr>
          </p:pic>
        </mc:Fallback>
      </mc:AlternateContent>
      <mc:AlternateContent xmlns:mc="http://schemas.openxmlformats.org/markup-compatibility/2006" xmlns:p14="http://schemas.microsoft.com/office/powerpoint/2010/main">
        <mc:Choice Requires="p14">
          <p:contentPart r:id="rId21" p14:bwMode="auto">
            <p14:nvContentPartPr>
              <p14:cNvPr id="24" name="Ink 23"/>
              <p14:cNvContentPartPr/>
              <p14:nvPr/>
            </p14:nvContentPartPr>
            <p14:xfrm>
              <a:off x="8033047" y="6170126"/>
              <a:ext cx="120127" cy="307908"/>
            </p14:xfrm>
          </p:contentPart>
        </mc:Choice>
        <mc:Fallback xmlns="">
          <p:pic>
            <p:nvPicPr>
              <p:cNvPr id="24" name="Ink 23"/>
            </p:nvPicPr>
            <p:blipFill>
              <a:blip/>
            </p:blipFill>
            <p:spPr>
              <a:xfrm>
                <a:off x="8033047" y="6170126"/>
                <a:ext cx="120127" cy="307908"/>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25" name="Ink 24"/>
              <p14:cNvContentPartPr/>
              <p14:nvPr/>
            </p14:nvContentPartPr>
            <p14:xfrm>
              <a:off x="8153174" y="6267756"/>
              <a:ext cx="75079" cy="165218"/>
            </p14:xfrm>
          </p:contentPart>
        </mc:Choice>
        <mc:Fallback xmlns="">
          <p:pic>
            <p:nvPicPr>
              <p:cNvPr id="25" name="Ink 24"/>
            </p:nvPicPr>
            <p:blipFill>
              <a:blip/>
            </p:blipFill>
            <p:spPr>
              <a:xfrm>
                <a:off x="8153174" y="6267756"/>
                <a:ext cx="75079" cy="165218"/>
              </a:xfrm>
              <a:prstGeom prst="rect"/>
            </p:spPr>
          </p:pic>
        </mc:Fallback>
      </mc:AlternateContent>
      <mc:AlternateContent xmlns:mc="http://schemas.openxmlformats.org/markup-compatibility/2006" xmlns:p14="http://schemas.microsoft.com/office/powerpoint/2010/main">
        <mc:Choice Requires="p14">
          <p:contentPart r:id="rId23" p14:bwMode="auto">
            <p14:nvContentPartPr>
              <p14:cNvPr id="26" name="Ink 25"/>
              <p14:cNvContentPartPr/>
              <p14:nvPr/>
            </p14:nvContentPartPr>
            <p14:xfrm>
              <a:off x="8168190" y="6252736"/>
              <a:ext cx="90095" cy="127669"/>
            </p14:xfrm>
          </p:contentPart>
        </mc:Choice>
        <mc:Fallback xmlns="">
          <p:pic>
            <p:nvPicPr>
              <p:cNvPr id="26" name="Ink 25"/>
            </p:nvPicPr>
            <p:blipFill>
              <a:blip/>
            </p:blipFill>
            <p:spPr>
              <a:xfrm>
                <a:off x="8168190" y="6252736"/>
                <a:ext cx="90095" cy="127669"/>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27" name="Ink 26"/>
              <p14:cNvContentPartPr/>
              <p14:nvPr/>
            </p14:nvContentPartPr>
            <p14:xfrm>
              <a:off x="8265793" y="6095027"/>
              <a:ext cx="82587" cy="330438"/>
            </p14:xfrm>
          </p:contentPart>
        </mc:Choice>
        <mc:Fallback xmlns="">
          <p:pic>
            <p:nvPicPr>
              <p:cNvPr id="27" name="Ink 26"/>
            </p:nvPicPr>
            <p:blipFill>
              <a:blip/>
            </p:blipFill>
            <p:spPr>
              <a:xfrm>
                <a:off x="8265793" y="6095027"/>
                <a:ext cx="82587" cy="330438"/>
              </a:xfrm>
              <a:prstGeom prst="rect"/>
            </p:spPr>
          </p:pic>
        </mc:Fallback>
      </mc:AlternateContent>
      <mc:AlternateContent xmlns:mc="http://schemas.openxmlformats.org/markup-compatibility/2006" xmlns:p14="http://schemas.microsoft.com/office/powerpoint/2010/main">
        <mc:Choice Requires="p14">
          <p:contentPart r:id="rId25" p14:bwMode="auto">
            <p14:nvContentPartPr>
              <p14:cNvPr id="28" name="Ink 27"/>
              <p14:cNvContentPartPr/>
              <p14:nvPr/>
            </p14:nvContentPartPr>
            <p14:xfrm>
              <a:off x="8588634" y="6177637"/>
              <a:ext cx="135143" cy="232808"/>
            </p14:xfrm>
          </p:contentPart>
        </mc:Choice>
        <mc:Fallback xmlns="">
          <p:pic>
            <p:nvPicPr>
              <p:cNvPr id="28" name="Ink 27"/>
            </p:nvPicPr>
            <p:blipFill>
              <a:blip/>
            </p:blipFill>
            <p:spPr>
              <a:xfrm>
                <a:off x="8588634" y="6177637"/>
                <a:ext cx="135143" cy="232808"/>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29" name="Ink 28"/>
              <p14:cNvContentPartPr/>
              <p14:nvPr/>
            </p14:nvContentPartPr>
            <p14:xfrm>
              <a:off x="8723777" y="6173881"/>
              <a:ext cx="123881" cy="191504"/>
            </p14:xfrm>
          </p:contentPart>
        </mc:Choice>
        <mc:Fallback xmlns="">
          <p:pic>
            <p:nvPicPr>
              <p:cNvPr id="29" name="Ink 28"/>
            </p:nvPicPr>
            <p:blipFill>
              <a:blip/>
            </p:blipFill>
            <p:spPr>
              <a:xfrm>
                <a:off x="8723777" y="6173881"/>
                <a:ext cx="123881" cy="191504"/>
              </a:xfrm>
              <a:prstGeom prst="rect"/>
            </p:spPr>
          </p:pic>
        </mc:Fallback>
      </mc:AlternateContent>
      <mc:AlternateContent xmlns:mc="http://schemas.openxmlformats.org/markup-compatibility/2006" xmlns:p14="http://schemas.microsoft.com/office/powerpoint/2010/main">
        <mc:Choice Requires="p14">
          <p:contentPart r:id="rId27" p14:bwMode="auto">
            <p14:nvContentPartPr>
              <p14:cNvPr id="30" name="Ink 29"/>
              <p14:cNvContentPartPr/>
              <p14:nvPr/>
            </p14:nvContentPartPr>
            <p14:xfrm>
              <a:off x="8810118" y="6147596"/>
              <a:ext cx="108866" cy="300398"/>
            </p14:xfrm>
          </p:contentPart>
        </mc:Choice>
        <mc:Fallback xmlns="">
          <p:pic>
            <p:nvPicPr>
              <p:cNvPr id="30" name="Ink 29"/>
            </p:nvPicPr>
            <p:blipFill>
              <a:blip/>
            </p:blipFill>
            <p:spPr>
              <a:xfrm>
                <a:off x="8810118" y="6147596"/>
                <a:ext cx="108866" cy="300398"/>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31" name="Ink 30"/>
              <p14:cNvContentPartPr/>
              <p14:nvPr/>
            </p14:nvContentPartPr>
            <p14:xfrm>
              <a:off x="8813872" y="6185146"/>
              <a:ext cx="123881" cy="142689"/>
            </p14:xfrm>
          </p:contentPart>
        </mc:Choice>
        <mc:Fallback xmlns="">
          <p:pic>
            <p:nvPicPr>
              <p:cNvPr id="31" name="Ink 30"/>
            </p:nvPicPr>
            <p:blipFill>
              <a:blip/>
            </p:blipFill>
            <p:spPr>
              <a:xfrm>
                <a:off x="8813872" y="6185146"/>
                <a:ext cx="123881" cy="142689"/>
              </a:xfrm>
              <a:prstGeom prst="rect"/>
            </p:spPr>
          </p:pic>
        </mc:Fallback>
      </mc:AlternateContent>
      <mc:AlternateContent xmlns:mc="http://schemas.openxmlformats.org/markup-compatibility/2006" xmlns:p14="http://schemas.microsoft.com/office/powerpoint/2010/main">
        <mc:Choice Requires="p14">
          <p:contentPart r:id="rId29" p14:bwMode="auto">
            <p14:nvContentPartPr>
              <p14:cNvPr id="32" name="Ink 31"/>
              <p14:cNvContentPartPr/>
              <p14:nvPr/>
            </p14:nvContentPartPr>
            <p14:xfrm>
              <a:off x="8926492" y="6200166"/>
              <a:ext cx="138896" cy="150199"/>
            </p14:xfrm>
          </p:contentPart>
        </mc:Choice>
        <mc:Fallback xmlns="">
          <p:pic>
            <p:nvPicPr>
              <p:cNvPr id="32" name="Ink 31"/>
            </p:nvPicPr>
            <p:blipFill>
              <a:blip/>
            </p:blipFill>
            <p:spPr>
              <a:xfrm>
                <a:off x="8926492" y="6200166"/>
                <a:ext cx="138896" cy="150199"/>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33" name="Ink 32"/>
              <p14:cNvContentPartPr/>
              <p14:nvPr/>
            </p14:nvContentPartPr>
            <p14:xfrm>
              <a:off x="9054126" y="6192657"/>
              <a:ext cx="138897" cy="165218"/>
            </p14:xfrm>
          </p:contentPart>
        </mc:Choice>
        <mc:Fallback xmlns="">
          <p:pic>
            <p:nvPicPr>
              <p:cNvPr id="33" name="Ink 32"/>
            </p:nvPicPr>
            <p:blipFill>
              <a:blip/>
            </p:blipFill>
            <p:spPr>
              <a:xfrm>
                <a:off x="9054126" y="6192657"/>
                <a:ext cx="138897" cy="165218"/>
              </a:xfrm>
              <a:prstGeom prst="rect"/>
            </p:spPr>
          </p:pic>
        </mc:Fallback>
      </mc:AlternateContent>
      <mc:AlternateContent xmlns:mc="http://schemas.openxmlformats.org/markup-compatibility/2006" xmlns:p14="http://schemas.microsoft.com/office/powerpoint/2010/main">
        <mc:Choice Requires="p14">
          <p:contentPart r:id="rId31" p14:bwMode="auto">
            <p14:nvContentPartPr>
              <p14:cNvPr id="34" name="Ink 33"/>
              <p14:cNvContentPartPr/>
              <p14:nvPr/>
            </p14:nvContentPartPr>
            <p14:xfrm>
              <a:off x="9219301" y="6102537"/>
              <a:ext cx="112619" cy="262848"/>
            </p14:xfrm>
          </p:contentPart>
        </mc:Choice>
        <mc:Fallback xmlns="">
          <p:pic>
            <p:nvPicPr>
              <p:cNvPr id="34" name="Ink 33"/>
            </p:nvPicPr>
            <p:blipFill>
              <a:blip/>
            </p:blipFill>
            <p:spPr>
              <a:xfrm>
                <a:off x="9219301" y="6102537"/>
                <a:ext cx="112619" cy="262848"/>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35" name="Ink 34"/>
              <p14:cNvContentPartPr/>
              <p14:nvPr/>
            </p14:nvContentPartPr>
            <p14:xfrm>
              <a:off x="9497094" y="6095027"/>
              <a:ext cx="56310" cy="255338"/>
            </p14:xfrm>
          </p:contentPart>
        </mc:Choice>
        <mc:Fallback xmlns="">
          <p:pic>
            <p:nvPicPr>
              <p:cNvPr id="35" name="Ink 34"/>
            </p:nvPicPr>
            <p:blipFill>
              <a:blip/>
            </p:blipFill>
            <p:spPr>
              <a:xfrm>
                <a:off x="9497094" y="6095027"/>
                <a:ext cx="56310" cy="255338"/>
              </a:xfrm>
              <a:prstGeom prst="rect"/>
            </p:spPr>
          </p:pic>
        </mc:Fallback>
      </mc:AlternateContent>
      <mc:AlternateContent xmlns:mc="http://schemas.openxmlformats.org/markup-compatibility/2006" xmlns:p14="http://schemas.microsoft.com/office/powerpoint/2010/main">
        <mc:Choice Requires="p14">
          <p:contentPart r:id="rId33" p14:bwMode="auto">
            <p14:nvContentPartPr>
              <p14:cNvPr id="36" name="Ink 35"/>
              <p14:cNvContentPartPr/>
              <p14:nvPr/>
            </p14:nvContentPartPr>
            <p14:xfrm>
              <a:off x="9568420" y="6222696"/>
              <a:ext cx="11262" cy="112650"/>
            </p14:xfrm>
          </p:contentPart>
        </mc:Choice>
        <mc:Fallback xmlns="">
          <p:pic>
            <p:nvPicPr>
              <p:cNvPr id="36" name="Ink 35"/>
            </p:nvPicPr>
            <p:blipFill>
              <a:blip/>
            </p:blipFill>
            <p:spPr>
              <a:xfrm>
                <a:off x="9568420" y="6222696"/>
                <a:ext cx="11262" cy="112650"/>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37" name="Ink 36"/>
              <p14:cNvContentPartPr/>
              <p14:nvPr/>
            </p14:nvContentPartPr>
            <p14:xfrm>
              <a:off x="9564666" y="6102537"/>
              <a:ext cx="11262" cy="37550"/>
            </p14:xfrm>
          </p:contentPart>
        </mc:Choice>
        <mc:Fallback xmlns="">
          <p:pic>
            <p:nvPicPr>
              <p:cNvPr id="37" name="Ink 36"/>
            </p:nvPicPr>
            <p:blipFill>
              <a:blip/>
            </p:blipFill>
            <p:spPr>
              <a:xfrm>
                <a:off x="9564666" y="6102537"/>
                <a:ext cx="11262" cy="37550"/>
              </a:xfrm>
              <a:prstGeom prst="rect"/>
            </p:spPr>
          </p:pic>
        </mc:Fallback>
      </mc:AlternateContent>
      <mc:AlternateContent xmlns:mc="http://schemas.openxmlformats.org/markup-compatibility/2006" xmlns:p14="http://schemas.microsoft.com/office/powerpoint/2010/main">
        <mc:Choice Requires="p14">
          <p:contentPart r:id="rId35" p14:bwMode="auto">
            <p14:nvContentPartPr>
              <p14:cNvPr id="38" name="Ink 37"/>
              <p14:cNvContentPartPr/>
              <p14:nvPr/>
            </p14:nvContentPartPr>
            <p14:xfrm>
              <a:off x="9605960" y="6117557"/>
              <a:ext cx="33785" cy="232808"/>
            </p14:xfrm>
          </p:contentPart>
        </mc:Choice>
        <mc:Fallback xmlns="">
          <p:pic>
            <p:nvPicPr>
              <p:cNvPr id="38" name="Ink 37"/>
            </p:nvPicPr>
            <p:blipFill>
              <a:blip/>
            </p:blipFill>
            <p:spPr>
              <a:xfrm>
                <a:off x="9605960" y="6117557"/>
                <a:ext cx="33785" cy="232808"/>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39" name="Ink 38"/>
              <p14:cNvContentPartPr/>
              <p14:nvPr/>
            </p14:nvContentPartPr>
            <p14:xfrm>
              <a:off x="9632237" y="6192657"/>
              <a:ext cx="120127" cy="90119"/>
            </p14:xfrm>
          </p:contentPart>
        </mc:Choice>
        <mc:Fallback xmlns="">
          <p:pic>
            <p:nvPicPr>
              <p:cNvPr id="39" name="Ink 38"/>
            </p:nvPicPr>
            <p:blipFill>
              <a:blip/>
            </p:blipFill>
            <p:spPr>
              <a:xfrm>
                <a:off x="9632237" y="6192657"/>
                <a:ext cx="120127" cy="90119"/>
              </a:xfrm>
              <a:prstGeom prst="rect"/>
            </p:spPr>
          </p:pic>
        </mc:Fallback>
      </mc:AlternateContent>
      <mc:AlternateContent xmlns:mc="http://schemas.openxmlformats.org/markup-compatibility/2006" xmlns:p14="http://schemas.microsoft.com/office/powerpoint/2010/main">
        <mc:Choice Requires="p14">
          <p:contentPart r:id="rId37" p14:bwMode="auto">
            <p14:nvContentPartPr>
              <p14:cNvPr id="40" name="Ink 39"/>
              <p14:cNvContentPartPr/>
              <p14:nvPr/>
            </p14:nvContentPartPr>
            <p14:xfrm>
              <a:off x="9771134" y="6177637"/>
              <a:ext cx="101357" cy="142689"/>
            </p14:xfrm>
          </p:contentPart>
        </mc:Choice>
        <mc:Fallback xmlns="">
          <p:pic>
            <p:nvPicPr>
              <p:cNvPr id="40" name="Ink 39"/>
            </p:nvPicPr>
            <p:blipFill>
              <a:blip/>
            </p:blipFill>
            <p:spPr>
              <a:xfrm>
                <a:off x="9771134" y="6177637"/>
                <a:ext cx="101357" cy="142689"/>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41" name="Ink 40"/>
              <p14:cNvContentPartPr/>
              <p14:nvPr/>
            </p14:nvContentPartPr>
            <p14:xfrm>
              <a:off x="10075205" y="6245226"/>
              <a:ext cx="127635" cy="108894"/>
            </p14:xfrm>
          </p:contentPart>
        </mc:Choice>
        <mc:Fallback xmlns="">
          <p:pic>
            <p:nvPicPr>
              <p:cNvPr id="41" name="Ink 40"/>
            </p:nvPicPr>
            <p:blipFill>
              <a:blip/>
            </p:blipFill>
            <p:spPr>
              <a:xfrm>
                <a:off x="10075205" y="6245226"/>
                <a:ext cx="127635" cy="108894"/>
              </a:xfrm>
              <a:prstGeom prst="rect"/>
            </p:spPr>
          </p:pic>
        </mc:Fallback>
      </mc:AlternateContent>
      <mc:AlternateContent xmlns:mc="http://schemas.openxmlformats.org/markup-compatibility/2006" xmlns:p14="http://schemas.microsoft.com/office/powerpoint/2010/main">
        <mc:Choice Requires="p14">
          <p:contentPart r:id="rId39" p14:bwMode="auto">
            <p14:nvContentPartPr>
              <p14:cNvPr id="42" name="Ink 41"/>
              <p14:cNvContentPartPr/>
              <p14:nvPr/>
            </p14:nvContentPartPr>
            <p14:xfrm>
              <a:off x="10217856" y="6147596"/>
              <a:ext cx="15017" cy="232808"/>
            </p14:xfrm>
          </p:contentPart>
        </mc:Choice>
        <mc:Fallback xmlns="">
          <p:pic>
            <p:nvPicPr>
              <p:cNvPr id="42" name="Ink 41"/>
            </p:nvPicPr>
            <p:blipFill>
              <a:blip/>
            </p:blipFill>
            <p:spPr>
              <a:xfrm>
                <a:off x="10217856" y="6147596"/>
                <a:ext cx="15017" cy="232808"/>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43" name="Ink 42"/>
              <p14:cNvContentPartPr/>
              <p14:nvPr/>
            </p14:nvContentPartPr>
            <p14:xfrm>
              <a:off x="10262904" y="6222696"/>
              <a:ext cx="93849" cy="120159"/>
            </p14:xfrm>
          </p:contentPart>
        </mc:Choice>
        <mc:Fallback xmlns="">
          <p:pic>
            <p:nvPicPr>
              <p:cNvPr id="43" name="Ink 42"/>
            </p:nvPicPr>
            <p:blipFill>
              <a:blip/>
            </p:blipFill>
            <p:spPr>
              <a:xfrm>
                <a:off x="10262904" y="6222696"/>
                <a:ext cx="93849" cy="120159"/>
              </a:xfrm>
              <a:prstGeom prst="rect"/>
            </p:spPr>
          </p:pic>
        </mc:Fallback>
      </mc:AlternateContent>
      <mc:AlternateContent xmlns:mc="http://schemas.openxmlformats.org/markup-compatibility/2006" xmlns:p14="http://schemas.microsoft.com/office/powerpoint/2010/main">
        <mc:Choice Requires="p14">
          <p:contentPart r:id="rId41" p14:bwMode="auto">
            <p14:nvContentPartPr>
              <p14:cNvPr id="44" name="Ink 43"/>
              <p14:cNvContentPartPr/>
              <p14:nvPr/>
            </p14:nvContentPartPr>
            <p14:xfrm>
              <a:off x="10390539" y="6245226"/>
              <a:ext cx="82587" cy="112649"/>
            </p14:xfrm>
          </p:contentPart>
        </mc:Choice>
        <mc:Fallback xmlns="">
          <p:pic>
            <p:nvPicPr>
              <p:cNvPr id="44" name="Ink 43"/>
            </p:nvPicPr>
            <p:blipFill>
              <a:blip/>
            </p:blipFill>
            <p:spPr>
              <a:xfrm>
                <a:off x="10390539" y="6245226"/>
                <a:ext cx="82587" cy="112649"/>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45" name="Ink 44"/>
              <p14:cNvContentPartPr/>
              <p14:nvPr/>
            </p14:nvContentPartPr>
            <p14:xfrm>
              <a:off x="10518174" y="6110047"/>
              <a:ext cx="232746" cy="247828"/>
            </p14:xfrm>
          </p:contentPart>
        </mc:Choice>
        <mc:Fallback xmlns="">
          <p:pic>
            <p:nvPicPr>
              <p:cNvPr id="45" name="Ink 44"/>
            </p:nvPicPr>
            <p:blipFill>
              <a:blip/>
            </p:blipFill>
            <p:spPr>
              <a:xfrm>
                <a:off x="10518174" y="6110047"/>
                <a:ext cx="232746" cy="247828"/>
              </a:xfrm>
              <a:prstGeom prst="rect"/>
            </p:spPr>
          </p:pic>
        </mc:Fallback>
      </mc:AlternateContent>
      <mc:AlternateContent xmlns:mc="http://schemas.openxmlformats.org/markup-compatibility/2006" xmlns:p14="http://schemas.microsoft.com/office/powerpoint/2010/main">
        <mc:Choice Requires="p14">
          <p:contentPart r:id="rId43" p14:bwMode="auto">
            <p14:nvContentPartPr>
              <p14:cNvPr id="46" name="Ink 45"/>
              <p14:cNvContentPartPr/>
              <p14:nvPr/>
            </p14:nvContentPartPr>
            <p14:xfrm>
              <a:off x="10780951" y="6087517"/>
              <a:ext cx="22524" cy="255338"/>
            </p14:xfrm>
          </p:contentPart>
        </mc:Choice>
        <mc:Fallback xmlns="">
          <p:pic>
            <p:nvPicPr>
              <p:cNvPr id="46" name="Ink 45"/>
            </p:nvPicPr>
            <p:blipFill>
              <a:blip/>
            </p:blipFill>
            <p:spPr>
              <a:xfrm>
                <a:off x="10780951" y="6087517"/>
                <a:ext cx="22524" cy="255338"/>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47" name="Ink 46"/>
              <p14:cNvContentPartPr/>
              <p14:nvPr/>
            </p14:nvContentPartPr>
            <p14:xfrm>
              <a:off x="10848523" y="6185146"/>
              <a:ext cx="56309" cy="150199"/>
            </p14:xfrm>
          </p:contentPart>
        </mc:Choice>
        <mc:Fallback xmlns="">
          <p:pic>
            <p:nvPicPr>
              <p:cNvPr id="47" name="Ink 46"/>
            </p:nvPicPr>
            <p:blipFill>
              <a:blip/>
            </p:blipFill>
            <p:spPr>
              <a:xfrm>
                <a:off x="10848523" y="6185146"/>
                <a:ext cx="56309" cy="150199"/>
              </a:xfrm>
              <a:prstGeom prst="rect"/>
            </p:spPr>
          </p:pic>
        </mc:Fallback>
      </mc:AlternateContent>
      <mc:AlternateContent xmlns:mc="http://schemas.openxmlformats.org/markup-compatibility/2006" xmlns:p14="http://schemas.microsoft.com/office/powerpoint/2010/main">
        <mc:Choice Requires="p14">
          <p:contentPart r:id="rId45" p14:bwMode="auto">
            <p14:nvContentPartPr>
              <p14:cNvPr id="48" name="Ink 47"/>
              <p14:cNvContentPartPr/>
              <p14:nvPr/>
            </p14:nvContentPartPr>
            <p14:xfrm>
              <a:off x="10859784" y="6185146"/>
              <a:ext cx="71326" cy="127669"/>
            </p14:xfrm>
          </p:contentPart>
        </mc:Choice>
        <mc:Fallback xmlns="">
          <p:pic>
            <p:nvPicPr>
              <p:cNvPr id="48" name="Ink 47"/>
            </p:nvPicPr>
            <p:blipFill>
              <a:blip/>
            </p:blipFill>
            <p:spPr>
              <a:xfrm>
                <a:off x="10859784" y="6185146"/>
                <a:ext cx="71326" cy="127669"/>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49" name="Ink 48"/>
              <p14:cNvContentPartPr/>
              <p14:nvPr/>
            </p14:nvContentPartPr>
            <p14:xfrm>
              <a:off x="11103793" y="6162616"/>
              <a:ext cx="105111" cy="180239"/>
            </p14:xfrm>
          </p:contentPart>
        </mc:Choice>
        <mc:Fallback xmlns="">
          <p:pic>
            <p:nvPicPr>
              <p:cNvPr id="49" name="Ink 48"/>
            </p:nvPicPr>
            <p:blipFill>
              <a:blip/>
            </p:blipFill>
            <p:spPr>
              <a:xfrm>
                <a:off x="11103793" y="6162616"/>
                <a:ext cx="105111" cy="180239"/>
              </a:xfrm>
              <a:prstGeom prst="rect"/>
            </p:spPr>
          </p:pic>
        </mc:Fallback>
      </mc:AlternateContent>
      <mc:AlternateContent xmlns:mc="http://schemas.openxmlformats.org/markup-compatibility/2006" xmlns:p14="http://schemas.microsoft.com/office/powerpoint/2010/main">
        <mc:Choice Requires="p14">
          <p:contentPart r:id="rId47" p14:bwMode="auto">
            <p14:nvContentPartPr>
              <p14:cNvPr id="50" name="Ink 49"/>
              <p14:cNvContentPartPr/>
              <p14:nvPr/>
            </p14:nvContentPartPr>
            <p14:xfrm>
              <a:off x="11216411" y="6166372"/>
              <a:ext cx="131389" cy="153954"/>
            </p14:xfrm>
          </p:contentPart>
        </mc:Choice>
        <mc:Fallback xmlns="">
          <p:pic>
            <p:nvPicPr>
              <p:cNvPr id="50" name="Ink 49"/>
            </p:nvPicPr>
            <p:blipFill>
              <a:blip/>
            </p:blipFill>
            <p:spPr>
              <a:xfrm>
                <a:off x="11216411" y="6166372"/>
                <a:ext cx="131389" cy="153954"/>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51" name="Ink 50"/>
              <p14:cNvContentPartPr/>
              <p14:nvPr/>
            </p14:nvContentPartPr>
            <p14:xfrm>
              <a:off x="11310261" y="6162616"/>
              <a:ext cx="86341" cy="232808"/>
            </p14:xfrm>
          </p:contentPart>
        </mc:Choice>
        <mc:Fallback xmlns="">
          <p:pic>
            <p:nvPicPr>
              <p:cNvPr id="51" name="Ink 50"/>
            </p:nvPicPr>
            <p:blipFill>
              <a:blip/>
            </p:blipFill>
            <p:spPr>
              <a:xfrm>
                <a:off x="11310261" y="6162616"/>
                <a:ext cx="86341" cy="232808"/>
              </a:xfrm>
              <a:prstGeom prst="rect"/>
            </p:spPr>
          </p:pic>
        </mc:Fallback>
      </mc:AlternateContent>
      <mc:AlternateContent xmlns:mc="http://schemas.openxmlformats.org/markup-compatibility/2006" xmlns:p14="http://schemas.microsoft.com/office/powerpoint/2010/main">
        <mc:Choice Requires="p14">
          <p:contentPart r:id="rId49" p14:bwMode="auto">
            <p14:nvContentPartPr>
              <p14:cNvPr id="52" name="Ink 51"/>
              <p14:cNvContentPartPr/>
              <p14:nvPr/>
            </p14:nvContentPartPr>
            <p14:xfrm>
              <a:off x="11321522" y="6207676"/>
              <a:ext cx="101357" cy="82610"/>
            </p14:xfrm>
          </p:contentPart>
        </mc:Choice>
        <mc:Fallback xmlns="">
          <p:pic>
            <p:nvPicPr>
              <p:cNvPr id="52" name="Ink 51"/>
            </p:nvPicPr>
            <p:blipFill>
              <a:blip/>
            </p:blipFill>
            <p:spPr>
              <a:xfrm>
                <a:off x="11321522" y="6207676"/>
                <a:ext cx="101357" cy="82610"/>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53" name="Ink 52"/>
              <p14:cNvContentPartPr/>
              <p14:nvPr/>
            </p14:nvContentPartPr>
            <p14:xfrm>
              <a:off x="11411618" y="6230206"/>
              <a:ext cx="90096" cy="78854"/>
            </p14:xfrm>
          </p:contentPart>
        </mc:Choice>
        <mc:Fallback xmlns="">
          <p:pic>
            <p:nvPicPr>
              <p:cNvPr id="53" name="Ink 52"/>
            </p:nvPicPr>
            <p:blipFill>
              <a:blip/>
            </p:blipFill>
            <p:spPr>
              <a:xfrm>
                <a:off x="11411618" y="6230206"/>
                <a:ext cx="90096" cy="78854"/>
              </a:xfrm>
              <a:prstGeom prst="rect"/>
            </p:spPr>
          </p:pic>
        </mc:Fallback>
      </mc:AlternateContent>
      <mc:AlternateContent xmlns:mc="http://schemas.openxmlformats.org/markup-compatibility/2006" xmlns:p14="http://schemas.microsoft.com/office/powerpoint/2010/main">
        <mc:Choice Requires="p14">
          <p:contentPart r:id="rId51" p14:bwMode="auto">
            <p14:nvContentPartPr>
              <p14:cNvPr id="54" name="Ink 53"/>
              <p14:cNvContentPartPr/>
              <p14:nvPr/>
            </p14:nvContentPartPr>
            <p14:xfrm>
              <a:off x="11494205" y="6143842"/>
              <a:ext cx="135144" cy="176483"/>
            </p14:xfrm>
          </p:contentPart>
        </mc:Choice>
        <mc:Fallback xmlns="">
          <p:pic>
            <p:nvPicPr>
              <p:cNvPr id="54" name="Ink 53"/>
            </p:nvPicPr>
            <p:blipFill>
              <a:blip/>
            </p:blipFill>
            <p:spPr>
              <a:xfrm>
                <a:off x="11494205" y="6143842"/>
                <a:ext cx="135144" cy="176483"/>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55" name="Ink 54"/>
              <p14:cNvContentPartPr/>
              <p14:nvPr/>
            </p14:nvContentPartPr>
            <p14:xfrm>
              <a:off x="6448872" y="6688312"/>
              <a:ext cx="176437" cy="82609"/>
            </p14:xfrm>
          </p:contentPart>
        </mc:Choice>
        <mc:Fallback xmlns="">
          <p:pic>
            <p:nvPicPr>
              <p:cNvPr id="55" name="Ink 54"/>
            </p:nvPicPr>
            <p:blipFill>
              <a:blip/>
            </p:blipFill>
            <p:spPr>
              <a:xfrm>
                <a:off x="6448872" y="6688312"/>
                <a:ext cx="176437" cy="82609"/>
              </a:xfrm>
              <a:prstGeom prst="rect"/>
            </p:spPr>
          </p:pic>
        </mc:Fallback>
      </mc:AlternateContent>
      <mc:AlternateContent xmlns:mc="http://schemas.openxmlformats.org/markup-compatibility/2006" xmlns:p14="http://schemas.microsoft.com/office/powerpoint/2010/main">
        <mc:Choice Requires="p14">
          <p:contentPart r:id="rId53" p14:bwMode="auto">
            <p14:nvContentPartPr>
              <p14:cNvPr id="56" name="Ink 55"/>
              <p14:cNvContentPartPr/>
              <p14:nvPr/>
            </p14:nvContentPartPr>
            <p14:xfrm>
              <a:off x="6621555" y="6673292"/>
              <a:ext cx="116373" cy="120159"/>
            </p14:xfrm>
          </p:contentPart>
        </mc:Choice>
        <mc:Fallback xmlns="">
          <p:pic>
            <p:nvPicPr>
              <p:cNvPr id="56" name="Ink 55"/>
            </p:nvPicPr>
            <p:blipFill>
              <a:blip/>
            </p:blipFill>
            <p:spPr>
              <a:xfrm>
                <a:off x="6621555" y="6673292"/>
                <a:ext cx="116373" cy="120159"/>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57" name="Ink 56"/>
              <p14:cNvContentPartPr/>
              <p14:nvPr/>
            </p14:nvContentPartPr>
            <p14:xfrm>
              <a:off x="6726666" y="6613213"/>
              <a:ext cx="101357" cy="225297"/>
            </p14:xfrm>
          </p:contentPart>
        </mc:Choice>
        <mc:Fallback xmlns="">
          <p:pic>
            <p:nvPicPr>
              <p:cNvPr id="57" name="Ink 56"/>
            </p:nvPicPr>
            <p:blipFill>
              <a:blip/>
            </p:blipFill>
            <p:spPr>
              <a:xfrm>
                <a:off x="6726666" y="6613213"/>
                <a:ext cx="101357" cy="225297"/>
              </a:xfrm>
              <a:prstGeom prst="rect"/>
            </p:spPr>
          </p:pic>
        </mc:Fallback>
      </mc:AlternateContent>
      <mc:AlternateContent xmlns:mc="http://schemas.openxmlformats.org/markup-compatibility/2006" xmlns:p14="http://schemas.microsoft.com/office/powerpoint/2010/main">
        <mc:Choice Requires="p14">
          <p:contentPart r:id="rId55" p14:bwMode="auto">
            <p14:nvContentPartPr>
              <p14:cNvPr id="58" name="Ink 57"/>
              <p14:cNvContentPartPr/>
              <p14:nvPr/>
            </p14:nvContentPartPr>
            <p14:xfrm>
              <a:off x="7057016" y="6680802"/>
              <a:ext cx="105111" cy="217789"/>
            </p14:xfrm>
          </p:contentPart>
        </mc:Choice>
        <mc:Fallback xmlns="">
          <p:pic>
            <p:nvPicPr>
              <p:cNvPr id="58" name="Ink 57"/>
            </p:nvPicPr>
            <p:blipFill>
              <a:blip/>
            </p:blipFill>
            <p:spPr>
              <a:xfrm>
                <a:off x="7057016" y="6680802"/>
                <a:ext cx="105111" cy="217789"/>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59" name="Ink 58"/>
              <p14:cNvContentPartPr/>
              <p14:nvPr/>
            </p14:nvContentPartPr>
            <p14:xfrm>
              <a:off x="7079539" y="6755902"/>
              <a:ext cx="90095" cy="33794"/>
            </p14:xfrm>
          </p:contentPart>
        </mc:Choice>
        <mc:Fallback xmlns="">
          <p:pic>
            <p:nvPicPr>
              <p:cNvPr id="59" name="Ink 58"/>
            </p:nvPicPr>
            <p:blipFill>
              <a:blip/>
            </p:blipFill>
            <p:spPr>
              <a:xfrm>
                <a:off x="7079539" y="6755902"/>
                <a:ext cx="90095" cy="33794"/>
              </a:xfrm>
              <a:prstGeom prst="rect"/>
            </p:spPr>
          </p:pic>
        </mc:Fallback>
      </mc:AlternateContent>
      <mc:AlternateContent xmlns:mc="http://schemas.openxmlformats.org/markup-compatibility/2006" xmlns:p14="http://schemas.microsoft.com/office/powerpoint/2010/main">
        <mc:Choice Requires="p14">
          <p:contentPart r:id="rId57" p14:bwMode="auto">
            <p14:nvContentPartPr>
              <p14:cNvPr id="60" name="Ink 59"/>
              <p14:cNvContentPartPr/>
              <p14:nvPr/>
            </p14:nvContentPartPr>
            <p14:xfrm>
              <a:off x="7177142" y="6688312"/>
              <a:ext cx="168929" cy="180238"/>
            </p14:xfrm>
          </p:contentPart>
        </mc:Choice>
        <mc:Fallback xmlns="">
          <p:pic>
            <p:nvPicPr>
              <p:cNvPr id="60" name="Ink 59"/>
            </p:nvPicPr>
            <p:blipFill>
              <a:blip/>
            </p:blipFill>
            <p:spPr>
              <a:xfrm>
                <a:off x="7177142" y="6688312"/>
                <a:ext cx="168929" cy="180238"/>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61" name="Ink 60"/>
              <p14:cNvContentPartPr/>
              <p14:nvPr/>
            </p14:nvContentPartPr>
            <p14:xfrm>
              <a:off x="7349825" y="6703332"/>
              <a:ext cx="67572" cy="127669"/>
            </p14:xfrm>
          </p:contentPart>
        </mc:Choice>
        <mc:Fallback xmlns="">
          <p:pic>
            <p:nvPicPr>
              <p:cNvPr id="61" name="Ink 60"/>
            </p:nvPicPr>
            <p:blipFill>
              <a:blip/>
            </p:blipFill>
            <p:spPr>
              <a:xfrm>
                <a:off x="7349825" y="6703332"/>
                <a:ext cx="67572" cy="127669"/>
              </a:xfrm>
              <a:prstGeom prst="rect"/>
            </p:spPr>
          </p:pic>
        </mc:Fallback>
      </mc:AlternateContent>
      <mc:AlternateContent xmlns:mc="http://schemas.openxmlformats.org/markup-compatibility/2006" xmlns:p14="http://schemas.microsoft.com/office/powerpoint/2010/main">
        <mc:Choice Requires="p14">
          <p:contentPart r:id="rId59" p14:bwMode="auto">
            <p14:nvContentPartPr>
              <p14:cNvPr id="62" name="Ink 61"/>
              <p14:cNvContentPartPr/>
              <p14:nvPr/>
            </p14:nvContentPartPr>
            <p14:xfrm>
              <a:off x="7432412" y="6695822"/>
              <a:ext cx="142651" cy="120159"/>
            </p14:xfrm>
          </p:contentPart>
        </mc:Choice>
        <mc:Fallback xmlns="">
          <p:pic>
            <p:nvPicPr>
              <p:cNvPr id="62" name="Ink 61"/>
            </p:nvPicPr>
            <p:blipFill>
              <a:blip/>
            </p:blipFill>
            <p:spPr>
              <a:xfrm>
                <a:off x="7432412" y="6695822"/>
                <a:ext cx="142651" cy="120159"/>
              </a:xfrm>
              <a:prstGeom prst="rect"/>
            </p:spPr>
          </p:pic>
        </mc:Fallback>
      </mc:AlternateContent>
      <mc:AlternateContent xmlns:mc="http://schemas.openxmlformats.org/markup-compatibility/2006" xmlns:p14="http://schemas.microsoft.com/office/powerpoint/2010/main">
        <mc:Choice Requires="p14">
          <p:contentPart r:id="rId60" p14:bwMode="auto">
            <p14:nvContentPartPr>
              <p14:cNvPr id="63" name="Ink 62"/>
              <p14:cNvContentPartPr/>
              <p14:nvPr/>
            </p14:nvContentPartPr>
            <p14:xfrm>
              <a:off x="7571309" y="6695822"/>
              <a:ext cx="146405" cy="30040"/>
            </p14:xfrm>
          </p:contentPart>
        </mc:Choice>
        <mc:Fallback xmlns="">
          <p:pic>
            <p:nvPicPr>
              <p:cNvPr id="63" name="Ink 62"/>
            </p:nvPicPr>
            <p:blipFill>
              <a:blip/>
            </p:blipFill>
            <p:spPr>
              <a:xfrm>
                <a:off x="7571309" y="6695822"/>
                <a:ext cx="146405" cy="30040"/>
              </a:xfrm>
              <a:prstGeom prst="rect"/>
            </p:spPr>
          </p:pic>
        </mc:Fallback>
      </mc:AlternateContent>
      <mc:AlternateContent xmlns:mc="http://schemas.openxmlformats.org/markup-compatibility/2006" xmlns:p14="http://schemas.microsoft.com/office/powerpoint/2010/main">
        <mc:Choice Requires="p14">
          <p:contentPart r:id="rId61" p14:bwMode="auto">
            <p14:nvContentPartPr>
              <p14:cNvPr id="64" name="Ink 63"/>
              <p14:cNvContentPartPr/>
              <p14:nvPr/>
            </p14:nvContentPartPr>
            <p14:xfrm>
              <a:off x="7627618" y="6620723"/>
              <a:ext cx="18770" cy="217788"/>
            </p14:xfrm>
          </p:contentPart>
        </mc:Choice>
        <mc:Fallback xmlns="">
          <p:pic>
            <p:nvPicPr>
              <p:cNvPr id="64" name="Ink 63"/>
            </p:nvPicPr>
            <p:blipFill>
              <a:blip/>
            </p:blipFill>
            <p:spPr>
              <a:xfrm>
                <a:off x="7627618" y="6620723"/>
                <a:ext cx="18770" cy="217788"/>
              </a:xfrm>
              <a:prstGeom prst="rect"/>
            </p:spPr>
          </p:pic>
        </mc:Fallback>
      </mc:AlternateContent>
      <mc:AlternateContent xmlns:mc="http://schemas.openxmlformats.org/markup-compatibility/2006" xmlns:p14="http://schemas.microsoft.com/office/powerpoint/2010/main">
        <mc:Choice Requires="p14">
          <p:contentPart r:id="rId62" p14:bwMode="auto">
            <p14:nvContentPartPr>
              <p14:cNvPr id="65" name="Ink 64"/>
              <p14:cNvContentPartPr/>
              <p14:nvPr/>
            </p14:nvContentPartPr>
            <p14:xfrm>
              <a:off x="7740238" y="6703332"/>
              <a:ext cx="82587" cy="127669"/>
            </p14:xfrm>
          </p:contentPart>
        </mc:Choice>
        <mc:Fallback xmlns="">
          <p:pic>
            <p:nvPicPr>
              <p:cNvPr id="65" name="Ink 64"/>
            </p:nvPicPr>
            <p:blipFill>
              <a:blip/>
            </p:blipFill>
            <p:spPr>
              <a:xfrm>
                <a:off x="7740238" y="6703332"/>
                <a:ext cx="82587" cy="127669"/>
              </a:xfrm>
              <a:prstGeom prst="rect"/>
            </p:spPr>
          </p:pic>
        </mc:Fallback>
      </mc:AlternateContent>
      <mc:AlternateContent xmlns:mc="http://schemas.openxmlformats.org/markup-compatibility/2006" xmlns:p14="http://schemas.microsoft.com/office/powerpoint/2010/main">
        <mc:Choice Requires="p14">
          <p:contentPart r:id="rId63" p14:bwMode="auto">
            <p14:nvContentPartPr>
              <p14:cNvPr id="66" name="Ink 65"/>
              <p14:cNvContentPartPr/>
              <p14:nvPr/>
            </p14:nvContentPartPr>
            <p14:xfrm>
              <a:off x="7819071" y="6658272"/>
              <a:ext cx="101357" cy="180238"/>
            </p14:xfrm>
          </p:contentPart>
        </mc:Choice>
        <mc:Fallback xmlns="">
          <p:pic>
            <p:nvPicPr>
              <p:cNvPr id="66" name="Ink 65"/>
            </p:nvPicPr>
            <p:blipFill>
              <a:blip/>
            </p:blipFill>
            <p:spPr>
              <a:xfrm>
                <a:off x="7819071" y="6658272"/>
                <a:ext cx="101357" cy="180238"/>
              </a:xfrm>
              <a:prstGeom prst="rect"/>
            </p:spPr>
          </p:pic>
        </mc:Fallback>
      </mc:AlternateContent>
      <mc:AlternateContent xmlns:mc="http://schemas.openxmlformats.org/markup-compatibility/2006" xmlns:p14="http://schemas.microsoft.com/office/powerpoint/2010/main">
        <mc:Choice Requires="p14">
          <p:contentPart r:id="rId64" p14:bwMode="auto">
            <p14:nvContentPartPr>
              <p14:cNvPr id="67" name="Ink 66"/>
              <p14:cNvContentPartPr/>
              <p14:nvPr/>
            </p14:nvContentPartPr>
            <p14:xfrm>
              <a:off x="7942952" y="6680802"/>
              <a:ext cx="86341" cy="150199"/>
            </p14:xfrm>
          </p:contentPart>
        </mc:Choice>
        <mc:Fallback xmlns="">
          <p:pic>
            <p:nvPicPr>
              <p:cNvPr id="67" name="Ink 66"/>
            </p:nvPicPr>
            <p:blipFill>
              <a:blip/>
            </p:blipFill>
            <p:spPr>
              <a:xfrm>
                <a:off x="7942952" y="6680802"/>
                <a:ext cx="86341" cy="150199"/>
              </a:xfrm>
              <a:prstGeom prst="rect"/>
            </p:spPr>
          </p:pic>
        </mc:Fallback>
      </mc:AlternateContent>
      <mc:AlternateContent xmlns:mc="http://schemas.openxmlformats.org/markup-compatibility/2006" xmlns:p14="http://schemas.microsoft.com/office/powerpoint/2010/main">
        <mc:Choice Requires="p14">
          <p:contentPart r:id="rId65" p14:bwMode="auto">
            <p14:nvContentPartPr>
              <p14:cNvPr id="68" name="Ink 67"/>
              <p14:cNvContentPartPr/>
              <p14:nvPr/>
            </p14:nvContentPartPr>
            <p14:xfrm>
              <a:off x="7965475" y="6665782"/>
              <a:ext cx="67572" cy="82610"/>
            </p14:xfrm>
          </p:contentPart>
        </mc:Choice>
        <mc:Fallback xmlns="">
          <p:pic>
            <p:nvPicPr>
              <p:cNvPr id="68" name="Ink 67"/>
            </p:nvPicPr>
            <p:blipFill>
              <a:blip/>
            </p:blipFill>
            <p:spPr>
              <a:xfrm>
                <a:off x="7965475" y="6665782"/>
                <a:ext cx="67572" cy="82610"/>
              </a:xfrm>
              <a:prstGeom prst="rect"/>
            </p:spPr>
          </p:pic>
        </mc:Fallback>
      </mc:AlternateContent>
      <mc:AlternateContent xmlns:mc="http://schemas.openxmlformats.org/markup-compatibility/2006" xmlns:p14="http://schemas.microsoft.com/office/powerpoint/2010/main">
        <mc:Choice Requires="p14">
          <p:contentPart r:id="rId66" p14:bwMode="auto">
            <p14:nvContentPartPr>
              <p14:cNvPr id="69" name="Ink 68"/>
              <p14:cNvContentPartPr/>
              <p14:nvPr/>
            </p14:nvContentPartPr>
            <p14:xfrm>
              <a:off x="8153174" y="6725862"/>
              <a:ext cx="37539" cy="30040"/>
            </p14:xfrm>
          </p:contentPart>
        </mc:Choice>
        <mc:Fallback xmlns="">
          <p:pic>
            <p:nvPicPr>
              <p:cNvPr id="69" name="Ink 68"/>
            </p:nvPicPr>
            <p:blipFill>
              <a:blip/>
            </p:blipFill>
            <p:spPr>
              <a:xfrm>
                <a:off x="8153174" y="6725862"/>
                <a:ext cx="37539" cy="30040"/>
              </a:xfrm>
              <a:prstGeom prst="rect"/>
            </p:spPr>
          </p:pic>
        </mc:Fallback>
      </mc:AlternateContent>
      <mc:AlternateContent xmlns:mc="http://schemas.openxmlformats.org/markup-compatibility/2006" xmlns:p14="http://schemas.microsoft.com/office/powerpoint/2010/main">
        <mc:Choice Requires="p14">
          <p:contentPart r:id="rId67" p14:bwMode="auto">
            <p14:nvContentPartPr>
              <p14:cNvPr id="70" name="Ink 69"/>
              <p14:cNvContentPartPr/>
              <p14:nvPr/>
            </p14:nvContentPartPr>
            <p14:xfrm>
              <a:off x="8119388" y="6733371"/>
              <a:ext cx="48801" cy="116405"/>
            </p14:xfrm>
          </p:contentPart>
        </mc:Choice>
        <mc:Fallback xmlns="">
          <p:pic>
            <p:nvPicPr>
              <p:cNvPr id="70" name="Ink 69"/>
            </p:nvPicPr>
            <p:blipFill>
              <a:blip/>
            </p:blipFill>
            <p:spPr>
              <a:xfrm>
                <a:off x="8119388" y="6733371"/>
                <a:ext cx="48801" cy="116405"/>
              </a:xfrm>
              <a:prstGeom prst="rect"/>
            </p:spPr>
          </p:pic>
        </mc:Fallback>
      </mc:AlternateContent>
      <mc:AlternateContent xmlns:mc="http://schemas.openxmlformats.org/markup-compatibility/2006" xmlns:p14="http://schemas.microsoft.com/office/powerpoint/2010/main">
        <mc:Choice Requires="p14">
          <p:contentPart r:id="rId68" p14:bwMode="auto">
            <p14:nvContentPartPr>
              <p14:cNvPr id="71" name="Ink 70"/>
              <p14:cNvContentPartPr/>
              <p14:nvPr/>
            </p14:nvContentPartPr>
            <p14:xfrm>
              <a:off x="8307087" y="6635743"/>
              <a:ext cx="3754" cy="172728"/>
            </p14:xfrm>
          </p:contentPart>
        </mc:Choice>
        <mc:Fallback xmlns="">
          <p:pic>
            <p:nvPicPr>
              <p:cNvPr id="71" name="Ink 70"/>
            </p:nvPicPr>
            <p:blipFill>
              <a:blip/>
            </p:blipFill>
            <p:spPr>
              <a:xfrm>
                <a:off x="8307087" y="6635743"/>
                <a:ext cx="3754" cy="172728"/>
              </a:xfrm>
              <a:prstGeom prst="rect"/>
            </p:spPr>
          </p:pic>
        </mc:Fallback>
      </mc:AlternateContent>
      <mc:AlternateContent xmlns:mc="http://schemas.openxmlformats.org/markup-compatibility/2006" xmlns:p14="http://schemas.microsoft.com/office/powerpoint/2010/main">
        <mc:Choice Requires="p14">
          <p:contentPart r:id="rId69" p14:bwMode="auto">
            <p14:nvContentPartPr>
              <p14:cNvPr id="72" name="Ink 71"/>
              <p14:cNvContentPartPr/>
              <p14:nvPr/>
            </p14:nvContentPartPr>
            <p14:xfrm>
              <a:off x="8333364" y="6680802"/>
              <a:ext cx="146405" cy="105139"/>
            </p14:xfrm>
          </p:contentPart>
        </mc:Choice>
        <mc:Fallback xmlns="">
          <p:pic>
            <p:nvPicPr>
              <p:cNvPr id="72" name="Ink 71"/>
            </p:nvPicPr>
            <p:blipFill>
              <a:blip/>
            </p:blipFill>
            <p:spPr>
              <a:xfrm>
                <a:off x="8333364" y="6680802"/>
                <a:ext cx="146405" cy="105139"/>
              </a:xfrm>
              <a:prstGeom prst="rect"/>
            </p:spPr>
          </p:pic>
        </mc:Fallback>
      </mc:AlternateContent>
      <mc:AlternateContent xmlns:mc="http://schemas.openxmlformats.org/markup-compatibility/2006" xmlns:p14="http://schemas.microsoft.com/office/powerpoint/2010/main">
        <mc:Choice Requires="p14">
          <p:contentPart r:id="rId70" p14:bwMode="auto">
            <p14:nvContentPartPr>
              <p14:cNvPr id="73" name="Ink 72"/>
              <p14:cNvContentPartPr/>
              <p14:nvPr/>
            </p14:nvContentPartPr>
            <p14:xfrm>
              <a:off x="8483523" y="6688312"/>
              <a:ext cx="78834" cy="97629"/>
            </p14:xfrm>
          </p:contentPart>
        </mc:Choice>
        <mc:Fallback xmlns="">
          <p:pic>
            <p:nvPicPr>
              <p:cNvPr id="73" name="Ink 72"/>
            </p:nvPicPr>
            <p:blipFill>
              <a:blip/>
            </p:blipFill>
            <p:spPr>
              <a:xfrm>
                <a:off x="8483523" y="6688312"/>
                <a:ext cx="78834" cy="97629"/>
              </a:xfrm>
              <a:prstGeom prst="rect"/>
            </p:spPr>
          </p:pic>
        </mc:Fallback>
      </mc:AlternateContent>
      <mc:AlternateContent xmlns:mc="http://schemas.openxmlformats.org/markup-compatibility/2006" xmlns:p14="http://schemas.microsoft.com/office/powerpoint/2010/main">
        <mc:Choice Requires="p14">
          <p:contentPart r:id="rId71" p14:bwMode="auto">
            <p14:nvContentPartPr>
              <p14:cNvPr id="74" name="Ink 73"/>
              <p14:cNvContentPartPr/>
              <p14:nvPr/>
            </p14:nvContentPartPr>
            <p14:xfrm>
              <a:off x="8554848" y="6673292"/>
              <a:ext cx="116374" cy="22530"/>
            </p14:xfrm>
          </p:contentPart>
        </mc:Choice>
        <mc:Fallback xmlns="">
          <p:pic>
            <p:nvPicPr>
              <p:cNvPr id="74" name="Ink 73"/>
            </p:nvPicPr>
            <p:blipFill>
              <a:blip/>
            </p:blipFill>
            <p:spPr>
              <a:xfrm>
                <a:off x="8554848" y="6673292"/>
                <a:ext cx="116374" cy="22530"/>
              </a:xfrm>
              <a:prstGeom prst="rect"/>
            </p:spPr>
          </p:pic>
        </mc:Fallback>
      </mc:AlternateContent>
      <mc:AlternateContent xmlns:mc="http://schemas.openxmlformats.org/markup-compatibility/2006" xmlns:p14="http://schemas.microsoft.com/office/powerpoint/2010/main">
        <mc:Choice Requires="p14">
          <p:contentPart r:id="rId72" p14:bwMode="auto">
            <p14:nvContentPartPr>
              <p14:cNvPr id="75" name="Ink 74"/>
              <p14:cNvContentPartPr/>
              <p14:nvPr/>
            </p14:nvContentPartPr>
            <p14:xfrm>
              <a:off x="8611158" y="6620723"/>
              <a:ext cx="11262" cy="142689"/>
            </p14:xfrm>
          </p:contentPart>
        </mc:Choice>
        <mc:Fallback xmlns="">
          <p:pic>
            <p:nvPicPr>
              <p:cNvPr id="75" name="Ink 74"/>
            </p:nvPicPr>
            <p:blipFill>
              <a:blip/>
            </p:blipFill>
            <p:spPr>
              <a:xfrm>
                <a:off x="8611158" y="6620723"/>
                <a:ext cx="11262" cy="142689"/>
              </a:xfrm>
              <a:prstGeom prst="rect"/>
            </p:spPr>
          </p:pic>
        </mc:Fallback>
      </mc:AlternateContent>
      <mc:AlternateContent xmlns:mc="http://schemas.openxmlformats.org/markup-compatibility/2006" xmlns:p14="http://schemas.microsoft.com/office/powerpoint/2010/main">
        <mc:Choice Requires="p14">
          <p:contentPart r:id="rId73" p14:bwMode="auto">
            <p14:nvContentPartPr>
              <p14:cNvPr id="76" name="Ink 75"/>
              <p14:cNvContentPartPr/>
              <p14:nvPr/>
            </p14:nvContentPartPr>
            <p14:xfrm>
              <a:off x="8671222" y="6673292"/>
              <a:ext cx="97603" cy="97629"/>
            </p14:xfrm>
          </p:contentPart>
        </mc:Choice>
        <mc:Fallback xmlns="">
          <p:pic>
            <p:nvPicPr>
              <p:cNvPr id="76" name="Ink 75"/>
            </p:nvPicPr>
            <p:blipFill>
              <a:blip/>
            </p:blipFill>
            <p:spPr>
              <a:xfrm>
                <a:off x="8671222" y="6673292"/>
                <a:ext cx="97603" cy="97629"/>
              </a:xfrm>
              <a:prstGeom prst="rect"/>
            </p:spPr>
          </p:pic>
        </mc:Fallback>
      </mc:AlternateContent>
      <mc:AlternateContent xmlns:mc="http://schemas.openxmlformats.org/markup-compatibility/2006" xmlns:p14="http://schemas.microsoft.com/office/powerpoint/2010/main">
        <mc:Choice Requires="p14">
          <p:contentPart r:id="rId74" p14:bwMode="auto">
            <p14:nvContentPartPr>
              <p14:cNvPr id="77" name="Ink 76"/>
              <p14:cNvContentPartPr/>
              <p14:nvPr/>
            </p14:nvContentPartPr>
            <p14:xfrm>
              <a:off x="8765071" y="6643252"/>
              <a:ext cx="86341" cy="135179"/>
            </p14:xfrm>
          </p:contentPart>
        </mc:Choice>
        <mc:Fallback xmlns="">
          <p:pic>
            <p:nvPicPr>
              <p:cNvPr id="77" name="Ink 76"/>
            </p:nvPicPr>
            <p:blipFill>
              <a:blip/>
            </p:blipFill>
            <p:spPr>
              <a:xfrm>
                <a:off x="8765071" y="6643252"/>
                <a:ext cx="86341" cy="135179"/>
              </a:xfrm>
              <a:prstGeom prst="rect"/>
            </p:spPr>
          </p:pic>
        </mc:Fallback>
      </mc:AlternateContent>
      <mc:AlternateContent xmlns:mc="http://schemas.openxmlformats.org/markup-compatibility/2006" xmlns:p14="http://schemas.microsoft.com/office/powerpoint/2010/main">
        <mc:Choice Requires="p14">
          <p:contentPart r:id="rId75" p14:bwMode="auto">
            <p14:nvContentPartPr>
              <p14:cNvPr id="78" name="Ink 77"/>
              <p14:cNvContentPartPr/>
              <p14:nvPr/>
            </p14:nvContentPartPr>
            <p14:xfrm>
              <a:off x="8888952" y="6665782"/>
              <a:ext cx="60063" cy="90120"/>
            </p14:xfrm>
          </p:contentPart>
        </mc:Choice>
        <mc:Fallback xmlns="">
          <p:pic>
            <p:nvPicPr>
              <p:cNvPr id="78" name="Ink 77"/>
            </p:nvPicPr>
            <p:blipFill>
              <a:blip/>
            </p:blipFill>
            <p:spPr>
              <a:xfrm>
                <a:off x="8888952" y="6665782"/>
                <a:ext cx="60063" cy="90120"/>
              </a:xfrm>
              <a:prstGeom prst="rect"/>
            </p:spPr>
          </p:pic>
        </mc:Fallback>
      </mc:AlternateContent>
      <mc:AlternateContent xmlns:mc="http://schemas.openxmlformats.org/markup-compatibility/2006" xmlns:p14="http://schemas.microsoft.com/office/powerpoint/2010/main">
        <mc:Choice Requires="p14">
          <p:contentPart r:id="rId76" p14:bwMode="auto">
            <p14:nvContentPartPr>
              <p14:cNvPr id="79" name="Ink 78"/>
              <p14:cNvContentPartPr/>
              <p14:nvPr/>
            </p14:nvContentPartPr>
            <p14:xfrm>
              <a:off x="8896459" y="6673292"/>
              <a:ext cx="75080" cy="52570"/>
            </p14:xfrm>
          </p:contentPart>
        </mc:Choice>
        <mc:Fallback xmlns="">
          <p:pic>
            <p:nvPicPr>
              <p:cNvPr id="79" name="Ink 78"/>
            </p:nvPicPr>
            <p:blipFill>
              <a:blip/>
            </p:blipFill>
            <p:spPr>
              <a:xfrm>
                <a:off x="8896459" y="6673292"/>
                <a:ext cx="75080" cy="52570"/>
              </a:xfrm>
              <a:prstGeom prst="rect"/>
            </p:spPr>
          </p:pic>
        </mc:Fallback>
      </mc:AlternateContent>
      <mc:AlternateContent xmlns:mc="http://schemas.openxmlformats.org/markup-compatibility/2006" xmlns:p14="http://schemas.microsoft.com/office/powerpoint/2010/main">
        <mc:Choice Requires="p14">
          <p:contentPart r:id="rId77" p14:bwMode="auto">
            <p14:nvContentPartPr>
              <p14:cNvPr id="80" name="Ink 79"/>
              <p14:cNvContentPartPr/>
              <p14:nvPr/>
            </p14:nvContentPartPr>
            <p14:xfrm>
              <a:off x="9121698" y="6673292"/>
              <a:ext cx="15016" cy="120159"/>
            </p14:xfrm>
          </p:contentPart>
        </mc:Choice>
        <mc:Fallback xmlns="">
          <p:pic>
            <p:nvPicPr>
              <p:cNvPr id="80" name="Ink 79"/>
            </p:nvPicPr>
            <p:blipFill>
              <a:blip/>
            </p:blipFill>
            <p:spPr>
              <a:xfrm>
                <a:off x="9121698" y="6673292"/>
                <a:ext cx="15016" cy="120159"/>
              </a:xfrm>
              <a:prstGeom prst="rect"/>
            </p:spPr>
          </p:pic>
        </mc:Fallback>
      </mc:AlternateContent>
      <mc:AlternateContent xmlns:mc="http://schemas.openxmlformats.org/markup-compatibility/2006" xmlns:p14="http://schemas.microsoft.com/office/powerpoint/2010/main">
        <mc:Choice Requires="p14">
          <p:contentPart r:id="rId78" p14:bwMode="auto">
            <p14:nvContentPartPr>
              <p14:cNvPr id="81" name="Ink 80"/>
              <p14:cNvContentPartPr/>
              <p14:nvPr/>
            </p14:nvContentPartPr>
            <p14:xfrm>
              <a:off x="9091666" y="6613213"/>
              <a:ext cx="22524" cy="22530"/>
            </p14:xfrm>
          </p:contentPart>
        </mc:Choice>
        <mc:Fallback xmlns="">
          <p:pic>
            <p:nvPicPr>
              <p:cNvPr id="81" name="Ink 80"/>
            </p:nvPicPr>
            <p:blipFill>
              <a:blip/>
            </p:blipFill>
            <p:spPr>
              <a:xfrm>
                <a:off x="9091666" y="6613213"/>
                <a:ext cx="22524" cy="22530"/>
              </a:xfrm>
              <a:prstGeom prst="rect"/>
            </p:spPr>
          </p:pic>
        </mc:Fallback>
      </mc:AlternateContent>
      <mc:AlternateContent xmlns:mc="http://schemas.openxmlformats.org/markup-compatibility/2006" xmlns:p14="http://schemas.microsoft.com/office/powerpoint/2010/main">
        <mc:Choice Requires="p14">
          <p:contentPart r:id="rId79" p14:bwMode="auto">
            <p14:nvContentPartPr>
              <p14:cNvPr id="82" name="Ink 81"/>
              <p14:cNvContentPartPr/>
              <p14:nvPr/>
            </p14:nvContentPartPr>
            <p14:xfrm>
              <a:off x="9166745" y="6650763"/>
              <a:ext cx="97604" cy="127669"/>
            </p14:xfrm>
          </p:contentPart>
        </mc:Choice>
        <mc:Fallback xmlns="">
          <p:pic>
            <p:nvPicPr>
              <p:cNvPr id="82" name="Ink 81"/>
            </p:nvPicPr>
            <p:blipFill>
              <a:blip/>
            </p:blipFill>
            <p:spPr>
              <a:xfrm>
                <a:off x="9166745" y="6650763"/>
                <a:ext cx="97604" cy="127669"/>
              </a:xfrm>
              <a:prstGeom prst="rect"/>
            </p:spPr>
          </p:pic>
        </mc:Fallback>
      </mc:AlternateContent>
      <mc:AlternateContent xmlns:mc="http://schemas.openxmlformats.org/markup-compatibility/2006" xmlns:p14="http://schemas.microsoft.com/office/powerpoint/2010/main">
        <mc:Choice Requires="p14">
          <p:contentPart r:id="rId80" p14:bwMode="auto">
            <p14:nvContentPartPr>
              <p14:cNvPr id="83" name="Ink 82"/>
              <p14:cNvContentPartPr/>
              <p14:nvPr/>
            </p14:nvContentPartPr>
            <p14:xfrm>
              <a:off x="9253087" y="6658272"/>
              <a:ext cx="116373" cy="37550"/>
            </p14:xfrm>
          </p:contentPart>
        </mc:Choice>
        <mc:Fallback xmlns="">
          <p:pic>
            <p:nvPicPr>
              <p:cNvPr id="83" name="Ink 82"/>
            </p:nvPicPr>
            <p:blipFill>
              <a:blip/>
            </p:blipFill>
            <p:spPr>
              <a:xfrm>
                <a:off x="9253087" y="6658272"/>
                <a:ext cx="116373" cy="37550"/>
              </a:xfrm>
              <a:prstGeom prst="rect"/>
            </p:spPr>
          </p:pic>
        </mc:Fallback>
      </mc:AlternateContent>
      <mc:AlternateContent xmlns:mc="http://schemas.openxmlformats.org/markup-compatibility/2006" xmlns:p14="http://schemas.microsoft.com/office/powerpoint/2010/main">
        <mc:Choice Requires="p14">
          <p:contentPart r:id="rId81" p14:bwMode="auto">
            <p14:nvContentPartPr>
              <p14:cNvPr id="84" name="Ink 83"/>
              <p14:cNvContentPartPr/>
              <p14:nvPr/>
            </p14:nvContentPartPr>
            <p14:xfrm>
              <a:off x="9301888" y="6628232"/>
              <a:ext cx="22524" cy="135179"/>
            </p14:xfrm>
          </p:contentPart>
        </mc:Choice>
        <mc:Fallback xmlns="">
          <p:pic>
            <p:nvPicPr>
              <p:cNvPr id="84" name="Ink 83"/>
            </p:nvPicPr>
            <p:blipFill>
              <a:blip/>
            </p:blipFill>
            <p:spPr>
              <a:xfrm>
                <a:off x="9301888" y="6628232"/>
                <a:ext cx="22524" cy="135179"/>
              </a:xfrm>
              <a:prstGeom prst="rect"/>
            </p:spPr>
          </p:pic>
        </mc:Fallback>
      </mc:AlternateContent>
      <mc:AlternateContent xmlns:mc="http://schemas.openxmlformats.org/markup-compatibility/2006" xmlns:p14="http://schemas.microsoft.com/office/powerpoint/2010/main">
        <mc:Choice Requires="p14">
          <p:contentPart r:id="rId82" p14:bwMode="auto">
            <p14:nvContentPartPr>
              <p14:cNvPr id="85" name="Ink 84"/>
              <p14:cNvContentPartPr/>
              <p14:nvPr/>
            </p14:nvContentPartPr>
            <p14:xfrm>
              <a:off x="9391983" y="6673292"/>
              <a:ext cx="52556" cy="82610"/>
            </p14:xfrm>
          </p:contentPart>
        </mc:Choice>
        <mc:Fallback xmlns="">
          <p:pic>
            <p:nvPicPr>
              <p:cNvPr id="85" name="Ink 84"/>
            </p:nvPicPr>
            <p:blipFill>
              <a:blip/>
            </p:blipFill>
            <p:spPr>
              <a:xfrm>
                <a:off x="9391983" y="6673292"/>
                <a:ext cx="52556" cy="82610"/>
              </a:xfrm>
              <a:prstGeom prst="rect"/>
            </p:spPr>
          </p:pic>
        </mc:Fallback>
      </mc:AlternateContent>
      <mc:AlternateContent xmlns:mc="http://schemas.openxmlformats.org/markup-compatibility/2006" xmlns:p14="http://schemas.microsoft.com/office/powerpoint/2010/main">
        <mc:Choice Requires="p14">
          <p:contentPart r:id="rId83" p14:bwMode="auto">
            <p14:nvContentPartPr>
              <p14:cNvPr id="86" name="Ink 85"/>
              <p14:cNvContentPartPr/>
              <p14:nvPr/>
            </p14:nvContentPartPr>
            <p14:xfrm>
              <a:off x="9373213" y="6665782"/>
              <a:ext cx="93850" cy="60080"/>
            </p14:xfrm>
          </p:contentPart>
        </mc:Choice>
        <mc:Fallback xmlns="">
          <p:pic>
            <p:nvPicPr>
              <p:cNvPr id="86" name="Ink 85"/>
            </p:nvPicPr>
            <p:blipFill>
              <a:blip/>
            </p:blipFill>
            <p:spPr>
              <a:xfrm>
                <a:off x="9373213" y="6665782"/>
                <a:ext cx="93850" cy="60080"/>
              </a:xfrm>
              <a:prstGeom prst="rect"/>
            </p:spPr>
          </p:pic>
        </mc:Fallback>
      </mc:AlternateContent>
      <mc:AlternateContent xmlns:mc="http://schemas.openxmlformats.org/markup-compatibility/2006" xmlns:p14="http://schemas.microsoft.com/office/powerpoint/2010/main">
        <mc:Choice Requires="p14">
          <p:contentPart r:id="rId84" p14:bwMode="auto">
            <p14:nvContentPartPr>
              <p14:cNvPr id="87" name="Ink 86"/>
              <p14:cNvContentPartPr/>
              <p14:nvPr/>
            </p14:nvContentPartPr>
            <p14:xfrm>
              <a:off x="9474570" y="6643252"/>
              <a:ext cx="22524" cy="120159"/>
            </p14:xfrm>
          </p:contentPart>
        </mc:Choice>
        <mc:Fallback xmlns="">
          <p:pic>
            <p:nvPicPr>
              <p:cNvPr id="87" name="Ink 86"/>
            </p:nvPicPr>
            <p:blipFill>
              <a:blip/>
            </p:blipFill>
            <p:spPr>
              <a:xfrm>
                <a:off x="9474570" y="6643252"/>
                <a:ext cx="22524" cy="120159"/>
              </a:xfrm>
              <a:prstGeom prst="rect"/>
            </p:spPr>
          </p:pic>
        </mc:Fallback>
      </mc:AlternateContent>
      <mc:AlternateContent xmlns:mc="http://schemas.openxmlformats.org/markup-compatibility/2006" xmlns:p14="http://schemas.microsoft.com/office/powerpoint/2010/main">
        <mc:Choice Requires="p14">
          <p:contentPart r:id="rId85" p14:bwMode="auto">
            <p14:nvContentPartPr>
              <p14:cNvPr id="88" name="Ink 87"/>
              <p14:cNvContentPartPr/>
              <p14:nvPr/>
            </p14:nvContentPartPr>
            <p14:xfrm>
              <a:off x="9519618" y="6665782"/>
              <a:ext cx="78833" cy="82610"/>
            </p14:xfrm>
          </p:contentPart>
        </mc:Choice>
        <mc:Fallback xmlns="">
          <p:pic>
            <p:nvPicPr>
              <p:cNvPr id="88" name="Ink 87"/>
            </p:nvPicPr>
            <p:blipFill>
              <a:blip/>
            </p:blipFill>
            <p:spPr>
              <a:xfrm>
                <a:off x="9519618" y="6665782"/>
                <a:ext cx="78833" cy="82610"/>
              </a:xfrm>
              <a:prstGeom prst="rect"/>
            </p:spPr>
          </p:pic>
        </mc:Fallback>
      </mc:AlternateContent>
      <mc:AlternateContent xmlns:mc="http://schemas.openxmlformats.org/markup-compatibility/2006" xmlns:p14="http://schemas.microsoft.com/office/powerpoint/2010/main">
        <mc:Choice Requires="p14">
          <p:contentPart r:id="rId86" p14:bwMode="auto">
            <p14:nvContentPartPr>
              <p14:cNvPr id="89" name="Ink 88"/>
              <p14:cNvContentPartPr/>
              <p14:nvPr/>
            </p14:nvContentPartPr>
            <p14:xfrm>
              <a:off x="9624729" y="6658272"/>
              <a:ext cx="67572" cy="75099"/>
            </p14:xfrm>
          </p:contentPart>
        </mc:Choice>
        <mc:Fallback xmlns="">
          <p:pic>
            <p:nvPicPr>
              <p:cNvPr id="89" name="Ink 88"/>
            </p:nvPicPr>
            <p:blipFill>
              <a:blip/>
            </p:blipFill>
            <p:spPr>
              <a:xfrm>
                <a:off x="9624729" y="6658272"/>
                <a:ext cx="67572" cy="75099"/>
              </a:xfrm>
              <a:prstGeom prst="rect"/>
            </p:spPr>
          </p:pic>
        </mc:Fallback>
      </mc:AlternateContent>
      <mc:AlternateContent xmlns:mc="http://schemas.openxmlformats.org/markup-compatibility/2006" xmlns:p14="http://schemas.microsoft.com/office/powerpoint/2010/main">
        <mc:Choice Requires="p14">
          <p:contentPart r:id="rId87" p14:bwMode="auto">
            <p14:nvContentPartPr>
              <p14:cNvPr id="90" name="Ink 89"/>
              <p14:cNvContentPartPr/>
              <p14:nvPr/>
            </p14:nvContentPartPr>
            <p14:xfrm>
              <a:off x="9744856" y="6628232"/>
              <a:ext cx="86342" cy="127670"/>
            </p14:xfrm>
          </p:contentPart>
        </mc:Choice>
        <mc:Fallback xmlns="">
          <p:pic>
            <p:nvPicPr>
              <p:cNvPr id="90" name="Ink 89"/>
            </p:nvPicPr>
            <p:blipFill>
              <a:blip/>
            </p:blipFill>
            <p:spPr>
              <a:xfrm>
                <a:off x="9744856" y="6628232"/>
                <a:ext cx="86342" cy="127670"/>
              </a:xfrm>
              <a:prstGeom prst="rect"/>
            </p:spPr>
          </p:pic>
        </mc:Fallback>
      </mc:AlternateContent>
      <mc:AlternateContent xmlns:mc="http://schemas.openxmlformats.org/markup-compatibility/2006" xmlns:p14="http://schemas.microsoft.com/office/powerpoint/2010/main">
        <mc:Choice Requires="p14">
          <p:contentPart r:id="rId88" p14:bwMode="auto">
            <p14:nvContentPartPr>
              <p14:cNvPr id="91" name="Ink 90"/>
              <p14:cNvContentPartPr/>
              <p14:nvPr/>
            </p14:nvContentPartPr>
            <p14:xfrm>
              <a:off x="9853721" y="6620723"/>
              <a:ext cx="56310" cy="150198"/>
            </p14:xfrm>
          </p:contentPart>
        </mc:Choice>
        <mc:Fallback xmlns="">
          <p:pic>
            <p:nvPicPr>
              <p:cNvPr id="91" name="Ink 90"/>
            </p:nvPicPr>
            <p:blipFill>
              <a:blip/>
            </p:blipFill>
            <p:spPr>
              <a:xfrm>
                <a:off x="9853721" y="6620723"/>
                <a:ext cx="56310" cy="150198"/>
              </a:xfrm>
              <a:prstGeom prst="rect"/>
            </p:spPr>
          </p:pic>
        </mc:Fallback>
      </mc:AlternateContent>
      <mc:AlternateContent xmlns:mc="http://schemas.openxmlformats.org/markup-compatibility/2006" xmlns:p14="http://schemas.microsoft.com/office/powerpoint/2010/main">
        <mc:Choice Requires="p14">
          <p:contentPart r:id="rId89" p14:bwMode="auto">
            <p14:nvContentPartPr>
              <p14:cNvPr id="92" name="Ink 91"/>
              <p14:cNvContentPartPr/>
              <p14:nvPr/>
            </p14:nvContentPartPr>
            <p14:xfrm>
              <a:off x="9977603" y="6688312"/>
              <a:ext cx="18769" cy="360"/>
            </p14:xfrm>
          </p:contentPart>
        </mc:Choice>
        <mc:Fallback xmlns="">
          <p:pic>
            <p:nvPicPr>
              <p:cNvPr id="92" name="Ink 91"/>
            </p:nvPicPr>
            <p:blipFill>
              <a:blip/>
            </p:blipFill>
            <p:spPr>
              <a:xfrm>
                <a:off x="9977603" y="6688312"/>
                <a:ext cx="18769" cy="360"/>
              </a:xfrm>
              <a:prstGeom prst="rect"/>
            </p:spPr>
          </p:pic>
        </mc:Fallback>
      </mc:AlternateContent>
      <mc:AlternateContent xmlns:mc="http://schemas.openxmlformats.org/markup-compatibility/2006" xmlns:p14="http://schemas.microsoft.com/office/powerpoint/2010/main">
        <mc:Choice Requires="p14">
          <p:contentPart r:id="rId90" p14:bwMode="auto">
            <p14:nvContentPartPr>
              <p14:cNvPr id="93" name="Ink 92"/>
              <p14:cNvContentPartPr/>
              <p14:nvPr/>
            </p14:nvContentPartPr>
            <p14:xfrm>
              <a:off x="3866142" y="4502921"/>
              <a:ext cx="1711810" cy="75099"/>
            </p14:xfrm>
          </p:contentPart>
        </mc:Choice>
        <mc:Fallback xmlns="">
          <p:pic>
            <p:nvPicPr>
              <p:cNvPr id="93" name="Ink 92"/>
            </p:nvPicPr>
            <p:blipFill>
              <a:blip/>
            </p:blipFill>
            <p:spPr>
              <a:xfrm>
                <a:off x="3866142" y="4502921"/>
                <a:ext cx="1711810" cy="75099"/>
              </a:xfrm>
              <a:prstGeom prst="rect"/>
            </p:spPr>
          </p:pic>
        </mc:Fallback>
      </mc:AlternateContent>
      <mc:AlternateContent xmlns:mc="http://schemas.openxmlformats.org/markup-compatibility/2006" xmlns:p14="http://schemas.microsoft.com/office/powerpoint/2010/main">
        <mc:Choice Requires="p14">
          <p:contentPart r:id="rId91" p14:bwMode="auto">
            <p14:nvContentPartPr>
              <p14:cNvPr id="94" name="Ink 93"/>
              <p14:cNvContentPartPr/>
              <p14:nvPr/>
            </p14:nvContentPartPr>
            <p14:xfrm>
              <a:off x="968079" y="4818338"/>
              <a:ext cx="4917698" cy="135179"/>
            </p14:xfrm>
          </p:contentPart>
        </mc:Choice>
        <mc:Fallback xmlns="">
          <p:pic>
            <p:nvPicPr>
              <p:cNvPr id="94" name="Ink 93"/>
            </p:nvPicPr>
            <p:blipFill>
              <a:blip/>
            </p:blipFill>
            <p:spPr>
              <a:xfrm>
                <a:off x="968079" y="4818338"/>
                <a:ext cx="4917698" cy="135179"/>
              </a:xfrm>
              <a:prstGeom prst="rect"/>
            </p:spPr>
          </p:pic>
        </mc:Fallback>
      </mc:AlternateContent>
      <mc:AlternateContent xmlns:mc="http://schemas.openxmlformats.org/markup-compatibility/2006" xmlns:p14="http://schemas.microsoft.com/office/powerpoint/2010/main">
        <mc:Choice Requires="p14">
          <p:contentPart r:id="rId92" p14:bwMode="auto">
            <p14:nvContentPartPr>
              <p14:cNvPr id="95" name="Ink 94"/>
              <p14:cNvContentPartPr/>
              <p14:nvPr/>
            </p14:nvContentPartPr>
            <p14:xfrm>
              <a:off x="908016" y="5193835"/>
              <a:ext cx="1584174" cy="105139"/>
            </p14:xfrm>
          </p:contentPart>
        </mc:Choice>
        <mc:Fallback xmlns="">
          <p:pic>
            <p:nvPicPr>
              <p:cNvPr id="95" name="Ink 94"/>
            </p:nvPicPr>
            <p:blipFill>
              <a:blip/>
            </p:blipFill>
            <p:spPr>
              <a:xfrm>
                <a:off x="908016" y="5193835"/>
                <a:ext cx="1584174" cy="105139"/>
              </a:xfrm>
              <a:prstGeom prst="rect"/>
            </p:spPr>
          </p:pic>
        </mc:Fallback>
      </mc:AlternateContent>
      <mc:AlternateContent xmlns:mc="http://schemas.openxmlformats.org/markup-compatibility/2006" xmlns:p14="http://schemas.microsoft.com/office/powerpoint/2010/main">
        <mc:Choice Requires="p14">
          <p:contentPart r:id="rId93" p14:bwMode="auto">
            <p14:nvContentPartPr>
              <p14:cNvPr id="96" name="Ink 95"/>
              <p14:cNvContentPartPr/>
              <p14:nvPr/>
            </p14:nvContentPartPr>
            <p14:xfrm>
              <a:off x="9703896" y="2028154"/>
              <a:ext cx="260213" cy="144764"/>
            </p14:xfrm>
          </p:contentPart>
        </mc:Choice>
        <mc:Fallback xmlns="">
          <p:pic>
            <p:nvPicPr>
              <p:cNvPr id="96" name="Ink 95"/>
            </p:nvPicPr>
            <p:blipFill>
              <a:blip/>
            </p:blipFill>
            <p:spPr>
              <a:xfrm>
                <a:off x="9703896" y="2028154"/>
                <a:ext cx="260213" cy="144764"/>
              </a:xfrm>
              <a:prstGeom prst="rect"/>
            </p:spPr>
          </p:pic>
        </mc:Fallback>
      </mc:AlternateContent>
      <mc:AlternateContent xmlns:mc="http://schemas.openxmlformats.org/markup-compatibility/2006" xmlns:p14="http://schemas.microsoft.com/office/powerpoint/2010/main">
        <mc:Choice Requires="p14">
          <p:contentPart r:id="rId94" p14:bwMode="auto">
            <p14:nvContentPartPr>
              <p14:cNvPr id="97" name="Ink 96"/>
              <p14:cNvContentPartPr/>
              <p14:nvPr/>
            </p14:nvContentPartPr>
            <p14:xfrm>
              <a:off x="10095677" y="1990136"/>
              <a:ext cx="409323" cy="213489"/>
            </p14:xfrm>
          </p:contentPart>
        </mc:Choice>
        <mc:Fallback xmlns="">
          <p:pic>
            <p:nvPicPr>
              <p:cNvPr id="97" name="Ink 96"/>
            </p:nvPicPr>
            <p:blipFill>
              <a:blip/>
            </p:blipFill>
            <p:spPr>
              <a:xfrm>
                <a:off x="10095677" y="1990136"/>
                <a:ext cx="409323" cy="213489"/>
              </a:xfrm>
              <a:prstGeom prst="rect"/>
            </p:spPr>
          </p:pic>
        </mc:Fallback>
      </mc:AlternateContent>
      <mc:AlternateContent xmlns:mc="http://schemas.openxmlformats.org/markup-compatibility/2006" xmlns:p14="http://schemas.microsoft.com/office/powerpoint/2010/main">
        <mc:Choice Requires="p14">
          <p:contentPart r:id="rId95" p14:bwMode="auto">
            <p14:nvContentPartPr>
              <p14:cNvPr id="98" name="Ink 97"/>
              <p14:cNvContentPartPr/>
              <p14:nvPr/>
            </p14:nvContentPartPr>
            <p14:xfrm>
              <a:off x="9987499" y="2651077"/>
              <a:ext cx="345002" cy="23396"/>
            </p14:xfrm>
          </p:contentPart>
        </mc:Choice>
        <mc:Fallback xmlns="">
          <p:pic>
            <p:nvPicPr>
              <p:cNvPr id="98" name="Ink 97"/>
            </p:nvPicPr>
            <p:blipFill>
              <a:blip/>
            </p:blipFill>
            <p:spPr>
              <a:xfrm>
                <a:off x="9987499" y="2651077"/>
                <a:ext cx="345002" cy="23396"/>
              </a:xfrm>
              <a:prstGeom prst="rect"/>
            </p:spPr>
          </p:pic>
        </mc:Fallback>
      </mc:AlternateContent>
      <mc:AlternateContent xmlns:mc="http://schemas.openxmlformats.org/markup-compatibility/2006" xmlns:p14="http://schemas.microsoft.com/office/powerpoint/2010/main">
        <mc:Choice Requires="p14">
          <p:contentPart r:id="rId96" p14:bwMode="auto">
            <p14:nvContentPartPr>
              <p14:cNvPr id="99" name="Ink 98"/>
              <p14:cNvContentPartPr/>
              <p14:nvPr/>
            </p14:nvContentPartPr>
            <p14:xfrm>
              <a:off x="9975804" y="2516549"/>
              <a:ext cx="292374" cy="11698"/>
            </p14:xfrm>
          </p:contentPart>
        </mc:Choice>
        <mc:Fallback xmlns="">
          <p:pic>
            <p:nvPicPr>
              <p:cNvPr id="99" name="Ink 98"/>
            </p:nvPicPr>
            <p:blipFill>
              <a:blip/>
            </p:blipFill>
            <p:spPr>
              <a:xfrm>
                <a:off x="9975804" y="2516549"/>
                <a:ext cx="292374" cy="11698"/>
              </a:xfrm>
              <a:prstGeom prst="rect"/>
            </p:spPr>
          </p:pic>
        </mc:Fallback>
      </mc:AlternateContent>
      <mc:AlternateContent xmlns:mc="http://schemas.openxmlformats.org/markup-compatibility/2006" xmlns:p14="http://schemas.microsoft.com/office/powerpoint/2010/main">
        <mc:Choice Requires="p14">
          <p:contentPart r:id="rId97" p14:bwMode="auto">
            <p14:nvContentPartPr>
              <p14:cNvPr id="100" name="Ink 99"/>
              <p14:cNvContentPartPr/>
              <p14:nvPr/>
            </p14:nvContentPartPr>
            <p14:xfrm>
              <a:off x="10002118" y="2715417"/>
              <a:ext cx="301145" cy="201792"/>
            </p14:xfrm>
          </p:contentPart>
        </mc:Choice>
        <mc:Fallback xmlns="">
          <p:pic>
            <p:nvPicPr>
              <p:cNvPr id="100" name="Ink 99"/>
            </p:nvPicPr>
            <p:blipFill>
              <a:blip/>
            </p:blipFill>
            <p:spPr>
              <a:xfrm>
                <a:off x="10002118" y="2715417"/>
                <a:ext cx="301145" cy="201792"/>
              </a:xfrm>
              <a:prstGeom prst="rect"/>
            </p:spPr>
          </p:pic>
        </mc:Fallback>
      </mc:AlternateContent>
      <mc:AlternateContent xmlns:mc="http://schemas.openxmlformats.org/markup-compatibility/2006" xmlns:p14="http://schemas.microsoft.com/office/powerpoint/2010/main">
        <mc:Choice Requires="p14">
          <p:contentPart r:id="rId98" p14:bwMode="auto">
            <p14:nvContentPartPr>
              <p14:cNvPr id="101" name="Ink 100"/>
              <p14:cNvContentPartPr/>
              <p14:nvPr/>
            </p14:nvContentPartPr>
            <p14:xfrm>
              <a:off x="10177542" y="3437773"/>
              <a:ext cx="295298" cy="35094"/>
            </p14:xfrm>
          </p:contentPart>
        </mc:Choice>
        <mc:Fallback xmlns="">
          <p:pic>
            <p:nvPicPr>
              <p:cNvPr id="101" name="Ink 100"/>
            </p:nvPicPr>
            <p:blipFill>
              <a:blip/>
            </p:blipFill>
            <p:spPr>
              <a:xfrm>
                <a:off x="10177542" y="3437773"/>
                <a:ext cx="295298" cy="35094"/>
              </a:xfrm>
              <a:prstGeom prst="rect"/>
            </p:spPr>
          </p:pic>
        </mc:Fallback>
      </mc:AlternateContent>
      <mc:AlternateContent xmlns:mc="http://schemas.openxmlformats.org/markup-compatibility/2006" xmlns:p14="http://schemas.microsoft.com/office/powerpoint/2010/main">
        <mc:Choice Requires="p14">
          <p:contentPart r:id="rId99" p14:bwMode="auto">
            <p14:nvContentPartPr>
              <p14:cNvPr id="102" name="Ink 101"/>
              <p14:cNvContentPartPr/>
              <p14:nvPr/>
            </p14:nvContentPartPr>
            <p14:xfrm>
              <a:off x="7657277" y="3361735"/>
              <a:ext cx="1388777" cy="23396"/>
            </p14:xfrm>
          </p:contentPart>
        </mc:Choice>
        <mc:Fallback xmlns="">
          <p:pic>
            <p:nvPicPr>
              <p:cNvPr id="102" name="Ink 101"/>
            </p:nvPicPr>
            <p:blipFill>
              <a:blip/>
            </p:blipFill>
            <p:spPr>
              <a:xfrm>
                <a:off x="7657277" y="3361735"/>
                <a:ext cx="1388777" cy="23396"/>
              </a:xfrm>
              <a:prstGeom prst="rect"/>
            </p:spPr>
          </p:pic>
        </mc:Fallback>
      </mc:AlternateContent>
      <mc:AlternateContent xmlns:mc="http://schemas.openxmlformats.org/markup-compatibility/2006" xmlns:p14="http://schemas.microsoft.com/office/powerpoint/2010/main">
        <mc:Choice Requires="p14">
          <p:contentPart r:id="rId100" p14:bwMode="auto">
            <p14:nvContentPartPr>
              <p14:cNvPr id="103" name="Ink 102"/>
              <p14:cNvContentPartPr/>
              <p14:nvPr/>
            </p14:nvContentPartPr>
            <p14:xfrm>
              <a:off x="7651430" y="3493339"/>
              <a:ext cx="1355153" cy="17547"/>
            </p14:xfrm>
          </p:contentPart>
        </mc:Choice>
        <mc:Fallback xmlns="">
          <p:pic>
            <p:nvPicPr>
              <p:cNvPr id="103" name="Ink 102"/>
            </p:nvPicPr>
            <p:blipFill>
              <a:blip/>
            </p:blipFill>
            <p:spPr>
              <a:xfrm>
                <a:off x="7651430" y="3493339"/>
                <a:ext cx="1355153" cy="17547"/>
              </a:xfrm>
              <a:prstGeom prst="rect"/>
            </p:spPr>
          </p:pic>
        </mc:Fallback>
      </mc:AlternateContent>
      <mc:AlternateContent xmlns:mc="http://schemas.openxmlformats.org/markup-compatibility/2006" xmlns:p14="http://schemas.microsoft.com/office/powerpoint/2010/main">
        <mc:Choice Requires="p14">
          <p:contentPart r:id="rId101" p14:bwMode="auto">
            <p14:nvContentPartPr>
              <p14:cNvPr id="104" name="Ink 103"/>
              <p14:cNvContentPartPr/>
              <p14:nvPr/>
            </p14:nvContentPartPr>
            <p14:xfrm>
              <a:off x="6438865" y="5020532"/>
              <a:ext cx="1762288" cy="13718"/>
            </p14:xfrm>
          </p:contentPart>
        </mc:Choice>
        <mc:Fallback xmlns="">
          <p:pic>
            <p:nvPicPr>
              <p:cNvPr id="104" name="Ink 103"/>
            </p:nvPicPr>
            <p:blipFill>
              <a:blip/>
            </p:blipFill>
            <p:spPr>
              <a:xfrm>
                <a:off x="6438865" y="5020532"/>
                <a:ext cx="1762288" cy="13718"/>
              </a:xfrm>
              <a:prstGeom prst="rect"/>
            </p:spPr>
          </p:pic>
        </mc:Fallback>
      </mc:AlternateContent>
      <mc:AlternateContent xmlns:mc="http://schemas.openxmlformats.org/markup-compatibility/2006" xmlns:p14="http://schemas.microsoft.com/office/powerpoint/2010/main">
        <mc:Choice Requires="p14">
          <p:contentPart r:id="rId102" p14:bwMode="auto">
            <p14:nvContentPartPr>
              <p14:cNvPr id="105" name="Ink 104"/>
              <p14:cNvContentPartPr/>
              <p14:nvPr/>
            </p14:nvContentPartPr>
            <p14:xfrm>
              <a:off x="8609154" y="5044539"/>
              <a:ext cx="1395430" cy="61731"/>
            </p14:xfrm>
          </p:contentPart>
        </mc:Choice>
        <mc:Fallback xmlns="">
          <p:pic>
            <p:nvPicPr>
              <p:cNvPr id="105" name="Ink 104"/>
            </p:nvPicPr>
            <p:blipFill>
              <a:blip/>
            </p:blipFill>
            <p:spPr>
              <a:xfrm>
                <a:off x="8609154" y="5044539"/>
                <a:ext cx="1395430" cy="61731"/>
              </a:xfrm>
              <a:prstGeom prst="rect"/>
            </p:spPr>
          </p:pic>
        </mc:Fallback>
      </mc:AlternateContent>
      <mc:AlternateContent xmlns:mc="http://schemas.openxmlformats.org/markup-compatibility/2006" xmlns:p14="http://schemas.microsoft.com/office/powerpoint/2010/main">
        <mc:Choice Requires="p14">
          <p:contentPart r:id="rId103" p14:bwMode="auto">
            <p14:nvContentPartPr>
              <p14:cNvPr id="106" name="Ink 105"/>
              <p14:cNvContentPartPr/>
              <p14:nvPr/>
            </p14:nvContentPartPr>
            <p14:xfrm>
              <a:off x="9997727" y="4684443"/>
              <a:ext cx="1913146" cy="402965"/>
            </p14:xfrm>
          </p:contentPart>
        </mc:Choice>
        <mc:Fallback xmlns="">
          <p:pic>
            <p:nvPicPr>
              <p:cNvPr id="106" name="Ink 105"/>
            </p:nvPicPr>
            <p:blipFill>
              <a:blip/>
            </p:blipFill>
            <p:spPr>
              <a:xfrm>
                <a:off x="9997727" y="4684443"/>
                <a:ext cx="1913146" cy="402965"/>
              </a:xfrm>
              <a:prstGeom prst="rect"/>
            </p:spPr>
          </p:pic>
        </mc:Fallback>
      </mc:AlternateContent>
      <mc:AlternateContent xmlns:mc="http://schemas.openxmlformats.org/markup-compatibility/2006" xmlns:p14="http://schemas.microsoft.com/office/powerpoint/2010/main">
        <mc:Choice Requires="p14">
          <p:contentPart r:id="rId104" p14:bwMode="auto">
            <p14:nvContentPartPr>
              <p14:cNvPr id="107" name="Ink 106"/>
              <p14:cNvContentPartPr/>
              <p14:nvPr/>
            </p14:nvContentPartPr>
            <p14:xfrm>
              <a:off x="6366865" y="5409780"/>
              <a:ext cx="1172573" cy="49727"/>
            </p14:xfrm>
          </p:contentPart>
        </mc:Choice>
        <mc:Fallback xmlns="">
          <p:pic>
            <p:nvPicPr>
              <p:cNvPr id="107" name="Ink 106"/>
            </p:nvPicPr>
            <p:blipFill>
              <a:blip/>
            </p:blipFill>
            <p:spPr>
              <a:xfrm>
                <a:off x="6366865" y="5409780"/>
                <a:ext cx="1172573" cy="49727"/>
              </a:xfrm>
              <a:prstGeom prst="rect"/>
            </p:spPr>
          </p:pic>
        </mc:Fallback>
      </mc:AlternateContent>
      <mc:AlternateContent xmlns:mc="http://schemas.openxmlformats.org/markup-compatibility/2006" xmlns:p14="http://schemas.microsoft.com/office/powerpoint/2010/main">
        <mc:Choice Requires="p14">
          <p:contentPart r:id="rId105" p14:bwMode="auto">
            <p14:nvContentPartPr>
              <p14:cNvPr id="108" name="Ink 107"/>
              <p14:cNvContentPartPr/>
              <p14:nvPr/>
            </p14:nvContentPartPr>
            <p14:xfrm>
              <a:off x="7573724" y="4667295"/>
              <a:ext cx="17143" cy="123462"/>
            </p14:xfrm>
          </p:contentPart>
        </mc:Choice>
        <mc:Fallback xmlns="">
          <p:pic>
            <p:nvPicPr>
              <p:cNvPr id="108" name="Ink 107"/>
            </p:nvPicPr>
            <p:blipFill>
              <a:blip/>
            </p:blipFill>
            <p:spPr>
              <a:xfrm>
                <a:off x="7573724" y="4667295"/>
                <a:ext cx="17143" cy="123462"/>
              </a:xfrm>
              <a:prstGeom prst="rect"/>
            </p:spPr>
          </p:pic>
        </mc:Fallback>
      </mc:AlternateContent>
      <mc:AlternateContent xmlns:mc="http://schemas.openxmlformats.org/markup-compatibility/2006" xmlns:p14="http://schemas.microsoft.com/office/powerpoint/2010/main">
        <mc:Choice Requires="p14">
          <p:contentPart r:id="rId106" p14:bwMode="auto">
            <p14:nvContentPartPr>
              <p14:cNvPr id="109" name="Ink 108"/>
              <p14:cNvContentPartPr/>
              <p14:nvPr/>
            </p14:nvContentPartPr>
            <p14:xfrm>
              <a:off x="7457152" y="4612423"/>
              <a:ext cx="236572" cy="243494"/>
            </p14:xfrm>
          </p:contentPart>
        </mc:Choice>
        <mc:Fallback xmlns="">
          <p:pic>
            <p:nvPicPr>
              <p:cNvPr id="109" name="Ink 108"/>
            </p:nvPicPr>
            <p:blipFill>
              <a:blip/>
            </p:blipFill>
            <p:spPr>
              <a:xfrm>
                <a:off x="7457152" y="4612423"/>
                <a:ext cx="236572" cy="243494"/>
              </a:xfrm>
              <a:prstGeom prst="rect"/>
            </p:spPr>
          </p:pic>
        </mc:Fallback>
      </mc:AlternateContent>
      <mc:AlternateContent xmlns:mc="http://schemas.openxmlformats.org/markup-compatibility/2006" xmlns:p14="http://schemas.microsoft.com/office/powerpoint/2010/main">
        <mc:Choice Requires="p14">
          <p:contentPart r:id="rId107" p14:bwMode="auto">
            <p14:nvContentPartPr>
              <p14:cNvPr id="110" name="Ink 109"/>
              <p14:cNvContentPartPr/>
              <p14:nvPr/>
            </p14:nvContentPartPr>
            <p14:xfrm>
              <a:off x="6853723" y="5078834"/>
              <a:ext cx="174858" cy="133750"/>
            </p14:xfrm>
          </p:contentPart>
        </mc:Choice>
        <mc:Fallback xmlns="">
          <p:pic>
            <p:nvPicPr>
              <p:cNvPr id="110" name="Ink 109"/>
            </p:nvPicPr>
            <p:blipFill>
              <a:blip/>
            </p:blipFill>
            <p:spPr>
              <a:xfrm>
                <a:off x="6853723" y="5078834"/>
                <a:ext cx="174858" cy="133750"/>
              </a:xfrm>
              <a:prstGeom prst="rect"/>
            </p:spPr>
          </p:pic>
        </mc:Fallback>
      </mc:AlternateContent>
      <mc:AlternateContent xmlns:mc="http://schemas.openxmlformats.org/markup-compatibility/2006" xmlns:p14="http://schemas.microsoft.com/office/powerpoint/2010/main">
        <mc:Choice Requires="p14">
          <p:contentPart r:id="rId108" p14:bwMode="auto">
            <p14:nvContentPartPr>
              <p14:cNvPr id="111" name="Ink 110"/>
              <p14:cNvContentPartPr/>
              <p14:nvPr/>
            </p14:nvContentPartPr>
            <p14:xfrm>
              <a:off x="6802294" y="5054827"/>
              <a:ext cx="305144" cy="192052"/>
            </p14:xfrm>
          </p:contentPart>
        </mc:Choice>
        <mc:Fallback xmlns="">
          <p:pic>
            <p:nvPicPr>
              <p:cNvPr id="111" name="Ink 110"/>
            </p:nvPicPr>
            <p:blipFill>
              <a:blip/>
            </p:blipFill>
            <p:spPr>
              <a:xfrm>
                <a:off x="6802294" y="5054827"/>
                <a:ext cx="305144" cy="192052"/>
              </a:xfrm>
              <a:prstGeom prst="rect"/>
            </p:spPr>
          </p:pic>
        </mc:Fallback>
      </mc:AlternateContent>
      <mc:AlternateContent xmlns:mc="http://schemas.openxmlformats.org/markup-compatibility/2006" xmlns:p14="http://schemas.microsoft.com/office/powerpoint/2010/main">
        <mc:Choice Requires="p14">
          <p:contentPart r:id="rId109" p14:bwMode="auto">
            <p14:nvContentPartPr>
              <p14:cNvPr id="112" name="Ink 111"/>
              <p14:cNvContentPartPr/>
              <p14:nvPr/>
            </p14:nvContentPartPr>
            <p14:xfrm>
              <a:off x="6373723" y="5871046"/>
              <a:ext cx="1724574" cy="75449"/>
            </p14:xfrm>
          </p:contentPart>
        </mc:Choice>
        <mc:Fallback xmlns="">
          <p:pic>
            <p:nvPicPr>
              <p:cNvPr id="112" name="Ink 111"/>
            </p:nvPicPr>
            <p:blipFill>
              <a:blip/>
            </p:blipFill>
            <p:spPr>
              <a:xfrm>
                <a:off x="6373723" y="5871046"/>
                <a:ext cx="1724574" cy="75449"/>
              </a:xfrm>
              <a:prstGeom prst="rect"/>
            </p:spPr>
          </p:pic>
        </mc:Fallback>
      </mc:AlternateContent>
      <mc:AlternateContent xmlns:mc="http://schemas.openxmlformats.org/markup-compatibility/2006" xmlns:p14="http://schemas.microsoft.com/office/powerpoint/2010/main">
        <mc:Choice Requires="p14">
          <p:contentPart r:id="rId110" p14:bwMode="auto">
            <p14:nvContentPartPr>
              <p14:cNvPr id="113" name="Ink 112"/>
              <p14:cNvContentPartPr/>
              <p14:nvPr/>
            </p14:nvContentPartPr>
            <p14:xfrm>
              <a:off x="6805723" y="5524668"/>
              <a:ext cx="17143" cy="120032"/>
            </p14:xfrm>
          </p:contentPart>
        </mc:Choice>
        <mc:Fallback xmlns="">
          <p:pic>
            <p:nvPicPr>
              <p:cNvPr id="113" name="Ink 112"/>
            </p:nvPicPr>
            <p:blipFill>
              <a:blip/>
            </p:blipFill>
            <p:spPr>
              <a:xfrm>
                <a:off x="6805723" y="5524668"/>
                <a:ext cx="17143" cy="120032"/>
              </a:xfrm>
              <a:prstGeom prst="rect"/>
            </p:spPr>
          </p:pic>
        </mc:Fallback>
      </mc:AlternateContent>
      <mc:AlternateContent xmlns:mc="http://schemas.openxmlformats.org/markup-compatibility/2006" xmlns:p14="http://schemas.microsoft.com/office/powerpoint/2010/main">
        <mc:Choice Requires="p14">
          <p:contentPart r:id="rId111" p14:bwMode="auto">
            <p14:nvContentPartPr>
              <p14:cNvPr id="114" name="Ink 113"/>
              <p14:cNvContentPartPr/>
              <p14:nvPr/>
            </p14:nvContentPartPr>
            <p14:xfrm>
              <a:off x="6750866" y="5531527"/>
              <a:ext cx="92571" cy="130320"/>
            </p14:xfrm>
          </p:contentPart>
        </mc:Choice>
        <mc:Fallback xmlns="">
          <p:pic>
            <p:nvPicPr>
              <p:cNvPr id="114" name="Ink 113"/>
            </p:nvPicPr>
            <p:blipFill>
              <a:blip/>
            </p:blipFill>
            <p:spPr>
              <a:xfrm>
                <a:off x="6750866" y="5531527"/>
                <a:ext cx="92571" cy="130320"/>
              </a:xfrm>
              <a:prstGeom prst="rect"/>
            </p:spPr>
          </p:pic>
        </mc:Fallback>
      </mc:AlternateContent>
      <mc:AlternateContent xmlns:mc="http://schemas.openxmlformats.org/markup-compatibility/2006" xmlns:p14="http://schemas.microsoft.com/office/powerpoint/2010/main">
        <mc:Choice Requires="p14">
          <p:contentPart r:id="rId112" p14:bwMode="auto">
            <p14:nvContentPartPr>
              <p14:cNvPr id="115" name="Ink 114"/>
              <p14:cNvContentPartPr/>
              <p14:nvPr/>
            </p14:nvContentPartPr>
            <p14:xfrm>
              <a:off x="6644580" y="5486943"/>
              <a:ext cx="270857" cy="202340"/>
            </p14:xfrm>
          </p:contentPart>
        </mc:Choice>
        <mc:Fallback xmlns="">
          <p:pic>
            <p:nvPicPr>
              <p:cNvPr id="115" name="Ink 114"/>
            </p:nvPicPr>
            <p:blipFill>
              <a:blip/>
            </p:blipFill>
            <p:spPr>
              <a:xfrm>
                <a:off x="6644580" y="5486943"/>
                <a:ext cx="270857" cy="202340"/>
              </a:xfrm>
              <a:prstGeom prst="rect"/>
            </p:spPr>
          </p:pic>
        </mc:Fallback>
      </mc:AlternateContent>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p:nvPr>
            <p:ph type="title"/>
          </p:nvPr>
        </p:nvSpPr>
        <p:spPr>
          <a:xfrm>
            <a:off x="279400" y="38490"/>
            <a:ext cx="10515600" cy="1325563"/>
          </a:xfrm>
        </p:spPr>
        <p:txBody>
          <a:bodyPr/>
          <a:lstStyle/>
          <a:p>
            <a:r>
              <a:rPr lang="en-US" b="1" dirty="0">
                <a:solidFill>
                  <a:srgbClr val="C00000"/>
                </a:solidFill>
                <a:latin typeface="American Typewriter" pitchFamily="18" charset="77"/>
              </a:rPr>
              <a:t>Secretory Diarrhea </a:t>
            </a:r>
            <a:br>
              <a:rPr lang="en-US" dirty="0"/>
            </a:br>
            <a:endParaRPr lang="en-US" dirty="0"/>
          </a:p>
        </p:txBody>
      </p:sp>
      <p:sp>
        <p:nvSpPr>
          <p:cNvPr id="3" name="Content Placeholder 2"/>
          <p:cNvSpPr/>
          <p:nvPr>
            <p:ph idx="1"/>
          </p:nvPr>
        </p:nvSpPr>
        <p:spPr>
          <a:xfrm>
            <a:off x="279400" y="1143000"/>
            <a:ext cx="8420100" cy="5714999"/>
          </a:xfrm>
        </p:spPr>
        <p:txBody>
          <a:bodyPr>
            <a:normAutofit fontScale="85000" lnSpcReduction="10000"/>
          </a:bodyPr>
          <a:lstStyle/>
          <a:p>
            <a:r>
              <a:rPr lang="en-US" sz="3100" dirty="0"/>
              <a:t>Excessive fluid and electrolyte secretions into the intestine. </a:t>
            </a:r>
            <a:endParaRPr lang="en-US" sz="3100" dirty="0"/>
          </a:p>
          <a:p>
            <a:r>
              <a:rPr lang="en-US" sz="3100" dirty="0"/>
              <a:t>underlying disease is what causes excessive secretions, not the hyperosmolality. Thus, secretory diarrhea does not resolve when the patient is made NPO </a:t>
            </a:r>
            <a:endParaRPr lang="en-US" sz="3100" dirty="0"/>
          </a:p>
          <a:p>
            <a:endParaRPr lang="en-US" sz="3100" dirty="0"/>
          </a:p>
          <a:p>
            <a:r>
              <a:rPr lang="en-US" sz="3100" dirty="0"/>
              <a:t>Bacterial and virus infections </a:t>
            </a:r>
            <a:endParaRPr lang="en-US" sz="3100" dirty="0"/>
          </a:p>
          <a:p>
            <a:r>
              <a:rPr lang="en-US" sz="3100" dirty="0"/>
              <a:t>antibiotics and other medications. These medications generally cause diarrhea either by increasing GI motility or by altering the normal flora of the colon. </a:t>
            </a:r>
            <a:endParaRPr lang="en-US" sz="3100" dirty="0"/>
          </a:p>
          <a:p>
            <a:r>
              <a:rPr lang="en-US" sz="3100" dirty="0"/>
              <a:t>Chronic ethanol and other drugs and toxins </a:t>
            </a:r>
            <a:endParaRPr lang="en-US" sz="3100" dirty="0"/>
          </a:p>
          <a:p>
            <a:r>
              <a:rPr lang="en-US" sz="3100" dirty="0"/>
              <a:t>Mucosal damage &amp; inflammation – Active secretion of electrolytes and water by the intestinal epithelium</a:t>
            </a:r>
            <a:endParaRPr lang="en-US" sz="3100" dirty="0"/>
          </a:p>
          <a:p>
            <a:pPr lvl="1"/>
            <a:r>
              <a:rPr lang="en-US" sz="2600" dirty="0"/>
              <a:t>Ion channels in epithelial cells of SI are disturbed (Stay open)</a:t>
            </a:r>
            <a:br>
              <a:rPr lang="en-US" dirty="0"/>
            </a:br>
            <a:endParaRPr lang="en-US" dirty="0"/>
          </a:p>
          <a:p>
            <a:endParaRPr lang="en-US" dirty="0"/>
          </a:p>
          <a:p>
            <a:endParaRPr lang="en-US" dirty="0"/>
          </a:p>
        </p:txBody>
      </p:sp>
      <p:pic>
        <p:nvPicPr>
          <p:cNvPr id="5121" name="Picture 1" descr="page14image5956928"/>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297806" y="1733810"/>
            <a:ext cx="4295887" cy="955807"/>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page14image1230998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99500" y="2689617"/>
            <a:ext cx="3492500" cy="350837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r:id="rId3" p14:bwMode="auto">
            <p14:nvContentPartPr>
              <p14:cNvPr id="4" name="Ink 3"/>
              <p14:cNvContentPartPr/>
              <p14:nvPr/>
            </p14:nvContentPartPr>
            <p14:xfrm>
              <a:off x="683547" y="1442809"/>
              <a:ext cx="3832393" cy="40220"/>
            </p14:xfrm>
          </p:contentPart>
        </mc:Choice>
        <mc:Fallback xmlns="">
          <p:pic>
            <p:nvPicPr>
              <p:cNvPr id="4" name="Ink 3"/>
            </p:nvPicPr>
            <p:blipFill>
              <a:blip/>
            </p:blipFill>
            <p:spPr>
              <a:xfrm>
                <a:off x="683547" y="1442809"/>
                <a:ext cx="3832393" cy="40220"/>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5" name="Ink 4"/>
              <p14:cNvContentPartPr/>
              <p14:nvPr/>
            </p14:nvContentPartPr>
            <p14:xfrm>
              <a:off x="4679288" y="1211548"/>
              <a:ext cx="1382173" cy="273994"/>
            </p14:xfrm>
          </p:contentPart>
        </mc:Choice>
        <mc:Fallback xmlns="">
          <p:pic>
            <p:nvPicPr>
              <p:cNvPr id="5" name="Ink 4"/>
            </p:nvPicPr>
            <p:blipFill>
              <a:blip/>
            </p:blipFill>
            <p:spPr>
              <a:xfrm>
                <a:off x="4679288" y="1211548"/>
                <a:ext cx="1382173" cy="273994"/>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6" name="Ink 5"/>
              <p14:cNvContentPartPr/>
              <p14:nvPr/>
            </p14:nvContentPartPr>
            <p14:xfrm>
              <a:off x="6051409" y="1392535"/>
              <a:ext cx="2131062" cy="60329"/>
            </p14:xfrm>
          </p:contentPart>
        </mc:Choice>
        <mc:Fallback xmlns="">
          <p:pic>
            <p:nvPicPr>
              <p:cNvPr id="6" name="Ink 5"/>
            </p:nvPicPr>
            <p:blipFill>
              <a:blip/>
            </p:blipFill>
            <p:spPr>
              <a:xfrm>
                <a:off x="6051409" y="1392535"/>
                <a:ext cx="2131062" cy="60329"/>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8" name="Ink 7"/>
              <p14:cNvContentPartPr/>
              <p14:nvPr/>
            </p14:nvContentPartPr>
            <p14:xfrm>
              <a:off x="643339" y="1648934"/>
              <a:ext cx="5749844" cy="271481"/>
            </p14:xfrm>
          </p:contentPart>
        </mc:Choice>
        <mc:Fallback xmlns="">
          <p:pic>
            <p:nvPicPr>
              <p:cNvPr id="8" name="Ink 7"/>
            </p:nvPicPr>
            <p:blipFill>
              <a:blip/>
            </p:blipFill>
            <p:spPr>
              <a:xfrm>
                <a:off x="643339" y="1648934"/>
                <a:ext cx="5749844" cy="271481"/>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9" name="Ink 8"/>
              <p14:cNvContentPartPr/>
              <p14:nvPr/>
            </p14:nvContentPartPr>
            <p14:xfrm>
              <a:off x="6337897" y="1880196"/>
              <a:ext cx="1417356" cy="25137"/>
            </p14:xfrm>
          </p:contentPart>
        </mc:Choice>
        <mc:Fallback xmlns="">
          <p:pic>
            <p:nvPicPr>
              <p:cNvPr id="9" name="Ink 8"/>
            </p:nvPicPr>
            <p:blipFill>
              <a:blip/>
            </p:blipFill>
            <p:spPr>
              <a:xfrm>
                <a:off x="6337897" y="1880196"/>
                <a:ext cx="1417356" cy="25137"/>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10" name="Ink 9"/>
              <p14:cNvContentPartPr/>
              <p14:nvPr/>
            </p14:nvContentPartPr>
            <p14:xfrm>
              <a:off x="7820593" y="1900305"/>
              <a:ext cx="562921" cy="203611"/>
            </p14:xfrm>
          </p:contentPart>
        </mc:Choice>
        <mc:Fallback xmlns="">
          <p:pic>
            <p:nvPicPr>
              <p:cNvPr id="10" name="Ink 9"/>
            </p:nvPicPr>
            <p:blipFill>
              <a:blip/>
            </p:blipFill>
            <p:spPr>
              <a:xfrm>
                <a:off x="7820593" y="1900305"/>
                <a:ext cx="562921" cy="203611"/>
              </a:xfrm>
              <a:prstGeom prst="rect"/>
            </p:spPr>
          </p:pic>
        </mc:Fallback>
      </mc:AlternateContent>
      <mc:AlternateContent xmlns:mc="http://schemas.openxmlformats.org/markup-compatibility/2006" xmlns:p14="http://schemas.microsoft.com/office/powerpoint/2010/main">
        <mc:Choice Requires="p14">
          <p:contentPart r:id="rId9" p14:bwMode="auto">
            <p14:nvContentPartPr>
              <p14:cNvPr id="11" name="Ink 10"/>
              <p14:cNvContentPartPr/>
              <p14:nvPr/>
            </p14:nvContentPartPr>
            <p14:xfrm>
              <a:off x="678521" y="2181841"/>
              <a:ext cx="2543201" cy="40220"/>
            </p14:xfrm>
          </p:contentPart>
        </mc:Choice>
        <mc:Fallback xmlns="">
          <p:pic>
            <p:nvPicPr>
              <p:cNvPr id="11" name="Ink 10"/>
            </p:nvPicPr>
            <p:blipFill>
              <a:blip/>
            </p:blipFill>
            <p:spPr>
              <a:xfrm>
                <a:off x="678521" y="2181841"/>
                <a:ext cx="2543201" cy="40220"/>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14" name="Ink 13"/>
              <p14:cNvContentPartPr/>
              <p14:nvPr/>
            </p14:nvContentPartPr>
            <p14:xfrm>
              <a:off x="4242018" y="2196924"/>
              <a:ext cx="1379661" cy="50274"/>
            </p14:xfrm>
          </p:contentPart>
        </mc:Choice>
        <mc:Fallback xmlns="">
          <p:pic>
            <p:nvPicPr>
              <p:cNvPr id="14" name="Ink 13"/>
            </p:nvPicPr>
            <p:blipFill>
              <a:blip/>
            </p:blipFill>
            <p:spPr>
              <a:xfrm>
                <a:off x="4242018" y="2196924"/>
                <a:ext cx="1379661" cy="50274"/>
              </a:xfrm>
              <a:prstGeom prst="rect"/>
            </p:spPr>
          </p:pic>
        </mc:Fallback>
      </mc:AlternateContent>
      <mc:AlternateContent xmlns:mc="http://schemas.openxmlformats.org/markup-compatibility/2006" xmlns:p14="http://schemas.microsoft.com/office/powerpoint/2010/main">
        <mc:Choice Requires="p14">
          <p:contentPart r:id="rId11" p14:bwMode="auto">
            <p14:nvContentPartPr>
              <p14:cNvPr id="15" name="Ink 14"/>
              <p14:cNvContentPartPr/>
              <p14:nvPr/>
            </p14:nvContentPartPr>
            <p14:xfrm>
              <a:off x="5639270" y="2206978"/>
              <a:ext cx="1945096" cy="62843"/>
            </p14:xfrm>
          </p:contentPart>
        </mc:Choice>
        <mc:Fallback xmlns="">
          <p:pic>
            <p:nvPicPr>
              <p:cNvPr id="15" name="Ink 14"/>
            </p:nvPicPr>
            <p:blipFill>
              <a:blip/>
            </p:blipFill>
            <p:spPr>
              <a:xfrm>
                <a:off x="5639270" y="2206978"/>
                <a:ext cx="1945096" cy="62843"/>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16" name="Ink 15"/>
              <p14:cNvContentPartPr/>
              <p14:nvPr/>
            </p14:nvContentPartPr>
            <p14:xfrm>
              <a:off x="638313" y="2533761"/>
              <a:ext cx="4792375" cy="70384"/>
            </p14:xfrm>
          </p:contentPart>
        </mc:Choice>
        <mc:Fallback xmlns="">
          <p:pic>
            <p:nvPicPr>
              <p:cNvPr id="16" name="Ink 15"/>
            </p:nvPicPr>
            <p:blipFill>
              <a:blip/>
            </p:blipFill>
            <p:spPr>
              <a:xfrm>
                <a:off x="638313" y="2533761"/>
                <a:ext cx="4792375" cy="70384"/>
              </a:xfrm>
              <a:prstGeom prst="rect"/>
            </p:spPr>
          </p:pic>
        </mc:Fallback>
      </mc:AlternateContent>
      <mc:AlternateContent xmlns:mc="http://schemas.openxmlformats.org/markup-compatibility/2006" xmlns:p14="http://schemas.microsoft.com/office/powerpoint/2010/main">
        <mc:Choice Requires="p14">
          <p:contentPart r:id="rId13" p14:bwMode="auto">
            <p14:nvContentPartPr>
              <p14:cNvPr id="17" name="Ink 16"/>
              <p14:cNvContentPartPr/>
              <p14:nvPr/>
            </p14:nvContentPartPr>
            <p14:xfrm>
              <a:off x="4800782" y="2265040"/>
              <a:ext cx="842038" cy="292453"/>
            </p14:xfrm>
          </p:contentPart>
        </mc:Choice>
        <mc:Fallback xmlns="">
          <p:pic>
            <p:nvPicPr>
              <p:cNvPr id="17" name="Ink 16"/>
            </p:nvPicPr>
            <p:blipFill>
              <a:blip/>
            </p:blipFill>
            <p:spPr>
              <a:xfrm>
                <a:off x="4800782" y="2265040"/>
                <a:ext cx="842038" cy="292453"/>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18" name="Ink 17"/>
              <p14:cNvContentPartPr/>
              <p14:nvPr/>
            </p14:nvContentPartPr>
            <p14:xfrm>
              <a:off x="5660362" y="2392257"/>
              <a:ext cx="128645" cy="1462"/>
            </p14:xfrm>
          </p:contentPart>
        </mc:Choice>
        <mc:Fallback xmlns="">
          <p:pic>
            <p:nvPicPr>
              <p:cNvPr id="18" name="Ink 17"/>
            </p:nvPicPr>
            <p:blipFill>
              <a:blip/>
            </p:blipFill>
            <p:spPr>
              <a:xfrm>
                <a:off x="5660362" y="2392257"/>
                <a:ext cx="128645" cy="1462"/>
              </a:xfrm>
              <a:prstGeom prst="rect"/>
            </p:spPr>
          </p:pic>
        </mc:Fallback>
      </mc:AlternateContent>
      <mc:AlternateContent xmlns:mc="http://schemas.openxmlformats.org/markup-compatibility/2006" xmlns:p14="http://schemas.microsoft.com/office/powerpoint/2010/main">
        <mc:Choice Requires="p14">
          <p:contentPart r:id="rId15" p14:bwMode="auto">
            <p14:nvContentPartPr>
              <p14:cNvPr id="19" name="Ink 18"/>
              <p14:cNvContentPartPr/>
              <p14:nvPr/>
            </p14:nvContentPartPr>
            <p14:xfrm>
              <a:off x="5745151" y="2367399"/>
              <a:ext cx="102331" cy="76037"/>
            </p14:xfrm>
          </p:contentPart>
        </mc:Choice>
        <mc:Fallback xmlns="">
          <p:pic>
            <p:nvPicPr>
              <p:cNvPr id="19" name="Ink 18"/>
            </p:nvPicPr>
            <p:blipFill>
              <a:blip/>
            </p:blipFill>
            <p:spPr>
              <a:xfrm>
                <a:off x="5745151" y="2367399"/>
                <a:ext cx="102331" cy="76037"/>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20" name="Ink 19"/>
              <p14:cNvContentPartPr/>
              <p14:nvPr/>
            </p14:nvContentPartPr>
            <p14:xfrm>
              <a:off x="5888414" y="2355701"/>
              <a:ext cx="68708" cy="122829"/>
            </p14:xfrm>
          </p:contentPart>
        </mc:Choice>
        <mc:Fallback xmlns="">
          <p:pic>
            <p:nvPicPr>
              <p:cNvPr id="20" name="Ink 19"/>
            </p:nvPicPr>
            <p:blipFill>
              <a:blip/>
            </p:blipFill>
            <p:spPr>
              <a:xfrm>
                <a:off x="5888414" y="2355701"/>
                <a:ext cx="68708" cy="122829"/>
              </a:xfrm>
              <a:prstGeom prst="rect"/>
            </p:spPr>
          </p:pic>
        </mc:Fallback>
      </mc:AlternateContent>
      <mc:AlternateContent xmlns:mc="http://schemas.openxmlformats.org/markup-compatibility/2006" xmlns:p14="http://schemas.microsoft.com/office/powerpoint/2010/main">
        <mc:Choice Requires="p14">
          <p:contentPart r:id="rId17" p14:bwMode="auto">
            <p14:nvContentPartPr>
              <p14:cNvPr id="21" name="Ink 20"/>
              <p14:cNvContentPartPr/>
              <p14:nvPr/>
            </p14:nvContentPartPr>
            <p14:xfrm>
              <a:off x="5973203" y="2370323"/>
              <a:ext cx="55551" cy="84811"/>
            </p14:xfrm>
          </p:contentPart>
        </mc:Choice>
        <mc:Fallback xmlns="">
          <p:pic>
            <p:nvPicPr>
              <p:cNvPr id="21" name="Ink 20"/>
            </p:nvPicPr>
            <p:blipFill>
              <a:blip/>
            </p:blipFill>
            <p:spPr>
              <a:xfrm>
                <a:off x="5973203" y="2370323"/>
                <a:ext cx="55551" cy="84811"/>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22" name="Ink 21"/>
              <p14:cNvContentPartPr/>
              <p14:nvPr/>
            </p14:nvContentPartPr>
            <p14:xfrm>
              <a:off x="6030216" y="2358625"/>
              <a:ext cx="109640" cy="40943"/>
            </p14:xfrm>
          </p:contentPart>
        </mc:Choice>
        <mc:Fallback xmlns="">
          <p:pic>
            <p:nvPicPr>
              <p:cNvPr id="22" name="Ink 21"/>
            </p:nvPicPr>
            <p:blipFill>
              <a:blip/>
            </p:blipFill>
            <p:spPr>
              <a:xfrm>
                <a:off x="6030216" y="2358625"/>
                <a:ext cx="109640" cy="40943"/>
              </a:xfrm>
              <a:prstGeom prst="rect"/>
            </p:spPr>
          </p:pic>
        </mc:Fallback>
      </mc:AlternateContent>
      <mc:AlternateContent xmlns:mc="http://schemas.openxmlformats.org/markup-compatibility/2006" xmlns:p14="http://schemas.microsoft.com/office/powerpoint/2010/main">
        <mc:Choice Requires="p14">
          <p:contentPart r:id="rId19" p14:bwMode="auto">
            <p14:nvContentPartPr>
              <p14:cNvPr id="23" name="Ink 22"/>
              <p14:cNvContentPartPr/>
              <p14:nvPr/>
            </p14:nvContentPartPr>
            <p14:xfrm>
              <a:off x="6069686" y="2314757"/>
              <a:ext cx="19004" cy="137453"/>
            </p14:xfrm>
          </p:contentPart>
        </mc:Choice>
        <mc:Fallback xmlns="">
          <p:pic>
            <p:nvPicPr>
              <p:cNvPr id="23" name="Ink 22"/>
            </p:nvPicPr>
            <p:blipFill>
              <a:blip/>
            </p:blipFill>
            <p:spPr>
              <a:xfrm>
                <a:off x="6069686" y="2314757"/>
                <a:ext cx="19004" cy="137453"/>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24" name="Ink 23"/>
              <p14:cNvContentPartPr/>
              <p14:nvPr/>
            </p14:nvContentPartPr>
            <p14:xfrm>
              <a:off x="6116466" y="2317682"/>
              <a:ext cx="80403" cy="125754"/>
            </p14:xfrm>
          </p:contentPart>
        </mc:Choice>
        <mc:Fallback xmlns="">
          <p:pic>
            <p:nvPicPr>
              <p:cNvPr id="24" name="Ink 23"/>
            </p:nvPicPr>
            <p:blipFill>
              <a:blip/>
            </p:blipFill>
            <p:spPr>
              <a:xfrm>
                <a:off x="6116466" y="2317682"/>
                <a:ext cx="80403" cy="125754"/>
              </a:xfrm>
              <a:prstGeom prst="rect"/>
            </p:spPr>
          </p:pic>
        </mc:Fallback>
      </mc:AlternateContent>
      <mc:AlternateContent xmlns:mc="http://schemas.openxmlformats.org/markup-compatibility/2006" xmlns:p14="http://schemas.microsoft.com/office/powerpoint/2010/main">
        <mc:Choice Requires="p14">
          <p:contentPart r:id="rId21" p14:bwMode="auto">
            <p14:nvContentPartPr>
              <p14:cNvPr id="25" name="Ink 24"/>
              <p14:cNvContentPartPr/>
              <p14:nvPr/>
            </p14:nvContentPartPr>
            <p14:xfrm>
              <a:off x="6212949" y="2384946"/>
              <a:ext cx="14619" cy="48254"/>
            </p14:xfrm>
          </p:contentPart>
        </mc:Choice>
        <mc:Fallback xmlns="">
          <p:pic>
            <p:nvPicPr>
              <p:cNvPr id="25" name="Ink 24"/>
            </p:nvPicPr>
            <p:blipFill>
              <a:blip/>
            </p:blipFill>
            <p:spPr>
              <a:xfrm>
                <a:off x="6212949" y="2384946"/>
                <a:ext cx="14619" cy="48254"/>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26" name="Ink 25"/>
              <p14:cNvContentPartPr/>
              <p14:nvPr/>
            </p14:nvContentPartPr>
            <p14:xfrm>
              <a:off x="6192483" y="2338153"/>
              <a:ext cx="2924" cy="8774"/>
            </p14:xfrm>
          </p:contentPart>
        </mc:Choice>
        <mc:Fallback xmlns="">
          <p:pic>
            <p:nvPicPr>
              <p:cNvPr id="26" name="Ink 25"/>
            </p:nvPicPr>
            <p:blipFill>
              <a:blip/>
            </p:blipFill>
            <p:spPr>
              <a:xfrm>
                <a:off x="6192483" y="2338153"/>
                <a:ext cx="2924" cy="8774"/>
              </a:xfrm>
              <a:prstGeom prst="rect"/>
            </p:spPr>
          </p:pic>
        </mc:Fallback>
      </mc:AlternateContent>
      <mc:AlternateContent xmlns:mc="http://schemas.openxmlformats.org/markup-compatibility/2006" xmlns:p14="http://schemas.microsoft.com/office/powerpoint/2010/main">
        <mc:Choice Requires="p14">
          <p:contentPart r:id="rId23" p14:bwMode="auto">
            <p14:nvContentPartPr>
              <p14:cNvPr id="27" name="Ink 26"/>
              <p14:cNvContentPartPr/>
              <p14:nvPr/>
            </p14:nvContentPartPr>
            <p14:xfrm>
              <a:off x="6248034" y="2367399"/>
              <a:ext cx="42395" cy="55566"/>
            </p14:xfrm>
          </p:contentPart>
        </mc:Choice>
        <mc:Fallback xmlns="">
          <p:pic>
            <p:nvPicPr>
              <p:cNvPr id="27" name="Ink 26"/>
            </p:nvPicPr>
            <p:blipFill>
              <a:blip/>
            </p:blipFill>
            <p:spPr>
              <a:xfrm>
                <a:off x="6248034" y="2367399"/>
                <a:ext cx="42395" cy="55566"/>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28" name="Ink 27"/>
              <p14:cNvContentPartPr/>
              <p14:nvPr/>
            </p14:nvContentPartPr>
            <p14:xfrm>
              <a:off x="6306509" y="2335229"/>
              <a:ext cx="61398" cy="160849"/>
            </p14:xfrm>
          </p:contentPart>
        </mc:Choice>
        <mc:Fallback xmlns="">
          <p:pic>
            <p:nvPicPr>
              <p:cNvPr id="28" name="Ink 27"/>
            </p:nvPicPr>
            <p:blipFill>
              <a:blip/>
            </p:blipFill>
            <p:spPr>
              <a:xfrm>
                <a:off x="6306509" y="2335229"/>
                <a:ext cx="61398" cy="160849"/>
              </a:xfrm>
              <a:prstGeom prst="rect"/>
            </p:spPr>
          </p:pic>
        </mc:Fallback>
      </mc:AlternateContent>
      <mc:AlternateContent xmlns:mc="http://schemas.openxmlformats.org/markup-compatibility/2006" xmlns:p14="http://schemas.microsoft.com/office/powerpoint/2010/main">
        <mc:Choice Requires="p14">
          <p:contentPart r:id="rId25" p14:bwMode="auto">
            <p14:nvContentPartPr>
              <p14:cNvPr id="29" name="Ink 28"/>
              <p14:cNvContentPartPr/>
              <p14:nvPr/>
            </p14:nvContentPartPr>
            <p14:xfrm>
              <a:off x="6303585" y="2361550"/>
              <a:ext cx="52627" cy="40943"/>
            </p14:xfrm>
          </p:contentPart>
        </mc:Choice>
        <mc:Fallback xmlns="">
          <p:pic>
            <p:nvPicPr>
              <p:cNvPr id="29" name="Ink 28"/>
            </p:nvPicPr>
            <p:blipFill>
              <a:blip/>
            </p:blipFill>
            <p:spPr>
              <a:xfrm>
                <a:off x="6303585" y="2361550"/>
                <a:ext cx="52627" cy="40943"/>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30" name="Ink 29"/>
              <p14:cNvContentPartPr/>
              <p14:nvPr/>
            </p14:nvContentPartPr>
            <p14:xfrm>
              <a:off x="6499476" y="2311833"/>
              <a:ext cx="43856" cy="116981"/>
            </p14:xfrm>
          </p:contentPart>
        </mc:Choice>
        <mc:Fallback xmlns="">
          <p:pic>
            <p:nvPicPr>
              <p:cNvPr id="30" name="Ink 29"/>
            </p:nvPicPr>
            <p:blipFill>
              <a:blip/>
            </p:blipFill>
            <p:spPr>
              <a:xfrm>
                <a:off x="6499476" y="2311833"/>
                <a:ext cx="43856" cy="116981"/>
              </a:xfrm>
              <a:prstGeom prst="rect"/>
            </p:spPr>
          </p:pic>
        </mc:Fallback>
      </mc:AlternateContent>
      <mc:AlternateContent xmlns:mc="http://schemas.openxmlformats.org/markup-compatibility/2006" xmlns:p14="http://schemas.microsoft.com/office/powerpoint/2010/main">
        <mc:Choice Requires="p14">
          <p:contentPart r:id="rId27" p14:bwMode="auto">
            <p14:nvContentPartPr>
              <p14:cNvPr id="31" name="Ink 30"/>
              <p14:cNvContentPartPr/>
              <p14:nvPr/>
            </p14:nvContentPartPr>
            <p14:xfrm>
              <a:off x="6531637" y="2317682"/>
              <a:ext cx="73093" cy="162311"/>
            </p14:xfrm>
          </p:contentPart>
        </mc:Choice>
        <mc:Fallback xmlns="">
          <p:pic>
            <p:nvPicPr>
              <p:cNvPr id="31" name="Ink 30"/>
            </p:nvPicPr>
            <p:blipFill>
              <a:blip/>
            </p:blipFill>
            <p:spPr>
              <a:xfrm>
                <a:off x="6531637" y="2317682"/>
                <a:ext cx="73093" cy="162311"/>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32" name="Ink 31"/>
              <p14:cNvContentPartPr/>
              <p14:nvPr/>
            </p14:nvContentPartPr>
            <p14:xfrm>
              <a:off x="6715833" y="2373248"/>
              <a:ext cx="124259" cy="96509"/>
            </p14:xfrm>
          </p:contentPart>
        </mc:Choice>
        <mc:Fallback xmlns="">
          <p:pic>
            <p:nvPicPr>
              <p:cNvPr id="32" name="Ink 31"/>
            </p:nvPicPr>
            <p:blipFill>
              <a:blip/>
            </p:blipFill>
            <p:spPr>
              <a:xfrm>
                <a:off x="6715833" y="2373248"/>
                <a:ext cx="124259" cy="96509"/>
              </a:xfrm>
              <a:prstGeom prst="rect"/>
            </p:spPr>
          </p:pic>
        </mc:Fallback>
      </mc:AlternateContent>
      <mc:AlternateContent xmlns:mc="http://schemas.openxmlformats.org/markup-compatibility/2006" xmlns:p14="http://schemas.microsoft.com/office/powerpoint/2010/main">
        <mc:Choice Requires="p14">
          <p:contentPart r:id="rId29" p14:bwMode="auto">
            <p14:nvContentPartPr>
              <p14:cNvPr id="33" name="Ink 32"/>
              <p14:cNvContentPartPr/>
              <p14:nvPr/>
            </p14:nvContentPartPr>
            <p14:xfrm>
              <a:off x="6847401" y="2395182"/>
              <a:ext cx="46780" cy="45330"/>
            </p14:xfrm>
          </p:contentPart>
        </mc:Choice>
        <mc:Fallback xmlns="">
          <p:pic>
            <p:nvPicPr>
              <p:cNvPr id="33" name="Ink 32"/>
            </p:nvPicPr>
            <p:blipFill>
              <a:blip/>
            </p:blipFill>
            <p:spPr>
              <a:xfrm>
                <a:off x="6847401" y="2395182"/>
                <a:ext cx="46780" cy="45330"/>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34" name="Ink 33"/>
              <p14:cNvContentPartPr/>
              <p14:nvPr/>
            </p14:nvContentPartPr>
            <p14:xfrm>
              <a:off x="6902952" y="2390795"/>
              <a:ext cx="39470" cy="52641"/>
            </p14:xfrm>
          </p:contentPart>
        </mc:Choice>
        <mc:Fallback xmlns="">
          <p:pic>
            <p:nvPicPr>
              <p:cNvPr id="34" name="Ink 33"/>
            </p:nvPicPr>
            <p:blipFill>
              <a:blip/>
            </p:blipFill>
            <p:spPr>
              <a:xfrm>
                <a:off x="6902952" y="2390795"/>
                <a:ext cx="39470" cy="52641"/>
              </a:xfrm>
              <a:prstGeom prst="rect"/>
            </p:spPr>
          </p:pic>
        </mc:Fallback>
      </mc:AlternateContent>
      <mc:AlternateContent xmlns:mc="http://schemas.openxmlformats.org/markup-compatibility/2006" xmlns:p14="http://schemas.microsoft.com/office/powerpoint/2010/main">
        <mc:Choice Requires="p14">
          <p:contentPart r:id="rId31" p14:bwMode="auto">
            <p14:nvContentPartPr>
              <p14:cNvPr id="35" name="Ink 34"/>
              <p14:cNvContentPartPr/>
              <p14:nvPr/>
            </p14:nvContentPartPr>
            <p14:xfrm>
              <a:off x="6955579" y="2393719"/>
              <a:ext cx="49704" cy="58491"/>
            </p14:xfrm>
          </p:contentPart>
        </mc:Choice>
        <mc:Fallback xmlns="">
          <p:pic>
            <p:nvPicPr>
              <p:cNvPr id="35" name="Ink 34"/>
            </p:nvPicPr>
            <p:blipFill>
              <a:blip/>
            </p:blipFill>
            <p:spPr>
              <a:xfrm>
                <a:off x="6955579" y="2393719"/>
                <a:ext cx="49704" cy="58491"/>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36" name="Ink 35"/>
              <p14:cNvContentPartPr/>
              <p14:nvPr/>
            </p14:nvContentPartPr>
            <p14:xfrm>
              <a:off x="6946808" y="2390795"/>
              <a:ext cx="84789" cy="16085"/>
            </p14:xfrm>
          </p:contentPart>
        </mc:Choice>
        <mc:Fallback xmlns="">
          <p:pic>
            <p:nvPicPr>
              <p:cNvPr id="36" name="Ink 35"/>
            </p:nvPicPr>
            <p:blipFill>
              <a:blip/>
            </p:blipFill>
            <p:spPr>
              <a:xfrm>
                <a:off x="6946808" y="2390795"/>
                <a:ext cx="84789" cy="16085"/>
              </a:xfrm>
              <a:prstGeom prst="rect"/>
            </p:spPr>
          </p:pic>
        </mc:Fallback>
      </mc:AlternateContent>
      <mc:AlternateContent xmlns:mc="http://schemas.openxmlformats.org/markup-compatibility/2006" xmlns:p14="http://schemas.microsoft.com/office/powerpoint/2010/main">
        <mc:Choice Requires="p14">
          <p:contentPart r:id="rId33" p14:bwMode="auto">
            <p14:nvContentPartPr>
              <p14:cNvPr id="37" name="Ink 36"/>
              <p14:cNvContentPartPr/>
              <p14:nvPr/>
            </p14:nvContentPartPr>
            <p14:xfrm>
              <a:off x="6973122" y="2326455"/>
              <a:ext cx="20466" cy="137453"/>
            </p14:xfrm>
          </p:contentPart>
        </mc:Choice>
        <mc:Fallback xmlns="">
          <p:pic>
            <p:nvPicPr>
              <p:cNvPr id="37" name="Ink 36"/>
            </p:nvPicPr>
            <p:blipFill>
              <a:blip/>
            </p:blipFill>
            <p:spPr>
              <a:xfrm>
                <a:off x="6973122" y="2326455"/>
                <a:ext cx="20466" cy="137453"/>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38" name="Ink 37"/>
              <p14:cNvContentPartPr/>
              <p14:nvPr/>
            </p14:nvContentPartPr>
            <p14:xfrm>
              <a:off x="7025749" y="2311833"/>
              <a:ext cx="64323" cy="140377"/>
            </p14:xfrm>
          </p:contentPart>
        </mc:Choice>
        <mc:Fallback xmlns="">
          <p:pic>
            <p:nvPicPr>
              <p:cNvPr id="38" name="Ink 37"/>
            </p:nvPicPr>
            <p:blipFill>
              <a:blip/>
            </p:blipFill>
            <p:spPr>
              <a:xfrm>
                <a:off x="7025749" y="2311833"/>
                <a:ext cx="64323" cy="140377"/>
              </a:xfrm>
              <a:prstGeom prst="rect"/>
            </p:spPr>
          </p:pic>
        </mc:Fallback>
      </mc:AlternateContent>
      <mc:AlternateContent xmlns:mc="http://schemas.openxmlformats.org/markup-compatibility/2006" xmlns:p14="http://schemas.microsoft.com/office/powerpoint/2010/main">
        <mc:Choice Requires="p14">
          <p:contentPart r:id="rId35" p14:bwMode="auto">
            <p14:nvContentPartPr>
              <p14:cNvPr id="39" name="Ink 38"/>
              <p14:cNvContentPartPr/>
              <p14:nvPr/>
            </p14:nvContentPartPr>
            <p14:xfrm>
              <a:off x="7128080" y="2406880"/>
              <a:ext cx="5848" cy="1462"/>
            </p14:xfrm>
          </p:contentPart>
        </mc:Choice>
        <mc:Fallback xmlns="">
          <p:pic>
            <p:nvPicPr>
              <p:cNvPr id="39" name="Ink 38"/>
            </p:nvPicPr>
            <p:blipFill>
              <a:blip/>
            </p:blipFill>
            <p:spPr>
              <a:xfrm>
                <a:off x="7128080" y="2406880"/>
                <a:ext cx="5848" cy="1462"/>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40" name="Ink 39"/>
              <p14:cNvContentPartPr/>
              <p14:nvPr/>
            </p14:nvContentPartPr>
            <p14:xfrm>
              <a:off x="321611" y="1358439"/>
              <a:ext cx="140340" cy="140377"/>
            </p14:xfrm>
          </p:contentPart>
        </mc:Choice>
        <mc:Fallback xmlns="">
          <p:pic>
            <p:nvPicPr>
              <p:cNvPr id="40" name="Ink 39"/>
            </p:nvPicPr>
            <p:blipFill>
              <a:blip/>
            </p:blipFill>
            <p:spPr>
              <a:xfrm>
                <a:off x="321611" y="1358439"/>
                <a:ext cx="140340" cy="140377"/>
              </a:xfrm>
              <a:prstGeom prst="rect"/>
            </p:spPr>
          </p:pic>
        </mc:Fallback>
      </mc:AlternateContent>
      <mc:AlternateContent xmlns:mc="http://schemas.openxmlformats.org/markup-compatibility/2006" xmlns:p14="http://schemas.microsoft.com/office/powerpoint/2010/main">
        <mc:Choice Requires="p14">
          <p:contentPart r:id="rId37" p14:bwMode="auto">
            <p14:nvContentPartPr>
              <p14:cNvPr id="41" name="Ink 40"/>
              <p14:cNvContentPartPr/>
              <p14:nvPr/>
            </p14:nvContentPartPr>
            <p14:xfrm>
              <a:off x="330382" y="1832211"/>
              <a:ext cx="122797" cy="116981"/>
            </p14:xfrm>
          </p:contentPart>
        </mc:Choice>
        <mc:Fallback xmlns="">
          <p:pic>
            <p:nvPicPr>
              <p:cNvPr id="41" name="Ink 40"/>
            </p:nvPicPr>
            <p:blipFill>
              <a:blip/>
            </p:blipFill>
            <p:spPr>
              <a:xfrm>
                <a:off x="330382" y="1832211"/>
                <a:ext cx="122797" cy="116981"/>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42" name="Ink 41"/>
              <p14:cNvContentPartPr/>
              <p14:nvPr/>
            </p14:nvContentPartPr>
            <p14:xfrm>
              <a:off x="324535" y="3303245"/>
              <a:ext cx="152034" cy="157924"/>
            </p14:xfrm>
          </p:contentPart>
        </mc:Choice>
        <mc:Fallback xmlns="">
          <p:pic>
            <p:nvPicPr>
              <p:cNvPr id="42" name="Ink 41"/>
            </p:nvPicPr>
            <p:blipFill>
              <a:blip/>
            </p:blipFill>
            <p:spPr>
              <a:xfrm>
                <a:off x="324535" y="3303245"/>
                <a:ext cx="152034" cy="157924"/>
              </a:xfrm>
              <a:prstGeom prst="rect"/>
            </p:spPr>
          </p:pic>
        </mc:Fallback>
      </mc:AlternateContent>
      <mc:AlternateContent xmlns:mc="http://schemas.openxmlformats.org/markup-compatibility/2006" xmlns:p14="http://schemas.microsoft.com/office/powerpoint/2010/main">
        <mc:Choice Requires="p14">
          <p:contentPart r:id="rId39" p14:bwMode="auto">
            <p14:nvContentPartPr>
              <p14:cNvPr id="43" name="Ink 42"/>
              <p14:cNvContentPartPr/>
              <p14:nvPr/>
            </p14:nvContentPartPr>
            <p14:xfrm>
              <a:off x="327459" y="3750697"/>
              <a:ext cx="143263" cy="152075"/>
            </p14:xfrm>
          </p:contentPart>
        </mc:Choice>
        <mc:Fallback xmlns="">
          <p:pic>
            <p:nvPicPr>
              <p:cNvPr id="43" name="Ink 42"/>
            </p:nvPicPr>
            <p:blipFill>
              <a:blip/>
            </p:blipFill>
            <p:spPr>
              <a:xfrm>
                <a:off x="327459" y="3750697"/>
                <a:ext cx="143263" cy="152075"/>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44" name="Ink 43"/>
              <p14:cNvContentPartPr/>
              <p14:nvPr/>
            </p14:nvContentPartPr>
            <p14:xfrm>
              <a:off x="643223" y="3832583"/>
              <a:ext cx="1260132" cy="20472"/>
            </p14:xfrm>
          </p:contentPart>
        </mc:Choice>
        <mc:Fallback xmlns="">
          <p:pic>
            <p:nvPicPr>
              <p:cNvPr id="44" name="Ink 43"/>
            </p:nvPicPr>
            <p:blipFill>
              <a:blip/>
            </p:blipFill>
            <p:spPr>
              <a:xfrm>
                <a:off x="643223" y="3832583"/>
                <a:ext cx="1260132" cy="20472"/>
              </a:xfrm>
              <a:prstGeom prst="rect"/>
            </p:spPr>
          </p:pic>
        </mc:Fallback>
      </mc:AlternateContent>
      <mc:AlternateContent xmlns:mc="http://schemas.openxmlformats.org/markup-compatibility/2006" xmlns:p14="http://schemas.microsoft.com/office/powerpoint/2010/main">
        <mc:Choice Requires="p14">
          <p:contentPart r:id="rId41" p14:bwMode="auto">
            <p14:nvContentPartPr>
              <p14:cNvPr id="45" name="Ink 44"/>
              <p14:cNvContentPartPr/>
              <p14:nvPr/>
            </p14:nvContentPartPr>
            <p14:xfrm>
              <a:off x="2631366" y="3806263"/>
              <a:ext cx="2100708" cy="20471"/>
            </p14:xfrm>
          </p:contentPart>
        </mc:Choice>
        <mc:Fallback xmlns="">
          <p:pic>
            <p:nvPicPr>
              <p:cNvPr id="45" name="Ink 44"/>
            </p:nvPicPr>
            <p:blipFill>
              <a:blip/>
            </p:blipFill>
            <p:spPr>
              <a:xfrm>
                <a:off x="2631366" y="3806263"/>
                <a:ext cx="2100708" cy="20471"/>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46" name="Ink 45"/>
              <p14:cNvContentPartPr/>
              <p14:nvPr/>
            </p14:nvContentPartPr>
            <p14:xfrm>
              <a:off x="3932431" y="4095790"/>
              <a:ext cx="2910584" cy="40943"/>
            </p14:xfrm>
          </p:contentPart>
        </mc:Choice>
        <mc:Fallback xmlns="">
          <p:pic>
            <p:nvPicPr>
              <p:cNvPr id="46" name="Ink 45"/>
            </p:nvPicPr>
            <p:blipFill>
              <a:blip/>
            </p:blipFill>
            <p:spPr>
              <a:xfrm>
                <a:off x="3932431" y="4095790"/>
                <a:ext cx="2910584" cy="40943"/>
              </a:xfrm>
              <a:prstGeom prst="rect"/>
            </p:spPr>
          </p:pic>
        </mc:Fallback>
      </mc:AlternateContent>
      <mc:AlternateContent xmlns:mc="http://schemas.openxmlformats.org/markup-compatibility/2006" xmlns:p14="http://schemas.microsoft.com/office/powerpoint/2010/main">
        <mc:Choice Requires="p14">
          <p:contentPart r:id="rId43" p14:bwMode="auto">
            <p14:nvContentPartPr>
              <p14:cNvPr id="47" name="Ink 46"/>
              <p14:cNvContentPartPr/>
              <p14:nvPr/>
            </p14:nvContentPartPr>
            <p14:xfrm>
              <a:off x="6765536" y="4122111"/>
              <a:ext cx="1128565" cy="43867"/>
            </p14:xfrm>
          </p:contentPart>
        </mc:Choice>
        <mc:Fallback xmlns="">
          <p:pic>
            <p:nvPicPr>
              <p:cNvPr id="47" name="Ink 46"/>
            </p:nvPicPr>
            <p:blipFill>
              <a:blip/>
            </p:blipFill>
            <p:spPr>
              <a:xfrm>
                <a:off x="6765536" y="4122111"/>
                <a:ext cx="1128565" cy="43867"/>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48" name="Ink 47"/>
              <p14:cNvContentPartPr/>
              <p14:nvPr/>
            </p14:nvContentPartPr>
            <p14:xfrm>
              <a:off x="8002279" y="3940791"/>
              <a:ext cx="380086" cy="251508"/>
            </p14:xfrm>
          </p:contentPart>
        </mc:Choice>
        <mc:Fallback xmlns="">
          <p:pic>
            <p:nvPicPr>
              <p:cNvPr id="48" name="Ink 47"/>
            </p:nvPicPr>
            <p:blipFill>
              <a:blip/>
            </p:blipFill>
            <p:spPr>
              <a:xfrm>
                <a:off x="8002279" y="3940791"/>
                <a:ext cx="380086" cy="251508"/>
              </a:xfrm>
              <a:prstGeom prst="rect"/>
            </p:spPr>
          </p:pic>
        </mc:Fallback>
      </mc:AlternateContent>
      <mc:AlternateContent xmlns:mc="http://schemas.openxmlformats.org/markup-compatibility/2006" xmlns:p14="http://schemas.microsoft.com/office/powerpoint/2010/main">
        <mc:Choice Requires="p14">
          <p:contentPart r:id="rId45" p14:bwMode="auto">
            <p14:nvContentPartPr>
              <p14:cNvPr id="49" name="Ink 48"/>
              <p14:cNvContentPartPr/>
              <p14:nvPr/>
            </p14:nvContentPartPr>
            <p14:xfrm>
              <a:off x="651994" y="4473053"/>
              <a:ext cx="1388777" cy="38019"/>
            </p14:xfrm>
          </p:contentPart>
        </mc:Choice>
        <mc:Fallback xmlns="">
          <p:pic>
            <p:nvPicPr>
              <p:cNvPr id="49" name="Ink 48"/>
            </p:nvPicPr>
            <p:blipFill>
              <a:blip/>
            </p:blipFill>
            <p:spPr>
              <a:xfrm>
                <a:off x="651994" y="4473053"/>
                <a:ext cx="1388777" cy="38019"/>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50" name="Ink 49"/>
              <p14:cNvContentPartPr/>
              <p14:nvPr/>
            </p14:nvContentPartPr>
            <p14:xfrm>
              <a:off x="2029076" y="4449657"/>
              <a:ext cx="2311217" cy="46792"/>
            </p14:xfrm>
          </p:contentPart>
        </mc:Choice>
        <mc:Fallback xmlns="">
          <p:pic>
            <p:nvPicPr>
              <p:cNvPr id="50" name="Ink 49"/>
            </p:nvPicPr>
            <p:blipFill>
              <a:blip/>
            </p:blipFill>
            <p:spPr>
              <a:xfrm>
                <a:off x="2029076" y="4449657"/>
                <a:ext cx="2311217" cy="46792"/>
              </a:xfrm>
              <a:prstGeom prst="rect"/>
            </p:spPr>
          </p:pic>
        </mc:Fallback>
      </mc:AlternateContent>
      <mc:AlternateContent xmlns:mc="http://schemas.openxmlformats.org/markup-compatibility/2006" xmlns:p14="http://schemas.microsoft.com/office/powerpoint/2010/main">
        <mc:Choice Requires="p14">
          <p:contentPart r:id="rId47" p14:bwMode="auto">
            <p14:nvContentPartPr>
              <p14:cNvPr id="51" name="Ink 50"/>
              <p14:cNvContentPartPr/>
              <p14:nvPr/>
            </p14:nvContentPartPr>
            <p14:xfrm>
              <a:off x="4300823" y="4443808"/>
              <a:ext cx="1439942" cy="35094"/>
            </p14:xfrm>
          </p:contentPart>
        </mc:Choice>
        <mc:Fallback xmlns="">
          <p:pic>
            <p:nvPicPr>
              <p:cNvPr id="51" name="Ink 50"/>
            </p:nvPicPr>
            <p:blipFill>
              <a:blip/>
            </p:blipFill>
            <p:spPr>
              <a:xfrm>
                <a:off x="4300823" y="4443808"/>
                <a:ext cx="1439942" cy="35094"/>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52" name="Ink 51"/>
              <p14:cNvContentPartPr/>
              <p14:nvPr/>
            </p14:nvContentPartPr>
            <p14:xfrm>
              <a:off x="301145" y="4832769"/>
              <a:ext cx="146187" cy="166698"/>
            </p14:xfrm>
          </p:contentPart>
        </mc:Choice>
        <mc:Fallback xmlns="">
          <p:pic>
            <p:nvPicPr>
              <p:cNvPr id="52" name="Ink 51"/>
            </p:nvPicPr>
            <p:blipFill>
              <a:blip/>
            </p:blipFill>
            <p:spPr>
              <a:xfrm>
                <a:off x="301145" y="4832769"/>
                <a:ext cx="146187" cy="166698"/>
              </a:xfrm>
              <a:prstGeom prst="rect"/>
            </p:spPr>
          </p:pic>
        </mc:Fallback>
      </mc:AlternateContent>
      <mc:AlternateContent xmlns:mc="http://schemas.openxmlformats.org/markup-compatibility/2006" xmlns:p14="http://schemas.microsoft.com/office/powerpoint/2010/main">
        <mc:Choice Requires="p14">
          <p:contentPart r:id="rId49" p14:bwMode="auto">
            <p14:nvContentPartPr>
              <p14:cNvPr id="53" name="Ink 52"/>
              <p14:cNvContentPartPr/>
              <p14:nvPr/>
            </p14:nvContentPartPr>
            <p14:xfrm>
              <a:off x="1786405" y="4900033"/>
              <a:ext cx="2242510" cy="32170"/>
            </p14:xfrm>
          </p:contentPart>
        </mc:Choice>
        <mc:Fallback xmlns="">
          <p:pic>
            <p:nvPicPr>
              <p:cNvPr id="53" name="Ink 52"/>
            </p:nvPicPr>
            <p:blipFill>
              <a:blip/>
            </p:blipFill>
            <p:spPr>
              <a:xfrm>
                <a:off x="1786405" y="4900033"/>
                <a:ext cx="2242510" cy="32170"/>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54" name="Ink 53"/>
              <p14:cNvContentPartPr/>
              <p14:nvPr/>
            </p14:nvContentPartPr>
            <p14:xfrm>
              <a:off x="4169254" y="4900033"/>
              <a:ext cx="690003" cy="20472"/>
            </p14:xfrm>
          </p:contentPart>
        </mc:Choice>
        <mc:Fallback xmlns="">
          <p:pic>
            <p:nvPicPr>
              <p:cNvPr id="54" name="Ink 53"/>
            </p:nvPicPr>
            <p:blipFill>
              <a:blip/>
            </p:blipFill>
            <p:spPr>
              <a:xfrm>
                <a:off x="4169254" y="4900033"/>
                <a:ext cx="690003" cy="20472"/>
              </a:xfrm>
              <a:prstGeom prst="rect"/>
            </p:spPr>
          </p:pic>
        </mc:Fallback>
      </mc:AlternateContent>
      <mc:AlternateContent xmlns:mc="http://schemas.openxmlformats.org/markup-compatibility/2006" xmlns:p14="http://schemas.microsoft.com/office/powerpoint/2010/main">
        <mc:Choice Requires="p14">
          <p:contentPart r:id="rId51" p14:bwMode="auto">
            <p14:nvContentPartPr>
              <p14:cNvPr id="55" name="Ink 54"/>
              <p14:cNvContentPartPr/>
              <p14:nvPr/>
            </p14:nvContentPartPr>
            <p14:xfrm>
              <a:off x="5593116" y="4926354"/>
              <a:ext cx="600829" cy="32170"/>
            </p14:xfrm>
          </p:contentPart>
        </mc:Choice>
        <mc:Fallback xmlns="">
          <p:pic>
            <p:nvPicPr>
              <p:cNvPr id="55" name="Ink 54"/>
            </p:nvPicPr>
            <p:blipFill>
              <a:blip/>
            </p:blipFill>
            <p:spPr>
              <a:xfrm>
                <a:off x="5593116" y="4926354"/>
                <a:ext cx="600829" cy="32170"/>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56" name="Ink 55"/>
              <p14:cNvContentPartPr/>
              <p14:nvPr/>
            </p14:nvContentPartPr>
            <p14:xfrm>
              <a:off x="283602" y="5274372"/>
              <a:ext cx="184196" cy="143301"/>
            </p14:xfrm>
          </p:contentPart>
        </mc:Choice>
        <mc:Fallback xmlns="">
          <p:pic>
            <p:nvPicPr>
              <p:cNvPr id="56" name="Ink 55"/>
            </p:nvPicPr>
            <p:blipFill>
              <a:blip/>
            </p:blipFill>
            <p:spPr>
              <a:xfrm>
                <a:off x="283602" y="5274372"/>
                <a:ext cx="184196" cy="143301"/>
              </a:xfrm>
              <a:prstGeom prst="rect"/>
            </p:spPr>
          </p:pic>
        </mc:Fallback>
      </mc:AlternateContent>
      <mc:AlternateContent xmlns:mc="http://schemas.openxmlformats.org/markup-compatibility/2006" xmlns:p14="http://schemas.microsoft.com/office/powerpoint/2010/main">
        <mc:Choice Requires="p14">
          <p:contentPart r:id="rId53" p14:bwMode="auto">
            <p14:nvContentPartPr>
              <p14:cNvPr id="57" name="Ink 56"/>
              <p14:cNvContentPartPr/>
              <p14:nvPr/>
            </p14:nvContentPartPr>
            <p14:xfrm>
              <a:off x="628604" y="5341636"/>
              <a:ext cx="2188420" cy="20472"/>
            </p14:xfrm>
          </p:contentPart>
        </mc:Choice>
        <mc:Fallback xmlns="">
          <p:pic>
            <p:nvPicPr>
              <p:cNvPr id="57" name="Ink 56"/>
            </p:nvPicPr>
            <p:blipFill>
              <a:blip/>
            </p:blipFill>
            <p:spPr>
              <a:xfrm>
                <a:off x="628604" y="5341636"/>
                <a:ext cx="2188420" cy="20472"/>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58" name="Ink 57"/>
              <p14:cNvContentPartPr/>
              <p14:nvPr/>
            </p14:nvContentPartPr>
            <p14:xfrm>
              <a:off x="3201496" y="5341636"/>
              <a:ext cx="1741088" cy="55565"/>
            </p14:xfrm>
          </p:contentPart>
        </mc:Choice>
        <mc:Fallback xmlns="">
          <p:pic>
            <p:nvPicPr>
              <p:cNvPr id="58" name="Ink 57"/>
            </p:nvPicPr>
            <p:blipFill>
              <a:blip/>
            </p:blipFill>
            <p:spPr>
              <a:xfrm>
                <a:off x="3201496" y="5341636"/>
                <a:ext cx="1741088" cy="55565"/>
              </a:xfrm>
              <a:prstGeom prst="rect"/>
            </p:spPr>
          </p:pic>
        </mc:Fallback>
      </mc:AlternateContent>
      <mc:AlternateContent xmlns:mc="http://schemas.openxmlformats.org/markup-compatibility/2006" xmlns:p14="http://schemas.microsoft.com/office/powerpoint/2010/main">
        <mc:Choice Requires="p14">
          <p:contentPart r:id="rId55" p14:bwMode="auto">
            <p14:nvContentPartPr>
              <p14:cNvPr id="59" name="Ink 58"/>
              <p14:cNvContentPartPr/>
              <p14:nvPr/>
            </p14:nvContentPartPr>
            <p14:xfrm>
              <a:off x="5427177" y="5376924"/>
              <a:ext cx="2203323" cy="29898"/>
            </p14:xfrm>
          </p:contentPart>
        </mc:Choice>
        <mc:Fallback xmlns="">
          <p:pic>
            <p:nvPicPr>
              <p:cNvPr id="59" name="Ink 58"/>
            </p:nvPicPr>
            <p:blipFill>
              <a:blip/>
            </p:blipFill>
            <p:spPr>
              <a:xfrm>
                <a:off x="5427177" y="5376924"/>
                <a:ext cx="2203323" cy="29898"/>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60" name="Ink 59"/>
              <p14:cNvContentPartPr/>
              <p14:nvPr/>
            </p14:nvContentPartPr>
            <p14:xfrm>
              <a:off x="631960" y="5624650"/>
              <a:ext cx="5841368" cy="85423"/>
            </p14:xfrm>
          </p:contentPart>
        </mc:Choice>
        <mc:Fallback xmlns="">
          <p:pic>
            <p:nvPicPr>
              <p:cNvPr id="60" name="Ink 59"/>
            </p:nvPicPr>
            <p:blipFill>
              <a:blip/>
            </p:blipFill>
            <p:spPr>
              <a:xfrm>
                <a:off x="631960" y="5624650"/>
                <a:ext cx="5841368" cy="85423"/>
              </a:xfrm>
              <a:prstGeom prst="rect"/>
            </p:spPr>
          </p:pic>
        </mc:Fallback>
      </mc:AlternateContent>
      <mc:AlternateContent xmlns:mc="http://schemas.openxmlformats.org/markup-compatibility/2006" xmlns:p14="http://schemas.microsoft.com/office/powerpoint/2010/main">
        <mc:Choice Requires="p14">
          <p:contentPart r:id="rId57" p14:bwMode="auto">
            <p14:nvContentPartPr>
              <p14:cNvPr id="61" name="Ink 60"/>
              <p14:cNvContentPartPr/>
              <p14:nvPr/>
            </p14:nvContentPartPr>
            <p14:xfrm>
              <a:off x="6417819" y="5705802"/>
              <a:ext cx="738710" cy="8542"/>
            </p14:xfrm>
          </p:contentPart>
        </mc:Choice>
        <mc:Fallback xmlns="">
          <p:pic>
            <p:nvPicPr>
              <p:cNvPr id="61" name="Ink 60"/>
            </p:nvPicPr>
            <p:blipFill>
              <a:blip/>
            </p:blipFill>
            <p:spPr>
              <a:xfrm>
                <a:off x="6417819" y="5705802"/>
                <a:ext cx="738710" cy="8542"/>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62" name="Ink 61"/>
              <p14:cNvContentPartPr/>
              <p14:nvPr/>
            </p14:nvContentPartPr>
            <p14:xfrm>
              <a:off x="6729529" y="6030409"/>
              <a:ext cx="1204141" cy="123864"/>
            </p14:xfrm>
          </p:contentPart>
        </mc:Choice>
        <mc:Fallback xmlns="">
          <p:pic>
            <p:nvPicPr>
              <p:cNvPr id="62" name="Ink 61"/>
            </p:nvPicPr>
            <p:blipFill>
              <a:blip/>
            </p:blipFill>
            <p:spPr>
              <a:xfrm>
                <a:off x="6729529" y="6030409"/>
                <a:ext cx="1204141" cy="123864"/>
              </a:xfrm>
              <a:prstGeom prst="rect"/>
            </p:spPr>
          </p:pic>
        </mc:Fallback>
      </mc:AlternateContent>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p:nvPr>
            <p:ph idx="1"/>
          </p:nvPr>
        </p:nvSpPr>
        <p:spPr>
          <a:xfrm>
            <a:off x="0" y="254000"/>
            <a:ext cx="7721600" cy="6176963"/>
          </a:xfrm>
        </p:spPr>
        <p:txBody>
          <a:bodyPr>
            <a:normAutofit/>
          </a:bodyPr>
          <a:lstStyle/>
          <a:p>
            <a:r>
              <a:rPr lang="en-US" dirty="0"/>
              <a:t>Correcting the underlying medical problem is the first step in treating diarrhea</a:t>
            </a:r>
            <a:endParaRPr lang="en-US" dirty="0"/>
          </a:p>
          <a:p>
            <a:r>
              <a:rPr lang="en-US" dirty="0"/>
              <a:t>If Medications? Antibiotics?- find alternatives</a:t>
            </a:r>
            <a:endParaRPr lang="en-US" dirty="0"/>
          </a:p>
          <a:p>
            <a:r>
              <a:rPr lang="en-US" dirty="0"/>
              <a:t>Modifying diet to remove unabsorbed agent</a:t>
            </a:r>
            <a:endParaRPr lang="en-US" dirty="0"/>
          </a:p>
          <a:p>
            <a:r>
              <a:rPr lang="en-US" dirty="0"/>
              <a:t>Antidiarrheal drugs may be prescribed to slow GI motility or reduce intestinal secretions. </a:t>
            </a:r>
            <a:endParaRPr lang="en-US" dirty="0"/>
          </a:p>
          <a:p>
            <a:r>
              <a:rPr lang="en-US" b="1" dirty="0"/>
              <a:t>Probiotics </a:t>
            </a:r>
            <a:r>
              <a:rPr lang="en-US" dirty="0"/>
              <a:t>may be beneficial for treating certain types of diarrhea—especially infectious diarrhea ?</a:t>
            </a:r>
            <a:endParaRPr lang="en-US" dirty="0"/>
          </a:p>
          <a:p>
            <a:r>
              <a:rPr lang="en-US" b="1" dirty="0"/>
              <a:t>Oral Rehydration Therapy: </a:t>
            </a:r>
            <a:r>
              <a:rPr lang="en-US" dirty="0"/>
              <a:t>Severe diarrhea requires the replacement of lost fluid and electrolytes. </a:t>
            </a:r>
            <a:endParaRPr lang="en-US" dirty="0"/>
          </a:p>
          <a:p>
            <a:pPr lvl="1"/>
            <a:r>
              <a:rPr lang="en-US" dirty="0"/>
              <a:t>Oral rehydration solutions can be purchased or easily mixed using water, salts, and a source of glucose </a:t>
            </a:r>
            <a:endParaRPr lang="en-US" dirty="0"/>
          </a:p>
          <a:p>
            <a:endParaRPr lang="en-US" dirty="0"/>
          </a:p>
          <a:p>
            <a:endParaRPr lang="en-US" dirty="0"/>
          </a:p>
        </p:txBody>
      </p:sp>
      <p:pic>
        <p:nvPicPr>
          <p:cNvPr id="5" name="Picture 4"/>
          <p:cNvPicPr>
            <a:picLocks noChangeAspect="1"/>
          </p:cNvPicPr>
          <p:nvPr/>
        </p:nvPicPr>
        <p:blipFill>
          <a:blip r:embed="rId1"/>
          <a:stretch>
            <a:fillRect/>
          </a:stretch>
        </p:blipFill>
        <p:spPr>
          <a:xfrm>
            <a:off x="7721600" y="787400"/>
            <a:ext cx="4308560" cy="3305969"/>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p:nvPr>
            <p:ph type="title"/>
          </p:nvPr>
        </p:nvSpPr>
        <p:spPr>
          <a:xfrm>
            <a:off x="203200" y="0"/>
            <a:ext cx="10515600" cy="1325563"/>
          </a:xfrm>
        </p:spPr>
        <p:txBody>
          <a:bodyPr/>
          <a:lstStyle/>
          <a:p>
            <a:r>
              <a:rPr lang="en-US" b="1" dirty="0">
                <a:solidFill>
                  <a:srgbClr val="C00000"/>
                </a:solidFill>
                <a:latin typeface="American Typewriter" pitchFamily="18" charset="77"/>
              </a:rPr>
              <a:t>Dietary Management </a:t>
            </a:r>
            <a:endParaRPr lang="en-US" b="1" dirty="0">
              <a:solidFill>
                <a:srgbClr val="C00000"/>
              </a:solidFill>
              <a:latin typeface="American Typewriter" pitchFamily="18" charset="77"/>
            </a:endParaRPr>
          </a:p>
        </p:txBody>
      </p:sp>
      <p:sp>
        <p:nvSpPr>
          <p:cNvPr id="3" name="Content Placeholder 2"/>
          <p:cNvSpPr/>
          <p:nvPr>
            <p:ph idx="1"/>
          </p:nvPr>
        </p:nvSpPr>
        <p:spPr>
          <a:xfrm>
            <a:off x="203200" y="1143000"/>
            <a:ext cx="12166600" cy="5715000"/>
          </a:xfrm>
        </p:spPr>
        <p:txBody>
          <a:bodyPr>
            <a:normAutofit/>
          </a:bodyPr>
          <a:lstStyle/>
          <a:p>
            <a:r>
              <a:rPr lang="en-US" dirty="0"/>
              <a:t>Goal: Restore normal fluid, electrolyte, and acid-base balance; decrease gastrointestinal motility; thicken the consistency of the stool; restore normal flora; and gradually introduce foods that allow the patient to return to a normal diet</a:t>
            </a:r>
            <a:endParaRPr lang="en-US" dirty="0"/>
          </a:p>
          <a:p>
            <a:pPr lvl="1"/>
            <a:r>
              <a:rPr lang="en-US" dirty="0"/>
              <a:t>SCFA promote water and electrolyte absorption in the colon, which reduces the incidence of diarrhea. Other research has suggested that probiotics and prebiotics may improve the mucosal defense in the GI tract and may also reduce the growth of harmful bacteria. </a:t>
            </a:r>
            <a:endParaRPr lang="en-US" dirty="0"/>
          </a:p>
          <a:p>
            <a:r>
              <a:rPr lang="en-US" dirty="0"/>
              <a:t>Soft, regular and small, digestible meals </a:t>
            </a:r>
            <a:endParaRPr lang="en-US" dirty="0"/>
          </a:p>
          <a:p>
            <a:r>
              <a:rPr lang="en-US" dirty="0"/>
              <a:t>avoiding high-sugar beverages and foods high in simple carbohydrates/sugar alcohols </a:t>
            </a:r>
            <a:endParaRPr lang="en-US" dirty="0"/>
          </a:p>
          <a:p>
            <a:r>
              <a:rPr lang="en-US" dirty="0"/>
              <a:t>Avoid Gas-producing foods</a:t>
            </a:r>
            <a:endParaRPr lang="en-US" dirty="0"/>
          </a:p>
          <a:p>
            <a:r>
              <a:rPr lang="en-US" dirty="0"/>
              <a:t>Fat has no osmotic effect so no need to restrict fat unless fat malabsorption</a:t>
            </a:r>
            <a:endParaRPr lang="en-US" dirty="0"/>
          </a:p>
          <a:p>
            <a:r>
              <a:rPr lang="en-US" dirty="0"/>
              <a:t>Medium chain triglycerides (MCT) may help some cases of fat malabsorption </a:t>
            </a:r>
            <a:endParaRPr lang="en-US" dirty="0"/>
          </a:p>
          <a:p>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p:nvPr>
            <p:ph idx="1"/>
          </p:nvPr>
        </p:nvSpPr>
        <p:spPr>
          <a:xfrm>
            <a:off x="0" y="279400"/>
            <a:ext cx="12192000" cy="6578600"/>
          </a:xfrm>
        </p:spPr>
        <p:txBody>
          <a:bodyPr>
            <a:normAutofit lnSpcReduction="10000"/>
          </a:bodyPr>
          <a:lstStyle/>
          <a:p>
            <a:pPr marL="0" indent="0">
              <a:buNone/>
            </a:pPr>
            <a:r>
              <a:rPr lang="en-US" sz="4400" dirty="0"/>
              <a:t>The lower GI </a:t>
            </a:r>
            <a:endParaRPr lang="en-US" sz="4400" dirty="0"/>
          </a:p>
          <a:p>
            <a:pPr marL="0" indent="0">
              <a:buNone/>
            </a:pPr>
            <a:r>
              <a:rPr lang="en-US" sz="4400" dirty="0"/>
              <a:t>1. Involves the small intestine (duodenum, jejunum, and ileum) -</a:t>
            </a:r>
            <a:r>
              <a:rPr lang="en-US" sz="3200" dirty="0"/>
              <a:t>The digestion and absorption of nutrients occur primarily in the small intestine. </a:t>
            </a:r>
            <a:endParaRPr lang="en-US" sz="4400" dirty="0"/>
          </a:p>
          <a:p>
            <a:pPr marL="0" indent="0">
              <a:buNone/>
            </a:pPr>
            <a:endParaRPr lang="en-US" sz="4400" dirty="0"/>
          </a:p>
          <a:p>
            <a:pPr marL="0" indent="0">
              <a:buNone/>
            </a:pPr>
            <a:r>
              <a:rPr lang="en-US" sz="4400" dirty="0"/>
              <a:t>2. Large intestine (colon, rectum, and anal canal)</a:t>
            </a:r>
            <a:endParaRPr lang="en-US" sz="4400" dirty="0"/>
          </a:p>
          <a:p>
            <a:pPr marL="0" indent="0">
              <a:buNone/>
            </a:pPr>
            <a:r>
              <a:rPr lang="en-US" sz="3200" dirty="0"/>
              <a:t>The large intestine reabsorbs water and facilitates the elimination of waste material. </a:t>
            </a:r>
            <a:endParaRPr lang="en-US" sz="4400" dirty="0"/>
          </a:p>
          <a:p>
            <a:pPr marL="0" indent="0">
              <a:buNone/>
            </a:pPr>
            <a:endParaRPr lang="en-US" sz="4400" dirty="0"/>
          </a:p>
          <a:p>
            <a:pPr marL="0" indent="0">
              <a:buNone/>
            </a:pPr>
            <a:r>
              <a:rPr lang="en-US" sz="4400" dirty="0"/>
              <a:t>pancreas and gallbladder support digestion by delivering digestive secretions to the </a:t>
            </a:r>
            <a:r>
              <a:rPr lang="en-US" sz="4400" b="1" dirty="0">
                <a:solidFill>
                  <a:srgbClr val="C00000"/>
                </a:solidFill>
              </a:rPr>
              <a:t>duodenum</a:t>
            </a:r>
            <a:endParaRPr lang="en-US" sz="4400" b="1" dirty="0">
              <a:solidFill>
                <a:srgbClr val="C00000"/>
              </a:solidFill>
            </a:endParaRPr>
          </a:p>
          <a:p>
            <a:endParaRPr lang="en-US" dirty="0"/>
          </a:p>
        </p:txBody>
      </p:sp>
      <mc:AlternateContent xmlns:mc="http://schemas.openxmlformats.org/markup-compatibility/2006" xmlns:p14="http://schemas.microsoft.com/office/powerpoint/2010/main">
        <mc:Choice Requires="p14">
          <p:contentPart r:id="rId1" p14:bwMode="auto">
            <p14:nvContentPartPr>
              <p14:cNvPr id="2" name="Ink 1"/>
              <p14:cNvContentPartPr/>
              <p14:nvPr/>
            </p14:nvContentPartPr>
            <p14:xfrm>
              <a:off x="3508489" y="1805891"/>
              <a:ext cx="8361899" cy="182782"/>
            </p14:xfrm>
          </p:contentPart>
        </mc:Choice>
        <mc:Fallback xmlns="">
          <p:pic>
            <p:nvPicPr>
              <p:cNvPr id="2" name="Ink 1"/>
            </p:nvPicPr>
            <p:blipFill>
              <a:blip/>
            </p:blipFill>
            <p:spPr>
              <a:xfrm>
                <a:off x="3508489" y="1805891"/>
                <a:ext cx="8361899" cy="182782"/>
              </a:xfrm>
              <a:prstGeom prst="rect"/>
            </p:spPr>
          </p:pic>
        </mc:Fallback>
      </mc:AlternateContent>
      <mc:AlternateContent xmlns:mc="http://schemas.openxmlformats.org/markup-compatibility/2006" xmlns:p14="http://schemas.microsoft.com/office/powerpoint/2010/main">
        <mc:Choice Requires="p14">
          <p:contentPart r:id="rId2" p14:bwMode="auto">
            <p14:nvContentPartPr>
              <p14:cNvPr id="4" name="Ink 3"/>
              <p14:cNvContentPartPr/>
              <p14:nvPr/>
            </p14:nvContentPartPr>
            <p14:xfrm>
              <a:off x="142604" y="2412834"/>
              <a:ext cx="3189461" cy="104372"/>
            </p14:xfrm>
          </p:contentPart>
        </mc:Choice>
        <mc:Fallback xmlns="">
          <p:pic>
            <p:nvPicPr>
              <p:cNvPr id="4" name="Ink 3"/>
            </p:nvPicPr>
            <p:blipFill>
              <a:blip/>
            </p:blipFill>
            <p:spPr>
              <a:xfrm>
                <a:off x="142604" y="2412834"/>
                <a:ext cx="3189461" cy="104372"/>
              </a:xfrm>
              <a:prstGeom prst="rect"/>
            </p:spPr>
          </p:pic>
        </mc:Fallback>
      </mc:AlternateContent>
      <mc:AlternateContent xmlns:mc="http://schemas.openxmlformats.org/markup-compatibility/2006" xmlns:p14="http://schemas.microsoft.com/office/powerpoint/2010/main">
        <mc:Choice Requires="p14">
          <p:contentPart r:id="rId3" p14:bwMode="auto">
            <p14:nvContentPartPr>
              <p14:cNvPr id="5" name="Ink 4"/>
              <p14:cNvContentPartPr/>
              <p14:nvPr/>
            </p14:nvContentPartPr>
            <p14:xfrm>
              <a:off x="8668571" y="3603073"/>
              <a:ext cx="2088322" cy="87036"/>
            </p14:xfrm>
          </p:contentPart>
        </mc:Choice>
        <mc:Fallback xmlns="">
          <p:pic>
            <p:nvPicPr>
              <p:cNvPr id="5" name="Ink 4"/>
            </p:nvPicPr>
            <p:blipFill>
              <a:blip/>
            </p:blipFill>
            <p:spPr>
              <a:xfrm>
                <a:off x="8668571" y="3603073"/>
                <a:ext cx="2088322" cy="87036"/>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6" name="Ink 5"/>
              <p14:cNvContentPartPr/>
              <p14:nvPr/>
            </p14:nvContentPartPr>
            <p14:xfrm>
              <a:off x="3190507" y="4125293"/>
              <a:ext cx="2602837" cy="68115"/>
            </p14:xfrm>
          </p:contentPart>
        </mc:Choice>
        <mc:Fallback xmlns="">
          <p:pic>
            <p:nvPicPr>
              <p:cNvPr id="6" name="Ink 5"/>
            </p:nvPicPr>
            <p:blipFill>
              <a:blip/>
            </p:blipFill>
            <p:spPr>
              <a:xfrm>
                <a:off x="3190507" y="4125293"/>
                <a:ext cx="2602837" cy="68115"/>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7" name="Ink 6"/>
              <p14:cNvContentPartPr/>
              <p14:nvPr/>
            </p14:nvContentPartPr>
            <p14:xfrm>
              <a:off x="186652" y="5843320"/>
              <a:ext cx="9563911" cy="98389"/>
            </p14:xfrm>
          </p:contentPart>
        </mc:Choice>
        <mc:Fallback xmlns="">
          <p:pic>
            <p:nvPicPr>
              <p:cNvPr id="7" name="Ink 6"/>
            </p:nvPicPr>
            <p:blipFill>
              <a:blip/>
            </p:blipFill>
            <p:spPr>
              <a:xfrm>
                <a:off x="186652" y="5843320"/>
                <a:ext cx="9563911" cy="98389"/>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8" name="Ink 7"/>
              <p14:cNvContentPartPr/>
              <p14:nvPr/>
            </p14:nvContentPartPr>
            <p14:xfrm>
              <a:off x="156387" y="6357971"/>
              <a:ext cx="10732917" cy="113526"/>
            </p14:xfrm>
          </p:contentPart>
        </mc:Choice>
        <mc:Fallback xmlns="">
          <p:pic>
            <p:nvPicPr>
              <p:cNvPr id="8" name="Ink 7"/>
            </p:nvPicPr>
            <p:blipFill>
              <a:blip/>
            </p:blipFill>
            <p:spPr>
              <a:xfrm>
                <a:off x="156387" y="6357971"/>
                <a:ext cx="10732917" cy="113526"/>
              </a:xfrm>
              <a:prstGeom prst="rect"/>
            </p:spPr>
          </p:pic>
        </mc:Fallback>
      </mc:AlternateContent>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p:nvPr>
            <p:ph type="title"/>
          </p:nvPr>
        </p:nvSpPr>
        <p:spPr/>
        <p:txBody>
          <a:bodyPr>
            <a:normAutofit fontScale="90000"/>
          </a:bodyPr>
          <a:lstStyle/>
          <a:p>
            <a:r>
              <a:rPr lang="en-US" b="1" dirty="0">
                <a:solidFill>
                  <a:srgbClr val="C00000"/>
                </a:solidFill>
                <a:latin typeface="American Typewriter" pitchFamily="18" charset="77"/>
              </a:rPr>
              <a:t>Lipid Malabsorption </a:t>
            </a:r>
            <a:br>
              <a:rPr lang="en-US" dirty="0"/>
            </a:br>
            <a:r>
              <a:rPr lang="en-US" b="1" dirty="0">
                <a:solidFill>
                  <a:srgbClr val="C00000"/>
                </a:solidFill>
                <a:latin typeface="American Typewriter" pitchFamily="18" charset="77"/>
              </a:rPr>
              <a:t>(Steatorrhea) </a:t>
            </a:r>
            <a:br>
              <a:rPr lang="en-US" dirty="0"/>
            </a:br>
            <a:endParaRPr lang="en-US" dirty="0"/>
          </a:p>
        </p:txBody>
      </p:sp>
      <p:sp>
        <p:nvSpPr>
          <p:cNvPr id="3" name="Content Placeholder 2"/>
          <p:cNvSpPr/>
          <p:nvPr>
            <p:ph idx="1"/>
          </p:nvPr>
        </p:nvSpPr>
        <p:spPr>
          <a:xfrm>
            <a:off x="0" y="1320800"/>
            <a:ext cx="12192000" cy="5537199"/>
          </a:xfrm>
        </p:spPr>
        <p:txBody>
          <a:bodyPr>
            <a:normAutofit fontScale="92500" lnSpcReduction="20000"/>
          </a:bodyPr>
          <a:lstStyle/>
          <a:p>
            <a:r>
              <a:rPr lang="en-US" dirty="0"/>
              <a:t>Malabsorption</a:t>
            </a:r>
            <a:r>
              <a:rPr lang="en-US" dirty="0">
                <a:sym typeface="Wingdings" charset="2"/>
              </a:rPr>
              <a:t> </a:t>
            </a:r>
            <a:r>
              <a:rPr lang="en-US" dirty="0"/>
              <a:t>Fat in the stool </a:t>
            </a:r>
            <a:endParaRPr lang="en-US" dirty="0"/>
          </a:p>
          <a:p>
            <a:r>
              <a:rPr lang="en-US" dirty="0"/>
              <a:t>Digestion and absorption of fat require adequate pancreatic lipase, adequate bile from the liver and gallbladder, and adequate secretion through the common bile duct and pancreatic duct</a:t>
            </a:r>
            <a:endParaRPr lang="en-US" dirty="0"/>
          </a:p>
          <a:p>
            <a:r>
              <a:rPr lang="en-US" dirty="0"/>
              <a:t>Liver &amp; gall bladder disease </a:t>
            </a:r>
            <a:r>
              <a:rPr lang="en-US" dirty="0">
                <a:sym typeface="Wingdings" charset="2"/>
              </a:rPr>
              <a:t> </a:t>
            </a:r>
            <a:r>
              <a:rPr lang="en-US" dirty="0"/>
              <a:t>lack of bile </a:t>
            </a:r>
            <a:endParaRPr lang="en-US" dirty="0"/>
          </a:p>
          <a:p>
            <a:pPr lvl="1"/>
            <a:r>
              <a:rPr lang="en-US" dirty="0"/>
              <a:t>Biliary tract obstruction by stones or tumors</a:t>
            </a:r>
            <a:endParaRPr lang="en-US" dirty="0"/>
          </a:p>
          <a:p>
            <a:pPr lvl="1"/>
            <a:r>
              <a:rPr lang="en-US" dirty="0"/>
              <a:t>low bile salts --&gt; micelles don't form --&gt; fecal fat </a:t>
            </a:r>
            <a:endParaRPr lang="en-US" dirty="0"/>
          </a:p>
          <a:p>
            <a:pPr lvl="1"/>
            <a:r>
              <a:rPr lang="en-US" dirty="0"/>
              <a:t>Ileal dysfunction </a:t>
            </a:r>
            <a:r>
              <a:rPr lang="en-US" dirty="0">
                <a:sym typeface="Wingdings" charset="2"/>
              </a:rPr>
              <a:t></a:t>
            </a:r>
            <a:r>
              <a:rPr lang="en-US" dirty="0"/>
              <a:t> lowers bile salt concentrations </a:t>
            </a:r>
            <a:endParaRPr lang="en-US" dirty="0"/>
          </a:p>
          <a:p>
            <a:r>
              <a:rPr lang="en-US" dirty="0"/>
              <a:t>Bacterial overgrowth </a:t>
            </a:r>
            <a:r>
              <a:rPr lang="en-US" dirty="0">
                <a:sym typeface="Wingdings" charset="2"/>
              </a:rPr>
              <a:t></a:t>
            </a:r>
            <a:r>
              <a:rPr lang="en-US" dirty="0"/>
              <a:t>Damage the intestinal mucosa </a:t>
            </a:r>
            <a:endParaRPr lang="en-US" dirty="0"/>
          </a:p>
          <a:p>
            <a:r>
              <a:rPr lang="en-US" dirty="0"/>
              <a:t>Pancreatic diseases </a:t>
            </a:r>
            <a:r>
              <a:rPr lang="en-US" dirty="0">
                <a:sym typeface="Wingdings" charset="2"/>
              </a:rPr>
              <a:t> </a:t>
            </a:r>
            <a:r>
              <a:rPr lang="en-US" dirty="0"/>
              <a:t>lack of lipases </a:t>
            </a:r>
            <a:endParaRPr lang="en-US" dirty="0"/>
          </a:p>
          <a:p>
            <a:r>
              <a:rPr lang="en-US" dirty="0"/>
              <a:t>Motility disorders that accelerate gastric emptying or intestinal transit can cause fat malabsorption because they prevent the normal mixing of dietary fat with lipase and bile </a:t>
            </a:r>
            <a:endParaRPr lang="en-US" dirty="0"/>
          </a:p>
          <a:p>
            <a:endParaRPr lang="en-US" dirty="0"/>
          </a:p>
          <a:p>
            <a:r>
              <a:rPr lang="en-US" dirty="0"/>
              <a:t>Fat-soluble vitamins are malabsorbed as well. </a:t>
            </a:r>
            <a:endParaRPr lang="en-US" dirty="0"/>
          </a:p>
          <a:p>
            <a:endParaRPr lang="en-US" dirty="0"/>
          </a:p>
          <a:p>
            <a:endParaRPr lang="en-US" dirty="0"/>
          </a:p>
          <a:p>
            <a:endParaRPr lang="en-US" dirty="0"/>
          </a:p>
          <a:p>
            <a:endParaRPr lang="en-US" dirty="0"/>
          </a:p>
          <a:p>
            <a:endParaRPr lang="en-US" dirty="0"/>
          </a:p>
          <a:p>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p:nvPr>
            <p:ph type="title"/>
          </p:nvPr>
        </p:nvSpPr>
        <p:spPr/>
        <p:txBody>
          <a:bodyPr/>
          <a:lstStyle/>
          <a:p>
            <a:r>
              <a:rPr lang="en-US" b="1" dirty="0">
                <a:solidFill>
                  <a:srgbClr val="C00000"/>
                </a:solidFill>
                <a:latin typeface="American Typewriter" pitchFamily="18" charset="77"/>
              </a:rPr>
              <a:t>Diagnosis </a:t>
            </a:r>
            <a:endParaRPr lang="en-US" b="1" dirty="0">
              <a:solidFill>
                <a:srgbClr val="C00000"/>
              </a:solidFill>
              <a:latin typeface="American Typewriter" pitchFamily="18" charset="77"/>
            </a:endParaRPr>
          </a:p>
        </p:txBody>
      </p:sp>
      <p:sp>
        <p:nvSpPr>
          <p:cNvPr id="3" name="Content Placeholder 2"/>
          <p:cNvSpPr/>
          <p:nvPr>
            <p:ph idx="1"/>
          </p:nvPr>
        </p:nvSpPr>
        <p:spPr/>
        <p:txBody>
          <a:bodyPr/>
          <a:lstStyle/>
          <a:p>
            <a:r>
              <a:rPr lang="en-US" sz="4000" dirty="0"/>
              <a:t>Patient goes on a high fat diet</a:t>
            </a:r>
            <a:endParaRPr lang="en-US" sz="4000" dirty="0"/>
          </a:p>
          <a:p>
            <a:r>
              <a:rPr lang="en-US" sz="4000" dirty="0"/>
              <a:t> 100 g fat/d for 3 days </a:t>
            </a:r>
            <a:r>
              <a:rPr lang="en-US" sz="4000" dirty="0">
                <a:sym typeface="Wingdings" charset="2"/>
              </a:rPr>
              <a:t> </a:t>
            </a:r>
            <a:r>
              <a:rPr lang="en-US" sz="4000" dirty="0"/>
              <a:t>Collect stool</a:t>
            </a:r>
            <a:r>
              <a:rPr lang="en-US" sz="4000" dirty="0">
                <a:sym typeface="Wingdings" charset="2"/>
              </a:rPr>
              <a:t> </a:t>
            </a:r>
            <a:r>
              <a:rPr lang="en-US" sz="4000" dirty="0"/>
              <a:t> Excretion</a:t>
            </a:r>
            <a:r>
              <a:rPr lang="en-US" sz="4000" dirty="0">
                <a:sym typeface="Wingdings" charset="2"/>
              </a:rPr>
              <a:t> of </a:t>
            </a:r>
            <a:r>
              <a:rPr lang="en-US" sz="4000" dirty="0"/>
              <a:t>7 -8 percent or more of the fat intake generally indicates steatorrhea </a:t>
            </a:r>
            <a:endParaRPr lang="en-US" sz="4000" dirty="0"/>
          </a:p>
          <a:p>
            <a:r>
              <a:rPr lang="en-US" sz="4000" dirty="0"/>
              <a:t>Normal excretion = 3 - 5 g/d </a:t>
            </a:r>
            <a:endParaRPr lang="en-US" sz="4000" dirty="0"/>
          </a:p>
          <a:p>
            <a:endParaRPr lang="en-US" dirty="0"/>
          </a:p>
          <a:p>
            <a:endParaRPr lang="en-US" dirty="0"/>
          </a:p>
          <a:p>
            <a:endParaRPr lang="en-US" dirty="0"/>
          </a:p>
        </p:txBody>
      </p:sp>
      <mc:AlternateContent xmlns:mc="http://schemas.openxmlformats.org/markup-compatibility/2006" xmlns:p14="http://schemas.microsoft.com/office/powerpoint/2010/main">
        <mc:Choice Requires="p14">
          <p:contentPart r:id="rId1" p14:bwMode="auto">
            <p14:nvContentPartPr>
              <p14:cNvPr id="4" name="Ink 3"/>
              <p14:cNvContentPartPr/>
              <p14:nvPr/>
            </p14:nvContentPartPr>
            <p14:xfrm>
              <a:off x="3654676" y="3078057"/>
              <a:ext cx="957525" cy="636083"/>
            </p14:xfrm>
          </p:contentPart>
        </mc:Choice>
        <mc:Fallback xmlns="">
          <p:pic>
            <p:nvPicPr>
              <p:cNvPr id="4" name="Ink 3"/>
            </p:nvPicPr>
            <p:blipFill>
              <a:blip/>
            </p:blipFill>
            <p:spPr>
              <a:xfrm>
                <a:off x="3654676" y="3078057"/>
                <a:ext cx="957525" cy="636083"/>
              </a:xfrm>
              <a:prstGeom prst="rect"/>
            </p:spPr>
          </p:pic>
        </mc:Fallback>
      </mc:AlternateContent>
      <mc:AlternateContent xmlns:mc="http://schemas.openxmlformats.org/markup-compatibility/2006" xmlns:p14="http://schemas.microsoft.com/office/powerpoint/2010/main">
        <mc:Choice Requires="p14">
          <p:contentPart r:id="rId2" p14:bwMode="auto">
            <p14:nvContentPartPr>
              <p14:cNvPr id="5" name="Ink 4"/>
              <p14:cNvContentPartPr/>
              <p14:nvPr/>
            </p14:nvContentPartPr>
            <p14:xfrm>
              <a:off x="5138474" y="4745034"/>
              <a:ext cx="1308374" cy="65801"/>
            </p14:xfrm>
          </p:contentPart>
        </mc:Choice>
        <mc:Fallback xmlns="">
          <p:pic>
            <p:nvPicPr>
              <p:cNvPr id="5" name="Ink 4"/>
            </p:nvPicPr>
            <p:blipFill>
              <a:blip/>
            </p:blipFill>
            <p:spPr>
              <a:xfrm>
                <a:off x="5138474" y="4745034"/>
                <a:ext cx="1308374" cy="65801"/>
              </a:xfrm>
              <a:prstGeom prst="rect"/>
            </p:spPr>
          </p:pic>
        </mc:Fallback>
      </mc:AlternateContent>
      <mc:AlternateContent xmlns:mc="http://schemas.openxmlformats.org/markup-compatibility/2006" xmlns:p14="http://schemas.microsoft.com/office/powerpoint/2010/main">
        <mc:Choice Requires="p14">
          <p:contentPart r:id="rId3" p14:bwMode="auto">
            <p14:nvContentPartPr>
              <p14:cNvPr id="6" name="Ink 5"/>
              <p14:cNvContentPartPr/>
              <p14:nvPr/>
            </p14:nvContentPartPr>
            <p14:xfrm>
              <a:off x="5233496" y="4869326"/>
              <a:ext cx="1067165" cy="73113"/>
            </p14:xfrm>
          </p:contentPart>
        </mc:Choice>
        <mc:Fallback xmlns="">
          <p:pic>
            <p:nvPicPr>
              <p:cNvPr id="6" name="Ink 5"/>
            </p:nvPicPr>
            <p:blipFill>
              <a:blip/>
            </p:blipFill>
            <p:spPr>
              <a:xfrm>
                <a:off x="5233496" y="4869326"/>
                <a:ext cx="1067165" cy="73113"/>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7" name="Ink 6"/>
              <p14:cNvContentPartPr/>
              <p14:nvPr/>
            </p14:nvContentPartPr>
            <p14:xfrm>
              <a:off x="1176805" y="4737722"/>
              <a:ext cx="1377813" cy="87736"/>
            </p14:xfrm>
          </p:contentPart>
        </mc:Choice>
        <mc:Fallback xmlns="">
          <p:pic>
            <p:nvPicPr>
              <p:cNvPr id="7" name="Ink 6"/>
            </p:nvPicPr>
            <p:blipFill>
              <a:blip/>
            </p:blipFill>
            <p:spPr>
              <a:xfrm>
                <a:off x="1176805" y="4737722"/>
                <a:ext cx="1377813" cy="87736"/>
              </a:xfrm>
              <a:prstGeom prst="rect"/>
            </p:spPr>
          </p:pic>
        </mc:Fallback>
      </mc:AlternateContent>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p:nvPr>
            <p:ph type="title"/>
          </p:nvPr>
        </p:nvSpPr>
        <p:spPr/>
        <p:txBody>
          <a:bodyPr>
            <a:normAutofit fontScale="90000"/>
          </a:bodyPr>
          <a:lstStyle/>
          <a:p>
            <a:r>
              <a:rPr lang="en-US" b="1" dirty="0">
                <a:solidFill>
                  <a:srgbClr val="C00000"/>
                </a:solidFill>
                <a:latin typeface="American Typewriter" pitchFamily="18" charset="77"/>
              </a:rPr>
              <a:t>Nutritional Management of Steatorrhea </a:t>
            </a:r>
            <a:br>
              <a:rPr lang="en-US" dirty="0"/>
            </a:br>
            <a:endParaRPr lang="en-US" dirty="0"/>
          </a:p>
        </p:txBody>
      </p:sp>
      <p:sp>
        <p:nvSpPr>
          <p:cNvPr id="3" name="Content Placeholder 2"/>
          <p:cNvSpPr/>
          <p:nvPr>
            <p:ph idx="1"/>
          </p:nvPr>
        </p:nvSpPr>
        <p:spPr>
          <a:xfrm>
            <a:off x="457200" y="1346200"/>
            <a:ext cx="11404600" cy="4830763"/>
          </a:xfrm>
        </p:spPr>
        <p:txBody>
          <a:bodyPr>
            <a:normAutofit/>
          </a:bodyPr>
          <a:lstStyle/>
          <a:p>
            <a:r>
              <a:rPr lang="en-US" sz="3600" dirty="0"/>
              <a:t>Increase kcal to meet needs, especially protein and carbohydrate </a:t>
            </a:r>
            <a:endParaRPr lang="en-US" sz="3600" dirty="0"/>
          </a:p>
          <a:p>
            <a:r>
              <a:rPr lang="en-US" sz="3600" dirty="0"/>
              <a:t>Control fat level to amount tolerated </a:t>
            </a:r>
            <a:endParaRPr lang="en-US" sz="3600" dirty="0"/>
          </a:p>
          <a:p>
            <a:r>
              <a:rPr lang="en-US" sz="3600" dirty="0"/>
              <a:t>Vitamin and mineral supplements: </a:t>
            </a:r>
            <a:endParaRPr lang="en-US" sz="3600" dirty="0"/>
          </a:p>
          <a:p>
            <a:r>
              <a:rPr lang="en-US" sz="3600" dirty="0"/>
              <a:t>Use MCT oil to meet kcal needs </a:t>
            </a:r>
            <a:endParaRPr lang="en-US" sz="3600" dirty="0"/>
          </a:p>
          <a:p>
            <a:pPr lvl="1"/>
            <a:r>
              <a:rPr lang="en-US" sz="3200" dirty="0"/>
              <a:t>8 to 10 carbons long </a:t>
            </a:r>
            <a:endParaRPr lang="en-US" sz="3200" dirty="0"/>
          </a:p>
          <a:p>
            <a:pPr lvl="1"/>
            <a:r>
              <a:rPr lang="en-US" sz="3200" dirty="0"/>
              <a:t>Bile not needed for absorption</a:t>
            </a:r>
            <a:endParaRPr lang="en-US" sz="3200" dirty="0"/>
          </a:p>
          <a:p>
            <a:pPr lvl="1"/>
            <a:r>
              <a:rPr lang="en-US" sz="3200" dirty="0"/>
              <a:t>Delivered to liver via portal venous blood NOT chylomicrons </a:t>
            </a:r>
            <a:endParaRPr lang="en-US" sz="3200" dirty="0"/>
          </a:p>
          <a:p>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p:nvPr>
            <p:ph type="title"/>
          </p:nvPr>
        </p:nvSpPr>
        <p:spPr>
          <a:xfrm>
            <a:off x="838200" y="365125"/>
            <a:ext cx="10515600" cy="879475"/>
          </a:xfrm>
        </p:spPr>
        <p:txBody>
          <a:bodyPr>
            <a:normAutofit fontScale="90000"/>
          </a:bodyPr>
          <a:lstStyle/>
          <a:p>
            <a:r>
              <a:rPr lang="en-US" b="1" dirty="0">
                <a:solidFill>
                  <a:srgbClr val="C00000"/>
                </a:solidFill>
                <a:latin typeface="American Typewriter" pitchFamily="18" charset="77"/>
              </a:rPr>
              <a:t>Consequences of Fat Malabsorption </a:t>
            </a:r>
            <a:br>
              <a:rPr lang="en-US" dirty="0"/>
            </a:br>
            <a:endParaRPr lang="en-US" dirty="0"/>
          </a:p>
        </p:txBody>
      </p:sp>
      <p:sp>
        <p:nvSpPr>
          <p:cNvPr id="3" name="Content Placeholder 2"/>
          <p:cNvSpPr/>
          <p:nvPr>
            <p:ph idx="1"/>
          </p:nvPr>
        </p:nvSpPr>
        <p:spPr>
          <a:xfrm>
            <a:off x="482600" y="1628776"/>
            <a:ext cx="11709400" cy="4854575"/>
          </a:xfrm>
        </p:spPr>
        <p:txBody>
          <a:bodyPr>
            <a:normAutofit fontScale="92500" lnSpcReduction="10000"/>
          </a:bodyPr>
          <a:lstStyle/>
          <a:p>
            <a:r>
              <a:rPr lang="en-US" dirty="0"/>
              <a:t>losses of food energy, essential fatty acids, fat-soluble vitamins, and some minerals </a:t>
            </a:r>
            <a:endParaRPr lang="en-US" dirty="0"/>
          </a:p>
          <a:p>
            <a:r>
              <a:rPr lang="en-US" dirty="0"/>
              <a:t>Weight loss </a:t>
            </a:r>
            <a:endParaRPr lang="en-US" dirty="0"/>
          </a:p>
          <a:p>
            <a:r>
              <a:rPr lang="en-US" dirty="0"/>
              <a:t>Minerals (calcium, magnesium, and zinc) deficiencies occur because the minerals form </a:t>
            </a:r>
            <a:r>
              <a:rPr lang="en-US" b="1" dirty="0"/>
              <a:t>soap </a:t>
            </a:r>
            <a:r>
              <a:rPr lang="en-US" dirty="0"/>
              <a:t>with the unabsorbed fatty acids and bile acids</a:t>
            </a:r>
            <a:endParaRPr lang="en-US" dirty="0"/>
          </a:p>
          <a:p>
            <a:r>
              <a:rPr lang="en-US" dirty="0"/>
              <a:t>Calcium deficiency</a:t>
            </a:r>
            <a:r>
              <a:rPr lang="en-US" dirty="0">
                <a:sym typeface="Wingdings" charset="2"/>
              </a:rPr>
              <a:t> risk of developing bone disease</a:t>
            </a:r>
            <a:r>
              <a:rPr lang="en-US" dirty="0"/>
              <a:t> </a:t>
            </a:r>
            <a:endParaRPr lang="en-US" dirty="0"/>
          </a:p>
          <a:p>
            <a:r>
              <a:rPr lang="en-US" dirty="0"/>
              <a:t>Calcium deficiency </a:t>
            </a:r>
            <a:r>
              <a:rPr lang="en-US" dirty="0">
                <a:sym typeface="Wingdings" charset="2"/>
              </a:rPr>
              <a:t> increased risk of developing kidney stones</a:t>
            </a:r>
            <a:endParaRPr lang="en-US" dirty="0">
              <a:sym typeface="Wingdings" charset="2"/>
            </a:endParaRPr>
          </a:p>
          <a:p>
            <a:r>
              <a:rPr lang="en-US" dirty="0"/>
              <a:t>kidney stones ( calcium oxalate)</a:t>
            </a:r>
            <a:endParaRPr lang="en-US" dirty="0"/>
          </a:p>
          <a:p>
            <a:r>
              <a:rPr lang="en-US" dirty="0"/>
              <a:t>The </a:t>
            </a:r>
            <a:r>
              <a:rPr lang="en-US" b="1" dirty="0"/>
              <a:t>oxalates </a:t>
            </a:r>
            <a:r>
              <a:rPr lang="en-US" dirty="0"/>
              <a:t>in foods bind to calcium in the small intestine </a:t>
            </a:r>
            <a:r>
              <a:rPr lang="en-US" dirty="0">
                <a:sym typeface="Wingdings" charset="2"/>
              </a:rPr>
              <a:t></a:t>
            </a:r>
            <a:r>
              <a:rPr lang="en-US" dirty="0"/>
              <a:t>eliminated in the stool. </a:t>
            </a:r>
            <a:endParaRPr lang="en-US" dirty="0"/>
          </a:p>
          <a:p>
            <a:r>
              <a:rPr lang="en-US" dirty="0"/>
              <a:t>If calcium decreases, oxalates are free to be absorbed into the blood and are ultimately excreted in the urine. </a:t>
            </a:r>
            <a:endParaRPr lang="en-US" dirty="0"/>
          </a:p>
          <a:p>
            <a:endParaRPr lang="en-US" dirty="0"/>
          </a:p>
          <a:p>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1"/>
          <a:stretch>
            <a:fillRect/>
          </a:stretch>
        </p:blipFill>
        <p:spPr>
          <a:xfrm>
            <a:off x="1" y="1"/>
            <a:ext cx="12192000" cy="6858000"/>
          </a:xfr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p:nvPr>
            <p:ph type="title"/>
          </p:nvPr>
        </p:nvSpPr>
        <p:spPr>
          <a:xfrm>
            <a:off x="0" y="0"/>
            <a:ext cx="10515600" cy="1325563"/>
          </a:xfrm>
        </p:spPr>
        <p:txBody>
          <a:bodyPr/>
          <a:lstStyle/>
          <a:p>
            <a:r>
              <a:rPr lang="en-US" b="1" dirty="0">
                <a:solidFill>
                  <a:srgbClr val="C00000"/>
                </a:solidFill>
                <a:latin typeface="American Typewriter" pitchFamily="18" charset="77"/>
              </a:rPr>
              <a:t>Carbohydrate Malabsorption </a:t>
            </a:r>
            <a:br>
              <a:rPr lang="en-US" dirty="0"/>
            </a:br>
            <a:endParaRPr lang="en-US" dirty="0"/>
          </a:p>
        </p:txBody>
      </p:sp>
      <p:sp>
        <p:nvSpPr>
          <p:cNvPr id="3" name="Content Placeholder 2"/>
          <p:cNvSpPr/>
          <p:nvPr>
            <p:ph idx="1"/>
          </p:nvPr>
        </p:nvSpPr>
        <p:spPr>
          <a:xfrm>
            <a:off x="0" y="1325564"/>
            <a:ext cx="12192000" cy="5938836"/>
          </a:xfrm>
        </p:spPr>
        <p:txBody>
          <a:bodyPr>
            <a:normAutofit fontScale="92500" lnSpcReduction="10000"/>
          </a:bodyPr>
          <a:lstStyle/>
          <a:p>
            <a:r>
              <a:rPr lang="en-US" sz="3900" dirty="0"/>
              <a:t>Pancreatic insufficiency</a:t>
            </a:r>
            <a:endParaRPr lang="en-US" sz="3900" dirty="0"/>
          </a:p>
          <a:p>
            <a:r>
              <a:rPr lang="en-US" sz="3900" dirty="0"/>
              <a:t>No pancreatic amylase </a:t>
            </a:r>
            <a:r>
              <a:rPr lang="en-US" sz="3900" dirty="0">
                <a:sym typeface="Wingdings" charset="2"/>
              </a:rPr>
              <a:t></a:t>
            </a:r>
            <a:r>
              <a:rPr lang="en-US" sz="3900" dirty="0"/>
              <a:t>poor starch and fat absorption </a:t>
            </a:r>
            <a:endParaRPr lang="en-US" sz="3900" dirty="0"/>
          </a:p>
          <a:p>
            <a:r>
              <a:rPr lang="en-US" sz="3900" dirty="0"/>
              <a:t>Intestinal problem</a:t>
            </a:r>
            <a:endParaRPr lang="en-US" sz="3900" dirty="0"/>
          </a:p>
          <a:p>
            <a:pPr lvl="1"/>
            <a:r>
              <a:rPr lang="en-US" sz="3500" dirty="0"/>
              <a:t>Insufficient mucosal enzymes (such as Lactase, etc.) </a:t>
            </a:r>
            <a:endParaRPr lang="en-US" sz="3500" dirty="0"/>
          </a:p>
          <a:p>
            <a:pPr lvl="1"/>
            <a:r>
              <a:rPr lang="en-US" sz="3500" dirty="0"/>
              <a:t>Damaged cells</a:t>
            </a:r>
            <a:endParaRPr lang="en-US" sz="3500" dirty="0"/>
          </a:p>
          <a:p>
            <a:r>
              <a:rPr lang="en-US" sz="3900" dirty="0"/>
              <a:t>Lactose malabsorption</a:t>
            </a:r>
            <a:endParaRPr lang="en-US" sz="3900" dirty="0"/>
          </a:p>
          <a:p>
            <a:pPr lvl="1"/>
            <a:r>
              <a:rPr lang="en-US" sz="3500" dirty="0"/>
              <a:t>Most common CHO intolerance</a:t>
            </a:r>
            <a:endParaRPr lang="en-US" sz="3500" dirty="0"/>
          </a:p>
          <a:p>
            <a:pPr lvl="1"/>
            <a:r>
              <a:rPr lang="en-US" sz="3500" dirty="0"/>
              <a:t>Primary deficiency of enzyme lactase </a:t>
            </a:r>
            <a:endParaRPr lang="en-US" sz="3500" dirty="0"/>
          </a:p>
          <a:p>
            <a:pPr lvl="1"/>
            <a:r>
              <a:rPr lang="en-US" sz="3500" dirty="0"/>
              <a:t>Secondary deficiency due to G.I. damage</a:t>
            </a:r>
            <a:endParaRPr lang="en-US" sz="3500" dirty="0"/>
          </a:p>
          <a:p>
            <a:pPr lvl="1"/>
            <a:r>
              <a:rPr lang="en-US" sz="3500" dirty="0"/>
              <a:t>Symptoms: cramping, gas, diarrhea </a:t>
            </a:r>
            <a:endParaRPr lang="en-US" sz="3500" dirty="0"/>
          </a:p>
          <a:p>
            <a:pPr marL="457200" lvl="1" indent="0">
              <a:buNone/>
            </a:pPr>
            <a:br>
              <a:rPr lang="en-US" dirty="0"/>
            </a:br>
            <a:br>
              <a:rPr lang="en-US" dirty="0"/>
            </a:br>
            <a:endParaRPr lang="en-US" dirty="0"/>
          </a:p>
          <a:p>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p:nvPr>
            <p:ph type="title"/>
          </p:nvPr>
        </p:nvSpPr>
        <p:spPr/>
        <p:txBody>
          <a:bodyPr/>
          <a:lstStyle/>
          <a:p>
            <a:r>
              <a:rPr lang="en-US" b="1" dirty="0">
                <a:solidFill>
                  <a:srgbClr val="C00000"/>
                </a:solidFill>
                <a:latin typeface="American Typewriter" pitchFamily="18" charset="77"/>
              </a:rPr>
              <a:t>Celiac Disease </a:t>
            </a:r>
            <a:br>
              <a:rPr lang="en-US" b="1" dirty="0">
                <a:solidFill>
                  <a:srgbClr val="C00000"/>
                </a:solidFill>
                <a:latin typeface="American Typewriter" pitchFamily="18" charset="77"/>
              </a:rPr>
            </a:br>
            <a:endParaRPr lang="en-US" b="1" dirty="0">
              <a:solidFill>
                <a:srgbClr val="C00000"/>
              </a:solidFill>
              <a:latin typeface="American Typewriter" pitchFamily="18" charset="77"/>
            </a:endParaRPr>
          </a:p>
        </p:txBody>
      </p:sp>
      <p:sp>
        <p:nvSpPr>
          <p:cNvPr id="3" name="Content Placeholder 2"/>
          <p:cNvSpPr/>
          <p:nvPr>
            <p:ph idx="1"/>
          </p:nvPr>
        </p:nvSpPr>
        <p:spPr>
          <a:xfrm>
            <a:off x="5435600" y="584200"/>
            <a:ext cx="6756400" cy="5667879"/>
          </a:xfrm>
        </p:spPr>
        <p:txBody>
          <a:bodyPr/>
          <a:lstStyle/>
          <a:p>
            <a:r>
              <a:rPr lang="en-US" dirty="0"/>
              <a:t>Autoimmune disease in genetically susceptible individuals caused by the immunological reaction to gluten. </a:t>
            </a:r>
            <a:endParaRPr lang="en-US" dirty="0"/>
          </a:p>
          <a:p>
            <a:r>
              <a:rPr lang="en-US" dirty="0"/>
              <a:t>Damage to the intestinal mucosa observed in CD when the small intestine is exposed to the protein </a:t>
            </a:r>
            <a:r>
              <a:rPr lang="en-US" b="1" dirty="0">
                <a:solidFill>
                  <a:srgbClr val="C00000"/>
                </a:solidFill>
              </a:rPr>
              <a:t>Gliadin  </a:t>
            </a:r>
            <a:r>
              <a:rPr lang="en-US" dirty="0"/>
              <a:t>which is part of GLUTEN.</a:t>
            </a:r>
            <a:br>
              <a:rPr lang="en-US" dirty="0"/>
            </a:br>
            <a:endParaRPr lang="en-US" dirty="0"/>
          </a:p>
          <a:p>
            <a:r>
              <a:rPr lang="en-US" dirty="0"/>
              <a:t>protein components of gluten. </a:t>
            </a:r>
            <a:endParaRPr lang="en-US" dirty="0"/>
          </a:p>
          <a:p>
            <a:endParaRPr lang="en-US" dirty="0"/>
          </a:p>
        </p:txBody>
      </p:sp>
      <p:pic>
        <p:nvPicPr>
          <p:cNvPr id="7169" name="Picture 1" descr="page28image14406240"/>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26772" y="1027906"/>
            <a:ext cx="6016372" cy="387241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006600" y="5451860"/>
            <a:ext cx="6375400" cy="1600438"/>
          </a:xfrm>
          <a:prstGeom prst="rect">
            <a:avLst/>
          </a:prstGeom>
          <a:noFill/>
        </p:spPr>
        <p:txBody>
          <a:bodyPr wrap="square" rtlCol="0">
            <a:spAutoFit/>
          </a:bodyPr>
          <a:lstStyle/>
          <a:p>
            <a:r>
              <a:rPr lang="en-US" sz="2000" dirty="0"/>
              <a:t>In affected areas, the villi may be shortened or absent, resulting in a significant reduction in mucosal surface area (and, therefore, in the number of cells that digest and absorb nutrients) </a:t>
            </a:r>
            <a:endParaRPr lang="en-US" sz="2000" dirty="0"/>
          </a:p>
          <a:p>
            <a:endParaRPr lang="en-US" dirty="0"/>
          </a:p>
        </p:txBody>
      </p:sp>
      <mc:AlternateContent xmlns:mc="http://schemas.openxmlformats.org/markup-compatibility/2006" xmlns:p14="http://schemas.microsoft.com/office/powerpoint/2010/main">
        <mc:Choice Requires="p14">
          <p:contentPart r:id="rId2" p14:bwMode="auto">
            <p14:nvContentPartPr>
              <p14:cNvPr id="5" name="Ink 4"/>
              <p14:cNvContentPartPr/>
              <p14:nvPr/>
            </p14:nvContentPartPr>
            <p14:xfrm>
              <a:off x="5783159" y="893440"/>
              <a:ext cx="1817105" cy="40944"/>
            </p14:xfrm>
          </p:contentPart>
        </mc:Choice>
        <mc:Fallback xmlns="">
          <p:pic>
            <p:nvPicPr>
              <p:cNvPr id="5" name="Ink 4"/>
            </p:nvPicPr>
            <p:blipFill>
              <a:blip/>
            </p:blipFill>
            <p:spPr>
              <a:xfrm>
                <a:off x="5783159" y="893440"/>
                <a:ext cx="1817105" cy="40944"/>
              </a:xfrm>
              <a:prstGeom prst="rect"/>
            </p:spPr>
          </p:pic>
        </mc:Fallback>
      </mc:AlternateContent>
      <mc:AlternateContent xmlns:mc="http://schemas.openxmlformats.org/markup-compatibility/2006" xmlns:p14="http://schemas.microsoft.com/office/powerpoint/2010/main">
        <mc:Choice Requires="p14">
          <p:contentPart r:id="rId3" p14:bwMode="auto">
            <p14:nvContentPartPr>
              <p14:cNvPr id="6" name="Ink 5"/>
              <p14:cNvContentPartPr/>
              <p14:nvPr/>
            </p14:nvContentPartPr>
            <p14:xfrm>
              <a:off x="6689519" y="565894"/>
              <a:ext cx="328920" cy="152075"/>
            </p14:xfrm>
          </p:contentPart>
        </mc:Choice>
        <mc:Fallback xmlns="">
          <p:pic>
            <p:nvPicPr>
              <p:cNvPr id="6" name="Ink 5"/>
            </p:nvPicPr>
            <p:blipFill>
              <a:blip/>
            </p:blipFill>
            <p:spPr>
              <a:xfrm>
                <a:off x="6689519" y="565894"/>
                <a:ext cx="328920" cy="152075"/>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7" name="Ink 6"/>
              <p14:cNvContentPartPr/>
              <p14:nvPr/>
            </p14:nvContentPartPr>
            <p14:xfrm>
              <a:off x="7019902" y="495706"/>
              <a:ext cx="128644" cy="116980"/>
            </p14:xfrm>
          </p:contentPart>
        </mc:Choice>
        <mc:Fallback xmlns="">
          <p:pic>
            <p:nvPicPr>
              <p:cNvPr id="7" name="Ink 6"/>
            </p:nvPicPr>
            <p:blipFill>
              <a:blip/>
            </p:blipFill>
            <p:spPr>
              <a:xfrm>
                <a:off x="7019902" y="495706"/>
                <a:ext cx="128644" cy="116980"/>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8" name="Ink 7"/>
              <p14:cNvContentPartPr/>
              <p14:nvPr/>
            </p14:nvContentPartPr>
            <p14:xfrm>
              <a:off x="7239182" y="484008"/>
              <a:ext cx="2924" cy="81886"/>
            </p14:xfrm>
          </p:contentPart>
        </mc:Choice>
        <mc:Fallback xmlns="">
          <p:pic>
            <p:nvPicPr>
              <p:cNvPr id="8" name="Ink 7"/>
            </p:nvPicPr>
            <p:blipFill>
              <a:blip/>
            </p:blipFill>
            <p:spPr>
              <a:xfrm>
                <a:off x="7239182" y="484008"/>
                <a:ext cx="2924" cy="81886"/>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9" name="Ink 8"/>
              <p14:cNvContentPartPr/>
              <p14:nvPr/>
            </p14:nvContentPartPr>
            <p14:xfrm>
              <a:off x="7218716" y="413819"/>
              <a:ext cx="5848" cy="20472"/>
            </p14:xfrm>
          </p:contentPart>
        </mc:Choice>
        <mc:Fallback xmlns="">
          <p:pic>
            <p:nvPicPr>
              <p:cNvPr id="9" name="Ink 8"/>
            </p:nvPicPr>
            <p:blipFill>
              <a:blip/>
            </p:blipFill>
            <p:spPr>
              <a:xfrm>
                <a:off x="7218716" y="413819"/>
                <a:ext cx="5848" cy="20472"/>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10" name="Ink 9"/>
              <p14:cNvContentPartPr/>
              <p14:nvPr/>
            </p14:nvContentPartPr>
            <p14:xfrm>
              <a:off x="7288886" y="469385"/>
              <a:ext cx="103793" cy="102358"/>
            </p14:xfrm>
          </p:contentPart>
        </mc:Choice>
        <mc:Fallback xmlns="">
          <p:pic>
            <p:nvPicPr>
              <p:cNvPr id="10" name="Ink 9"/>
            </p:nvPicPr>
            <p:blipFill>
              <a:blip/>
            </p:blipFill>
            <p:spPr>
              <a:xfrm>
                <a:off x="7288886" y="469385"/>
                <a:ext cx="103793" cy="102358"/>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11" name="Ink 10"/>
              <p14:cNvContentPartPr/>
              <p14:nvPr/>
            </p14:nvContentPartPr>
            <p14:xfrm>
              <a:off x="7420454" y="460611"/>
              <a:ext cx="103793" cy="102359"/>
            </p14:xfrm>
          </p:contentPart>
        </mc:Choice>
        <mc:Fallback xmlns="">
          <p:pic>
            <p:nvPicPr>
              <p:cNvPr id="11" name="Ink 10"/>
            </p:nvPicPr>
            <p:blipFill>
              <a:blip/>
            </p:blipFill>
            <p:spPr>
              <a:xfrm>
                <a:off x="7420454" y="460611"/>
                <a:ext cx="103793" cy="102359"/>
              </a:xfrm>
              <a:prstGeom prst="rect"/>
            </p:spPr>
          </p:pic>
        </mc:Fallback>
      </mc:AlternateContent>
      <mc:AlternateContent xmlns:mc="http://schemas.openxmlformats.org/markup-compatibility/2006" xmlns:p14="http://schemas.microsoft.com/office/powerpoint/2010/main">
        <mc:Choice Requires="p14">
          <p:contentPart r:id="rId9" p14:bwMode="auto">
            <p14:nvContentPartPr>
              <p14:cNvPr id="12" name="Ink 11"/>
              <p14:cNvContentPartPr/>
              <p14:nvPr/>
            </p14:nvContentPartPr>
            <p14:xfrm>
              <a:off x="7554946" y="466460"/>
              <a:ext cx="45318" cy="70189"/>
            </p14:xfrm>
          </p:contentPart>
        </mc:Choice>
        <mc:Fallback xmlns="">
          <p:pic>
            <p:nvPicPr>
              <p:cNvPr id="12" name="Ink 11"/>
            </p:nvPicPr>
            <p:blipFill>
              <a:blip/>
            </p:blipFill>
            <p:spPr>
              <a:xfrm>
                <a:off x="7554946" y="466460"/>
                <a:ext cx="45318" cy="70189"/>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13" name="Ink 12"/>
              <p14:cNvContentPartPr/>
              <p14:nvPr/>
            </p14:nvContentPartPr>
            <p14:xfrm>
              <a:off x="7625116" y="443064"/>
              <a:ext cx="59937" cy="93585"/>
            </p14:xfrm>
          </p:contentPart>
        </mc:Choice>
        <mc:Fallback xmlns="">
          <p:pic>
            <p:nvPicPr>
              <p:cNvPr id="13" name="Ink 12"/>
            </p:nvPicPr>
            <p:blipFill>
              <a:blip/>
            </p:blipFill>
            <p:spPr>
              <a:xfrm>
                <a:off x="7625116" y="443064"/>
                <a:ext cx="59937" cy="93585"/>
              </a:xfrm>
              <a:prstGeom prst="rect"/>
            </p:spPr>
          </p:pic>
        </mc:Fallback>
      </mc:AlternateContent>
      <mc:AlternateContent xmlns:mc="http://schemas.openxmlformats.org/markup-compatibility/2006" xmlns:p14="http://schemas.microsoft.com/office/powerpoint/2010/main">
        <mc:Choice Requires="p14">
          <p:contentPart r:id="rId11" p14:bwMode="auto">
            <p14:nvContentPartPr>
              <p14:cNvPr id="14" name="Ink 13"/>
              <p14:cNvContentPartPr/>
              <p14:nvPr/>
            </p14:nvContentPartPr>
            <p14:xfrm>
              <a:off x="7727447" y="460611"/>
              <a:ext cx="42395" cy="70189"/>
            </p14:xfrm>
          </p:contentPart>
        </mc:Choice>
        <mc:Fallback xmlns="">
          <p:pic>
            <p:nvPicPr>
              <p:cNvPr id="14" name="Ink 13"/>
            </p:nvPicPr>
            <p:blipFill>
              <a:blip/>
            </p:blipFill>
            <p:spPr>
              <a:xfrm>
                <a:off x="7727447" y="460611"/>
                <a:ext cx="42395" cy="70189"/>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15" name="Ink 14"/>
              <p14:cNvContentPartPr/>
              <p14:nvPr/>
            </p14:nvContentPartPr>
            <p14:xfrm>
              <a:off x="7730370" y="445989"/>
              <a:ext cx="43856" cy="48254"/>
            </p14:xfrm>
          </p:contentPart>
        </mc:Choice>
        <mc:Fallback xmlns="">
          <p:pic>
            <p:nvPicPr>
              <p:cNvPr id="15" name="Ink 14"/>
            </p:nvPicPr>
            <p:blipFill>
              <a:blip/>
            </p:blipFill>
            <p:spPr>
              <a:xfrm>
                <a:off x="7730370" y="445989"/>
                <a:ext cx="43856" cy="48254"/>
              </a:xfrm>
              <a:prstGeom prst="rect"/>
            </p:spPr>
          </p:pic>
        </mc:Fallback>
      </mc:AlternateContent>
      <mc:AlternateContent xmlns:mc="http://schemas.openxmlformats.org/markup-compatibility/2006" xmlns:p14="http://schemas.microsoft.com/office/powerpoint/2010/main">
        <mc:Choice Requires="p14">
          <p:contentPart r:id="rId13" p14:bwMode="auto">
            <p14:nvContentPartPr>
              <p14:cNvPr id="16" name="Ink 15"/>
              <p14:cNvContentPartPr/>
              <p14:nvPr/>
            </p14:nvContentPartPr>
            <p14:xfrm>
              <a:off x="7879481" y="469385"/>
              <a:ext cx="77480" cy="32170"/>
            </p14:xfrm>
          </p:contentPart>
        </mc:Choice>
        <mc:Fallback xmlns="">
          <p:pic>
            <p:nvPicPr>
              <p:cNvPr id="16" name="Ink 15"/>
            </p:nvPicPr>
            <p:blipFill>
              <a:blip/>
            </p:blipFill>
            <p:spPr>
              <a:xfrm>
                <a:off x="7879481" y="469385"/>
                <a:ext cx="77480" cy="32170"/>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17" name="Ink 16"/>
              <p14:cNvContentPartPr/>
              <p14:nvPr/>
            </p14:nvContentPartPr>
            <p14:xfrm>
              <a:off x="7974503" y="460611"/>
              <a:ext cx="59937" cy="7312"/>
            </p14:xfrm>
          </p:contentPart>
        </mc:Choice>
        <mc:Fallback xmlns="">
          <p:pic>
            <p:nvPicPr>
              <p:cNvPr id="17" name="Ink 16"/>
            </p:nvPicPr>
            <p:blipFill>
              <a:blip/>
            </p:blipFill>
            <p:spPr>
              <a:xfrm>
                <a:off x="7974503" y="460611"/>
                <a:ext cx="59937" cy="7312"/>
              </a:xfrm>
              <a:prstGeom prst="rect"/>
            </p:spPr>
          </p:pic>
        </mc:Fallback>
      </mc:AlternateContent>
      <mc:AlternateContent xmlns:mc="http://schemas.openxmlformats.org/markup-compatibility/2006" xmlns:p14="http://schemas.microsoft.com/office/powerpoint/2010/main">
        <mc:Choice Requires="p14">
          <p:contentPart r:id="rId15" p14:bwMode="auto">
            <p14:nvContentPartPr>
              <p14:cNvPr id="18" name="Ink 17"/>
              <p14:cNvContentPartPr/>
              <p14:nvPr/>
            </p14:nvContentPartPr>
            <p14:xfrm>
              <a:off x="7990583" y="422593"/>
              <a:ext cx="21928" cy="73113"/>
            </p14:xfrm>
          </p:contentPart>
        </mc:Choice>
        <mc:Fallback xmlns="">
          <p:pic>
            <p:nvPicPr>
              <p:cNvPr id="18" name="Ink 17"/>
            </p:nvPicPr>
            <p:blipFill>
              <a:blip/>
            </p:blipFill>
            <p:spPr>
              <a:xfrm>
                <a:off x="7990583" y="422593"/>
                <a:ext cx="21928" cy="73113"/>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19" name="Ink 18"/>
              <p14:cNvContentPartPr/>
              <p14:nvPr/>
            </p14:nvContentPartPr>
            <p14:xfrm>
              <a:off x="8038825" y="454762"/>
              <a:ext cx="62861" cy="8774"/>
            </p14:xfrm>
          </p:contentPart>
        </mc:Choice>
        <mc:Fallback xmlns="">
          <p:pic>
            <p:nvPicPr>
              <p:cNvPr id="19" name="Ink 18"/>
            </p:nvPicPr>
            <p:blipFill>
              <a:blip/>
            </p:blipFill>
            <p:spPr>
              <a:xfrm>
                <a:off x="8038825" y="454762"/>
                <a:ext cx="62861" cy="8774"/>
              </a:xfrm>
              <a:prstGeom prst="rect"/>
            </p:spPr>
          </p:pic>
        </mc:Fallback>
      </mc:AlternateContent>
      <mc:AlternateContent xmlns:mc="http://schemas.openxmlformats.org/markup-compatibility/2006" xmlns:p14="http://schemas.microsoft.com/office/powerpoint/2010/main">
        <mc:Choice Requires="p14">
          <p:contentPart r:id="rId17" p14:bwMode="auto">
            <p14:nvContentPartPr>
              <p14:cNvPr id="20" name="Ink 19"/>
              <p14:cNvContentPartPr/>
              <p14:nvPr/>
            </p14:nvContentPartPr>
            <p14:xfrm>
              <a:off x="8063677" y="410895"/>
              <a:ext cx="19004" cy="84811"/>
            </p14:xfrm>
          </p:contentPart>
        </mc:Choice>
        <mc:Fallback xmlns="">
          <p:pic>
            <p:nvPicPr>
              <p:cNvPr id="20" name="Ink 19"/>
            </p:nvPicPr>
            <p:blipFill>
              <a:blip/>
            </p:blipFill>
            <p:spPr>
              <a:xfrm>
                <a:off x="8063677" y="410895"/>
                <a:ext cx="19004" cy="84811"/>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21" name="Ink 20"/>
              <p14:cNvContentPartPr/>
              <p14:nvPr/>
            </p14:nvContentPartPr>
            <p14:xfrm>
              <a:off x="8125076" y="457687"/>
              <a:ext cx="51165" cy="35094"/>
            </p14:xfrm>
          </p:contentPart>
        </mc:Choice>
        <mc:Fallback xmlns="">
          <p:pic>
            <p:nvPicPr>
              <p:cNvPr id="21" name="Ink 20"/>
            </p:nvPicPr>
            <p:blipFill>
              <a:blip/>
            </p:blipFill>
            <p:spPr>
              <a:xfrm>
                <a:off x="8125076" y="457687"/>
                <a:ext cx="51165" cy="35094"/>
              </a:xfrm>
              <a:prstGeom prst="rect"/>
            </p:spPr>
          </p:pic>
        </mc:Fallback>
      </mc:AlternateContent>
      <mc:AlternateContent xmlns:mc="http://schemas.openxmlformats.org/markup-compatibility/2006" xmlns:p14="http://schemas.microsoft.com/office/powerpoint/2010/main">
        <mc:Choice Requires="p14">
          <p:contentPart r:id="rId19" p14:bwMode="auto">
            <p14:nvContentPartPr>
              <p14:cNvPr id="22" name="Ink 21"/>
              <p14:cNvContentPartPr/>
              <p14:nvPr/>
            </p14:nvContentPartPr>
            <p14:xfrm>
              <a:off x="8189398" y="440140"/>
              <a:ext cx="58474" cy="52641"/>
            </p14:xfrm>
          </p:contentPart>
        </mc:Choice>
        <mc:Fallback xmlns="">
          <p:pic>
            <p:nvPicPr>
              <p:cNvPr id="22" name="Ink 21"/>
            </p:nvPicPr>
            <p:blipFill>
              <a:blip/>
            </p:blipFill>
            <p:spPr>
              <a:xfrm>
                <a:off x="8189398" y="440140"/>
                <a:ext cx="58474" cy="52641"/>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23" name="Ink 22"/>
              <p14:cNvContentPartPr/>
              <p14:nvPr/>
            </p14:nvContentPartPr>
            <p14:xfrm>
              <a:off x="8256644" y="361178"/>
              <a:ext cx="46780" cy="119905"/>
            </p14:xfrm>
          </p:contentPart>
        </mc:Choice>
        <mc:Fallback xmlns="">
          <p:pic>
            <p:nvPicPr>
              <p:cNvPr id="23" name="Ink 22"/>
            </p:nvPicPr>
            <p:blipFill>
              <a:blip/>
            </p:blipFill>
            <p:spPr>
              <a:xfrm>
                <a:off x="8256644" y="361178"/>
                <a:ext cx="46780" cy="119905"/>
              </a:xfrm>
              <a:prstGeom prst="rect"/>
            </p:spPr>
          </p:pic>
        </mc:Fallback>
      </mc:AlternateContent>
      <mc:AlternateContent xmlns:mc="http://schemas.openxmlformats.org/markup-compatibility/2006" xmlns:p14="http://schemas.microsoft.com/office/powerpoint/2010/main">
        <mc:Choice Requires="p14">
          <p:contentPart r:id="rId21" p14:bwMode="auto">
            <p14:nvContentPartPr>
              <p14:cNvPr id="24" name="Ink 23"/>
              <p14:cNvContentPartPr/>
              <p14:nvPr/>
            </p14:nvContentPartPr>
            <p14:xfrm>
              <a:off x="8316581" y="381649"/>
              <a:ext cx="42394" cy="100896"/>
            </p14:xfrm>
          </p:contentPart>
        </mc:Choice>
        <mc:Fallback xmlns="">
          <p:pic>
            <p:nvPicPr>
              <p:cNvPr id="24" name="Ink 23"/>
            </p:nvPicPr>
            <p:blipFill>
              <a:blip/>
            </p:blipFill>
            <p:spPr>
              <a:xfrm>
                <a:off x="8316581" y="381649"/>
                <a:ext cx="42394" cy="100896"/>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25" name="Ink 24"/>
              <p14:cNvContentPartPr/>
              <p14:nvPr/>
            </p14:nvContentPartPr>
            <p14:xfrm>
              <a:off x="8455459" y="346555"/>
              <a:ext cx="152034" cy="134528"/>
            </p14:xfrm>
          </p:contentPart>
        </mc:Choice>
        <mc:Fallback xmlns="">
          <p:pic>
            <p:nvPicPr>
              <p:cNvPr id="25" name="Ink 24"/>
            </p:nvPicPr>
            <p:blipFill>
              <a:blip/>
            </p:blipFill>
            <p:spPr>
              <a:xfrm>
                <a:off x="8455459" y="346555"/>
                <a:ext cx="152034" cy="134528"/>
              </a:xfrm>
              <a:prstGeom prst="rect"/>
            </p:spPr>
          </p:pic>
        </mc:Fallback>
      </mc:AlternateContent>
      <mc:AlternateContent xmlns:mc="http://schemas.openxmlformats.org/markup-compatibility/2006" xmlns:p14="http://schemas.microsoft.com/office/powerpoint/2010/main">
        <mc:Choice Requires="p14">
          <p:contentPart r:id="rId23" p14:bwMode="auto">
            <p14:nvContentPartPr>
              <p14:cNvPr id="26" name="Ink 25"/>
              <p14:cNvContentPartPr/>
              <p14:nvPr/>
            </p14:nvContentPartPr>
            <p14:xfrm>
              <a:off x="8572408" y="375800"/>
              <a:ext cx="40932" cy="52642"/>
            </p14:xfrm>
          </p:contentPart>
        </mc:Choice>
        <mc:Fallback xmlns="">
          <p:pic>
            <p:nvPicPr>
              <p:cNvPr id="26" name="Ink 25"/>
            </p:nvPicPr>
            <p:blipFill>
              <a:blip/>
            </p:blipFill>
            <p:spPr>
              <a:xfrm>
                <a:off x="8572408" y="375800"/>
                <a:ext cx="40932" cy="52642"/>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27" name="Ink 26"/>
              <p14:cNvContentPartPr/>
              <p14:nvPr/>
            </p14:nvContentPartPr>
            <p14:xfrm>
              <a:off x="8627959" y="402121"/>
              <a:ext cx="51165" cy="58490"/>
            </p14:xfrm>
          </p:contentPart>
        </mc:Choice>
        <mc:Fallback xmlns="">
          <p:pic>
            <p:nvPicPr>
              <p:cNvPr id="27" name="Ink 26"/>
            </p:nvPicPr>
            <p:blipFill>
              <a:blip/>
            </p:blipFill>
            <p:spPr>
              <a:xfrm>
                <a:off x="8627959" y="402121"/>
                <a:ext cx="51165" cy="58490"/>
              </a:xfrm>
              <a:prstGeom prst="rect"/>
            </p:spPr>
          </p:pic>
        </mc:Fallback>
      </mc:AlternateContent>
      <mc:AlternateContent xmlns:mc="http://schemas.openxmlformats.org/markup-compatibility/2006" xmlns:p14="http://schemas.microsoft.com/office/powerpoint/2010/main">
        <mc:Choice Requires="p14">
          <p:contentPart r:id="rId25" p14:bwMode="auto">
            <p14:nvContentPartPr>
              <p14:cNvPr id="28" name="Ink 27"/>
              <p14:cNvContentPartPr/>
              <p14:nvPr/>
            </p14:nvContentPartPr>
            <p14:xfrm>
              <a:off x="8703977" y="355329"/>
              <a:ext cx="27775" cy="114056"/>
            </p14:xfrm>
          </p:contentPart>
        </mc:Choice>
        <mc:Fallback xmlns="">
          <p:pic>
            <p:nvPicPr>
              <p:cNvPr id="28" name="Ink 27"/>
            </p:nvPicPr>
            <p:blipFill>
              <a:blip/>
            </p:blipFill>
            <p:spPr>
              <a:xfrm>
                <a:off x="8703977" y="355329"/>
                <a:ext cx="27775" cy="114056"/>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29" name="Ink 28"/>
              <p14:cNvContentPartPr/>
              <p14:nvPr/>
            </p14:nvContentPartPr>
            <p14:xfrm>
              <a:off x="8758066" y="384574"/>
              <a:ext cx="68708" cy="23396"/>
            </p14:xfrm>
          </p:contentPart>
        </mc:Choice>
        <mc:Fallback xmlns="">
          <p:pic>
            <p:nvPicPr>
              <p:cNvPr id="29" name="Ink 28"/>
            </p:nvPicPr>
            <p:blipFill>
              <a:blip/>
            </p:blipFill>
            <p:spPr>
              <a:xfrm>
                <a:off x="8758066" y="384574"/>
                <a:ext cx="68708" cy="23396"/>
              </a:xfrm>
              <a:prstGeom prst="rect"/>
            </p:spPr>
          </p:pic>
        </mc:Fallback>
      </mc:AlternateContent>
      <mc:AlternateContent xmlns:mc="http://schemas.openxmlformats.org/markup-compatibility/2006" xmlns:p14="http://schemas.microsoft.com/office/powerpoint/2010/main">
        <mc:Choice Requires="p14">
          <p:contentPart r:id="rId27" p14:bwMode="auto">
            <p14:nvContentPartPr>
              <p14:cNvPr id="30" name="Ink 29"/>
              <p14:cNvContentPartPr/>
              <p14:nvPr/>
            </p14:nvContentPartPr>
            <p14:xfrm>
              <a:off x="8782918" y="349480"/>
              <a:ext cx="95021" cy="108207"/>
            </p14:xfrm>
          </p:contentPart>
        </mc:Choice>
        <mc:Fallback xmlns="">
          <p:pic>
            <p:nvPicPr>
              <p:cNvPr id="30" name="Ink 29"/>
            </p:nvPicPr>
            <p:blipFill>
              <a:blip/>
            </p:blipFill>
            <p:spPr>
              <a:xfrm>
                <a:off x="8782918" y="349480"/>
                <a:ext cx="95021" cy="108207"/>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31" name="Ink 30"/>
              <p14:cNvContentPartPr/>
              <p14:nvPr/>
            </p14:nvContentPartPr>
            <p14:xfrm>
              <a:off x="8864782" y="364102"/>
              <a:ext cx="76018" cy="125755"/>
            </p14:xfrm>
          </p:contentPart>
        </mc:Choice>
        <mc:Fallback xmlns="">
          <p:pic>
            <p:nvPicPr>
              <p:cNvPr id="31" name="Ink 30"/>
            </p:nvPicPr>
            <p:blipFill>
              <a:blip/>
            </p:blipFill>
            <p:spPr>
              <a:xfrm>
                <a:off x="8864782" y="364102"/>
                <a:ext cx="76018" cy="125755"/>
              </a:xfrm>
              <a:prstGeom prst="rect"/>
            </p:spPr>
          </p:pic>
        </mc:Fallback>
      </mc:AlternateContent>
      <mc:AlternateContent xmlns:mc="http://schemas.openxmlformats.org/markup-compatibility/2006" xmlns:p14="http://schemas.microsoft.com/office/powerpoint/2010/main">
        <mc:Choice Requires="p14">
          <p:contentPart r:id="rId29" p14:bwMode="auto">
            <p14:nvContentPartPr>
              <p14:cNvPr id="32" name="Ink 31"/>
              <p14:cNvContentPartPr/>
              <p14:nvPr/>
            </p14:nvContentPartPr>
            <p14:xfrm>
              <a:off x="9051902" y="381649"/>
              <a:ext cx="58474" cy="70189"/>
            </p14:xfrm>
          </p:contentPart>
        </mc:Choice>
        <mc:Fallback xmlns="">
          <p:pic>
            <p:nvPicPr>
              <p:cNvPr id="32" name="Ink 31"/>
            </p:nvPicPr>
            <p:blipFill>
              <a:blip/>
            </p:blipFill>
            <p:spPr>
              <a:xfrm>
                <a:off x="9051902" y="381649"/>
                <a:ext cx="58474" cy="70189"/>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33" name="Ink 32"/>
              <p14:cNvContentPartPr/>
              <p14:nvPr/>
            </p14:nvContentPartPr>
            <p14:xfrm>
              <a:off x="9145461" y="378725"/>
              <a:ext cx="45318" cy="76037"/>
            </p14:xfrm>
          </p:contentPart>
        </mc:Choice>
        <mc:Fallback xmlns="">
          <p:pic>
            <p:nvPicPr>
              <p:cNvPr id="33" name="Ink 32"/>
            </p:nvPicPr>
            <p:blipFill>
              <a:blip/>
            </p:blipFill>
            <p:spPr>
              <a:xfrm>
                <a:off x="9145461" y="378725"/>
                <a:ext cx="45318" cy="76037"/>
              </a:xfrm>
              <a:prstGeom prst="rect"/>
            </p:spPr>
          </p:pic>
        </mc:Fallback>
      </mc:AlternateContent>
      <mc:AlternateContent xmlns:mc="http://schemas.openxmlformats.org/markup-compatibility/2006" xmlns:p14="http://schemas.microsoft.com/office/powerpoint/2010/main">
        <mc:Choice Requires="p14">
          <p:contentPart r:id="rId31" p14:bwMode="auto">
            <p14:nvContentPartPr>
              <p14:cNvPr id="34" name="Ink 33"/>
              <p14:cNvContentPartPr/>
              <p14:nvPr/>
            </p14:nvContentPartPr>
            <p14:xfrm>
              <a:off x="9168851" y="367027"/>
              <a:ext cx="29238" cy="58490"/>
            </p14:xfrm>
          </p:contentPart>
        </mc:Choice>
        <mc:Fallback xmlns="">
          <p:pic>
            <p:nvPicPr>
              <p:cNvPr id="34" name="Ink 33"/>
            </p:nvPicPr>
            <p:blipFill>
              <a:blip/>
            </p:blipFill>
            <p:spPr>
              <a:xfrm>
                <a:off x="9168851" y="367027"/>
                <a:ext cx="29238" cy="58490"/>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35" name="Ink 34"/>
              <p14:cNvContentPartPr/>
              <p14:nvPr/>
            </p14:nvContentPartPr>
            <p14:xfrm>
              <a:off x="9212707" y="326084"/>
              <a:ext cx="20467" cy="122829"/>
            </p14:xfrm>
          </p:contentPart>
        </mc:Choice>
        <mc:Fallback xmlns="">
          <p:pic>
            <p:nvPicPr>
              <p:cNvPr id="35" name="Ink 34"/>
            </p:nvPicPr>
            <p:blipFill>
              <a:blip/>
            </p:blipFill>
            <p:spPr>
              <a:xfrm>
                <a:off x="9212707" y="326084"/>
                <a:ext cx="20467" cy="122829"/>
              </a:xfrm>
              <a:prstGeom prst="rect"/>
            </p:spPr>
          </p:pic>
        </mc:Fallback>
      </mc:AlternateContent>
      <mc:AlternateContent xmlns:mc="http://schemas.openxmlformats.org/markup-compatibility/2006" xmlns:p14="http://schemas.microsoft.com/office/powerpoint/2010/main">
        <mc:Choice Requires="p14">
          <p:contentPart r:id="rId33" p14:bwMode="auto">
            <p14:nvContentPartPr>
              <p14:cNvPr id="36" name="Ink 35"/>
              <p14:cNvContentPartPr/>
              <p14:nvPr/>
            </p14:nvContentPartPr>
            <p14:xfrm>
              <a:off x="9265335" y="317310"/>
              <a:ext cx="14618" cy="125754"/>
            </p14:xfrm>
          </p:contentPart>
        </mc:Choice>
        <mc:Fallback xmlns="">
          <p:pic>
            <p:nvPicPr>
              <p:cNvPr id="36" name="Ink 35"/>
            </p:nvPicPr>
            <p:blipFill>
              <a:blip/>
            </p:blipFill>
            <p:spPr>
              <a:xfrm>
                <a:off x="9265335" y="317310"/>
                <a:ext cx="14618" cy="125754"/>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37" name="Ink 36"/>
              <p14:cNvContentPartPr/>
              <p14:nvPr/>
            </p14:nvContentPartPr>
            <p14:xfrm>
              <a:off x="9307729" y="343631"/>
              <a:ext cx="39471" cy="99433"/>
            </p14:xfrm>
          </p:contentPart>
        </mc:Choice>
        <mc:Fallback xmlns="">
          <p:pic>
            <p:nvPicPr>
              <p:cNvPr id="37" name="Ink 36"/>
            </p:nvPicPr>
            <p:blipFill>
              <a:blip/>
            </p:blipFill>
            <p:spPr>
              <a:xfrm>
                <a:off x="9307729" y="343631"/>
                <a:ext cx="39471" cy="99433"/>
              </a:xfrm>
              <a:prstGeom prst="rect"/>
            </p:spPr>
          </p:pic>
        </mc:Fallback>
      </mc:AlternateContent>
      <mc:AlternateContent xmlns:mc="http://schemas.openxmlformats.org/markup-compatibility/2006" xmlns:p14="http://schemas.microsoft.com/office/powerpoint/2010/main">
        <mc:Choice Requires="p14">
          <p:contentPart r:id="rId35" p14:bwMode="auto">
            <p14:nvContentPartPr>
              <p14:cNvPr id="38" name="Ink 37"/>
              <p14:cNvContentPartPr/>
              <p14:nvPr/>
            </p14:nvContentPartPr>
            <p14:xfrm>
              <a:off x="9393979" y="378725"/>
              <a:ext cx="23390" cy="32170"/>
            </p14:xfrm>
          </p:contentPart>
        </mc:Choice>
        <mc:Fallback xmlns="">
          <p:pic>
            <p:nvPicPr>
              <p:cNvPr id="38" name="Ink 37"/>
            </p:nvPicPr>
            <p:blipFill>
              <a:blip/>
            </p:blipFill>
            <p:spPr>
              <a:xfrm>
                <a:off x="9393979" y="378725"/>
                <a:ext cx="23390" cy="32170"/>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39" name="Ink 38"/>
              <p14:cNvContentPartPr/>
              <p14:nvPr/>
            </p14:nvContentPartPr>
            <p14:xfrm>
              <a:off x="9089910" y="1294100"/>
              <a:ext cx="1802486" cy="38018"/>
            </p14:xfrm>
          </p:contentPart>
        </mc:Choice>
        <mc:Fallback xmlns="">
          <p:pic>
            <p:nvPicPr>
              <p:cNvPr id="39" name="Ink 38"/>
            </p:nvPicPr>
            <p:blipFill>
              <a:blip/>
            </p:blipFill>
            <p:spPr>
              <a:xfrm>
                <a:off x="9089910" y="1294100"/>
                <a:ext cx="1802486" cy="38018"/>
              </a:xfrm>
              <a:prstGeom prst="rect"/>
            </p:spPr>
          </p:pic>
        </mc:Fallback>
      </mc:AlternateContent>
      <mc:AlternateContent xmlns:mc="http://schemas.openxmlformats.org/markup-compatibility/2006" xmlns:p14="http://schemas.microsoft.com/office/powerpoint/2010/main">
        <mc:Choice Requires="p14">
          <p:contentPart r:id="rId37" p14:bwMode="auto">
            <p14:nvContentPartPr>
              <p14:cNvPr id="40" name="Ink 39"/>
              <p14:cNvContentPartPr/>
              <p14:nvPr/>
            </p14:nvContentPartPr>
            <p14:xfrm>
              <a:off x="5803625" y="1677212"/>
              <a:ext cx="3232196" cy="40943"/>
            </p14:xfrm>
          </p:contentPart>
        </mc:Choice>
        <mc:Fallback xmlns="">
          <p:pic>
            <p:nvPicPr>
              <p:cNvPr id="40" name="Ink 39"/>
            </p:nvPicPr>
            <p:blipFill>
              <a:blip/>
            </p:blipFill>
            <p:spPr>
              <a:xfrm>
                <a:off x="5803625" y="1677212"/>
                <a:ext cx="3232196" cy="40943"/>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41" name="Ink 40"/>
              <p14:cNvContentPartPr/>
              <p14:nvPr/>
            </p14:nvContentPartPr>
            <p14:xfrm>
              <a:off x="8993427" y="1680136"/>
              <a:ext cx="1496956" cy="16085"/>
            </p14:xfrm>
          </p:contentPart>
        </mc:Choice>
        <mc:Fallback xmlns="">
          <p:pic>
            <p:nvPicPr>
              <p:cNvPr id="41" name="Ink 40"/>
            </p:nvPicPr>
            <p:blipFill>
              <a:blip/>
            </p:blipFill>
            <p:spPr>
              <a:xfrm>
                <a:off x="8993427" y="1680136"/>
                <a:ext cx="1496956" cy="16085"/>
              </a:xfrm>
              <a:prstGeom prst="rect"/>
            </p:spPr>
          </p:pic>
        </mc:Fallback>
      </mc:AlternateContent>
      <mc:AlternateContent xmlns:mc="http://schemas.openxmlformats.org/markup-compatibility/2006" xmlns:p14="http://schemas.microsoft.com/office/powerpoint/2010/main">
        <mc:Choice Requires="p14">
          <p:contentPart r:id="rId39" p14:bwMode="auto">
            <p14:nvContentPartPr>
              <p14:cNvPr id="42" name="Ink 41"/>
              <p14:cNvContentPartPr/>
              <p14:nvPr/>
            </p14:nvContentPartPr>
            <p14:xfrm>
              <a:off x="5756880" y="2196688"/>
              <a:ext cx="1288557" cy="101129"/>
            </p14:xfrm>
          </p:contentPart>
        </mc:Choice>
        <mc:Fallback xmlns="">
          <p:pic>
            <p:nvPicPr>
              <p:cNvPr id="42" name="Ink 41"/>
            </p:nvPicPr>
            <p:blipFill>
              <a:blip/>
            </p:blipFill>
            <p:spPr>
              <a:xfrm>
                <a:off x="5756880" y="2196688"/>
                <a:ext cx="1288557" cy="101129"/>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43" name="Ink 42"/>
              <p14:cNvContentPartPr/>
              <p14:nvPr/>
            </p14:nvContentPartPr>
            <p14:xfrm>
              <a:off x="7933552" y="2180824"/>
              <a:ext cx="2364999" cy="15864"/>
            </p14:xfrm>
          </p:contentPart>
        </mc:Choice>
        <mc:Fallback xmlns="">
          <p:pic>
            <p:nvPicPr>
              <p:cNvPr id="43" name="Ink 42"/>
            </p:nvPicPr>
            <p:blipFill>
              <a:blip/>
            </p:blipFill>
            <p:spPr>
              <a:xfrm>
                <a:off x="7933552" y="2180824"/>
                <a:ext cx="2364999" cy="15864"/>
              </a:xfrm>
              <a:prstGeom prst="rect"/>
            </p:spPr>
          </p:pic>
        </mc:Fallback>
      </mc:AlternateContent>
      <mc:AlternateContent xmlns:mc="http://schemas.openxmlformats.org/markup-compatibility/2006" xmlns:p14="http://schemas.microsoft.com/office/powerpoint/2010/main">
        <mc:Choice Requires="p14">
          <p:contentPart r:id="rId41" p14:bwMode="auto">
            <p14:nvContentPartPr>
              <p14:cNvPr id="44" name="Ink 43"/>
              <p14:cNvContentPartPr/>
              <p14:nvPr/>
            </p14:nvContentPartPr>
            <p14:xfrm>
              <a:off x="6402401" y="2559978"/>
              <a:ext cx="5232541" cy="27861"/>
            </p14:xfrm>
          </p:contentPart>
        </mc:Choice>
        <mc:Fallback xmlns="">
          <p:pic>
            <p:nvPicPr>
              <p:cNvPr id="44" name="Ink 43"/>
            </p:nvPicPr>
            <p:blipFill>
              <a:blip/>
            </p:blipFill>
            <p:spPr>
              <a:xfrm>
                <a:off x="6402401" y="2559978"/>
                <a:ext cx="5232541" cy="27861"/>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45" name="Ink 44"/>
              <p14:cNvContentPartPr/>
              <p14:nvPr/>
            </p14:nvContentPartPr>
            <p14:xfrm>
              <a:off x="5813492" y="2926155"/>
              <a:ext cx="1430493" cy="29851"/>
            </p14:xfrm>
          </p:contentPart>
        </mc:Choice>
        <mc:Fallback xmlns="">
          <p:pic>
            <p:nvPicPr>
              <p:cNvPr id="45" name="Ink 44"/>
            </p:nvPicPr>
            <p:blipFill>
              <a:blip/>
            </p:blipFill>
            <p:spPr>
              <a:xfrm>
                <a:off x="5813492" y="2926155"/>
                <a:ext cx="1430493" cy="29851"/>
              </a:xfrm>
              <a:prstGeom prst="rect"/>
            </p:spPr>
          </p:pic>
        </mc:Fallback>
      </mc:AlternateContent>
      <mc:AlternateContent xmlns:mc="http://schemas.openxmlformats.org/markup-compatibility/2006" xmlns:p14="http://schemas.microsoft.com/office/powerpoint/2010/main">
        <mc:Choice Requires="p14">
          <p:contentPart r:id="rId43" p14:bwMode="auto">
            <p14:nvContentPartPr>
              <p14:cNvPr id="46" name="Ink 45"/>
              <p14:cNvContentPartPr/>
              <p14:nvPr/>
            </p14:nvContentPartPr>
            <p14:xfrm>
              <a:off x="7269849" y="2651522"/>
              <a:ext cx="1348921" cy="401998"/>
            </p14:xfrm>
          </p:contentPart>
        </mc:Choice>
        <mc:Fallback xmlns="">
          <p:pic>
            <p:nvPicPr>
              <p:cNvPr id="46" name="Ink 45"/>
            </p:nvPicPr>
            <p:blipFill>
              <a:blip/>
            </p:blipFill>
            <p:spPr>
              <a:xfrm>
                <a:off x="7269849" y="2651522"/>
                <a:ext cx="1348921" cy="401998"/>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47" name="Ink 46"/>
              <p14:cNvContentPartPr/>
              <p14:nvPr/>
            </p14:nvContentPartPr>
            <p14:xfrm>
              <a:off x="8769977" y="2938095"/>
              <a:ext cx="2045267" cy="75623"/>
            </p14:xfrm>
          </p:contentPart>
        </mc:Choice>
        <mc:Fallback xmlns="">
          <p:pic>
            <p:nvPicPr>
              <p:cNvPr id="47" name="Ink 46"/>
            </p:nvPicPr>
            <p:blipFill>
              <a:blip/>
            </p:blipFill>
            <p:spPr>
              <a:xfrm>
                <a:off x="8769977" y="2938095"/>
                <a:ext cx="2045267" cy="75623"/>
              </a:xfrm>
              <a:prstGeom prst="rect"/>
            </p:spPr>
          </p:pic>
        </mc:Fallback>
      </mc:AlternateContent>
      <mc:AlternateContent xmlns:mc="http://schemas.openxmlformats.org/markup-compatibility/2006" xmlns:p14="http://schemas.microsoft.com/office/powerpoint/2010/main">
        <mc:Choice Requires="p14">
          <p:contentPart r:id="rId45" p14:bwMode="auto">
            <p14:nvContentPartPr>
              <p14:cNvPr id="48" name="Ink 47"/>
              <p14:cNvContentPartPr/>
              <p14:nvPr/>
            </p14:nvContentPartPr>
            <p14:xfrm>
              <a:off x="5793596" y="3356014"/>
              <a:ext cx="1432483" cy="39802"/>
            </p14:xfrm>
          </p:contentPart>
        </mc:Choice>
        <mc:Fallback xmlns="">
          <p:pic>
            <p:nvPicPr>
              <p:cNvPr id="48" name="Ink 47"/>
            </p:nvPicPr>
            <p:blipFill>
              <a:blip/>
            </p:blipFill>
            <p:spPr>
              <a:xfrm>
                <a:off x="5793596" y="3356014"/>
                <a:ext cx="1432483" cy="39802"/>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49" name="Ink 48"/>
              <p14:cNvContentPartPr/>
              <p14:nvPr/>
            </p14:nvContentPartPr>
            <p14:xfrm>
              <a:off x="2374077" y="5727672"/>
              <a:ext cx="1330302" cy="61415"/>
            </p14:xfrm>
          </p:contentPart>
        </mc:Choice>
        <mc:Fallback xmlns="">
          <p:pic>
            <p:nvPicPr>
              <p:cNvPr id="49" name="Ink 48"/>
            </p:nvPicPr>
            <p:blipFill>
              <a:blip/>
            </p:blipFill>
            <p:spPr>
              <a:xfrm>
                <a:off x="2374077" y="5727672"/>
                <a:ext cx="1330302" cy="61415"/>
              </a:xfrm>
              <a:prstGeom prst="rect"/>
            </p:spPr>
          </p:pic>
        </mc:Fallback>
      </mc:AlternateContent>
      <mc:AlternateContent xmlns:mc="http://schemas.openxmlformats.org/markup-compatibility/2006" xmlns:p14="http://schemas.microsoft.com/office/powerpoint/2010/main">
        <mc:Choice Requires="p14">
          <p:contentPart r:id="rId47" p14:bwMode="auto">
            <p14:nvContentPartPr>
              <p14:cNvPr id="50" name="Ink 49"/>
              <p14:cNvContentPartPr/>
              <p14:nvPr/>
            </p14:nvContentPartPr>
            <p14:xfrm>
              <a:off x="4286204" y="5707201"/>
              <a:ext cx="3087470" cy="64340"/>
            </p14:xfrm>
          </p:contentPart>
        </mc:Choice>
        <mc:Fallback xmlns="">
          <p:pic>
            <p:nvPicPr>
              <p:cNvPr id="50" name="Ink 49"/>
            </p:nvPicPr>
            <p:blipFill>
              <a:blip/>
            </p:blipFill>
            <p:spPr>
              <a:xfrm>
                <a:off x="4286204" y="5707201"/>
                <a:ext cx="3087470" cy="64340"/>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51" name="Ink 50"/>
              <p14:cNvContentPartPr/>
              <p14:nvPr/>
            </p14:nvContentPartPr>
            <p14:xfrm>
              <a:off x="2116788" y="6049370"/>
              <a:ext cx="3853491" cy="38019"/>
            </p14:xfrm>
          </p:contentPart>
        </mc:Choice>
        <mc:Fallback xmlns="">
          <p:pic>
            <p:nvPicPr>
              <p:cNvPr id="51" name="Ink 50"/>
            </p:nvPicPr>
            <p:blipFill>
              <a:blip/>
            </p:blipFill>
            <p:spPr>
              <a:xfrm>
                <a:off x="2116788" y="6049370"/>
                <a:ext cx="3853491" cy="38019"/>
              </a:xfrm>
              <a:prstGeom prst="rect"/>
            </p:spPr>
          </p:pic>
        </mc:Fallback>
      </mc:AlternateContent>
      <mc:AlternateContent xmlns:mc="http://schemas.openxmlformats.org/markup-compatibility/2006" xmlns:p14="http://schemas.microsoft.com/office/powerpoint/2010/main">
        <mc:Choice Requires="p14">
          <p:contentPart r:id="rId49" p14:bwMode="auto">
            <p14:nvContentPartPr>
              <p14:cNvPr id="52" name="Ink 51"/>
              <p14:cNvContentPartPr/>
              <p14:nvPr/>
            </p14:nvContentPartPr>
            <p14:xfrm>
              <a:off x="5935194" y="6037671"/>
              <a:ext cx="1916512" cy="23397"/>
            </p14:xfrm>
          </p:contentPart>
        </mc:Choice>
        <mc:Fallback xmlns="">
          <p:pic>
            <p:nvPicPr>
              <p:cNvPr id="52" name="Ink 51"/>
            </p:nvPicPr>
            <p:blipFill>
              <a:blip/>
            </p:blipFill>
            <p:spPr>
              <a:xfrm>
                <a:off x="5935194" y="6037671"/>
                <a:ext cx="1916512" cy="23397"/>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53" name="Ink 52"/>
              <p14:cNvContentPartPr/>
              <p14:nvPr/>
            </p14:nvContentPartPr>
            <p14:xfrm>
              <a:off x="1075037" y="208005"/>
              <a:ext cx="8238" cy="117389"/>
            </p14:xfrm>
          </p:contentPart>
        </mc:Choice>
        <mc:Fallback xmlns="">
          <p:pic>
            <p:nvPicPr>
              <p:cNvPr id="53" name="Ink 52"/>
            </p:nvPicPr>
            <p:blipFill>
              <a:blip/>
            </p:blipFill>
            <p:spPr>
              <a:xfrm>
                <a:off x="1075037" y="208005"/>
                <a:ext cx="8238" cy="117389"/>
              </a:xfrm>
              <a:prstGeom prst="rect"/>
            </p:spPr>
          </p:pic>
        </mc:Fallback>
      </mc:AlternateContent>
      <mc:AlternateContent xmlns:mc="http://schemas.openxmlformats.org/markup-compatibility/2006" xmlns:p14="http://schemas.microsoft.com/office/powerpoint/2010/main">
        <mc:Choice Requires="p14">
          <p:contentPart r:id="rId51" p14:bwMode="auto">
            <p14:nvContentPartPr>
              <p14:cNvPr id="54" name="Ink 53"/>
              <p14:cNvContentPartPr/>
              <p14:nvPr/>
            </p14:nvContentPartPr>
            <p14:xfrm>
              <a:off x="1054443" y="150340"/>
              <a:ext cx="12357" cy="12357"/>
            </p14:xfrm>
          </p:contentPart>
        </mc:Choice>
        <mc:Fallback xmlns="">
          <p:pic>
            <p:nvPicPr>
              <p:cNvPr id="54" name="Ink 53"/>
            </p:nvPicPr>
            <p:blipFill>
              <a:blip/>
            </p:blipFill>
            <p:spPr>
              <a:xfrm>
                <a:off x="1054443" y="150340"/>
                <a:ext cx="12357" cy="12357"/>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55" name="Ink 54"/>
              <p14:cNvContentPartPr/>
              <p14:nvPr/>
            </p14:nvContentPartPr>
            <p14:xfrm>
              <a:off x="1107989" y="187410"/>
              <a:ext cx="72081" cy="144162"/>
            </p14:xfrm>
          </p:contentPart>
        </mc:Choice>
        <mc:Fallback xmlns="">
          <p:pic>
            <p:nvPicPr>
              <p:cNvPr id="55" name="Ink 54"/>
            </p:nvPicPr>
            <p:blipFill>
              <a:blip/>
            </p:blipFill>
            <p:spPr>
              <a:xfrm>
                <a:off x="1107989" y="187410"/>
                <a:ext cx="72081" cy="144162"/>
              </a:xfrm>
              <a:prstGeom prst="rect"/>
            </p:spPr>
          </p:pic>
        </mc:Fallback>
      </mc:AlternateContent>
      <mc:AlternateContent xmlns:mc="http://schemas.openxmlformats.org/markup-compatibility/2006" xmlns:p14="http://schemas.microsoft.com/office/powerpoint/2010/main">
        <mc:Choice Requires="p14">
          <p:contentPart r:id="rId53" p14:bwMode="auto">
            <p14:nvContentPartPr>
              <p14:cNvPr id="56" name="Ink 55"/>
              <p14:cNvContentPartPr/>
              <p14:nvPr/>
            </p14:nvContentPartPr>
            <p14:xfrm>
              <a:off x="1285102" y="146221"/>
              <a:ext cx="70022" cy="175054"/>
            </p14:xfrm>
          </p:contentPart>
        </mc:Choice>
        <mc:Fallback xmlns="">
          <p:pic>
            <p:nvPicPr>
              <p:cNvPr id="56" name="Ink 55"/>
            </p:nvPicPr>
            <p:blipFill>
              <a:blip/>
            </p:blipFill>
            <p:spPr>
              <a:xfrm>
                <a:off x="1285102" y="146221"/>
                <a:ext cx="70022" cy="175054"/>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57" name="Ink 56"/>
              <p14:cNvContentPartPr/>
              <p14:nvPr/>
            </p14:nvContentPartPr>
            <p14:xfrm>
              <a:off x="1351005" y="166816"/>
              <a:ext cx="109151" cy="148281"/>
            </p14:xfrm>
          </p:contentPart>
        </mc:Choice>
        <mc:Fallback xmlns="">
          <p:pic>
            <p:nvPicPr>
              <p:cNvPr id="57" name="Ink 56"/>
            </p:nvPicPr>
            <p:blipFill>
              <a:blip/>
            </p:blipFill>
            <p:spPr>
              <a:xfrm>
                <a:off x="1351005" y="166816"/>
                <a:ext cx="109151" cy="148281"/>
              </a:xfrm>
              <a:prstGeom prst="rect"/>
            </p:spPr>
          </p:pic>
        </mc:Fallback>
      </mc:AlternateContent>
      <mc:AlternateContent xmlns:mc="http://schemas.openxmlformats.org/markup-compatibility/2006" xmlns:p14="http://schemas.microsoft.com/office/powerpoint/2010/main">
        <mc:Choice Requires="p14">
          <p:contentPart r:id="rId55" p14:bwMode="auto">
            <p14:nvContentPartPr>
              <p14:cNvPr id="58" name="Ink 57"/>
              <p14:cNvContentPartPr/>
              <p14:nvPr/>
            </p14:nvContentPartPr>
            <p14:xfrm>
              <a:off x="1486929" y="179172"/>
              <a:ext cx="109152" cy="102973"/>
            </p14:xfrm>
          </p:contentPart>
        </mc:Choice>
        <mc:Fallback xmlns="">
          <p:pic>
            <p:nvPicPr>
              <p:cNvPr id="58" name="Ink 57"/>
            </p:nvPicPr>
            <p:blipFill>
              <a:blip/>
            </p:blipFill>
            <p:spPr>
              <a:xfrm>
                <a:off x="1486929" y="179172"/>
                <a:ext cx="109152" cy="102973"/>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59" name="Ink 58"/>
              <p14:cNvContentPartPr/>
              <p14:nvPr/>
            </p14:nvContentPartPr>
            <p14:xfrm>
              <a:off x="1606378" y="125627"/>
              <a:ext cx="18535" cy="170935"/>
            </p14:xfrm>
          </p:contentPart>
        </mc:Choice>
        <mc:Fallback xmlns="">
          <p:pic>
            <p:nvPicPr>
              <p:cNvPr id="59" name="Ink 58"/>
            </p:nvPicPr>
            <p:blipFill>
              <a:blip/>
            </p:blipFill>
            <p:spPr>
              <a:xfrm>
                <a:off x="1606378" y="125627"/>
                <a:ext cx="18535" cy="170935"/>
              </a:xfrm>
              <a:prstGeom prst="rect"/>
            </p:spPr>
          </p:pic>
        </mc:Fallback>
      </mc:AlternateContent>
      <mc:AlternateContent xmlns:mc="http://schemas.openxmlformats.org/markup-compatibility/2006" xmlns:p14="http://schemas.microsoft.com/office/powerpoint/2010/main">
        <mc:Choice Requires="p14">
          <p:contentPart r:id="rId57" p14:bwMode="auto">
            <p14:nvContentPartPr>
              <p14:cNvPr id="60" name="Ink 59"/>
              <p14:cNvContentPartPr/>
              <p14:nvPr/>
            </p14:nvContentPartPr>
            <p14:xfrm>
              <a:off x="1631091" y="109151"/>
              <a:ext cx="26773" cy="189470"/>
            </p14:xfrm>
          </p:contentPart>
        </mc:Choice>
        <mc:Fallback xmlns="">
          <p:pic>
            <p:nvPicPr>
              <p:cNvPr id="60" name="Ink 59"/>
            </p:nvPicPr>
            <p:blipFill>
              <a:blip/>
            </p:blipFill>
            <p:spPr>
              <a:xfrm>
                <a:off x="1631091" y="109151"/>
                <a:ext cx="26773" cy="189470"/>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61" name="Ink 60"/>
              <p14:cNvContentPartPr/>
              <p14:nvPr/>
            </p14:nvContentPartPr>
            <p14:xfrm>
              <a:off x="1775254" y="154459"/>
              <a:ext cx="12356" cy="102973"/>
            </p14:xfrm>
          </p:contentPart>
        </mc:Choice>
        <mc:Fallback xmlns="">
          <p:pic>
            <p:nvPicPr>
              <p:cNvPr id="61" name="Ink 60"/>
            </p:nvPicPr>
            <p:blipFill>
              <a:blip/>
            </p:blipFill>
            <p:spPr>
              <a:xfrm>
                <a:off x="1775254" y="154459"/>
                <a:ext cx="12356" cy="102973"/>
              </a:xfrm>
              <a:prstGeom prst="rect"/>
            </p:spPr>
          </p:pic>
        </mc:Fallback>
      </mc:AlternateContent>
      <mc:AlternateContent xmlns:mc="http://schemas.openxmlformats.org/markup-compatibility/2006" xmlns:p14="http://schemas.microsoft.com/office/powerpoint/2010/main">
        <mc:Choice Requires="p14">
          <p:contentPart r:id="rId59" p14:bwMode="auto">
            <p14:nvContentPartPr>
              <p14:cNvPr id="62" name="Ink 61"/>
              <p14:cNvContentPartPr/>
              <p14:nvPr/>
            </p14:nvContentPartPr>
            <p14:xfrm>
              <a:off x="1750540" y="92675"/>
              <a:ext cx="4119" cy="20595"/>
            </p14:xfrm>
          </p:contentPart>
        </mc:Choice>
        <mc:Fallback xmlns="">
          <p:pic>
            <p:nvPicPr>
              <p:cNvPr id="62" name="Ink 61"/>
            </p:nvPicPr>
            <p:blipFill>
              <a:blip/>
            </p:blipFill>
            <p:spPr>
              <a:xfrm>
                <a:off x="1750540" y="92675"/>
                <a:ext cx="4119" cy="20595"/>
              </a:xfrm>
              <a:prstGeom prst="rect"/>
            </p:spPr>
          </p:pic>
        </mc:Fallback>
      </mc:AlternateContent>
      <mc:AlternateContent xmlns:mc="http://schemas.openxmlformats.org/markup-compatibility/2006" xmlns:p14="http://schemas.microsoft.com/office/powerpoint/2010/main">
        <mc:Choice Requires="p14">
          <p:contentPart r:id="rId60" p14:bwMode="auto">
            <p14:nvContentPartPr>
              <p14:cNvPr id="63" name="Ink 62"/>
              <p14:cNvContentPartPr/>
              <p14:nvPr/>
            </p14:nvContentPartPr>
            <p14:xfrm>
              <a:off x="1804086" y="117389"/>
              <a:ext cx="84438" cy="131805"/>
            </p14:xfrm>
          </p:contentPart>
        </mc:Choice>
        <mc:Fallback xmlns="">
          <p:pic>
            <p:nvPicPr>
              <p:cNvPr id="63" name="Ink 62"/>
            </p:nvPicPr>
            <p:blipFill>
              <a:blip/>
            </p:blipFill>
            <p:spPr>
              <a:xfrm>
                <a:off x="1804086" y="117389"/>
                <a:ext cx="84438" cy="131805"/>
              </a:xfrm>
              <a:prstGeom prst="rect"/>
            </p:spPr>
          </p:pic>
        </mc:Fallback>
      </mc:AlternateContent>
      <mc:AlternateContent xmlns:mc="http://schemas.openxmlformats.org/markup-compatibility/2006" xmlns:p14="http://schemas.microsoft.com/office/powerpoint/2010/main">
        <mc:Choice Requires="p14">
          <p:contentPart r:id="rId61" p14:bwMode="auto">
            <p14:nvContentPartPr>
              <p14:cNvPr id="64" name="Ink 63"/>
              <p14:cNvContentPartPr/>
              <p14:nvPr/>
            </p14:nvContentPartPr>
            <p14:xfrm>
              <a:off x="1892643" y="137983"/>
              <a:ext cx="117389" cy="14417"/>
            </p14:xfrm>
          </p:contentPart>
        </mc:Choice>
        <mc:Fallback xmlns="">
          <p:pic>
            <p:nvPicPr>
              <p:cNvPr id="64" name="Ink 63"/>
            </p:nvPicPr>
            <p:blipFill>
              <a:blip/>
            </p:blipFill>
            <p:spPr>
              <a:xfrm>
                <a:off x="1892643" y="137983"/>
                <a:ext cx="117389" cy="14417"/>
              </a:xfrm>
              <a:prstGeom prst="rect"/>
            </p:spPr>
          </p:pic>
        </mc:Fallback>
      </mc:AlternateContent>
      <mc:AlternateContent xmlns:mc="http://schemas.openxmlformats.org/markup-compatibility/2006" xmlns:p14="http://schemas.microsoft.com/office/powerpoint/2010/main">
        <mc:Choice Requires="p14">
          <p:contentPart r:id="rId62" p14:bwMode="auto">
            <p14:nvContentPartPr>
              <p14:cNvPr id="65" name="Ink 64"/>
              <p14:cNvContentPartPr/>
              <p14:nvPr/>
            </p14:nvContentPartPr>
            <p14:xfrm>
              <a:off x="1940010" y="88556"/>
              <a:ext cx="8238" cy="144162"/>
            </p14:xfrm>
          </p:contentPart>
        </mc:Choice>
        <mc:Fallback xmlns="">
          <p:pic>
            <p:nvPicPr>
              <p:cNvPr id="65" name="Ink 64"/>
            </p:nvPicPr>
            <p:blipFill>
              <a:blip/>
            </p:blipFill>
            <p:spPr>
              <a:xfrm>
                <a:off x="1940010" y="88556"/>
                <a:ext cx="8238" cy="144162"/>
              </a:xfrm>
              <a:prstGeom prst="rect"/>
            </p:spPr>
          </p:pic>
        </mc:Fallback>
      </mc:AlternateContent>
      <mc:AlternateContent xmlns:mc="http://schemas.openxmlformats.org/markup-compatibility/2006" xmlns:p14="http://schemas.microsoft.com/office/powerpoint/2010/main">
        <mc:Choice Requires="p14">
          <p:contentPart r:id="rId63" p14:bwMode="auto">
            <p14:nvContentPartPr>
              <p14:cNvPr id="66" name="Ink 65"/>
              <p14:cNvContentPartPr/>
              <p14:nvPr/>
            </p14:nvContentPartPr>
            <p14:xfrm>
              <a:off x="1993556" y="113270"/>
              <a:ext cx="49427" cy="144162"/>
            </p14:xfrm>
          </p:contentPart>
        </mc:Choice>
        <mc:Fallback xmlns="">
          <p:pic>
            <p:nvPicPr>
              <p:cNvPr id="66" name="Ink 65"/>
            </p:nvPicPr>
            <p:blipFill>
              <a:blip/>
            </p:blipFill>
            <p:spPr>
              <a:xfrm>
                <a:off x="1993556" y="113270"/>
                <a:ext cx="49427" cy="144162"/>
              </a:xfrm>
              <a:prstGeom prst="rect"/>
            </p:spPr>
          </p:pic>
        </mc:Fallback>
      </mc:AlternateContent>
      <mc:AlternateContent xmlns:mc="http://schemas.openxmlformats.org/markup-compatibility/2006" xmlns:p14="http://schemas.microsoft.com/office/powerpoint/2010/main">
        <mc:Choice Requires="p14">
          <p:contentPart r:id="rId64" p14:bwMode="auto">
            <p14:nvContentPartPr>
              <p14:cNvPr id="67" name="Ink 66"/>
              <p14:cNvContentPartPr/>
              <p14:nvPr/>
            </p14:nvContentPartPr>
            <p14:xfrm>
              <a:off x="2001794" y="117389"/>
              <a:ext cx="57665" cy="84438"/>
            </p14:xfrm>
          </p:contentPart>
        </mc:Choice>
        <mc:Fallback xmlns="">
          <p:pic>
            <p:nvPicPr>
              <p:cNvPr id="67" name="Ink 66"/>
            </p:nvPicPr>
            <p:blipFill>
              <a:blip/>
            </p:blipFill>
            <p:spPr>
              <a:xfrm>
                <a:off x="2001794" y="117389"/>
                <a:ext cx="57665" cy="84438"/>
              </a:xfrm>
              <a:prstGeom prst="rect"/>
            </p:spPr>
          </p:pic>
        </mc:Fallback>
      </mc:AlternateContent>
      <mc:AlternateContent xmlns:mc="http://schemas.openxmlformats.org/markup-compatibility/2006" xmlns:p14="http://schemas.microsoft.com/office/powerpoint/2010/main">
        <mc:Choice Requires="p14">
          <p:contentPart r:id="rId65" p14:bwMode="auto">
            <p14:nvContentPartPr>
              <p14:cNvPr id="68" name="Ink 67"/>
              <p14:cNvContentPartPr/>
              <p14:nvPr/>
            </p14:nvContentPartPr>
            <p14:xfrm>
              <a:off x="2069756" y="121508"/>
              <a:ext cx="63844" cy="117389"/>
            </p14:xfrm>
          </p:contentPart>
        </mc:Choice>
        <mc:Fallback xmlns="">
          <p:pic>
            <p:nvPicPr>
              <p:cNvPr id="68" name="Ink 67"/>
            </p:nvPicPr>
            <p:blipFill>
              <a:blip/>
            </p:blipFill>
            <p:spPr>
              <a:xfrm>
                <a:off x="2069756" y="121508"/>
                <a:ext cx="63844" cy="117389"/>
              </a:xfrm>
              <a:prstGeom prst="rect"/>
            </p:spPr>
          </p:pic>
        </mc:Fallback>
      </mc:AlternateContent>
      <mc:AlternateContent xmlns:mc="http://schemas.openxmlformats.org/markup-compatibility/2006" xmlns:p14="http://schemas.microsoft.com/office/powerpoint/2010/main">
        <mc:Choice Requires="p14">
          <p:contentPart r:id="rId66" p14:bwMode="auto">
            <p14:nvContentPartPr>
              <p14:cNvPr id="69" name="Ink 68"/>
              <p14:cNvContentPartPr/>
              <p14:nvPr/>
            </p14:nvContentPartPr>
            <p14:xfrm>
              <a:off x="2127421" y="133864"/>
              <a:ext cx="96795" cy="26773"/>
            </p14:xfrm>
          </p:contentPart>
        </mc:Choice>
        <mc:Fallback xmlns="">
          <p:pic>
            <p:nvPicPr>
              <p:cNvPr id="69" name="Ink 68"/>
            </p:nvPicPr>
            <p:blipFill>
              <a:blip/>
            </p:blipFill>
            <p:spPr>
              <a:xfrm>
                <a:off x="2127421" y="133864"/>
                <a:ext cx="96795" cy="26773"/>
              </a:xfrm>
              <a:prstGeom prst="rect"/>
            </p:spPr>
          </p:pic>
        </mc:Fallback>
      </mc:AlternateContent>
      <mc:AlternateContent xmlns:mc="http://schemas.openxmlformats.org/markup-compatibility/2006" xmlns:p14="http://schemas.microsoft.com/office/powerpoint/2010/main">
        <mc:Choice Requires="p14">
          <p:contentPart r:id="rId67" p14:bwMode="auto">
            <p14:nvContentPartPr>
              <p14:cNvPr id="70" name="Ink 69"/>
              <p14:cNvContentPartPr/>
              <p14:nvPr/>
            </p14:nvContentPartPr>
            <p14:xfrm>
              <a:off x="2154194" y="88556"/>
              <a:ext cx="12357" cy="131806"/>
            </p14:xfrm>
          </p:contentPart>
        </mc:Choice>
        <mc:Fallback xmlns="">
          <p:pic>
            <p:nvPicPr>
              <p:cNvPr id="70" name="Ink 69"/>
            </p:nvPicPr>
            <p:blipFill>
              <a:blip/>
            </p:blipFill>
            <p:spPr>
              <a:xfrm>
                <a:off x="2154194" y="88556"/>
                <a:ext cx="12357" cy="131806"/>
              </a:xfrm>
              <a:prstGeom prst="rect"/>
            </p:spPr>
          </p:pic>
        </mc:Fallback>
      </mc:AlternateContent>
      <mc:AlternateContent xmlns:mc="http://schemas.openxmlformats.org/markup-compatibility/2006" xmlns:p14="http://schemas.microsoft.com/office/powerpoint/2010/main">
        <mc:Choice Requires="p14">
          <p:contentPart r:id="rId68" p14:bwMode="auto">
            <p14:nvContentPartPr>
              <p14:cNvPr id="71" name="Ink 70"/>
              <p14:cNvContentPartPr/>
              <p14:nvPr/>
            </p14:nvContentPartPr>
            <p14:xfrm>
              <a:off x="2224216" y="121508"/>
              <a:ext cx="16475" cy="90616"/>
            </p14:xfrm>
          </p:contentPart>
        </mc:Choice>
        <mc:Fallback xmlns="">
          <p:pic>
            <p:nvPicPr>
              <p:cNvPr id="71" name="Ink 70"/>
            </p:nvPicPr>
            <p:blipFill>
              <a:blip/>
            </p:blipFill>
            <p:spPr>
              <a:xfrm>
                <a:off x="2224216" y="121508"/>
                <a:ext cx="16475" cy="90616"/>
              </a:xfrm>
              <a:prstGeom prst="rect"/>
            </p:spPr>
          </p:pic>
        </mc:Fallback>
      </mc:AlternateContent>
      <mc:AlternateContent xmlns:mc="http://schemas.openxmlformats.org/markup-compatibility/2006" xmlns:p14="http://schemas.microsoft.com/office/powerpoint/2010/main">
        <mc:Choice Requires="p14">
          <p:contentPart r:id="rId69" p14:bwMode="auto">
            <p14:nvContentPartPr>
              <p14:cNvPr id="72" name="Ink 71"/>
              <p14:cNvContentPartPr/>
              <p14:nvPr/>
            </p14:nvContentPartPr>
            <p14:xfrm>
              <a:off x="2215978" y="55605"/>
              <a:ext cx="14416" cy="28832"/>
            </p14:xfrm>
          </p:contentPart>
        </mc:Choice>
        <mc:Fallback xmlns="">
          <p:pic>
            <p:nvPicPr>
              <p:cNvPr id="72" name="Ink 71"/>
            </p:nvPicPr>
            <p:blipFill>
              <a:blip/>
            </p:blipFill>
            <p:spPr>
              <a:xfrm>
                <a:off x="2215978" y="55605"/>
                <a:ext cx="14416" cy="28832"/>
              </a:xfrm>
              <a:prstGeom prst="rect"/>
            </p:spPr>
          </p:pic>
        </mc:Fallback>
      </mc:AlternateContent>
      <mc:AlternateContent xmlns:mc="http://schemas.openxmlformats.org/markup-compatibility/2006" xmlns:p14="http://schemas.microsoft.com/office/powerpoint/2010/main">
        <mc:Choice Requires="p14">
          <p:contentPart r:id="rId70" p14:bwMode="auto">
            <p14:nvContentPartPr>
              <p14:cNvPr id="73" name="Ink 72"/>
              <p14:cNvContentPartPr/>
              <p14:nvPr/>
            </p14:nvContentPartPr>
            <p14:xfrm>
              <a:off x="2294237" y="80318"/>
              <a:ext cx="55606" cy="119449"/>
            </p14:xfrm>
          </p:contentPart>
        </mc:Choice>
        <mc:Fallback xmlns="">
          <p:pic>
            <p:nvPicPr>
              <p:cNvPr id="73" name="Ink 72"/>
            </p:nvPicPr>
            <p:blipFill>
              <a:blip/>
            </p:blipFill>
            <p:spPr>
              <a:xfrm>
                <a:off x="2294237" y="80318"/>
                <a:ext cx="55606" cy="119449"/>
              </a:xfrm>
              <a:prstGeom prst="rect"/>
            </p:spPr>
          </p:pic>
        </mc:Fallback>
      </mc:AlternateContent>
      <mc:AlternateContent xmlns:mc="http://schemas.openxmlformats.org/markup-compatibility/2006" xmlns:p14="http://schemas.microsoft.com/office/powerpoint/2010/main">
        <mc:Choice Requires="p14">
          <p:contentPart r:id="rId71" p14:bwMode="auto">
            <p14:nvContentPartPr>
              <p14:cNvPr id="74" name="Ink 73"/>
              <p14:cNvContentPartPr/>
              <p14:nvPr/>
            </p14:nvContentPartPr>
            <p14:xfrm>
              <a:off x="2397210" y="80318"/>
              <a:ext cx="80319" cy="127687"/>
            </p14:xfrm>
          </p:contentPart>
        </mc:Choice>
        <mc:Fallback xmlns="">
          <p:pic>
            <p:nvPicPr>
              <p:cNvPr id="74" name="Ink 73"/>
            </p:nvPicPr>
            <p:blipFill>
              <a:blip/>
            </p:blipFill>
            <p:spPr>
              <a:xfrm>
                <a:off x="2397210" y="80318"/>
                <a:ext cx="80319" cy="127687"/>
              </a:xfrm>
              <a:prstGeom prst="rect"/>
            </p:spPr>
          </p:pic>
        </mc:Fallback>
      </mc:AlternateContent>
      <mc:AlternateContent xmlns:mc="http://schemas.openxmlformats.org/markup-compatibility/2006" xmlns:p14="http://schemas.microsoft.com/office/powerpoint/2010/main">
        <mc:Choice Requires="p14">
          <p:contentPart r:id="rId72" p14:bwMode="auto">
            <p14:nvContentPartPr>
              <p14:cNvPr id="75" name="Ink 74"/>
              <p14:cNvContentPartPr/>
              <p14:nvPr/>
            </p14:nvContentPartPr>
            <p14:xfrm>
              <a:off x="2417805" y="88556"/>
              <a:ext cx="61784" cy="80319"/>
            </p14:xfrm>
          </p:contentPart>
        </mc:Choice>
        <mc:Fallback xmlns="">
          <p:pic>
            <p:nvPicPr>
              <p:cNvPr id="75" name="Ink 74"/>
            </p:nvPicPr>
            <p:blipFill>
              <a:blip/>
            </p:blipFill>
            <p:spPr>
              <a:xfrm>
                <a:off x="2417805" y="88556"/>
                <a:ext cx="61784" cy="80319"/>
              </a:xfrm>
              <a:prstGeom prst="rect"/>
            </p:spPr>
          </p:pic>
        </mc:Fallback>
      </mc:AlternateContent>
      <mc:AlternateContent xmlns:mc="http://schemas.openxmlformats.org/markup-compatibility/2006" xmlns:p14="http://schemas.microsoft.com/office/powerpoint/2010/main">
        <mc:Choice Requires="p14">
          <p:contentPart r:id="rId73" p14:bwMode="auto">
            <p14:nvContentPartPr>
              <p14:cNvPr id="76" name="Ink 75"/>
              <p14:cNvContentPartPr/>
              <p14:nvPr/>
            </p14:nvContentPartPr>
            <p14:xfrm>
              <a:off x="2603156" y="183291"/>
              <a:ext cx="22654" cy="10298"/>
            </p14:xfrm>
          </p:contentPart>
        </mc:Choice>
        <mc:Fallback xmlns="">
          <p:pic>
            <p:nvPicPr>
              <p:cNvPr id="76" name="Ink 75"/>
            </p:nvPicPr>
            <p:blipFill>
              <a:blip/>
            </p:blipFill>
            <p:spPr>
              <a:xfrm>
                <a:off x="2603156" y="183291"/>
                <a:ext cx="22654" cy="10298"/>
              </a:xfrm>
              <a:prstGeom prst="rect"/>
            </p:spPr>
          </p:pic>
        </mc:Fallback>
      </mc:AlternateContent>
      <mc:AlternateContent xmlns:mc="http://schemas.openxmlformats.org/markup-compatibility/2006" xmlns:p14="http://schemas.microsoft.com/office/powerpoint/2010/main">
        <mc:Choice Requires="p14">
          <p:contentPart r:id="rId74" p14:bwMode="auto">
            <p14:nvContentPartPr>
              <p14:cNvPr id="77" name="Ink 76"/>
              <p14:cNvContentPartPr/>
              <p14:nvPr/>
            </p14:nvContentPartPr>
            <p14:xfrm>
              <a:off x="2603156" y="72081"/>
              <a:ext cx="8238" cy="32951"/>
            </p14:xfrm>
          </p:contentPart>
        </mc:Choice>
        <mc:Fallback xmlns="">
          <p:pic>
            <p:nvPicPr>
              <p:cNvPr id="77" name="Ink 76"/>
            </p:nvPicPr>
            <p:blipFill>
              <a:blip/>
            </p:blipFill>
            <p:spPr>
              <a:xfrm>
                <a:off x="2603156" y="72081"/>
                <a:ext cx="8238" cy="32951"/>
              </a:xfrm>
              <a:prstGeom prst="rect"/>
            </p:spPr>
          </p:pic>
        </mc:Fallback>
      </mc:AlternateContent>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p:nvPr>
            <p:ph idx="1"/>
          </p:nvPr>
        </p:nvSpPr>
        <p:spPr>
          <a:xfrm>
            <a:off x="1" y="431800"/>
            <a:ext cx="7315200" cy="6426199"/>
          </a:xfrm>
        </p:spPr>
        <p:txBody>
          <a:bodyPr>
            <a:noAutofit/>
          </a:bodyPr>
          <a:lstStyle/>
          <a:p>
            <a:r>
              <a:rPr lang="en-US" sz="2000" dirty="0"/>
              <a:t>Gluten is found in wheat, rye, malt, and barley. </a:t>
            </a:r>
            <a:endParaRPr lang="en-US" sz="2000" dirty="0"/>
          </a:p>
          <a:p>
            <a:r>
              <a:rPr lang="en-US" sz="2000" dirty="0"/>
              <a:t>Exposure to the gliadin component of gluten results in a T-cell- mediated inflammatory response ( T –cell produce pro-inflammatory cytokines) that damage the intestinal mucosa and + infiltration of white blood cells into the mucosa. </a:t>
            </a:r>
            <a:endParaRPr lang="en-US" sz="2000" dirty="0"/>
          </a:p>
          <a:p>
            <a:r>
              <a:rPr lang="en-US" sz="2000" dirty="0"/>
              <a:t>The damage to the enterocytes results in a reduced absorptive surface area and loss of digestive enzymes (Villi lack the disaccharidases &amp; peptidases needed for digestion )</a:t>
            </a:r>
            <a:endParaRPr lang="en-US" sz="2000" dirty="0"/>
          </a:p>
          <a:p>
            <a:r>
              <a:rPr lang="en-US" sz="2000" dirty="0"/>
              <a:t>As a result of nutrient malabsorption, children with celiac disease often exhibit poor growth, low body weight, muscle wasting, and anemia. Adults may develop anemia, bone disorders</a:t>
            </a:r>
            <a:endParaRPr lang="en-US" sz="2000" dirty="0"/>
          </a:p>
          <a:p>
            <a:r>
              <a:rPr lang="en-US" sz="2000" dirty="0"/>
              <a:t>Higher risk of developing DM1, inflammatory bowel diseases, and intestinal cancers. </a:t>
            </a:r>
            <a:endParaRPr lang="en-US" sz="2000" dirty="0"/>
          </a:p>
          <a:p>
            <a:endParaRPr lang="en-US" sz="2000" dirty="0"/>
          </a:p>
          <a:p>
            <a:endParaRPr lang="en-US" sz="2000" dirty="0"/>
          </a:p>
          <a:p>
            <a:endParaRPr lang="en-US" sz="2000" dirty="0"/>
          </a:p>
          <a:p>
            <a:endParaRPr lang="en-US" sz="2000" dirty="0"/>
          </a:p>
          <a:p>
            <a:endParaRPr lang="en-US" sz="2000" dirty="0"/>
          </a:p>
        </p:txBody>
      </p:sp>
      <p:pic>
        <p:nvPicPr>
          <p:cNvPr id="4" name="Picture 3"/>
          <p:cNvPicPr>
            <a:picLocks noChangeAspect="1"/>
          </p:cNvPicPr>
          <p:nvPr/>
        </p:nvPicPr>
        <p:blipFill>
          <a:blip r:embed="rId1"/>
          <a:stretch>
            <a:fillRect/>
          </a:stretch>
        </p:blipFill>
        <p:spPr>
          <a:xfrm>
            <a:off x="7315201" y="1139824"/>
            <a:ext cx="4659364" cy="3815556"/>
          </a:xfrm>
          <a:prstGeom prst="rect">
            <a:avLst/>
          </a:prstGeom>
        </p:spPr>
      </p:pic>
      <mc:AlternateContent xmlns:mc="http://schemas.openxmlformats.org/markup-compatibility/2006" xmlns:p14="http://schemas.microsoft.com/office/powerpoint/2010/main">
        <mc:Choice Requires="p14">
          <p:contentPart r:id="rId2" p14:bwMode="auto">
            <p14:nvContentPartPr>
              <p14:cNvPr id="95" name="Ink 94"/>
              <p14:cNvContentPartPr/>
              <p14:nvPr/>
            </p14:nvContentPartPr>
            <p14:xfrm>
              <a:off x="2195729" y="688724"/>
              <a:ext cx="594981" cy="20472"/>
            </p14:xfrm>
          </p:contentPart>
        </mc:Choice>
        <mc:Fallback xmlns="">
          <p:pic>
            <p:nvPicPr>
              <p:cNvPr id="95" name="Ink 94"/>
            </p:nvPicPr>
            <p:blipFill>
              <a:blip/>
            </p:blipFill>
            <p:spPr>
              <a:xfrm>
                <a:off x="2195729" y="688724"/>
                <a:ext cx="594981" cy="20472"/>
              </a:xfrm>
              <a:prstGeom prst="rect"/>
            </p:spPr>
          </p:pic>
        </mc:Fallback>
      </mc:AlternateContent>
      <mc:AlternateContent xmlns:mc="http://schemas.openxmlformats.org/markup-compatibility/2006" xmlns:p14="http://schemas.microsoft.com/office/powerpoint/2010/main">
        <mc:Choice Requires="p14">
          <p:contentPart r:id="rId3" p14:bwMode="auto">
            <p14:nvContentPartPr>
              <p14:cNvPr id="96" name="Ink 95"/>
              <p14:cNvContentPartPr/>
              <p14:nvPr/>
            </p14:nvContentPartPr>
            <p14:xfrm>
              <a:off x="2909122" y="709196"/>
              <a:ext cx="270446" cy="14622"/>
            </p14:xfrm>
          </p:contentPart>
        </mc:Choice>
        <mc:Fallback xmlns="">
          <p:pic>
            <p:nvPicPr>
              <p:cNvPr id="96" name="Ink 95"/>
            </p:nvPicPr>
            <p:blipFill>
              <a:blip/>
            </p:blipFill>
            <p:spPr>
              <a:xfrm>
                <a:off x="2909122" y="709196"/>
                <a:ext cx="270446" cy="14622"/>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97" name="Ink 96"/>
              <p14:cNvContentPartPr/>
              <p14:nvPr/>
            </p14:nvContentPartPr>
            <p14:xfrm>
              <a:off x="3341836" y="691649"/>
              <a:ext cx="445870" cy="32169"/>
            </p14:xfrm>
          </p:contentPart>
        </mc:Choice>
        <mc:Fallback xmlns="">
          <p:pic>
            <p:nvPicPr>
              <p:cNvPr id="97" name="Ink 96"/>
            </p:nvPicPr>
            <p:blipFill>
              <a:blip/>
            </p:blipFill>
            <p:spPr>
              <a:xfrm>
                <a:off x="3341836" y="691649"/>
                <a:ext cx="445870" cy="32169"/>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98" name="Ink 97"/>
              <p14:cNvContentPartPr/>
              <p14:nvPr/>
            </p14:nvContentPartPr>
            <p14:xfrm>
              <a:off x="4335908" y="706271"/>
              <a:ext cx="573053" cy="11698"/>
            </p14:xfrm>
          </p:contentPart>
        </mc:Choice>
        <mc:Fallback xmlns="">
          <p:pic>
            <p:nvPicPr>
              <p:cNvPr id="98" name="Ink 97"/>
            </p:nvPicPr>
            <p:blipFill>
              <a:blip/>
            </p:blipFill>
            <p:spPr>
              <a:xfrm>
                <a:off x="4335908" y="706271"/>
                <a:ext cx="573053" cy="11698"/>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99" name="Ink 98"/>
              <p14:cNvContentPartPr/>
              <p14:nvPr/>
            </p14:nvContentPartPr>
            <p14:xfrm>
              <a:off x="4732074" y="369951"/>
              <a:ext cx="206124" cy="119906"/>
            </p14:xfrm>
          </p:contentPart>
        </mc:Choice>
        <mc:Fallback xmlns="">
          <p:pic>
            <p:nvPicPr>
              <p:cNvPr id="99" name="Ink 98"/>
            </p:nvPicPr>
            <p:blipFill>
              <a:blip/>
            </p:blipFill>
            <p:spPr>
              <a:xfrm>
                <a:off x="4732074" y="369951"/>
                <a:ext cx="206124" cy="119906"/>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100" name="Ink 99"/>
              <p14:cNvContentPartPr/>
              <p14:nvPr/>
            </p14:nvContentPartPr>
            <p14:xfrm>
              <a:off x="4800782" y="296838"/>
              <a:ext cx="65784" cy="64340"/>
            </p14:xfrm>
          </p:contentPart>
        </mc:Choice>
        <mc:Fallback xmlns="">
          <p:pic>
            <p:nvPicPr>
              <p:cNvPr id="100" name="Ink 99"/>
            </p:nvPicPr>
            <p:blipFill>
              <a:blip/>
            </p:blipFill>
            <p:spPr>
              <a:xfrm>
                <a:off x="4800782" y="296838"/>
                <a:ext cx="65784" cy="64340"/>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101" name="Ink 100"/>
              <p14:cNvContentPartPr/>
              <p14:nvPr/>
            </p14:nvContentPartPr>
            <p14:xfrm>
              <a:off x="4536184" y="428442"/>
              <a:ext cx="182734" cy="52641"/>
            </p14:xfrm>
          </p:contentPart>
        </mc:Choice>
        <mc:Fallback xmlns="">
          <p:pic>
            <p:nvPicPr>
              <p:cNvPr id="101" name="Ink 100"/>
            </p:nvPicPr>
            <p:blipFill>
              <a:blip/>
            </p:blipFill>
            <p:spPr>
              <a:xfrm>
                <a:off x="4536184" y="428442"/>
                <a:ext cx="182734" cy="52641"/>
              </a:xfrm>
              <a:prstGeom prst="rect"/>
            </p:spPr>
          </p:pic>
        </mc:Fallback>
      </mc:AlternateContent>
      <mc:AlternateContent xmlns:mc="http://schemas.openxmlformats.org/markup-compatibility/2006" xmlns:p14="http://schemas.microsoft.com/office/powerpoint/2010/main">
        <mc:Choice Requires="p14">
          <p:contentPart r:id="rId9" p14:bwMode="auto">
            <p14:nvContentPartPr>
              <p14:cNvPr id="102" name="Ink 101"/>
              <p14:cNvContentPartPr/>
              <p14:nvPr/>
            </p14:nvContentPartPr>
            <p14:xfrm>
              <a:off x="4587349" y="486932"/>
              <a:ext cx="43856" cy="4387"/>
            </p14:xfrm>
          </p:contentPart>
        </mc:Choice>
        <mc:Fallback xmlns="">
          <p:pic>
            <p:nvPicPr>
              <p:cNvPr id="102" name="Ink 101"/>
            </p:nvPicPr>
            <p:blipFill>
              <a:blip/>
            </p:blipFill>
            <p:spPr>
              <a:xfrm>
                <a:off x="4587349" y="486932"/>
                <a:ext cx="43856" cy="4387"/>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103" name="Ink 102"/>
              <p14:cNvContentPartPr/>
              <p14:nvPr/>
            </p14:nvContentPartPr>
            <p14:xfrm>
              <a:off x="4463090" y="451838"/>
              <a:ext cx="68708" cy="68726"/>
            </p14:xfrm>
          </p:contentPart>
        </mc:Choice>
        <mc:Fallback xmlns="">
          <p:pic>
            <p:nvPicPr>
              <p:cNvPr id="103" name="Ink 102"/>
            </p:nvPicPr>
            <p:blipFill>
              <a:blip/>
            </p:blipFill>
            <p:spPr>
              <a:xfrm>
                <a:off x="4463090" y="451838"/>
                <a:ext cx="68708" cy="68726"/>
              </a:xfrm>
              <a:prstGeom prst="rect"/>
            </p:spPr>
          </p:pic>
        </mc:Fallback>
      </mc:AlternateContent>
      <mc:AlternateContent xmlns:mc="http://schemas.openxmlformats.org/markup-compatibility/2006" xmlns:p14="http://schemas.microsoft.com/office/powerpoint/2010/main">
        <mc:Choice Requires="p14">
          <p:contentPart r:id="rId11" p14:bwMode="auto">
            <p14:nvContentPartPr>
              <p14:cNvPr id="104" name="Ink 103"/>
              <p14:cNvContentPartPr/>
              <p14:nvPr/>
            </p14:nvContentPartPr>
            <p14:xfrm>
              <a:off x="4810015" y="1110328"/>
              <a:ext cx="1831040" cy="54582"/>
            </p14:xfrm>
          </p:contentPart>
        </mc:Choice>
        <mc:Fallback xmlns="">
          <p:pic>
            <p:nvPicPr>
              <p:cNvPr id="104" name="Ink 103"/>
            </p:nvPicPr>
            <p:blipFill>
              <a:blip/>
            </p:blipFill>
            <p:spPr>
              <a:xfrm>
                <a:off x="4810015" y="1110328"/>
                <a:ext cx="1831040" cy="54582"/>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105" name="Ink 104"/>
              <p14:cNvContentPartPr/>
              <p14:nvPr/>
            </p14:nvContentPartPr>
            <p14:xfrm>
              <a:off x="295068" y="1352914"/>
              <a:ext cx="3243729" cy="28302"/>
            </p14:xfrm>
          </p:contentPart>
        </mc:Choice>
        <mc:Fallback xmlns="">
          <p:pic>
            <p:nvPicPr>
              <p:cNvPr id="105" name="Ink 104"/>
            </p:nvPicPr>
            <p:blipFill>
              <a:blip/>
            </p:blipFill>
            <p:spPr>
              <a:xfrm>
                <a:off x="295068" y="1352914"/>
                <a:ext cx="3243729" cy="28302"/>
              </a:xfrm>
              <a:prstGeom prst="rect"/>
            </p:spPr>
          </p:pic>
        </mc:Fallback>
      </mc:AlternateContent>
      <mc:AlternateContent xmlns:mc="http://schemas.openxmlformats.org/markup-compatibility/2006" xmlns:p14="http://schemas.microsoft.com/office/powerpoint/2010/main">
        <mc:Choice Requires="p14">
          <p:contentPart r:id="rId13" p14:bwMode="auto">
            <p14:nvContentPartPr>
              <p14:cNvPr id="106" name="Ink 105"/>
              <p14:cNvContentPartPr/>
              <p14:nvPr/>
            </p14:nvContentPartPr>
            <p14:xfrm>
              <a:off x="3819718" y="1361001"/>
              <a:ext cx="1988679" cy="46495"/>
            </p14:xfrm>
          </p:contentPart>
        </mc:Choice>
        <mc:Fallback xmlns="">
          <p:pic>
            <p:nvPicPr>
              <p:cNvPr id="106" name="Ink 105"/>
            </p:nvPicPr>
            <p:blipFill>
              <a:blip/>
            </p:blipFill>
            <p:spPr>
              <a:xfrm>
                <a:off x="3819718" y="1361001"/>
                <a:ext cx="1988679" cy="46495"/>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107" name="Ink 106"/>
              <p14:cNvContentPartPr/>
              <p14:nvPr/>
            </p14:nvContentPartPr>
            <p14:xfrm>
              <a:off x="303152" y="1607630"/>
              <a:ext cx="2453512" cy="72776"/>
            </p14:xfrm>
          </p:contentPart>
        </mc:Choice>
        <mc:Fallback xmlns="">
          <p:pic>
            <p:nvPicPr>
              <p:cNvPr id="107" name="Ink 106"/>
            </p:nvPicPr>
            <p:blipFill>
              <a:blip/>
            </p:blipFill>
            <p:spPr>
              <a:xfrm>
                <a:off x="303152" y="1607630"/>
                <a:ext cx="2453512" cy="72776"/>
              </a:xfrm>
              <a:prstGeom prst="rect"/>
            </p:spPr>
          </p:pic>
        </mc:Fallback>
      </mc:AlternateContent>
      <mc:AlternateContent xmlns:mc="http://schemas.openxmlformats.org/markup-compatibility/2006" xmlns:p14="http://schemas.microsoft.com/office/powerpoint/2010/main">
        <mc:Choice Requires="p14">
          <p:contentPart r:id="rId15" p14:bwMode="auto">
            <p14:nvContentPartPr>
              <p14:cNvPr id="108" name="Ink 107"/>
              <p14:cNvContentPartPr/>
              <p14:nvPr/>
            </p14:nvContentPartPr>
            <p14:xfrm>
              <a:off x="3241707" y="1502509"/>
              <a:ext cx="860953" cy="173854"/>
            </p14:xfrm>
          </p:contentPart>
        </mc:Choice>
        <mc:Fallback xmlns="">
          <p:pic>
            <p:nvPicPr>
              <p:cNvPr id="108" name="Ink 107"/>
            </p:nvPicPr>
            <p:blipFill>
              <a:blip/>
            </p:blipFill>
            <p:spPr>
              <a:xfrm>
                <a:off x="3241707" y="1502509"/>
                <a:ext cx="860953" cy="173854"/>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109" name="Ink 108"/>
              <p14:cNvContentPartPr/>
              <p14:nvPr/>
            </p14:nvContentPartPr>
            <p14:xfrm>
              <a:off x="4486652" y="1664234"/>
              <a:ext cx="2229180" cy="18194"/>
            </p14:xfrm>
          </p:contentPart>
        </mc:Choice>
        <mc:Fallback xmlns="">
          <p:pic>
            <p:nvPicPr>
              <p:cNvPr id="109" name="Ink 108"/>
            </p:nvPicPr>
            <p:blipFill>
              <a:blip/>
            </p:blipFill>
            <p:spPr>
              <a:xfrm>
                <a:off x="4486652" y="1664234"/>
                <a:ext cx="2229180" cy="18194"/>
              </a:xfrm>
              <a:prstGeom prst="rect"/>
            </p:spPr>
          </p:pic>
        </mc:Fallback>
      </mc:AlternateContent>
      <mc:AlternateContent xmlns:mc="http://schemas.openxmlformats.org/markup-compatibility/2006" xmlns:p14="http://schemas.microsoft.com/office/powerpoint/2010/main">
        <mc:Choice Requires="p14">
          <p:contentPart r:id="rId17" p14:bwMode="auto">
            <p14:nvContentPartPr>
              <p14:cNvPr id="110" name="Ink 109"/>
              <p14:cNvContentPartPr/>
              <p14:nvPr/>
            </p14:nvContentPartPr>
            <p14:xfrm>
              <a:off x="335488" y="1894691"/>
              <a:ext cx="4715028" cy="58625"/>
            </p14:xfrm>
          </p:contentPart>
        </mc:Choice>
        <mc:Fallback xmlns="">
          <p:pic>
            <p:nvPicPr>
              <p:cNvPr id="110" name="Ink 109"/>
            </p:nvPicPr>
            <p:blipFill>
              <a:blip/>
            </p:blipFill>
            <p:spPr>
              <a:xfrm>
                <a:off x="335488" y="1894691"/>
                <a:ext cx="4715028" cy="58625"/>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111" name="Ink 110"/>
              <p14:cNvContentPartPr/>
              <p14:nvPr/>
            </p14:nvContentPartPr>
            <p14:xfrm>
              <a:off x="2247368" y="2290915"/>
              <a:ext cx="1143895" cy="44475"/>
            </p14:xfrm>
          </p:contentPart>
        </mc:Choice>
        <mc:Fallback xmlns="">
          <p:pic>
            <p:nvPicPr>
              <p:cNvPr id="111" name="Ink 110"/>
            </p:nvPicPr>
            <p:blipFill>
              <a:blip/>
            </p:blipFill>
            <p:spPr>
              <a:xfrm>
                <a:off x="2247368" y="2290915"/>
                <a:ext cx="1143895" cy="44475"/>
              </a:xfrm>
              <a:prstGeom prst="rect"/>
            </p:spPr>
          </p:pic>
        </mc:Fallback>
      </mc:AlternateContent>
      <mc:AlternateContent xmlns:mc="http://schemas.openxmlformats.org/markup-compatibility/2006" xmlns:p14="http://schemas.microsoft.com/office/powerpoint/2010/main">
        <mc:Choice Requires="p14">
          <p:contentPart r:id="rId19" p14:bwMode="auto">
            <p14:nvContentPartPr>
              <p14:cNvPr id="112" name="Ink 111"/>
              <p14:cNvContentPartPr/>
              <p14:nvPr/>
            </p14:nvContentPartPr>
            <p14:xfrm>
              <a:off x="3383178" y="2145363"/>
              <a:ext cx="751818" cy="169811"/>
            </p14:xfrm>
          </p:contentPart>
        </mc:Choice>
        <mc:Fallback xmlns="">
          <p:pic>
            <p:nvPicPr>
              <p:cNvPr id="112" name="Ink 111"/>
            </p:nvPicPr>
            <p:blipFill>
              <a:blip/>
            </p:blipFill>
            <p:spPr>
              <a:xfrm>
                <a:off x="3383178" y="2145363"/>
                <a:ext cx="751818" cy="169811"/>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113" name="Ink 112"/>
              <p14:cNvContentPartPr/>
              <p14:nvPr/>
            </p14:nvContentPartPr>
            <p14:xfrm>
              <a:off x="4074366" y="2303045"/>
              <a:ext cx="2372671" cy="18193"/>
            </p14:xfrm>
          </p:contentPart>
        </mc:Choice>
        <mc:Fallback xmlns="">
          <p:pic>
            <p:nvPicPr>
              <p:cNvPr id="113" name="Ink 112"/>
            </p:nvPicPr>
            <p:blipFill>
              <a:blip/>
            </p:blipFill>
            <p:spPr>
              <a:xfrm>
                <a:off x="4074366" y="2303045"/>
                <a:ext cx="2372671" cy="18193"/>
              </a:xfrm>
              <a:prstGeom prst="rect"/>
            </p:spPr>
          </p:pic>
        </mc:Fallback>
      </mc:AlternateContent>
      <mc:AlternateContent xmlns:mc="http://schemas.openxmlformats.org/markup-compatibility/2006" xmlns:p14="http://schemas.microsoft.com/office/powerpoint/2010/main">
        <mc:Choice Requires="p14">
          <p:contentPart r:id="rId21" p14:bwMode="auto">
            <p14:nvContentPartPr>
              <p14:cNvPr id="114" name="Ink 113"/>
              <p14:cNvContentPartPr/>
              <p14:nvPr/>
            </p14:nvContentPartPr>
            <p14:xfrm>
              <a:off x="404203" y="2590105"/>
              <a:ext cx="5618421" cy="60647"/>
            </p14:xfrm>
          </p:contentPart>
        </mc:Choice>
        <mc:Fallback xmlns="">
          <p:pic>
            <p:nvPicPr>
              <p:cNvPr id="114" name="Ink 113"/>
            </p:nvPicPr>
            <p:blipFill>
              <a:blip/>
            </p:blipFill>
            <p:spPr>
              <a:xfrm>
                <a:off x="404203" y="2590105"/>
                <a:ext cx="5618421" cy="60647"/>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115" name="Ink 114"/>
              <p14:cNvContentPartPr/>
              <p14:nvPr/>
            </p14:nvContentPartPr>
            <p14:xfrm>
              <a:off x="315278" y="2820562"/>
              <a:ext cx="5012117" cy="88949"/>
            </p14:xfrm>
          </p:contentPart>
        </mc:Choice>
        <mc:Fallback xmlns="">
          <p:pic>
            <p:nvPicPr>
              <p:cNvPr id="115" name="Ink 114"/>
            </p:nvPicPr>
            <p:blipFill>
              <a:blip/>
            </p:blipFill>
            <p:spPr>
              <a:xfrm>
                <a:off x="315278" y="2820562"/>
                <a:ext cx="5012117" cy="88949"/>
              </a:xfrm>
              <a:prstGeom prst="rect"/>
            </p:spPr>
          </p:pic>
        </mc:Fallback>
      </mc:AlternateContent>
      <mc:AlternateContent xmlns:mc="http://schemas.openxmlformats.org/markup-compatibility/2006" xmlns:p14="http://schemas.microsoft.com/office/powerpoint/2010/main">
        <mc:Choice Requires="p14">
          <p:contentPart r:id="rId23" p14:bwMode="auto">
            <p14:nvContentPartPr>
              <p14:cNvPr id="116" name="Ink 115"/>
              <p14:cNvContentPartPr/>
              <p14:nvPr/>
            </p14:nvContentPartPr>
            <p14:xfrm>
              <a:off x="1705736" y="3241045"/>
              <a:ext cx="2188759" cy="36388"/>
            </p14:xfrm>
          </p:contentPart>
        </mc:Choice>
        <mc:Fallback xmlns="">
          <p:pic>
            <p:nvPicPr>
              <p:cNvPr id="116" name="Ink 115"/>
            </p:nvPicPr>
            <p:blipFill>
              <a:blip/>
            </p:blipFill>
            <p:spPr>
              <a:xfrm>
                <a:off x="1705736" y="3241045"/>
                <a:ext cx="2188759" cy="36388"/>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117" name="Ink 116"/>
              <p14:cNvContentPartPr/>
              <p14:nvPr/>
            </p14:nvContentPartPr>
            <p14:xfrm>
              <a:off x="4179458" y="3249132"/>
              <a:ext cx="883184" cy="52560"/>
            </p14:xfrm>
          </p:contentPart>
        </mc:Choice>
        <mc:Fallback xmlns="">
          <p:pic>
            <p:nvPicPr>
              <p:cNvPr id="117" name="Ink 116"/>
            </p:nvPicPr>
            <p:blipFill>
              <a:blip/>
            </p:blipFill>
            <p:spPr>
              <a:xfrm>
                <a:off x="4179458" y="3249132"/>
                <a:ext cx="883184" cy="52560"/>
              </a:xfrm>
              <a:prstGeom prst="rect"/>
            </p:spPr>
          </p:pic>
        </mc:Fallback>
      </mc:AlternateContent>
      <mc:AlternateContent xmlns:mc="http://schemas.openxmlformats.org/markup-compatibility/2006" xmlns:p14="http://schemas.microsoft.com/office/powerpoint/2010/main">
        <mc:Choice Requires="p14">
          <p:contentPart r:id="rId25" p14:bwMode="auto">
            <p14:nvContentPartPr>
              <p14:cNvPr id="118" name="Ink 117"/>
              <p14:cNvContentPartPr/>
              <p14:nvPr/>
            </p14:nvContentPartPr>
            <p14:xfrm>
              <a:off x="1689568" y="3552365"/>
              <a:ext cx="1042844" cy="12129"/>
            </p14:xfrm>
          </p:contentPart>
        </mc:Choice>
        <mc:Fallback xmlns="">
          <p:pic>
            <p:nvPicPr>
              <p:cNvPr id="118" name="Ink 117"/>
            </p:nvPicPr>
            <p:blipFill>
              <a:blip/>
            </p:blipFill>
            <p:spPr>
              <a:xfrm>
                <a:off x="1689568" y="3552365"/>
                <a:ext cx="1042844" cy="12129"/>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119" name="Ink 118"/>
              <p14:cNvContentPartPr/>
              <p14:nvPr/>
            </p14:nvContentPartPr>
            <p14:xfrm>
              <a:off x="2109939" y="3329994"/>
              <a:ext cx="16168" cy="70754"/>
            </p14:xfrm>
          </p:contentPart>
        </mc:Choice>
        <mc:Fallback xmlns="">
          <p:pic>
            <p:nvPicPr>
              <p:cNvPr id="119" name="Ink 118"/>
            </p:nvPicPr>
            <p:blipFill>
              <a:blip/>
            </p:blipFill>
            <p:spPr>
              <a:xfrm>
                <a:off x="2109939" y="3329994"/>
                <a:ext cx="16168" cy="70754"/>
              </a:xfrm>
              <a:prstGeom prst="rect"/>
            </p:spPr>
          </p:pic>
        </mc:Fallback>
      </mc:AlternateContent>
      <mc:AlternateContent xmlns:mc="http://schemas.openxmlformats.org/markup-compatibility/2006" xmlns:p14="http://schemas.microsoft.com/office/powerpoint/2010/main">
        <mc:Choice Requires="p14">
          <p:contentPart r:id="rId27" p14:bwMode="auto">
            <p14:nvContentPartPr>
              <p14:cNvPr id="120" name="Ink 119"/>
              <p14:cNvContentPartPr/>
              <p14:nvPr/>
            </p14:nvContentPartPr>
            <p14:xfrm>
              <a:off x="2037183" y="3293606"/>
              <a:ext cx="157639" cy="133422"/>
            </p14:xfrm>
          </p:contentPart>
        </mc:Choice>
        <mc:Fallback xmlns="">
          <p:pic>
            <p:nvPicPr>
              <p:cNvPr id="120" name="Ink 119"/>
            </p:nvPicPr>
            <p:blipFill>
              <a:blip/>
            </p:blipFill>
            <p:spPr>
              <a:xfrm>
                <a:off x="2037183" y="3293606"/>
                <a:ext cx="157639" cy="133422"/>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121" name="Ink 120"/>
              <p14:cNvContentPartPr/>
              <p14:nvPr/>
            </p14:nvContentPartPr>
            <p14:xfrm>
              <a:off x="2978975" y="3536192"/>
              <a:ext cx="1588518" cy="36388"/>
            </p14:xfrm>
          </p:contentPart>
        </mc:Choice>
        <mc:Fallback xmlns="">
          <p:pic>
            <p:nvPicPr>
              <p:cNvPr id="121" name="Ink 120"/>
            </p:nvPicPr>
            <p:blipFill>
              <a:blip/>
            </p:blipFill>
            <p:spPr>
              <a:xfrm>
                <a:off x="2978975" y="3536192"/>
                <a:ext cx="1588518" cy="36388"/>
              </a:xfrm>
              <a:prstGeom prst="rect"/>
            </p:spPr>
          </p:pic>
        </mc:Fallback>
      </mc:AlternateContent>
      <mc:AlternateContent xmlns:mc="http://schemas.openxmlformats.org/markup-compatibility/2006" xmlns:p14="http://schemas.microsoft.com/office/powerpoint/2010/main">
        <mc:Choice Requires="p14">
          <p:contentPart r:id="rId29" p14:bwMode="auto">
            <p14:nvContentPartPr>
              <p14:cNvPr id="122" name="Ink 121"/>
              <p14:cNvContentPartPr/>
              <p14:nvPr/>
            </p14:nvContentPartPr>
            <p14:xfrm>
              <a:off x="3969273" y="3317865"/>
              <a:ext cx="107114" cy="92991"/>
            </p14:xfrm>
          </p:contentPart>
        </mc:Choice>
        <mc:Fallback xmlns="">
          <p:pic>
            <p:nvPicPr>
              <p:cNvPr id="122" name="Ink 121"/>
            </p:nvPicPr>
            <p:blipFill>
              <a:blip/>
            </p:blipFill>
            <p:spPr>
              <a:xfrm>
                <a:off x="3969273" y="3317865"/>
                <a:ext cx="107114" cy="92991"/>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123" name="Ink 122"/>
              <p14:cNvContentPartPr/>
              <p14:nvPr/>
            </p14:nvContentPartPr>
            <p14:xfrm>
              <a:off x="3896516" y="3309778"/>
              <a:ext cx="238480" cy="141509"/>
            </p14:xfrm>
          </p:contentPart>
        </mc:Choice>
        <mc:Fallback xmlns="">
          <p:pic>
            <p:nvPicPr>
              <p:cNvPr id="123" name="Ink 122"/>
            </p:nvPicPr>
            <p:blipFill>
              <a:blip/>
            </p:blipFill>
            <p:spPr>
              <a:xfrm>
                <a:off x="3896516" y="3309778"/>
                <a:ext cx="238480" cy="141509"/>
              </a:xfrm>
              <a:prstGeom prst="rect"/>
            </p:spPr>
          </p:pic>
        </mc:Fallback>
      </mc:AlternateContent>
      <mc:AlternateContent xmlns:mc="http://schemas.openxmlformats.org/markup-compatibility/2006" xmlns:p14="http://schemas.microsoft.com/office/powerpoint/2010/main">
        <mc:Choice Requires="p14">
          <p:contentPart r:id="rId31" p14:bwMode="auto">
            <p14:nvContentPartPr>
              <p14:cNvPr id="124" name="Ink 123"/>
              <p14:cNvContentPartPr/>
              <p14:nvPr/>
            </p14:nvContentPartPr>
            <p14:xfrm>
              <a:off x="4838309" y="3556408"/>
              <a:ext cx="1443005" cy="20215"/>
            </p14:xfrm>
          </p:contentPart>
        </mc:Choice>
        <mc:Fallback xmlns="">
          <p:pic>
            <p:nvPicPr>
              <p:cNvPr id="124" name="Ink 123"/>
            </p:nvPicPr>
            <p:blipFill>
              <a:blip/>
            </p:blipFill>
            <p:spPr>
              <a:xfrm>
                <a:off x="4838309" y="3556408"/>
                <a:ext cx="1443005" cy="20215"/>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125" name="Ink 124"/>
              <p14:cNvContentPartPr/>
              <p14:nvPr/>
            </p14:nvContentPartPr>
            <p14:xfrm>
              <a:off x="5513328" y="3281476"/>
              <a:ext cx="88925" cy="113207"/>
            </p14:xfrm>
          </p:contentPart>
        </mc:Choice>
        <mc:Fallback xmlns="">
          <p:pic>
            <p:nvPicPr>
              <p:cNvPr id="125" name="Ink 124"/>
            </p:nvPicPr>
            <p:blipFill>
              <a:blip/>
            </p:blipFill>
            <p:spPr>
              <a:xfrm>
                <a:off x="5513328" y="3281476"/>
                <a:ext cx="88925" cy="113207"/>
              </a:xfrm>
              <a:prstGeom prst="rect"/>
            </p:spPr>
          </p:pic>
        </mc:Fallback>
      </mc:AlternateContent>
      <mc:AlternateContent xmlns:mc="http://schemas.openxmlformats.org/markup-compatibility/2006" xmlns:p14="http://schemas.microsoft.com/office/powerpoint/2010/main">
        <mc:Choice Requires="p14">
          <p:contentPart r:id="rId33" p14:bwMode="auto">
            <p14:nvContentPartPr>
              <p14:cNvPr id="126" name="Ink 125"/>
              <p14:cNvContentPartPr/>
              <p14:nvPr/>
            </p14:nvContentPartPr>
            <p14:xfrm>
              <a:off x="5452698" y="3265304"/>
              <a:ext cx="218269" cy="149595"/>
            </p14:xfrm>
          </p:contentPart>
        </mc:Choice>
        <mc:Fallback xmlns="">
          <p:pic>
            <p:nvPicPr>
              <p:cNvPr id="126" name="Ink 125"/>
            </p:nvPicPr>
            <p:blipFill>
              <a:blip/>
            </p:blipFill>
            <p:spPr>
              <a:xfrm>
                <a:off x="5452698" y="3265304"/>
                <a:ext cx="218269" cy="149595"/>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127" name="Ink 126"/>
              <p14:cNvContentPartPr/>
              <p14:nvPr/>
            </p14:nvContentPartPr>
            <p14:xfrm>
              <a:off x="371866" y="3794951"/>
              <a:ext cx="594179" cy="32345"/>
            </p14:xfrm>
          </p:contentPart>
        </mc:Choice>
        <mc:Fallback xmlns="">
          <p:pic>
            <p:nvPicPr>
              <p:cNvPr id="127" name="Ink 126"/>
            </p:nvPicPr>
            <p:blipFill>
              <a:blip/>
            </p:blipFill>
            <p:spPr>
              <a:xfrm>
                <a:off x="371866" y="3794951"/>
                <a:ext cx="594179" cy="32345"/>
              </a:xfrm>
              <a:prstGeom prst="rect"/>
            </p:spPr>
          </p:pic>
        </mc:Fallback>
      </mc:AlternateContent>
      <mc:AlternateContent xmlns:mc="http://schemas.openxmlformats.org/markup-compatibility/2006" xmlns:p14="http://schemas.microsoft.com/office/powerpoint/2010/main">
        <mc:Choice Requires="p14">
          <p:contentPart r:id="rId35" p14:bwMode="auto">
            <p14:nvContentPartPr>
              <p14:cNvPr id="128" name="Ink 127"/>
              <p14:cNvContentPartPr/>
              <p14:nvPr/>
            </p14:nvContentPartPr>
            <p14:xfrm>
              <a:off x="747775" y="3556408"/>
              <a:ext cx="40420" cy="90970"/>
            </p14:xfrm>
          </p:contentPart>
        </mc:Choice>
        <mc:Fallback xmlns="">
          <p:pic>
            <p:nvPicPr>
              <p:cNvPr id="128" name="Ink 127"/>
            </p:nvPicPr>
            <p:blipFill>
              <a:blip/>
            </p:blipFill>
            <p:spPr>
              <a:xfrm>
                <a:off x="747775" y="3556408"/>
                <a:ext cx="40420" cy="90970"/>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129" name="Ink 128"/>
              <p14:cNvContentPartPr/>
              <p14:nvPr/>
            </p14:nvContentPartPr>
            <p14:xfrm>
              <a:off x="711397" y="3586731"/>
              <a:ext cx="92966" cy="22237"/>
            </p14:xfrm>
          </p:contentPart>
        </mc:Choice>
        <mc:Fallback xmlns="">
          <p:pic>
            <p:nvPicPr>
              <p:cNvPr id="129" name="Ink 128"/>
            </p:nvPicPr>
            <p:blipFill>
              <a:blip/>
            </p:blipFill>
            <p:spPr>
              <a:xfrm>
                <a:off x="711397" y="3586731"/>
                <a:ext cx="92966" cy="22237"/>
              </a:xfrm>
              <a:prstGeom prst="rect"/>
            </p:spPr>
          </p:pic>
        </mc:Fallback>
      </mc:AlternateContent>
      <mc:AlternateContent xmlns:mc="http://schemas.openxmlformats.org/markup-compatibility/2006" xmlns:p14="http://schemas.microsoft.com/office/powerpoint/2010/main">
        <mc:Choice Requires="p14">
          <p:contentPart r:id="rId37" p14:bwMode="auto">
            <p14:nvContentPartPr>
              <p14:cNvPr id="130" name="Ink 129"/>
              <p14:cNvContentPartPr/>
              <p14:nvPr/>
            </p14:nvContentPartPr>
            <p14:xfrm>
              <a:off x="642682" y="3515977"/>
              <a:ext cx="206144" cy="153638"/>
            </p14:xfrm>
          </p:contentPart>
        </mc:Choice>
        <mc:Fallback xmlns="">
          <p:pic>
            <p:nvPicPr>
              <p:cNvPr id="130" name="Ink 129"/>
            </p:nvPicPr>
            <p:blipFill>
              <a:blip/>
            </p:blipFill>
            <p:spPr>
              <a:xfrm>
                <a:off x="642682" y="3515977"/>
                <a:ext cx="206144" cy="153638"/>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131" name="Ink 130"/>
              <p14:cNvContentPartPr/>
              <p14:nvPr/>
            </p14:nvContentPartPr>
            <p14:xfrm>
              <a:off x="1289407" y="3847512"/>
              <a:ext cx="533548" cy="52560"/>
            </p14:xfrm>
          </p:contentPart>
        </mc:Choice>
        <mc:Fallback xmlns="">
          <p:pic>
            <p:nvPicPr>
              <p:cNvPr id="131" name="Ink 130"/>
            </p:nvPicPr>
            <p:blipFill>
              <a:blip/>
            </p:blipFill>
            <p:spPr>
              <a:xfrm>
                <a:off x="1289407" y="3847512"/>
                <a:ext cx="533548" cy="52560"/>
              </a:xfrm>
              <a:prstGeom prst="rect"/>
            </p:spPr>
          </p:pic>
        </mc:Fallback>
      </mc:AlternateContent>
      <mc:AlternateContent xmlns:mc="http://schemas.openxmlformats.org/markup-compatibility/2006" xmlns:p14="http://schemas.microsoft.com/office/powerpoint/2010/main">
        <mc:Choice Requires="p14">
          <p:contentPart r:id="rId39" p14:bwMode="auto">
            <p14:nvContentPartPr>
              <p14:cNvPr id="132" name="Ink 131"/>
              <p14:cNvContentPartPr/>
              <p14:nvPr/>
            </p14:nvContentPartPr>
            <p14:xfrm>
              <a:off x="1289407" y="3887943"/>
              <a:ext cx="513338" cy="54582"/>
            </p14:xfrm>
          </p:contentPart>
        </mc:Choice>
        <mc:Fallback xmlns="">
          <p:pic>
            <p:nvPicPr>
              <p:cNvPr id="132" name="Ink 131"/>
            </p:nvPicPr>
            <p:blipFill>
              <a:blip/>
            </p:blipFill>
            <p:spPr>
              <a:xfrm>
                <a:off x="1289407" y="3887943"/>
                <a:ext cx="513338" cy="54582"/>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133" name="Ink 132"/>
              <p14:cNvContentPartPr/>
              <p14:nvPr/>
            </p14:nvContentPartPr>
            <p14:xfrm>
              <a:off x="3282128" y="3815167"/>
              <a:ext cx="565884" cy="28301"/>
            </p14:xfrm>
          </p:contentPart>
        </mc:Choice>
        <mc:Fallback xmlns="">
          <p:pic>
            <p:nvPicPr>
              <p:cNvPr id="133" name="Ink 132"/>
            </p:nvPicPr>
            <p:blipFill>
              <a:blip/>
            </p:blipFill>
            <p:spPr>
              <a:xfrm>
                <a:off x="3282128" y="3815167"/>
                <a:ext cx="565884" cy="28301"/>
              </a:xfrm>
              <a:prstGeom prst="rect"/>
            </p:spPr>
          </p:pic>
        </mc:Fallback>
      </mc:AlternateContent>
      <mc:AlternateContent xmlns:mc="http://schemas.openxmlformats.org/markup-compatibility/2006" xmlns:p14="http://schemas.microsoft.com/office/powerpoint/2010/main">
        <mc:Choice Requires="p14">
          <p:contentPart r:id="rId41" p14:bwMode="auto">
            <p14:nvContentPartPr>
              <p14:cNvPr id="134" name="Ink 133"/>
              <p14:cNvContentPartPr/>
              <p14:nvPr/>
            </p14:nvContentPartPr>
            <p14:xfrm>
              <a:off x="4110744" y="3798994"/>
              <a:ext cx="1475341" cy="76819"/>
            </p14:xfrm>
          </p:contentPart>
        </mc:Choice>
        <mc:Fallback xmlns="">
          <p:pic>
            <p:nvPicPr>
              <p:cNvPr id="134" name="Ink 133"/>
            </p:nvPicPr>
            <p:blipFill>
              <a:blip/>
            </p:blipFill>
            <p:spPr>
              <a:xfrm>
                <a:off x="4110744" y="3798994"/>
                <a:ext cx="1475341" cy="76819"/>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135" name="Ink 134"/>
              <p14:cNvContentPartPr/>
              <p14:nvPr/>
            </p14:nvContentPartPr>
            <p14:xfrm>
              <a:off x="2974934" y="4215434"/>
              <a:ext cx="501211" cy="26281"/>
            </p14:xfrm>
          </p:contentPart>
        </mc:Choice>
        <mc:Fallback xmlns="">
          <p:pic>
            <p:nvPicPr>
              <p:cNvPr id="135" name="Ink 134"/>
            </p:nvPicPr>
            <p:blipFill>
              <a:blip/>
            </p:blipFill>
            <p:spPr>
              <a:xfrm>
                <a:off x="2974934" y="4215434"/>
                <a:ext cx="501211" cy="26281"/>
              </a:xfrm>
              <a:prstGeom prst="rect"/>
            </p:spPr>
          </p:pic>
        </mc:Fallback>
      </mc:AlternateContent>
      <mc:AlternateContent xmlns:mc="http://schemas.openxmlformats.org/markup-compatibility/2006" xmlns:p14="http://schemas.microsoft.com/office/powerpoint/2010/main">
        <mc:Choice Requires="p14">
          <p:contentPart r:id="rId43" p14:bwMode="auto">
            <p14:nvContentPartPr>
              <p14:cNvPr id="136" name="Ink 135"/>
              <p14:cNvContentPartPr/>
              <p14:nvPr/>
            </p14:nvContentPartPr>
            <p14:xfrm>
              <a:off x="3621658" y="4203305"/>
              <a:ext cx="1362164" cy="40431"/>
            </p14:xfrm>
          </p:contentPart>
        </mc:Choice>
        <mc:Fallback xmlns="">
          <p:pic>
            <p:nvPicPr>
              <p:cNvPr id="136" name="Ink 135"/>
            </p:nvPicPr>
            <p:blipFill>
              <a:blip/>
            </p:blipFill>
            <p:spPr>
              <a:xfrm>
                <a:off x="3621658" y="4203305"/>
                <a:ext cx="1362164" cy="40431"/>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137" name="Ink 136"/>
              <p14:cNvContentPartPr/>
              <p14:nvPr/>
            </p14:nvContentPartPr>
            <p14:xfrm>
              <a:off x="4898940" y="4227563"/>
              <a:ext cx="1653190" cy="8087"/>
            </p14:xfrm>
          </p:contentPart>
        </mc:Choice>
        <mc:Fallback xmlns="">
          <p:pic>
            <p:nvPicPr>
              <p:cNvPr id="137" name="Ink 136"/>
            </p:nvPicPr>
            <p:blipFill>
              <a:blip/>
            </p:blipFill>
            <p:spPr>
              <a:xfrm>
                <a:off x="4898940" y="4227563"/>
                <a:ext cx="1653190" cy="8087"/>
              </a:xfrm>
              <a:prstGeom prst="rect"/>
            </p:spPr>
          </p:pic>
        </mc:Fallback>
      </mc:AlternateContent>
      <mc:AlternateContent xmlns:mc="http://schemas.openxmlformats.org/markup-compatibility/2006" xmlns:p14="http://schemas.microsoft.com/office/powerpoint/2010/main">
        <mc:Choice Requires="p14">
          <p:contentPart r:id="rId45" p14:bwMode="auto">
            <p14:nvContentPartPr>
              <p14:cNvPr id="138" name="Ink 137"/>
              <p14:cNvContentPartPr/>
              <p14:nvPr/>
            </p14:nvContentPartPr>
            <p14:xfrm>
              <a:off x="5137420" y="4247779"/>
              <a:ext cx="78819" cy="167789"/>
            </p14:xfrm>
          </p:contentPart>
        </mc:Choice>
        <mc:Fallback xmlns="">
          <p:pic>
            <p:nvPicPr>
              <p:cNvPr id="138" name="Ink 137"/>
            </p:nvPicPr>
            <p:blipFill>
              <a:blip/>
            </p:blipFill>
            <p:spPr>
              <a:xfrm>
                <a:off x="5137420" y="4247779"/>
                <a:ext cx="78819" cy="167789"/>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139" name="Ink 138"/>
              <p14:cNvContentPartPr/>
              <p14:nvPr/>
            </p14:nvContentPartPr>
            <p14:xfrm>
              <a:off x="5141461" y="4369072"/>
              <a:ext cx="181892" cy="125337"/>
            </p14:xfrm>
          </p:contentPart>
        </mc:Choice>
        <mc:Fallback xmlns="">
          <p:pic>
            <p:nvPicPr>
              <p:cNvPr id="139" name="Ink 138"/>
            </p:nvPicPr>
            <p:blipFill>
              <a:blip/>
            </p:blipFill>
            <p:spPr>
              <a:xfrm>
                <a:off x="5141461" y="4369072"/>
                <a:ext cx="181892" cy="125337"/>
              </a:xfrm>
              <a:prstGeom prst="rect"/>
            </p:spPr>
          </p:pic>
        </mc:Fallback>
      </mc:AlternateContent>
      <mc:AlternateContent xmlns:mc="http://schemas.openxmlformats.org/markup-compatibility/2006" xmlns:p14="http://schemas.microsoft.com/office/powerpoint/2010/main">
        <mc:Choice Requires="p14">
          <p:contentPart r:id="rId47" p14:bwMode="auto">
            <p14:nvContentPartPr>
              <p14:cNvPr id="140" name="Ink 139"/>
              <p14:cNvContentPartPr/>
              <p14:nvPr/>
            </p14:nvContentPartPr>
            <p14:xfrm>
              <a:off x="5355689" y="4332684"/>
              <a:ext cx="20211" cy="161725"/>
            </p14:xfrm>
          </p:contentPart>
        </mc:Choice>
        <mc:Fallback xmlns="">
          <p:pic>
            <p:nvPicPr>
              <p:cNvPr id="140" name="Ink 139"/>
            </p:nvPicPr>
            <p:blipFill>
              <a:blip/>
            </p:blipFill>
            <p:spPr>
              <a:xfrm>
                <a:off x="5355689" y="4332684"/>
                <a:ext cx="20211" cy="161725"/>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141" name="Ink 140"/>
              <p14:cNvContentPartPr/>
              <p14:nvPr/>
            </p14:nvContentPartPr>
            <p14:xfrm>
              <a:off x="5400151" y="4409503"/>
              <a:ext cx="70736" cy="52561"/>
            </p14:xfrm>
          </p:contentPart>
        </mc:Choice>
        <mc:Fallback xmlns="">
          <p:pic>
            <p:nvPicPr>
              <p:cNvPr id="141" name="Ink 140"/>
            </p:nvPicPr>
            <p:blipFill>
              <a:blip/>
            </p:blipFill>
            <p:spPr>
              <a:xfrm>
                <a:off x="5400151" y="4409503"/>
                <a:ext cx="70736" cy="52561"/>
              </a:xfrm>
              <a:prstGeom prst="rect"/>
            </p:spPr>
          </p:pic>
        </mc:Fallback>
      </mc:AlternateContent>
      <mc:AlternateContent xmlns:mc="http://schemas.openxmlformats.org/markup-compatibility/2006" xmlns:p14="http://schemas.microsoft.com/office/powerpoint/2010/main">
        <mc:Choice Requires="p14">
          <p:contentPart r:id="rId49" p14:bwMode="auto">
            <p14:nvContentPartPr>
              <p14:cNvPr id="142" name="Ink 141"/>
              <p14:cNvContentPartPr/>
              <p14:nvPr/>
            </p14:nvContentPartPr>
            <p14:xfrm>
              <a:off x="5472908" y="4385245"/>
              <a:ext cx="44462" cy="88948"/>
            </p14:xfrm>
          </p:contentPart>
        </mc:Choice>
        <mc:Fallback xmlns="">
          <p:pic>
            <p:nvPicPr>
              <p:cNvPr id="142" name="Ink 141"/>
            </p:nvPicPr>
            <p:blipFill>
              <a:blip/>
            </p:blipFill>
            <p:spPr>
              <a:xfrm>
                <a:off x="5472908" y="4385245"/>
                <a:ext cx="44462" cy="88948"/>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143" name="Ink 142"/>
              <p14:cNvContentPartPr/>
              <p14:nvPr/>
            </p14:nvContentPartPr>
            <p14:xfrm>
              <a:off x="5539601" y="4405460"/>
              <a:ext cx="86904" cy="14151"/>
            </p14:xfrm>
          </p:contentPart>
        </mc:Choice>
        <mc:Fallback xmlns="">
          <p:pic>
            <p:nvPicPr>
              <p:cNvPr id="143" name="Ink 142"/>
            </p:nvPicPr>
            <p:blipFill>
              <a:blip/>
            </p:blipFill>
            <p:spPr>
              <a:xfrm>
                <a:off x="5539601" y="4405460"/>
                <a:ext cx="86904" cy="14151"/>
              </a:xfrm>
              <a:prstGeom prst="rect"/>
            </p:spPr>
          </p:pic>
        </mc:Fallback>
      </mc:AlternateContent>
      <mc:AlternateContent xmlns:mc="http://schemas.openxmlformats.org/markup-compatibility/2006" xmlns:p14="http://schemas.microsoft.com/office/powerpoint/2010/main">
        <mc:Choice Requires="p14">
          <p:contentPart r:id="rId51" p14:bwMode="auto">
            <p14:nvContentPartPr>
              <p14:cNvPr id="144" name="Ink 143"/>
              <p14:cNvContentPartPr/>
              <p14:nvPr/>
            </p14:nvContentPartPr>
            <p14:xfrm>
              <a:off x="5557790" y="4340771"/>
              <a:ext cx="10105" cy="129379"/>
            </p14:xfrm>
          </p:contentPart>
        </mc:Choice>
        <mc:Fallback xmlns="">
          <p:pic>
            <p:nvPicPr>
              <p:cNvPr id="144" name="Ink 143"/>
            </p:nvPicPr>
            <p:blipFill>
              <a:blip/>
            </p:blipFill>
            <p:spPr>
              <a:xfrm>
                <a:off x="5557790" y="4340771"/>
                <a:ext cx="10105" cy="129379"/>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145" name="Ink 144"/>
              <p14:cNvContentPartPr/>
              <p14:nvPr/>
            </p14:nvContentPartPr>
            <p14:xfrm>
              <a:off x="5687136" y="4365029"/>
              <a:ext cx="133387" cy="117250"/>
            </p14:xfrm>
          </p:contentPart>
        </mc:Choice>
        <mc:Fallback xmlns="">
          <p:pic>
            <p:nvPicPr>
              <p:cNvPr id="145" name="Ink 144"/>
            </p:nvPicPr>
            <p:blipFill>
              <a:blip/>
            </p:blipFill>
            <p:spPr>
              <a:xfrm>
                <a:off x="5687136" y="4365029"/>
                <a:ext cx="133387" cy="117250"/>
              </a:xfrm>
              <a:prstGeom prst="rect"/>
            </p:spPr>
          </p:pic>
        </mc:Fallback>
      </mc:AlternateContent>
      <mc:AlternateContent xmlns:mc="http://schemas.openxmlformats.org/markup-compatibility/2006" xmlns:p14="http://schemas.microsoft.com/office/powerpoint/2010/main">
        <mc:Choice Requires="p14">
          <p:contentPart r:id="rId53" p14:bwMode="auto">
            <p14:nvContentPartPr>
              <p14:cNvPr id="146" name="Ink 145"/>
              <p14:cNvContentPartPr/>
              <p14:nvPr/>
            </p14:nvContentPartPr>
            <p14:xfrm>
              <a:off x="5840733" y="4373116"/>
              <a:ext cx="48504" cy="76819"/>
            </p14:xfrm>
          </p:contentPart>
        </mc:Choice>
        <mc:Fallback xmlns="">
          <p:pic>
            <p:nvPicPr>
              <p:cNvPr id="146" name="Ink 145"/>
            </p:nvPicPr>
            <p:blipFill>
              <a:blip/>
            </p:blipFill>
            <p:spPr>
              <a:xfrm>
                <a:off x="5840733" y="4373116"/>
                <a:ext cx="48504" cy="76819"/>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147" name="Ink 146"/>
              <p14:cNvContentPartPr/>
              <p14:nvPr/>
            </p14:nvContentPartPr>
            <p14:xfrm>
              <a:off x="5893279" y="4352900"/>
              <a:ext cx="76798" cy="92992"/>
            </p14:xfrm>
          </p:contentPart>
        </mc:Choice>
        <mc:Fallback xmlns="">
          <p:pic>
            <p:nvPicPr>
              <p:cNvPr id="147" name="Ink 146"/>
            </p:nvPicPr>
            <p:blipFill>
              <a:blip/>
            </p:blipFill>
            <p:spPr>
              <a:xfrm>
                <a:off x="5893279" y="4352900"/>
                <a:ext cx="76798" cy="92992"/>
              </a:xfrm>
              <a:prstGeom prst="rect"/>
            </p:spPr>
          </p:pic>
        </mc:Fallback>
      </mc:AlternateContent>
      <mc:AlternateContent xmlns:mc="http://schemas.openxmlformats.org/markup-compatibility/2006" xmlns:p14="http://schemas.microsoft.com/office/powerpoint/2010/main">
        <mc:Choice Requires="p14">
          <p:contentPart r:id="rId55" p14:bwMode="auto">
            <p14:nvContentPartPr>
              <p14:cNvPr id="148" name="Ink 147"/>
              <p14:cNvContentPartPr/>
              <p14:nvPr/>
            </p14:nvContentPartPr>
            <p14:xfrm>
              <a:off x="5966035" y="4336727"/>
              <a:ext cx="97009" cy="125337"/>
            </p14:xfrm>
          </p:contentPart>
        </mc:Choice>
        <mc:Fallback xmlns="">
          <p:pic>
            <p:nvPicPr>
              <p:cNvPr id="148" name="Ink 147"/>
            </p:nvPicPr>
            <p:blipFill>
              <a:blip/>
            </p:blipFill>
            <p:spPr>
              <a:xfrm>
                <a:off x="5966035" y="4336727"/>
                <a:ext cx="97009" cy="125337"/>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149" name="Ink 148"/>
              <p14:cNvContentPartPr/>
              <p14:nvPr/>
            </p14:nvContentPartPr>
            <p14:xfrm>
              <a:off x="6095381" y="4312469"/>
              <a:ext cx="60630" cy="129379"/>
            </p14:xfrm>
          </p:contentPart>
        </mc:Choice>
        <mc:Fallback xmlns="">
          <p:pic>
            <p:nvPicPr>
              <p:cNvPr id="149" name="Ink 148"/>
            </p:nvPicPr>
            <p:blipFill>
              <a:blip/>
            </p:blipFill>
            <p:spPr>
              <a:xfrm>
                <a:off x="6095381" y="4312469"/>
                <a:ext cx="60630" cy="129379"/>
              </a:xfrm>
              <a:prstGeom prst="rect"/>
            </p:spPr>
          </p:pic>
        </mc:Fallback>
      </mc:AlternateContent>
      <mc:AlternateContent xmlns:mc="http://schemas.openxmlformats.org/markup-compatibility/2006" xmlns:p14="http://schemas.microsoft.com/office/powerpoint/2010/main">
        <mc:Choice Requires="p14">
          <p:contentPart r:id="rId57" p14:bwMode="auto">
            <p14:nvContentPartPr>
              <p14:cNvPr id="150" name="Ink 149"/>
              <p14:cNvContentPartPr/>
              <p14:nvPr/>
            </p14:nvContentPartPr>
            <p14:xfrm>
              <a:off x="6164095" y="4324598"/>
              <a:ext cx="50525" cy="121293"/>
            </p14:xfrm>
          </p:contentPart>
        </mc:Choice>
        <mc:Fallback xmlns="">
          <p:pic>
            <p:nvPicPr>
              <p:cNvPr id="150" name="Ink 149"/>
            </p:nvPicPr>
            <p:blipFill>
              <a:blip/>
            </p:blipFill>
            <p:spPr>
              <a:xfrm>
                <a:off x="6164095" y="4324598"/>
                <a:ext cx="50525" cy="121293"/>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151" name="Ink 150"/>
              <p14:cNvContentPartPr/>
              <p14:nvPr/>
            </p14:nvContentPartPr>
            <p14:xfrm>
              <a:off x="6228767" y="4348857"/>
              <a:ext cx="105093" cy="26280"/>
            </p14:xfrm>
          </p:contentPart>
        </mc:Choice>
        <mc:Fallback xmlns="">
          <p:pic>
            <p:nvPicPr>
              <p:cNvPr id="151" name="Ink 150"/>
            </p:nvPicPr>
            <p:blipFill>
              <a:blip/>
            </p:blipFill>
            <p:spPr>
              <a:xfrm>
                <a:off x="6228767" y="4348857"/>
                <a:ext cx="105093" cy="26280"/>
              </a:xfrm>
              <a:prstGeom prst="rect"/>
            </p:spPr>
          </p:pic>
        </mc:Fallback>
      </mc:AlternateContent>
      <mc:AlternateContent xmlns:mc="http://schemas.openxmlformats.org/markup-compatibility/2006" xmlns:p14="http://schemas.microsoft.com/office/powerpoint/2010/main">
        <mc:Choice Requires="p14">
          <p:contentPart r:id="rId59" p14:bwMode="auto">
            <p14:nvContentPartPr>
              <p14:cNvPr id="152" name="Ink 151"/>
              <p14:cNvContentPartPr/>
              <p14:nvPr/>
            </p14:nvContentPartPr>
            <p14:xfrm>
              <a:off x="6261104" y="4300339"/>
              <a:ext cx="16168" cy="137466"/>
            </p14:xfrm>
          </p:contentPart>
        </mc:Choice>
        <mc:Fallback xmlns="">
          <p:pic>
            <p:nvPicPr>
              <p:cNvPr id="152" name="Ink 151"/>
            </p:nvPicPr>
            <p:blipFill>
              <a:blip/>
            </p:blipFill>
            <p:spPr>
              <a:xfrm>
                <a:off x="6261104" y="4300339"/>
                <a:ext cx="16168" cy="137466"/>
              </a:xfrm>
              <a:prstGeom prst="rect"/>
            </p:spPr>
          </p:pic>
        </mc:Fallback>
      </mc:AlternateContent>
      <mc:AlternateContent xmlns:mc="http://schemas.openxmlformats.org/markup-compatibility/2006" xmlns:p14="http://schemas.microsoft.com/office/powerpoint/2010/main">
        <mc:Choice Requires="p14">
          <p:contentPart r:id="rId60" p14:bwMode="auto">
            <p14:nvContentPartPr>
              <p14:cNvPr id="153" name="Ink 152"/>
              <p14:cNvContentPartPr/>
              <p14:nvPr/>
            </p14:nvContentPartPr>
            <p14:xfrm>
              <a:off x="6319713" y="4324598"/>
              <a:ext cx="62652" cy="127358"/>
            </p14:xfrm>
          </p:contentPart>
        </mc:Choice>
        <mc:Fallback xmlns="">
          <p:pic>
            <p:nvPicPr>
              <p:cNvPr id="153" name="Ink 152"/>
            </p:nvPicPr>
            <p:blipFill>
              <a:blip/>
            </p:blipFill>
            <p:spPr>
              <a:xfrm>
                <a:off x="6319713" y="4324598"/>
                <a:ext cx="62652" cy="127358"/>
              </a:xfrm>
              <a:prstGeom prst="rect"/>
            </p:spPr>
          </p:pic>
        </mc:Fallback>
      </mc:AlternateContent>
      <mc:AlternateContent xmlns:mc="http://schemas.openxmlformats.org/markup-compatibility/2006" xmlns:p14="http://schemas.microsoft.com/office/powerpoint/2010/main">
        <mc:Choice Requires="p14">
          <p:contentPart r:id="rId61" p14:bwMode="auto">
            <p14:nvContentPartPr>
              <p14:cNvPr id="154" name="Ink 153"/>
              <p14:cNvContentPartPr/>
              <p14:nvPr/>
            </p14:nvContentPartPr>
            <p14:xfrm>
              <a:off x="6487457" y="4344814"/>
              <a:ext cx="16168" cy="90970"/>
            </p14:xfrm>
          </p:contentPart>
        </mc:Choice>
        <mc:Fallback xmlns="">
          <p:pic>
            <p:nvPicPr>
              <p:cNvPr id="154" name="Ink 153"/>
            </p:nvPicPr>
            <p:blipFill>
              <a:blip/>
            </p:blipFill>
            <p:spPr>
              <a:xfrm>
                <a:off x="6487457" y="4344814"/>
                <a:ext cx="16168" cy="90970"/>
              </a:xfrm>
              <a:prstGeom prst="rect"/>
            </p:spPr>
          </p:pic>
        </mc:Fallback>
      </mc:AlternateContent>
      <mc:AlternateContent xmlns:mc="http://schemas.openxmlformats.org/markup-compatibility/2006" xmlns:p14="http://schemas.microsoft.com/office/powerpoint/2010/main">
        <mc:Choice Requires="p14">
          <p:contentPart r:id="rId62" p14:bwMode="auto">
            <p14:nvContentPartPr>
              <p14:cNvPr id="155" name="Ink 154"/>
              <p14:cNvContentPartPr/>
              <p14:nvPr/>
            </p14:nvContentPartPr>
            <p14:xfrm>
              <a:off x="6475331" y="4284167"/>
              <a:ext cx="6063" cy="12129"/>
            </p14:xfrm>
          </p:contentPart>
        </mc:Choice>
        <mc:Fallback xmlns="">
          <p:pic>
            <p:nvPicPr>
              <p:cNvPr id="155" name="Ink 154"/>
            </p:nvPicPr>
            <p:blipFill>
              <a:blip/>
            </p:blipFill>
            <p:spPr>
              <a:xfrm>
                <a:off x="6475331" y="4284167"/>
                <a:ext cx="6063" cy="12129"/>
              </a:xfrm>
              <a:prstGeom prst="rect"/>
            </p:spPr>
          </p:pic>
        </mc:Fallback>
      </mc:AlternateContent>
      <mc:AlternateContent xmlns:mc="http://schemas.openxmlformats.org/markup-compatibility/2006" xmlns:p14="http://schemas.microsoft.com/office/powerpoint/2010/main">
        <mc:Choice Requires="p14">
          <p:contentPart r:id="rId63" p14:bwMode="auto">
            <p14:nvContentPartPr>
              <p14:cNvPr id="156" name="Ink 155"/>
              <p14:cNvContentPartPr/>
              <p14:nvPr/>
            </p14:nvContentPartPr>
            <p14:xfrm>
              <a:off x="6531920" y="4320555"/>
              <a:ext cx="92966" cy="105121"/>
            </p14:xfrm>
          </p:contentPart>
        </mc:Choice>
        <mc:Fallback xmlns="">
          <p:pic>
            <p:nvPicPr>
              <p:cNvPr id="156" name="Ink 155"/>
            </p:nvPicPr>
            <p:blipFill>
              <a:blip/>
            </p:blipFill>
            <p:spPr>
              <a:xfrm>
                <a:off x="6531920" y="4320555"/>
                <a:ext cx="92966" cy="105121"/>
              </a:xfrm>
              <a:prstGeom prst="rect"/>
            </p:spPr>
          </p:pic>
        </mc:Fallback>
      </mc:AlternateContent>
      <mc:AlternateContent xmlns:mc="http://schemas.openxmlformats.org/markup-compatibility/2006" xmlns:p14="http://schemas.microsoft.com/office/powerpoint/2010/main">
        <mc:Choice Requires="p14">
          <p:contentPart r:id="rId64" p14:bwMode="auto">
            <p14:nvContentPartPr>
              <p14:cNvPr id="157" name="Ink 156"/>
              <p14:cNvContentPartPr/>
              <p14:nvPr/>
            </p14:nvContentPartPr>
            <p14:xfrm>
              <a:off x="5278890" y="4595486"/>
              <a:ext cx="72757" cy="190026"/>
            </p14:xfrm>
          </p:contentPart>
        </mc:Choice>
        <mc:Fallback xmlns="">
          <p:pic>
            <p:nvPicPr>
              <p:cNvPr id="157" name="Ink 156"/>
            </p:nvPicPr>
            <p:blipFill>
              <a:blip/>
            </p:blipFill>
            <p:spPr>
              <a:xfrm>
                <a:off x="5278890" y="4595486"/>
                <a:ext cx="72757" cy="190026"/>
              </a:xfrm>
              <a:prstGeom prst="rect"/>
            </p:spPr>
          </p:pic>
        </mc:Fallback>
      </mc:AlternateContent>
      <mc:AlternateContent xmlns:mc="http://schemas.openxmlformats.org/markup-compatibility/2006" xmlns:p14="http://schemas.microsoft.com/office/powerpoint/2010/main">
        <mc:Choice Requires="p14">
          <p:contentPart r:id="rId65" p14:bwMode="auto">
            <p14:nvContentPartPr>
              <p14:cNvPr id="158" name="Ink 157"/>
              <p14:cNvContentPartPr/>
              <p14:nvPr/>
            </p14:nvContentPartPr>
            <p14:xfrm>
              <a:off x="5383983" y="4696564"/>
              <a:ext cx="16169" cy="66711"/>
            </p14:xfrm>
          </p:contentPart>
        </mc:Choice>
        <mc:Fallback xmlns="">
          <p:pic>
            <p:nvPicPr>
              <p:cNvPr id="158" name="Ink 157"/>
            </p:nvPicPr>
            <p:blipFill>
              <a:blip/>
            </p:blipFill>
            <p:spPr>
              <a:xfrm>
                <a:off x="5383983" y="4696564"/>
                <a:ext cx="16169" cy="66711"/>
              </a:xfrm>
              <a:prstGeom prst="rect"/>
            </p:spPr>
          </p:pic>
        </mc:Fallback>
      </mc:AlternateContent>
      <mc:AlternateContent xmlns:mc="http://schemas.openxmlformats.org/markup-compatibility/2006" xmlns:p14="http://schemas.microsoft.com/office/powerpoint/2010/main">
        <mc:Choice Requires="p14">
          <p:contentPart r:id="rId66" p14:bwMode="auto">
            <p14:nvContentPartPr>
              <p14:cNvPr id="159" name="Ink 158"/>
              <p14:cNvContentPartPr/>
              <p14:nvPr/>
            </p14:nvContentPartPr>
            <p14:xfrm>
              <a:off x="5396109" y="4639961"/>
              <a:ext cx="8084" cy="12129"/>
            </p14:xfrm>
          </p:contentPart>
        </mc:Choice>
        <mc:Fallback xmlns="">
          <p:pic>
            <p:nvPicPr>
              <p:cNvPr id="159" name="Ink 158"/>
            </p:nvPicPr>
            <p:blipFill>
              <a:blip/>
            </p:blipFill>
            <p:spPr>
              <a:xfrm>
                <a:off x="5396109" y="4639961"/>
                <a:ext cx="8084" cy="12129"/>
              </a:xfrm>
              <a:prstGeom prst="rect"/>
            </p:spPr>
          </p:pic>
        </mc:Fallback>
      </mc:AlternateContent>
      <mc:AlternateContent xmlns:mc="http://schemas.openxmlformats.org/markup-compatibility/2006" xmlns:p14="http://schemas.microsoft.com/office/powerpoint/2010/main">
        <mc:Choice Requires="p14">
          <p:contentPart r:id="rId67" p14:bwMode="auto">
            <p14:nvContentPartPr>
              <p14:cNvPr id="160" name="Ink 159"/>
              <p14:cNvContentPartPr/>
              <p14:nvPr/>
            </p14:nvContentPartPr>
            <p14:xfrm>
              <a:off x="5430467" y="4635917"/>
              <a:ext cx="50525" cy="181940"/>
            </p14:xfrm>
          </p:contentPart>
        </mc:Choice>
        <mc:Fallback xmlns="">
          <p:pic>
            <p:nvPicPr>
              <p:cNvPr id="160" name="Ink 159"/>
            </p:nvPicPr>
            <p:blipFill>
              <a:blip/>
            </p:blipFill>
            <p:spPr>
              <a:xfrm>
                <a:off x="5430467" y="4635917"/>
                <a:ext cx="50525" cy="181940"/>
              </a:xfrm>
              <a:prstGeom prst="rect"/>
            </p:spPr>
          </p:pic>
        </mc:Fallback>
      </mc:AlternateContent>
      <mc:AlternateContent xmlns:mc="http://schemas.openxmlformats.org/markup-compatibility/2006" xmlns:p14="http://schemas.microsoft.com/office/powerpoint/2010/main">
        <mc:Choice Requires="p14">
          <p:contentPart r:id="rId68" p14:bwMode="auto">
            <p14:nvContentPartPr>
              <p14:cNvPr id="161" name="Ink 160"/>
              <p14:cNvContentPartPr/>
              <p14:nvPr/>
            </p14:nvContentPartPr>
            <p14:xfrm>
              <a:off x="5420361" y="4664219"/>
              <a:ext cx="58609" cy="68733"/>
            </p14:xfrm>
          </p:contentPart>
        </mc:Choice>
        <mc:Fallback xmlns="">
          <p:pic>
            <p:nvPicPr>
              <p:cNvPr id="161" name="Ink 160"/>
            </p:nvPicPr>
            <p:blipFill>
              <a:blip/>
            </p:blipFill>
            <p:spPr>
              <a:xfrm>
                <a:off x="5420361" y="4664219"/>
                <a:ext cx="58609" cy="68733"/>
              </a:xfrm>
              <a:prstGeom prst="rect"/>
            </p:spPr>
          </p:pic>
        </mc:Fallback>
      </mc:AlternateContent>
      <mc:AlternateContent xmlns:mc="http://schemas.openxmlformats.org/markup-compatibility/2006" xmlns:p14="http://schemas.microsoft.com/office/powerpoint/2010/main">
        <mc:Choice Requires="p14">
          <p:contentPart r:id="rId69" p14:bwMode="auto">
            <p14:nvContentPartPr>
              <p14:cNvPr id="162" name="Ink 161"/>
              <p14:cNvContentPartPr/>
              <p14:nvPr/>
            </p14:nvContentPartPr>
            <p14:xfrm>
              <a:off x="5489076" y="4692521"/>
              <a:ext cx="66694" cy="50539"/>
            </p14:xfrm>
          </p:contentPart>
        </mc:Choice>
        <mc:Fallback xmlns="">
          <p:pic>
            <p:nvPicPr>
              <p:cNvPr id="162" name="Ink 161"/>
            </p:nvPicPr>
            <p:blipFill>
              <a:blip/>
            </p:blipFill>
            <p:spPr>
              <a:xfrm>
                <a:off x="5489076" y="4692521"/>
                <a:ext cx="66694" cy="50539"/>
              </a:xfrm>
              <a:prstGeom prst="rect"/>
            </p:spPr>
          </p:pic>
        </mc:Fallback>
      </mc:AlternateContent>
      <mc:AlternateContent xmlns:mc="http://schemas.openxmlformats.org/markup-compatibility/2006" xmlns:p14="http://schemas.microsoft.com/office/powerpoint/2010/main">
        <mc:Choice Requires="p14">
          <p:contentPart r:id="rId70" p14:bwMode="auto">
            <p14:nvContentPartPr>
              <p14:cNvPr id="163" name="Ink 162"/>
              <p14:cNvContentPartPr/>
              <p14:nvPr/>
            </p14:nvContentPartPr>
            <p14:xfrm>
              <a:off x="5559811" y="4652090"/>
              <a:ext cx="54568" cy="105121"/>
            </p14:xfrm>
          </p:contentPart>
        </mc:Choice>
        <mc:Fallback xmlns="">
          <p:pic>
            <p:nvPicPr>
              <p:cNvPr id="163" name="Ink 162"/>
            </p:nvPicPr>
            <p:blipFill>
              <a:blip/>
            </p:blipFill>
            <p:spPr>
              <a:xfrm>
                <a:off x="5559811" y="4652090"/>
                <a:ext cx="54568" cy="105121"/>
              </a:xfrm>
              <a:prstGeom prst="rect"/>
            </p:spPr>
          </p:pic>
        </mc:Fallback>
      </mc:AlternateContent>
      <mc:AlternateContent xmlns:mc="http://schemas.openxmlformats.org/markup-compatibility/2006" xmlns:p14="http://schemas.microsoft.com/office/powerpoint/2010/main">
        <mc:Choice Requires="p14">
          <p:contentPart r:id="rId71" p14:bwMode="auto">
            <p14:nvContentPartPr>
              <p14:cNvPr id="164" name="Ink 163"/>
              <p14:cNvContentPartPr/>
              <p14:nvPr/>
            </p14:nvContentPartPr>
            <p14:xfrm>
              <a:off x="5638631" y="4660176"/>
              <a:ext cx="76798" cy="10108"/>
            </p14:xfrm>
          </p:contentPart>
        </mc:Choice>
        <mc:Fallback xmlns="">
          <p:pic>
            <p:nvPicPr>
              <p:cNvPr id="164" name="Ink 163"/>
            </p:nvPicPr>
            <p:blipFill>
              <a:blip/>
            </p:blipFill>
            <p:spPr>
              <a:xfrm>
                <a:off x="5638631" y="4660176"/>
                <a:ext cx="76798" cy="10108"/>
              </a:xfrm>
              <a:prstGeom prst="rect"/>
            </p:spPr>
          </p:pic>
        </mc:Fallback>
      </mc:AlternateContent>
      <mc:AlternateContent xmlns:mc="http://schemas.openxmlformats.org/markup-compatibility/2006" xmlns:p14="http://schemas.microsoft.com/office/powerpoint/2010/main">
        <mc:Choice Requires="p14">
          <p:contentPart r:id="rId72" p14:bwMode="auto">
            <p14:nvContentPartPr>
              <p14:cNvPr id="165" name="Ink 164"/>
              <p14:cNvContentPartPr/>
              <p14:nvPr/>
            </p14:nvContentPartPr>
            <p14:xfrm>
              <a:off x="5658841" y="4619745"/>
              <a:ext cx="22231" cy="129380"/>
            </p14:xfrm>
          </p:contentPart>
        </mc:Choice>
        <mc:Fallback xmlns="">
          <p:pic>
            <p:nvPicPr>
              <p:cNvPr id="165" name="Ink 164"/>
            </p:nvPicPr>
            <p:blipFill>
              <a:blip/>
            </p:blipFill>
            <p:spPr>
              <a:xfrm>
                <a:off x="5658841" y="4619745"/>
                <a:ext cx="22231" cy="129380"/>
              </a:xfrm>
              <a:prstGeom prst="rect"/>
            </p:spPr>
          </p:pic>
        </mc:Fallback>
      </mc:AlternateContent>
      <mc:AlternateContent xmlns:mc="http://schemas.openxmlformats.org/markup-compatibility/2006" xmlns:p14="http://schemas.microsoft.com/office/powerpoint/2010/main">
        <mc:Choice Requires="p14">
          <p:contentPart r:id="rId73" p14:bwMode="auto">
            <p14:nvContentPartPr>
              <p14:cNvPr id="166" name="Ink 165"/>
              <p14:cNvContentPartPr/>
              <p14:nvPr/>
            </p14:nvContentPartPr>
            <p14:xfrm>
              <a:off x="5727556" y="4660176"/>
              <a:ext cx="12126" cy="86927"/>
            </p14:xfrm>
          </p:contentPart>
        </mc:Choice>
        <mc:Fallback xmlns="">
          <p:pic>
            <p:nvPicPr>
              <p:cNvPr id="166" name="Ink 165"/>
            </p:nvPicPr>
            <p:blipFill>
              <a:blip/>
            </p:blipFill>
            <p:spPr>
              <a:xfrm>
                <a:off x="5727556" y="4660176"/>
                <a:ext cx="12126" cy="86927"/>
              </a:xfrm>
              <a:prstGeom prst="rect"/>
            </p:spPr>
          </p:pic>
        </mc:Fallback>
      </mc:AlternateContent>
      <mc:AlternateContent xmlns:mc="http://schemas.openxmlformats.org/markup-compatibility/2006" xmlns:p14="http://schemas.microsoft.com/office/powerpoint/2010/main">
        <mc:Choice Requires="p14">
          <p:contentPart r:id="rId74" p14:bwMode="auto">
            <p14:nvContentPartPr>
              <p14:cNvPr id="167" name="Ink 166"/>
              <p14:cNvContentPartPr/>
              <p14:nvPr/>
            </p14:nvContentPartPr>
            <p14:xfrm>
              <a:off x="5719472" y="4603572"/>
              <a:ext cx="14147" cy="16173"/>
            </p14:xfrm>
          </p:contentPart>
        </mc:Choice>
        <mc:Fallback xmlns="">
          <p:pic>
            <p:nvPicPr>
              <p:cNvPr id="167" name="Ink 166"/>
            </p:nvPicPr>
            <p:blipFill>
              <a:blip/>
            </p:blipFill>
            <p:spPr>
              <a:xfrm>
                <a:off x="5719472" y="4603572"/>
                <a:ext cx="14147" cy="16173"/>
              </a:xfrm>
              <a:prstGeom prst="rect"/>
            </p:spPr>
          </p:pic>
        </mc:Fallback>
      </mc:AlternateContent>
      <mc:AlternateContent xmlns:mc="http://schemas.openxmlformats.org/markup-compatibility/2006" xmlns:p14="http://schemas.microsoft.com/office/powerpoint/2010/main">
        <mc:Choice Requires="p14">
          <p:contentPart r:id="rId75" p14:bwMode="auto">
            <p14:nvContentPartPr>
              <p14:cNvPr id="168" name="Ink 167"/>
              <p14:cNvContentPartPr/>
              <p14:nvPr/>
            </p14:nvContentPartPr>
            <p14:xfrm>
              <a:off x="5769997" y="4644003"/>
              <a:ext cx="50525" cy="105121"/>
            </p14:xfrm>
          </p:contentPart>
        </mc:Choice>
        <mc:Fallback xmlns="">
          <p:pic>
            <p:nvPicPr>
              <p:cNvPr id="168" name="Ink 167"/>
            </p:nvPicPr>
            <p:blipFill>
              <a:blip/>
            </p:blipFill>
            <p:spPr>
              <a:xfrm>
                <a:off x="5769997" y="4644003"/>
                <a:ext cx="50525" cy="105121"/>
              </a:xfrm>
              <a:prstGeom prst="rect"/>
            </p:spPr>
          </p:pic>
        </mc:Fallback>
      </mc:AlternateContent>
      <mc:AlternateContent xmlns:mc="http://schemas.openxmlformats.org/markup-compatibility/2006" xmlns:p14="http://schemas.microsoft.com/office/powerpoint/2010/main">
        <mc:Choice Requires="p14">
          <p:contentPart r:id="rId76" p14:bwMode="auto">
            <p14:nvContentPartPr>
              <p14:cNvPr id="169" name="Ink 168"/>
              <p14:cNvContentPartPr/>
              <p14:nvPr/>
            </p14:nvContentPartPr>
            <p14:xfrm>
              <a:off x="5838712" y="4627831"/>
              <a:ext cx="58609" cy="109164"/>
            </p14:xfrm>
          </p:contentPart>
        </mc:Choice>
        <mc:Fallback xmlns="">
          <p:pic>
            <p:nvPicPr>
              <p:cNvPr id="169" name="Ink 168"/>
            </p:nvPicPr>
            <p:blipFill>
              <a:blip/>
            </p:blipFill>
            <p:spPr>
              <a:xfrm>
                <a:off x="5838712" y="4627831"/>
                <a:ext cx="58609" cy="109164"/>
              </a:xfrm>
              <a:prstGeom prst="rect"/>
            </p:spPr>
          </p:pic>
        </mc:Fallback>
      </mc:AlternateContent>
      <mc:AlternateContent xmlns:mc="http://schemas.openxmlformats.org/markup-compatibility/2006" xmlns:p14="http://schemas.microsoft.com/office/powerpoint/2010/main">
        <mc:Choice Requires="p14">
          <p:contentPart r:id="rId77" p14:bwMode="auto">
            <p14:nvContentPartPr>
              <p14:cNvPr id="170" name="Ink 169"/>
              <p14:cNvContentPartPr/>
              <p14:nvPr/>
            </p14:nvContentPartPr>
            <p14:xfrm>
              <a:off x="5957951" y="4644003"/>
              <a:ext cx="109136" cy="20216"/>
            </p14:xfrm>
          </p:contentPart>
        </mc:Choice>
        <mc:Fallback xmlns="">
          <p:pic>
            <p:nvPicPr>
              <p:cNvPr id="170" name="Ink 169"/>
            </p:nvPicPr>
            <p:blipFill>
              <a:blip/>
            </p:blipFill>
            <p:spPr>
              <a:xfrm>
                <a:off x="5957951" y="4644003"/>
                <a:ext cx="109136" cy="20216"/>
              </a:xfrm>
              <a:prstGeom prst="rect"/>
            </p:spPr>
          </p:pic>
        </mc:Fallback>
      </mc:AlternateContent>
      <mc:AlternateContent xmlns:mc="http://schemas.openxmlformats.org/markup-compatibility/2006" xmlns:p14="http://schemas.microsoft.com/office/powerpoint/2010/main">
        <mc:Choice Requires="p14">
          <p:contentPart r:id="rId78" p14:bwMode="auto">
            <p14:nvContentPartPr>
              <p14:cNvPr id="171" name="Ink 170"/>
              <p14:cNvContentPartPr/>
              <p14:nvPr/>
            </p14:nvContentPartPr>
            <p14:xfrm>
              <a:off x="5998372" y="4611659"/>
              <a:ext cx="16168" cy="109164"/>
            </p14:xfrm>
          </p:contentPart>
        </mc:Choice>
        <mc:Fallback xmlns="">
          <p:pic>
            <p:nvPicPr>
              <p:cNvPr id="171" name="Ink 170"/>
            </p:nvPicPr>
            <p:blipFill>
              <a:blip/>
            </p:blipFill>
            <p:spPr>
              <a:xfrm>
                <a:off x="5998372" y="4611659"/>
                <a:ext cx="16168" cy="109164"/>
              </a:xfrm>
              <a:prstGeom prst="rect"/>
            </p:spPr>
          </p:pic>
        </mc:Fallback>
      </mc:AlternateContent>
      <mc:AlternateContent xmlns:mc="http://schemas.openxmlformats.org/markup-compatibility/2006" xmlns:p14="http://schemas.microsoft.com/office/powerpoint/2010/main">
        <mc:Choice Requires="p14">
          <p:contentPart r:id="rId79" p14:bwMode="auto">
            <p14:nvContentPartPr>
              <p14:cNvPr id="172" name="Ink 171"/>
              <p14:cNvContentPartPr/>
              <p14:nvPr/>
            </p14:nvContentPartPr>
            <p14:xfrm>
              <a:off x="6022624" y="4629853"/>
              <a:ext cx="86904" cy="107142"/>
            </p14:xfrm>
          </p:contentPart>
        </mc:Choice>
        <mc:Fallback xmlns="">
          <p:pic>
            <p:nvPicPr>
              <p:cNvPr id="172" name="Ink 171"/>
            </p:nvPicPr>
            <p:blipFill>
              <a:blip/>
            </p:blipFill>
            <p:spPr>
              <a:xfrm>
                <a:off x="6022624" y="4629853"/>
                <a:ext cx="86904" cy="107142"/>
              </a:xfrm>
              <a:prstGeom prst="rect"/>
            </p:spPr>
          </p:pic>
        </mc:Fallback>
      </mc:AlternateContent>
      <mc:AlternateContent xmlns:mc="http://schemas.openxmlformats.org/markup-compatibility/2006" xmlns:p14="http://schemas.microsoft.com/office/powerpoint/2010/main">
        <mc:Choice Requires="p14">
          <p:contentPart r:id="rId80" p14:bwMode="auto">
            <p14:nvContentPartPr>
              <p14:cNvPr id="173" name="Ink 172"/>
              <p14:cNvContentPartPr/>
              <p14:nvPr/>
            </p14:nvContentPartPr>
            <p14:xfrm>
              <a:off x="6099423" y="4656133"/>
              <a:ext cx="86903" cy="56603"/>
            </p14:xfrm>
          </p:contentPart>
        </mc:Choice>
        <mc:Fallback xmlns="">
          <p:pic>
            <p:nvPicPr>
              <p:cNvPr id="173" name="Ink 172"/>
            </p:nvPicPr>
            <p:blipFill>
              <a:blip/>
            </p:blipFill>
            <p:spPr>
              <a:xfrm>
                <a:off x="6099423" y="4656133"/>
                <a:ext cx="86903" cy="56603"/>
              </a:xfrm>
              <a:prstGeom prst="rect"/>
            </p:spPr>
          </p:pic>
        </mc:Fallback>
      </mc:AlternateContent>
      <mc:AlternateContent xmlns:mc="http://schemas.openxmlformats.org/markup-compatibility/2006" xmlns:p14="http://schemas.microsoft.com/office/powerpoint/2010/main">
        <mc:Choice Requires="p14">
          <p:contentPart r:id="rId81" p14:bwMode="auto">
            <p14:nvContentPartPr>
              <p14:cNvPr id="174" name="Ink 173"/>
              <p14:cNvContentPartPr/>
              <p14:nvPr/>
            </p14:nvContentPartPr>
            <p14:xfrm>
              <a:off x="6176221" y="4648047"/>
              <a:ext cx="34357" cy="76819"/>
            </p14:xfrm>
          </p:contentPart>
        </mc:Choice>
        <mc:Fallback xmlns="">
          <p:pic>
            <p:nvPicPr>
              <p:cNvPr id="174" name="Ink 173"/>
            </p:nvPicPr>
            <p:blipFill>
              <a:blip/>
            </p:blipFill>
            <p:spPr>
              <a:xfrm>
                <a:off x="6176221" y="4648047"/>
                <a:ext cx="34357" cy="76819"/>
              </a:xfrm>
              <a:prstGeom prst="rect"/>
            </p:spPr>
          </p:pic>
        </mc:Fallback>
      </mc:AlternateContent>
      <mc:AlternateContent xmlns:mc="http://schemas.openxmlformats.org/markup-compatibility/2006" xmlns:p14="http://schemas.microsoft.com/office/powerpoint/2010/main">
        <mc:Choice Requires="p14">
          <p:contentPart r:id="rId82" p14:bwMode="auto">
            <p14:nvContentPartPr>
              <p14:cNvPr id="175" name="Ink 174"/>
              <p14:cNvContentPartPr/>
              <p14:nvPr/>
            </p14:nvContentPartPr>
            <p14:xfrm>
              <a:off x="6212600" y="4656133"/>
              <a:ext cx="97008" cy="8086"/>
            </p14:xfrm>
          </p:contentPart>
        </mc:Choice>
        <mc:Fallback xmlns="">
          <p:pic>
            <p:nvPicPr>
              <p:cNvPr id="175" name="Ink 174"/>
            </p:nvPicPr>
            <p:blipFill>
              <a:blip/>
            </p:blipFill>
            <p:spPr>
              <a:xfrm>
                <a:off x="6212600" y="4656133"/>
                <a:ext cx="97008" cy="8086"/>
              </a:xfrm>
              <a:prstGeom prst="rect"/>
            </p:spPr>
          </p:pic>
        </mc:Fallback>
      </mc:AlternateContent>
      <mc:AlternateContent xmlns:mc="http://schemas.openxmlformats.org/markup-compatibility/2006" xmlns:p14="http://schemas.microsoft.com/office/powerpoint/2010/main">
        <mc:Choice Requires="p14">
          <p:contentPart r:id="rId83" p14:bwMode="auto">
            <p14:nvContentPartPr>
              <p14:cNvPr id="176" name="Ink 175"/>
              <p14:cNvContentPartPr/>
              <p14:nvPr/>
            </p14:nvContentPartPr>
            <p14:xfrm>
              <a:off x="6265146" y="4611659"/>
              <a:ext cx="24252" cy="117250"/>
            </p14:xfrm>
          </p:contentPart>
        </mc:Choice>
        <mc:Fallback xmlns="">
          <p:pic>
            <p:nvPicPr>
              <p:cNvPr id="176" name="Ink 175"/>
            </p:nvPicPr>
            <p:blipFill>
              <a:blip/>
            </p:blipFill>
            <p:spPr>
              <a:xfrm>
                <a:off x="6265146" y="4611659"/>
                <a:ext cx="24252" cy="117250"/>
              </a:xfrm>
              <a:prstGeom prst="rect"/>
            </p:spPr>
          </p:pic>
        </mc:Fallback>
      </mc:AlternateContent>
      <mc:AlternateContent xmlns:mc="http://schemas.openxmlformats.org/markup-compatibility/2006" xmlns:p14="http://schemas.microsoft.com/office/powerpoint/2010/main">
        <mc:Choice Requires="p14">
          <p:contentPart r:id="rId84" p14:bwMode="auto">
            <p14:nvContentPartPr>
              <p14:cNvPr id="177" name="Ink 176"/>
              <p14:cNvContentPartPr/>
              <p14:nvPr/>
            </p14:nvContentPartPr>
            <p14:xfrm>
              <a:off x="281280" y="4432183"/>
              <a:ext cx="1777539" cy="160217"/>
            </p14:xfrm>
          </p:contentPart>
        </mc:Choice>
        <mc:Fallback xmlns="">
          <p:pic>
            <p:nvPicPr>
              <p:cNvPr id="177" name="Ink 176"/>
            </p:nvPicPr>
            <p:blipFill>
              <a:blip/>
            </p:blipFill>
            <p:spPr>
              <a:xfrm>
                <a:off x="281280" y="4432183"/>
                <a:ext cx="1777539" cy="160217"/>
              </a:xfrm>
              <a:prstGeom prst="rect"/>
            </p:spPr>
          </p:pic>
        </mc:Fallback>
      </mc:AlternateContent>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p:nvPr>
            <p:ph type="title"/>
          </p:nvPr>
        </p:nvSpPr>
        <p:spPr>
          <a:xfrm>
            <a:off x="558801" y="0"/>
            <a:ext cx="10515600" cy="1325563"/>
          </a:xfrm>
        </p:spPr>
        <p:txBody>
          <a:bodyPr/>
          <a:lstStyle/>
          <a:p>
            <a:r>
              <a:rPr lang="en-US" b="1" dirty="0">
                <a:solidFill>
                  <a:srgbClr val="C00000"/>
                </a:solidFill>
                <a:latin typeface="American Typewriter" pitchFamily="18" charset="77"/>
              </a:rPr>
              <a:t>Dietary Treatment </a:t>
            </a:r>
            <a:endParaRPr lang="en-US" b="1" dirty="0">
              <a:solidFill>
                <a:srgbClr val="C00000"/>
              </a:solidFill>
              <a:latin typeface="American Typewriter" pitchFamily="18" charset="77"/>
            </a:endParaRPr>
          </a:p>
        </p:txBody>
      </p:sp>
      <p:sp>
        <p:nvSpPr>
          <p:cNvPr id="3" name="Content Placeholder 2"/>
          <p:cNvSpPr/>
          <p:nvPr>
            <p:ph idx="1"/>
          </p:nvPr>
        </p:nvSpPr>
        <p:spPr>
          <a:xfrm>
            <a:off x="558801" y="1419225"/>
            <a:ext cx="6842124" cy="5438775"/>
          </a:xfrm>
        </p:spPr>
        <p:txBody>
          <a:bodyPr>
            <a:normAutofit lnSpcReduction="10000"/>
          </a:bodyPr>
          <a:lstStyle/>
          <a:p>
            <a:r>
              <a:rPr lang="en-US" dirty="0"/>
              <a:t>Nutrition therapy and education will center on Gluten- Free Diets </a:t>
            </a:r>
            <a:endParaRPr lang="en-US" dirty="0"/>
          </a:p>
          <a:p>
            <a:r>
              <a:rPr lang="en-US" dirty="0"/>
              <a:t>Address secondary malabsorption (such as lactose) until the intestine has healed</a:t>
            </a:r>
            <a:endParaRPr lang="en-US" dirty="0"/>
          </a:p>
          <a:p>
            <a:r>
              <a:rPr lang="en-US" dirty="0"/>
              <a:t>As villi are regenerated and absorptive capability returns </a:t>
            </a:r>
            <a:endParaRPr lang="en-US" dirty="0"/>
          </a:p>
          <a:p>
            <a:r>
              <a:rPr lang="en-US" dirty="0"/>
              <a:t>Avoid all foods and other products that contain wheat, rye, barley, and malt ( Life-long)</a:t>
            </a:r>
            <a:endParaRPr lang="en-US" dirty="0"/>
          </a:p>
          <a:p>
            <a:r>
              <a:rPr lang="en-US" dirty="0"/>
              <a:t>Vitamin &amp; mineral supplements (esp. Ca, Fe, fat soluble vitamins, folate) </a:t>
            </a:r>
            <a:endParaRPr lang="en-US" dirty="0"/>
          </a:p>
          <a:p>
            <a:r>
              <a:rPr lang="en-US" dirty="0"/>
              <a:t>Be cautious of hidden sources of gluten ( salad dressings, soy sauce etc.)</a:t>
            </a:r>
            <a:endParaRPr lang="en-US" dirty="0"/>
          </a:p>
          <a:p>
            <a:endParaRPr lang="en-US" dirty="0"/>
          </a:p>
          <a:p>
            <a:endParaRPr lang="en-US" dirty="0"/>
          </a:p>
          <a:p>
            <a:endParaRPr lang="en-US" dirty="0"/>
          </a:p>
        </p:txBody>
      </p:sp>
      <p:pic>
        <p:nvPicPr>
          <p:cNvPr id="4" name="Picture 3"/>
          <p:cNvPicPr>
            <a:picLocks noChangeAspect="1"/>
          </p:cNvPicPr>
          <p:nvPr/>
        </p:nvPicPr>
        <p:blipFill>
          <a:blip r:embed="rId1"/>
          <a:stretch>
            <a:fillRect/>
          </a:stretch>
        </p:blipFill>
        <p:spPr>
          <a:xfrm>
            <a:off x="7400925" y="2030412"/>
            <a:ext cx="4537074" cy="4216400"/>
          </a:xfrm>
          <a:prstGeom prst="rect">
            <a:avLst/>
          </a:prstGeom>
        </p:spPr>
      </p:pic>
      <mc:AlternateContent xmlns:mc="http://schemas.openxmlformats.org/markup-compatibility/2006" xmlns:p14="http://schemas.microsoft.com/office/powerpoint/2010/main">
        <mc:Choice Requires="p14">
          <p:contentPart r:id="rId2" p14:bwMode="auto">
            <p14:nvContentPartPr>
              <p14:cNvPr id="5" name="Ink 4"/>
              <p14:cNvContentPartPr/>
              <p14:nvPr/>
            </p14:nvContentPartPr>
            <p14:xfrm>
              <a:off x="978323" y="2054705"/>
              <a:ext cx="2949015" cy="98327"/>
            </p14:xfrm>
          </p:contentPart>
        </mc:Choice>
        <mc:Fallback xmlns="">
          <p:pic>
            <p:nvPicPr>
              <p:cNvPr id="5" name="Ink 4"/>
            </p:nvPicPr>
            <p:blipFill>
              <a:blip/>
            </p:blipFill>
            <p:spPr>
              <a:xfrm>
                <a:off x="978323" y="2054705"/>
                <a:ext cx="2949015" cy="98327"/>
              </a:xfrm>
              <a:prstGeom prst="rect"/>
            </p:spPr>
          </p:pic>
        </mc:Fallback>
      </mc:AlternateContent>
      <mc:AlternateContent xmlns:mc="http://schemas.openxmlformats.org/markup-compatibility/2006" xmlns:p14="http://schemas.microsoft.com/office/powerpoint/2010/main">
        <mc:Choice Requires="p14">
          <p:contentPart r:id="rId3" p14:bwMode="auto">
            <p14:nvContentPartPr>
              <p14:cNvPr id="6" name="Ink 5"/>
              <p14:cNvContentPartPr/>
              <p14:nvPr/>
            </p14:nvContentPartPr>
            <p14:xfrm>
              <a:off x="2143886" y="2546339"/>
              <a:ext cx="3602011" cy="103009"/>
            </p14:xfrm>
          </p:contentPart>
        </mc:Choice>
        <mc:Fallback xmlns="">
          <p:pic>
            <p:nvPicPr>
              <p:cNvPr id="6" name="Ink 5"/>
            </p:nvPicPr>
            <p:blipFill>
              <a:blip/>
            </p:blipFill>
            <p:spPr>
              <a:xfrm>
                <a:off x="2143886" y="2546339"/>
                <a:ext cx="3602011" cy="103009"/>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7" name="Ink 6"/>
              <p14:cNvContentPartPr/>
              <p14:nvPr/>
            </p14:nvContentPartPr>
            <p14:xfrm>
              <a:off x="823851" y="2892823"/>
              <a:ext cx="1090667" cy="23411"/>
            </p14:xfrm>
          </p:contentPart>
        </mc:Choice>
        <mc:Fallback xmlns="">
          <p:pic>
            <p:nvPicPr>
              <p:cNvPr id="7" name="Ink 6"/>
            </p:nvPicPr>
            <p:blipFill>
              <a:blip/>
            </p:blipFill>
            <p:spPr>
              <a:xfrm>
                <a:off x="823851" y="2892823"/>
                <a:ext cx="1090667" cy="23411"/>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8" name="Ink 7"/>
              <p14:cNvContentPartPr/>
              <p14:nvPr/>
            </p14:nvContentPartPr>
            <p14:xfrm>
              <a:off x="2022181" y="2864730"/>
              <a:ext cx="4002234" cy="74915"/>
            </p14:xfrm>
          </p:contentPart>
        </mc:Choice>
        <mc:Fallback xmlns="">
          <p:pic>
            <p:nvPicPr>
              <p:cNvPr id="8" name="Ink 7"/>
            </p:nvPicPr>
            <p:blipFill>
              <a:blip/>
            </p:blipFill>
            <p:spPr>
              <a:xfrm>
                <a:off x="2022181" y="2864730"/>
                <a:ext cx="4002234" cy="74915"/>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9" name="Ink 8"/>
              <p14:cNvContentPartPr/>
              <p14:nvPr/>
            </p14:nvContentPartPr>
            <p14:xfrm>
              <a:off x="1268544" y="3075430"/>
              <a:ext cx="660017" cy="294980"/>
            </p14:xfrm>
          </p:contentPart>
        </mc:Choice>
        <mc:Fallback xmlns="">
          <p:pic>
            <p:nvPicPr>
              <p:cNvPr id="9" name="Ink 8"/>
            </p:nvPicPr>
            <p:blipFill>
              <a:blip/>
            </p:blipFill>
            <p:spPr>
              <a:xfrm>
                <a:off x="1268544" y="3075430"/>
                <a:ext cx="660017" cy="294980"/>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10" name="Ink 9"/>
              <p14:cNvContentPartPr/>
              <p14:nvPr/>
            </p14:nvContentPartPr>
            <p14:xfrm>
              <a:off x="2611984" y="3356363"/>
              <a:ext cx="1446421" cy="46823"/>
            </p14:xfrm>
          </p:contentPart>
        </mc:Choice>
        <mc:Fallback xmlns="">
          <p:pic>
            <p:nvPicPr>
              <p:cNvPr id="10" name="Ink 9"/>
            </p:nvPicPr>
            <p:blipFill>
              <a:blip/>
            </p:blipFill>
            <p:spPr>
              <a:xfrm>
                <a:off x="2611984" y="3356363"/>
                <a:ext cx="1446421" cy="46823"/>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11" name="Ink 10"/>
              <p14:cNvContentPartPr/>
              <p14:nvPr/>
            </p14:nvContentPartPr>
            <p14:xfrm>
              <a:off x="4826085" y="3318905"/>
              <a:ext cx="1455783" cy="107692"/>
            </p14:xfrm>
          </p:contentPart>
        </mc:Choice>
        <mc:Fallback xmlns="">
          <p:pic>
            <p:nvPicPr>
              <p:cNvPr id="11" name="Ink 10"/>
            </p:nvPicPr>
            <p:blipFill>
              <a:blip/>
            </p:blipFill>
            <p:spPr>
              <a:xfrm>
                <a:off x="4826085" y="3318905"/>
                <a:ext cx="1455783" cy="107692"/>
              </a:xfrm>
              <a:prstGeom prst="rect"/>
            </p:spPr>
          </p:pic>
        </mc:Fallback>
      </mc:AlternateContent>
      <mc:AlternateContent xmlns:mc="http://schemas.openxmlformats.org/markup-compatibility/2006" xmlns:p14="http://schemas.microsoft.com/office/powerpoint/2010/main">
        <mc:Choice Requires="p14">
          <p:contentPart r:id="rId9" p14:bwMode="auto">
            <p14:nvContentPartPr>
              <p14:cNvPr id="12" name="Ink 11"/>
              <p14:cNvContentPartPr/>
              <p14:nvPr/>
            </p14:nvContentPartPr>
            <p14:xfrm>
              <a:off x="1015771" y="3674754"/>
              <a:ext cx="2148568" cy="37458"/>
            </p14:xfrm>
          </p:contentPart>
        </mc:Choice>
        <mc:Fallback xmlns="">
          <p:pic>
            <p:nvPicPr>
              <p:cNvPr id="12" name="Ink 11"/>
            </p:nvPicPr>
            <p:blipFill>
              <a:blip/>
            </p:blipFill>
            <p:spPr>
              <a:xfrm>
                <a:off x="1015771" y="3674754"/>
                <a:ext cx="2148568" cy="37458"/>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13" name="Ink 12"/>
              <p14:cNvContentPartPr/>
              <p14:nvPr/>
            </p14:nvContentPartPr>
            <p14:xfrm>
              <a:off x="931514" y="4152341"/>
              <a:ext cx="5364398" cy="56187"/>
            </p14:xfrm>
          </p:contentPart>
        </mc:Choice>
        <mc:Fallback xmlns="">
          <p:pic>
            <p:nvPicPr>
              <p:cNvPr id="13" name="Ink 12"/>
            </p:nvPicPr>
            <p:blipFill>
              <a:blip/>
            </p:blipFill>
            <p:spPr>
              <a:xfrm>
                <a:off x="931514" y="4152341"/>
                <a:ext cx="5364398" cy="56187"/>
              </a:xfrm>
              <a:prstGeom prst="rect"/>
            </p:spPr>
          </p:pic>
        </mc:Fallback>
      </mc:AlternateContent>
      <mc:AlternateContent xmlns:mc="http://schemas.openxmlformats.org/markup-compatibility/2006" xmlns:p14="http://schemas.microsoft.com/office/powerpoint/2010/main">
        <mc:Choice Requires="p14">
          <p:contentPart r:id="rId11" p14:bwMode="auto">
            <p14:nvContentPartPr>
              <p14:cNvPr id="14" name="Ink 13"/>
              <p14:cNvContentPartPr/>
              <p14:nvPr/>
            </p14:nvContentPartPr>
            <p14:xfrm>
              <a:off x="2181334" y="4475414"/>
              <a:ext cx="669380" cy="88963"/>
            </p14:xfrm>
          </p:contentPart>
        </mc:Choice>
        <mc:Fallback xmlns="">
          <p:pic>
            <p:nvPicPr>
              <p:cNvPr id="14" name="Ink 13"/>
            </p:nvPicPr>
            <p:blipFill>
              <a:blip/>
            </p:blipFill>
            <p:spPr>
              <a:xfrm>
                <a:off x="2181334" y="4475414"/>
                <a:ext cx="669380" cy="88963"/>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15" name="Ink 14"/>
              <p14:cNvContentPartPr/>
              <p14:nvPr/>
            </p14:nvContentPartPr>
            <p14:xfrm>
              <a:off x="3187744" y="4522237"/>
              <a:ext cx="552355" cy="39798"/>
            </p14:xfrm>
          </p:contentPart>
        </mc:Choice>
        <mc:Fallback xmlns="">
          <p:pic>
            <p:nvPicPr>
              <p:cNvPr id="15" name="Ink 14"/>
            </p:nvPicPr>
            <p:blipFill>
              <a:blip/>
            </p:blipFill>
            <p:spPr>
              <a:xfrm>
                <a:off x="3187744" y="4522237"/>
                <a:ext cx="552355" cy="39798"/>
              </a:xfrm>
              <a:prstGeom prst="rect"/>
            </p:spPr>
          </p:pic>
        </mc:Fallback>
      </mc:AlternateContent>
      <mc:AlternateContent xmlns:mc="http://schemas.openxmlformats.org/markup-compatibility/2006" xmlns:p14="http://schemas.microsoft.com/office/powerpoint/2010/main">
        <mc:Choice Requires="p14">
          <p:contentPart r:id="rId13" p14:bwMode="auto">
            <p14:nvContentPartPr>
              <p14:cNvPr id="16" name="Ink 15"/>
              <p14:cNvContentPartPr/>
              <p14:nvPr/>
            </p14:nvContentPartPr>
            <p14:xfrm>
              <a:off x="3955424" y="4522237"/>
              <a:ext cx="535971" cy="46822"/>
            </p14:xfrm>
          </p:contentPart>
        </mc:Choice>
        <mc:Fallback xmlns="">
          <p:pic>
            <p:nvPicPr>
              <p:cNvPr id="16" name="Ink 15"/>
            </p:nvPicPr>
            <p:blipFill>
              <a:blip/>
            </p:blipFill>
            <p:spPr>
              <a:xfrm>
                <a:off x="3955424" y="4522237"/>
                <a:ext cx="535971" cy="46822"/>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17" name="Ink 16"/>
              <p14:cNvContentPartPr/>
              <p14:nvPr/>
            </p14:nvContentPartPr>
            <p14:xfrm>
              <a:off x="5102263" y="4498826"/>
              <a:ext cx="758318" cy="23411"/>
            </p14:xfrm>
          </p:contentPart>
        </mc:Choice>
        <mc:Fallback xmlns="">
          <p:pic>
            <p:nvPicPr>
              <p:cNvPr id="17" name="Ink 16"/>
            </p:nvPicPr>
            <p:blipFill>
              <a:blip/>
            </p:blipFill>
            <p:spPr>
              <a:xfrm>
                <a:off x="5102263" y="4498826"/>
                <a:ext cx="758318" cy="23411"/>
              </a:xfrm>
              <a:prstGeom prst="rect"/>
            </p:spPr>
          </p:pic>
        </mc:Fallback>
      </mc:AlternateContent>
      <mc:AlternateContent xmlns:mc="http://schemas.openxmlformats.org/markup-compatibility/2006" xmlns:p14="http://schemas.microsoft.com/office/powerpoint/2010/main">
        <mc:Choice Requires="p14">
          <p:contentPart r:id="rId15" p14:bwMode="auto">
            <p14:nvContentPartPr>
              <p14:cNvPr id="18" name="Ink 17"/>
              <p14:cNvContentPartPr/>
              <p14:nvPr/>
            </p14:nvContentPartPr>
            <p14:xfrm>
              <a:off x="6286550" y="5285439"/>
              <a:ext cx="411926" cy="51505"/>
            </p14:xfrm>
          </p:contentPart>
        </mc:Choice>
        <mc:Fallback xmlns="">
          <p:pic>
            <p:nvPicPr>
              <p:cNvPr id="18" name="Ink 17"/>
            </p:nvPicPr>
            <p:blipFill>
              <a:blip/>
            </p:blipFill>
            <p:spPr>
              <a:xfrm>
                <a:off x="6286550" y="5285439"/>
                <a:ext cx="411926" cy="51505"/>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19" name="Ink 18"/>
              <p14:cNvContentPartPr/>
              <p14:nvPr/>
            </p14:nvContentPartPr>
            <p14:xfrm>
              <a:off x="6834224" y="5313533"/>
              <a:ext cx="440011" cy="42140"/>
            </p14:xfrm>
          </p:contentPart>
        </mc:Choice>
        <mc:Fallback xmlns="">
          <p:pic>
            <p:nvPicPr>
              <p:cNvPr id="19" name="Ink 18"/>
            </p:nvPicPr>
            <p:blipFill>
              <a:blip/>
            </p:blipFill>
            <p:spPr>
              <a:xfrm>
                <a:off x="6834224" y="5313533"/>
                <a:ext cx="440011" cy="42140"/>
              </a:xfrm>
              <a:prstGeom prst="rect"/>
            </p:spPr>
          </p:pic>
        </mc:Fallback>
      </mc:AlternateContent>
      <mc:AlternateContent xmlns:mc="http://schemas.openxmlformats.org/markup-compatibility/2006" xmlns:p14="http://schemas.microsoft.com/office/powerpoint/2010/main">
        <mc:Choice Requires="p14">
          <p:contentPart r:id="rId17" p14:bwMode="auto">
            <p14:nvContentPartPr>
              <p14:cNvPr id="20" name="Ink 19"/>
              <p14:cNvContentPartPr/>
              <p14:nvPr/>
            </p14:nvContentPartPr>
            <p14:xfrm>
              <a:off x="6183568" y="4878086"/>
              <a:ext cx="234049" cy="159195"/>
            </p14:xfrm>
          </p:contentPart>
        </mc:Choice>
        <mc:Fallback xmlns="">
          <p:pic>
            <p:nvPicPr>
              <p:cNvPr id="20" name="Ink 19"/>
            </p:nvPicPr>
            <p:blipFill>
              <a:blip/>
            </p:blipFill>
            <p:spPr>
              <a:xfrm>
                <a:off x="6183568" y="4878086"/>
                <a:ext cx="234049" cy="159195"/>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21" name="Ink 20"/>
              <p14:cNvContentPartPr/>
              <p14:nvPr/>
            </p14:nvContentPartPr>
            <p14:xfrm>
              <a:off x="6085268" y="4833605"/>
              <a:ext cx="173196" cy="138125"/>
            </p14:xfrm>
          </p:contentPart>
        </mc:Choice>
        <mc:Fallback xmlns="">
          <p:pic>
            <p:nvPicPr>
              <p:cNvPr id="21" name="Ink 20"/>
            </p:nvPicPr>
            <p:blipFill>
              <a:blip/>
            </p:blipFill>
            <p:spPr>
              <a:xfrm>
                <a:off x="6085268" y="4833605"/>
                <a:ext cx="173196" cy="138125"/>
              </a:xfrm>
              <a:prstGeom prst="rect"/>
            </p:spPr>
          </p:pic>
        </mc:Fallback>
      </mc:AlternateContent>
      <mc:AlternateContent xmlns:mc="http://schemas.openxmlformats.org/markup-compatibility/2006" xmlns:p14="http://schemas.microsoft.com/office/powerpoint/2010/main">
        <mc:Choice Requires="p14">
          <p:contentPart r:id="rId19" p14:bwMode="auto">
            <p14:nvContentPartPr>
              <p14:cNvPr id="22" name="Ink 21"/>
              <p14:cNvContentPartPr/>
              <p14:nvPr/>
            </p14:nvContentPartPr>
            <p14:xfrm>
              <a:off x="5111625" y="4798488"/>
              <a:ext cx="131067" cy="145149"/>
            </p14:xfrm>
          </p:contentPart>
        </mc:Choice>
        <mc:Fallback xmlns="">
          <p:pic>
            <p:nvPicPr>
              <p:cNvPr id="22" name="Ink 21"/>
            </p:nvPicPr>
            <p:blipFill>
              <a:blip/>
            </p:blipFill>
            <p:spPr>
              <a:xfrm>
                <a:off x="5111625" y="4798488"/>
                <a:ext cx="131067" cy="145149"/>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23" name="Ink 22"/>
              <p14:cNvContentPartPr/>
              <p14:nvPr/>
            </p14:nvContentPartPr>
            <p14:xfrm>
              <a:off x="5256735" y="4803170"/>
              <a:ext cx="42129" cy="126420"/>
            </p14:xfrm>
          </p:contentPart>
        </mc:Choice>
        <mc:Fallback xmlns="">
          <p:pic>
            <p:nvPicPr>
              <p:cNvPr id="23" name="Ink 22"/>
            </p:nvPicPr>
            <p:blipFill>
              <a:blip/>
            </p:blipFill>
            <p:spPr>
              <a:xfrm>
                <a:off x="5256735" y="4803170"/>
                <a:ext cx="42129" cy="126420"/>
              </a:xfrm>
              <a:prstGeom prst="rect"/>
            </p:spPr>
          </p:pic>
        </mc:Fallback>
      </mc:AlternateContent>
      <mc:AlternateContent xmlns:mc="http://schemas.openxmlformats.org/markup-compatibility/2006" xmlns:p14="http://schemas.microsoft.com/office/powerpoint/2010/main">
        <mc:Choice Requires="p14">
          <p:contentPart r:id="rId21" p14:bwMode="auto">
            <p14:nvContentPartPr>
              <p14:cNvPr id="24" name="Ink 23"/>
              <p14:cNvContentPartPr/>
              <p14:nvPr/>
            </p14:nvContentPartPr>
            <p14:xfrm>
              <a:off x="5298864" y="4793806"/>
              <a:ext cx="84257" cy="135784"/>
            </p14:xfrm>
          </p:contentPart>
        </mc:Choice>
        <mc:Fallback xmlns="">
          <p:pic>
            <p:nvPicPr>
              <p:cNvPr id="24" name="Ink 23"/>
            </p:nvPicPr>
            <p:blipFill>
              <a:blip/>
            </p:blipFill>
            <p:spPr>
              <a:xfrm>
                <a:off x="5298864" y="4793806"/>
                <a:ext cx="84257" cy="135784"/>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25" name="Ink 24"/>
              <p14:cNvContentPartPr/>
              <p14:nvPr/>
            </p14:nvContentPartPr>
            <p14:xfrm>
              <a:off x="5369078" y="4817217"/>
              <a:ext cx="77237" cy="84280"/>
            </p14:xfrm>
          </p:contentPart>
        </mc:Choice>
        <mc:Fallback xmlns="">
          <p:pic>
            <p:nvPicPr>
              <p:cNvPr id="25" name="Ink 24"/>
            </p:nvPicPr>
            <p:blipFill>
              <a:blip/>
            </p:blipFill>
            <p:spPr>
              <a:xfrm>
                <a:off x="5369078" y="4817217"/>
                <a:ext cx="77237" cy="84280"/>
              </a:xfrm>
              <a:prstGeom prst="rect"/>
            </p:spPr>
          </p:pic>
        </mc:Fallback>
      </mc:AlternateContent>
      <mc:AlternateContent xmlns:mc="http://schemas.openxmlformats.org/markup-compatibility/2006" xmlns:p14="http://schemas.microsoft.com/office/powerpoint/2010/main">
        <mc:Choice Requires="p14">
          <p:contentPart r:id="rId23" p14:bwMode="auto">
            <p14:nvContentPartPr>
              <p14:cNvPr id="26" name="Ink 25"/>
              <p14:cNvContentPartPr/>
              <p14:nvPr/>
            </p14:nvContentPartPr>
            <p14:xfrm>
              <a:off x="5476741" y="4751666"/>
              <a:ext cx="18723" cy="175583"/>
            </p14:xfrm>
          </p:contentPart>
        </mc:Choice>
        <mc:Fallback xmlns="">
          <p:pic>
            <p:nvPicPr>
              <p:cNvPr id="26" name="Ink 25"/>
            </p:nvPicPr>
            <p:blipFill>
              <a:blip/>
            </p:blipFill>
            <p:spPr>
              <a:xfrm>
                <a:off x="5476741" y="4751666"/>
                <a:ext cx="18723" cy="175583"/>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27" name="Ink 26"/>
              <p14:cNvContentPartPr/>
              <p14:nvPr/>
            </p14:nvContentPartPr>
            <p14:xfrm>
              <a:off x="5523551" y="4812535"/>
              <a:ext cx="32767" cy="105350"/>
            </p14:xfrm>
          </p:contentPart>
        </mc:Choice>
        <mc:Fallback xmlns="">
          <p:pic>
            <p:nvPicPr>
              <p:cNvPr id="27" name="Ink 26"/>
            </p:nvPicPr>
            <p:blipFill>
              <a:blip/>
            </p:blipFill>
            <p:spPr>
              <a:xfrm>
                <a:off x="5523551" y="4812535"/>
                <a:ext cx="32767" cy="105350"/>
              </a:xfrm>
              <a:prstGeom prst="rect"/>
            </p:spPr>
          </p:pic>
        </mc:Fallback>
      </mc:AlternateContent>
      <mc:AlternateContent xmlns:mc="http://schemas.openxmlformats.org/markup-compatibility/2006" xmlns:p14="http://schemas.microsoft.com/office/powerpoint/2010/main">
        <mc:Choice Requires="p14">
          <p:contentPart r:id="rId25" p14:bwMode="auto">
            <p14:nvContentPartPr>
              <p14:cNvPr id="28" name="Ink 27"/>
              <p14:cNvContentPartPr/>
              <p14:nvPr/>
            </p14:nvContentPartPr>
            <p14:xfrm>
              <a:off x="5509508" y="4826581"/>
              <a:ext cx="84257" cy="56187"/>
            </p14:xfrm>
          </p:contentPart>
        </mc:Choice>
        <mc:Fallback xmlns="">
          <p:pic>
            <p:nvPicPr>
              <p:cNvPr id="28" name="Ink 27"/>
            </p:nvPicPr>
            <p:blipFill>
              <a:blip/>
            </p:blipFill>
            <p:spPr>
              <a:xfrm>
                <a:off x="5509508" y="4826581"/>
                <a:ext cx="84257" cy="56187"/>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29" name="Ink 28"/>
              <p14:cNvContentPartPr/>
              <p14:nvPr/>
            </p14:nvContentPartPr>
            <p14:xfrm>
              <a:off x="5673342" y="4793806"/>
              <a:ext cx="84258" cy="79598"/>
            </p14:xfrm>
          </p:contentPart>
        </mc:Choice>
        <mc:Fallback xmlns="">
          <p:pic>
            <p:nvPicPr>
              <p:cNvPr id="29" name="Ink 28"/>
            </p:nvPicPr>
            <p:blipFill>
              <a:blip/>
            </p:blipFill>
            <p:spPr>
              <a:xfrm>
                <a:off x="5673342" y="4793806"/>
                <a:ext cx="84258" cy="79598"/>
              </a:xfrm>
              <a:prstGeom prst="rect"/>
            </p:spPr>
          </p:pic>
        </mc:Fallback>
      </mc:AlternateContent>
      <mc:AlternateContent xmlns:mc="http://schemas.openxmlformats.org/markup-compatibility/2006" xmlns:p14="http://schemas.microsoft.com/office/powerpoint/2010/main">
        <mc:Choice Requires="p14">
          <p:contentPart r:id="rId27" p14:bwMode="auto">
            <p14:nvContentPartPr>
              <p14:cNvPr id="30" name="Ink 29"/>
              <p14:cNvContentPartPr/>
              <p14:nvPr/>
            </p14:nvContentPartPr>
            <p14:xfrm>
              <a:off x="5748237" y="4807852"/>
              <a:ext cx="100641" cy="37458"/>
            </p14:xfrm>
          </p:contentPart>
        </mc:Choice>
        <mc:Fallback xmlns="">
          <p:pic>
            <p:nvPicPr>
              <p:cNvPr id="30" name="Ink 29"/>
            </p:nvPicPr>
            <p:blipFill>
              <a:blip/>
            </p:blipFill>
            <p:spPr>
              <a:xfrm>
                <a:off x="5748237" y="4807852"/>
                <a:ext cx="100641" cy="37458"/>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31" name="Ink 30"/>
              <p14:cNvContentPartPr/>
              <p14:nvPr/>
            </p14:nvContentPartPr>
            <p14:xfrm>
              <a:off x="5830155" y="4756348"/>
              <a:ext cx="67874" cy="107691"/>
            </p14:xfrm>
          </p:contentPart>
        </mc:Choice>
        <mc:Fallback xmlns="">
          <p:pic>
            <p:nvPicPr>
              <p:cNvPr id="31" name="Ink 30"/>
            </p:nvPicPr>
            <p:blipFill>
              <a:blip/>
            </p:blipFill>
            <p:spPr>
              <a:xfrm>
                <a:off x="5830155" y="4756348"/>
                <a:ext cx="67874" cy="107691"/>
              </a:xfrm>
              <a:prstGeom prst="rect"/>
            </p:spPr>
          </p:pic>
        </mc:Fallback>
      </mc:AlternateContent>
      <mc:AlternateContent xmlns:mc="http://schemas.openxmlformats.org/markup-compatibility/2006" xmlns:p14="http://schemas.microsoft.com/office/powerpoint/2010/main">
        <mc:Choice Requires="p14">
          <p:contentPart r:id="rId29" p14:bwMode="auto">
            <p14:nvContentPartPr>
              <p14:cNvPr id="32" name="Ink 31"/>
              <p14:cNvContentPartPr/>
              <p14:nvPr/>
            </p14:nvContentPartPr>
            <p14:xfrm>
              <a:off x="5872284" y="4775077"/>
              <a:ext cx="105321" cy="37458"/>
            </p14:xfrm>
          </p:contentPart>
        </mc:Choice>
        <mc:Fallback xmlns="">
          <p:pic>
            <p:nvPicPr>
              <p:cNvPr id="32" name="Ink 31"/>
            </p:nvPicPr>
            <p:blipFill>
              <a:blip/>
            </p:blipFill>
            <p:spPr>
              <a:xfrm>
                <a:off x="5872284" y="4775077"/>
                <a:ext cx="105321" cy="37458"/>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33" name="Ink 32"/>
              <p14:cNvContentPartPr/>
              <p14:nvPr/>
            </p14:nvContentPartPr>
            <p14:xfrm>
              <a:off x="5912072" y="4737619"/>
              <a:ext cx="21064" cy="117056"/>
            </p14:xfrm>
          </p:contentPart>
        </mc:Choice>
        <mc:Fallback xmlns="">
          <p:pic>
            <p:nvPicPr>
              <p:cNvPr id="33" name="Ink 32"/>
            </p:nvPicPr>
            <p:blipFill>
              <a:blip/>
            </p:blipFill>
            <p:spPr>
              <a:xfrm>
                <a:off x="5912072" y="4737619"/>
                <a:ext cx="21064" cy="117056"/>
              </a:xfrm>
              <a:prstGeom prst="rect"/>
            </p:spPr>
          </p:pic>
        </mc:Fallback>
      </mc:AlternateContent>
      <mc:AlternateContent xmlns:mc="http://schemas.openxmlformats.org/markup-compatibility/2006" xmlns:p14="http://schemas.microsoft.com/office/powerpoint/2010/main">
        <mc:Choice Requires="p14">
          <p:contentPart r:id="rId31" p14:bwMode="auto">
            <p14:nvContentPartPr>
              <p14:cNvPr id="34" name="Ink 33"/>
              <p14:cNvContentPartPr/>
              <p14:nvPr/>
            </p14:nvContentPartPr>
            <p14:xfrm>
              <a:off x="5977605" y="4756348"/>
              <a:ext cx="14044" cy="86621"/>
            </p14:xfrm>
          </p:contentPart>
        </mc:Choice>
        <mc:Fallback xmlns="">
          <p:pic>
            <p:nvPicPr>
              <p:cNvPr id="34" name="Ink 33"/>
            </p:nvPicPr>
            <p:blipFill>
              <a:blip/>
            </p:blipFill>
            <p:spPr>
              <a:xfrm>
                <a:off x="5977605" y="4756348"/>
                <a:ext cx="14044" cy="86621"/>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35" name="Ink 34"/>
              <p14:cNvContentPartPr/>
              <p14:nvPr/>
            </p14:nvContentPartPr>
            <p14:xfrm>
              <a:off x="5977605" y="4681432"/>
              <a:ext cx="9362" cy="23411"/>
            </p14:xfrm>
          </p:contentPart>
        </mc:Choice>
        <mc:Fallback xmlns="">
          <p:pic>
            <p:nvPicPr>
              <p:cNvPr id="35" name="Ink 34"/>
            </p:nvPicPr>
            <p:blipFill>
              <a:blip/>
            </p:blipFill>
            <p:spPr>
              <a:xfrm>
                <a:off x="5977605" y="4681432"/>
                <a:ext cx="9362" cy="23411"/>
              </a:xfrm>
              <a:prstGeom prst="rect"/>
            </p:spPr>
          </p:pic>
        </mc:Fallback>
      </mc:AlternateContent>
      <mc:AlternateContent xmlns:mc="http://schemas.openxmlformats.org/markup-compatibility/2006" xmlns:p14="http://schemas.microsoft.com/office/powerpoint/2010/main">
        <mc:Choice Requires="p14">
          <p:contentPart r:id="rId33" p14:bwMode="auto">
            <p14:nvContentPartPr>
              <p14:cNvPr id="36" name="Ink 35"/>
              <p14:cNvContentPartPr/>
              <p14:nvPr/>
            </p14:nvContentPartPr>
            <p14:xfrm>
              <a:off x="6019734" y="4718890"/>
              <a:ext cx="77236" cy="103009"/>
            </p14:xfrm>
          </p:contentPart>
        </mc:Choice>
        <mc:Fallback xmlns="">
          <p:pic>
            <p:nvPicPr>
              <p:cNvPr id="36" name="Ink 35"/>
            </p:nvPicPr>
            <p:blipFill>
              <a:blip/>
            </p:blipFill>
            <p:spPr>
              <a:xfrm>
                <a:off x="6019734" y="4718890"/>
                <a:ext cx="77236" cy="103009"/>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37" name="Ink 36"/>
              <p14:cNvContentPartPr/>
              <p14:nvPr/>
            </p14:nvContentPartPr>
            <p14:xfrm>
              <a:off x="6092289" y="4672068"/>
              <a:ext cx="86598" cy="173242"/>
            </p14:xfrm>
          </p:contentPart>
        </mc:Choice>
        <mc:Fallback xmlns="">
          <p:pic>
            <p:nvPicPr>
              <p:cNvPr id="37" name="Ink 36"/>
            </p:nvPicPr>
            <p:blipFill>
              <a:blip/>
            </p:blipFill>
            <p:spPr>
              <a:xfrm>
                <a:off x="6092289" y="4672068"/>
                <a:ext cx="86598" cy="173242"/>
              </a:xfrm>
              <a:prstGeom prst="rect"/>
            </p:spPr>
          </p:pic>
        </mc:Fallback>
      </mc:AlternateContent>
      <mc:AlternateContent xmlns:mc="http://schemas.openxmlformats.org/markup-compatibility/2006" xmlns:p14="http://schemas.microsoft.com/office/powerpoint/2010/main">
        <mc:Choice Requires="p14">
          <p:contentPart r:id="rId35" p14:bwMode="auto">
            <p14:nvContentPartPr>
              <p14:cNvPr id="38" name="Ink 37"/>
              <p14:cNvContentPartPr/>
              <p14:nvPr/>
            </p14:nvContentPartPr>
            <p14:xfrm>
              <a:off x="6099310" y="4686115"/>
              <a:ext cx="74896" cy="65551"/>
            </p14:xfrm>
          </p:contentPart>
        </mc:Choice>
        <mc:Fallback xmlns="">
          <p:pic>
            <p:nvPicPr>
              <p:cNvPr id="38" name="Ink 37"/>
            </p:nvPicPr>
            <p:blipFill>
              <a:blip/>
            </p:blipFill>
            <p:spPr>
              <a:xfrm>
                <a:off x="6099310" y="4686115"/>
                <a:ext cx="74896" cy="65551"/>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39" name="Ink 38"/>
              <p14:cNvContentPartPr/>
              <p14:nvPr/>
            </p14:nvContentPartPr>
            <p14:xfrm>
              <a:off x="6972313" y="5374401"/>
              <a:ext cx="105321" cy="220065"/>
            </p14:xfrm>
          </p:contentPart>
        </mc:Choice>
        <mc:Fallback xmlns="">
          <p:pic>
            <p:nvPicPr>
              <p:cNvPr id="39" name="Ink 38"/>
            </p:nvPicPr>
            <p:blipFill>
              <a:blip/>
            </p:blipFill>
            <p:spPr>
              <a:xfrm>
                <a:off x="6972313" y="5374401"/>
                <a:ext cx="105321" cy="220065"/>
              </a:xfrm>
              <a:prstGeom prst="rect"/>
            </p:spPr>
          </p:pic>
        </mc:Fallback>
      </mc:AlternateContent>
      <mc:AlternateContent xmlns:mc="http://schemas.openxmlformats.org/markup-compatibility/2006" xmlns:p14="http://schemas.microsoft.com/office/powerpoint/2010/main">
        <mc:Choice Requires="p14">
          <p:contentPart r:id="rId37" p14:bwMode="auto">
            <p14:nvContentPartPr>
              <p14:cNvPr id="40" name="Ink 39"/>
              <p14:cNvContentPartPr/>
              <p14:nvPr/>
            </p14:nvContentPartPr>
            <p14:xfrm>
              <a:off x="6904438" y="5538279"/>
              <a:ext cx="88939" cy="131102"/>
            </p14:xfrm>
          </p:contentPart>
        </mc:Choice>
        <mc:Fallback xmlns="">
          <p:pic>
            <p:nvPicPr>
              <p:cNvPr id="40" name="Ink 39"/>
            </p:nvPicPr>
            <p:blipFill>
              <a:blip/>
            </p:blipFill>
            <p:spPr>
              <a:xfrm>
                <a:off x="6904438" y="5538279"/>
                <a:ext cx="88939" cy="131102"/>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41" name="Ink 40"/>
              <p14:cNvContentPartPr/>
              <p14:nvPr/>
            </p14:nvContentPartPr>
            <p14:xfrm>
              <a:off x="6239740" y="5641288"/>
              <a:ext cx="114683" cy="65551"/>
            </p14:xfrm>
          </p:contentPart>
        </mc:Choice>
        <mc:Fallback xmlns="">
          <p:pic>
            <p:nvPicPr>
              <p:cNvPr id="41" name="Ink 40"/>
            </p:nvPicPr>
            <p:blipFill>
              <a:blip/>
            </p:blipFill>
            <p:spPr>
              <a:xfrm>
                <a:off x="6239740" y="5641288"/>
                <a:ext cx="114683" cy="65551"/>
              </a:xfrm>
              <a:prstGeom prst="rect"/>
            </p:spPr>
          </p:pic>
        </mc:Fallback>
      </mc:AlternateContent>
      <mc:AlternateContent xmlns:mc="http://schemas.openxmlformats.org/markup-compatibility/2006" xmlns:p14="http://schemas.microsoft.com/office/powerpoint/2010/main">
        <mc:Choice Requires="p14">
          <p:contentPart r:id="rId39" p14:bwMode="auto">
            <p14:nvContentPartPr>
              <p14:cNvPr id="42" name="Ink 41"/>
              <p14:cNvContentPartPr/>
              <p14:nvPr/>
            </p14:nvContentPartPr>
            <p14:xfrm>
              <a:off x="6347402" y="5631924"/>
              <a:ext cx="86599" cy="74915"/>
            </p14:xfrm>
          </p:contentPart>
        </mc:Choice>
        <mc:Fallback xmlns="">
          <p:pic>
            <p:nvPicPr>
              <p:cNvPr id="42" name="Ink 41"/>
            </p:nvPicPr>
            <p:blipFill>
              <a:blip/>
            </p:blipFill>
            <p:spPr>
              <a:xfrm>
                <a:off x="6347402" y="5631924"/>
                <a:ext cx="86599" cy="74915"/>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43" name="Ink 42"/>
              <p14:cNvContentPartPr/>
              <p14:nvPr/>
            </p14:nvContentPartPr>
            <p14:xfrm>
              <a:off x="6459746" y="5636606"/>
              <a:ext cx="4681" cy="44481"/>
            </p14:xfrm>
          </p:contentPart>
        </mc:Choice>
        <mc:Fallback xmlns="">
          <p:pic>
            <p:nvPicPr>
              <p:cNvPr id="43" name="Ink 42"/>
            </p:nvPicPr>
            <p:blipFill>
              <a:blip/>
            </p:blipFill>
            <p:spPr>
              <a:xfrm>
                <a:off x="6459746" y="5636606"/>
                <a:ext cx="4681" cy="44481"/>
              </a:xfrm>
              <a:prstGeom prst="rect"/>
            </p:spPr>
          </p:pic>
        </mc:Fallback>
      </mc:AlternateContent>
      <mc:AlternateContent xmlns:mc="http://schemas.openxmlformats.org/markup-compatibility/2006" xmlns:p14="http://schemas.microsoft.com/office/powerpoint/2010/main">
        <mc:Choice Requires="p14">
          <p:contentPart r:id="rId41" p14:bwMode="auto">
            <p14:nvContentPartPr>
              <p14:cNvPr id="44" name="Ink 43"/>
              <p14:cNvContentPartPr/>
              <p14:nvPr/>
            </p14:nvContentPartPr>
            <p14:xfrm>
              <a:off x="6459746" y="5578078"/>
              <a:ext cx="360" cy="16388"/>
            </p14:xfrm>
          </p:contentPart>
        </mc:Choice>
        <mc:Fallback xmlns="">
          <p:pic>
            <p:nvPicPr>
              <p:cNvPr id="44" name="Ink 43"/>
            </p:nvPicPr>
            <p:blipFill>
              <a:blip/>
            </p:blipFill>
            <p:spPr>
              <a:xfrm>
                <a:off x="6459746" y="5578078"/>
                <a:ext cx="360" cy="16388"/>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45" name="Ink 44"/>
              <p14:cNvContentPartPr/>
              <p14:nvPr/>
            </p14:nvContentPartPr>
            <p14:xfrm>
              <a:off x="6501874" y="5617877"/>
              <a:ext cx="110003" cy="60869"/>
            </p14:xfrm>
          </p:contentPart>
        </mc:Choice>
        <mc:Fallback xmlns="">
          <p:pic>
            <p:nvPicPr>
              <p:cNvPr id="45" name="Ink 44"/>
            </p:nvPicPr>
            <p:blipFill>
              <a:blip/>
            </p:blipFill>
            <p:spPr>
              <a:xfrm>
                <a:off x="6501874" y="5617877"/>
                <a:ext cx="110003" cy="60869"/>
              </a:xfrm>
              <a:prstGeom prst="rect"/>
            </p:spPr>
          </p:pic>
        </mc:Fallback>
      </mc:AlternateContent>
      <mc:AlternateContent xmlns:mc="http://schemas.openxmlformats.org/markup-compatibility/2006" xmlns:p14="http://schemas.microsoft.com/office/powerpoint/2010/main">
        <mc:Choice Requires="p14">
          <p:contentPart r:id="rId43" p14:bwMode="auto">
            <p14:nvContentPartPr>
              <p14:cNvPr id="46" name="Ink 45"/>
              <p14:cNvContentPartPr/>
              <p14:nvPr/>
            </p14:nvContentPartPr>
            <p14:xfrm>
              <a:off x="6632942" y="5603830"/>
              <a:ext cx="16383" cy="56187"/>
            </p14:xfrm>
          </p:contentPart>
        </mc:Choice>
        <mc:Fallback xmlns="">
          <p:pic>
            <p:nvPicPr>
              <p:cNvPr id="46" name="Ink 45"/>
            </p:nvPicPr>
            <p:blipFill>
              <a:blip/>
            </p:blipFill>
            <p:spPr>
              <a:xfrm>
                <a:off x="6632942" y="5603830"/>
                <a:ext cx="16383" cy="56187"/>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47" name="Ink 46"/>
              <p14:cNvContentPartPr/>
              <p14:nvPr/>
            </p14:nvContentPartPr>
            <p14:xfrm>
              <a:off x="6632942" y="5557008"/>
              <a:ext cx="4681" cy="18729"/>
            </p14:xfrm>
          </p:contentPart>
        </mc:Choice>
        <mc:Fallback xmlns="">
          <p:pic>
            <p:nvPicPr>
              <p:cNvPr id="47" name="Ink 46"/>
            </p:nvPicPr>
            <p:blipFill>
              <a:blip/>
            </p:blipFill>
            <p:spPr>
              <a:xfrm>
                <a:off x="6632942" y="5557008"/>
                <a:ext cx="4681" cy="18729"/>
              </a:xfrm>
              <a:prstGeom prst="rect"/>
            </p:spPr>
          </p:pic>
        </mc:Fallback>
      </mc:AlternateContent>
      <mc:AlternateContent xmlns:mc="http://schemas.openxmlformats.org/markup-compatibility/2006" xmlns:p14="http://schemas.microsoft.com/office/powerpoint/2010/main">
        <mc:Choice Requires="p14">
          <p:contentPart r:id="rId45" p14:bwMode="auto">
            <p14:nvContentPartPr>
              <p14:cNvPr id="48" name="Ink 47"/>
              <p14:cNvContentPartPr/>
              <p14:nvPr/>
            </p14:nvContentPartPr>
            <p14:xfrm>
              <a:off x="6665709" y="5599148"/>
              <a:ext cx="110003" cy="51504"/>
            </p14:xfrm>
          </p:contentPart>
        </mc:Choice>
        <mc:Fallback xmlns="">
          <p:pic>
            <p:nvPicPr>
              <p:cNvPr id="48" name="Ink 47"/>
            </p:nvPicPr>
            <p:blipFill>
              <a:blip/>
            </p:blipFill>
            <p:spPr>
              <a:xfrm>
                <a:off x="6665709" y="5599148"/>
                <a:ext cx="110003" cy="51504"/>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49" name="Ink 48"/>
              <p14:cNvContentPartPr/>
              <p14:nvPr/>
            </p14:nvContentPartPr>
            <p14:xfrm>
              <a:off x="922152" y="5617877"/>
              <a:ext cx="2640070" cy="46822"/>
            </p14:xfrm>
          </p:contentPart>
        </mc:Choice>
        <mc:Fallback xmlns="">
          <p:pic>
            <p:nvPicPr>
              <p:cNvPr id="49" name="Ink 48"/>
            </p:nvPicPr>
            <p:blipFill>
              <a:blip/>
            </p:blipFill>
            <p:spPr>
              <a:xfrm>
                <a:off x="922152" y="5617877"/>
                <a:ext cx="2640070" cy="46822"/>
              </a:xfrm>
              <a:prstGeom prst="rect"/>
            </p:spPr>
          </p:pic>
        </mc:Fallback>
      </mc:AlternateContent>
      <mc:AlternateContent xmlns:mc="http://schemas.openxmlformats.org/markup-compatibility/2006" xmlns:p14="http://schemas.microsoft.com/office/powerpoint/2010/main">
        <mc:Choice Requires="p14">
          <p:contentPart r:id="rId47" p14:bwMode="auto">
            <p14:nvContentPartPr>
              <p14:cNvPr id="50" name="Ink 49"/>
              <p14:cNvContentPartPr/>
              <p14:nvPr/>
            </p14:nvContentPartPr>
            <p14:xfrm>
              <a:off x="3955424" y="5660017"/>
              <a:ext cx="692784" cy="18729"/>
            </p14:xfrm>
          </p:contentPart>
        </mc:Choice>
        <mc:Fallback xmlns="">
          <p:pic>
            <p:nvPicPr>
              <p:cNvPr id="50" name="Ink 49"/>
            </p:nvPicPr>
            <p:blipFill>
              <a:blip/>
            </p:blipFill>
            <p:spPr>
              <a:xfrm>
                <a:off x="3955424" y="5660017"/>
                <a:ext cx="692784" cy="18729"/>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51" name="Ink 50"/>
              <p14:cNvContentPartPr/>
              <p14:nvPr/>
            </p14:nvContentPartPr>
            <p14:xfrm>
              <a:off x="4442245" y="5674064"/>
              <a:ext cx="238730" cy="149831"/>
            </p14:xfrm>
          </p:contentPart>
        </mc:Choice>
        <mc:Fallback xmlns="">
          <p:pic>
            <p:nvPicPr>
              <p:cNvPr id="51" name="Ink 50"/>
            </p:nvPicPr>
            <p:blipFill>
              <a:blip/>
            </p:blipFill>
            <p:spPr>
              <a:xfrm>
                <a:off x="4442245" y="5674064"/>
                <a:ext cx="238730" cy="149831"/>
              </a:xfrm>
              <a:prstGeom prst="rect"/>
            </p:spPr>
          </p:pic>
        </mc:Fallback>
      </mc:AlternateContent>
      <mc:AlternateContent xmlns:mc="http://schemas.openxmlformats.org/markup-compatibility/2006" xmlns:p14="http://schemas.microsoft.com/office/powerpoint/2010/main">
        <mc:Choice Requires="p14">
          <p:contentPart r:id="rId49" p14:bwMode="auto">
            <p14:nvContentPartPr>
              <p14:cNvPr id="52" name="Ink 51"/>
              <p14:cNvContentPartPr/>
              <p14:nvPr/>
            </p14:nvContentPartPr>
            <p14:xfrm>
              <a:off x="4624803" y="5756002"/>
              <a:ext cx="191920" cy="95986"/>
            </p14:xfrm>
          </p:contentPart>
        </mc:Choice>
        <mc:Fallback xmlns="">
          <p:pic>
            <p:nvPicPr>
              <p:cNvPr id="52" name="Ink 51"/>
            </p:nvPicPr>
            <p:blipFill>
              <a:blip/>
            </p:blipFill>
            <p:spPr>
              <a:xfrm>
                <a:off x="4624803" y="5756002"/>
                <a:ext cx="191920" cy="95986"/>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53" name="Ink 52"/>
              <p14:cNvContentPartPr/>
              <p14:nvPr/>
            </p14:nvContentPartPr>
            <p14:xfrm>
              <a:off x="4854171" y="5674064"/>
              <a:ext cx="107663" cy="177924"/>
            </p14:xfrm>
          </p:contentPart>
        </mc:Choice>
        <mc:Fallback xmlns="">
          <p:pic>
            <p:nvPicPr>
              <p:cNvPr id="53" name="Ink 52"/>
            </p:nvPicPr>
            <p:blipFill>
              <a:blip/>
            </p:blipFill>
            <p:spPr>
              <a:xfrm>
                <a:off x="4854171" y="5674064"/>
                <a:ext cx="107663" cy="177924"/>
              </a:xfrm>
              <a:prstGeom prst="rect"/>
            </p:spPr>
          </p:pic>
        </mc:Fallback>
      </mc:AlternateContent>
      <mc:AlternateContent xmlns:mc="http://schemas.openxmlformats.org/markup-compatibility/2006" xmlns:p14="http://schemas.microsoft.com/office/powerpoint/2010/main">
        <mc:Choice Requires="p14">
          <p:contentPart r:id="rId51" p14:bwMode="auto">
            <p14:nvContentPartPr>
              <p14:cNvPr id="54" name="Ink 53"/>
              <p14:cNvContentPartPr/>
              <p14:nvPr/>
            </p14:nvContentPartPr>
            <p14:xfrm>
              <a:off x="4957152" y="5748979"/>
              <a:ext cx="72556" cy="103009"/>
            </p14:xfrm>
          </p:contentPart>
        </mc:Choice>
        <mc:Fallback xmlns="">
          <p:pic>
            <p:nvPicPr>
              <p:cNvPr id="54" name="Ink 53"/>
            </p:nvPicPr>
            <p:blipFill>
              <a:blip/>
            </p:blipFill>
            <p:spPr>
              <a:xfrm>
                <a:off x="4957152" y="5748979"/>
                <a:ext cx="72556" cy="103009"/>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55" name="Ink 54"/>
              <p14:cNvContentPartPr/>
              <p14:nvPr/>
            </p14:nvContentPartPr>
            <p14:xfrm>
              <a:off x="5130349" y="5688111"/>
              <a:ext cx="112343" cy="140466"/>
            </p14:xfrm>
          </p:contentPart>
        </mc:Choice>
        <mc:Fallback xmlns="">
          <p:pic>
            <p:nvPicPr>
              <p:cNvPr id="55" name="Ink 54"/>
            </p:nvPicPr>
            <p:blipFill>
              <a:blip/>
            </p:blipFill>
            <p:spPr>
              <a:xfrm>
                <a:off x="5130349" y="5688111"/>
                <a:ext cx="112343" cy="140466"/>
              </a:xfrm>
              <a:prstGeom prst="rect"/>
            </p:spPr>
          </p:pic>
        </mc:Fallback>
      </mc:AlternateContent>
      <mc:AlternateContent xmlns:mc="http://schemas.openxmlformats.org/markup-compatibility/2006" xmlns:p14="http://schemas.microsoft.com/office/powerpoint/2010/main">
        <mc:Choice Requires="p14">
          <p:contentPart r:id="rId53" p14:bwMode="auto">
            <p14:nvContentPartPr>
              <p14:cNvPr id="56" name="Ink 55"/>
              <p14:cNvContentPartPr/>
              <p14:nvPr/>
            </p14:nvContentPartPr>
            <p14:xfrm>
              <a:off x="5256735" y="5692792"/>
              <a:ext cx="56171" cy="79598"/>
            </p14:xfrm>
          </p:contentPart>
        </mc:Choice>
        <mc:Fallback xmlns="">
          <p:pic>
            <p:nvPicPr>
              <p:cNvPr id="56" name="Ink 55"/>
            </p:nvPicPr>
            <p:blipFill>
              <a:blip/>
            </p:blipFill>
            <p:spPr>
              <a:xfrm>
                <a:off x="5256735" y="5692792"/>
                <a:ext cx="56171" cy="79598"/>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57" name="Ink 56"/>
              <p14:cNvContentPartPr/>
              <p14:nvPr/>
            </p14:nvContentPartPr>
            <p14:xfrm>
              <a:off x="5301204" y="5669381"/>
              <a:ext cx="58512" cy="124079"/>
            </p14:xfrm>
          </p:contentPart>
        </mc:Choice>
        <mc:Fallback xmlns="">
          <p:pic>
            <p:nvPicPr>
              <p:cNvPr id="57" name="Ink 56"/>
            </p:nvPicPr>
            <p:blipFill>
              <a:blip/>
            </p:blipFill>
            <p:spPr>
              <a:xfrm>
                <a:off x="5301204" y="5669381"/>
                <a:ext cx="58512" cy="124079"/>
              </a:xfrm>
              <a:prstGeom prst="rect"/>
            </p:spPr>
          </p:pic>
        </mc:Fallback>
      </mc:AlternateContent>
      <mc:AlternateContent xmlns:mc="http://schemas.openxmlformats.org/markup-compatibility/2006" xmlns:p14="http://schemas.microsoft.com/office/powerpoint/2010/main">
        <mc:Choice Requires="p14">
          <p:contentPart r:id="rId55" p14:bwMode="auto">
            <p14:nvContentPartPr>
              <p14:cNvPr id="58" name="Ink 57"/>
              <p14:cNvContentPartPr/>
              <p14:nvPr/>
            </p14:nvContentPartPr>
            <p14:xfrm>
              <a:off x="5343333" y="5683428"/>
              <a:ext cx="91279" cy="23411"/>
            </p14:xfrm>
          </p:contentPart>
        </mc:Choice>
        <mc:Fallback xmlns="">
          <p:pic>
            <p:nvPicPr>
              <p:cNvPr id="58" name="Ink 57"/>
            </p:nvPicPr>
            <p:blipFill>
              <a:blip/>
            </p:blipFill>
            <p:spPr>
              <a:xfrm>
                <a:off x="5343333" y="5683428"/>
                <a:ext cx="91279" cy="23411"/>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59" name="Ink 58"/>
              <p14:cNvContentPartPr/>
              <p14:nvPr/>
            </p14:nvContentPartPr>
            <p14:xfrm>
              <a:off x="5378440" y="5650652"/>
              <a:ext cx="7022" cy="103009"/>
            </p14:xfrm>
          </p:contentPart>
        </mc:Choice>
        <mc:Fallback xmlns="">
          <p:pic>
            <p:nvPicPr>
              <p:cNvPr id="59" name="Ink 58"/>
            </p:nvPicPr>
            <p:blipFill>
              <a:blip/>
            </p:blipFill>
            <p:spPr>
              <a:xfrm>
                <a:off x="5378440" y="5650652"/>
                <a:ext cx="7022" cy="103009"/>
              </a:xfrm>
              <a:prstGeom prst="rect"/>
            </p:spPr>
          </p:pic>
        </mc:Fallback>
      </mc:AlternateContent>
      <mc:AlternateContent xmlns:mc="http://schemas.openxmlformats.org/markup-compatibility/2006" xmlns:p14="http://schemas.microsoft.com/office/powerpoint/2010/main">
        <mc:Choice Requires="p14">
          <p:contentPart r:id="rId57" p14:bwMode="auto">
            <p14:nvContentPartPr>
              <p14:cNvPr id="60" name="Ink 59"/>
              <p14:cNvContentPartPr/>
              <p14:nvPr/>
            </p14:nvContentPartPr>
            <p14:xfrm>
              <a:off x="5429931" y="5622559"/>
              <a:ext cx="9362" cy="163878"/>
            </p14:xfrm>
          </p:contentPart>
        </mc:Choice>
        <mc:Fallback xmlns="">
          <p:pic>
            <p:nvPicPr>
              <p:cNvPr id="60" name="Ink 59"/>
            </p:nvPicPr>
            <p:blipFill>
              <a:blip/>
            </p:blipFill>
            <p:spPr>
              <a:xfrm>
                <a:off x="5429931" y="5622559"/>
                <a:ext cx="9362" cy="163878"/>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61" name="Ink 60"/>
              <p14:cNvContentPartPr/>
              <p14:nvPr/>
            </p14:nvContentPartPr>
            <p14:xfrm>
              <a:off x="5436953" y="5650652"/>
              <a:ext cx="91278" cy="163878"/>
            </p14:xfrm>
          </p:contentPart>
        </mc:Choice>
        <mc:Fallback xmlns="">
          <p:pic>
            <p:nvPicPr>
              <p:cNvPr id="61" name="Ink 60"/>
            </p:nvPicPr>
            <p:blipFill>
              <a:blip/>
            </p:blipFill>
            <p:spPr>
              <a:xfrm>
                <a:off x="5436953" y="5650652"/>
                <a:ext cx="91278" cy="163878"/>
              </a:xfrm>
              <a:prstGeom prst="rect"/>
            </p:spPr>
          </p:pic>
        </mc:Fallback>
      </mc:AlternateContent>
      <mc:AlternateContent xmlns:mc="http://schemas.openxmlformats.org/markup-compatibility/2006" xmlns:p14="http://schemas.microsoft.com/office/powerpoint/2010/main">
        <mc:Choice Requires="p14">
          <p:contentPart r:id="rId59" p14:bwMode="auto">
            <p14:nvContentPartPr>
              <p14:cNvPr id="62" name="Ink 61"/>
              <p14:cNvContentPartPr/>
              <p14:nvPr/>
            </p14:nvContentPartPr>
            <p14:xfrm>
              <a:off x="5584403" y="5669381"/>
              <a:ext cx="11703" cy="110033"/>
            </p14:xfrm>
          </p:contentPart>
        </mc:Choice>
        <mc:Fallback xmlns="">
          <p:pic>
            <p:nvPicPr>
              <p:cNvPr id="62" name="Ink 61"/>
            </p:nvPicPr>
            <p:blipFill>
              <a:blip/>
            </p:blipFill>
            <p:spPr>
              <a:xfrm>
                <a:off x="5584403" y="5669381"/>
                <a:ext cx="11703" cy="110033"/>
              </a:xfrm>
              <a:prstGeom prst="rect"/>
            </p:spPr>
          </p:pic>
        </mc:Fallback>
      </mc:AlternateContent>
      <mc:AlternateContent xmlns:mc="http://schemas.openxmlformats.org/markup-compatibility/2006" xmlns:p14="http://schemas.microsoft.com/office/powerpoint/2010/main">
        <mc:Choice Requires="p14">
          <p:contentPart r:id="rId60" p14:bwMode="auto">
            <p14:nvContentPartPr>
              <p14:cNvPr id="63" name="Ink 62"/>
              <p14:cNvContentPartPr/>
              <p14:nvPr/>
            </p14:nvContentPartPr>
            <p14:xfrm>
              <a:off x="5579722" y="5627241"/>
              <a:ext cx="14043" cy="14047"/>
            </p14:xfrm>
          </p:contentPart>
        </mc:Choice>
        <mc:Fallback xmlns="">
          <p:pic>
            <p:nvPicPr>
              <p:cNvPr id="63" name="Ink 62"/>
            </p:nvPicPr>
            <p:blipFill>
              <a:blip/>
            </p:blipFill>
            <p:spPr>
              <a:xfrm>
                <a:off x="5579722" y="5627241"/>
                <a:ext cx="14043" cy="14047"/>
              </a:xfrm>
              <a:prstGeom prst="rect"/>
            </p:spPr>
          </p:pic>
        </mc:Fallback>
      </mc:AlternateContent>
      <mc:AlternateContent xmlns:mc="http://schemas.openxmlformats.org/markup-compatibility/2006" xmlns:p14="http://schemas.microsoft.com/office/powerpoint/2010/main">
        <mc:Choice Requires="p14">
          <p:contentPart r:id="rId61" p14:bwMode="auto">
            <p14:nvContentPartPr>
              <p14:cNvPr id="64" name="Ink 63"/>
              <p14:cNvContentPartPr/>
              <p14:nvPr/>
            </p14:nvContentPartPr>
            <p14:xfrm>
              <a:off x="5631213" y="5645971"/>
              <a:ext cx="67874" cy="112373"/>
            </p14:xfrm>
          </p:contentPart>
        </mc:Choice>
        <mc:Fallback xmlns="">
          <p:pic>
            <p:nvPicPr>
              <p:cNvPr id="64" name="Ink 63"/>
            </p:nvPicPr>
            <p:blipFill>
              <a:blip/>
            </p:blipFill>
            <p:spPr>
              <a:xfrm>
                <a:off x="5631213" y="5645971"/>
                <a:ext cx="67874" cy="112373"/>
              </a:xfrm>
              <a:prstGeom prst="rect"/>
            </p:spPr>
          </p:pic>
        </mc:Fallback>
      </mc:AlternateContent>
      <mc:AlternateContent xmlns:mc="http://schemas.openxmlformats.org/markup-compatibility/2006" xmlns:p14="http://schemas.microsoft.com/office/powerpoint/2010/main">
        <mc:Choice Requires="p14">
          <p:contentPart r:id="rId62" p14:bwMode="auto">
            <p14:nvContentPartPr>
              <p14:cNvPr id="65" name="Ink 64"/>
              <p14:cNvContentPartPr/>
              <p14:nvPr/>
            </p14:nvContentPartPr>
            <p14:xfrm>
              <a:off x="5762280" y="5772390"/>
              <a:ext cx="100641" cy="79598"/>
            </p14:xfrm>
          </p:contentPart>
        </mc:Choice>
        <mc:Fallback xmlns="">
          <p:pic>
            <p:nvPicPr>
              <p:cNvPr id="65" name="Ink 64"/>
            </p:nvPicPr>
            <p:blipFill>
              <a:blip/>
            </p:blipFill>
            <p:spPr>
              <a:xfrm>
                <a:off x="5762280" y="5772390"/>
                <a:ext cx="100641" cy="79598"/>
              </a:xfrm>
              <a:prstGeom prst="rect"/>
            </p:spPr>
          </p:pic>
        </mc:Fallback>
      </mc:AlternateContent>
      <mc:AlternateContent xmlns:mc="http://schemas.openxmlformats.org/markup-compatibility/2006" xmlns:p14="http://schemas.microsoft.com/office/powerpoint/2010/main">
        <mc:Choice Requires="p14">
          <p:contentPart r:id="rId63" p14:bwMode="auto">
            <p14:nvContentPartPr>
              <p14:cNvPr id="66" name="Ink 65"/>
              <p14:cNvContentPartPr/>
              <p14:nvPr/>
            </p14:nvContentPartPr>
            <p14:xfrm>
              <a:off x="5869943" y="5711521"/>
              <a:ext cx="77236" cy="131102"/>
            </p14:xfrm>
          </p:contentPart>
        </mc:Choice>
        <mc:Fallback xmlns="">
          <p:pic>
            <p:nvPicPr>
              <p:cNvPr id="66" name="Ink 65"/>
            </p:nvPicPr>
            <p:blipFill>
              <a:blip/>
            </p:blipFill>
            <p:spPr>
              <a:xfrm>
                <a:off x="5869943" y="5711521"/>
                <a:ext cx="77236" cy="131102"/>
              </a:xfrm>
              <a:prstGeom prst="rect"/>
            </p:spPr>
          </p:pic>
        </mc:Fallback>
      </mc:AlternateContent>
      <mc:AlternateContent xmlns:mc="http://schemas.openxmlformats.org/markup-compatibility/2006" xmlns:p14="http://schemas.microsoft.com/office/powerpoint/2010/main">
        <mc:Choice Requires="p14">
          <p:contentPart r:id="rId64" p14:bwMode="auto">
            <p14:nvContentPartPr>
              <p14:cNvPr id="67" name="Ink 66"/>
              <p14:cNvContentPartPr/>
              <p14:nvPr/>
            </p14:nvContentPartPr>
            <p14:xfrm>
              <a:off x="5954200" y="5777073"/>
              <a:ext cx="49151" cy="63209"/>
            </p14:xfrm>
          </p:contentPart>
        </mc:Choice>
        <mc:Fallback xmlns="">
          <p:pic>
            <p:nvPicPr>
              <p:cNvPr id="67" name="Ink 66"/>
            </p:nvPicPr>
            <p:blipFill>
              <a:blip/>
            </p:blipFill>
            <p:spPr>
              <a:xfrm>
                <a:off x="5954200" y="5777073"/>
                <a:ext cx="49151" cy="63209"/>
              </a:xfrm>
              <a:prstGeom prst="rect"/>
            </p:spPr>
          </p:pic>
        </mc:Fallback>
      </mc:AlternateContent>
      <mc:AlternateContent xmlns:mc="http://schemas.openxmlformats.org/markup-compatibility/2006" xmlns:p14="http://schemas.microsoft.com/office/powerpoint/2010/main">
        <mc:Choice Requires="p14">
          <p:contentPart r:id="rId65" p14:bwMode="auto">
            <p14:nvContentPartPr>
              <p14:cNvPr id="68" name="Ink 67"/>
              <p14:cNvContentPartPr/>
              <p14:nvPr/>
            </p14:nvContentPartPr>
            <p14:xfrm>
              <a:off x="5954200" y="5767708"/>
              <a:ext cx="56172" cy="49164"/>
            </p14:xfrm>
          </p:contentPart>
        </mc:Choice>
        <mc:Fallback xmlns="">
          <p:pic>
            <p:nvPicPr>
              <p:cNvPr id="68" name="Ink 67"/>
            </p:nvPicPr>
            <p:blipFill>
              <a:blip/>
            </p:blipFill>
            <p:spPr>
              <a:xfrm>
                <a:off x="5954200" y="5767708"/>
                <a:ext cx="56172" cy="49164"/>
              </a:xfrm>
              <a:prstGeom prst="rect"/>
            </p:spPr>
          </p:pic>
        </mc:Fallback>
      </mc:AlternateContent>
      <mc:AlternateContent xmlns:mc="http://schemas.openxmlformats.org/markup-compatibility/2006" xmlns:p14="http://schemas.microsoft.com/office/powerpoint/2010/main">
        <mc:Choice Requires="p14">
          <p:contentPart r:id="rId66" p14:bwMode="auto">
            <p14:nvContentPartPr>
              <p14:cNvPr id="69" name="Ink 68"/>
              <p14:cNvContentPartPr/>
              <p14:nvPr/>
            </p14:nvContentPartPr>
            <p14:xfrm>
              <a:off x="6024415" y="5800484"/>
              <a:ext cx="56171" cy="28093"/>
            </p14:xfrm>
          </p:contentPart>
        </mc:Choice>
        <mc:Fallback xmlns="">
          <p:pic>
            <p:nvPicPr>
              <p:cNvPr id="69" name="Ink 68"/>
            </p:nvPicPr>
            <p:blipFill>
              <a:blip/>
            </p:blipFill>
            <p:spPr>
              <a:xfrm>
                <a:off x="6024415" y="5800484"/>
                <a:ext cx="56171" cy="28093"/>
              </a:xfrm>
              <a:prstGeom prst="rect"/>
            </p:spPr>
          </p:pic>
        </mc:Fallback>
      </mc:AlternateContent>
      <mc:AlternateContent xmlns:mc="http://schemas.openxmlformats.org/markup-compatibility/2006" xmlns:p14="http://schemas.microsoft.com/office/powerpoint/2010/main">
        <mc:Choice Requires="p14">
          <p:contentPart r:id="rId67" p14:bwMode="auto">
            <p14:nvContentPartPr>
              <p14:cNvPr id="70" name="Ink 69"/>
              <p14:cNvContentPartPr/>
              <p14:nvPr/>
            </p14:nvContentPartPr>
            <p14:xfrm>
              <a:off x="6064203" y="5791120"/>
              <a:ext cx="91279" cy="9364"/>
            </p14:xfrm>
          </p:contentPart>
        </mc:Choice>
        <mc:Fallback xmlns="">
          <p:pic>
            <p:nvPicPr>
              <p:cNvPr id="70" name="Ink 69"/>
            </p:nvPicPr>
            <p:blipFill>
              <a:blip/>
            </p:blipFill>
            <p:spPr>
              <a:xfrm>
                <a:off x="6064203" y="5791120"/>
                <a:ext cx="91279" cy="9364"/>
              </a:xfrm>
              <a:prstGeom prst="rect"/>
            </p:spPr>
          </p:pic>
        </mc:Fallback>
      </mc:AlternateContent>
      <mc:AlternateContent xmlns:mc="http://schemas.openxmlformats.org/markup-compatibility/2006" xmlns:p14="http://schemas.microsoft.com/office/powerpoint/2010/main">
        <mc:Choice Requires="p14">
          <p:contentPart r:id="rId68" p14:bwMode="auto">
            <p14:nvContentPartPr>
              <p14:cNvPr id="71" name="Ink 70"/>
              <p14:cNvContentPartPr/>
              <p14:nvPr/>
            </p14:nvContentPartPr>
            <p14:xfrm>
              <a:off x="6094630" y="5734933"/>
              <a:ext cx="14043" cy="77256"/>
            </p14:xfrm>
          </p:contentPart>
        </mc:Choice>
        <mc:Fallback xmlns="">
          <p:pic>
            <p:nvPicPr>
              <p:cNvPr id="71" name="Ink 70"/>
            </p:nvPicPr>
            <p:blipFill>
              <a:blip/>
            </p:blipFill>
            <p:spPr>
              <a:xfrm>
                <a:off x="6094630" y="5734933"/>
                <a:ext cx="14043" cy="77256"/>
              </a:xfrm>
              <a:prstGeom prst="rect"/>
            </p:spPr>
          </p:pic>
        </mc:Fallback>
      </mc:AlternateContent>
      <mc:AlternateContent xmlns:mc="http://schemas.openxmlformats.org/markup-compatibility/2006" xmlns:p14="http://schemas.microsoft.com/office/powerpoint/2010/main">
        <mc:Choice Requires="p14">
          <p:contentPart r:id="rId69" p14:bwMode="auto">
            <p14:nvContentPartPr>
              <p14:cNvPr id="72" name="Ink 71"/>
              <p14:cNvContentPartPr/>
              <p14:nvPr/>
            </p14:nvContentPartPr>
            <p14:xfrm>
              <a:off x="1198329" y="6430243"/>
              <a:ext cx="1795154" cy="63209"/>
            </p14:xfrm>
          </p:contentPart>
        </mc:Choice>
        <mc:Fallback xmlns="">
          <p:pic>
            <p:nvPicPr>
              <p:cNvPr id="72" name="Ink 71"/>
            </p:nvPicPr>
            <p:blipFill>
              <a:blip/>
            </p:blipFill>
            <p:spPr>
              <a:xfrm>
                <a:off x="1198329" y="6430243"/>
                <a:ext cx="1795154" cy="63209"/>
              </a:xfrm>
              <a:prstGeom prst="rect"/>
            </p:spPr>
          </p:pic>
        </mc:Fallback>
      </mc:AlternateContent>
      <mc:AlternateContent xmlns:mc="http://schemas.openxmlformats.org/markup-compatibility/2006" xmlns:p14="http://schemas.microsoft.com/office/powerpoint/2010/main">
        <mc:Choice Requires="p14">
          <p:contentPart r:id="rId70" p14:bwMode="auto">
            <p14:nvContentPartPr>
              <p14:cNvPr id="73" name="Ink 72"/>
              <p14:cNvContentPartPr/>
              <p14:nvPr/>
            </p14:nvContentPartPr>
            <p14:xfrm>
              <a:off x="3463921" y="6451312"/>
              <a:ext cx="1221735" cy="126421"/>
            </p14:xfrm>
          </p:contentPart>
        </mc:Choice>
        <mc:Fallback xmlns="">
          <p:pic>
            <p:nvPicPr>
              <p:cNvPr id="73" name="Ink 72"/>
            </p:nvPicPr>
            <p:blipFill>
              <a:blip/>
            </p:blipFill>
            <p:spPr>
              <a:xfrm>
                <a:off x="3463921" y="6451312"/>
                <a:ext cx="1221735" cy="126421"/>
              </a:xfrm>
              <a:prstGeom prst="rect"/>
            </p:spPr>
          </p:pic>
        </mc:Fallback>
      </mc:AlternateContent>
      <mc:AlternateContent xmlns:mc="http://schemas.openxmlformats.org/markup-compatibility/2006" xmlns:p14="http://schemas.microsoft.com/office/powerpoint/2010/main">
        <mc:Choice Requires="p14">
          <p:contentPart r:id="rId71" p14:bwMode="auto">
            <p14:nvContentPartPr>
              <p14:cNvPr id="74" name="Ink 73"/>
              <p14:cNvContentPartPr/>
              <p14:nvPr/>
            </p14:nvContentPartPr>
            <p14:xfrm>
              <a:off x="2963057" y="5823895"/>
              <a:ext cx="1067263" cy="379260"/>
            </p14:xfrm>
          </p:contentPart>
        </mc:Choice>
        <mc:Fallback xmlns="">
          <p:pic>
            <p:nvPicPr>
              <p:cNvPr id="74" name="Ink 73"/>
            </p:nvPicPr>
            <p:blipFill>
              <a:blip/>
            </p:blipFill>
            <p:spPr>
              <a:xfrm>
                <a:off x="2963057" y="5823895"/>
                <a:ext cx="1067263" cy="379260"/>
              </a:xfrm>
              <a:prstGeom prst="rect"/>
            </p:spPr>
          </p:pic>
        </mc:Fallback>
      </mc:AlternateContent>
      <mc:AlternateContent xmlns:mc="http://schemas.openxmlformats.org/markup-compatibility/2006" xmlns:p14="http://schemas.microsoft.com/office/powerpoint/2010/main">
        <mc:Choice Requires="p14">
          <p:contentPart r:id="rId72" p14:bwMode="auto">
            <p14:nvContentPartPr>
              <p14:cNvPr id="75" name="Ink 74"/>
              <p14:cNvContentPartPr/>
              <p14:nvPr/>
            </p14:nvContentPartPr>
            <p14:xfrm>
              <a:off x="3974148" y="6090781"/>
              <a:ext cx="2331126" cy="46822"/>
            </p14:xfrm>
          </p:contentPart>
        </mc:Choice>
        <mc:Fallback xmlns="">
          <p:pic>
            <p:nvPicPr>
              <p:cNvPr id="75" name="Ink 74"/>
            </p:nvPicPr>
            <p:blipFill>
              <a:blip/>
            </p:blipFill>
            <p:spPr>
              <a:xfrm>
                <a:off x="3974148" y="6090781"/>
                <a:ext cx="2331126" cy="46822"/>
              </a:xfrm>
              <a:prstGeom prst="rect"/>
            </p:spPr>
          </p:pic>
        </mc:Fallback>
      </mc:AlternateContent>
      <mc:AlternateContent xmlns:mc="http://schemas.openxmlformats.org/markup-compatibility/2006" xmlns:p14="http://schemas.microsoft.com/office/powerpoint/2010/main">
        <mc:Choice Requires="p14">
          <p:contentPart r:id="rId73" p14:bwMode="auto">
            <p14:nvContentPartPr>
              <p14:cNvPr id="76" name="Ink 75"/>
              <p14:cNvContentPartPr/>
              <p14:nvPr/>
            </p14:nvContentPartPr>
            <p14:xfrm>
              <a:off x="10712412" y="4910861"/>
              <a:ext cx="184899" cy="21070"/>
            </p14:xfrm>
          </p:contentPart>
        </mc:Choice>
        <mc:Fallback xmlns="">
          <p:pic>
            <p:nvPicPr>
              <p:cNvPr id="76" name="Ink 75"/>
            </p:nvPicPr>
            <p:blipFill>
              <a:blip/>
            </p:blipFill>
            <p:spPr>
              <a:xfrm>
                <a:off x="10712412" y="4910861"/>
                <a:ext cx="184899" cy="21070"/>
              </a:xfrm>
              <a:prstGeom prst="rect"/>
            </p:spPr>
          </p:pic>
        </mc:Fallback>
      </mc:AlternateContent>
      <mc:AlternateContent xmlns:mc="http://schemas.openxmlformats.org/markup-compatibility/2006" xmlns:p14="http://schemas.microsoft.com/office/powerpoint/2010/main">
        <mc:Choice Requires="p14">
          <p:contentPart r:id="rId74" p14:bwMode="auto">
            <p14:nvContentPartPr>
              <p14:cNvPr id="77" name="Ink 76"/>
              <p14:cNvContentPartPr/>
              <p14:nvPr/>
            </p14:nvContentPartPr>
            <p14:xfrm>
              <a:off x="10040692" y="4901497"/>
              <a:ext cx="248092" cy="11706"/>
            </p14:xfrm>
          </p:contentPart>
        </mc:Choice>
        <mc:Fallback xmlns="">
          <p:pic>
            <p:nvPicPr>
              <p:cNvPr id="77" name="Ink 76"/>
            </p:nvPicPr>
            <p:blipFill>
              <a:blip/>
            </p:blipFill>
            <p:spPr>
              <a:xfrm>
                <a:off x="10040692" y="4901497"/>
                <a:ext cx="248092" cy="11706"/>
              </a:xfrm>
              <a:prstGeom prst="rect"/>
            </p:spPr>
          </p:pic>
        </mc:Fallback>
      </mc:AlternateContent>
      <mc:AlternateContent xmlns:mc="http://schemas.openxmlformats.org/markup-compatibility/2006" xmlns:p14="http://schemas.microsoft.com/office/powerpoint/2010/main">
        <mc:Choice Requires="p14">
          <p:contentPart r:id="rId75" p14:bwMode="auto">
            <p14:nvContentPartPr>
              <p14:cNvPr id="78" name="Ink 77"/>
              <p14:cNvContentPartPr/>
              <p14:nvPr/>
            </p14:nvContentPartPr>
            <p14:xfrm>
              <a:off x="9982180" y="4260032"/>
              <a:ext cx="142769" cy="14047"/>
            </p14:xfrm>
          </p:contentPart>
        </mc:Choice>
        <mc:Fallback xmlns="">
          <p:pic>
            <p:nvPicPr>
              <p:cNvPr id="78" name="Ink 77"/>
            </p:nvPicPr>
            <p:blipFill>
              <a:blip/>
            </p:blipFill>
            <p:spPr>
              <a:xfrm>
                <a:off x="9982180" y="4260032"/>
                <a:ext cx="142769" cy="14047"/>
              </a:xfrm>
              <a:prstGeom prst="rect"/>
            </p:spPr>
          </p:pic>
        </mc:Fallback>
      </mc:AlternateContent>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descr="page38image72091168"/>
          <p:cNvPicPr>
            <a:picLocks noGrp="1" noChangeAspect="1" noChangeArrowheads="1"/>
          </p:cNvPicPr>
          <p:nvPr>
            <p:ph idx="1"/>
          </p:nvPr>
        </p:nvPicPr>
        <p:blipFill>
          <a:blip r:embed="rId1">
            <a:extLst>
              <a:ext uri="{28A0092B-C50C-407E-A947-70E740481C1C}">
                <a14:useLocalDpi xmlns:a14="http://schemas.microsoft.com/office/drawing/2010/main" val="0"/>
              </a:ext>
            </a:extLst>
          </a:blip>
          <a:srcRect/>
          <a:stretch>
            <a:fillRect/>
          </a:stretch>
        </p:blipFill>
        <p:spPr bwMode="auto">
          <a:xfrm>
            <a:off x="609600" y="257283"/>
            <a:ext cx="10795000" cy="660071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r:id="rId2" p14:bwMode="auto">
            <p14:nvContentPartPr>
              <p14:cNvPr id="2" name="Ink 1"/>
              <p14:cNvContentPartPr/>
              <p14:nvPr/>
            </p14:nvContentPartPr>
            <p14:xfrm>
              <a:off x="4201894" y="559961"/>
              <a:ext cx="1013846" cy="20516"/>
            </p14:xfrm>
          </p:contentPart>
        </mc:Choice>
        <mc:Fallback xmlns="">
          <p:pic>
            <p:nvPicPr>
              <p:cNvPr id="2" name="Ink 1"/>
            </p:nvPicPr>
            <p:blipFill>
              <a:blip/>
            </p:blipFill>
            <p:spPr>
              <a:xfrm>
                <a:off x="4201894" y="559961"/>
                <a:ext cx="1013846" cy="20516"/>
              </a:xfrm>
              <a:prstGeom prst="rect"/>
            </p:spPr>
          </p:pic>
        </mc:Fallback>
      </mc:AlternateContent>
      <mc:AlternateContent xmlns:mc="http://schemas.openxmlformats.org/markup-compatibility/2006" xmlns:p14="http://schemas.microsoft.com/office/powerpoint/2010/main">
        <mc:Choice Requires="p14">
          <p:contentPart r:id="rId3" p14:bwMode="auto">
            <p14:nvContentPartPr>
              <p14:cNvPr id="3" name="Ink 2"/>
              <p14:cNvContentPartPr/>
              <p14:nvPr/>
            </p14:nvContentPartPr>
            <p14:xfrm>
              <a:off x="9144000" y="548347"/>
              <a:ext cx="1052546" cy="51179"/>
            </p14:xfrm>
          </p:contentPart>
        </mc:Choice>
        <mc:Fallback xmlns="">
          <p:pic>
            <p:nvPicPr>
              <p:cNvPr id="3" name="Ink 2"/>
            </p:nvPicPr>
            <p:blipFill>
              <a:blip/>
            </p:blipFill>
            <p:spPr>
              <a:xfrm>
                <a:off x="9144000" y="548347"/>
                <a:ext cx="1052546" cy="51179"/>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4" name="Ink 3"/>
              <p14:cNvContentPartPr/>
              <p14:nvPr/>
            </p14:nvContentPartPr>
            <p14:xfrm>
              <a:off x="6556489" y="541036"/>
              <a:ext cx="1293755" cy="69457"/>
            </p14:xfrm>
          </p:contentPart>
        </mc:Choice>
        <mc:Fallback xmlns="">
          <p:pic>
            <p:nvPicPr>
              <p:cNvPr id="4" name="Ink 3"/>
            </p:nvPicPr>
            <p:blipFill>
              <a:blip/>
            </p:blipFill>
            <p:spPr>
              <a:xfrm>
                <a:off x="6556489" y="541036"/>
                <a:ext cx="1293755" cy="69457"/>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5" name="Ink 4"/>
              <p14:cNvContentPartPr/>
              <p14:nvPr/>
            </p14:nvContentPartPr>
            <p14:xfrm>
              <a:off x="6805007" y="760375"/>
              <a:ext cx="847885" cy="51179"/>
            </p14:xfrm>
          </p:contentPart>
        </mc:Choice>
        <mc:Fallback xmlns="">
          <p:pic>
            <p:nvPicPr>
              <p:cNvPr id="5" name="Ink 4"/>
            </p:nvPicPr>
            <p:blipFill>
              <a:blip/>
            </p:blipFill>
            <p:spPr>
              <a:xfrm>
                <a:off x="6805007" y="760375"/>
                <a:ext cx="847885" cy="51179"/>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6" name="Ink 5"/>
              <p14:cNvContentPartPr/>
              <p14:nvPr/>
            </p14:nvContentPartPr>
            <p14:xfrm>
              <a:off x="4383373" y="1243093"/>
              <a:ext cx="964027" cy="13776"/>
            </p14:xfrm>
          </p:contentPart>
        </mc:Choice>
        <mc:Fallback xmlns="">
          <p:pic>
            <p:nvPicPr>
              <p:cNvPr id="6" name="Ink 5"/>
            </p:nvPicPr>
            <p:blipFill>
              <a:blip/>
            </p:blipFill>
            <p:spPr>
              <a:xfrm>
                <a:off x="4383373" y="1243093"/>
                <a:ext cx="964027" cy="13776"/>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7" name="Ink 6"/>
              <p14:cNvContentPartPr/>
              <p14:nvPr/>
            </p14:nvContentPartPr>
            <p14:xfrm>
              <a:off x="3643629" y="1455629"/>
              <a:ext cx="1987077" cy="31487"/>
            </p14:xfrm>
          </p:contentPart>
        </mc:Choice>
        <mc:Fallback xmlns="">
          <p:pic>
            <p:nvPicPr>
              <p:cNvPr id="7" name="Ink 6"/>
            </p:nvPicPr>
            <p:blipFill>
              <a:blip/>
            </p:blipFill>
            <p:spPr>
              <a:xfrm>
                <a:off x="3643629" y="1455629"/>
                <a:ext cx="1987077" cy="31487"/>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8" name="Ink 7"/>
              <p14:cNvContentPartPr/>
              <p14:nvPr/>
            </p14:nvContentPartPr>
            <p14:xfrm>
              <a:off x="3655433" y="1656358"/>
              <a:ext cx="1916251" cy="70845"/>
            </p14:xfrm>
          </p:contentPart>
        </mc:Choice>
        <mc:Fallback xmlns="">
          <p:pic>
            <p:nvPicPr>
              <p:cNvPr id="8" name="Ink 7"/>
            </p:nvPicPr>
            <p:blipFill>
              <a:blip/>
            </p:blipFill>
            <p:spPr>
              <a:xfrm>
                <a:off x="3655433" y="1656358"/>
                <a:ext cx="1916251" cy="70845"/>
              </a:xfrm>
              <a:prstGeom prst="rect"/>
            </p:spPr>
          </p:pic>
        </mc:Fallback>
      </mc:AlternateContent>
      <mc:AlternateContent xmlns:mc="http://schemas.openxmlformats.org/markup-compatibility/2006" xmlns:p14="http://schemas.microsoft.com/office/powerpoint/2010/main">
        <mc:Choice Requires="p14">
          <p:contentPart r:id="rId9" p14:bwMode="auto">
            <p14:nvContentPartPr>
              <p14:cNvPr id="9" name="Ink 8"/>
              <p14:cNvContentPartPr/>
              <p14:nvPr/>
            </p14:nvContentPartPr>
            <p14:xfrm>
              <a:off x="3671173" y="1904317"/>
              <a:ext cx="594155" cy="43294"/>
            </p14:xfrm>
          </p:contentPart>
        </mc:Choice>
        <mc:Fallback xmlns="">
          <p:pic>
            <p:nvPicPr>
              <p:cNvPr id="9" name="Ink 8"/>
            </p:nvPicPr>
            <p:blipFill>
              <a:blip/>
            </p:blipFill>
            <p:spPr>
              <a:xfrm>
                <a:off x="3671173" y="1904317"/>
                <a:ext cx="594155" cy="43294"/>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10" name="Ink 9"/>
              <p14:cNvContentPartPr/>
              <p14:nvPr/>
            </p14:nvContentPartPr>
            <p14:xfrm>
              <a:off x="6063535" y="1247029"/>
              <a:ext cx="1003375" cy="61006"/>
            </p14:xfrm>
          </p:contentPart>
        </mc:Choice>
        <mc:Fallback xmlns="">
          <p:pic>
            <p:nvPicPr>
              <p:cNvPr id="10" name="Ink 9"/>
            </p:nvPicPr>
            <p:blipFill>
              <a:blip/>
            </p:blipFill>
            <p:spPr>
              <a:xfrm>
                <a:off x="6063535" y="1247029"/>
                <a:ext cx="1003375" cy="61006"/>
              </a:xfrm>
              <a:prstGeom prst="rect"/>
            </p:spPr>
          </p:pic>
        </mc:Fallback>
      </mc:AlternateContent>
      <mc:AlternateContent xmlns:mc="http://schemas.openxmlformats.org/markup-compatibility/2006" xmlns:p14="http://schemas.microsoft.com/office/powerpoint/2010/main">
        <mc:Choice Requires="p14">
          <p:contentPart r:id="rId11" p14:bwMode="auto">
            <p14:nvContentPartPr>
              <p14:cNvPr id="11" name="Ink 10"/>
              <p14:cNvContentPartPr/>
              <p14:nvPr/>
            </p14:nvContentPartPr>
            <p14:xfrm>
              <a:off x="7287259" y="1270644"/>
              <a:ext cx="783026" cy="21647"/>
            </p14:xfrm>
          </p:contentPart>
        </mc:Choice>
        <mc:Fallback xmlns="">
          <p:pic>
            <p:nvPicPr>
              <p:cNvPr id="11" name="Ink 10"/>
            </p:nvPicPr>
            <p:blipFill>
              <a:blip/>
            </p:blipFill>
            <p:spPr>
              <a:xfrm>
                <a:off x="7287259" y="1270644"/>
                <a:ext cx="783026" cy="21647"/>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12" name="Ink 11"/>
              <p14:cNvContentPartPr/>
              <p14:nvPr/>
            </p14:nvContentPartPr>
            <p14:xfrm>
              <a:off x="6150100" y="1455629"/>
              <a:ext cx="2026424" cy="31487"/>
            </p14:xfrm>
          </p:contentPart>
        </mc:Choice>
        <mc:Fallback xmlns="">
          <p:pic>
            <p:nvPicPr>
              <p:cNvPr id="12" name="Ink 11"/>
            </p:nvPicPr>
            <p:blipFill>
              <a:blip/>
            </p:blipFill>
            <p:spPr>
              <a:xfrm>
                <a:off x="6150100" y="1455629"/>
                <a:ext cx="2026424" cy="31487"/>
              </a:xfrm>
              <a:prstGeom prst="rect"/>
            </p:spPr>
          </p:pic>
        </mc:Fallback>
      </mc:AlternateContent>
      <mc:AlternateContent xmlns:mc="http://schemas.openxmlformats.org/markup-compatibility/2006" xmlns:p14="http://schemas.microsoft.com/office/powerpoint/2010/main">
        <mc:Choice Requires="p14">
          <p:contentPart r:id="rId13" p14:bwMode="auto">
            <p14:nvContentPartPr>
              <p14:cNvPr id="13" name="Ink 12"/>
              <p14:cNvContentPartPr/>
              <p14:nvPr/>
            </p14:nvContentPartPr>
            <p14:xfrm>
              <a:off x="6134361" y="1664230"/>
              <a:ext cx="1267007" cy="51166"/>
            </p14:xfrm>
          </p:contentPart>
        </mc:Choice>
        <mc:Fallback xmlns="">
          <p:pic>
            <p:nvPicPr>
              <p:cNvPr id="13" name="Ink 12"/>
            </p:nvPicPr>
            <p:blipFill>
              <a:blip/>
            </p:blipFill>
            <p:spPr>
              <a:xfrm>
                <a:off x="6134361" y="1664230"/>
                <a:ext cx="1267007" cy="51166"/>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14" name="Ink 13"/>
              <p14:cNvContentPartPr/>
              <p14:nvPr/>
            </p14:nvContentPartPr>
            <p14:xfrm>
              <a:off x="6059599" y="1530411"/>
              <a:ext cx="775157" cy="196792"/>
            </p14:xfrm>
          </p:contentPart>
        </mc:Choice>
        <mc:Fallback xmlns="">
          <p:pic>
            <p:nvPicPr>
              <p:cNvPr id="14" name="Ink 13"/>
            </p:nvPicPr>
            <p:blipFill>
              <a:blip/>
            </p:blipFill>
            <p:spPr>
              <a:xfrm>
                <a:off x="6059599" y="1530411"/>
                <a:ext cx="775157" cy="196792"/>
              </a:xfrm>
              <a:prstGeom prst="rect"/>
            </p:spPr>
          </p:pic>
        </mc:Fallback>
      </mc:AlternateContent>
      <mc:AlternateContent xmlns:mc="http://schemas.openxmlformats.org/markup-compatibility/2006" xmlns:p14="http://schemas.microsoft.com/office/powerpoint/2010/main">
        <mc:Choice Requires="p14">
          <p:contentPart r:id="rId15" p14:bwMode="auto">
            <p14:nvContentPartPr>
              <p14:cNvPr id="15" name="Ink 14"/>
              <p14:cNvContentPartPr/>
              <p14:nvPr/>
            </p14:nvContentPartPr>
            <p14:xfrm>
              <a:off x="7424977" y="1672101"/>
              <a:ext cx="794831" cy="19680"/>
            </p14:xfrm>
          </p:contentPart>
        </mc:Choice>
        <mc:Fallback xmlns="">
          <p:pic>
            <p:nvPicPr>
              <p:cNvPr id="15" name="Ink 14"/>
            </p:nvPicPr>
            <p:blipFill>
              <a:blip/>
            </p:blipFill>
            <p:spPr>
              <a:xfrm>
                <a:off x="7424977" y="1672101"/>
                <a:ext cx="794831" cy="19680"/>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16" name="Ink 15"/>
              <p14:cNvContentPartPr/>
              <p14:nvPr/>
            </p14:nvContentPartPr>
            <p14:xfrm>
              <a:off x="6075338" y="1882670"/>
              <a:ext cx="759418" cy="96428"/>
            </p14:xfrm>
          </p:contentPart>
        </mc:Choice>
        <mc:Fallback xmlns="">
          <p:pic>
            <p:nvPicPr>
              <p:cNvPr id="16" name="Ink 15"/>
            </p:nvPicPr>
            <p:blipFill>
              <a:blip/>
            </p:blipFill>
            <p:spPr>
              <a:xfrm>
                <a:off x="6075338" y="1882670"/>
                <a:ext cx="759418" cy="96428"/>
              </a:xfrm>
              <a:prstGeom prst="rect"/>
            </p:spPr>
          </p:pic>
        </mc:Fallback>
      </mc:AlternateContent>
      <mc:AlternateContent xmlns:mc="http://schemas.openxmlformats.org/markup-compatibility/2006" xmlns:p14="http://schemas.microsoft.com/office/powerpoint/2010/main">
        <mc:Choice Requires="p14">
          <p:contentPart r:id="rId17" p14:bwMode="auto">
            <p14:nvContentPartPr>
              <p14:cNvPr id="17" name="Ink 16"/>
              <p14:cNvContentPartPr/>
              <p14:nvPr/>
            </p14:nvContentPartPr>
            <p14:xfrm>
              <a:off x="8542462" y="1215542"/>
              <a:ext cx="983701" cy="39359"/>
            </p14:xfrm>
          </p:contentPart>
        </mc:Choice>
        <mc:Fallback xmlns="">
          <p:pic>
            <p:nvPicPr>
              <p:cNvPr id="17" name="Ink 16"/>
            </p:nvPicPr>
            <p:blipFill>
              <a:blip/>
            </p:blipFill>
            <p:spPr>
              <a:xfrm>
                <a:off x="8542462" y="1215542"/>
                <a:ext cx="983701" cy="39359"/>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18" name="Ink 17"/>
              <p14:cNvContentPartPr/>
              <p14:nvPr/>
            </p14:nvContentPartPr>
            <p14:xfrm>
              <a:off x="10073101" y="1243093"/>
              <a:ext cx="641373" cy="23615"/>
            </p14:xfrm>
          </p:contentPart>
        </mc:Choice>
        <mc:Fallback xmlns="">
          <p:pic>
            <p:nvPicPr>
              <p:cNvPr id="18" name="Ink 17"/>
            </p:nvPicPr>
            <p:blipFill>
              <a:blip/>
            </p:blipFill>
            <p:spPr>
              <a:xfrm>
                <a:off x="10073101" y="1243093"/>
                <a:ext cx="641373" cy="23615"/>
              </a:xfrm>
              <a:prstGeom prst="rect"/>
            </p:spPr>
          </p:pic>
        </mc:Fallback>
      </mc:AlternateContent>
      <mc:AlternateContent xmlns:mc="http://schemas.openxmlformats.org/markup-compatibility/2006" xmlns:p14="http://schemas.microsoft.com/office/powerpoint/2010/main">
        <mc:Choice Requires="p14">
          <p:contentPart r:id="rId19" p14:bwMode="auto">
            <p14:nvContentPartPr>
              <p14:cNvPr id="19" name="Ink 18"/>
              <p14:cNvContentPartPr/>
              <p14:nvPr/>
            </p14:nvContentPartPr>
            <p14:xfrm>
              <a:off x="8577875" y="1451694"/>
              <a:ext cx="2152338" cy="61005"/>
            </p14:xfrm>
          </p:contentPart>
        </mc:Choice>
        <mc:Fallback xmlns="">
          <p:pic>
            <p:nvPicPr>
              <p:cNvPr id="19" name="Ink 18"/>
            </p:nvPicPr>
            <p:blipFill>
              <a:blip/>
            </p:blipFill>
            <p:spPr>
              <a:xfrm>
                <a:off x="8577875" y="1451694"/>
                <a:ext cx="2152338" cy="61005"/>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20" name="Ink 19"/>
              <p14:cNvContentPartPr/>
              <p14:nvPr/>
            </p14:nvContentPartPr>
            <p14:xfrm>
              <a:off x="8459830" y="1676037"/>
              <a:ext cx="767288" cy="39359"/>
            </p14:xfrm>
          </p:contentPart>
        </mc:Choice>
        <mc:Fallback xmlns="">
          <p:pic>
            <p:nvPicPr>
              <p:cNvPr id="20" name="Ink 19"/>
            </p:nvPicPr>
            <p:blipFill>
              <a:blip/>
            </p:blipFill>
            <p:spPr>
              <a:xfrm>
                <a:off x="8459830" y="1676037"/>
                <a:ext cx="767288" cy="39359"/>
              </a:xfrm>
              <a:prstGeom prst="rect"/>
            </p:spPr>
          </p:pic>
        </mc:Fallback>
      </mc:AlternateContent>
      <mc:AlternateContent xmlns:mc="http://schemas.openxmlformats.org/markup-compatibility/2006" xmlns:p14="http://schemas.microsoft.com/office/powerpoint/2010/main">
        <mc:Choice Requires="p14">
          <p:contentPart r:id="rId21" p14:bwMode="auto">
            <p14:nvContentPartPr>
              <p14:cNvPr id="21" name="Ink 20"/>
              <p14:cNvContentPartPr/>
              <p14:nvPr/>
            </p14:nvContentPartPr>
            <p14:xfrm>
              <a:off x="9439597" y="1664230"/>
              <a:ext cx="897135" cy="70845"/>
            </p14:xfrm>
          </p:contentPart>
        </mc:Choice>
        <mc:Fallback xmlns="">
          <p:pic>
            <p:nvPicPr>
              <p:cNvPr id="21" name="Ink 20"/>
            </p:nvPicPr>
            <p:blipFill>
              <a:blip/>
            </p:blipFill>
            <p:spPr>
              <a:xfrm>
                <a:off x="9439597" y="1664230"/>
                <a:ext cx="897135" cy="70845"/>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22" name="Ink 21"/>
              <p14:cNvContentPartPr/>
              <p14:nvPr/>
            </p14:nvContentPartPr>
            <p14:xfrm>
              <a:off x="8522787" y="1951547"/>
              <a:ext cx="562677" cy="39359"/>
            </p14:xfrm>
          </p:contentPart>
        </mc:Choice>
        <mc:Fallback xmlns="">
          <p:pic>
            <p:nvPicPr>
              <p:cNvPr id="22" name="Ink 21"/>
            </p:nvPicPr>
            <p:blipFill>
              <a:blip/>
            </p:blipFill>
            <p:spPr>
              <a:xfrm>
                <a:off x="8522787" y="1951547"/>
                <a:ext cx="562677" cy="39359"/>
              </a:xfrm>
              <a:prstGeom prst="rect"/>
            </p:spPr>
          </p:pic>
        </mc:Fallback>
      </mc:AlternateContent>
      <mc:AlternateContent xmlns:mc="http://schemas.openxmlformats.org/markup-compatibility/2006" xmlns:p14="http://schemas.microsoft.com/office/powerpoint/2010/main">
        <mc:Choice Requires="p14">
          <p:contentPart r:id="rId23" p14:bwMode="auto">
            <p14:nvContentPartPr>
              <p14:cNvPr id="23" name="Ink 22"/>
              <p14:cNvContentPartPr/>
              <p14:nvPr/>
            </p14:nvContentPartPr>
            <p14:xfrm>
              <a:off x="3659368" y="2439593"/>
              <a:ext cx="724005" cy="27551"/>
            </p14:xfrm>
          </p:contentPart>
        </mc:Choice>
        <mc:Fallback xmlns="">
          <p:pic>
            <p:nvPicPr>
              <p:cNvPr id="23" name="Ink 22"/>
            </p:nvPicPr>
            <p:blipFill>
              <a:blip/>
            </p:blipFill>
            <p:spPr>
              <a:xfrm>
                <a:off x="3659368" y="2439593"/>
                <a:ext cx="724005" cy="27551"/>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24" name="Ink 23"/>
              <p14:cNvContentPartPr/>
              <p14:nvPr/>
            </p14:nvContentPartPr>
            <p14:xfrm>
              <a:off x="4513221" y="2427785"/>
              <a:ext cx="625634" cy="51166"/>
            </p14:xfrm>
          </p:contentPart>
        </mc:Choice>
        <mc:Fallback xmlns="">
          <p:pic>
            <p:nvPicPr>
              <p:cNvPr id="24" name="Ink 23"/>
            </p:nvPicPr>
            <p:blipFill>
              <a:blip/>
            </p:blipFill>
            <p:spPr>
              <a:xfrm>
                <a:off x="4513221" y="2427785"/>
                <a:ext cx="625634" cy="51166"/>
              </a:xfrm>
              <a:prstGeom prst="rect"/>
            </p:spPr>
          </p:pic>
        </mc:Fallback>
      </mc:AlternateContent>
      <mc:AlternateContent xmlns:mc="http://schemas.openxmlformats.org/markup-compatibility/2006" xmlns:p14="http://schemas.microsoft.com/office/powerpoint/2010/main">
        <mc:Choice Requires="p14">
          <p:contentPart r:id="rId25" p14:bwMode="auto">
            <p14:nvContentPartPr>
              <p14:cNvPr id="25" name="Ink 24"/>
              <p14:cNvContentPartPr/>
              <p14:nvPr/>
            </p14:nvContentPartPr>
            <p14:xfrm>
              <a:off x="3726260" y="2608835"/>
              <a:ext cx="1282747" cy="74781"/>
            </p14:xfrm>
          </p:contentPart>
        </mc:Choice>
        <mc:Fallback xmlns="">
          <p:pic>
            <p:nvPicPr>
              <p:cNvPr id="25" name="Ink 24"/>
            </p:nvPicPr>
            <p:blipFill>
              <a:blip/>
            </p:blipFill>
            <p:spPr>
              <a:xfrm>
                <a:off x="3726260" y="2608835"/>
                <a:ext cx="1282747" cy="74781"/>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26" name="Ink 25"/>
              <p14:cNvContentPartPr/>
              <p14:nvPr/>
            </p14:nvContentPartPr>
            <p14:xfrm>
              <a:off x="6126491" y="2431721"/>
              <a:ext cx="552840" cy="23615"/>
            </p14:xfrm>
          </p:contentPart>
        </mc:Choice>
        <mc:Fallback xmlns="">
          <p:pic>
            <p:nvPicPr>
              <p:cNvPr id="26" name="Ink 25"/>
            </p:nvPicPr>
            <p:blipFill>
              <a:blip/>
            </p:blipFill>
            <p:spPr>
              <a:xfrm>
                <a:off x="6126491" y="2431721"/>
                <a:ext cx="552840" cy="23615"/>
              </a:xfrm>
              <a:prstGeom prst="rect"/>
            </p:spPr>
          </p:pic>
        </mc:Fallback>
      </mc:AlternateContent>
      <mc:AlternateContent xmlns:mc="http://schemas.openxmlformats.org/markup-compatibility/2006" xmlns:p14="http://schemas.microsoft.com/office/powerpoint/2010/main">
        <mc:Choice Requires="p14">
          <p:contentPart r:id="rId27" p14:bwMode="auto">
            <p14:nvContentPartPr>
              <p14:cNvPr id="27" name="Ink 26"/>
              <p14:cNvContentPartPr/>
              <p14:nvPr/>
            </p14:nvContentPartPr>
            <p14:xfrm>
              <a:off x="6972474" y="2447465"/>
              <a:ext cx="499721" cy="15743"/>
            </p14:xfrm>
          </p:contentPart>
        </mc:Choice>
        <mc:Fallback xmlns="">
          <p:pic>
            <p:nvPicPr>
              <p:cNvPr id="27" name="Ink 26"/>
            </p:nvPicPr>
            <p:blipFill>
              <a:blip/>
            </p:blipFill>
            <p:spPr>
              <a:xfrm>
                <a:off x="6972474" y="2447465"/>
                <a:ext cx="499721" cy="15743"/>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28" name="Ink 27"/>
              <p14:cNvContentPartPr/>
              <p14:nvPr/>
            </p14:nvContentPartPr>
            <p14:xfrm>
              <a:off x="6193383" y="2604899"/>
              <a:ext cx="1115517" cy="66909"/>
            </p14:xfrm>
          </p:contentPart>
        </mc:Choice>
        <mc:Fallback xmlns="">
          <p:pic>
            <p:nvPicPr>
              <p:cNvPr id="28" name="Ink 27"/>
            </p:nvPicPr>
            <p:blipFill>
              <a:blip/>
            </p:blipFill>
            <p:spPr>
              <a:xfrm>
                <a:off x="6193383" y="2604899"/>
                <a:ext cx="1115517" cy="66909"/>
              </a:xfrm>
              <a:prstGeom prst="rect"/>
            </p:spPr>
          </p:pic>
        </mc:Fallback>
      </mc:AlternateContent>
      <mc:AlternateContent xmlns:mc="http://schemas.openxmlformats.org/markup-compatibility/2006" xmlns:p14="http://schemas.microsoft.com/office/powerpoint/2010/main">
        <mc:Choice Requires="p14">
          <p:contentPart r:id="rId29" p14:bwMode="auto">
            <p14:nvContentPartPr>
              <p14:cNvPr id="29" name="Ink 28"/>
              <p14:cNvContentPartPr/>
              <p14:nvPr/>
            </p14:nvContentPartPr>
            <p14:xfrm>
              <a:off x="8538526" y="2451400"/>
              <a:ext cx="625634" cy="31487"/>
            </p14:xfrm>
          </p:contentPart>
        </mc:Choice>
        <mc:Fallback xmlns="">
          <p:pic>
            <p:nvPicPr>
              <p:cNvPr id="29" name="Ink 28"/>
            </p:nvPicPr>
            <p:blipFill>
              <a:blip/>
            </p:blipFill>
            <p:spPr>
              <a:xfrm>
                <a:off x="8538526" y="2451400"/>
                <a:ext cx="625634" cy="31487"/>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30" name="Ink 29"/>
              <p14:cNvContentPartPr/>
              <p14:nvPr/>
            </p14:nvContentPartPr>
            <p14:xfrm>
              <a:off x="9258596" y="2431721"/>
              <a:ext cx="712200" cy="11808"/>
            </p14:xfrm>
          </p:contentPart>
        </mc:Choice>
        <mc:Fallback xmlns="">
          <p:pic>
            <p:nvPicPr>
              <p:cNvPr id="30" name="Ink 29"/>
            </p:nvPicPr>
            <p:blipFill>
              <a:blip/>
            </p:blipFill>
            <p:spPr>
              <a:xfrm>
                <a:off x="9258596" y="2431721"/>
                <a:ext cx="712200" cy="11808"/>
              </a:xfrm>
              <a:prstGeom prst="rect"/>
            </p:spPr>
          </p:pic>
        </mc:Fallback>
      </mc:AlternateContent>
      <mc:AlternateContent xmlns:mc="http://schemas.openxmlformats.org/markup-compatibility/2006" xmlns:p14="http://schemas.microsoft.com/office/powerpoint/2010/main">
        <mc:Choice Requires="p14">
          <p:contentPart r:id="rId31" p14:bwMode="auto">
            <p14:nvContentPartPr>
              <p14:cNvPr id="31" name="Ink 30"/>
              <p14:cNvContentPartPr/>
              <p14:nvPr/>
            </p14:nvContentPartPr>
            <p14:xfrm>
              <a:off x="10073101" y="2427785"/>
              <a:ext cx="690558" cy="55102"/>
            </p14:xfrm>
          </p:contentPart>
        </mc:Choice>
        <mc:Fallback xmlns="">
          <p:pic>
            <p:nvPicPr>
              <p:cNvPr id="31" name="Ink 30"/>
            </p:nvPicPr>
            <p:blipFill>
              <a:blip/>
            </p:blipFill>
            <p:spPr>
              <a:xfrm>
                <a:off x="10073101" y="2427785"/>
                <a:ext cx="690558" cy="55102"/>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32" name="Ink 31"/>
              <p14:cNvContentPartPr/>
              <p14:nvPr/>
            </p14:nvContentPartPr>
            <p14:xfrm>
              <a:off x="8660505" y="2675744"/>
              <a:ext cx="464307" cy="15744"/>
            </p14:xfrm>
          </p:contentPart>
        </mc:Choice>
        <mc:Fallback xmlns="">
          <p:pic>
            <p:nvPicPr>
              <p:cNvPr id="32" name="Ink 31"/>
            </p:nvPicPr>
            <p:blipFill>
              <a:blip/>
            </p:blipFill>
            <p:spPr>
              <a:xfrm>
                <a:off x="8660505" y="2675744"/>
                <a:ext cx="464307" cy="15744"/>
              </a:xfrm>
              <a:prstGeom prst="rect"/>
            </p:spPr>
          </p:pic>
        </mc:Fallback>
      </mc:AlternateContent>
      <mc:AlternateContent xmlns:mc="http://schemas.openxmlformats.org/markup-compatibility/2006" xmlns:p14="http://schemas.microsoft.com/office/powerpoint/2010/main">
        <mc:Choice Requires="p14">
          <p:contentPart r:id="rId33" p14:bwMode="auto">
            <p14:nvContentPartPr>
              <p14:cNvPr id="33" name="Ink 32"/>
              <p14:cNvContentPartPr/>
              <p14:nvPr/>
            </p14:nvContentPartPr>
            <p14:xfrm>
              <a:off x="9305813" y="2640321"/>
              <a:ext cx="1333899" cy="51167"/>
            </p14:xfrm>
          </p:contentPart>
        </mc:Choice>
        <mc:Fallback xmlns="">
          <p:pic>
            <p:nvPicPr>
              <p:cNvPr id="33" name="Ink 32"/>
            </p:nvPicPr>
            <p:blipFill>
              <a:blip/>
            </p:blipFill>
            <p:spPr>
              <a:xfrm>
                <a:off x="9305813" y="2640321"/>
                <a:ext cx="1333899" cy="51167"/>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34" name="Ink 33"/>
              <p14:cNvContentPartPr/>
              <p14:nvPr/>
            </p14:nvContentPartPr>
            <p14:xfrm>
              <a:off x="8562135" y="2864665"/>
              <a:ext cx="806635" cy="17712"/>
            </p14:xfrm>
          </p:contentPart>
        </mc:Choice>
        <mc:Fallback xmlns="">
          <p:pic>
            <p:nvPicPr>
              <p:cNvPr id="34" name="Ink 33"/>
            </p:nvPicPr>
            <p:blipFill>
              <a:blip/>
            </p:blipFill>
            <p:spPr>
              <a:xfrm>
                <a:off x="8562135" y="2864665"/>
                <a:ext cx="806635" cy="17712"/>
              </a:xfrm>
              <a:prstGeom prst="rect"/>
            </p:spPr>
          </p:pic>
        </mc:Fallback>
      </mc:AlternateContent>
      <mc:AlternateContent xmlns:mc="http://schemas.openxmlformats.org/markup-compatibility/2006" xmlns:p14="http://schemas.microsoft.com/office/powerpoint/2010/main">
        <mc:Choice Requires="p14">
          <p:contentPart r:id="rId35" p14:bwMode="auto">
            <p14:nvContentPartPr>
              <p14:cNvPr id="35" name="Ink 34"/>
              <p14:cNvContentPartPr/>
              <p14:nvPr/>
            </p14:nvContentPartPr>
            <p14:xfrm>
              <a:off x="3667238" y="3132303"/>
              <a:ext cx="840081" cy="45263"/>
            </p14:xfrm>
          </p:contentPart>
        </mc:Choice>
        <mc:Fallback xmlns="">
          <p:pic>
            <p:nvPicPr>
              <p:cNvPr id="35" name="Ink 34"/>
            </p:nvPicPr>
            <p:blipFill>
              <a:blip/>
            </p:blipFill>
            <p:spPr>
              <a:xfrm>
                <a:off x="3667238" y="3132303"/>
                <a:ext cx="840081" cy="45263"/>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36" name="Ink 35"/>
              <p14:cNvContentPartPr/>
              <p14:nvPr/>
            </p14:nvContentPartPr>
            <p14:xfrm>
              <a:off x="4741440" y="3191341"/>
              <a:ext cx="873527" cy="19679"/>
            </p14:xfrm>
          </p:contentPart>
        </mc:Choice>
        <mc:Fallback xmlns="">
          <p:pic>
            <p:nvPicPr>
              <p:cNvPr id="36" name="Ink 35"/>
            </p:nvPicPr>
            <p:blipFill>
              <a:blip/>
            </p:blipFill>
            <p:spPr>
              <a:xfrm>
                <a:off x="4741440" y="3191341"/>
                <a:ext cx="873527" cy="19679"/>
              </a:xfrm>
              <a:prstGeom prst="rect"/>
            </p:spPr>
          </p:pic>
        </mc:Fallback>
      </mc:AlternateContent>
      <mc:AlternateContent xmlns:mc="http://schemas.openxmlformats.org/markup-compatibility/2006" xmlns:p14="http://schemas.microsoft.com/office/powerpoint/2010/main">
        <mc:Choice Requires="p14">
          <p:contentPart r:id="rId37" p14:bwMode="auto">
            <p14:nvContentPartPr>
              <p14:cNvPr id="37" name="Ink 36"/>
              <p14:cNvContentPartPr/>
              <p14:nvPr/>
            </p14:nvContentPartPr>
            <p14:xfrm>
              <a:off x="3647564" y="3396005"/>
              <a:ext cx="1054528" cy="27551"/>
            </p14:xfrm>
          </p:contentPart>
        </mc:Choice>
        <mc:Fallback xmlns="">
          <p:pic>
            <p:nvPicPr>
              <p:cNvPr id="37" name="Ink 36"/>
            </p:nvPicPr>
            <p:blipFill>
              <a:blip/>
            </p:blipFill>
            <p:spPr>
              <a:xfrm>
                <a:off x="3647564" y="3396005"/>
                <a:ext cx="1054528" cy="27551"/>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38" name="Ink 37"/>
              <p14:cNvContentPartPr/>
              <p14:nvPr/>
            </p14:nvContentPartPr>
            <p14:xfrm>
              <a:off x="4942115" y="3419621"/>
              <a:ext cx="507590" cy="7871"/>
            </p14:xfrm>
          </p:contentPart>
        </mc:Choice>
        <mc:Fallback xmlns="">
          <p:pic>
            <p:nvPicPr>
              <p:cNvPr id="38" name="Ink 37"/>
            </p:nvPicPr>
            <p:blipFill>
              <a:blip/>
            </p:blipFill>
            <p:spPr>
              <a:xfrm>
                <a:off x="4942115" y="3419621"/>
                <a:ext cx="507590" cy="7871"/>
              </a:xfrm>
              <a:prstGeom prst="rect"/>
            </p:spPr>
          </p:pic>
        </mc:Fallback>
      </mc:AlternateContent>
      <mc:AlternateContent xmlns:mc="http://schemas.openxmlformats.org/markup-compatibility/2006" xmlns:p14="http://schemas.microsoft.com/office/powerpoint/2010/main">
        <mc:Choice Requires="p14">
          <p:contentPart r:id="rId39" p14:bwMode="auto">
            <p14:nvContentPartPr>
              <p14:cNvPr id="39" name="Ink 38"/>
              <p14:cNvContentPartPr/>
              <p14:nvPr/>
            </p14:nvContentPartPr>
            <p14:xfrm>
              <a:off x="3655433" y="3612477"/>
              <a:ext cx="399383" cy="19680"/>
            </p14:xfrm>
          </p:contentPart>
        </mc:Choice>
        <mc:Fallback xmlns="">
          <p:pic>
            <p:nvPicPr>
              <p:cNvPr id="39" name="Ink 38"/>
            </p:nvPicPr>
            <p:blipFill>
              <a:blip/>
            </p:blipFill>
            <p:spPr>
              <a:xfrm>
                <a:off x="3655433" y="3612477"/>
                <a:ext cx="399383" cy="19680"/>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40" name="Ink 39"/>
              <p14:cNvContentPartPr/>
              <p14:nvPr/>
            </p14:nvContentPartPr>
            <p14:xfrm>
              <a:off x="4257459" y="3612477"/>
              <a:ext cx="657112" cy="25583"/>
            </p14:xfrm>
          </p:contentPart>
        </mc:Choice>
        <mc:Fallback xmlns="">
          <p:pic>
            <p:nvPicPr>
              <p:cNvPr id="40" name="Ink 39"/>
            </p:nvPicPr>
            <p:blipFill>
              <a:blip/>
            </p:blipFill>
            <p:spPr>
              <a:xfrm>
                <a:off x="4257459" y="3612477"/>
                <a:ext cx="657112" cy="25583"/>
              </a:xfrm>
              <a:prstGeom prst="rect"/>
            </p:spPr>
          </p:pic>
        </mc:Fallback>
      </mc:AlternateContent>
      <mc:AlternateContent xmlns:mc="http://schemas.openxmlformats.org/markup-compatibility/2006" xmlns:p14="http://schemas.microsoft.com/office/powerpoint/2010/main">
        <mc:Choice Requires="p14">
          <p:contentPart r:id="rId41" p14:bwMode="auto">
            <p14:nvContentPartPr>
              <p14:cNvPr id="41" name="Ink 40"/>
              <p14:cNvContentPartPr/>
              <p14:nvPr/>
            </p14:nvContentPartPr>
            <p14:xfrm>
              <a:off x="5083768" y="3604606"/>
              <a:ext cx="283305" cy="11807"/>
            </p14:xfrm>
          </p:contentPart>
        </mc:Choice>
        <mc:Fallback xmlns="">
          <p:pic>
            <p:nvPicPr>
              <p:cNvPr id="41" name="Ink 40"/>
            </p:nvPicPr>
            <p:blipFill>
              <a:blip/>
            </p:blipFill>
            <p:spPr>
              <a:xfrm>
                <a:off x="5083768" y="3604606"/>
                <a:ext cx="283305" cy="11807"/>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42" name="Ink 41"/>
              <p14:cNvContentPartPr/>
              <p14:nvPr/>
            </p14:nvContentPartPr>
            <p14:xfrm>
              <a:off x="3631825" y="3809270"/>
              <a:ext cx="383643" cy="35423"/>
            </p14:xfrm>
          </p:contentPart>
        </mc:Choice>
        <mc:Fallback xmlns="">
          <p:pic>
            <p:nvPicPr>
              <p:cNvPr id="42" name="Ink 41"/>
            </p:nvPicPr>
            <p:blipFill>
              <a:blip/>
            </p:blipFill>
            <p:spPr>
              <a:xfrm>
                <a:off x="3631825" y="3809270"/>
                <a:ext cx="383643" cy="35423"/>
              </a:xfrm>
              <a:prstGeom prst="rect"/>
            </p:spPr>
          </p:pic>
        </mc:Fallback>
      </mc:AlternateContent>
      <mc:AlternateContent xmlns:mc="http://schemas.openxmlformats.org/markup-compatibility/2006" xmlns:p14="http://schemas.microsoft.com/office/powerpoint/2010/main">
        <mc:Choice Requires="p14">
          <p:contentPart r:id="rId43" p14:bwMode="auto">
            <p14:nvContentPartPr>
              <p14:cNvPr id="43" name="Ink 42"/>
              <p14:cNvContentPartPr/>
              <p14:nvPr/>
            </p14:nvContentPartPr>
            <p14:xfrm>
              <a:off x="4269263" y="3801398"/>
              <a:ext cx="965995" cy="47231"/>
            </p14:xfrm>
          </p:contentPart>
        </mc:Choice>
        <mc:Fallback xmlns="">
          <p:pic>
            <p:nvPicPr>
              <p:cNvPr id="43" name="Ink 42"/>
            </p:nvPicPr>
            <p:blipFill>
              <a:blip/>
            </p:blipFill>
            <p:spPr>
              <a:xfrm>
                <a:off x="4269263" y="3801398"/>
                <a:ext cx="965995" cy="47231"/>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44" name="Ink 43"/>
              <p14:cNvContentPartPr/>
              <p14:nvPr/>
            </p14:nvContentPartPr>
            <p14:xfrm>
              <a:off x="3690847" y="4002127"/>
              <a:ext cx="568579" cy="62974"/>
            </p14:xfrm>
          </p:contentPart>
        </mc:Choice>
        <mc:Fallback xmlns="">
          <p:pic>
            <p:nvPicPr>
              <p:cNvPr id="44" name="Ink 43"/>
            </p:nvPicPr>
            <p:blipFill>
              <a:blip/>
            </p:blipFill>
            <p:spPr>
              <a:xfrm>
                <a:off x="3690847" y="4002127"/>
                <a:ext cx="568579" cy="62974"/>
              </a:xfrm>
              <a:prstGeom prst="rect"/>
            </p:spPr>
          </p:pic>
        </mc:Fallback>
      </mc:AlternateContent>
      <mc:AlternateContent xmlns:mc="http://schemas.openxmlformats.org/markup-compatibility/2006" xmlns:p14="http://schemas.microsoft.com/office/powerpoint/2010/main">
        <mc:Choice Requires="p14">
          <p:contentPart r:id="rId45" p14:bwMode="auto">
            <p14:nvContentPartPr>
              <p14:cNvPr id="45" name="Ink 44"/>
              <p14:cNvContentPartPr/>
              <p14:nvPr/>
            </p14:nvContentPartPr>
            <p14:xfrm>
              <a:off x="4469938" y="4009998"/>
              <a:ext cx="1265040" cy="39359"/>
            </p14:xfrm>
          </p:contentPart>
        </mc:Choice>
        <mc:Fallback xmlns="">
          <p:pic>
            <p:nvPicPr>
              <p:cNvPr id="45" name="Ink 44"/>
            </p:nvPicPr>
            <p:blipFill>
              <a:blip/>
            </p:blipFill>
            <p:spPr>
              <a:xfrm>
                <a:off x="4469938" y="4009998"/>
                <a:ext cx="1265040" cy="39359"/>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46" name="Ink 45"/>
              <p14:cNvContentPartPr/>
              <p14:nvPr/>
            </p14:nvContentPartPr>
            <p14:xfrm>
              <a:off x="3647564" y="4230406"/>
              <a:ext cx="674819" cy="27551"/>
            </p14:xfrm>
          </p:contentPart>
        </mc:Choice>
        <mc:Fallback xmlns="">
          <p:pic>
            <p:nvPicPr>
              <p:cNvPr id="46" name="Ink 45"/>
            </p:nvPicPr>
            <p:blipFill>
              <a:blip/>
            </p:blipFill>
            <p:spPr>
              <a:xfrm>
                <a:off x="3647564" y="4230406"/>
                <a:ext cx="674819" cy="27551"/>
              </a:xfrm>
              <a:prstGeom prst="rect"/>
            </p:spPr>
          </p:pic>
        </mc:Fallback>
      </mc:AlternateContent>
      <mc:AlternateContent xmlns:mc="http://schemas.openxmlformats.org/markup-compatibility/2006" xmlns:p14="http://schemas.microsoft.com/office/powerpoint/2010/main">
        <mc:Choice Requires="p14">
          <p:contentPart r:id="rId47" p14:bwMode="auto">
            <p14:nvContentPartPr>
              <p14:cNvPr id="47" name="Ink 46"/>
              <p14:cNvContentPartPr/>
              <p14:nvPr/>
            </p14:nvContentPartPr>
            <p14:xfrm>
              <a:off x="4497482" y="4246150"/>
              <a:ext cx="548905" cy="15743"/>
            </p14:xfrm>
          </p:contentPart>
        </mc:Choice>
        <mc:Fallback xmlns="">
          <p:pic>
            <p:nvPicPr>
              <p:cNvPr id="47" name="Ink 46"/>
            </p:nvPicPr>
            <p:blipFill>
              <a:blip/>
            </p:blipFill>
            <p:spPr>
              <a:xfrm>
                <a:off x="4497482" y="4246150"/>
                <a:ext cx="548905" cy="15743"/>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48" name="Ink 47"/>
              <p14:cNvContentPartPr/>
              <p14:nvPr/>
            </p14:nvContentPartPr>
            <p14:xfrm>
              <a:off x="5252964" y="4254021"/>
              <a:ext cx="519394" cy="7872"/>
            </p14:xfrm>
          </p:contentPart>
        </mc:Choice>
        <mc:Fallback xmlns="">
          <p:pic>
            <p:nvPicPr>
              <p:cNvPr id="48" name="Ink 47"/>
            </p:nvPicPr>
            <p:blipFill>
              <a:blip/>
            </p:blipFill>
            <p:spPr>
              <a:xfrm>
                <a:off x="5252964" y="4254021"/>
                <a:ext cx="519394" cy="7872"/>
              </a:xfrm>
              <a:prstGeom prst="rect"/>
            </p:spPr>
          </p:pic>
        </mc:Fallback>
      </mc:AlternateContent>
      <mc:AlternateContent xmlns:mc="http://schemas.openxmlformats.org/markup-compatibility/2006" xmlns:p14="http://schemas.microsoft.com/office/powerpoint/2010/main">
        <mc:Choice Requires="p14">
          <p:contentPart r:id="rId49" p14:bwMode="auto">
            <p14:nvContentPartPr>
              <p14:cNvPr id="49" name="Ink 48"/>
              <p14:cNvContentPartPr/>
              <p14:nvPr/>
            </p14:nvContentPartPr>
            <p14:xfrm>
              <a:off x="6134361" y="3183469"/>
              <a:ext cx="688591" cy="37391"/>
            </p14:xfrm>
          </p:contentPart>
        </mc:Choice>
        <mc:Fallback xmlns="">
          <p:pic>
            <p:nvPicPr>
              <p:cNvPr id="49" name="Ink 48"/>
            </p:nvPicPr>
            <p:blipFill>
              <a:blip/>
            </p:blipFill>
            <p:spPr>
              <a:xfrm>
                <a:off x="6134361" y="3183469"/>
                <a:ext cx="688591" cy="37391"/>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50" name="Ink 49"/>
              <p14:cNvContentPartPr/>
              <p14:nvPr/>
            </p14:nvContentPartPr>
            <p14:xfrm>
              <a:off x="7051170" y="3183469"/>
              <a:ext cx="861723" cy="31487"/>
            </p14:xfrm>
          </p:contentPart>
        </mc:Choice>
        <mc:Fallback xmlns="">
          <p:pic>
            <p:nvPicPr>
              <p:cNvPr id="50" name="Ink 49"/>
            </p:nvPicPr>
            <p:blipFill>
              <a:blip/>
            </p:blipFill>
            <p:spPr>
              <a:xfrm>
                <a:off x="7051170" y="3183469"/>
                <a:ext cx="861723" cy="31487"/>
              </a:xfrm>
              <a:prstGeom prst="rect"/>
            </p:spPr>
          </p:pic>
        </mc:Fallback>
      </mc:AlternateContent>
      <mc:AlternateContent xmlns:mc="http://schemas.openxmlformats.org/markup-compatibility/2006" xmlns:p14="http://schemas.microsoft.com/office/powerpoint/2010/main">
        <mc:Choice Requires="p14">
          <p:contentPart r:id="rId51" p14:bwMode="auto">
            <p14:nvContentPartPr>
              <p14:cNvPr id="51" name="Ink 50"/>
              <p14:cNvContentPartPr/>
              <p14:nvPr/>
            </p14:nvContentPartPr>
            <p14:xfrm>
              <a:off x="6138295" y="3411749"/>
              <a:ext cx="544971" cy="27551"/>
            </p14:xfrm>
          </p:contentPart>
        </mc:Choice>
        <mc:Fallback xmlns="">
          <p:pic>
            <p:nvPicPr>
              <p:cNvPr id="51" name="Ink 50"/>
            </p:nvPicPr>
            <p:blipFill>
              <a:blip/>
            </p:blipFill>
            <p:spPr>
              <a:xfrm>
                <a:off x="6138295" y="3411749"/>
                <a:ext cx="544971" cy="27551"/>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52" name="Ink 51"/>
              <p14:cNvContentPartPr/>
              <p14:nvPr/>
            </p14:nvContentPartPr>
            <p14:xfrm>
              <a:off x="6933126" y="3384198"/>
              <a:ext cx="747613" cy="31487"/>
            </p14:xfrm>
          </p:contentPart>
        </mc:Choice>
        <mc:Fallback xmlns="">
          <p:pic>
            <p:nvPicPr>
              <p:cNvPr id="52" name="Ink 51"/>
            </p:nvPicPr>
            <p:blipFill>
              <a:blip/>
            </p:blipFill>
            <p:spPr>
              <a:xfrm>
                <a:off x="6933126" y="3384198"/>
                <a:ext cx="747613" cy="31487"/>
              </a:xfrm>
              <a:prstGeom prst="rect"/>
            </p:spPr>
          </p:pic>
        </mc:Fallback>
      </mc:AlternateContent>
      <mc:AlternateContent xmlns:mc="http://schemas.openxmlformats.org/markup-compatibility/2006" xmlns:p14="http://schemas.microsoft.com/office/powerpoint/2010/main">
        <mc:Choice Requires="p14">
          <p:contentPart r:id="rId53" p14:bwMode="auto">
            <p14:nvContentPartPr>
              <p14:cNvPr id="53" name="Ink 52"/>
              <p14:cNvContentPartPr/>
              <p14:nvPr/>
            </p14:nvContentPartPr>
            <p14:xfrm>
              <a:off x="7881414" y="3399941"/>
              <a:ext cx="468242" cy="47230"/>
            </p14:xfrm>
          </p:contentPart>
        </mc:Choice>
        <mc:Fallback xmlns="">
          <p:pic>
            <p:nvPicPr>
              <p:cNvPr id="53" name="Ink 52"/>
            </p:nvPicPr>
            <p:blipFill>
              <a:blip/>
            </p:blipFill>
            <p:spPr>
              <a:xfrm>
                <a:off x="7881414" y="3399941"/>
                <a:ext cx="468242" cy="47230"/>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54" name="Ink 53"/>
              <p14:cNvContentPartPr/>
              <p14:nvPr/>
            </p14:nvContentPartPr>
            <p14:xfrm>
              <a:off x="8573940" y="3191341"/>
              <a:ext cx="421024" cy="33455"/>
            </p14:xfrm>
          </p:contentPart>
        </mc:Choice>
        <mc:Fallback xmlns="">
          <p:pic>
            <p:nvPicPr>
              <p:cNvPr id="54" name="Ink 53"/>
            </p:nvPicPr>
            <p:blipFill>
              <a:blip/>
            </p:blipFill>
            <p:spPr>
              <a:xfrm>
                <a:off x="8573940" y="3191341"/>
                <a:ext cx="421024" cy="33455"/>
              </a:xfrm>
              <a:prstGeom prst="rect"/>
            </p:spPr>
          </p:pic>
        </mc:Fallback>
      </mc:AlternateContent>
      <mc:AlternateContent xmlns:mc="http://schemas.openxmlformats.org/markup-compatibility/2006" xmlns:p14="http://schemas.microsoft.com/office/powerpoint/2010/main">
        <mc:Choice Requires="p14">
          <p:contentPart r:id="rId55" p14:bwMode="auto">
            <p14:nvContentPartPr>
              <p14:cNvPr id="55" name="Ink 54"/>
              <p14:cNvContentPartPr/>
              <p14:nvPr/>
            </p14:nvContentPartPr>
            <p14:xfrm>
              <a:off x="9120878" y="3191341"/>
              <a:ext cx="330524" cy="27551"/>
            </p14:xfrm>
          </p:contentPart>
        </mc:Choice>
        <mc:Fallback xmlns="">
          <p:pic>
            <p:nvPicPr>
              <p:cNvPr id="55" name="Ink 54"/>
            </p:nvPicPr>
            <p:blipFill>
              <a:blip/>
            </p:blipFill>
            <p:spPr>
              <a:xfrm>
                <a:off x="9120878" y="3191341"/>
                <a:ext cx="330524" cy="27551"/>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56" name="Ink 55"/>
              <p14:cNvContentPartPr/>
              <p14:nvPr/>
            </p14:nvContentPartPr>
            <p14:xfrm>
              <a:off x="9573380" y="3199213"/>
              <a:ext cx="456438" cy="37390"/>
            </p14:xfrm>
          </p:contentPart>
        </mc:Choice>
        <mc:Fallback xmlns="">
          <p:pic>
            <p:nvPicPr>
              <p:cNvPr id="56" name="Ink 55"/>
            </p:nvPicPr>
            <p:blipFill>
              <a:blip/>
            </p:blipFill>
            <p:spPr>
              <a:xfrm>
                <a:off x="9573380" y="3199213"/>
                <a:ext cx="456438" cy="37390"/>
              </a:xfrm>
              <a:prstGeom prst="rect"/>
            </p:spPr>
          </p:pic>
        </mc:Fallback>
      </mc:AlternateContent>
      <mc:AlternateContent xmlns:mc="http://schemas.openxmlformats.org/markup-compatibility/2006" xmlns:p14="http://schemas.microsoft.com/office/powerpoint/2010/main">
        <mc:Choice Requires="p14">
          <p:contentPart r:id="rId57" p14:bwMode="auto">
            <p14:nvContentPartPr>
              <p14:cNvPr id="57" name="Ink 56"/>
              <p14:cNvContentPartPr/>
              <p14:nvPr/>
            </p14:nvContentPartPr>
            <p14:xfrm>
              <a:off x="8621158" y="3388134"/>
              <a:ext cx="700395" cy="17711"/>
            </p14:xfrm>
          </p:contentPart>
        </mc:Choice>
        <mc:Fallback xmlns="">
          <p:pic>
            <p:nvPicPr>
              <p:cNvPr id="57" name="Ink 56"/>
            </p:nvPicPr>
            <p:blipFill>
              <a:blip/>
            </p:blipFill>
            <p:spPr>
              <a:xfrm>
                <a:off x="8621158" y="3388134"/>
                <a:ext cx="700395" cy="17711"/>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58" name="Ink 57"/>
              <p14:cNvContentPartPr/>
              <p14:nvPr/>
            </p14:nvContentPartPr>
            <p14:xfrm>
              <a:off x="9581250" y="3411749"/>
              <a:ext cx="901070" cy="29519"/>
            </p14:xfrm>
          </p:contentPart>
        </mc:Choice>
        <mc:Fallback xmlns="">
          <p:pic>
            <p:nvPicPr>
              <p:cNvPr id="58" name="Ink 57"/>
            </p:nvPicPr>
            <p:blipFill>
              <a:blip/>
            </p:blipFill>
            <p:spPr>
              <a:xfrm>
                <a:off x="9581250" y="3411749"/>
                <a:ext cx="901070" cy="29519"/>
              </a:xfrm>
              <a:prstGeom prst="rect"/>
            </p:spPr>
          </p:pic>
        </mc:Fallback>
      </mc:AlternateContent>
      <mc:AlternateContent xmlns:mc="http://schemas.openxmlformats.org/markup-compatibility/2006" xmlns:p14="http://schemas.microsoft.com/office/powerpoint/2010/main">
        <mc:Choice Requires="p14">
          <p:contentPart r:id="rId59" p14:bwMode="auto">
            <p14:nvContentPartPr>
              <p14:cNvPr id="59" name="Ink 58"/>
              <p14:cNvContentPartPr/>
              <p14:nvPr/>
            </p14:nvContentPartPr>
            <p14:xfrm>
              <a:off x="8617223" y="3636093"/>
              <a:ext cx="1428334" cy="31486"/>
            </p14:xfrm>
          </p:contentPart>
        </mc:Choice>
        <mc:Fallback xmlns="">
          <p:pic>
            <p:nvPicPr>
              <p:cNvPr id="59" name="Ink 58"/>
            </p:nvPicPr>
            <p:blipFill>
              <a:blip/>
            </p:blipFill>
            <p:spPr>
              <a:xfrm>
                <a:off x="8617223" y="3636093"/>
                <a:ext cx="1428334" cy="31486"/>
              </a:xfrm>
              <a:prstGeom prst="rect"/>
            </p:spPr>
          </p:pic>
        </mc:Fallback>
      </mc:AlternateContent>
      <mc:AlternateContent xmlns:mc="http://schemas.openxmlformats.org/markup-compatibility/2006" xmlns:p14="http://schemas.microsoft.com/office/powerpoint/2010/main">
        <mc:Choice Requires="p14">
          <p:contentPart r:id="rId60" p14:bwMode="auto">
            <p14:nvContentPartPr>
              <p14:cNvPr id="60" name="Ink 59"/>
              <p14:cNvContentPartPr/>
              <p14:nvPr/>
            </p14:nvContentPartPr>
            <p14:xfrm>
              <a:off x="3639694" y="6450228"/>
              <a:ext cx="995506" cy="43294"/>
            </p14:xfrm>
          </p:contentPart>
        </mc:Choice>
        <mc:Fallback xmlns="">
          <p:pic>
            <p:nvPicPr>
              <p:cNvPr id="60" name="Ink 59"/>
            </p:nvPicPr>
            <p:blipFill>
              <a:blip/>
            </p:blipFill>
            <p:spPr>
              <a:xfrm>
                <a:off x="3639694" y="6450228"/>
                <a:ext cx="995506" cy="43294"/>
              </a:xfrm>
              <a:prstGeom prst="rect"/>
            </p:spPr>
          </p:pic>
        </mc:Fallback>
      </mc:AlternateContent>
      <mc:AlternateContent xmlns:mc="http://schemas.openxmlformats.org/markup-compatibility/2006" xmlns:p14="http://schemas.microsoft.com/office/powerpoint/2010/main">
        <mc:Choice Requires="p14">
          <p:contentPart r:id="rId61" p14:bwMode="auto">
            <p14:nvContentPartPr>
              <p14:cNvPr id="61" name="Ink 60"/>
              <p14:cNvContentPartPr/>
              <p14:nvPr/>
            </p14:nvContentPartPr>
            <p14:xfrm>
              <a:off x="7377759" y="6257371"/>
              <a:ext cx="527264" cy="51166"/>
            </p14:xfrm>
          </p:contentPart>
        </mc:Choice>
        <mc:Fallback xmlns="">
          <p:pic>
            <p:nvPicPr>
              <p:cNvPr id="61" name="Ink 60"/>
            </p:nvPicPr>
            <p:blipFill>
              <a:blip/>
            </p:blipFill>
            <p:spPr>
              <a:xfrm>
                <a:off x="7377759" y="6257371"/>
                <a:ext cx="527264" cy="51166"/>
              </a:xfrm>
              <a:prstGeom prst="rect"/>
            </p:spPr>
          </p:pic>
        </mc:Fallback>
      </mc:AlternateContent>
      <mc:AlternateContent xmlns:mc="http://schemas.openxmlformats.org/markup-compatibility/2006" xmlns:p14="http://schemas.microsoft.com/office/powerpoint/2010/main">
        <mc:Choice Requires="p14">
          <p:contentPart r:id="rId62" p14:bwMode="auto">
            <p14:nvContentPartPr>
              <p14:cNvPr id="62" name="Ink 61"/>
              <p14:cNvContentPartPr/>
              <p14:nvPr/>
            </p14:nvContentPartPr>
            <p14:xfrm>
              <a:off x="6110752" y="6485651"/>
              <a:ext cx="1630977" cy="31487"/>
            </p14:xfrm>
          </p:contentPart>
        </mc:Choice>
        <mc:Fallback xmlns="">
          <p:pic>
            <p:nvPicPr>
              <p:cNvPr id="62" name="Ink 61"/>
            </p:nvPicPr>
            <p:blipFill>
              <a:blip/>
            </p:blipFill>
            <p:spPr>
              <a:xfrm>
                <a:off x="6110752" y="6485651"/>
                <a:ext cx="1630977" cy="31487"/>
              </a:xfrm>
              <a:prstGeom prst="rect"/>
            </p:spPr>
          </p:pic>
        </mc:Fallback>
      </mc:AlternateContent>
      <mc:AlternateContent xmlns:mc="http://schemas.openxmlformats.org/markup-compatibility/2006" xmlns:p14="http://schemas.microsoft.com/office/powerpoint/2010/main">
        <mc:Choice Requires="p14">
          <p:contentPart r:id="rId63" p14:bwMode="auto">
            <p14:nvContentPartPr>
              <p14:cNvPr id="63" name="Ink 62"/>
              <p14:cNvContentPartPr/>
              <p14:nvPr/>
            </p14:nvContentPartPr>
            <p14:xfrm>
              <a:off x="8593614" y="6257371"/>
              <a:ext cx="2156273" cy="70846"/>
            </p14:xfrm>
          </p:contentPart>
        </mc:Choice>
        <mc:Fallback xmlns="">
          <p:pic>
            <p:nvPicPr>
              <p:cNvPr id="63" name="Ink 62"/>
            </p:nvPicPr>
            <p:blipFill>
              <a:blip/>
            </p:blipFill>
            <p:spPr>
              <a:xfrm>
                <a:off x="8593614" y="6257371"/>
                <a:ext cx="2156273" cy="70846"/>
              </a:xfrm>
              <a:prstGeom prst="rect"/>
            </p:spPr>
          </p:pic>
        </mc:Fallback>
      </mc:AlternateContent>
      <mc:AlternateContent xmlns:mc="http://schemas.openxmlformats.org/markup-compatibility/2006" xmlns:p14="http://schemas.microsoft.com/office/powerpoint/2010/main">
        <mc:Choice Requires="p14">
          <p:contentPart r:id="rId64" p14:bwMode="auto">
            <p14:nvContentPartPr>
              <p14:cNvPr id="64" name="Ink 63"/>
              <p14:cNvContentPartPr/>
              <p14:nvPr/>
            </p14:nvContentPartPr>
            <p14:xfrm>
              <a:off x="8538526" y="6458100"/>
              <a:ext cx="1145029" cy="62973"/>
            </p14:xfrm>
          </p:contentPart>
        </mc:Choice>
        <mc:Fallback xmlns="">
          <p:pic>
            <p:nvPicPr>
              <p:cNvPr id="64" name="Ink 63"/>
            </p:nvPicPr>
            <p:blipFill>
              <a:blip/>
            </p:blipFill>
            <p:spPr>
              <a:xfrm>
                <a:off x="8538526" y="6458100"/>
                <a:ext cx="1145029" cy="62973"/>
              </a:xfrm>
              <a:prstGeom prst="rect"/>
            </p:spPr>
          </p:pic>
        </mc:Fallback>
      </mc:AlternateContent>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p:nvPr>
            <p:ph idx="1"/>
          </p:nvPr>
        </p:nvSpPr>
        <p:spPr>
          <a:xfrm>
            <a:off x="280988" y="396875"/>
            <a:ext cx="8091488" cy="5989638"/>
          </a:xfrm>
        </p:spPr>
        <p:txBody>
          <a:bodyPr>
            <a:normAutofit fontScale="85000" lnSpcReduction="20000"/>
          </a:bodyPr>
          <a:lstStyle/>
          <a:p>
            <a:r>
              <a:rPr lang="en-US" dirty="0"/>
              <a:t>Tissue of the small intestine is circularly folded into what are referred to as the folds of Kerckring. Rising from the mucosal surface are finger-like projections called villi. On the surface of villi are fine hair-like projections called microvilli. This area is often referred to as the “brush border.” </a:t>
            </a:r>
            <a:endParaRPr lang="en-US" dirty="0"/>
          </a:p>
          <a:p>
            <a:r>
              <a:rPr lang="en-US" dirty="0"/>
              <a:t>Increase the surface area of the small intestine to such an extent that it is 600 times greater than it would be if the intestine were a straight, flat tube </a:t>
            </a:r>
            <a:endParaRPr lang="en-US" dirty="0"/>
          </a:p>
          <a:p>
            <a:r>
              <a:rPr lang="en-US" dirty="0"/>
              <a:t>The spaces between villi are called crypts. These crypts (location of </a:t>
            </a:r>
            <a:r>
              <a:rPr lang="en-US" b="1" dirty="0"/>
              <a:t>stem cells) </a:t>
            </a:r>
            <a:r>
              <a:rPr lang="en-US" dirty="0"/>
              <a:t>from which specialized epithelial cells (enterocytes) for the small intestine develop. </a:t>
            </a:r>
            <a:endParaRPr lang="en-US" dirty="0"/>
          </a:p>
          <a:p>
            <a:r>
              <a:rPr lang="en-US" dirty="0"/>
              <a:t>Rapid turnover</a:t>
            </a:r>
            <a:endParaRPr lang="en-US" dirty="0"/>
          </a:p>
          <a:p>
            <a:r>
              <a:rPr lang="en-US" dirty="0"/>
              <a:t>Malnutrition and disease reduce the ability of these cells to regenerate </a:t>
            </a:r>
            <a:endParaRPr lang="en-US" dirty="0"/>
          </a:p>
          <a:p>
            <a:r>
              <a:rPr lang="en-US" dirty="0"/>
              <a:t>Microbiota of intestinal tract and may contribute to changes in immune function and to the onset of disease </a:t>
            </a:r>
            <a:endParaRPr lang="en-US" dirty="0"/>
          </a:p>
          <a:p>
            <a:endParaRPr lang="en-US" dirty="0"/>
          </a:p>
          <a:p>
            <a:endParaRPr lang="en-US" dirty="0"/>
          </a:p>
          <a:p>
            <a:r>
              <a:rPr lang="en-US" dirty="0"/>
              <a:t>The small intestine is very adaptive </a:t>
            </a:r>
            <a:endParaRPr lang="en-US" dirty="0"/>
          </a:p>
          <a:p>
            <a:endParaRPr lang="en-US" dirty="0"/>
          </a:p>
          <a:p>
            <a:endParaRPr lang="en-US" dirty="0"/>
          </a:p>
          <a:p>
            <a:endParaRPr lang="en-US" dirty="0"/>
          </a:p>
        </p:txBody>
      </p:sp>
      <p:pic>
        <p:nvPicPr>
          <p:cNvPr id="4" name="Picture 3"/>
          <p:cNvPicPr>
            <a:picLocks noChangeAspect="1"/>
          </p:cNvPicPr>
          <p:nvPr/>
        </p:nvPicPr>
        <p:blipFill>
          <a:blip r:embed="rId1"/>
          <a:stretch>
            <a:fillRect/>
          </a:stretch>
        </p:blipFill>
        <p:spPr>
          <a:xfrm>
            <a:off x="8558213" y="2244725"/>
            <a:ext cx="3500437" cy="2892425"/>
          </a:xfrm>
          <a:prstGeom prst="rect">
            <a:avLst/>
          </a:prstGeom>
        </p:spPr>
      </p:pic>
      <mc:AlternateContent xmlns:mc="http://schemas.openxmlformats.org/markup-compatibility/2006" xmlns:p14="http://schemas.microsoft.com/office/powerpoint/2010/main">
        <mc:Choice Requires="p14">
          <p:contentPart r:id="rId2" p14:bwMode="auto">
            <p14:nvContentPartPr>
              <p14:cNvPr id="5" name="Ink 4"/>
              <p14:cNvContentPartPr/>
              <p14:nvPr/>
            </p14:nvContentPartPr>
            <p14:xfrm>
              <a:off x="4363177" y="621492"/>
              <a:ext cx="1208905" cy="46331"/>
            </p14:xfrm>
          </p:contentPart>
        </mc:Choice>
        <mc:Fallback xmlns="">
          <p:pic>
            <p:nvPicPr>
              <p:cNvPr id="5" name="Ink 4"/>
            </p:nvPicPr>
            <p:blipFill>
              <a:blip/>
            </p:blipFill>
            <p:spPr>
              <a:xfrm>
                <a:off x="4363177" y="621492"/>
                <a:ext cx="1208905" cy="46331"/>
              </a:xfrm>
              <a:prstGeom prst="rect"/>
            </p:spPr>
          </p:pic>
        </mc:Fallback>
      </mc:AlternateContent>
      <mc:AlternateContent xmlns:mc="http://schemas.openxmlformats.org/markup-compatibility/2006" xmlns:p14="http://schemas.microsoft.com/office/powerpoint/2010/main">
        <mc:Choice Requires="p14">
          <p:contentPart r:id="rId3" p14:bwMode="auto">
            <p14:nvContentPartPr>
              <p14:cNvPr id="6" name="Ink 5"/>
              <p14:cNvContentPartPr/>
              <p14:nvPr/>
            </p14:nvContentPartPr>
            <p14:xfrm>
              <a:off x="2686370" y="931647"/>
              <a:ext cx="2253820" cy="93365"/>
            </p14:xfrm>
          </p:contentPart>
        </mc:Choice>
        <mc:Fallback xmlns="">
          <p:pic>
            <p:nvPicPr>
              <p:cNvPr id="6" name="Ink 5"/>
            </p:nvPicPr>
            <p:blipFill>
              <a:blip/>
            </p:blipFill>
            <p:spPr>
              <a:xfrm>
                <a:off x="2686370" y="931647"/>
                <a:ext cx="2253820" cy="93365"/>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7" name="Ink 6"/>
              <p14:cNvContentPartPr/>
              <p14:nvPr/>
            </p14:nvContentPartPr>
            <p14:xfrm>
              <a:off x="5131423" y="867886"/>
              <a:ext cx="2945902" cy="86533"/>
            </p14:xfrm>
          </p:contentPart>
        </mc:Choice>
        <mc:Fallback xmlns="">
          <p:pic>
            <p:nvPicPr>
              <p:cNvPr id="7" name="Ink 6"/>
            </p:nvPicPr>
            <p:blipFill>
              <a:blip/>
            </p:blipFill>
            <p:spPr>
              <a:xfrm>
                <a:off x="5131423" y="867886"/>
                <a:ext cx="2945902" cy="86533"/>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8" name="Ink 7"/>
              <p14:cNvContentPartPr/>
              <p14:nvPr/>
            </p14:nvContentPartPr>
            <p14:xfrm>
              <a:off x="569146" y="1100159"/>
              <a:ext cx="5584464" cy="91088"/>
            </p14:xfrm>
          </p:contentPart>
        </mc:Choice>
        <mc:Fallback xmlns="">
          <p:pic>
            <p:nvPicPr>
              <p:cNvPr id="8" name="Ink 7"/>
            </p:nvPicPr>
            <p:blipFill>
              <a:blip/>
            </p:blipFill>
            <p:spPr>
              <a:xfrm>
                <a:off x="569146" y="1100159"/>
                <a:ext cx="5584464" cy="91088"/>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9" name="Ink 8"/>
              <p14:cNvContentPartPr/>
              <p14:nvPr/>
            </p14:nvContentPartPr>
            <p14:xfrm>
              <a:off x="581113" y="1427768"/>
              <a:ext cx="3008378" cy="49184"/>
            </p14:xfrm>
          </p:contentPart>
        </mc:Choice>
        <mc:Fallback xmlns="">
          <p:pic>
            <p:nvPicPr>
              <p:cNvPr id="9" name="Ink 8"/>
            </p:nvPicPr>
            <p:blipFill>
              <a:blip/>
            </p:blipFill>
            <p:spPr>
              <a:xfrm>
                <a:off x="581113" y="1427768"/>
                <a:ext cx="3008378" cy="49184"/>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10" name="Ink 9"/>
              <p14:cNvContentPartPr/>
              <p14:nvPr/>
            </p14:nvContentPartPr>
            <p14:xfrm>
              <a:off x="3598432" y="1383055"/>
              <a:ext cx="3108956" cy="53655"/>
            </p14:xfrm>
          </p:contentPart>
        </mc:Choice>
        <mc:Fallback xmlns="">
          <p:pic>
            <p:nvPicPr>
              <p:cNvPr id="10" name="Ink 9"/>
            </p:nvPicPr>
            <p:blipFill>
              <a:blip/>
            </p:blipFill>
            <p:spPr>
              <a:xfrm>
                <a:off x="3598432" y="1383055"/>
                <a:ext cx="3108956" cy="53655"/>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11" name="Ink 10"/>
              <p14:cNvContentPartPr/>
              <p14:nvPr/>
            </p14:nvContentPartPr>
            <p14:xfrm>
              <a:off x="3417890" y="1703545"/>
              <a:ext cx="1714448" cy="33021"/>
            </p14:xfrm>
          </p:contentPart>
        </mc:Choice>
        <mc:Fallback xmlns="">
          <p:pic>
            <p:nvPicPr>
              <p:cNvPr id="11" name="Ink 10"/>
            </p:nvPicPr>
            <p:blipFill>
              <a:blip/>
            </p:blipFill>
            <p:spPr>
              <a:xfrm>
                <a:off x="3417890" y="1703545"/>
                <a:ext cx="1714448" cy="33021"/>
              </a:xfrm>
              <a:prstGeom prst="rect"/>
            </p:spPr>
          </p:pic>
        </mc:Fallback>
      </mc:AlternateContent>
      <mc:AlternateContent xmlns:mc="http://schemas.openxmlformats.org/markup-compatibility/2006" xmlns:p14="http://schemas.microsoft.com/office/powerpoint/2010/main">
        <mc:Choice Requires="p14">
          <p:contentPart r:id="rId9" p14:bwMode="auto">
            <p14:nvContentPartPr>
              <p14:cNvPr id="12" name="Ink 11"/>
              <p14:cNvContentPartPr/>
              <p14:nvPr/>
            </p14:nvContentPartPr>
            <p14:xfrm>
              <a:off x="318019" y="1598825"/>
              <a:ext cx="337006" cy="688435"/>
            </p14:xfrm>
          </p:contentPart>
        </mc:Choice>
        <mc:Fallback xmlns="">
          <p:pic>
            <p:nvPicPr>
              <p:cNvPr id="12" name="Ink 11"/>
            </p:nvPicPr>
            <p:blipFill>
              <a:blip/>
            </p:blipFill>
            <p:spPr>
              <a:xfrm>
                <a:off x="318019" y="1598825"/>
                <a:ext cx="337006" cy="688435"/>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13" name="Ink 12"/>
              <p14:cNvContentPartPr/>
              <p14:nvPr/>
            </p14:nvContentPartPr>
            <p14:xfrm>
              <a:off x="1175261" y="2944797"/>
              <a:ext cx="4343147" cy="74985"/>
            </p14:xfrm>
          </p:contentPart>
        </mc:Choice>
        <mc:Fallback xmlns="">
          <p:pic>
            <p:nvPicPr>
              <p:cNvPr id="13" name="Ink 12"/>
            </p:nvPicPr>
            <p:blipFill>
              <a:blip/>
            </p:blipFill>
            <p:spPr>
              <a:xfrm>
                <a:off x="1175261" y="2944797"/>
                <a:ext cx="4343147" cy="74985"/>
              </a:xfrm>
              <a:prstGeom prst="rect"/>
            </p:spPr>
          </p:pic>
        </mc:Fallback>
      </mc:AlternateContent>
      <mc:AlternateContent xmlns:mc="http://schemas.openxmlformats.org/markup-compatibility/2006" xmlns:p14="http://schemas.microsoft.com/office/powerpoint/2010/main">
        <mc:Choice Requires="p14">
          <p:contentPart r:id="rId11" p14:bwMode="auto">
            <p14:nvContentPartPr>
              <p14:cNvPr id="14" name="Ink 13"/>
              <p14:cNvContentPartPr/>
              <p14:nvPr/>
            </p14:nvContentPartPr>
            <p14:xfrm>
              <a:off x="2239284" y="3227806"/>
              <a:ext cx="1030167" cy="38702"/>
            </p14:xfrm>
          </p:contentPart>
        </mc:Choice>
        <mc:Fallback xmlns="">
          <p:pic>
            <p:nvPicPr>
              <p:cNvPr id="14" name="Ink 13"/>
            </p:nvPicPr>
            <p:blipFill>
              <a:blip/>
            </p:blipFill>
            <p:spPr>
              <a:xfrm>
                <a:off x="2239284" y="3227806"/>
                <a:ext cx="1030167" cy="38702"/>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15" name="Ink 14"/>
              <p14:cNvContentPartPr/>
              <p14:nvPr/>
            </p14:nvContentPartPr>
            <p14:xfrm>
              <a:off x="6461519" y="3193941"/>
              <a:ext cx="1668581" cy="116106"/>
            </p14:xfrm>
          </p:contentPart>
        </mc:Choice>
        <mc:Fallback xmlns="">
          <p:pic>
            <p:nvPicPr>
              <p:cNvPr id="15" name="Ink 14"/>
            </p:nvPicPr>
            <p:blipFill>
              <a:blip/>
            </p:blipFill>
            <p:spPr>
              <a:xfrm>
                <a:off x="6461519" y="3193941"/>
                <a:ext cx="1668581" cy="116106"/>
              </a:xfrm>
              <a:prstGeom prst="rect"/>
            </p:spPr>
          </p:pic>
        </mc:Fallback>
      </mc:AlternateContent>
      <mc:AlternateContent xmlns:mc="http://schemas.openxmlformats.org/markup-compatibility/2006" xmlns:p14="http://schemas.microsoft.com/office/powerpoint/2010/main">
        <mc:Choice Requires="p14">
          <p:contentPart r:id="rId13" p14:bwMode="auto">
            <p14:nvContentPartPr>
              <p14:cNvPr id="16" name="Ink 15"/>
              <p14:cNvContentPartPr/>
              <p14:nvPr/>
            </p14:nvContentPartPr>
            <p14:xfrm>
              <a:off x="2297321" y="3440667"/>
              <a:ext cx="3608005" cy="50796"/>
            </p14:xfrm>
          </p:contentPart>
        </mc:Choice>
        <mc:Fallback xmlns="">
          <p:pic>
            <p:nvPicPr>
              <p:cNvPr id="16" name="Ink 15"/>
            </p:nvPicPr>
            <p:blipFill>
              <a:blip/>
            </p:blipFill>
            <p:spPr>
              <a:xfrm>
                <a:off x="2297321" y="3440667"/>
                <a:ext cx="3608005" cy="50796"/>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17" name="Ink 16"/>
              <p14:cNvContentPartPr/>
              <p14:nvPr/>
            </p14:nvContentPartPr>
            <p14:xfrm>
              <a:off x="6614839" y="4881534"/>
              <a:ext cx="1064973" cy="135033"/>
            </p14:xfrm>
          </p:contentPart>
        </mc:Choice>
        <mc:Fallback xmlns="">
          <p:pic>
            <p:nvPicPr>
              <p:cNvPr id="17" name="Ink 16"/>
            </p:nvPicPr>
            <p:blipFill>
              <a:blip/>
            </p:blipFill>
            <p:spPr>
              <a:xfrm>
                <a:off x="6614839" y="4881534"/>
                <a:ext cx="1064973" cy="135033"/>
              </a:xfrm>
              <a:prstGeom prst="rect"/>
            </p:spPr>
          </p:pic>
        </mc:Fallback>
      </mc:AlternateContent>
      <mc:AlternateContent xmlns:mc="http://schemas.openxmlformats.org/markup-compatibility/2006" xmlns:p14="http://schemas.microsoft.com/office/powerpoint/2010/main">
        <mc:Choice Requires="p14">
          <p:contentPart r:id="rId15" p14:bwMode="auto">
            <p14:nvContentPartPr>
              <p14:cNvPr id="18" name="Ink 17"/>
              <p14:cNvContentPartPr/>
              <p14:nvPr/>
            </p14:nvContentPartPr>
            <p14:xfrm>
              <a:off x="784980" y="5181607"/>
              <a:ext cx="1722458" cy="55013"/>
            </p14:xfrm>
          </p:contentPart>
        </mc:Choice>
        <mc:Fallback xmlns="">
          <p:pic>
            <p:nvPicPr>
              <p:cNvPr id="18" name="Ink 17"/>
            </p:nvPicPr>
            <p:blipFill>
              <a:blip/>
            </p:blipFill>
            <p:spPr>
              <a:xfrm>
                <a:off x="784980" y="5181607"/>
                <a:ext cx="1722458" cy="55013"/>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19" name="Ink 18"/>
              <p14:cNvContentPartPr/>
              <p14:nvPr/>
            </p14:nvContentPartPr>
            <p14:xfrm>
              <a:off x="3804907" y="6286874"/>
              <a:ext cx="1194971" cy="10003"/>
            </p14:xfrm>
          </p:contentPart>
        </mc:Choice>
        <mc:Fallback xmlns="">
          <p:pic>
            <p:nvPicPr>
              <p:cNvPr id="19" name="Ink 18"/>
            </p:nvPicPr>
            <p:blipFill>
              <a:blip/>
            </p:blipFill>
            <p:spPr>
              <a:xfrm>
                <a:off x="3804907" y="6286874"/>
                <a:ext cx="1194971" cy="10003"/>
              </a:xfrm>
              <a:prstGeom prst="rect"/>
            </p:spPr>
          </p:pic>
        </mc:Fallback>
      </mc:AlternateContent>
      <mc:AlternateContent xmlns:mc="http://schemas.openxmlformats.org/markup-compatibility/2006" xmlns:p14="http://schemas.microsoft.com/office/powerpoint/2010/main">
        <mc:Choice Requires="p14">
          <p:contentPart r:id="rId17" p14:bwMode="auto">
            <p14:nvContentPartPr>
              <p14:cNvPr id="20" name="Ink 19"/>
              <p14:cNvContentPartPr/>
              <p14:nvPr/>
            </p14:nvContentPartPr>
            <p14:xfrm>
              <a:off x="3059925" y="6251866"/>
              <a:ext cx="1342467" cy="20005"/>
            </p14:xfrm>
          </p:contentPart>
        </mc:Choice>
        <mc:Fallback xmlns="">
          <p:pic>
            <p:nvPicPr>
              <p:cNvPr id="20" name="Ink 19"/>
            </p:nvPicPr>
            <p:blipFill>
              <a:blip/>
            </p:blipFill>
            <p:spPr>
              <a:xfrm>
                <a:off x="3059925" y="6251866"/>
                <a:ext cx="1342467" cy="20005"/>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23" name="Ink 22"/>
              <p14:cNvContentPartPr/>
              <p14:nvPr/>
            </p14:nvContentPartPr>
            <p14:xfrm>
              <a:off x="9692201" y="2814850"/>
              <a:ext cx="406400" cy="348018"/>
            </p14:xfrm>
          </p:contentPart>
        </mc:Choice>
        <mc:Fallback xmlns="">
          <p:pic>
            <p:nvPicPr>
              <p:cNvPr id="23" name="Ink 22"/>
            </p:nvPicPr>
            <p:blipFill>
              <a:blip/>
            </p:blipFill>
            <p:spPr>
              <a:xfrm>
                <a:off x="9692201" y="2814850"/>
                <a:ext cx="406400" cy="348018"/>
              </a:xfrm>
              <a:prstGeom prst="rect"/>
            </p:spPr>
          </p:pic>
        </mc:Fallback>
      </mc:AlternateContent>
      <mc:AlternateContent xmlns:mc="http://schemas.openxmlformats.org/markup-compatibility/2006" xmlns:p14="http://schemas.microsoft.com/office/powerpoint/2010/main">
        <mc:Choice Requires="p14">
          <p:contentPart r:id="rId19" p14:bwMode="auto">
            <p14:nvContentPartPr>
              <p14:cNvPr id="24" name="Ink 23"/>
              <p14:cNvContentPartPr/>
              <p14:nvPr/>
            </p14:nvContentPartPr>
            <p14:xfrm>
              <a:off x="11414284" y="4821071"/>
              <a:ext cx="497037" cy="20472"/>
            </p14:xfrm>
          </p:contentPart>
        </mc:Choice>
        <mc:Fallback xmlns="">
          <p:pic>
            <p:nvPicPr>
              <p:cNvPr id="24" name="Ink 23"/>
            </p:nvPicPr>
            <p:blipFill>
              <a:blip/>
            </p:blipFill>
            <p:spPr>
              <a:xfrm>
                <a:off x="11414284" y="4821071"/>
                <a:ext cx="497037" cy="20472"/>
              </a:xfrm>
              <a:prstGeom prst="rect"/>
            </p:spPr>
          </p:pic>
        </mc:Fallback>
      </mc:AlternateContent>
      <p:sp>
        <p:nvSpPr>
          <p:cNvPr id="25" name="Text Box 24"/>
          <p:cNvSpPr txBox="1"/>
          <p:nvPr/>
        </p:nvSpPr>
        <p:spPr>
          <a:xfrm>
            <a:off x="8386445" y="374650"/>
            <a:ext cx="3337560" cy="1416685"/>
          </a:xfrm>
          <a:prstGeom prst="rect">
            <a:avLst/>
          </a:prstGeom>
          <a:noFill/>
        </p:spPr>
        <p:txBody>
          <a:bodyPr wrap="square" rtlCol="0">
            <a:noAutofit/>
          </a:bodyPr>
          <a:p>
            <a:pPr>
              <a:lnSpc>
                <a:spcPct val="100000"/>
              </a:lnSpc>
            </a:pPr>
            <a:r>
              <a:rPr lang="en-AU" altLang="en-US" sz="1000"/>
              <a:t>Stem cells provide new cells for the body as it grows, and replace specialised cells that are damaged or lost. They have two unique properties that enable them to do this: They can divide over and over again to produce new cells. As they divide, they can change into the other types of cell that make up the body</a:t>
            </a:r>
            <a:endParaRPr lang="en-AU" altLang="en-US" sz="1000"/>
          </a:p>
        </p:txBody>
      </p:sp>
      <mc:AlternateContent xmlns:mc="http://schemas.openxmlformats.org/markup-compatibility/2006" xmlns:p14="http://schemas.microsoft.com/office/powerpoint/2010/main">
        <mc:Choice Requires="p14">
          <p:contentPart r:id="rId20" p14:bwMode="auto">
            <p14:nvContentPartPr>
              <p14:cNvPr id="27" name="Ink 26"/>
              <p14:cNvContentPartPr/>
              <p14:nvPr/>
            </p14:nvContentPartPr>
            <p14:xfrm>
              <a:off x="8473001" y="554196"/>
              <a:ext cx="454642" cy="23396"/>
            </p14:xfrm>
          </p:contentPart>
        </mc:Choice>
        <mc:Fallback xmlns="">
          <p:pic>
            <p:nvPicPr>
              <p:cNvPr id="27" name="Ink 26"/>
            </p:nvPicPr>
            <p:blipFill>
              <a:blip/>
            </p:blipFill>
            <p:spPr>
              <a:xfrm>
                <a:off x="8473001" y="554196"/>
                <a:ext cx="454642" cy="23396"/>
              </a:xfrm>
              <a:prstGeom prst="rect"/>
            </p:spPr>
          </p:pic>
        </mc:Fallback>
      </mc:AlternateContent>
      <mc:AlternateContent xmlns:mc="http://schemas.openxmlformats.org/markup-compatibility/2006" xmlns:p14="http://schemas.microsoft.com/office/powerpoint/2010/main">
        <mc:Choice Requires="p14">
          <p:contentPart r:id="rId21" p14:bwMode="auto">
            <p14:nvContentPartPr>
              <p14:cNvPr id="28" name="Ink 27"/>
              <p14:cNvContentPartPr/>
              <p14:nvPr/>
            </p14:nvContentPartPr>
            <p14:xfrm>
              <a:off x="8753680" y="371414"/>
              <a:ext cx="166654" cy="77499"/>
            </p14:xfrm>
          </p:contentPart>
        </mc:Choice>
        <mc:Fallback xmlns="">
          <p:pic>
            <p:nvPicPr>
              <p:cNvPr id="28" name="Ink 27"/>
            </p:nvPicPr>
            <p:blipFill>
              <a:blip/>
            </p:blipFill>
            <p:spPr>
              <a:xfrm>
                <a:off x="8753680" y="371414"/>
                <a:ext cx="166654" cy="77499"/>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29" name="Ink 28"/>
              <p14:cNvContentPartPr/>
              <p14:nvPr/>
            </p14:nvContentPartPr>
            <p14:xfrm>
              <a:off x="8914486" y="331933"/>
              <a:ext cx="64322" cy="70188"/>
            </p14:xfrm>
          </p:contentPart>
        </mc:Choice>
        <mc:Fallback xmlns="">
          <p:pic>
            <p:nvPicPr>
              <p:cNvPr id="29" name="Ink 28"/>
            </p:nvPicPr>
            <p:blipFill>
              <a:blip/>
            </p:blipFill>
            <p:spPr>
              <a:xfrm>
                <a:off x="8914486" y="331933"/>
                <a:ext cx="64322" cy="70188"/>
              </a:xfrm>
              <a:prstGeom prst="rect"/>
            </p:spPr>
          </p:pic>
        </mc:Fallback>
      </mc:AlternateContent>
      <mc:AlternateContent xmlns:mc="http://schemas.openxmlformats.org/markup-compatibility/2006" xmlns:p14="http://schemas.microsoft.com/office/powerpoint/2010/main">
        <mc:Choice Requires="p14">
          <p:contentPart r:id="rId23" p14:bwMode="auto">
            <p14:nvContentPartPr>
              <p14:cNvPr id="30" name="Ink 29"/>
              <p14:cNvContentPartPr/>
              <p14:nvPr/>
            </p14:nvContentPartPr>
            <p14:xfrm>
              <a:off x="9048978" y="296838"/>
              <a:ext cx="14618" cy="74576"/>
            </p14:xfrm>
          </p:contentPart>
        </mc:Choice>
        <mc:Fallback xmlns="">
          <p:pic>
            <p:nvPicPr>
              <p:cNvPr id="30" name="Ink 29"/>
            </p:nvPicPr>
            <p:blipFill>
              <a:blip/>
            </p:blipFill>
            <p:spPr>
              <a:xfrm>
                <a:off x="9048978" y="296838"/>
                <a:ext cx="14618" cy="74576"/>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31" name="Ink 30"/>
              <p14:cNvContentPartPr/>
              <p14:nvPr/>
            </p14:nvContentPartPr>
            <p14:xfrm>
              <a:off x="9046054" y="247121"/>
              <a:ext cx="1462" cy="8774"/>
            </p14:xfrm>
          </p:contentPart>
        </mc:Choice>
        <mc:Fallback xmlns="">
          <p:pic>
            <p:nvPicPr>
              <p:cNvPr id="31" name="Ink 30"/>
            </p:nvPicPr>
            <p:blipFill>
              <a:blip/>
            </p:blipFill>
            <p:spPr>
              <a:xfrm>
                <a:off x="9046054" y="247121"/>
                <a:ext cx="1462" cy="8774"/>
              </a:xfrm>
              <a:prstGeom prst="rect"/>
            </p:spPr>
          </p:pic>
        </mc:Fallback>
      </mc:AlternateContent>
      <mc:AlternateContent xmlns:mc="http://schemas.openxmlformats.org/markup-compatibility/2006" xmlns:p14="http://schemas.microsoft.com/office/powerpoint/2010/main">
        <mc:Choice Requires="p14">
          <p:contentPart r:id="rId25" p14:bwMode="auto">
            <p14:nvContentPartPr>
              <p14:cNvPr id="32" name="Ink 31"/>
              <p14:cNvContentPartPr/>
              <p14:nvPr/>
            </p14:nvContentPartPr>
            <p14:xfrm>
              <a:off x="9069444" y="279291"/>
              <a:ext cx="77479" cy="96509"/>
            </p14:xfrm>
          </p:contentPart>
        </mc:Choice>
        <mc:Fallback xmlns="">
          <p:pic>
            <p:nvPicPr>
              <p:cNvPr id="32" name="Ink 31"/>
            </p:nvPicPr>
            <p:blipFill>
              <a:blip/>
            </p:blipFill>
            <p:spPr>
              <a:xfrm>
                <a:off x="9069444" y="279291"/>
                <a:ext cx="77479" cy="96509"/>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33" name="Ink 32"/>
              <p14:cNvContentPartPr/>
              <p14:nvPr/>
            </p14:nvContentPartPr>
            <p14:xfrm>
              <a:off x="9218555" y="273442"/>
              <a:ext cx="67246" cy="77500"/>
            </p14:xfrm>
          </p:contentPart>
        </mc:Choice>
        <mc:Fallback xmlns="">
          <p:pic>
            <p:nvPicPr>
              <p:cNvPr id="33" name="Ink 32"/>
            </p:nvPicPr>
            <p:blipFill>
              <a:blip/>
            </p:blipFill>
            <p:spPr>
              <a:xfrm>
                <a:off x="9218555" y="273442"/>
                <a:ext cx="67246" cy="77500"/>
              </a:xfrm>
              <a:prstGeom prst="rect"/>
            </p:spPr>
          </p:pic>
        </mc:Fallback>
      </mc:AlternateContent>
      <mc:AlternateContent xmlns:mc="http://schemas.openxmlformats.org/markup-compatibility/2006" xmlns:p14="http://schemas.microsoft.com/office/powerpoint/2010/main">
        <mc:Choice Requires="p14">
          <p:contentPart r:id="rId27" p14:bwMode="auto">
            <p14:nvContentPartPr>
              <p14:cNvPr id="34" name="Ink 33"/>
              <p14:cNvContentPartPr/>
              <p14:nvPr/>
            </p14:nvContentPartPr>
            <p14:xfrm>
              <a:off x="9300420" y="258820"/>
              <a:ext cx="74555" cy="81886"/>
            </p14:xfrm>
          </p:contentPart>
        </mc:Choice>
        <mc:Fallback xmlns="">
          <p:pic>
            <p:nvPicPr>
              <p:cNvPr id="34" name="Ink 33"/>
            </p:nvPicPr>
            <p:blipFill>
              <a:blip/>
            </p:blipFill>
            <p:spPr>
              <a:xfrm>
                <a:off x="9300420" y="258820"/>
                <a:ext cx="74555" cy="81886"/>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41" name="Ink 40"/>
              <p14:cNvContentPartPr/>
              <p14:nvPr/>
            </p14:nvContentPartPr>
            <p14:xfrm>
              <a:off x="9528472" y="264669"/>
              <a:ext cx="65783" cy="5849"/>
            </p14:xfrm>
          </p:contentPart>
        </mc:Choice>
        <mc:Fallback xmlns="">
          <p:pic>
            <p:nvPicPr>
              <p:cNvPr id="41" name="Ink 40"/>
            </p:nvPicPr>
            <p:blipFill>
              <a:blip/>
            </p:blipFill>
            <p:spPr>
              <a:xfrm>
                <a:off x="9528472" y="264669"/>
                <a:ext cx="65783" cy="5849"/>
              </a:xfrm>
              <a:prstGeom prst="rect"/>
            </p:spPr>
          </p:pic>
        </mc:Fallback>
      </mc:AlternateContent>
      <mc:AlternateContent xmlns:mc="http://schemas.openxmlformats.org/markup-compatibility/2006" xmlns:p14="http://schemas.microsoft.com/office/powerpoint/2010/main">
        <mc:Choice Requires="p14">
          <p:contentPart r:id="rId29" p14:bwMode="auto">
            <p14:nvContentPartPr>
              <p14:cNvPr id="42" name="Ink 41"/>
              <p14:cNvContentPartPr/>
              <p14:nvPr/>
            </p14:nvContentPartPr>
            <p14:xfrm>
              <a:off x="9620569" y="247121"/>
              <a:ext cx="36547" cy="80425"/>
            </p14:xfrm>
          </p:contentPart>
        </mc:Choice>
        <mc:Fallback xmlns="">
          <p:pic>
            <p:nvPicPr>
              <p:cNvPr id="42" name="Ink 41"/>
            </p:nvPicPr>
            <p:blipFill>
              <a:blip/>
            </p:blipFill>
            <p:spPr>
              <a:xfrm>
                <a:off x="9620569" y="247121"/>
                <a:ext cx="36547" cy="80425"/>
              </a:xfrm>
              <a:prstGeom prst="rect"/>
            </p:spPr>
          </p:pic>
        </mc:Fallback>
      </mc:AlternateContent>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p:nvPr>
            <p:ph type="title"/>
          </p:nvPr>
        </p:nvSpPr>
        <p:spPr/>
        <p:txBody>
          <a:bodyPr/>
          <a:lstStyle/>
          <a:p>
            <a:r>
              <a:rPr lang="en-US" b="1" dirty="0">
                <a:solidFill>
                  <a:srgbClr val="C00000"/>
                </a:solidFill>
                <a:latin typeface="American Typewriter" pitchFamily="18" charset="77"/>
              </a:rPr>
              <a:t>Irritable Bowel Syndrome </a:t>
            </a:r>
            <a:br>
              <a:rPr lang="en-US" dirty="0"/>
            </a:br>
            <a:endParaRPr lang="en-US" dirty="0"/>
          </a:p>
        </p:txBody>
      </p:sp>
      <p:sp>
        <p:nvSpPr>
          <p:cNvPr id="3" name="Content Placeholder 2"/>
          <p:cNvSpPr/>
          <p:nvPr>
            <p:ph idx="1"/>
          </p:nvPr>
        </p:nvSpPr>
        <p:spPr/>
        <p:txBody>
          <a:bodyPr/>
          <a:lstStyle/>
          <a:p>
            <a:r>
              <a:rPr lang="en-US" dirty="0"/>
              <a:t>Abdominal pain or discomfort that occurs in association with altered bowel habits over a period of at least 3 months (diarrhea and/or constipation) </a:t>
            </a:r>
            <a:endParaRPr lang="en-US" dirty="0"/>
          </a:p>
          <a:p>
            <a:pPr marL="0" indent="0">
              <a:buNone/>
            </a:pPr>
            <a:r>
              <a:rPr lang="en-US" dirty="0"/>
              <a:t>Three subtypes of IBS </a:t>
            </a:r>
            <a:endParaRPr lang="en-US" dirty="0"/>
          </a:p>
          <a:p>
            <a:r>
              <a:rPr lang="en-US" b="1" dirty="0">
                <a:solidFill>
                  <a:srgbClr val="C00000"/>
                </a:solidFill>
              </a:rPr>
              <a:t>IBS-D (diarrhea predominant) </a:t>
            </a:r>
            <a:endParaRPr lang="en-US" b="1" dirty="0">
              <a:solidFill>
                <a:srgbClr val="C00000"/>
              </a:solidFill>
            </a:endParaRPr>
          </a:p>
          <a:p>
            <a:r>
              <a:rPr lang="en-US" b="1" dirty="0">
                <a:solidFill>
                  <a:srgbClr val="C00000"/>
                </a:solidFill>
              </a:rPr>
              <a:t>IBS-C (constipation predominant)</a:t>
            </a:r>
            <a:endParaRPr lang="en-US" b="1" dirty="0">
              <a:solidFill>
                <a:srgbClr val="C00000"/>
              </a:solidFill>
            </a:endParaRPr>
          </a:p>
          <a:p>
            <a:r>
              <a:rPr lang="en-US" b="1" dirty="0">
                <a:solidFill>
                  <a:srgbClr val="C00000"/>
                </a:solidFill>
              </a:rPr>
              <a:t>IBS-M (mixed diarrhea and constipation)</a:t>
            </a:r>
            <a:endParaRPr lang="en-US" b="1" dirty="0">
              <a:solidFill>
                <a:srgbClr val="C00000"/>
              </a:solidFill>
            </a:endParaRPr>
          </a:p>
          <a:p>
            <a:endParaRPr lang="en-US" dirty="0"/>
          </a:p>
          <a:p>
            <a:endParaRPr lang="en-US" dirty="0"/>
          </a:p>
          <a:p>
            <a:endParaRPr lang="en-US" dirty="0"/>
          </a:p>
        </p:txBody>
      </p:sp>
      <mc:AlternateContent xmlns:mc="http://schemas.openxmlformats.org/markup-compatibility/2006" xmlns:p14="http://schemas.microsoft.com/office/powerpoint/2010/main">
        <mc:Choice Requires="p14">
          <p:contentPart r:id="rId1" p14:bwMode="auto">
            <p14:nvContentPartPr>
              <p14:cNvPr id="4" name="Ink 3"/>
              <p14:cNvContentPartPr/>
              <p14:nvPr/>
            </p14:nvContentPartPr>
            <p14:xfrm>
              <a:off x="2841250" y="2199957"/>
              <a:ext cx="5822" cy="2912"/>
            </p14:xfrm>
          </p:contentPart>
        </mc:Choice>
        <mc:Fallback xmlns="">
          <p:pic>
            <p:nvPicPr>
              <p:cNvPr id="4" name="Ink 3"/>
            </p:nvPicPr>
            <p:blipFill>
              <a:blip/>
            </p:blipFill>
            <p:spPr>
              <a:xfrm>
                <a:off x="2841250" y="2199957"/>
                <a:ext cx="5822" cy="2912"/>
              </a:xfrm>
              <a:prstGeom prst="rect"/>
            </p:spPr>
          </p:pic>
        </mc:Fallback>
      </mc:AlternateContent>
      <mc:AlternateContent xmlns:mc="http://schemas.openxmlformats.org/markup-compatibility/2006" xmlns:p14="http://schemas.microsoft.com/office/powerpoint/2010/main">
        <mc:Choice Requires="p14">
          <p:contentPart r:id="rId2" p14:bwMode="auto">
            <p14:nvContentPartPr>
              <p14:cNvPr id="5" name="Ink 4"/>
              <p14:cNvContentPartPr/>
              <p14:nvPr/>
            </p14:nvContentPartPr>
            <p14:xfrm>
              <a:off x="1141158" y="2121336"/>
              <a:ext cx="2125115" cy="93181"/>
            </p14:xfrm>
          </p:contentPart>
        </mc:Choice>
        <mc:Fallback xmlns="">
          <p:pic>
            <p:nvPicPr>
              <p:cNvPr id="5" name="Ink 4"/>
            </p:nvPicPr>
            <p:blipFill>
              <a:blip/>
            </p:blipFill>
            <p:spPr>
              <a:xfrm>
                <a:off x="1141158" y="2121336"/>
                <a:ext cx="2125115" cy="93181"/>
              </a:xfrm>
              <a:prstGeom prst="rect"/>
            </p:spPr>
          </p:pic>
        </mc:Fallback>
      </mc:AlternateContent>
      <mc:AlternateContent xmlns:mc="http://schemas.openxmlformats.org/markup-compatibility/2006" xmlns:p14="http://schemas.microsoft.com/office/powerpoint/2010/main">
        <mc:Choice Requires="p14">
          <p:contentPart r:id="rId3" p14:bwMode="auto">
            <p14:nvContentPartPr>
              <p14:cNvPr id="6" name="Ink 5"/>
              <p14:cNvContentPartPr/>
              <p14:nvPr/>
            </p14:nvContentPartPr>
            <p14:xfrm>
              <a:off x="3912541" y="2173750"/>
              <a:ext cx="1496315" cy="43678"/>
            </p14:xfrm>
          </p:contentPart>
        </mc:Choice>
        <mc:Fallback xmlns="">
          <p:pic>
            <p:nvPicPr>
              <p:cNvPr id="6" name="Ink 5"/>
            </p:nvPicPr>
            <p:blipFill>
              <a:blip/>
            </p:blipFill>
            <p:spPr>
              <a:xfrm>
                <a:off x="3912541" y="2173750"/>
                <a:ext cx="1496315" cy="43678"/>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7" name="Ink 6"/>
              <p14:cNvContentPartPr/>
              <p14:nvPr/>
            </p14:nvContentPartPr>
            <p14:xfrm>
              <a:off x="1200465" y="2488925"/>
              <a:ext cx="6515028" cy="112574"/>
            </p14:xfrm>
          </p:contentPart>
        </mc:Choice>
        <mc:Fallback xmlns="">
          <p:pic>
            <p:nvPicPr>
              <p:cNvPr id="7" name="Ink 6"/>
            </p:nvPicPr>
            <p:blipFill>
              <a:blip/>
            </p:blipFill>
            <p:spPr>
              <a:xfrm>
                <a:off x="1200465" y="2488925"/>
                <a:ext cx="6515028" cy="112574"/>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8" name="Ink 7"/>
              <p14:cNvContentPartPr/>
              <p14:nvPr/>
            </p14:nvContentPartPr>
            <p14:xfrm>
              <a:off x="1882083" y="3963176"/>
              <a:ext cx="273607" cy="24880"/>
            </p14:xfrm>
          </p:contentPart>
        </mc:Choice>
        <mc:Fallback xmlns="">
          <p:pic>
            <p:nvPicPr>
              <p:cNvPr id="8" name="Ink 7"/>
            </p:nvPicPr>
            <p:blipFill>
              <a:blip/>
            </p:blipFill>
            <p:spPr>
              <a:xfrm>
                <a:off x="1882083" y="3963176"/>
                <a:ext cx="273607" cy="24880"/>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9" name="Ink 8"/>
              <p14:cNvContentPartPr/>
              <p14:nvPr/>
            </p14:nvContentPartPr>
            <p14:xfrm>
              <a:off x="1935975" y="4464923"/>
              <a:ext cx="232151" cy="37320"/>
            </p14:xfrm>
          </p:contentPart>
        </mc:Choice>
        <mc:Fallback xmlns="">
          <p:pic>
            <p:nvPicPr>
              <p:cNvPr id="9" name="Ink 8"/>
            </p:nvPicPr>
            <p:blipFill>
              <a:blip/>
            </p:blipFill>
            <p:spPr>
              <a:xfrm>
                <a:off x="1935975" y="4464923"/>
                <a:ext cx="232151" cy="37320"/>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10" name="Ink 9"/>
              <p14:cNvContentPartPr/>
              <p14:nvPr/>
            </p14:nvContentPartPr>
            <p14:xfrm>
              <a:off x="1836482" y="4941789"/>
              <a:ext cx="319208" cy="24880"/>
            </p14:xfrm>
          </p:contentPart>
        </mc:Choice>
        <mc:Fallback xmlns="">
          <p:pic>
            <p:nvPicPr>
              <p:cNvPr id="10" name="Ink 9"/>
            </p:nvPicPr>
            <p:blipFill>
              <a:blip/>
            </p:blipFill>
            <p:spPr>
              <a:xfrm>
                <a:off x="1836482" y="4941789"/>
                <a:ext cx="319208" cy="24880"/>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11" name="Ink 10"/>
              <p14:cNvContentPartPr/>
              <p14:nvPr/>
            </p14:nvContentPartPr>
            <p14:xfrm>
              <a:off x="950389" y="40493"/>
              <a:ext cx="90226" cy="258650"/>
            </p14:xfrm>
          </p:contentPart>
        </mc:Choice>
        <mc:Fallback xmlns="">
          <p:pic>
            <p:nvPicPr>
              <p:cNvPr id="11" name="Ink 10"/>
            </p:nvPicPr>
            <p:blipFill>
              <a:blip/>
            </p:blipFill>
            <p:spPr>
              <a:xfrm>
                <a:off x="950389" y="40493"/>
                <a:ext cx="90226" cy="258650"/>
              </a:xfrm>
              <a:prstGeom prst="rect"/>
            </p:spPr>
          </p:pic>
        </mc:Fallback>
      </mc:AlternateContent>
      <mc:AlternateContent xmlns:mc="http://schemas.openxmlformats.org/markup-compatibility/2006" xmlns:p14="http://schemas.microsoft.com/office/powerpoint/2010/main">
        <mc:Choice Requires="p14">
          <p:contentPart r:id="rId9" p14:bwMode="auto">
            <p14:nvContentPartPr>
              <p14:cNvPr id="12" name="Ink 11"/>
              <p14:cNvContentPartPr/>
              <p14:nvPr/>
            </p14:nvContentPartPr>
            <p14:xfrm>
              <a:off x="1034600" y="160795"/>
              <a:ext cx="180454" cy="102257"/>
            </p14:xfrm>
          </p:contentPart>
        </mc:Choice>
        <mc:Fallback xmlns="">
          <p:pic>
            <p:nvPicPr>
              <p:cNvPr id="12" name="Ink 11"/>
            </p:nvPicPr>
            <p:blipFill>
              <a:blip/>
            </p:blipFill>
            <p:spPr>
              <a:xfrm>
                <a:off x="1034600" y="160795"/>
                <a:ext cx="180454" cy="102257"/>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13" name="Ink 12"/>
              <p14:cNvContentPartPr/>
              <p14:nvPr/>
            </p14:nvContentPartPr>
            <p14:xfrm>
              <a:off x="1190993" y="112674"/>
              <a:ext cx="120303" cy="120303"/>
            </p14:xfrm>
          </p:contentPart>
        </mc:Choice>
        <mc:Fallback xmlns="">
          <p:pic>
            <p:nvPicPr>
              <p:cNvPr id="13" name="Ink 12"/>
            </p:nvPicPr>
            <p:blipFill>
              <a:blip/>
            </p:blipFill>
            <p:spPr>
              <a:xfrm>
                <a:off x="1190993" y="112674"/>
                <a:ext cx="120303" cy="120303"/>
              </a:xfrm>
              <a:prstGeom prst="rect"/>
            </p:spPr>
          </p:pic>
        </mc:Fallback>
      </mc:AlternateContent>
      <mc:AlternateContent xmlns:mc="http://schemas.openxmlformats.org/markup-compatibility/2006" xmlns:p14="http://schemas.microsoft.com/office/powerpoint/2010/main">
        <mc:Choice Requires="p14">
          <p:contentPart r:id="rId11" p14:bwMode="auto">
            <p14:nvContentPartPr>
              <p14:cNvPr id="14" name="Ink 13"/>
              <p14:cNvContentPartPr/>
              <p14:nvPr/>
            </p14:nvContentPartPr>
            <p14:xfrm>
              <a:off x="1317311" y="58538"/>
              <a:ext cx="144363" cy="324817"/>
            </p14:xfrm>
          </p:contentPart>
        </mc:Choice>
        <mc:Fallback xmlns="">
          <p:pic>
            <p:nvPicPr>
              <p:cNvPr id="14" name="Ink 13"/>
            </p:nvPicPr>
            <p:blipFill>
              <a:blip/>
            </p:blipFill>
            <p:spPr>
              <a:xfrm>
                <a:off x="1317311" y="58538"/>
                <a:ext cx="144363" cy="324817"/>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15" name="Ink 14"/>
              <p14:cNvContentPartPr/>
              <p14:nvPr/>
            </p14:nvContentPartPr>
            <p14:xfrm>
              <a:off x="1341371" y="100644"/>
              <a:ext cx="108273" cy="114288"/>
            </p14:xfrm>
          </p:contentPart>
        </mc:Choice>
        <mc:Fallback xmlns="">
          <p:pic>
            <p:nvPicPr>
              <p:cNvPr id="15" name="Ink 14"/>
            </p:nvPicPr>
            <p:blipFill>
              <a:blip/>
            </p:blipFill>
            <p:spPr>
              <a:xfrm>
                <a:off x="1341371" y="100644"/>
                <a:ext cx="108273" cy="114288"/>
              </a:xfrm>
              <a:prstGeom prst="rect"/>
            </p:spPr>
          </p:pic>
        </mc:Fallback>
      </mc:AlternateContent>
      <mc:AlternateContent xmlns:mc="http://schemas.openxmlformats.org/markup-compatibility/2006" xmlns:p14="http://schemas.microsoft.com/office/powerpoint/2010/main">
        <mc:Choice Requires="p14">
          <p:contentPart r:id="rId13" p14:bwMode="auto">
            <p14:nvContentPartPr>
              <p14:cNvPr id="16" name="Ink 15"/>
              <p14:cNvContentPartPr/>
              <p14:nvPr/>
            </p14:nvContentPartPr>
            <p14:xfrm>
              <a:off x="1491749" y="112674"/>
              <a:ext cx="57144" cy="126318"/>
            </p14:xfrm>
          </p:contentPart>
        </mc:Choice>
        <mc:Fallback xmlns="">
          <p:pic>
            <p:nvPicPr>
              <p:cNvPr id="16" name="Ink 15"/>
            </p:nvPicPr>
            <p:blipFill>
              <a:blip/>
            </p:blipFill>
            <p:spPr>
              <a:xfrm>
                <a:off x="1491749" y="112674"/>
                <a:ext cx="57144" cy="126318"/>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17" name="Ink 16"/>
              <p14:cNvContentPartPr/>
              <p14:nvPr/>
            </p14:nvContentPartPr>
            <p14:xfrm>
              <a:off x="1509795" y="100644"/>
              <a:ext cx="48121" cy="78197"/>
            </p14:xfrm>
          </p:contentPart>
        </mc:Choice>
        <mc:Fallback xmlns="">
          <p:pic>
            <p:nvPicPr>
              <p:cNvPr id="17" name="Ink 16"/>
            </p:nvPicPr>
            <p:blipFill>
              <a:blip/>
            </p:blipFill>
            <p:spPr>
              <a:xfrm>
                <a:off x="1509795" y="100644"/>
                <a:ext cx="48121" cy="78197"/>
              </a:xfrm>
              <a:prstGeom prst="rect"/>
            </p:spPr>
          </p:pic>
        </mc:Fallback>
      </mc:AlternateContent>
      <mc:AlternateContent xmlns:mc="http://schemas.openxmlformats.org/markup-compatibility/2006" xmlns:p14="http://schemas.microsoft.com/office/powerpoint/2010/main">
        <mc:Choice Requires="p14">
          <p:contentPart r:id="rId15" p14:bwMode="auto">
            <p14:nvContentPartPr>
              <p14:cNvPr id="18" name="Ink 17"/>
              <p14:cNvContentPartPr/>
              <p14:nvPr/>
            </p14:nvContentPartPr>
            <p14:xfrm>
              <a:off x="1756415" y="136735"/>
              <a:ext cx="9022" cy="96242"/>
            </p14:xfrm>
          </p:contentPart>
        </mc:Choice>
        <mc:Fallback xmlns="">
          <p:pic>
            <p:nvPicPr>
              <p:cNvPr id="18" name="Ink 17"/>
            </p:nvPicPr>
            <p:blipFill>
              <a:blip/>
            </p:blipFill>
            <p:spPr>
              <a:xfrm>
                <a:off x="1756415" y="136735"/>
                <a:ext cx="9022" cy="96242"/>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19" name="Ink 18"/>
              <p14:cNvContentPartPr/>
              <p14:nvPr/>
            </p14:nvContentPartPr>
            <p14:xfrm>
              <a:off x="1756415" y="70569"/>
              <a:ext cx="9022" cy="18045"/>
            </p14:xfrm>
          </p:contentPart>
        </mc:Choice>
        <mc:Fallback xmlns="">
          <p:pic>
            <p:nvPicPr>
              <p:cNvPr id="19" name="Ink 18"/>
            </p:nvPicPr>
            <p:blipFill>
              <a:blip/>
            </p:blipFill>
            <p:spPr>
              <a:xfrm>
                <a:off x="1756415" y="70569"/>
                <a:ext cx="9022" cy="18045"/>
              </a:xfrm>
              <a:prstGeom prst="rect"/>
            </p:spPr>
          </p:pic>
        </mc:Fallback>
      </mc:AlternateContent>
      <mc:AlternateContent xmlns:mc="http://schemas.openxmlformats.org/markup-compatibility/2006" xmlns:p14="http://schemas.microsoft.com/office/powerpoint/2010/main">
        <mc:Choice Requires="p14">
          <p:contentPart r:id="rId17" p14:bwMode="auto">
            <p14:nvContentPartPr>
              <p14:cNvPr id="20" name="Ink 19"/>
              <p14:cNvContentPartPr/>
              <p14:nvPr/>
            </p14:nvContentPartPr>
            <p14:xfrm>
              <a:off x="1792505" y="106659"/>
              <a:ext cx="105265" cy="132333"/>
            </p14:xfrm>
          </p:contentPart>
        </mc:Choice>
        <mc:Fallback xmlns="">
          <p:pic>
            <p:nvPicPr>
              <p:cNvPr id="20" name="Ink 19"/>
            </p:nvPicPr>
            <p:blipFill>
              <a:blip/>
            </p:blipFill>
            <p:spPr>
              <a:xfrm>
                <a:off x="1792505" y="106659"/>
                <a:ext cx="105265" cy="132333"/>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21" name="Ink 20"/>
              <p14:cNvContentPartPr/>
              <p14:nvPr/>
            </p14:nvContentPartPr>
            <p14:xfrm>
              <a:off x="1945891" y="130720"/>
              <a:ext cx="105265" cy="27068"/>
            </p14:xfrm>
          </p:contentPart>
        </mc:Choice>
        <mc:Fallback xmlns="">
          <p:pic>
            <p:nvPicPr>
              <p:cNvPr id="21" name="Ink 20"/>
            </p:nvPicPr>
            <p:blipFill>
              <a:blip/>
            </p:blipFill>
            <p:spPr>
              <a:xfrm>
                <a:off x="1945891" y="130720"/>
                <a:ext cx="105265" cy="27068"/>
              </a:xfrm>
              <a:prstGeom prst="rect"/>
            </p:spPr>
          </p:pic>
        </mc:Fallback>
      </mc:AlternateContent>
      <mc:AlternateContent xmlns:mc="http://schemas.openxmlformats.org/markup-compatibility/2006" xmlns:p14="http://schemas.microsoft.com/office/powerpoint/2010/main">
        <mc:Choice Requires="p14">
          <p:contentPart r:id="rId19" p14:bwMode="auto">
            <p14:nvContentPartPr>
              <p14:cNvPr id="22" name="Ink 21"/>
              <p14:cNvContentPartPr/>
              <p14:nvPr/>
            </p14:nvContentPartPr>
            <p14:xfrm>
              <a:off x="1978974" y="82599"/>
              <a:ext cx="12030" cy="162408"/>
            </p14:xfrm>
          </p:contentPart>
        </mc:Choice>
        <mc:Fallback xmlns="">
          <p:pic>
            <p:nvPicPr>
              <p:cNvPr id="22" name="Ink 21"/>
            </p:nvPicPr>
            <p:blipFill>
              <a:blip/>
            </p:blipFill>
            <p:spPr>
              <a:xfrm>
                <a:off x="1978974" y="82599"/>
                <a:ext cx="12030" cy="162408"/>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23" name="Ink 22"/>
              <p14:cNvContentPartPr/>
              <p14:nvPr/>
            </p14:nvContentPartPr>
            <p14:xfrm>
              <a:off x="2033110" y="118690"/>
              <a:ext cx="87220" cy="120302"/>
            </p14:xfrm>
          </p:contentPart>
        </mc:Choice>
        <mc:Fallback xmlns="">
          <p:pic>
            <p:nvPicPr>
              <p:cNvPr id="23" name="Ink 22"/>
            </p:nvPicPr>
            <p:blipFill>
              <a:blip/>
            </p:blipFill>
            <p:spPr>
              <a:xfrm>
                <a:off x="2033110" y="118690"/>
                <a:ext cx="87220" cy="120302"/>
              </a:xfrm>
              <a:prstGeom prst="rect"/>
            </p:spPr>
          </p:pic>
        </mc:Fallback>
      </mc:AlternateContent>
      <mc:AlternateContent xmlns:mc="http://schemas.openxmlformats.org/markup-compatibility/2006" xmlns:p14="http://schemas.microsoft.com/office/powerpoint/2010/main">
        <mc:Choice Requires="p14">
          <p:contentPart r:id="rId21" p14:bwMode="auto">
            <p14:nvContentPartPr>
              <p14:cNvPr id="24" name="Ink 23"/>
              <p14:cNvContentPartPr/>
              <p14:nvPr/>
            </p14:nvContentPartPr>
            <p14:xfrm>
              <a:off x="2051156" y="106659"/>
              <a:ext cx="66166" cy="84212"/>
            </p14:xfrm>
          </p:contentPart>
        </mc:Choice>
        <mc:Fallback xmlns="">
          <p:pic>
            <p:nvPicPr>
              <p:cNvPr id="24" name="Ink 23"/>
            </p:nvPicPr>
            <p:blipFill>
              <a:blip/>
            </p:blipFill>
            <p:spPr>
              <a:xfrm>
                <a:off x="2051156" y="106659"/>
                <a:ext cx="66166" cy="84212"/>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25" name="Ink 24"/>
              <p14:cNvContentPartPr/>
              <p14:nvPr/>
            </p14:nvContentPartPr>
            <p14:xfrm>
              <a:off x="2138375" y="88614"/>
              <a:ext cx="87219" cy="126317"/>
            </p14:xfrm>
          </p:contentPart>
        </mc:Choice>
        <mc:Fallback xmlns="">
          <p:pic>
            <p:nvPicPr>
              <p:cNvPr id="25" name="Ink 24"/>
            </p:nvPicPr>
            <p:blipFill>
              <a:blip/>
            </p:blipFill>
            <p:spPr>
              <a:xfrm>
                <a:off x="2138375" y="88614"/>
                <a:ext cx="87219" cy="126317"/>
              </a:xfrm>
              <a:prstGeom prst="rect"/>
            </p:spPr>
          </p:pic>
        </mc:Fallback>
      </mc:AlternateContent>
      <mc:AlternateContent xmlns:mc="http://schemas.openxmlformats.org/markup-compatibility/2006" xmlns:p14="http://schemas.microsoft.com/office/powerpoint/2010/main">
        <mc:Choice Requires="p14">
          <p:contentPart r:id="rId23" p14:bwMode="auto">
            <p14:nvContentPartPr>
              <p14:cNvPr id="26" name="Ink 25"/>
              <p14:cNvContentPartPr/>
              <p14:nvPr/>
            </p14:nvContentPartPr>
            <p14:xfrm>
              <a:off x="2204541" y="124705"/>
              <a:ext cx="117295" cy="27068"/>
            </p14:xfrm>
          </p:contentPart>
        </mc:Choice>
        <mc:Fallback xmlns="">
          <p:pic>
            <p:nvPicPr>
              <p:cNvPr id="26" name="Ink 25"/>
            </p:nvPicPr>
            <p:blipFill>
              <a:blip/>
            </p:blipFill>
            <p:spPr>
              <a:xfrm>
                <a:off x="2204541" y="124705"/>
                <a:ext cx="117295" cy="27068"/>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27" name="Ink 26"/>
              <p14:cNvContentPartPr/>
              <p14:nvPr/>
            </p14:nvContentPartPr>
            <p14:xfrm>
              <a:off x="2255670" y="88614"/>
              <a:ext cx="30075" cy="138348"/>
            </p14:xfrm>
          </p:contentPart>
        </mc:Choice>
        <mc:Fallback xmlns="">
          <p:pic>
            <p:nvPicPr>
              <p:cNvPr id="27" name="Ink 26"/>
            </p:nvPicPr>
            <p:blipFill>
              <a:blip/>
            </p:blipFill>
            <p:spPr>
              <a:xfrm>
                <a:off x="2255670" y="88614"/>
                <a:ext cx="30075" cy="138348"/>
              </a:xfrm>
              <a:prstGeom prst="rect"/>
            </p:spPr>
          </p:pic>
        </mc:Fallback>
      </mc:AlternateContent>
      <mc:AlternateContent xmlns:mc="http://schemas.openxmlformats.org/markup-compatibility/2006" xmlns:p14="http://schemas.microsoft.com/office/powerpoint/2010/main">
        <mc:Choice Requires="p14">
          <p:contentPart r:id="rId25" p14:bwMode="auto">
            <p14:nvContentPartPr>
              <p14:cNvPr id="28" name="Ink 27"/>
              <p14:cNvContentPartPr/>
              <p14:nvPr/>
            </p14:nvContentPartPr>
            <p14:xfrm>
              <a:off x="2345897" y="118690"/>
              <a:ext cx="30075" cy="93234"/>
            </p14:xfrm>
          </p:contentPart>
        </mc:Choice>
        <mc:Fallback xmlns="">
          <p:pic>
            <p:nvPicPr>
              <p:cNvPr id="28" name="Ink 27"/>
            </p:nvPicPr>
            <p:blipFill>
              <a:blip/>
            </p:blipFill>
            <p:spPr>
              <a:xfrm>
                <a:off x="2345897" y="118690"/>
                <a:ext cx="30075" cy="93234"/>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29" name="Ink 28"/>
              <p14:cNvContentPartPr/>
              <p14:nvPr/>
            </p14:nvContentPartPr>
            <p14:xfrm>
              <a:off x="2363942" y="64553"/>
              <a:ext cx="3007" cy="24061"/>
            </p14:xfrm>
          </p:contentPart>
        </mc:Choice>
        <mc:Fallback xmlns="">
          <p:pic>
            <p:nvPicPr>
              <p:cNvPr id="29" name="Ink 28"/>
            </p:nvPicPr>
            <p:blipFill>
              <a:blip/>
            </p:blipFill>
            <p:spPr>
              <a:xfrm>
                <a:off x="2363942" y="64553"/>
                <a:ext cx="3007" cy="24061"/>
              </a:xfrm>
              <a:prstGeom prst="rect"/>
            </p:spPr>
          </p:pic>
        </mc:Fallback>
      </mc:AlternateContent>
      <mc:AlternateContent xmlns:mc="http://schemas.openxmlformats.org/markup-compatibility/2006" xmlns:p14="http://schemas.microsoft.com/office/powerpoint/2010/main">
        <mc:Choice Requires="p14">
          <p:contentPart r:id="rId27" p14:bwMode="auto">
            <p14:nvContentPartPr>
              <p14:cNvPr id="30" name="Ink 29"/>
              <p14:cNvContentPartPr/>
              <p14:nvPr/>
            </p14:nvContentPartPr>
            <p14:xfrm>
              <a:off x="2424093" y="64553"/>
              <a:ext cx="99250" cy="156394"/>
            </p14:xfrm>
          </p:contentPart>
        </mc:Choice>
        <mc:Fallback xmlns="">
          <p:pic>
            <p:nvPicPr>
              <p:cNvPr id="30" name="Ink 29"/>
            </p:nvPicPr>
            <p:blipFill>
              <a:blip/>
            </p:blipFill>
            <p:spPr>
              <a:xfrm>
                <a:off x="2424093" y="64553"/>
                <a:ext cx="99250" cy="156394"/>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31" name="Ink 30"/>
              <p14:cNvContentPartPr/>
              <p14:nvPr/>
            </p14:nvContentPartPr>
            <p14:xfrm>
              <a:off x="2538380" y="70569"/>
              <a:ext cx="102257" cy="132332"/>
            </p14:xfrm>
          </p:contentPart>
        </mc:Choice>
        <mc:Fallback xmlns="">
          <p:pic>
            <p:nvPicPr>
              <p:cNvPr id="31" name="Ink 30"/>
            </p:nvPicPr>
            <p:blipFill>
              <a:blip/>
            </p:blipFill>
            <p:spPr>
              <a:xfrm>
                <a:off x="2538380" y="70569"/>
                <a:ext cx="102257" cy="132332"/>
              </a:xfrm>
              <a:prstGeom prst="rect"/>
            </p:spPr>
          </p:pic>
        </mc:Fallback>
      </mc:AlternateContent>
      <mc:AlternateContent xmlns:mc="http://schemas.openxmlformats.org/markup-compatibility/2006" xmlns:p14="http://schemas.microsoft.com/office/powerpoint/2010/main">
        <mc:Choice Requires="p14">
          <p:contentPart r:id="rId29" p14:bwMode="auto">
            <p14:nvContentPartPr>
              <p14:cNvPr id="32" name="Ink 31"/>
              <p14:cNvContentPartPr/>
              <p14:nvPr/>
            </p14:nvContentPartPr>
            <p14:xfrm>
              <a:off x="2821091" y="190871"/>
              <a:ext cx="6015" cy="9023"/>
            </p14:xfrm>
          </p:contentPart>
        </mc:Choice>
        <mc:Fallback xmlns="">
          <p:pic>
            <p:nvPicPr>
              <p:cNvPr id="32" name="Ink 31"/>
            </p:nvPicPr>
            <p:blipFill>
              <a:blip/>
            </p:blipFill>
            <p:spPr>
              <a:xfrm>
                <a:off x="2821091" y="190871"/>
                <a:ext cx="6015" cy="9023"/>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33" name="Ink 32"/>
              <p14:cNvContentPartPr/>
              <p14:nvPr/>
            </p14:nvContentPartPr>
            <p14:xfrm>
              <a:off x="2797031" y="115682"/>
              <a:ext cx="6015" cy="21053"/>
            </p14:xfrm>
          </p:contentPart>
        </mc:Choice>
        <mc:Fallback xmlns="">
          <p:pic>
            <p:nvPicPr>
              <p:cNvPr id="33" name="Ink 32"/>
            </p:nvPicPr>
            <p:blipFill>
              <a:blip/>
            </p:blipFill>
            <p:spPr>
              <a:xfrm>
                <a:off x="2797031" y="115682"/>
                <a:ext cx="6015" cy="21053"/>
              </a:xfrm>
              <a:prstGeom prst="rect"/>
            </p:spPr>
          </p:pic>
        </mc:Fallback>
      </mc:AlternateContent>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p:nvPr>
            <p:ph idx="1"/>
          </p:nvPr>
        </p:nvSpPr>
        <p:spPr>
          <a:xfrm>
            <a:off x="660400" y="581024"/>
            <a:ext cx="11125200" cy="5718175"/>
          </a:xfrm>
        </p:spPr>
        <p:txBody>
          <a:bodyPr>
            <a:normAutofit/>
          </a:bodyPr>
          <a:lstStyle/>
          <a:p>
            <a:r>
              <a:rPr lang="en-US" sz="4000" b="1" dirty="0"/>
              <a:t>The specific cause of IBS is unknown, but current research is focused on multiple factors</a:t>
            </a:r>
            <a:endParaRPr lang="en-US" sz="4000" b="1" dirty="0"/>
          </a:p>
          <a:p>
            <a:r>
              <a:rPr lang="en-US" sz="4000" u="sng" dirty="0">
                <a:solidFill>
                  <a:srgbClr val="C00000"/>
                </a:solidFill>
              </a:rPr>
              <a:t>Contributing Factors</a:t>
            </a:r>
            <a:r>
              <a:rPr lang="en-US" sz="4000" dirty="0"/>
              <a:t>: </a:t>
            </a:r>
            <a:endParaRPr lang="en-US" sz="4000" dirty="0"/>
          </a:p>
          <a:p>
            <a:pPr lvl="1"/>
            <a:r>
              <a:rPr lang="en-US" sz="3600" dirty="0"/>
              <a:t>Stress</a:t>
            </a:r>
            <a:endParaRPr lang="en-US" sz="3600" dirty="0"/>
          </a:p>
          <a:p>
            <a:pPr lvl="1"/>
            <a:r>
              <a:rPr lang="en-US" sz="3600" dirty="0"/>
              <a:t>Excessive use of medications or laxatives</a:t>
            </a:r>
            <a:endParaRPr lang="en-US" sz="3600" dirty="0"/>
          </a:p>
          <a:p>
            <a:pPr lvl="1"/>
            <a:r>
              <a:rPr lang="en-US" sz="3600" dirty="0"/>
              <a:t>Antibiotics</a:t>
            </a:r>
            <a:endParaRPr lang="en-US" sz="3600" dirty="0"/>
          </a:p>
          <a:p>
            <a:pPr lvl="1"/>
            <a:r>
              <a:rPr lang="en-US" sz="3600" dirty="0"/>
              <a:t>Food poisoning can trigger IBS-D</a:t>
            </a:r>
            <a:endParaRPr lang="en-US" sz="3600" dirty="0"/>
          </a:p>
          <a:p>
            <a:pPr lvl="1"/>
            <a:r>
              <a:rPr lang="en-US" sz="3600" dirty="0"/>
              <a:t>Dysbiosis of gut microbiota can be causal in IBS-C </a:t>
            </a:r>
            <a:endParaRPr lang="en-US" sz="3600" dirty="0"/>
          </a:p>
          <a:p>
            <a:pPr lvl="1"/>
            <a:r>
              <a:rPr lang="en-US" sz="3600" dirty="0"/>
              <a:t>Genetic predisposition </a:t>
            </a:r>
            <a:endParaRPr lang="en-US" sz="3600" dirty="0"/>
          </a:p>
          <a:p>
            <a:endParaRPr lang="en-US" dirty="0"/>
          </a:p>
          <a:p>
            <a:endParaRPr lang="en-US" dirty="0"/>
          </a:p>
          <a:p>
            <a:endParaRPr lang="en-US" dirty="0"/>
          </a:p>
        </p:txBody>
      </p:sp>
      <mc:AlternateContent xmlns:mc="http://schemas.openxmlformats.org/markup-compatibility/2006" xmlns:p14="http://schemas.microsoft.com/office/powerpoint/2010/main">
        <mc:Choice Requires="p14">
          <p:contentPart r:id="rId1" p14:bwMode="auto">
            <p14:nvContentPartPr>
              <p14:cNvPr id="2" name="Ink 1"/>
              <p14:cNvContentPartPr/>
              <p14:nvPr/>
            </p14:nvContentPartPr>
            <p14:xfrm>
              <a:off x="1049831" y="2709113"/>
              <a:ext cx="327300" cy="203845"/>
            </p14:xfrm>
          </p:contentPart>
        </mc:Choice>
        <mc:Fallback xmlns="">
          <p:pic>
            <p:nvPicPr>
              <p:cNvPr id="2" name="Ink 1"/>
            </p:nvPicPr>
            <p:blipFill>
              <a:blip/>
            </p:blipFill>
            <p:spPr>
              <a:xfrm>
                <a:off x="1049831" y="2709113"/>
                <a:ext cx="327300" cy="203845"/>
              </a:xfrm>
              <a:prstGeom prst="rect"/>
            </p:spPr>
          </p:pic>
        </mc:Fallback>
      </mc:AlternateContent>
      <mc:AlternateContent xmlns:mc="http://schemas.openxmlformats.org/markup-compatibility/2006" xmlns:p14="http://schemas.microsoft.com/office/powerpoint/2010/main">
        <mc:Choice Requires="p14">
          <p:contentPart r:id="rId2" p14:bwMode="auto">
            <p14:nvContentPartPr>
              <p14:cNvPr id="4" name="Ink 3"/>
              <p14:cNvContentPartPr/>
              <p14:nvPr/>
            </p14:nvContentPartPr>
            <p14:xfrm>
              <a:off x="1105410" y="3308294"/>
              <a:ext cx="197615" cy="185314"/>
            </p14:xfrm>
          </p:contentPart>
        </mc:Choice>
        <mc:Fallback xmlns="">
          <p:pic>
            <p:nvPicPr>
              <p:cNvPr id="4" name="Ink 3"/>
            </p:nvPicPr>
            <p:blipFill>
              <a:blip/>
            </p:blipFill>
            <p:spPr>
              <a:xfrm>
                <a:off x="1105410" y="3308294"/>
                <a:ext cx="197615" cy="185314"/>
              </a:xfrm>
              <a:prstGeom prst="rect"/>
            </p:spPr>
          </p:pic>
        </mc:Fallback>
      </mc:AlternateContent>
      <mc:AlternateContent xmlns:mc="http://schemas.openxmlformats.org/markup-compatibility/2006" xmlns:p14="http://schemas.microsoft.com/office/powerpoint/2010/main">
        <mc:Choice Requires="p14">
          <p:contentPart r:id="rId3" p14:bwMode="auto">
            <p14:nvContentPartPr>
              <p14:cNvPr id="5" name="Ink 4"/>
              <p14:cNvContentPartPr/>
              <p14:nvPr/>
            </p14:nvContentPartPr>
            <p14:xfrm>
              <a:off x="7397064" y="3432655"/>
              <a:ext cx="1491108" cy="69458"/>
            </p14:xfrm>
          </p:contentPart>
        </mc:Choice>
        <mc:Fallback xmlns="">
          <p:pic>
            <p:nvPicPr>
              <p:cNvPr id="5" name="Ink 4"/>
            </p:nvPicPr>
            <p:blipFill>
              <a:blip/>
            </p:blipFill>
            <p:spPr>
              <a:xfrm>
                <a:off x="7397064" y="3432655"/>
                <a:ext cx="1491108" cy="69458"/>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6" name="Ink 5"/>
              <p14:cNvContentPartPr/>
              <p14:nvPr/>
            </p14:nvContentPartPr>
            <p14:xfrm>
              <a:off x="8398446" y="2990321"/>
              <a:ext cx="299683" cy="160849"/>
            </p14:xfrm>
          </p:contentPart>
        </mc:Choice>
        <mc:Fallback xmlns="">
          <p:pic>
            <p:nvPicPr>
              <p:cNvPr id="6" name="Ink 5"/>
            </p:nvPicPr>
            <p:blipFill>
              <a:blip/>
            </p:blipFill>
            <p:spPr>
              <a:xfrm>
                <a:off x="8398446" y="2990321"/>
                <a:ext cx="299683" cy="160849"/>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7" name="Ink 6"/>
              <p14:cNvContentPartPr/>
              <p14:nvPr/>
            </p14:nvContentPartPr>
            <p14:xfrm>
              <a:off x="8690820" y="2884307"/>
              <a:ext cx="233899" cy="208373"/>
            </p14:xfrm>
          </p:contentPart>
        </mc:Choice>
        <mc:Fallback xmlns="">
          <p:pic>
            <p:nvPicPr>
              <p:cNvPr id="7" name="Ink 6"/>
            </p:nvPicPr>
            <p:blipFill>
              <a:blip/>
            </p:blipFill>
            <p:spPr>
              <a:xfrm>
                <a:off x="8690820" y="2884307"/>
                <a:ext cx="233899" cy="208373"/>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8" name="Ink 7"/>
              <p14:cNvContentPartPr/>
              <p14:nvPr/>
            </p14:nvContentPartPr>
            <p14:xfrm>
              <a:off x="8932029" y="2800228"/>
              <a:ext cx="215625" cy="226650"/>
            </p14:xfrm>
          </p:contentPart>
        </mc:Choice>
        <mc:Fallback xmlns="">
          <p:pic>
            <p:nvPicPr>
              <p:cNvPr id="8" name="Ink 7"/>
            </p:nvPicPr>
            <p:blipFill>
              <a:blip/>
            </p:blipFill>
            <p:spPr>
              <a:xfrm>
                <a:off x="8932029" y="2800228"/>
                <a:ext cx="215625" cy="226650"/>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9" name="Ink 8"/>
              <p14:cNvContentPartPr/>
              <p14:nvPr/>
            </p14:nvContentPartPr>
            <p14:xfrm>
              <a:off x="9180546" y="2800228"/>
              <a:ext cx="65784" cy="168160"/>
            </p14:xfrm>
          </p:contentPart>
        </mc:Choice>
        <mc:Fallback xmlns="">
          <p:pic>
            <p:nvPicPr>
              <p:cNvPr id="9" name="Ink 8"/>
            </p:nvPicPr>
            <p:blipFill>
              <a:blip/>
            </p:blipFill>
            <p:spPr>
              <a:xfrm>
                <a:off x="9180546" y="2800228"/>
                <a:ext cx="65784" cy="168160"/>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10" name="Ink 9"/>
              <p14:cNvContentPartPr/>
              <p14:nvPr/>
            </p14:nvContentPartPr>
            <p14:xfrm>
              <a:off x="9176892" y="2800228"/>
              <a:ext cx="98676" cy="80424"/>
            </p14:xfrm>
          </p:contentPart>
        </mc:Choice>
        <mc:Fallback xmlns="">
          <p:pic>
            <p:nvPicPr>
              <p:cNvPr id="10" name="Ink 9"/>
            </p:nvPicPr>
            <p:blipFill>
              <a:blip/>
            </p:blipFill>
            <p:spPr>
              <a:xfrm>
                <a:off x="9176892" y="2800228"/>
                <a:ext cx="98676" cy="80424"/>
              </a:xfrm>
              <a:prstGeom prst="rect"/>
            </p:spPr>
          </p:pic>
        </mc:Fallback>
      </mc:AlternateContent>
      <mc:AlternateContent xmlns:mc="http://schemas.openxmlformats.org/markup-compatibility/2006" xmlns:p14="http://schemas.microsoft.com/office/powerpoint/2010/main">
        <mc:Choice Requires="p14">
          <p:contentPart r:id="rId9" p14:bwMode="auto">
            <p14:nvContentPartPr>
              <p14:cNvPr id="11" name="Ink 10"/>
              <p14:cNvContentPartPr/>
              <p14:nvPr/>
            </p14:nvContentPartPr>
            <p14:xfrm>
              <a:off x="9260949" y="2690558"/>
              <a:ext cx="120604" cy="270518"/>
            </p14:xfrm>
          </p:contentPart>
        </mc:Choice>
        <mc:Fallback xmlns="">
          <p:pic>
            <p:nvPicPr>
              <p:cNvPr id="11" name="Ink 10"/>
            </p:nvPicPr>
            <p:blipFill>
              <a:blip/>
            </p:blipFill>
            <p:spPr>
              <a:xfrm>
                <a:off x="9260949" y="2690558"/>
                <a:ext cx="120604" cy="270518"/>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12" name="Ink 11"/>
              <p14:cNvContentPartPr/>
              <p14:nvPr/>
            </p14:nvContentPartPr>
            <p14:xfrm>
              <a:off x="9429064" y="2814850"/>
              <a:ext cx="10965" cy="138915"/>
            </p14:xfrm>
          </p:contentPart>
        </mc:Choice>
        <mc:Fallback xmlns="">
          <p:pic>
            <p:nvPicPr>
              <p:cNvPr id="12" name="Ink 11"/>
            </p:nvPicPr>
            <p:blipFill>
              <a:blip/>
            </p:blipFill>
            <p:spPr>
              <a:xfrm>
                <a:off x="9429064" y="2814850"/>
                <a:ext cx="10965" cy="138915"/>
              </a:xfrm>
              <a:prstGeom prst="rect"/>
            </p:spPr>
          </p:pic>
        </mc:Fallback>
      </mc:AlternateContent>
      <mc:AlternateContent xmlns:mc="http://schemas.openxmlformats.org/markup-compatibility/2006" xmlns:p14="http://schemas.microsoft.com/office/powerpoint/2010/main">
        <mc:Choice Requires="p14">
          <p:contentPart r:id="rId11" p14:bwMode="auto">
            <p14:nvContentPartPr>
              <p14:cNvPr id="13" name="Ink 12"/>
              <p14:cNvContentPartPr/>
              <p14:nvPr/>
            </p14:nvContentPartPr>
            <p14:xfrm>
              <a:off x="9414446" y="2763671"/>
              <a:ext cx="14618" cy="29245"/>
            </p14:xfrm>
          </p:contentPart>
        </mc:Choice>
        <mc:Fallback xmlns="">
          <p:pic>
            <p:nvPicPr>
              <p:cNvPr id="13" name="Ink 12"/>
            </p:nvPicPr>
            <p:blipFill>
              <a:blip/>
            </p:blipFill>
            <p:spPr>
              <a:xfrm>
                <a:off x="9414446" y="2763671"/>
                <a:ext cx="14618" cy="29245"/>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14" name="Ink 13"/>
              <p14:cNvContentPartPr/>
              <p14:nvPr/>
            </p14:nvContentPartPr>
            <p14:xfrm>
              <a:off x="9487539" y="2792916"/>
              <a:ext cx="98676" cy="124293"/>
            </p14:xfrm>
          </p:contentPart>
        </mc:Choice>
        <mc:Fallback xmlns="">
          <p:pic>
            <p:nvPicPr>
              <p:cNvPr id="14" name="Ink 13"/>
            </p:nvPicPr>
            <p:blipFill>
              <a:blip/>
            </p:blipFill>
            <p:spPr>
              <a:xfrm>
                <a:off x="9487539" y="2792916"/>
                <a:ext cx="98676" cy="124293"/>
              </a:xfrm>
              <a:prstGeom prst="rect"/>
            </p:spPr>
          </p:pic>
        </mc:Fallback>
      </mc:AlternateContent>
      <mc:AlternateContent xmlns:mc="http://schemas.openxmlformats.org/markup-compatibility/2006" xmlns:p14="http://schemas.microsoft.com/office/powerpoint/2010/main">
        <mc:Choice Requires="p14">
          <p:contentPart r:id="rId13" p14:bwMode="auto">
            <p14:nvContentPartPr>
              <p14:cNvPr id="15" name="Ink 14"/>
              <p14:cNvContentPartPr/>
              <p14:nvPr/>
            </p14:nvContentPartPr>
            <p14:xfrm>
              <a:off x="9619107" y="2770982"/>
              <a:ext cx="14619" cy="120637"/>
            </p14:xfrm>
          </p:contentPart>
        </mc:Choice>
        <mc:Fallback xmlns="">
          <p:pic>
            <p:nvPicPr>
              <p:cNvPr id="15" name="Ink 14"/>
            </p:nvPicPr>
            <p:blipFill>
              <a:blip/>
            </p:blipFill>
            <p:spPr>
              <a:xfrm>
                <a:off x="9619107" y="2770982"/>
                <a:ext cx="14619" cy="120637"/>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16" name="Ink 15"/>
              <p14:cNvContentPartPr/>
              <p14:nvPr/>
            </p14:nvContentPartPr>
            <p14:xfrm>
              <a:off x="9597179" y="2690558"/>
              <a:ext cx="14619" cy="36557"/>
            </p14:xfrm>
          </p:contentPart>
        </mc:Choice>
        <mc:Fallback xmlns="">
          <p:pic>
            <p:nvPicPr>
              <p:cNvPr id="16" name="Ink 15"/>
            </p:nvPicPr>
            <p:blipFill>
              <a:blip/>
            </p:blipFill>
            <p:spPr>
              <a:xfrm>
                <a:off x="9597179" y="2690558"/>
                <a:ext cx="14619" cy="36557"/>
              </a:xfrm>
              <a:prstGeom prst="rect"/>
            </p:spPr>
          </p:pic>
        </mc:Fallback>
      </mc:AlternateContent>
      <mc:AlternateContent xmlns:mc="http://schemas.openxmlformats.org/markup-compatibility/2006" xmlns:p14="http://schemas.microsoft.com/office/powerpoint/2010/main">
        <mc:Choice Requires="p14">
          <p:contentPart r:id="rId15" p14:bwMode="auto">
            <p14:nvContentPartPr>
              <p14:cNvPr id="17" name="Ink 16"/>
              <p14:cNvContentPartPr/>
              <p14:nvPr/>
            </p14:nvContentPartPr>
            <p14:xfrm>
              <a:off x="9670273" y="2749048"/>
              <a:ext cx="98676" cy="131604"/>
            </p14:xfrm>
          </p:contentPart>
        </mc:Choice>
        <mc:Fallback xmlns="">
          <p:pic>
            <p:nvPicPr>
              <p:cNvPr id="17" name="Ink 16"/>
            </p:nvPicPr>
            <p:blipFill>
              <a:blip/>
            </p:blipFill>
            <p:spPr>
              <a:xfrm>
                <a:off x="9670273" y="2749048"/>
                <a:ext cx="98676" cy="131604"/>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18" name="Ink 17"/>
              <p14:cNvContentPartPr/>
              <p14:nvPr/>
            </p14:nvContentPartPr>
            <p14:xfrm>
              <a:off x="9794532" y="2741737"/>
              <a:ext cx="58474" cy="131604"/>
            </p14:xfrm>
          </p:contentPart>
        </mc:Choice>
        <mc:Fallback xmlns="">
          <p:pic>
            <p:nvPicPr>
              <p:cNvPr id="18" name="Ink 17"/>
            </p:nvPicPr>
            <p:blipFill>
              <a:blip/>
            </p:blipFill>
            <p:spPr>
              <a:xfrm>
                <a:off x="9794532" y="2741737"/>
                <a:ext cx="58474" cy="131604"/>
              </a:xfrm>
              <a:prstGeom prst="rect"/>
            </p:spPr>
          </p:pic>
        </mc:Fallback>
      </mc:AlternateContent>
      <mc:AlternateContent xmlns:mc="http://schemas.openxmlformats.org/markup-compatibility/2006" xmlns:p14="http://schemas.microsoft.com/office/powerpoint/2010/main">
        <mc:Choice Requires="p14">
          <p:contentPart r:id="rId17" p14:bwMode="auto">
            <p14:nvContentPartPr>
              <p14:cNvPr id="19" name="Ink 18"/>
              <p14:cNvContentPartPr/>
              <p14:nvPr/>
            </p14:nvContentPartPr>
            <p14:xfrm>
              <a:off x="9761640" y="2734426"/>
              <a:ext cx="76748" cy="87736"/>
            </p14:xfrm>
          </p:contentPart>
        </mc:Choice>
        <mc:Fallback xmlns="">
          <p:pic>
            <p:nvPicPr>
              <p:cNvPr id="19" name="Ink 18"/>
            </p:nvPicPr>
            <p:blipFill>
              <a:blip/>
            </p:blipFill>
            <p:spPr>
              <a:xfrm>
                <a:off x="9761640" y="2734426"/>
                <a:ext cx="76748" cy="87736"/>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20" name="Ink 19"/>
              <p14:cNvContentPartPr/>
              <p14:nvPr/>
            </p14:nvContentPartPr>
            <p14:xfrm>
              <a:off x="9966302" y="2683247"/>
              <a:ext cx="127913" cy="54835"/>
            </p14:xfrm>
          </p:contentPart>
        </mc:Choice>
        <mc:Fallback xmlns="">
          <p:pic>
            <p:nvPicPr>
              <p:cNvPr id="20" name="Ink 19"/>
            </p:nvPicPr>
            <p:blipFill>
              <a:blip/>
            </p:blipFill>
            <p:spPr>
              <a:xfrm>
                <a:off x="9966302" y="2683247"/>
                <a:ext cx="127913" cy="54835"/>
              </a:xfrm>
              <a:prstGeom prst="rect"/>
            </p:spPr>
          </p:pic>
        </mc:Fallback>
      </mc:AlternateContent>
      <mc:AlternateContent xmlns:mc="http://schemas.openxmlformats.org/markup-compatibility/2006" xmlns:p14="http://schemas.microsoft.com/office/powerpoint/2010/main">
        <mc:Choice Requires="p14">
          <p:contentPart r:id="rId19" p14:bwMode="auto">
            <p14:nvContentPartPr>
              <p14:cNvPr id="21" name="Ink 20"/>
              <p14:cNvContentPartPr/>
              <p14:nvPr/>
            </p14:nvContentPartPr>
            <p14:xfrm>
              <a:off x="9977266" y="2580889"/>
              <a:ext cx="65784" cy="274173"/>
            </p14:xfrm>
          </p:contentPart>
        </mc:Choice>
        <mc:Fallback xmlns="">
          <p:pic>
            <p:nvPicPr>
              <p:cNvPr id="21" name="Ink 20"/>
            </p:nvPicPr>
            <p:blipFill>
              <a:blip/>
            </p:blipFill>
            <p:spPr>
              <a:xfrm>
                <a:off x="9977266" y="2580889"/>
                <a:ext cx="65784" cy="274173"/>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22" name="Ink 21"/>
              <p14:cNvContentPartPr/>
              <p14:nvPr/>
            </p14:nvContentPartPr>
            <p14:xfrm>
              <a:off x="10057668" y="2566266"/>
              <a:ext cx="135223" cy="248584"/>
            </p14:xfrm>
          </p:contentPart>
        </mc:Choice>
        <mc:Fallback xmlns="">
          <p:pic>
            <p:nvPicPr>
              <p:cNvPr id="22" name="Ink 21"/>
            </p:nvPicPr>
            <p:blipFill>
              <a:blip/>
            </p:blipFill>
            <p:spPr>
              <a:xfrm>
                <a:off x="10057668" y="2566266"/>
                <a:ext cx="135223" cy="248584"/>
              </a:xfrm>
              <a:prstGeom prst="rect"/>
            </p:spPr>
          </p:pic>
        </mc:Fallback>
      </mc:AlternateContent>
      <mc:AlternateContent xmlns:mc="http://schemas.openxmlformats.org/markup-compatibility/2006" xmlns:p14="http://schemas.microsoft.com/office/powerpoint/2010/main">
        <mc:Choice Requires="p14">
          <p:contentPart r:id="rId21" p14:bwMode="auto">
            <p14:nvContentPartPr>
              <p14:cNvPr id="23" name="Ink 22"/>
              <p14:cNvContentPartPr/>
              <p14:nvPr/>
            </p14:nvContentPartPr>
            <p14:xfrm>
              <a:off x="10160000" y="2610134"/>
              <a:ext cx="164460" cy="95047"/>
            </p14:xfrm>
          </p:contentPart>
        </mc:Choice>
        <mc:Fallback xmlns="">
          <p:pic>
            <p:nvPicPr>
              <p:cNvPr id="23" name="Ink 22"/>
            </p:nvPicPr>
            <p:blipFill>
              <a:blip/>
            </p:blipFill>
            <p:spPr>
              <a:xfrm>
                <a:off x="10160000" y="2610134"/>
                <a:ext cx="164460" cy="95047"/>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24" name="Ink 23"/>
              <p14:cNvContentPartPr/>
              <p14:nvPr/>
            </p14:nvContentPartPr>
            <p14:xfrm>
              <a:off x="10284259" y="2558955"/>
              <a:ext cx="138877" cy="54834"/>
            </p14:xfrm>
          </p:contentPart>
        </mc:Choice>
        <mc:Fallback xmlns="">
          <p:pic>
            <p:nvPicPr>
              <p:cNvPr id="24" name="Ink 23"/>
            </p:nvPicPr>
            <p:blipFill>
              <a:blip/>
            </p:blipFill>
            <p:spPr>
              <a:xfrm>
                <a:off x="10284259" y="2558955"/>
                <a:ext cx="138877" cy="54834"/>
              </a:xfrm>
              <a:prstGeom prst="rect"/>
            </p:spPr>
          </p:pic>
        </mc:Fallback>
      </mc:AlternateContent>
      <mc:AlternateContent xmlns:mc="http://schemas.openxmlformats.org/markup-compatibility/2006" xmlns:p14="http://schemas.microsoft.com/office/powerpoint/2010/main">
        <mc:Choice Requires="p14">
          <p:contentPart r:id="rId23" p14:bwMode="auto">
            <p14:nvContentPartPr>
              <p14:cNvPr id="25" name="Ink 24"/>
              <p14:cNvContentPartPr/>
              <p14:nvPr/>
            </p14:nvContentPartPr>
            <p14:xfrm>
              <a:off x="10298877" y="2515087"/>
              <a:ext cx="91367" cy="197405"/>
            </p14:xfrm>
          </p:contentPart>
        </mc:Choice>
        <mc:Fallback xmlns="">
          <p:pic>
            <p:nvPicPr>
              <p:cNvPr id="25" name="Ink 24"/>
            </p:nvPicPr>
            <p:blipFill>
              <a:blip/>
            </p:blipFill>
            <p:spPr>
              <a:xfrm>
                <a:off x="10298877" y="2515087"/>
                <a:ext cx="91367" cy="197405"/>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26" name="Ink 25"/>
              <p14:cNvContentPartPr/>
              <p14:nvPr/>
            </p14:nvContentPartPr>
            <p14:xfrm>
              <a:off x="9140345" y="3187726"/>
              <a:ext cx="149842" cy="36557"/>
            </p14:xfrm>
          </p:contentPart>
        </mc:Choice>
        <mc:Fallback xmlns="">
          <p:pic>
            <p:nvPicPr>
              <p:cNvPr id="26" name="Ink 25"/>
            </p:nvPicPr>
            <p:blipFill>
              <a:blip/>
            </p:blipFill>
            <p:spPr>
              <a:xfrm>
                <a:off x="9140345" y="3187726"/>
                <a:ext cx="149842" cy="36557"/>
              </a:xfrm>
              <a:prstGeom prst="rect"/>
            </p:spPr>
          </p:pic>
        </mc:Fallback>
      </mc:AlternateContent>
      <mc:AlternateContent xmlns:mc="http://schemas.openxmlformats.org/markup-compatibility/2006" xmlns:p14="http://schemas.microsoft.com/office/powerpoint/2010/main">
        <mc:Choice Requires="p14">
          <p:contentPart r:id="rId25" p14:bwMode="auto">
            <p14:nvContentPartPr>
              <p14:cNvPr id="27" name="Ink 26"/>
              <p14:cNvContentPartPr/>
              <p14:nvPr/>
            </p14:nvContentPartPr>
            <p14:xfrm>
              <a:off x="9202474" y="3114613"/>
              <a:ext cx="58475" cy="201061"/>
            </p14:xfrm>
          </p:contentPart>
        </mc:Choice>
        <mc:Fallback xmlns="">
          <p:pic>
            <p:nvPicPr>
              <p:cNvPr id="27" name="Ink 26"/>
            </p:nvPicPr>
            <p:blipFill>
              <a:blip/>
            </p:blipFill>
            <p:spPr>
              <a:xfrm>
                <a:off x="9202474" y="3114613"/>
                <a:ext cx="58475" cy="201061"/>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28" name="Ink 27"/>
              <p14:cNvContentPartPr/>
              <p14:nvPr/>
            </p14:nvContentPartPr>
            <p14:xfrm>
              <a:off x="9312115" y="3158481"/>
              <a:ext cx="91366" cy="116981"/>
            </p14:xfrm>
          </p:contentPart>
        </mc:Choice>
        <mc:Fallback xmlns="">
          <p:pic>
            <p:nvPicPr>
              <p:cNvPr id="28" name="Ink 27"/>
            </p:nvPicPr>
            <p:blipFill>
              <a:blip/>
            </p:blipFill>
            <p:spPr>
              <a:xfrm>
                <a:off x="9312115" y="3158481"/>
                <a:ext cx="91366" cy="116981"/>
              </a:xfrm>
              <a:prstGeom prst="rect"/>
            </p:spPr>
          </p:pic>
        </mc:Fallback>
      </mc:AlternateContent>
      <mc:AlternateContent xmlns:mc="http://schemas.openxmlformats.org/markup-compatibility/2006" xmlns:p14="http://schemas.microsoft.com/office/powerpoint/2010/main">
        <mc:Choice Requires="p14">
          <p:contentPart r:id="rId27" p14:bwMode="auto">
            <p14:nvContentPartPr>
              <p14:cNvPr id="29" name="Ink 28"/>
              <p14:cNvContentPartPr/>
              <p14:nvPr/>
            </p14:nvContentPartPr>
            <p14:xfrm>
              <a:off x="9443683" y="3136548"/>
              <a:ext cx="69439" cy="131603"/>
            </p14:xfrm>
          </p:contentPart>
        </mc:Choice>
        <mc:Fallback xmlns="">
          <p:pic>
            <p:nvPicPr>
              <p:cNvPr id="29" name="Ink 28"/>
            </p:nvPicPr>
            <p:blipFill>
              <a:blip/>
            </p:blipFill>
            <p:spPr>
              <a:xfrm>
                <a:off x="9443683" y="3136548"/>
                <a:ext cx="69439" cy="131603"/>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30" name="Ink 29"/>
              <p14:cNvContentPartPr/>
              <p14:nvPr/>
            </p14:nvContentPartPr>
            <p14:xfrm>
              <a:off x="9436374" y="3121925"/>
              <a:ext cx="58474" cy="91391"/>
            </p14:xfrm>
          </p:contentPart>
        </mc:Choice>
        <mc:Fallback xmlns="">
          <p:pic>
            <p:nvPicPr>
              <p:cNvPr id="30" name="Ink 29"/>
            </p:nvPicPr>
            <p:blipFill>
              <a:blip/>
            </p:blipFill>
            <p:spPr>
              <a:xfrm>
                <a:off x="9436374" y="3121925"/>
                <a:ext cx="58474" cy="91391"/>
              </a:xfrm>
              <a:prstGeom prst="rect"/>
            </p:spPr>
          </p:pic>
        </mc:Fallback>
      </mc:AlternateContent>
      <mc:AlternateContent xmlns:mc="http://schemas.openxmlformats.org/markup-compatibility/2006" xmlns:p14="http://schemas.microsoft.com/office/powerpoint/2010/main">
        <mc:Choice Requires="p14">
          <p:contentPart r:id="rId29" p14:bwMode="auto">
            <p14:nvContentPartPr>
              <p14:cNvPr id="31" name="Ink 30"/>
              <p14:cNvContentPartPr/>
              <p14:nvPr/>
            </p14:nvContentPartPr>
            <p14:xfrm>
              <a:off x="9502157" y="3136548"/>
              <a:ext cx="149843" cy="87735"/>
            </p14:xfrm>
          </p:contentPart>
        </mc:Choice>
        <mc:Fallback xmlns="">
          <p:pic>
            <p:nvPicPr>
              <p:cNvPr id="31" name="Ink 30"/>
            </p:nvPicPr>
            <p:blipFill>
              <a:blip/>
            </p:blipFill>
            <p:spPr>
              <a:xfrm>
                <a:off x="9502157" y="3136548"/>
                <a:ext cx="149843" cy="87735"/>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32" name="Ink 31"/>
              <p14:cNvContentPartPr/>
              <p14:nvPr/>
            </p14:nvContentPartPr>
            <p14:xfrm>
              <a:off x="9608144" y="3099991"/>
              <a:ext cx="149842" cy="36557"/>
            </p14:xfrm>
          </p:contentPart>
        </mc:Choice>
        <mc:Fallback xmlns="">
          <p:pic>
            <p:nvPicPr>
              <p:cNvPr id="32" name="Ink 31"/>
            </p:nvPicPr>
            <p:blipFill>
              <a:blip/>
            </p:blipFill>
            <p:spPr>
              <a:xfrm>
                <a:off x="9608144" y="3099991"/>
                <a:ext cx="149842" cy="36557"/>
              </a:xfrm>
              <a:prstGeom prst="rect"/>
            </p:spPr>
          </p:pic>
        </mc:Fallback>
      </mc:AlternateContent>
      <mc:AlternateContent xmlns:mc="http://schemas.openxmlformats.org/markup-compatibility/2006" xmlns:p14="http://schemas.microsoft.com/office/powerpoint/2010/main">
        <mc:Choice Requires="p14">
          <p:contentPart r:id="rId31" p14:bwMode="auto">
            <p14:nvContentPartPr>
              <p14:cNvPr id="33" name="Ink 32"/>
              <p14:cNvContentPartPr/>
              <p14:nvPr/>
            </p14:nvContentPartPr>
            <p14:xfrm>
              <a:off x="9648345" y="3012255"/>
              <a:ext cx="69438" cy="197405"/>
            </p14:xfrm>
          </p:contentPart>
        </mc:Choice>
        <mc:Fallback xmlns="">
          <p:pic>
            <p:nvPicPr>
              <p:cNvPr id="33" name="Ink 32"/>
            </p:nvPicPr>
            <p:blipFill>
              <a:blip/>
            </p:blipFill>
            <p:spPr>
              <a:xfrm>
                <a:off x="9648345" y="3012255"/>
                <a:ext cx="69438" cy="197405"/>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35" name="Ink 34"/>
              <p14:cNvContentPartPr/>
              <p14:nvPr/>
            </p14:nvContentPartPr>
            <p14:xfrm>
              <a:off x="9306267" y="3107302"/>
              <a:ext cx="95022" cy="178396"/>
            </p14:xfrm>
          </p:contentPart>
        </mc:Choice>
        <mc:Fallback xmlns="">
          <p:pic>
            <p:nvPicPr>
              <p:cNvPr id="35" name="Ink 34"/>
            </p:nvPicPr>
            <p:blipFill>
              <a:blip/>
            </p:blipFill>
            <p:spPr>
              <a:xfrm>
                <a:off x="9306267" y="3107302"/>
                <a:ext cx="95022" cy="178396"/>
              </a:xfrm>
              <a:prstGeom prst="rect"/>
            </p:spPr>
          </p:pic>
        </mc:Fallback>
      </mc:AlternateContent>
      <mc:AlternateContent xmlns:mc="http://schemas.openxmlformats.org/markup-compatibility/2006" xmlns:p14="http://schemas.microsoft.com/office/powerpoint/2010/main">
        <mc:Choice Requires="p14">
          <p:contentPart r:id="rId33" p14:bwMode="auto">
            <p14:nvContentPartPr>
              <p14:cNvPr id="36" name="Ink 35"/>
              <p14:cNvContentPartPr/>
              <p14:nvPr/>
            </p14:nvContentPartPr>
            <p14:xfrm>
              <a:off x="9920253" y="3037114"/>
              <a:ext cx="78941" cy="90660"/>
            </p14:xfrm>
          </p:contentPart>
        </mc:Choice>
        <mc:Fallback xmlns="">
          <p:pic>
            <p:nvPicPr>
              <p:cNvPr id="36" name="Ink 35"/>
            </p:nvPicPr>
            <p:blipFill>
              <a:blip/>
            </p:blipFill>
            <p:spPr>
              <a:xfrm>
                <a:off x="9920253" y="3037114"/>
                <a:ext cx="78941" cy="90660"/>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37" name="Ink 36"/>
              <p14:cNvContentPartPr/>
              <p14:nvPr/>
            </p14:nvContentPartPr>
            <p14:xfrm>
              <a:off x="10019660" y="3034189"/>
              <a:ext cx="67246" cy="84811"/>
            </p14:xfrm>
          </p:contentPart>
        </mc:Choice>
        <mc:Fallback xmlns="">
          <p:pic>
            <p:nvPicPr>
              <p:cNvPr id="37" name="Ink 36"/>
            </p:nvPicPr>
            <p:blipFill>
              <a:blip/>
            </p:blipFill>
            <p:spPr>
              <a:xfrm>
                <a:off x="10019660" y="3034189"/>
                <a:ext cx="67246" cy="84811"/>
              </a:xfrm>
              <a:prstGeom prst="rect"/>
            </p:spPr>
          </p:pic>
        </mc:Fallback>
      </mc:AlternateContent>
      <mc:AlternateContent xmlns:mc="http://schemas.openxmlformats.org/markup-compatibility/2006" xmlns:p14="http://schemas.microsoft.com/office/powerpoint/2010/main">
        <mc:Choice Requires="p14">
          <p:contentPart r:id="rId35" p14:bwMode="auto">
            <p14:nvContentPartPr>
              <p14:cNvPr id="38" name="Ink 37"/>
              <p14:cNvContentPartPr/>
              <p14:nvPr/>
            </p14:nvContentPartPr>
            <p14:xfrm>
              <a:off x="10086906" y="2969850"/>
              <a:ext cx="97945" cy="122830"/>
            </p14:xfrm>
          </p:contentPart>
        </mc:Choice>
        <mc:Fallback xmlns="">
          <p:pic>
            <p:nvPicPr>
              <p:cNvPr id="38" name="Ink 37"/>
            </p:nvPicPr>
            <p:blipFill>
              <a:blip/>
            </p:blipFill>
            <p:spPr>
              <a:xfrm>
                <a:off x="10086906" y="2969850"/>
                <a:ext cx="97945" cy="122830"/>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39" name="Ink 38"/>
              <p14:cNvContentPartPr/>
              <p14:nvPr/>
            </p14:nvContentPartPr>
            <p14:xfrm>
              <a:off x="10186313" y="2931831"/>
              <a:ext cx="64322" cy="115519"/>
            </p14:xfrm>
          </p:contentPart>
        </mc:Choice>
        <mc:Fallback xmlns="">
          <p:pic>
            <p:nvPicPr>
              <p:cNvPr id="39" name="Ink 38"/>
            </p:nvPicPr>
            <p:blipFill>
              <a:blip/>
            </p:blipFill>
            <p:spPr>
              <a:xfrm>
                <a:off x="10186313" y="2931831"/>
                <a:ext cx="64322" cy="115519"/>
              </a:xfrm>
              <a:prstGeom prst="rect"/>
            </p:spPr>
          </p:pic>
        </mc:Fallback>
      </mc:AlternateContent>
      <mc:AlternateContent xmlns:mc="http://schemas.openxmlformats.org/markup-compatibility/2006" xmlns:p14="http://schemas.microsoft.com/office/powerpoint/2010/main">
        <mc:Choice Requires="p14">
          <p:contentPart r:id="rId37" p14:bwMode="auto">
            <p14:nvContentPartPr>
              <p14:cNvPr id="40" name="Ink 39"/>
              <p14:cNvContentPartPr/>
              <p14:nvPr/>
            </p14:nvContentPartPr>
            <p14:xfrm>
              <a:off x="10260868" y="2928907"/>
              <a:ext cx="68708" cy="23396"/>
            </p14:xfrm>
          </p:contentPart>
        </mc:Choice>
        <mc:Fallback xmlns="">
          <p:pic>
            <p:nvPicPr>
              <p:cNvPr id="40" name="Ink 39"/>
            </p:nvPicPr>
            <p:blipFill>
              <a:blip/>
            </p:blipFill>
            <p:spPr>
              <a:xfrm>
                <a:off x="10260868" y="2928907"/>
                <a:ext cx="68708" cy="23396"/>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41" name="Ink 40"/>
              <p14:cNvContentPartPr/>
              <p14:nvPr/>
            </p14:nvContentPartPr>
            <p14:xfrm>
              <a:off x="10276949" y="2902586"/>
              <a:ext cx="29238" cy="111132"/>
            </p14:xfrm>
          </p:contentPart>
        </mc:Choice>
        <mc:Fallback xmlns="">
          <p:pic>
            <p:nvPicPr>
              <p:cNvPr id="41" name="Ink 40"/>
            </p:nvPicPr>
            <p:blipFill>
              <a:blip/>
            </p:blipFill>
            <p:spPr>
              <a:xfrm>
                <a:off x="10276949" y="2902586"/>
                <a:ext cx="29238" cy="111132"/>
              </a:xfrm>
              <a:prstGeom prst="rect"/>
            </p:spPr>
          </p:pic>
        </mc:Fallback>
      </mc:AlternateContent>
      <mc:AlternateContent xmlns:mc="http://schemas.openxmlformats.org/markup-compatibility/2006" xmlns:p14="http://schemas.microsoft.com/office/powerpoint/2010/main">
        <mc:Choice Requires="p14">
          <p:contentPart r:id="rId39" p14:bwMode="auto">
            <p14:nvContentPartPr>
              <p14:cNvPr id="42" name="Ink 41"/>
              <p14:cNvContentPartPr/>
              <p14:nvPr/>
            </p14:nvContentPartPr>
            <p14:xfrm>
              <a:off x="10355890" y="2920133"/>
              <a:ext cx="21928" cy="64339"/>
            </p14:xfrm>
          </p:contentPart>
        </mc:Choice>
        <mc:Fallback xmlns="">
          <p:pic>
            <p:nvPicPr>
              <p:cNvPr id="42" name="Ink 41"/>
            </p:nvPicPr>
            <p:blipFill>
              <a:blip/>
            </p:blipFill>
            <p:spPr>
              <a:xfrm>
                <a:off x="10355890" y="2920133"/>
                <a:ext cx="21928" cy="64339"/>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43" name="Ink 42"/>
              <p14:cNvContentPartPr/>
              <p14:nvPr/>
            </p14:nvContentPartPr>
            <p14:xfrm>
              <a:off x="10325191" y="2861643"/>
              <a:ext cx="7309" cy="8773"/>
            </p14:xfrm>
          </p:contentPart>
        </mc:Choice>
        <mc:Fallback xmlns="">
          <p:pic>
            <p:nvPicPr>
              <p:cNvPr id="43" name="Ink 42"/>
            </p:nvPicPr>
            <p:blipFill>
              <a:blip/>
            </p:blipFill>
            <p:spPr>
              <a:xfrm>
                <a:off x="10325191" y="2861643"/>
                <a:ext cx="7309" cy="8773"/>
              </a:xfrm>
              <a:prstGeom prst="rect"/>
            </p:spPr>
          </p:pic>
        </mc:Fallback>
      </mc:AlternateContent>
      <mc:AlternateContent xmlns:mc="http://schemas.openxmlformats.org/markup-compatibility/2006" xmlns:p14="http://schemas.microsoft.com/office/powerpoint/2010/main">
        <mc:Choice Requires="p14">
          <p:contentPart r:id="rId41" p14:bwMode="auto">
            <p14:nvContentPartPr>
              <p14:cNvPr id="44" name="Ink 43"/>
              <p14:cNvContentPartPr/>
              <p14:nvPr/>
            </p14:nvContentPartPr>
            <p14:xfrm>
              <a:off x="10396822" y="2852869"/>
              <a:ext cx="87712" cy="137452"/>
            </p14:xfrm>
          </p:contentPart>
        </mc:Choice>
        <mc:Fallback xmlns="">
          <p:pic>
            <p:nvPicPr>
              <p:cNvPr id="44" name="Ink 43"/>
            </p:nvPicPr>
            <p:blipFill>
              <a:blip/>
            </p:blipFill>
            <p:spPr>
              <a:xfrm>
                <a:off x="10396822" y="2852869"/>
                <a:ext cx="87712" cy="137452"/>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45" name="Ink 44"/>
              <p14:cNvContentPartPr/>
              <p14:nvPr/>
            </p14:nvContentPartPr>
            <p14:xfrm>
              <a:off x="10513773" y="2852869"/>
              <a:ext cx="108178" cy="73113"/>
            </p14:xfrm>
          </p:contentPart>
        </mc:Choice>
        <mc:Fallback xmlns="">
          <p:pic>
            <p:nvPicPr>
              <p:cNvPr id="45" name="Ink 44"/>
            </p:nvPicPr>
            <p:blipFill>
              <a:blip/>
            </p:blipFill>
            <p:spPr>
              <a:xfrm>
                <a:off x="10513773" y="2852869"/>
                <a:ext cx="108178" cy="73113"/>
              </a:xfrm>
              <a:prstGeom prst="rect"/>
            </p:spPr>
          </p:pic>
        </mc:Fallback>
      </mc:AlternateContent>
      <mc:AlternateContent xmlns:mc="http://schemas.openxmlformats.org/markup-compatibility/2006" xmlns:p14="http://schemas.microsoft.com/office/powerpoint/2010/main">
        <mc:Choice Requires="p14">
          <p:contentPart r:id="rId43" p14:bwMode="auto">
            <p14:nvContentPartPr>
              <p14:cNvPr id="46" name="Ink 45"/>
              <p14:cNvContentPartPr/>
              <p14:nvPr/>
            </p14:nvContentPartPr>
            <p14:xfrm>
              <a:off x="10595637" y="2794379"/>
              <a:ext cx="78941" cy="39481"/>
            </p14:xfrm>
          </p:contentPart>
        </mc:Choice>
        <mc:Fallback xmlns="">
          <p:pic>
            <p:nvPicPr>
              <p:cNvPr id="46" name="Ink 45"/>
            </p:nvPicPr>
            <p:blipFill>
              <a:blip/>
            </p:blipFill>
            <p:spPr>
              <a:xfrm>
                <a:off x="10595637" y="2794379"/>
                <a:ext cx="78941" cy="39481"/>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47" name="Ink 46"/>
              <p14:cNvContentPartPr/>
              <p14:nvPr/>
            </p14:nvContentPartPr>
            <p14:xfrm>
              <a:off x="10598561" y="2768058"/>
              <a:ext cx="58475" cy="97971"/>
            </p14:xfrm>
          </p:contentPart>
        </mc:Choice>
        <mc:Fallback xmlns="">
          <p:pic>
            <p:nvPicPr>
              <p:cNvPr id="47" name="Ink 46"/>
            </p:nvPicPr>
            <p:blipFill>
              <a:blip/>
            </p:blipFill>
            <p:spPr>
              <a:xfrm>
                <a:off x="10598561" y="2768058"/>
                <a:ext cx="58475" cy="97971"/>
              </a:xfrm>
              <a:prstGeom prst="rect"/>
            </p:spPr>
          </p:pic>
        </mc:Fallback>
      </mc:AlternateContent>
      <mc:AlternateContent xmlns:mc="http://schemas.openxmlformats.org/markup-compatibility/2006" xmlns:p14="http://schemas.microsoft.com/office/powerpoint/2010/main">
        <mc:Choice Requires="p14">
          <p:contentPart r:id="rId45" p14:bwMode="auto">
            <p14:nvContentPartPr>
              <p14:cNvPr id="48" name="Ink 47"/>
              <p14:cNvContentPartPr/>
              <p14:nvPr/>
            </p14:nvContentPartPr>
            <p14:xfrm>
              <a:off x="10692121" y="2747586"/>
              <a:ext cx="52627" cy="84811"/>
            </p14:xfrm>
          </p:contentPart>
        </mc:Choice>
        <mc:Fallback xmlns="">
          <p:pic>
            <p:nvPicPr>
              <p:cNvPr id="48" name="Ink 47"/>
            </p:nvPicPr>
            <p:blipFill>
              <a:blip/>
            </p:blipFill>
            <p:spPr>
              <a:xfrm>
                <a:off x="10692121" y="2747586"/>
                <a:ext cx="52627" cy="84811"/>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49" name="Ink 48"/>
              <p14:cNvContentPartPr/>
              <p14:nvPr/>
            </p14:nvContentPartPr>
            <p14:xfrm>
              <a:off x="10639493" y="2680322"/>
              <a:ext cx="19004" cy="5849"/>
            </p14:xfrm>
          </p:contentPart>
        </mc:Choice>
        <mc:Fallback xmlns="">
          <p:pic>
            <p:nvPicPr>
              <p:cNvPr id="49" name="Ink 48"/>
            </p:nvPicPr>
            <p:blipFill>
              <a:blip/>
            </p:blipFill>
            <p:spPr>
              <a:xfrm>
                <a:off x="10639493" y="2680322"/>
                <a:ext cx="19004" cy="5849"/>
              </a:xfrm>
              <a:prstGeom prst="rect"/>
            </p:spPr>
          </p:pic>
        </mc:Fallback>
      </mc:AlternateContent>
      <mc:AlternateContent xmlns:mc="http://schemas.openxmlformats.org/markup-compatibility/2006" xmlns:p14="http://schemas.microsoft.com/office/powerpoint/2010/main">
        <mc:Choice Requires="p14">
          <p:contentPart r:id="rId47" p14:bwMode="auto">
            <p14:nvContentPartPr>
              <p14:cNvPr id="50" name="Ink 49"/>
              <p14:cNvContentPartPr/>
              <p14:nvPr/>
            </p14:nvContentPartPr>
            <p14:xfrm>
              <a:off x="10721358" y="2702256"/>
              <a:ext cx="70170" cy="95047"/>
            </p14:xfrm>
          </p:contentPart>
        </mc:Choice>
        <mc:Fallback xmlns="">
          <p:pic>
            <p:nvPicPr>
              <p:cNvPr id="50" name="Ink 49"/>
            </p:nvPicPr>
            <p:blipFill>
              <a:blip/>
            </p:blipFill>
            <p:spPr>
              <a:xfrm>
                <a:off x="10721358" y="2702256"/>
                <a:ext cx="70170" cy="95047"/>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51" name="Ink 50"/>
              <p14:cNvContentPartPr/>
              <p14:nvPr/>
            </p14:nvContentPartPr>
            <p14:xfrm>
              <a:off x="10768137" y="2615983"/>
              <a:ext cx="131568" cy="160848"/>
            </p14:xfrm>
          </p:contentPart>
        </mc:Choice>
        <mc:Fallback xmlns="">
          <p:pic>
            <p:nvPicPr>
              <p:cNvPr id="51" name="Ink 50"/>
            </p:nvPicPr>
            <p:blipFill>
              <a:blip/>
            </p:blipFill>
            <p:spPr>
              <a:xfrm>
                <a:off x="10768137" y="2615983"/>
                <a:ext cx="131568" cy="160848"/>
              </a:xfrm>
              <a:prstGeom prst="rect"/>
            </p:spPr>
          </p:pic>
        </mc:Fallback>
      </mc:AlternateContent>
      <mc:AlternateContent xmlns:mc="http://schemas.openxmlformats.org/markup-compatibility/2006" xmlns:p14="http://schemas.microsoft.com/office/powerpoint/2010/main">
        <mc:Choice Requires="p14">
          <p:contentPart r:id="rId49" p14:bwMode="auto">
            <p14:nvContentPartPr>
              <p14:cNvPr id="52" name="Ink 51"/>
              <p14:cNvContentPartPr/>
              <p14:nvPr/>
            </p14:nvContentPartPr>
            <p14:xfrm>
              <a:off x="1070420" y="3820718"/>
              <a:ext cx="269425" cy="233079"/>
            </p14:xfrm>
          </p:contentPart>
        </mc:Choice>
        <mc:Fallback xmlns="">
          <p:pic>
            <p:nvPicPr>
              <p:cNvPr id="52" name="Ink 51"/>
            </p:nvPicPr>
            <p:blipFill>
              <a:blip/>
            </p:blipFill>
            <p:spPr>
              <a:xfrm>
                <a:off x="1070420" y="3820718"/>
                <a:ext cx="269425" cy="233079"/>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53" name="Ink 52"/>
              <p14:cNvContentPartPr/>
              <p14:nvPr/>
            </p14:nvContentPartPr>
            <p14:xfrm>
              <a:off x="7230796" y="4578224"/>
              <a:ext cx="487878" cy="43702"/>
            </p14:xfrm>
          </p:contentPart>
        </mc:Choice>
        <mc:Fallback xmlns="">
          <p:pic>
            <p:nvPicPr>
              <p:cNvPr id="53" name="Ink 52"/>
            </p:nvPicPr>
            <p:blipFill>
              <a:blip/>
            </p:blipFill>
            <p:spPr>
              <a:xfrm>
                <a:off x="7230796" y="4578224"/>
                <a:ext cx="487878" cy="43702"/>
              </a:xfrm>
              <a:prstGeom prst="rect"/>
            </p:spPr>
          </p:pic>
        </mc:Fallback>
      </mc:AlternateContent>
      <mc:AlternateContent xmlns:mc="http://schemas.openxmlformats.org/markup-compatibility/2006" xmlns:p14="http://schemas.microsoft.com/office/powerpoint/2010/main">
        <mc:Choice Requires="p14">
          <p:contentPart r:id="rId51" p14:bwMode="auto">
            <p14:nvContentPartPr>
              <p14:cNvPr id="54" name="Ink 53"/>
              <p14:cNvContentPartPr/>
              <p14:nvPr/>
            </p14:nvContentPartPr>
            <p14:xfrm>
              <a:off x="961193" y="4396131"/>
              <a:ext cx="371370" cy="254930"/>
            </p14:xfrm>
          </p:contentPart>
        </mc:Choice>
        <mc:Fallback xmlns="">
          <p:pic>
            <p:nvPicPr>
              <p:cNvPr id="54" name="Ink 53"/>
            </p:nvPicPr>
            <p:blipFill>
              <a:blip/>
            </p:blipFill>
            <p:spPr>
              <a:xfrm>
                <a:off x="961193" y="4396131"/>
                <a:ext cx="371370" cy="254930"/>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55" name="Ink 54"/>
              <p14:cNvContentPartPr/>
              <p14:nvPr/>
            </p14:nvContentPartPr>
            <p14:xfrm>
              <a:off x="1077701" y="4949693"/>
              <a:ext cx="305835" cy="182093"/>
            </p14:xfrm>
          </p:contentPart>
        </mc:Choice>
        <mc:Fallback xmlns="">
          <p:pic>
            <p:nvPicPr>
              <p:cNvPr id="55" name="Ink 54"/>
            </p:nvPicPr>
            <p:blipFill>
              <a:blip/>
            </p:blipFill>
            <p:spPr>
              <a:xfrm>
                <a:off x="1077701" y="4949693"/>
                <a:ext cx="305835" cy="182093"/>
              </a:xfrm>
              <a:prstGeom prst="rect"/>
            </p:spPr>
          </p:pic>
        </mc:Fallback>
      </mc:AlternateContent>
      <mc:AlternateContent xmlns:mc="http://schemas.openxmlformats.org/markup-compatibility/2006" xmlns:p14="http://schemas.microsoft.com/office/powerpoint/2010/main">
        <mc:Choice Requires="p14">
          <p:contentPart r:id="rId53" p14:bwMode="auto">
            <p14:nvContentPartPr>
              <p14:cNvPr id="56" name="Ink 55"/>
              <p14:cNvContentPartPr/>
              <p14:nvPr/>
            </p14:nvContentPartPr>
            <p14:xfrm>
              <a:off x="1565580" y="5099009"/>
              <a:ext cx="1660243" cy="61912"/>
            </p14:xfrm>
          </p:contentPart>
        </mc:Choice>
        <mc:Fallback xmlns="">
          <p:pic>
            <p:nvPicPr>
              <p:cNvPr id="56" name="Ink 55"/>
            </p:nvPicPr>
            <p:blipFill>
              <a:blip/>
            </p:blipFill>
            <p:spPr>
              <a:xfrm>
                <a:off x="1565580" y="5099009"/>
                <a:ext cx="1660243" cy="61912"/>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57" name="Ink 56"/>
              <p14:cNvContentPartPr/>
              <p14:nvPr/>
            </p14:nvContentPartPr>
            <p14:xfrm>
              <a:off x="793712" y="5160921"/>
              <a:ext cx="983039" cy="906822"/>
            </p14:xfrm>
          </p:contentPart>
        </mc:Choice>
        <mc:Fallback xmlns="">
          <p:pic>
            <p:nvPicPr>
              <p:cNvPr id="57" name="Ink 56"/>
            </p:nvPicPr>
            <p:blipFill>
              <a:blip/>
            </p:blipFill>
            <p:spPr>
              <a:xfrm>
                <a:off x="793712" y="5160921"/>
                <a:ext cx="983039" cy="906822"/>
              </a:xfrm>
              <a:prstGeom prst="rect"/>
            </p:spPr>
          </p:pic>
        </mc:Fallback>
      </mc:AlternateContent>
      <mc:AlternateContent xmlns:mc="http://schemas.openxmlformats.org/markup-compatibility/2006" xmlns:p14="http://schemas.microsoft.com/office/powerpoint/2010/main">
        <mc:Choice Requires="p14">
          <p:contentPart r:id="rId55" p14:bwMode="auto">
            <p14:nvContentPartPr>
              <p14:cNvPr id="58" name="Ink 57"/>
              <p14:cNvContentPartPr/>
              <p14:nvPr/>
            </p14:nvContentPartPr>
            <p14:xfrm>
              <a:off x="1434508" y="5911143"/>
              <a:ext cx="291271" cy="284064"/>
            </p14:xfrm>
          </p:contentPart>
        </mc:Choice>
        <mc:Fallback xmlns="">
          <p:pic>
            <p:nvPicPr>
              <p:cNvPr id="58" name="Ink 57"/>
            </p:nvPicPr>
            <p:blipFill>
              <a:blip/>
            </p:blipFill>
            <p:spPr>
              <a:xfrm>
                <a:off x="1434508" y="5911143"/>
                <a:ext cx="291271" cy="284064"/>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59" name="Ink 58"/>
              <p14:cNvContentPartPr/>
              <p14:nvPr/>
            </p14:nvContentPartPr>
            <p14:xfrm>
              <a:off x="1813160" y="5954845"/>
              <a:ext cx="131072" cy="182092"/>
            </p14:xfrm>
          </p:contentPart>
        </mc:Choice>
        <mc:Fallback xmlns="">
          <p:pic>
            <p:nvPicPr>
              <p:cNvPr id="59" name="Ink 58"/>
            </p:nvPicPr>
            <p:blipFill>
              <a:blip/>
            </p:blipFill>
            <p:spPr>
              <a:xfrm>
                <a:off x="1813160" y="5954845"/>
                <a:ext cx="131072" cy="182092"/>
              </a:xfrm>
              <a:prstGeom prst="rect"/>
            </p:spPr>
          </p:pic>
        </mc:Fallback>
      </mc:AlternateContent>
      <mc:AlternateContent xmlns:mc="http://schemas.openxmlformats.org/markup-compatibility/2006" xmlns:p14="http://schemas.microsoft.com/office/powerpoint/2010/main">
        <mc:Choice Requires="p14">
          <p:contentPart r:id="rId57" p14:bwMode="auto">
            <p14:nvContentPartPr>
              <p14:cNvPr id="60" name="Ink 59"/>
              <p14:cNvContentPartPr/>
              <p14:nvPr/>
            </p14:nvContentPartPr>
            <p14:xfrm>
              <a:off x="1966077" y="5874724"/>
              <a:ext cx="101945" cy="291349"/>
            </p14:xfrm>
          </p:contentPart>
        </mc:Choice>
        <mc:Fallback xmlns="">
          <p:pic>
            <p:nvPicPr>
              <p:cNvPr id="60" name="Ink 59"/>
            </p:nvPicPr>
            <p:blipFill>
              <a:blip/>
            </p:blipFill>
            <p:spPr>
              <a:xfrm>
                <a:off x="1966077" y="5874724"/>
                <a:ext cx="101945" cy="291349"/>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61" name="Ink 60"/>
              <p14:cNvContentPartPr/>
              <p14:nvPr/>
            </p14:nvContentPartPr>
            <p14:xfrm>
              <a:off x="2111712" y="5976696"/>
              <a:ext cx="80100" cy="196660"/>
            </p14:xfrm>
          </p:contentPart>
        </mc:Choice>
        <mc:Fallback xmlns="">
          <p:pic>
            <p:nvPicPr>
              <p:cNvPr id="61" name="Ink 60"/>
            </p:nvPicPr>
            <p:blipFill>
              <a:blip/>
            </p:blipFill>
            <p:spPr>
              <a:xfrm>
                <a:off x="2111712" y="5976696"/>
                <a:ext cx="80100" cy="196660"/>
              </a:xfrm>
              <a:prstGeom prst="rect"/>
            </p:spPr>
          </p:pic>
        </mc:Fallback>
      </mc:AlternateContent>
      <mc:AlternateContent xmlns:mc="http://schemas.openxmlformats.org/markup-compatibility/2006" xmlns:p14="http://schemas.microsoft.com/office/powerpoint/2010/main">
        <mc:Choice Requires="p14">
          <p:contentPart r:id="rId59" p14:bwMode="auto">
            <p14:nvContentPartPr>
              <p14:cNvPr id="62" name="Ink 61"/>
              <p14:cNvContentPartPr/>
              <p14:nvPr/>
            </p14:nvContentPartPr>
            <p14:xfrm>
              <a:off x="2108072" y="5962129"/>
              <a:ext cx="105585" cy="145674"/>
            </p14:xfrm>
          </p:contentPart>
        </mc:Choice>
        <mc:Fallback xmlns="">
          <p:pic>
            <p:nvPicPr>
              <p:cNvPr id="62" name="Ink 61"/>
            </p:nvPicPr>
            <p:blipFill>
              <a:blip/>
            </p:blipFill>
            <p:spPr>
              <a:xfrm>
                <a:off x="2108072" y="5962129"/>
                <a:ext cx="105585" cy="145674"/>
              </a:xfrm>
              <a:prstGeom prst="rect"/>
            </p:spPr>
          </p:pic>
        </mc:Fallback>
      </mc:AlternateContent>
      <mc:AlternateContent xmlns:mc="http://schemas.openxmlformats.org/markup-compatibility/2006" xmlns:p14="http://schemas.microsoft.com/office/powerpoint/2010/main">
        <mc:Choice Requires="p14">
          <p:contentPart r:id="rId60" p14:bwMode="auto">
            <p14:nvContentPartPr>
              <p14:cNvPr id="63" name="Ink 62"/>
              <p14:cNvContentPartPr/>
              <p14:nvPr/>
            </p14:nvContentPartPr>
            <p14:xfrm>
              <a:off x="2235502" y="5947561"/>
              <a:ext cx="145636" cy="247647"/>
            </p14:xfrm>
          </p:contentPart>
        </mc:Choice>
        <mc:Fallback xmlns="">
          <p:pic>
            <p:nvPicPr>
              <p:cNvPr id="63" name="Ink 62"/>
            </p:nvPicPr>
            <p:blipFill>
              <a:blip/>
            </p:blipFill>
            <p:spPr>
              <a:xfrm>
                <a:off x="2235502" y="5947561"/>
                <a:ext cx="145636" cy="247647"/>
              </a:xfrm>
              <a:prstGeom prst="rect"/>
            </p:spPr>
          </p:pic>
        </mc:Fallback>
      </mc:AlternateContent>
      <mc:AlternateContent xmlns:mc="http://schemas.openxmlformats.org/markup-compatibility/2006" xmlns:p14="http://schemas.microsoft.com/office/powerpoint/2010/main">
        <mc:Choice Requires="p14">
          <p:contentPart r:id="rId61" p14:bwMode="auto">
            <p14:nvContentPartPr>
              <p14:cNvPr id="64" name="Ink 63"/>
              <p14:cNvContentPartPr/>
              <p14:nvPr/>
            </p14:nvContentPartPr>
            <p14:xfrm>
              <a:off x="2559541" y="6027682"/>
              <a:ext cx="178404" cy="18209"/>
            </p14:xfrm>
          </p:contentPart>
        </mc:Choice>
        <mc:Fallback xmlns="">
          <p:pic>
            <p:nvPicPr>
              <p:cNvPr id="64" name="Ink 63"/>
            </p:nvPicPr>
            <p:blipFill>
              <a:blip/>
            </p:blipFill>
            <p:spPr>
              <a:xfrm>
                <a:off x="2559541" y="6027682"/>
                <a:ext cx="178404" cy="18209"/>
              </a:xfrm>
              <a:prstGeom prst="rect"/>
            </p:spPr>
          </p:pic>
        </mc:Fallback>
      </mc:AlternateContent>
      <mc:AlternateContent xmlns:mc="http://schemas.openxmlformats.org/markup-compatibility/2006" xmlns:p14="http://schemas.microsoft.com/office/powerpoint/2010/main">
        <mc:Choice Requires="p14">
          <p:contentPart r:id="rId62" p14:bwMode="auto">
            <p14:nvContentPartPr>
              <p14:cNvPr id="65" name="Ink 64"/>
              <p14:cNvContentPartPr/>
              <p14:nvPr/>
            </p14:nvContentPartPr>
            <p14:xfrm>
              <a:off x="2636000" y="5940278"/>
              <a:ext cx="29127" cy="240362"/>
            </p14:xfrm>
          </p:contentPart>
        </mc:Choice>
        <mc:Fallback xmlns="">
          <p:pic>
            <p:nvPicPr>
              <p:cNvPr id="65" name="Ink 64"/>
            </p:nvPicPr>
            <p:blipFill>
              <a:blip/>
            </p:blipFill>
            <p:spPr>
              <a:xfrm>
                <a:off x="2636000" y="5940278"/>
                <a:ext cx="29127" cy="240362"/>
              </a:xfrm>
              <a:prstGeom prst="rect"/>
            </p:spPr>
          </p:pic>
        </mc:Fallback>
      </mc:AlternateContent>
      <mc:AlternateContent xmlns:mc="http://schemas.openxmlformats.org/markup-compatibility/2006" xmlns:p14="http://schemas.microsoft.com/office/powerpoint/2010/main">
        <mc:Choice Requires="p14">
          <p:contentPart r:id="rId63" p14:bwMode="auto">
            <p14:nvContentPartPr>
              <p14:cNvPr id="66" name="Ink 65"/>
              <p14:cNvContentPartPr/>
              <p14:nvPr/>
            </p14:nvContentPartPr>
            <p14:xfrm>
              <a:off x="2730663" y="5925710"/>
              <a:ext cx="94663" cy="269498"/>
            </p14:xfrm>
          </p:contentPart>
        </mc:Choice>
        <mc:Fallback xmlns="">
          <p:pic>
            <p:nvPicPr>
              <p:cNvPr id="66" name="Ink 65"/>
            </p:nvPicPr>
            <p:blipFill>
              <a:blip/>
            </p:blipFill>
            <p:spPr>
              <a:xfrm>
                <a:off x="2730663" y="5925710"/>
                <a:ext cx="94663" cy="269498"/>
              </a:xfrm>
              <a:prstGeom prst="rect"/>
            </p:spPr>
          </p:pic>
        </mc:Fallback>
      </mc:AlternateContent>
      <mc:AlternateContent xmlns:mc="http://schemas.openxmlformats.org/markup-compatibility/2006" xmlns:p14="http://schemas.microsoft.com/office/powerpoint/2010/main">
        <mc:Choice Requires="p14">
          <p:contentPart r:id="rId64" p14:bwMode="auto">
            <p14:nvContentPartPr>
              <p14:cNvPr id="67" name="Ink 66"/>
              <p14:cNvContentPartPr/>
              <p14:nvPr/>
            </p14:nvContentPartPr>
            <p14:xfrm>
              <a:off x="2847171" y="6005831"/>
              <a:ext cx="72818" cy="196660"/>
            </p14:xfrm>
          </p:contentPart>
        </mc:Choice>
        <mc:Fallback xmlns="">
          <p:pic>
            <p:nvPicPr>
              <p:cNvPr id="67" name="Ink 66"/>
            </p:nvPicPr>
            <p:blipFill>
              <a:blip/>
            </p:blipFill>
            <p:spPr>
              <a:xfrm>
                <a:off x="2847171" y="6005831"/>
                <a:ext cx="72818" cy="196660"/>
              </a:xfrm>
              <a:prstGeom prst="rect"/>
            </p:spPr>
          </p:pic>
        </mc:Fallback>
      </mc:AlternateContent>
      <mc:AlternateContent xmlns:mc="http://schemas.openxmlformats.org/markup-compatibility/2006" xmlns:p14="http://schemas.microsoft.com/office/powerpoint/2010/main">
        <mc:Choice Requires="p14">
          <p:contentPart r:id="rId65" p14:bwMode="auto">
            <p14:nvContentPartPr>
              <p14:cNvPr id="68" name="Ink 67"/>
              <p14:cNvContentPartPr/>
              <p14:nvPr/>
            </p14:nvContentPartPr>
            <p14:xfrm>
              <a:off x="2836248" y="6013115"/>
              <a:ext cx="105586" cy="112897"/>
            </p14:xfrm>
          </p:contentPart>
        </mc:Choice>
        <mc:Fallback xmlns="">
          <p:pic>
            <p:nvPicPr>
              <p:cNvPr id="68" name="Ink 67"/>
            </p:nvPicPr>
            <p:blipFill>
              <a:blip/>
            </p:blipFill>
            <p:spPr>
              <a:xfrm>
                <a:off x="2836248" y="6013115"/>
                <a:ext cx="105586" cy="112897"/>
              </a:xfrm>
              <a:prstGeom prst="rect"/>
            </p:spPr>
          </p:pic>
        </mc:Fallback>
      </mc:AlternateContent>
      <mc:AlternateContent xmlns:mc="http://schemas.openxmlformats.org/markup-compatibility/2006" xmlns:p14="http://schemas.microsoft.com/office/powerpoint/2010/main">
        <mc:Choice Requires="p14">
          <p:contentPart r:id="rId66" p14:bwMode="auto">
            <p14:nvContentPartPr>
              <p14:cNvPr id="69" name="Ink 68"/>
              <p14:cNvContentPartPr/>
              <p14:nvPr/>
            </p14:nvContentPartPr>
            <p14:xfrm>
              <a:off x="3058342" y="5947561"/>
              <a:ext cx="167481" cy="342335"/>
            </p14:xfrm>
          </p:contentPart>
        </mc:Choice>
        <mc:Fallback xmlns="">
          <p:pic>
            <p:nvPicPr>
              <p:cNvPr id="69" name="Ink 68"/>
            </p:nvPicPr>
            <p:blipFill>
              <a:blip/>
            </p:blipFill>
            <p:spPr>
              <a:xfrm>
                <a:off x="3058342" y="5947561"/>
                <a:ext cx="167481" cy="342335"/>
              </a:xfrm>
              <a:prstGeom prst="rect"/>
            </p:spPr>
          </p:pic>
        </mc:Fallback>
      </mc:AlternateContent>
      <mc:AlternateContent xmlns:mc="http://schemas.openxmlformats.org/markup-compatibility/2006" xmlns:p14="http://schemas.microsoft.com/office/powerpoint/2010/main">
        <mc:Choice Requires="p14">
          <p:contentPart r:id="rId67" p14:bwMode="auto">
            <p14:nvContentPartPr>
              <p14:cNvPr id="70" name="Ink 69"/>
              <p14:cNvContentPartPr/>
              <p14:nvPr/>
            </p14:nvContentPartPr>
            <p14:xfrm>
              <a:off x="3131160" y="5991264"/>
              <a:ext cx="222094" cy="211227"/>
            </p14:xfrm>
          </p:contentPart>
        </mc:Choice>
        <mc:Fallback xmlns="">
          <p:pic>
            <p:nvPicPr>
              <p:cNvPr id="70" name="Ink 69"/>
            </p:nvPicPr>
            <p:blipFill>
              <a:blip/>
            </p:blipFill>
            <p:spPr>
              <a:xfrm>
                <a:off x="3131160" y="5991264"/>
                <a:ext cx="222094" cy="211227"/>
              </a:xfrm>
              <a:prstGeom prst="rect"/>
            </p:spPr>
          </p:pic>
        </mc:Fallback>
      </mc:AlternateContent>
      <mc:AlternateContent xmlns:mc="http://schemas.openxmlformats.org/markup-compatibility/2006" xmlns:p14="http://schemas.microsoft.com/office/powerpoint/2010/main">
        <mc:Choice Requires="p14">
          <p:contentPart r:id="rId68" p14:bwMode="auto">
            <p14:nvContentPartPr>
              <p14:cNvPr id="71" name="Ink 70"/>
              <p14:cNvContentPartPr/>
              <p14:nvPr/>
            </p14:nvContentPartPr>
            <p14:xfrm>
              <a:off x="3360536" y="6042250"/>
              <a:ext cx="156558" cy="21851"/>
            </p14:xfrm>
          </p:contentPart>
        </mc:Choice>
        <mc:Fallback xmlns="">
          <p:pic>
            <p:nvPicPr>
              <p:cNvPr id="71" name="Ink 70"/>
            </p:nvPicPr>
            <p:blipFill>
              <a:blip/>
            </p:blipFill>
            <p:spPr>
              <a:xfrm>
                <a:off x="3360536" y="6042250"/>
                <a:ext cx="156558" cy="21851"/>
              </a:xfrm>
              <a:prstGeom prst="rect"/>
            </p:spPr>
          </p:pic>
        </mc:Fallback>
      </mc:AlternateContent>
      <mc:AlternateContent xmlns:mc="http://schemas.openxmlformats.org/markup-compatibility/2006" xmlns:p14="http://schemas.microsoft.com/office/powerpoint/2010/main">
        <mc:Choice Requires="p14">
          <p:contentPart r:id="rId69" p14:bwMode="auto">
            <p14:nvContentPartPr>
              <p14:cNvPr id="72" name="Ink 71"/>
              <p14:cNvContentPartPr/>
              <p14:nvPr/>
            </p14:nvContentPartPr>
            <p14:xfrm>
              <a:off x="3429713" y="5962129"/>
              <a:ext cx="18204" cy="233078"/>
            </p14:xfrm>
          </p:contentPart>
        </mc:Choice>
        <mc:Fallback xmlns="">
          <p:pic>
            <p:nvPicPr>
              <p:cNvPr id="72" name="Ink 71"/>
            </p:nvPicPr>
            <p:blipFill>
              <a:blip/>
            </p:blipFill>
            <p:spPr>
              <a:xfrm>
                <a:off x="3429713" y="5962129"/>
                <a:ext cx="18204" cy="233078"/>
              </a:xfrm>
              <a:prstGeom prst="rect"/>
            </p:spPr>
          </p:pic>
        </mc:Fallback>
      </mc:AlternateContent>
      <mc:AlternateContent xmlns:mc="http://schemas.openxmlformats.org/markup-compatibility/2006" xmlns:p14="http://schemas.microsoft.com/office/powerpoint/2010/main">
        <mc:Choice Requires="p14">
          <p:contentPart r:id="rId70" p14:bwMode="auto">
            <p14:nvContentPartPr>
              <p14:cNvPr id="73" name="Ink 72"/>
              <p14:cNvContentPartPr/>
              <p14:nvPr/>
            </p14:nvContentPartPr>
            <p14:xfrm>
              <a:off x="3662729" y="5932994"/>
              <a:ext cx="101945" cy="305915"/>
            </p14:xfrm>
          </p:contentPart>
        </mc:Choice>
        <mc:Fallback xmlns="">
          <p:pic>
            <p:nvPicPr>
              <p:cNvPr id="73" name="Ink 72"/>
            </p:nvPicPr>
            <p:blipFill>
              <a:blip/>
            </p:blipFill>
            <p:spPr>
              <a:xfrm>
                <a:off x="3662729" y="5932994"/>
                <a:ext cx="101945" cy="305915"/>
              </a:xfrm>
              <a:prstGeom prst="rect"/>
            </p:spPr>
          </p:pic>
        </mc:Fallback>
      </mc:AlternateContent>
      <mc:AlternateContent xmlns:mc="http://schemas.openxmlformats.org/markup-compatibility/2006" xmlns:p14="http://schemas.microsoft.com/office/powerpoint/2010/main">
        <mc:Choice Requires="p14">
          <p:contentPart r:id="rId71" p14:bwMode="auto">
            <p14:nvContentPartPr>
              <p14:cNvPr id="74" name="Ink 73"/>
              <p14:cNvContentPartPr/>
              <p14:nvPr/>
            </p14:nvContentPartPr>
            <p14:xfrm>
              <a:off x="3742829" y="6049533"/>
              <a:ext cx="163840" cy="142032"/>
            </p14:xfrm>
          </p:contentPart>
        </mc:Choice>
        <mc:Fallback xmlns="">
          <p:pic>
            <p:nvPicPr>
              <p:cNvPr id="74" name="Ink 73"/>
            </p:nvPicPr>
            <p:blipFill>
              <a:blip/>
            </p:blipFill>
            <p:spPr>
              <a:xfrm>
                <a:off x="3742829" y="6049533"/>
                <a:ext cx="163840" cy="142032"/>
              </a:xfrm>
              <a:prstGeom prst="rect"/>
            </p:spPr>
          </p:pic>
        </mc:Fallback>
      </mc:AlternateContent>
      <mc:AlternateContent xmlns:mc="http://schemas.openxmlformats.org/markup-compatibility/2006" xmlns:p14="http://schemas.microsoft.com/office/powerpoint/2010/main">
        <mc:Choice Requires="p14">
          <p:contentPart r:id="rId72" p14:bwMode="auto">
            <p14:nvContentPartPr>
              <p14:cNvPr id="75" name="Ink 74"/>
              <p14:cNvContentPartPr/>
              <p14:nvPr/>
            </p14:nvContentPartPr>
            <p14:xfrm>
              <a:off x="3888464" y="6042250"/>
              <a:ext cx="101945" cy="167525"/>
            </p14:xfrm>
          </p:contentPart>
        </mc:Choice>
        <mc:Fallback xmlns="">
          <p:pic>
            <p:nvPicPr>
              <p:cNvPr id="75" name="Ink 74"/>
            </p:nvPicPr>
            <p:blipFill>
              <a:blip/>
            </p:blipFill>
            <p:spPr>
              <a:xfrm>
                <a:off x="3888464" y="6042250"/>
                <a:ext cx="101945" cy="167525"/>
              </a:xfrm>
              <a:prstGeom prst="rect"/>
            </p:spPr>
          </p:pic>
        </mc:Fallback>
      </mc:AlternateContent>
      <mc:AlternateContent xmlns:mc="http://schemas.openxmlformats.org/markup-compatibility/2006" xmlns:p14="http://schemas.microsoft.com/office/powerpoint/2010/main">
        <mc:Choice Requires="p14">
          <p:contentPart r:id="rId73" p14:bwMode="auto">
            <p14:nvContentPartPr>
              <p14:cNvPr id="76" name="Ink 75"/>
              <p14:cNvContentPartPr/>
              <p14:nvPr/>
            </p14:nvContentPartPr>
            <p14:xfrm>
              <a:off x="3968563" y="6056817"/>
              <a:ext cx="182045" cy="43702"/>
            </p14:xfrm>
          </p:contentPart>
        </mc:Choice>
        <mc:Fallback xmlns="">
          <p:pic>
            <p:nvPicPr>
              <p:cNvPr id="76" name="Ink 75"/>
            </p:nvPicPr>
            <p:blipFill>
              <a:blip/>
            </p:blipFill>
            <p:spPr>
              <a:xfrm>
                <a:off x="3968563" y="6056817"/>
                <a:ext cx="182045" cy="43702"/>
              </a:xfrm>
              <a:prstGeom prst="rect"/>
            </p:spPr>
          </p:pic>
        </mc:Fallback>
      </mc:AlternateContent>
      <mc:AlternateContent xmlns:mc="http://schemas.openxmlformats.org/markup-compatibility/2006" xmlns:p14="http://schemas.microsoft.com/office/powerpoint/2010/main">
        <mc:Choice Requires="p14">
          <p:contentPart r:id="rId74" p14:bwMode="auto">
            <p14:nvContentPartPr>
              <p14:cNvPr id="77" name="Ink 76"/>
              <p14:cNvContentPartPr/>
              <p14:nvPr/>
            </p14:nvContentPartPr>
            <p14:xfrm>
              <a:off x="4041381" y="5983980"/>
              <a:ext cx="29127" cy="218511"/>
            </p14:xfrm>
          </p:contentPart>
        </mc:Choice>
        <mc:Fallback xmlns="">
          <p:pic>
            <p:nvPicPr>
              <p:cNvPr id="77" name="Ink 76"/>
            </p:nvPicPr>
            <p:blipFill>
              <a:blip/>
            </p:blipFill>
            <p:spPr>
              <a:xfrm>
                <a:off x="4041381" y="5983980"/>
                <a:ext cx="29127" cy="218511"/>
              </a:xfrm>
              <a:prstGeom prst="rect"/>
            </p:spPr>
          </p:pic>
        </mc:Fallback>
      </mc:AlternateContent>
      <mc:AlternateContent xmlns:mc="http://schemas.openxmlformats.org/markup-compatibility/2006" xmlns:p14="http://schemas.microsoft.com/office/powerpoint/2010/main">
        <mc:Choice Requires="p14">
          <p:contentPart r:id="rId75" p14:bwMode="auto">
            <p14:nvContentPartPr>
              <p14:cNvPr id="78" name="Ink 77"/>
              <p14:cNvContentPartPr/>
              <p14:nvPr/>
            </p14:nvContentPartPr>
            <p14:xfrm>
              <a:off x="4128762" y="6042250"/>
              <a:ext cx="83741" cy="167525"/>
            </p14:xfrm>
          </p:contentPart>
        </mc:Choice>
        <mc:Fallback xmlns="">
          <p:pic>
            <p:nvPicPr>
              <p:cNvPr id="78" name="Ink 77"/>
            </p:nvPicPr>
            <p:blipFill>
              <a:blip/>
            </p:blipFill>
            <p:spPr>
              <a:xfrm>
                <a:off x="4128762" y="6042250"/>
                <a:ext cx="83741" cy="167525"/>
              </a:xfrm>
              <a:prstGeom prst="rect"/>
            </p:spPr>
          </p:pic>
        </mc:Fallback>
      </mc:AlternateContent>
      <mc:AlternateContent xmlns:mc="http://schemas.openxmlformats.org/markup-compatibility/2006" xmlns:p14="http://schemas.microsoft.com/office/powerpoint/2010/main">
        <mc:Choice Requires="p14">
          <p:contentPart r:id="rId76" p14:bwMode="auto">
            <p14:nvContentPartPr>
              <p14:cNvPr id="79" name="Ink 78"/>
              <p14:cNvContentPartPr/>
              <p14:nvPr/>
            </p14:nvContentPartPr>
            <p14:xfrm>
              <a:off x="4161530" y="6064101"/>
              <a:ext cx="83741" cy="87404"/>
            </p14:xfrm>
          </p:contentPart>
        </mc:Choice>
        <mc:Fallback xmlns="">
          <p:pic>
            <p:nvPicPr>
              <p:cNvPr id="79" name="Ink 78"/>
            </p:nvPicPr>
            <p:blipFill>
              <a:blip/>
            </p:blipFill>
            <p:spPr>
              <a:xfrm>
                <a:off x="4161530" y="6064101"/>
                <a:ext cx="83741" cy="87404"/>
              </a:xfrm>
              <a:prstGeom prst="rect"/>
            </p:spPr>
          </p:pic>
        </mc:Fallback>
      </mc:AlternateContent>
      <mc:AlternateContent xmlns:mc="http://schemas.openxmlformats.org/markup-compatibility/2006" xmlns:p14="http://schemas.microsoft.com/office/powerpoint/2010/main">
        <mc:Choice Requires="p14">
          <p:contentPart r:id="rId77" p14:bwMode="auto">
            <p14:nvContentPartPr>
              <p14:cNvPr id="80" name="Ink 79"/>
              <p14:cNvContentPartPr/>
              <p14:nvPr/>
            </p14:nvContentPartPr>
            <p14:xfrm>
              <a:off x="4267116" y="6060459"/>
              <a:ext cx="87381" cy="142032"/>
            </p14:xfrm>
          </p:contentPart>
        </mc:Choice>
        <mc:Fallback xmlns="">
          <p:pic>
            <p:nvPicPr>
              <p:cNvPr id="80" name="Ink 79"/>
            </p:nvPicPr>
            <p:blipFill>
              <a:blip/>
            </p:blipFill>
            <p:spPr>
              <a:xfrm>
                <a:off x="4267116" y="6060459"/>
                <a:ext cx="87381" cy="142032"/>
              </a:xfrm>
              <a:prstGeom prst="rect"/>
            </p:spPr>
          </p:pic>
        </mc:Fallback>
      </mc:AlternateContent>
      <mc:AlternateContent xmlns:mc="http://schemas.openxmlformats.org/markup-compatibility/2006" xmlns:p14="http://schemas.microsoft.com/office/powerpoint/2010/main">
        <mc:Choice Requires="p14">
          <p:contentPart r:id="rId78" p14:bwMode="auto">
            <p14:nvContentPartPr>
              <p14:cNvPr id="81" name="Ink 80"/>
              <p14:cNvContentPartPr/>
              <p14:nvPr/>
            </p14:nvContentPartPr>
            <p14:xfrm>
              <a:off x="4405470" y="6042250"/>
              <a:ext cx="21845" cy="127465"/>
            </p14:xfrm>
          </p:contentPart>
        </mc:Choice>
        <mc:Fallback xmlns="">
          <p:pic>
            <p:nvPicPr>
              <p:cNvPr id="81" name="Ink 80"/>
            </p:nvPicPr>
            <p:blipFill>
              <a:blip/>
            </p:blipFill>
            <p:spPr>
              <a:xfrm>
                <a:off x="4405470" y="6042250"/>
                <a:ext cx="21845" cy="127465"/>
              </a:xfrm>
              <a:prstGeom prst="rect"/>
            </p:spPr>
          </p:pic>
        </mc:Fallback>
      </mc:AlternateContent>
      <mc:AlternateContent xmlns:mc="http://schemas.openxmlformats.org/markup-compatibility/2006" xmlns:p14="http://schemas.microsoft.com/office/powerpoint/2010/main">
        <mc:Choice Requires="p14">
          <p:contentPart r:id="rId79" p14:bwMode="auto">
            <p14:nvContentPartPr>
              <p14:cNvPr id="82" name="Ink 81"/>
              <p14:cNvContentPartPr/>
              <p14:nvPr/>
            </p14:nvContentPartPr>
            <p14:xfrm>
              <a:off x="4405470" y="5969412"/>
              <a:ext cx="3641" cy="7284"/>
            </p14:xfrm>
          </p:contentPart>
        </mc:Choice>
        <mc:Fallback xmlns="">
          <p:pic>
            <p:nvPicPr>
              <p:cNvPr id="82" name="Ink 81"/>
            </p:nvPicPr>
            <p:blipFill>
              <a:blip/>
            </p:blipFill>
            <p:spPr>
              <a:xfrm>
                <a:off x="4405470" y="5969412"/>
                <a:ext cx="3641" cy="7284"/>
              </a:xfrm>
              <a:prstGeom prst="rect"/>
            </p:spPr>
          </p:pic>
        </mc:Fallback>
      </mc:AlternateContent>
      <mc:AlternateContent xmlns:mc="http://schemas.openxmlformats.org/markup-compatibility/2006" xmlns:p14="http://schemas.microsoft.com/office/powerpoint/2010/main">
        <mc:Choice Requires="p14">
          <p:contentPart r:id="rId80" p14:bwMode="auto">
            <p14:nvContentPartPr>
              <p14:cNvPr id="83" name="Ink 82"/>
              <p14:cNvContentPartPr/>
              <p14:nvPr/>
            </p14:nvContentPartPr>
            <p14:xfrm>
              <a:off x="4478287" y="6020399"/>
              <a:ext cx="185685" cy="134748"/>
            </p14:xfrm>
          </p:contentPart>
        </mc:Choice>
        <mc:Fallback xmlns="">
          <p:pic>
            <p:nvPicPr>
              <p:cNvPr id="83" name="Ink 82"/>
            </p:nvPicPr>
            <p:blipFill>
              <a:blip/>
            </p:blipFill>
            <p:spPr>
              <a:xfrm>
                <a:off x="4478287" y="6020399"/>
                <a:ext cx="185685" cy="134748"/>
              </a:xfrm>
              <a:prstGeom prst="rect"/>
            </p:spPr>
          </p:pic>
        </mc:Fallback>
      </mc:AlternateContent>
      <mc:AlternateContent xmlns:mc="http://schemas.openxmlformats.org/markup-compatibility/2006" xmlns:p14="http://schemas.microsoft.com/office/powerpoint/2010/main">
        <mc:Choice Requires="p14">
          <p:contentPart r:id="rId81" p14:bwMode="auto">
            <p14:nvContentPartPr>
              <p14:cNvPr id="84" name="Ink 83"/>
              <p14:cNvContentPartPr/>
              <p14:nvPr/>
            </p14:nvContentPartPr>
            <p14:xfrm>
              <a:off x="4791403" y="5940278"/>
              <a:ext cx="101945" cy="276781"/>
            </p14:xfrm>
          </p:contentPart>
        </mc:Choice>
        <mc:Fallback xmlns="">
          <p:pic>
            <p:nvPicPr>
              <p:cNvPr id="84" name="Ink 83"/>
            </p:nvPicPr>
            <p:blipFill>
              <a:blip/>
            </p:blipFill>
            <p:spPr>
              <a:xfrm>
                <a:off x="4791403" y="5940278"/>
                <a:ext cx="101945" cy="276781"/>
              </a:xfrm>
              <a:prstGeom prst="rect"/>
            </p:spPr>
          </p:pic>
        </mc:Fallback>
      </mc:AlternateContent>
      <mc:AlternateContent xmlns:mc="http://schemas.openxmlformats.org/markup-compatibility/2006" xmlns:p14="http://schemas.microsoft.com/office/powerpoint/2010/main">
        <mc:Choice Requires="p14">
          <p:contentPart r:id="rId82" p14:bwMode="auto">
            <p14:nvContentPartPr>
              <p14:cNvPr id="85" name="Ink 84"/>
              <p14:cNvContentPartPr/>
              <p14:nvPr/>
            </p14:nvContentPartPr>
            <p14:xfrm>
              <a:off x="4915193" y="6049533"/>
              <a:ext cx="61896" cy="167525"/>
            </p14:xfrm>
          </p:contentPart>
        </mc:Choice>
        <mc:Fallback xmlns="">
          <p:pic>
            <p:nvPicPr>
              <p:cNvPr id="85" name="Ink 84"/>
            </p:nvPicPr>
            <p:blipFill>
              <a:blip/>
            </p:blipFill>
            <p:spPr>
              <a:xfrm>
                <a:off x="4915193" y="6049533"/>
                <a:ext cx="61896" cy="167525"/>
              </a:xfrm>
              <a:prstGeom prst="rect"/>
            </p:spPr>
          </p:pic>
        </mc:Fallback>
      </mc:AlternateContent>
      <mc:AlternateContent xmlns:mc="http://schemas.openxmlformats.org/markup-compatibility/2006" xmlns:p14="http://schemas.microsoft.com/office/powerpoint/2010/main">
        <mc:Choice Requires="p14">
          <p:contentPart r:id="rId83" p14:bwMode="auto">
            <p14:nvContentPartPr>
              <p14:cNvPr id="86" name="Ink 85"/>
              <p14:cNvContentPartPr/>
              <p14:nvPr/>
            </p14:nvContentPartPr>
            <p14:xfrm>
              <a:off x="4918834" y="6042250"/>
              <a:ext cx="83740" cy="116539"/>
            </p14:xfrm>
          </p:contentPart>
        </mc:Choice>
        <mc:Fallback xmlns="">
          <p:pic>
            <p:nvPicPr>
              <p:cNvPr id="86" name="Ink 85"/>
            </p:nvPicPr>
            <p:blipFill>
              <a:blip/>
            </p:blipFill>
            <p:spPr>
              <a:xfrm>
                <a:off x="4918834" y="6042250"/>
                <a:ext cx="83740" cy="116539"/>
              </a:xfrm>
              <a:prstGeom prst="rect"/>
            </p:spPr>
          </p:pic>
        </mc:Fallback>
      </mc:AlternateContent>
      <mc:AlternateContent xmlns:mc="http://schemas.openxmlformats.org/markup-compatibility/2006" xmlns:p14="http://schemas.microsoft.com/office/powerpoint/2010/main">
        <mc:Choice Requires="p14">
          <p:contentPart r:id="rId84" p14:bwMode="auto">
            <p14:nvContentPartPr>
              <p14:cNvPr id="87" name="Ink 86"/>
              <p14:cNvContentPartPr/>
              <p14:nvPr/>
            </p14:nvContentPartPr>
            <p14:xfrm>
              <a:off x="5017138" y="6064101"/>
              <a:ext cx="141995" cy="145674"/>
            </p14:xfrm>
          </p:contentPart>
        </mc:Choice>
        <mc:Fallback xmlns="">
          <p:pic>
            <p:nvPicPr>
              <p:cNvPr id="87" name="Ink 86"/>
            </p:nvPicPr>
            <p:blipFill>
              <a:blip/>
            </p:blipFill>
            <p:spPr>
              <a:xfrm>
                <a:off x="5017138" y="6064101"/>
                <a:ext cx="141995" cy="145674"/>
              </a:xfrm>
              <a:prstGeom prst="rect"/>
            </p:spPr>
          </p:pic>
        </mc:Fallback>
      </mc:AlternateContent>
      <mc:AlternateContent xmlns:mc="http://schemas.openxmlformats.org/markup-compatibility/2006" xmlns:p14="http://schemas.microsoft.com/office/powerpoint/2010/main">
        <mc:Choice Requires="p14">
          <p:contentPart r:id="rId85" p14:bwMode="auto">
            <p14:nvContentPartPr>
              <p14:cNvPr id="88" name="Ink 87"/>
              <p14:cNvContentPartPr/>
              <p14:nvPr/>
            </p14:nvContentPartPr>
            <p14:xfrm>
              <a:off x="5162773" y="6085952"/>
              <a:ext cx="112868" cy="105614"/>
            </p14:xfrm>
          </p:contentPart>
        </mc:Choice>
        <mc:Fallback xmlns="">
          <p:pic>
            <p:nvPicPr>
              <p:cNvPr id="88" name="Ink 87"/>
            </p:nvPicPr>
            <p:blipFill>
              <a:blip/>
            </p:blipFill>
            <p:spPr>
              <a:xfrm>
                <a:off x="5162773" y="6085952"/>
                <a:ext cx="112868" cy="105614"/>
              </a:xfrm>
              <a:prstGeom prst="rect"/>
            </p:spPr>
          </p:pic>
        </mc:Fallback>
      </mc:AlternateContent>
      <mc:AlternateContent xmlns:mc="http://schemas.openxmlformats.org/markup-compatibility/2006" xmlns:p14="http://schemas.microsoft.com/office/powerpoint/2010/main">
        <mc:Choice Requires="p14">
          <p:contentPart r:id="rId86" p14:bwMode="auto">
            <p14:nvContentPartPr>
              <p14:cNvPr id="89" name="Ink 88"/>
              <p14:cNvContentPartPr/>
              <p14:nvPr/>
            </p14:nvContentPartPr>
            <p14:xfrm>
              <a:off x="5293845" y="6049533"/>
              <a:ext cx="214812" cy="138390"/>
            </p14:xfrm>
          </p:contentPart>
        </mc:Choice>
        <mc:Fallback xmlns="">
          <p:pic>
            <p:nvPicPr>
              <p:cNvPr id="89" name="Ink 88"/>
            </p:nvPicPr>
            <p:blipFill>
              <a:blip/>
            </p:blipFill>
            <p:spPr>
              <a:xfrm>
                <a:off x="5293845" y="6049533"/>
                <a:ext cx="214812" cy="138390"/>
              </a:xfrm>
              <a:prstGeom prst="rect"/>
            </p:spPr>
          </p:pic>
        </mc:Fallback>
      </mc:AlternateContent>
      <mc:AlternateContent xmlns:mc="http://schemas.openxmlformats.org/markup-compatibility/2006" xmlns:p14="http://schemas.microsoft.com/office/powerpoint/2010/main">
        <mc:Choice Requires="p14">
          <p:contentPart r:id="rId87" p14:bwMode="auto">
            <p14:nvContentPartPr>
              <p14:cNvPr id="90" name="Ink 89"/>
              <p14:cNvContentPartPr/>
              <p14:nvPr/>
            </p14:nvContentPartPr>
            <p14:xfrm>
              <a:off x="5534144" y="6056817"/>
              <a:ext cx="76458" cy="152958"/>
            </p14:xfrm>
          </p:contentPart>
        </mc:Choice>
        <mc:Fallback xmlns="">
          <p:pic>
            <p:nvPicPr>
              <p:cNvPr id="90" name="Ink 89"/>
            </p:nvPicPr>
            <p:blipFill>
              <a:blip/>
            </p:blipFill>
            <p:spPr>
              <a:xfrm>
                <a:off x="5534144" y="6056817"/>
                <a:ext cx="76458" cy="152958"/>
              </a:xfrm>
              <a:prstGeom prst="rect"/>
            </p:spPr>
          </p:pic>
        </mc:Fallback>
      </mc:AlternateContent>
      <mc:AlternateContent xmlns:mc="http://schemas.openxmlformats.org/markup-compatibility/2006" xmlns:p14="http://schemas.microsoft.com/office/powerpoint/2010/main">
        <mc:Choice Requires="p14">
          <p:contentPart r:id="rId88" p14:bwMode="auto">
            <p14:nvContentPartPr>
              <p14:cNvPr id="91" name="Ink 90"/>
              <p14:cNvContentPartPr/>
              <p14:nvPr/>
            </p14:nvContentPartPr>
            <p14:xfrm>
              <a:off x="5530503" y="6027682"/>
              <a:ext cx="91022" cy="109255"/>
            </p14:xfrm>
          </p:contentPart>
        </mc:Choice>
        <mc:Fallback xmlns="">
          <p:pic>
            <p:nvPicPr>
              <p:cNvPr id="91" name="Ink 90"/>
            </p:nvPicPr>
            <p:blipFill>
              <a:blip/>
            </p:blipFill>
            <p:spPr>
              <a:xfrm>
                <a:off x="5530503" y="6027682"/>
                <a:ext cx="91022" cy="109255"/>
              </a:xfrm>
              <a:prstGeom prst="rect"/>
            </p:spPr>
          </p:pic>
        </mc:Fallback>
      </mc:AlternateContent>
      <mc:AlternateContent xmlns:mc="http://schemas.openxmlformats.org/markup-compatibility/2006" xmlns:p14="http://schemas.microsoft.com/office/powerpoint/2010/main">
        <mc:Choice Requires="p14">
          <p:contentPart r:id="rId89" p14:bwMode="auto">
            <p14:nvContentPartPr>
              <p14:cNvPr id="92" name="Ink 91"/>
              <p14:cNvContentPartPr/>
              <p14:nvPr/>
            </p14:nvContentPartPr>
            <p14:xfrm>
              <a:off x="5803569" y="6049533"/>
              <a:ext cx="14563" cy="171167"/>
            </p14:xfrm>
          </p:contentPart>
        </mc:Choice>
        <mc:Fallback xmlns="">
          <p:pic>
            <p:nvPicPr>
              <p:cNvPr id="92" name="Ink 91"/>
            </p:nvPicPr>
            <p:blipFill>
              <a:blip/>
            </p:blipFill>
            <p:spPr>
              <a:xfrm>
                <a:off x="5803569" y="6049533"/>
                <a:ext cx="14563" cy="171167"/>
              </a:xfrm>
              <a:prstGeom prst="rect"/>
            </p:spPr>
          </p:pic>
        </mc:Fallback>
      </mc:AlternateContent>
      <mc:AlternateContent xmlns:mc="http://schemas.openxmlformats.org/markup-compatibility/2006" xmlns:p14="http://schemas.microsoft.com/office/powerpoint/2010/main">
        <mc:Choice Requires="p14">
          <p:contentPart r:id="rId90" p14:bwMode="auto">
            <p14:nvContentPartPr>
              <p14:cNvPr id="93" name="Ink 92"/>
              <p14:cNvContentPartPr/>
              <p14:nvPr/>
            </p14:nvContentPartPr>
            <p14:xfrm>
              <a:off x="5799928" y="5954845"/>
              <a:ext cx="3641" cy="7284"/>
            </p14:xfrm>
          </p:contentPart>
        </mc:Choice>
        <mc:Fallback xmlns="">
          <p:pic>
            <p:nvPicPr>
              <p:cNvPr id="93" name="Ink 92"/>
            </p:nvPicPr>
            <p:blipFill>
              <a:blip/>
            </p:blipFill>
            <p:spPr>
              <a:xfrm>
                <a:off x="5799928" y="5954845"/>
                <a:ext cx="3641" cy="7284"/>
              </a:xfrm>
              <a:prstGeom prst="rect"/>
            </p:spPr>
          </p:pic>
        </mc:Fallback>
      </mc:AlternateContent>
      <mc:AlternateContent xmlns:mc="http://schemas.openxmlformats.org/markup-compatibility/2006" xmlns:p14="http://schemas.microsoft.com/office/powerpoint/2010/main">
        <mc:Choice Requires="p14">
          <p:contentPart r:id="rId91" p14:bwMode="auto">
            <p14:nvContentPartPr>
              <p14:cNvPr id="94" name="Ink 93"/>
              <p14:cNvContentPartPr/>
              <p14:nvPr/>
            </p14:nvContentPartPr>
            <p14:xfrm>
              <a:off x="5869105" y="6056817"/>
              <a:ext cx="178403" cy="174809"/>
            </p14:xfrm>
          </p:contentPart>
        </mc:Choice>
        <mc:Fallback xmlns="">
          <p:pic>
            <p:nvPicPr>
              <p:cNvPr id="94" name="Ink 93"/>
            </p:nvPicPr>
            <p:blipFill>
              <a:blip/>
            </p:blipFill>
            <p:spPr>
              <a:xfrm>
                <a:off x="5869105" y="6056817"/>
                <a:ext cx="178403" cy="174809"/>
              </a:xfrm>
              <a:prstGeom prst="rect"/>
            </p:spPr>
          </p:pic>
        </mc:Fallback>
      </mc:AlternateContent>
      <mc:AlternateContent xmlns:mc="http://schemas.openxmlformats.org/markup-compatibility/2006" xmlns:p14="http://schemas.microsoft.com/office/powerpoint/2010/main">
        <mc:Choice Requires="p14">
          <p:contentPart r:id="rId92" p14:bwMode="auto">
            <p14:nvContentPartPr>
              <p14:cNvPr id="95" name="Ink 94"/>
              <p14:cNvContentPartPr/>
              <p14:nvPr/>
            </p14:nvContentPartPr>
            <p14:xfrm>
              <a:off x="6091199" y="5962129"/>
              <a:ext cx="83741" cy="254929"/>
            </p14:xfrm>
          </p:contentPart>
        </mc:Choice>
        <mc:Fallback xmlns="">
          <p:pic>
            <p:nvPicPr>
              <p:cNvPr id="95" name="Ink 94"/>
            </p:nvPicPr>
            <p:blipFill>
              <a:blip/>
            </p:blipFill>
            <p:spPr>
              <a:xfrm>
                <a:off x="6091199" y="5962129"/>
                <a:ext cx="83741" cy="254929"/>
              </a:xfrm>
              <a:prstGeom prst="rect"/>
            </p:spPr>
          </p:pic>
        </mc:Fallback>
      </mc:AlternateContent>
      <mc:AlternateContent xmlns:mc="http://schemas.openxmlformats.org/markup-compatibility/2006" xmlns:p14="http://schemas.microsoft.com/office/powerpoint/2010/main">
        <mc:Choice Requires="p14">
          <p:contentPart r:id="rId93" p14:bwMode="auto">
            <p14:nvContentPartPr>
              <p14:cNvPr id="96" name="Ink 95"/>
              <p14:cNvContentPartPr/>
              <p14:nvPr/>
            </p14:nvContentPartPr>
            <p14:xfrm>
              <a:off x="6145812" y="6049533"/>
              <a:ext cx="112868" cy="138390"/>
            </p14:xfrm>
          </p:contentPart>
        </mc:Choice>
        <mc:Fallback xmlns="">
          <p:pic>
            <p:nvPicPr>
              <p:cNvPr id="96" name="Ink 95"/>
            </p:nvPicPr>
            <p:blipFill>
              <a:blip/>
            </p:blipFill>
            <p:spPr>
              <a:xfrm>
                <a:off x="6145812" y="6049533"/>
                <a:ext cx="112868" cy="138390"/>
              </a:xfrm>
              <a:prstGeom prst="rect"/>
            </p:spPr>
          </p:pic>
        </mc:Fallback>
      </mc:AlternateContent>
      <mc:AlternateContent xmlns:mc="http://schemas.openxmlformats.org/markup-compatibility/2006" xmlns:p14="http://schemas.microsoft.com/office/powerpoint/2010/main">
        <mc:Choice Requires="p14">
          <p:contentPart r:id="rId94" p14:bwMode="auto">
            <p14:nvContentPartPr>
              <p14:cNvPr id="97" name="Ink 96"/>
              <p14:cNvContentPartPr/>
              <p14:nvPr/>
            </p14:nvContentPartPr>
            <p14:xfrm>
              <a:off x="6276884" y="5940278"/>
              <a:ext cx="7282" cy="269497"/>
            </p14:xfrm>
          </p:contentPart>
        </mc:Choice>
        <mc:Fallback xmlns="">
          <p:pic>
            <p:nvPicPr>
              <p:cNvPr id="97" name="Ink 96"/>
            </p:nvPicPr>
            <p:blipFill>
              <a:blip/>
            </p:blipFill>
            <p:spPr>
              <a:xfrm>
                <a:off x="6276884" y="5940278"/>
                <a:ext cx="7282" cy="269497"/>
              </a:xfrm>
              <a:prstGeom prst="rect"/>
            </p:spPr>
          </p:pic>
        </mc:Fallback>
      </mc:AlternateContent>
      <mc:AlternateContent xmlns:mc="http://schemas.openxmlformats.org/markup-compatibility/2006" xmlns:p14="http://schemas.microsoft.com/office/powerpoint/2010/main">
        <mc:Choice Requires="p14">
          <p:contentPart r:id="rId95" p14:bwMode="auto">
            <p14:nvContentPartPr>
              <p14:cNvPr id="98" name="Ink 97"/>
              <p14:cNvContentPartPr/>
              <p14:nvPr/>
            </p14:nvContentPartPr>
            <p14:xfrm>
              <a:off x="6306011" y="6056817"/>
              <a:ext cx="112868" cy="109255"/>
            </p14:xfrm>
          </p:contentPart>
        </mc:Choice>
        <mc:Fallback xmlns="">
          <p:pic>
            <p:nvPicPr>
              <p:cNvPr id="98" name="Ink 97"/>
            </p:nvPicPr>
            <p:blipFill>
              <a:blip/>
            </p:blipFill>
            <p:spPr>
              <a:xfrm>
                <a:off x="6306011" y="6056817"/>
                <a:ext cx="112868" cy="109255"/>
              </a:xfrm>
              <a:prstGeom prst="rect"/>
            </p:spPr>
          </p:pic>
        </mc:Fallback>
      </mc:AlternateContent>
      <mc:AlternateContent xmlns:mc="http://schemas.openxmlformats.org/markup-compatibility/2006" xmlns:p14="http://schemas.microsoft.com/office/powerpoint/2010/main">
        <mc:Choice Requires="p14">
          <p:contentPart r:id="rId96" p14:bwMode="auto">
            <p14:nvContentPartPr>
              <p14:cNvPr id="99" name="Ink 98"/>
              <p14:cNvContentPartPr/>
              <p14:nvPr/>
            </p14:nvContentPartPr>
            <p14:xfrm>
              <a:off x="6429801" y="6020399"/>
              <a:ext cx="91022" cy="174809"/>
            </p14:xfrm>
          </p:contentPart>
        </mc:Choice>
        <mc:Fallback xmlns="">
          <p:pic>
            <p:nvPicPr>
              <p:cNvPr id="99" name="Ink 98"/>
            </p:nvPicPr>
            <p:blipFill>
              <a:blip/>
            </p:blipFill>
            <p:spPr>
              <a:xfrm>
                <a:off x="6429801" y="6020399"/>
                <a:ext cx="91022" cy="174809"/>
              </a:xfrm>
              <a:prstGeom prst="rect"/>
            </p:spPr>
          </p:pic>
        </mc:Fallback>
      </mc:AlternateContent>
      <mc:AlternateContent xmlns:mc="http://schemas.openxmlformats.org/markup-compatibility/2006" xmlns:p14="http://schemas.microsoft.com/office/powerpoint/2010/main">
        <mc:Choice Requires="p14">
          <p:contentPart r:id="rId97" p14:bwMode="auto">
            <p14:nvContentPartPr>
              <p14:cNvPr id="100" name="Ink 99"/>
              <p14:cNvContentPartPr/>
              <p14:nvPr/>
            </p14:nvContentPartPr>
            <p14:xfrm>
              <a:off x="6531746" y="6034966"/>
              <a:ext cx="94663" cy="138390"/>
            </p14:xfrm>
          </p:contentPart>
        </mc:Choice>
        <mc:Fallback xmlns="">
          <p:pic>
            <p:nvPicPr>
              <p:cNvPr id="100" name="Ink 99"/>
            </p:nvPicPr>
            <p:blipFill>
              <a:blip/>
            </p:blipFill>
            <p:spPr>
              <a:xfrm>
                <a:off x="6531746" y="6034966"/>
                <a:ext cx="94663" cy="138390"/>
              </a:xfrm>
              <a:prstGeom prst="rect"/>
            </p:spPr>
          </p:pic>
        </mc:Fallback>
      </mc:AlternateContent>
      <mc:AlternateContent xmlns:mc="http://schemas.openxmlformats.org/markup-compatibility/2006" xmlns:p14="http://schemas.microsoft.com/office/powerpoint/2010/main">
        <mc:Choice Requires="p14">
          <p:contentPart r:id="rId98" p14:bwMode="auto">
            <p14:nvContentPartPr>
              <p14:cNvPr id="101" name="Ink 100"/>
              <p14:cNvContentPartPr/>
              <p14:nvPr/>
            </p14:nvContentPartPr>
            <p14:xfrm>
              <a:off x="6648254" y="6027682"/>
              <a:ext cx="61895" cy="174809"/>
            </p14:xfrm>
          </p:contentPart>
        </mc:Choice>
        <mc:Fallback xmlns="">
          <p:pic>
            <p:nvPicPr>
              <p:cNvPr id="101" name="Ink 100"/>
            </p:nvPicPr>
            <p:blipFill>
              <a:blip/>
            </p:blipFill>
            <p:spPr>
              <a:xfrm>
                <a:off x="6648254" y="6027682"/>
                <a:ext cx="61895" cy="174809"/>
              </a:xfrm>
              <a:prstGeom prst="rect"/>
            </p:spPr>
          </p:pic>
        </mc:Fallback>
      </mc:AlternateContent>
      <mc:AlternateContent xmlns:mc="http://schemas.openxmlformats.org/markup-compatibility/2006" xmlns:p14="http://schemas.microsoft.com/office/powerpoint/2010/main">
        <mc:Choice Requires="p14">
          <p:contentPart r:id="rId99" p14:bwMode="auto">
            <p14:nvContentPartPr>
              <p14:cNvPr id="102" name="Ink 101"/>
              <p14:cNvContentPartPr/>
              <p14:nvPr/>
            </p14:nvContentPartPr>
            <p14:xfrm>
              <a:off x="6659177" y="6020399"/>
              <a:ext cx="69176" cy="116539"/>
            </p14:xfrm>
          </p:contentPart>
        </mc:Choice>
        <mc:Fallback xmlns="">
          <p:pic>
            <p:nvPicPr>
              <p:cNvPr id="102" name="Ink 101"/>
            </p:nvPicPr>
            <p:blipFill>
              <a:blip/>
            </p:blipFill>
            <p:spPr>
              <a:xfrm>
                <a:off x="6659177" y="6020399"/>
                <a:ext cx="69176" cy="116539"/>
              </a:xfrm>
              <a:prstGeom prst="rect"/>
            </p:spPr>
          </p:pic>
        </mc:Fallback>
      </mc:AlternateContent>
      <mc:AlternateContent xmlns:mc="http://schemas.openxmlformats.org/markup-compatibility/2006" xmlns:p14="http://schemas.microsoft.com/office/powerpoint/2010/main">
        <mc:Choice Requires="p14">
          <p:contentPart r:id="rId100" p14:bwMode="auto">
            <p14:nvContentPartPr>
              <p14:cNvPr id="103" name="Ink 102"/>
              <p14:cNvContentPartPr/>
              <p14:nvPr/>
            </p14:nvContentPartPr>
            <p14:xfrm>
              <a:off x="6699227" y="5918426"/>
              <a:ext cx="109226" cy="276782"/>
            </p14:xfrm>
          </p:contentPart>
        </mc:Choice>
        <mc:Fallback xmlns="">
          <p:pic>
            <p:nvPicPr>
              <p:cNvPr id="103" name="Ink 102"/>
            </p:nvPicPr>
            <p:blipFill>
              <a:blip/>
            </p:blipFill>
            <p:spPr>
              <a:xfrm>
                <a:off x="6699227" y="5918426"/>
                <a:ext cx="109226" cy="276782"/>
              </a:xfrm>
              <a:prstGeom prst="rect"/>
            </p:spPr>
          </p:pic>
        </mc:Fallback>
      </mc:AlternateContent>
      <mc:AlternateContent xmlns:mc="http://schemas.openxmlformats.org/markup-compatibility/2006" xmlns:p14="http://schemas.microsoft.com/office/powerpoint/2010/main">
        <mc:Choice Requires="p14">
          <p:contentPart r:id="rId101" p14:bwMode="auto">
            <p14:nvContentPartPr>
              <p14:cNvPr id="104" name="Ink 103"/>
              <p14:cNvContentPartPr/>
              <p14:nvPr/>
            </p14:nvContentPartPr>
            <p14:xfrm>
              <a:off x="11912973" y="5656213"/>
              <a:ext cx="29127" cy="18209"/>
            </p14:xfrm>
          </p:contentPart>
        </mc:Choice>
        <mc:Fallback xmlns="">
          <p:pic>
            <p:nvPicPr>
              <p:cNvPr id="104" name="Ink 103"/>
            </p:nvPicPr>
            <p:blipFill>
              <a:blip/>
            </p:blipFill>
            <p:spPr>
              <a:xfrm>
                <a:off x="11912973" y="5656213"/>
                <a:ext cx="29127" cy="18209"/>
              </a:xfrm>
              <a:prstGeom prst="rect"/>
            </p:spPr>
          </p:pic>
        </mc:Fallback>
      </mc:AlternateContent>
      <mc:AlternateContent xmlns:mc="http://schemas.openxmlformats.org/markup-compatibility/2006" xmlns:p14="http://schemas.microsoft.com/office/powerpoint/2010/main">
        <mc:Choice Requires="p14">
          <p:contentPart r:id="rId102" p14:bwMode="auto">
            <p14:nvContentPartPr>
              <p14:cNvPr id="105" name="Ink 104"/>
              <p14:cNvContentPartPr/>
              <p14:nvPr/>
            </p14:nvContentPartPr>
            <p14:xfrm>
              <a:off x="9743006" y="5088084"/>
              <a:ext cx="1034011" cy="50986"/>
            </p14:xfrm>
          </p:contentPart>
        </mc:Choice>
        <mc:Fallback xmlns="">
          <p:pic>
            <p:nvPicPr>
              <p:cNvPr id="105" name="Ink 104"/>
            </p:nvPicPr>
            <p:blipFill>
              <a:blip/>
            </p:blipFill>
            <p:spPr>
              <a:xfrm>
                <a:off x="9743006" y="5088084"/>
                <a:ext cx="1034011" cy="50986"/>
              </a:xfrm>
              <a:prstGeom prst="rect"/>
            </p:spPr>
          </p:pic>
        </mc:Fallback>
      </mc:AlternateContent>
      <mc:AlternateContent xmlns:mc="http://schemas.openxmlformats.org/markup-compatibility/2006" xmlns:p14="http://schemas.microsoft.com/office/powerpoint/2010/main">
        <mc:Choice Requires="p14">
          <p:contentPart r:id="rId103" p14:bwMode="auto">
            <p14:nvContentPartPr>
              <p14:cNvPr id="106" name="Ink 105"/>
              <p14:cNvContentPartPr/>
              <p14:nvPr/>
            </p14:nvContentPartPr>
            <p14:xfrm>
              <a:off x="1201491" y="5474120"/>
              <a:ext cx="182045" cy="189376"/>
            </p14:xfrm>
          </p:contentPart>
        </mc:Choice>
        <mc:Fallback xmlns="">
          <p:pic>
            <p:nvPicPr>
              <p:cNvPr id="106" name="Ink 105"/>
            </p:nvPicPr>
            <p:blipFill>
              <a:blip/>
            </p:blipFill>
            <p:spPr>
              <a:xfrm>
                <a:off x="1201491" y="5474120"/>
                <a:ext cx="182045" cy="189376"/>
              </a:xfrm>
              <a:prstGeom prst="rect"/>
            </p:spPr>
          </p:pic>
        </mc:Fallback>
      </mc:AlternateContent>
      <mc:AlternateContent xmlns:mc="http://schemas.openxmlformats.org/markup-compatibility/2006" xmlns:p14="http://schemas.microsoft.com/office/powerpoint/2010/main">
        <mc:Choice Requires="p14">
          <p:contentPart r:id="rId104" p14:bwMode="auto">
            <p14:nvContentPartPr>
              <p14:cNvPr id="107" name="Ink 106"/>
              <p14:cNvContentPartPr/>
              <p14:nvPr/>
            </p14:nvContentPartPr>
            <p14:xfrm>
              <a:off x="3026072" y="5615078"/>
              <a:ext cx="2499798" cy="29246"/>
            </p14:xfrm>
          </p:contentPart>
        </mc:Choice>
        <mc:Fallback xmlns="">
          <p:pic>
            <p:nvPicPr>
              <p:cNvPr id="107" name="Ink 106"/>
            </p:nvPicPr>
            <p:blipFill>
              <a:blip/>
            </p:blipFill>
            <p:spPr>
              <a:xfrm>
                <a:off x="3026072" y="5615078"/>
                <a:ext cx="2499798" cy="29246"/>
              </a:xfrm>
              <a:prstGeom prst="rect"/>
            </p:spPr>
          </p:pic>
        </mc:Fallback>
      </mc:AlternateContent>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p:nvPr>
            <p:ph idx="1"/>
          </p:nvPr>
        </p:nvSpPr>
        <p:spPr>
          <a:xfrm>
            <a:off x="0" y="0"/>
            <a:ext cx="11836400" cy="6858000"/>
          </a:xfrm>
        </p:spPr>
        <p:txBody>
          <a:bodyPr>
            <a:normAutofit fontScale="92500"/>
          </a:bodyPr>
          <a:lstStyle/>
          <a:p>
            <a:r>
              <a:rPr lang="en-US" sz="3500" dirty="0"/>
              <a:t>Abnormal motility is considered to be a major factor contributing to symptoms of abdominal pain and altered bowel habits. </a:t>
            </a:r>
            <a:endParaRPr lang="en-US" sz="3500" dirty="0"/>
          </a:p>
          <a:p>
            <a:r>
              <a:rPr lang="en-US" sz="3500" dirty="0"/>
              <a:t>Increased sensitivity of the enteric nervous system that causes abnormal motility and pain </a:t>
            </a:r>
            <a:endParaRPr lang="en-US" sz="3500" dirty="0"/>
          </a:p>
          <a:p>
            <a:pPr lvl="1"/>
            <a:r>
              <a:rPr lang="en-US" sz="3000" dirty="0"/>
              <a:t>IBS-C (constipation) may be related to slowed intestinal transit likely due to the overgrowth of methanogenic bacteria (</a:t>
            </a:r>
            <a:r>
              <a:rPr lang="en-US" dirty="0"/>
              <a:t>methane delays intestinal transit, possibly acting as a neuromuscular transmitter)</a:t>
            </a:r>
            <a:endParaRPr lang="en-US" dirty="0"/>
          </a:p>
          <a:p>
            <a:pPr lvl="1"/>
            <a:endParaRPr lang="en-US" sz="3000" dirty="0"/>
          </a:p>
          <a:p>
            <a:pPr lvl="1"/>
            <a:r>
              <a:rPr lang="en-US" sz="3000" dirty="0"/>
              <a:t>IBS-D (diarrhea) and IBS-M (mixed C&amp;S) may be auto-immune disease secondary to acute gastroenteritis </a:t>
            </a:r>
            <a:endParaRPr lang="en-US" sz="3000" dirty="0"/>
          </a:p>
          <a:p>
            <a:pPr lvl="1"/>
            <a:r>
              <a:rPr lang="en-US" sz="3000" dirty="0"/>
              <a:t>Primary neurotransmitters involved in transmission of impulse -DEFECT</a:t>
            </a:r>
            <a:endParaRPr lang="en-US" sz="3000" dirty="0"/>
          </a:p>
          <a:p>
            <a:r>
              <a:rPr lang="en-US" sz="3500" dirty="0"/>
              <a:t>Individuals with IBS have an increased sensitivity to stimulation of the gastrointestinal tract. This means that, when exposed to the same stimuli, most individuals do not develop the symptoms that IBS patients experience </a:t>
            </a:r>
            <a:endParaRPr lang="en-US" sz="3500" dirty="0"/>
          </a:p>
          <a:p>
            <a:endParaRPr lang="en-US" sz="3500" dirty="0"/>
          </a:p>
          <a:p>
            <a:endParaRPr lang="en-US" dirty="0"/>
          </a:p>
        </p:txBody>
      </p:sp>
      <mc:AlternateContent xmlns:mc="http://schemas.openxmlformats.org/markup-compatibility/2006" xmlns:p14="http://schemas.microsoft.com/office/powerpoint/2010/main">
        <mc:Choice Requires="p14">
          <p:contentPart r:id="rId1" p14:bwMode="auto">
            <p14:nvContentPartPr>
              <p14:cNvPr id="2" name="Ink 1"/>
              <p14:cNvContentPartPr/>
              <p14:nvPr/>
            </p14:nvContentPartPr>
            <p14:xfrm>
              <a:off x="285064" y="358253"/>
              <a:ext cx="1615367" cy="51179"/>
            </p14:xfrm>
          </p:contentPart>
        </mc:Choice>
        <mc:Fallback xmlns="">
          <p:pic>
            <p:nvPicPr>
              <p:cNvPr id="2" name="Ink 1"/>
            </p:nvPicPr>
            <p:blipFill>
              <a:blip/>
            </p:blipFill>
            <p:spPr>
              <a:xfrm>
                <a:off x="285064" y="358253"/>
                <a:ext cx="1615367" cy="51179"/>
              </a:xfrm>
              <a:prstGeom prst="rect"/>
            </p:spPr>
          </p:pic>
        </mc:Fallback>
      </mc:AlternateContent>
      <mc:AlternateContent xmlns:mc="http://schemas.openxmlformats.org/markup-compatibility/2006" xmlns:p14="http://schemas.microsoft.com/office/powerpoint/2010/main">
        <mc:Choice Requires="p14">
          <p:contentPart r:id="rId2" p14:bwMode="auto">
            <p14:nvContentPartPr>
              <p14:cNvPr id="4" name="Ink 3"/>
              <p14:cNvContentPartPr/>
              <p14:nvPr/>
            </p14:nvContentPartPr>
            <p14:xfrm>
              <a:off x="1915050" y="387498"/>
              <a:ext cx="1169496" cy="14623"/>
            </p14:xfrm>
          </p:contentPart>
        </mc:Choice>
        <mc:Fallback xmlns="">
          <p:pic>
            <p:nvPicPr>
              <p:cNvPr id="4" name="Ink 3"/>
            </p:nvPicPr>
            <p:blipFill>
              <a:blip/>
            </p:blipFill>
            <p:spPr>
              <a:xfrm>
                <a:off x="1915050" y="387498"/>
                <a:ext cx="1169496" cy="14623"/>
              </a:xfrm>
              <a:prstGeom prst="rect"/>
            </p:spPr>
          </p:pic>
        </mc:Fallback>
      </mc:AlternateContent>
      <mc:AlternateContent xmlns:mc="http://schemas.openxmlformats.org/markup-compatibility/2006" xmlns:p14="http://schemas.microsoft.com/office/powerpoint/2010/main">
        <mc:Choice Requires="p14">
          <p:contentPart r:id="rId3" p14:bwMode="auto">
            <p14:nvContentPartPr>
              <p14:cNvPr id="5" name="Ink 4"/>
              <p14:cNvContentPartPr/>
              <p14:nvPr/>
            </p14:nvContentPartPr>
            <p14:xfrm>
              <a:off x="6739222" y="409432"/>
              <a:ext cx="4392922" cy="51179"/>
            </p14:xfrm>
          </p:contentPart>
        </mc:Choice>
        <mc:Fallback xmlns="">
          <p:pic>
            <p:nvPicPr>
              <p:cNvPr id="5" name="Ink 4"/>
            </p:nvPicPr>
            <p:blipFill>
              <a:blip/>
            </p:blipFill>
            <p:spPr>
              <a:xfrm>
                <a:off x="6739222" y="409432"/>
                <a:ext cx="4392922" cy="51179"/>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6" name="Ink 5"/>
              <p14:cNvContentPartPr/>
              <p14:nvPr/>
            </p14:nvContentPartPr>
            <p14:xfrm>
              <a:off x="343539" y="804243"/>
              <a:ext cx="1582475" cy="95046"/>
            </p14:xfrm>
          </p:contentPart>
        </mc:Choice>
        <mc:Fallback xmlns="">
          <p:pic>
            <p:nvPicPr>
              <p:cNvPr id="6" name="Ink 5"/>
            </p:nvPicPr>
            <p:blipFill>
              <a:blip/>
            </p:blipFill>
            <p:spPr>
              <a:xfrm>
                <a:off x="343539" y="804243"/>
                <a:ext cx="1582475" cy="95046"/>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7" name="Ink 6"/>
              <p14:cNvContentPartPr/>
              <p14:nvPr/>
            </p14:nvContentPartPr>
            <p14:xfrm>
              <a:off x="2667913" y="767686"/>
              <a:ext cx="2430360" cy="73113"/>
            </p14:xfrm>
          </p:contentPart>
        </mc:Choice>
        <mc:Fallback xmlns="">
          <p:pic>
            <p:nvPicPr>
              <p:cNvPr id="7" name="Ink 6"/>
            </p:nvPicPr>
            <p:blipFill>
              <a:blip/>
            </p:blipFill>
            <p:spPr>
              <a:xfrm>
                <a:off x="2667913" y="767686"/>
                <a:ext cx="2430360" cy="73113"/>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8" name="Ink 7"/>
              <p14:cNvContentPartPr/>
              <p14:nvPr/>
            </p14:nvContentPartPr>
            <p14:xfrm>
              <a:off x="6000978" y="826176"/>
              <a:ext cx="2960288" cy="95047"/>
            </p14:xfrm>
          </p:contentPart>
        </mc:Choice>
        <mc:Fallback xmlns="">
          <p:pic>
            <p:nvPicPr>
              <p:cNvPr id="8" name="Ink 7"/>
            </p:nvPicPr>
            <p:blipFill>
              <a:blip/>
            </p:blipFill>
            <p:spPr>
              <a:xfrm>
                <a:off x="6000978" y="826176"/>
                <a:ext cx="2960288" cy="95047"/>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9" name="Ink 8"/>
              <p14:cNvContentPartPr/>
              <p14:nvPr/>
            </p14:nvContentPartPr>
            <p14:xfrm>
              <a:off x="299683" y="1316034"/>
              <a:ext cx="3259971" cy="95047"/>
            </p14:xfrm>
          </p:contentPart>
        </mc:Choice>
        <mc:Fallback xmlns="">
          <p:pic>
            <p:nvPicPr>
              <p:cNvPr id="9" name="Ink 8"/>
            </p:nvPicPr>
            <p:blipFill>
              <a:blip/>
            </p:blipFill>
            <p:spPr>
              <a:xfrm>
                <a:off x="299683" y="1316034"/>
                <a:ext cx="3259971" cy="95047"/>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10" name="Ink 9"/>
              <p14:cNvContentPartPr/>
              <p14:nvPr/>
            </p14:nvContentPartPr>
            <p14:xfrm>
              <a:off x="4721841" y="1337967"/>
              <a:ext cx="3705842" cy="146226"/>
            </p14:xfrm>
          </p:contentPart>
        </mc:Choice>
        <mc:Fallback xmlns="">
          <p:pic>
            <p:nvPicPr>
              <p:cNvPr id="10" name="Ink 9"/>
            </p:nvPicPr>
            <p:blipFill>
              <a:blip/>
            </p:blipFill>
            <p:spPr>
              <a:xfrm>
                <a:off x="4721841" y="1337967"/>
                <a:ext cx="3705842" cy="146226"/>
              </a:xfrm>
              <a:prstGeom prst="rect"/>
            </p:spPr>
          </p:pic>
        </mc:Fallback>
      </mc:AlternateContent>
      <mc:AlternateContent xmlns:mc="http://schemas.openxmlformats.org/markup-compatibility/2006" xmlns:p14="http://schemas.microsoft.com/office/powerpoint/2010/main">
        <mc:Choice Requires="p14">
          <p:contentPart r:id="rId9" p14:bwMode="auto">
            <p14:nvContentPartPr>
              <p14:cNvPr id="11" name="Ink 10"/>
              <p14:cNvContentPartPr/>
              <p14:nvPr/>
            </p14:nvContentPartPr>
            <p14:xfrm>
              <a:off x="314302" y="1835136"/>
              <a:ext cx="4239424" cy="73113"/>
            </p14:xfrm>
          </p:contentPart>
        </mc:Choice>
        <mc:Fallback xmlns="">
          <p:pic>
            <p:nvPicPr>
              <p:cNvPr id="11" name="Ink 10"/>
            </p:nvPicPr>
            <p:blipFill>
              <a:blip/>
            </p:blipFill>
            <p:spPr>
              <a:xfrm>
                <a:off x="314302" y="1835136"/>
                <a:ext cx="4239424" cy="73113"/>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12" name="Ink 11"/>
              <p14:cNvContentPartPr/>
              <p14:nvPr/>
            </p14:nvContentPartPr>
            <p14:xfrm>
              <a:off x="6614964" y="1359901"/>
              <a:ext cx="219280" cy="314386"/>
            </p14:xfrm>
          </p:contentPart>
        </mc:Choice>
        <mc:Fallback xmlns="">
          <p:pic>
            <p:nvPicPr>
              <p:cNvPr id="12" name="Ink 11"/>
            </p:nvPicPr>
            <p:blipFill>
              <a:blip/>
            </p:blipFill>
            <p:spPr>
              <a:xfrm>
                <a:off x="6614964" y="1359901"/>
                <a:ext cx="219280" cy="314386"/>
              </a:xfrm>
              <a:prstGeom prst="rect"/>
            </p:spPr>
          </p:pic>
        </mc:Fallback>
      </mc:AlternateContent>
      <mc:AlternateContent xmlns:mc="http://schemas.openxmlformats.org/markup-compatibility/2006" xmlns:p14="http://schemas.microsoft.com/office/powerpoint/2010/main">
        <mc:Choice Requires="p14">
          <p:contentPart r:id="rId11" p14:bwMode="auto">
            <p14:nvContentPartPr>
              <p14:cNvPr id="13" name="Ink 12"/>
              <p14:cNvContentPartPr/>
              <p14:nvPr/>
            </p14:nvContentPartPr>
            <p14:xfrm>
              <a:off x="6783079" y="1590207"/>
              <a:ext cx="285065" cy="201061"/>
            </p14:xfrm>
          </p:contentPart>
        </mc:Choice>
        <mc:Fallback xmlns="">
          <p:pic>
            <p:nvPicPr>
              <p:cNvPr id="13" name="Ink 12"/>
            </p:nvPicPr>
            <p:blipFill>
              <a:blip/>
            </p:blipFill>
            <p:spPr>
              <a:xfrm>
                <a:off x="6783079" y="1590207"/>
                <a:ext cx="285065" cy="201061"/>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14" name="Ink 13"/>
              <p14:cNvContentPartPr/>
              <p14:nvPr/>
            </p14:nvContentPartPr>
            <p14:xfrm>
              <a:off x="7180707" y="1617259"/>
              <a:ext cx="114026" cy="147689"/>
            </p14:xfrm>
          </p:contentPart>
        </mc:Choice>
        <mc:Fallback xmlns="">
          <p:pic>
            <p:nvPicPr>
              <p:cNvPr id="14" name="Ink 13"/>
            </p:nvPicPr>
            <p:blipFill>
              <a:blip/>
            </p:blipFill>
            <p:spPr>
              <a:xfrm>
                <a:off x="7180707" y="1617259"/>
                <a:ext cx="114026" cy="147689"/>
              </a:xfrm>
              <a:prstGeom prst="rect"/>
            </p:spPr>
          </p:pic>
        </mc:Fallback>
      </mc:AlternateContent>
      <mc:AlternateContent xmlns:mc="http://schemas.openxmlformats.org/markup-compatibility/2006" xmlns:p14="http://schemas.microsoft.com/office/powerpoint/2010/main">
        <mc:Choice Requires="p14">
          <p:contentPart r:id="rId13" p14:bwMode="auto">
            <p14:nvContentPartPr>
              <p14:cNvPr id="15" name="Ink 14"/>
              <p14:cNvContentPartPr/>
              <p14:nvPr/>
            </p14:nvContentPartPr>
            <p14:xfrm>
              <a:off x="7312276" y="1627495"/>
              <a:ext cx="51165" cy="111132"/>
            </p14:xfrm>
          </p:contentPart>
        </mc:Choice>
        <mc:Fallback xmlns="">
          <p:pic>
            <p:nvPicPr>
              <p:cNvPr id="15" name="Ink 14"/>
            </p:nvPicPr>
            <p:blipFill>
              <a:blip/>
            </p:blipFill>
            <p:spPr>
              <a:xfrm>
                <a:off x="7312276" y="1627495"/>
                <a:ext cx="51165" cy="111132"/>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16" name="Ink 15"/>
              <p14:cNvContentPartPr/>
              <p14:nvPr/>
            </p14:nvContentPartPr>
            <p14:xfrm>
              <a:off x="7326894" y="1618721"/>
              <a:ext cx="58475" cy="67264"/>
            </p14:xfrm>
          </p:contentPart>
        </mc:Choice>
        <mc:Fallback xmlns="">
          <p:pic>
            <p:nvPicPr>
              <p:cNvPr id="16" name="Ink 15"/>
            </p:nvPicPr>
            <p:blipFill>
              <a:blip/>
            </p:blipFill>
            <p:spPr>
              <a:xfrm>
                <a:off x="7326894" y="1618721"/>
                <a:ext cx="58475" cy="67264"/>
              </a:xfrm>
              <a:prstGeom prst="rect"/>
            </p:spPr>
          </p:pic>
        </mc:Fallback>
      </mc:AlternateContent>
      <mc:AlternateContent xmlns:mc="http://schemas.openxmlformats.org/markup-compatibility/2006" xmlns:p14="http://schemas.microsoft.com/office/powerpoint/2010/main">
        <mc:Choice Requires="p14">
          <p:contentPart r:id="rId15" p14:bwMode="auto">
            <p14:nvContentPartPr>
              <p14:cNvPr id="17" name="Ink 16"/>
              <p14:cNvContentPartPr/>
              <p14:nvPr/>
            </p14:nvContentPartPr>
            <p14:xfrm>
              <a:off x="7389755" y="1630420"/>
              <a:ext cx="48242" cy="111131"/>
            </p14:xfrm>
          </p:contentPart>
        </mc:Choice>
        <mc:Fallback xmlns="">
          <p:pic>
            <p:nvPicPr>
              <p:cNvPr id="17" name="Ink 16"/>
            </p:nvPicPr>
            <p:blipFill>
              <a:blip/>
            </p:blipFill>
            <p:spPr>
              <a:xfrm>
                <a:off x="7389755" y="1630420"/>
                <a:ext cx="48242" cy="111131"/>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18" name="Ink 17"/>
              <p14:cNvContentPartPr/>
              <p14:nvPr/>
            </p14:nvContentPartPr>
            <p14:xfrm>
              <a:off x="7443844" y="1589476"/>
              <a:ext cx="119874" cy="187170"/>
            </p14:xfrm>
          </p:contentPart>
        </mc:Choice>
        <mc:Fallback xmlns="">
          <p:pic>
            <p:nvPicPr>
              <p:cNvPr id="18" name="Ink 17"/>
            </p:nvPicPr>
            <p:blipFill>
              <a:blip/>
            </p:blipFill>
            <p:spPr>
              <a:xfrm>
                <a:off x="7443844" y="1589476"/>
                <a:ext cx="119874" cy="187170"/>
              </a:xfrm>
              <a:prstGeom prst="rect"/>
            </p:spPr>
          </p:pic>
        </mc:Fallback>
      </mc:AlternateContent>
      <mc:AlternateContent xmlns:mc="http://schemas.openxmlformats.org/markup-compatibility/2006" xmlns:p14="http://schemas.microsoft.com/office/powerpoint/2010/main">
        <mc:Choice Requires="p14">
          <p:contentPart r:id="rId17" p14:bwMode="auto">
            <p14:nvContentPartPr>
              <p14:cNvPr id="19" name="Ink 18"/>
              <p14:cNvContentPartPr/>
              <p14:nvPr/>
            </p14:nvContentPartPr>
            <p14:xfrm>
              <a:off x="7540327" y="1645042"/>
              <a:ext cx="73094" cy="90660"/>
            </p14:xfrm>
          </p:contentPart>
        </mc:Choice>
        <mc:Fallback xmlns="">
          <p:pic>
            <p:nvPicPr>
              <p:cNvPr id="19" name="Ink 18"/>
            </p:nvPicPr>
            <p:blipFill>
              <a:blip/>
            </p:blipFill>
            <p:spPr>
              <a:xfrm>
                <a:off x="7540327" y="1645042"/>
                <a:ext cx="73094" cy="90660"/>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20" name="Ink 19"/>
              <p14:cNvContentPartPr/>
              <p14:nvPr/>
            </p14:nvContentPartPr>
            <p14:xfrm>
              <a:off x="7619268" y="1598250"/>
              <a:ext cx="73094" cy="143301"/>
            </p14:xfrm>
          </p:contentPart>
        </mc:Choice>
        <mc:Fallback xmlns="">
          <p:pic>
            <p:nvPicPr>
              <p:cNvPr id="20" name="Ink 19"/>
            </p:nvPicPr>
            <p:blipFill>
              <a:blip/>
            </p:blipFill>
            <p:spPr>
              <a:xfrm>
                <a:off x="7619268" y="1598250"/>
                <a:ext cx="73094" cy="143301"/>
              </a:xfrm>
              <a:prstGeom prst="rect"/>
            </p:spPr>
          </p:pic>
        </mc:Fallback>
      </mc:AlternateContent>
      <mc:AlternateContent xmlns:mc="http://schemas.openxmlformats.org/markup-compatibility/2006" xmlns:p14="http://schemas.microsoft.com/office/powerpoint/2010/main">
        <mc:Choice Requires="p14">
          <p:contentPart r:id="rId19" p14:bwMode="auto">
            <p14:nvContentPartPr>
              <p14:cNvPr id="21" name="Ink 20"/>
              <p14:cNvContentPartPr/>
              <p14:nvPr/>
            </p14:nvContentPartPr>
            <p14:xfrm>
              <a:off x="7704057" y="1607023"/>
              <a:ext cx="58475" cy="116981"/>
            </p14:xfrm>
          </p:contentPart>
        </mc:Choice>
        <mc:Fallback xmlns="">
          <p:pic>
            <p:nvPicPr>
              <p:cNvPr id="21" name="Ink 20"/>
            </p:nvPicPr>
            <p:blipFill>
              <a:blip/>
            </p:blipFill>
            <p:spPr>
              <a:xfrm>
                <a:off x="7704057" y="1607023"/>
                <a:ext cx="58475" cy="116981"/>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22" name="Ink 21"/>
              <p14:cNvContentPartPr/>
              <p14:nvPr/>
            </p14:nvContentPartPr>
            <p14:xfrm>
              <a:off x="7785922" y="1630420"/>
              <a:ext cx="14618" cy="90660"/>
            </p14:xfrm>
          </p:contentPart>
        </mc:Choice>
        <mc:Fallback xmlns="">
          <p:pic>
            <p:nvPicPr>
              <p:cNvPr id="22" name="Ink 21"/>
            </p:nvPicPr>
            <p:blipFill>
              <a:blip/>
            </p:blipFill>
            <p:spPr>
              <a:xfrm>
                <a:off x="7785922" y="1630420"/>
                <a:ext cx="14618" cy="90660"/>
              </a:xfrm>
              <a:prstGeom prst="rect"/>
            </p:spPr>
          </p:pic>
        </mc:Fallback>
      </mc:AlternateContent>
      <mc:AlternateContent xmlns:mc="http://schemas.openxmlformats.org/markup-compatibility/2006" xmlns:p14="http://schemas.microsoft.com/office/powerpoint/2010/main">
        <mc:Choice Requires="p14">
          <p:contentPart r:id="rId21" p14:bwMode="auto">
            <p14:nvContentPartPr>
              <p14:cNvPr id="23" name="Ink 22"/>
              <p14:cNvContentPartPr/>
              <p14:nvPr/>
            </p14:nvContentPartPr>
            <p14:xfrm>
              <a:off x="7794693" y="1563156"/>
              <a:ext cx="8771" cy="23396"/>
            </p14:xfrm>
          </p:contentPart>
        </mc:Choice>
        <mc:Fallback xmlns="">
          <p:pic>
            <p:nvPicPr>
              <p:cNvPr id="23" name="Ink 22"/>
            </p:nvPicPr>
            <p:blipFill>
              <a:blip/>
            </p:blipFill>
            <p:spPr>
              <a:xfrm>
                <a:off x="7794693" y="1563156"/>
                <a:ext cx="8771" cy="23396"/>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24" name="Ink 23"/>
              <p14:cNvContentPartPr/>
              <p14:nvPr/>
            </p14:nvContentPartPr>
            <p14:xfrm>
              <a:off x="7844396" y="1595325"/>
              <a:ext cx="46780" cy="140377"/>
            </p14:xfrm>
          </p:contentPart>
        </mc:Choice>
        <mc:Fallback xmlns="">
          <p:pic>
            <p:nvPicPr>
              <p:cNvPr id="24" name="Ink 23"/>
            </p:nvPicPr>
            <p:blipFill>
              <a:blip/>
            </p:blipFill>
            <p:spPr>
              <a:xfrm>
                <a:off x="7844396" y="1595325"/>
                <a:ext cx="46780" cy="140377"/>
              </a:xfrm>
              <a:prstGeom prst="rect"/>
            </p:spPr>
          </p:pic>
        </mc:Fallback>
      </mc:AlternateContent>
      <mc:AlternateContent xmlns:mc="http://schemas.openxmlformats.org/markup-compatibility/2006" xmlns:p14="http://schemas.microsoft.com/office/powerpoint/2010/main">
        <mc:Choice Requires="p14">
          <p:contentPart r:id="rId23" p14:bwMode="auto">
            <p14:nvContentPartPr>
              <p14:cNvPr id="25" name="Ink 24"/>
              <p14:cNvContentPartPr/>
              <p14:nvPr/>
            </p14:nvContentPartPr>
            <p14:xfrm>
              <a:off x="7901409" y="1577778"/>
              <a:ext cx="24852" cy="137453"/>
            </p14:xfrm>
          </p:contentPart>
        </mc:Choice>
        <mc:Fallback xmlns="">
          <p:pic>
            <p:nvPicPr>
              <p:cNvPr id="25" name="Ink 24"/>
            </p:nvPicPr>
            <p:blipFill>
              <a:blip/>
            </p:blipFill>
            <p:spPr>
              <a:xfrm>
                <a:off x="7901409" y="1577778"/>
                <a:ext cx="24852" cy="137453"/>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26" name="Ink 25"/>
              <p14:cNvContentPartPr/>
              <p14:nvPr/>
            </p14:nvContentPartPr>
            <p14:xfrm>
              <a:off x="7946727" y="1627495"/>
              <a:ext cx="48242" cy="108207"/>
            </p14:xfrm>
          </p:contentPart>
        </mc:Choice>
        <mc:Fallback xmlns="">
          <p:pic>
            <p:nvPicPr>
              <p:cNvPr id="26" name="Ink 25"/>
            </p:nvPicPr>
            <p:blipFill>
              <a:blip/>
            </p:blipFill>
            <p:spPr>
              <a:xfrm>
                <a:off x="7946727" y="1627495"/>
                <a:ext cx="48242" cy="108207"/>
              </a:xfrm>
              <a:prstGeom prst="rect"/>
            </p:spPr>
          </p:pic>
        </mc:Fallback>
      </mc:AlternateContent>
      <mc:AlternateContent xmlns:mc="http://schemas.openxmlformats.org/markup-compatibility/2006" xmlns:p14="http://schemas.microsoft.com/office/powerpoint/2010/main">
        <mc:Choice Requires="p14">
          <p:contentPart r:id="rId25" p14:bwMode="auto">
            <p14:nvContentPartPr>
              <p14:cNvPr id="27" name="Ink 26"/>
              <p14:cNvContentPartPr/>
              <p14:nvPr/>
            </p14:nvContentPartPr>
            <p14:xfrm>
              <a:off x="7961346" y="1636269"/>
              <a:ext cx="52628" cy="46792"/>
            </p14:xfrm>
          </p:contentPart>
        </mc:Choice>
        <mc:Fallback xmlns="">
          <p:pic>
            <p:nvPicPr>
              <p:cNvPr id="27" name="Ink 26"/>
            </p:nvPicPr>
            <p:blipFill>
              <a:blip/>
            </p:blipFill>
            <p:spPr>
              <a:xfrm>
                <a:off x="7961346" y="1636269"/>
                <a:ext cx="52628" cy="46792"/>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28" name="Ink 27"/>
              <p14:cNvContentPartPr/>
              <p14:nvPr/>
            </p14:nvContentPartPr>
            <p14:xfrm>
              <a:off x="8125076" y="1645042"/>
              <a:ext cx="58474" cy="61415"/>
            </p14:xfrm>
          </p:contentPart>
        </mc:Choice>
        <mc:Fallback xmlns="">
          <p:pic>
            <p:nvPicPr>
              <p:cNvPr id="28" name="Ink 27"/>
            </p:nvPicPr>
            <p:blipFill>
              <a:blip/>
            </p:blipFill>
            <p:spPr>
              <a:xfrm>
                <a:off x="8125076" y="1645042"/>
                <a:ext cx="58474" cy="61415"/>
              </a:xfrm>
              <a:prstGeom prst="rect"/>
            </p:spPr>
          </p:pic>
        </mc:Fallback>
      </mc:AlternateContent>
      <mc:AlternateContent xmlns:mc="http://schemas.openxmlformats.org/markup-compatibility/2006" xmlns:p14="http://schemas.microsoft.com/office/powerpoint/2010/main">
        <mc:Choice Requires="p14">
          <p:contentPart r:id="rId27" p14:bwMode="auto">
            <p14:nvContentPartPr>
              <p14:cNvPr id="29" name="Ink 28"/>
              <p14:cNvContentPartPr/>
              <p14:nvPr/>
            </p14:nvContentPartPr>
            <p14:xfrm>
              <a:off x="8187936" y="1609948"/>
              <a:ext cx="97945" cy="130141"/>
            </p14:xfrm>
          </p:contentPart>
        </mc:Choice>
        <mc:Fallback xmlns="">
          <p:pic>
            <p:nvPicPr>
              <p:cNvPr id="29" name="Ink 28"/>
            </p:nvPicPr>
            <p:blipFill>
              <a:blip/>
            </p:blipFill>
            <p:spPr>
              <a:xfrm>
                <a:off x="8187936" y="1609948"/>
                <a:ext cx="97945" cy="130141"/>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30" name="Ink 29"/>
              <p14:cNvContentPartPr/>
              <p14:nvPr/>
            </p14:nvContentPartPr>
            <p14:xfrm>
              <a:off x="8223021" y="1659665"/>
              <a:ext cx="59937" cy="21934"/>
            </p14:xfrm>
          </p:contentPart>
        </mc:Choice>
        <mc:Fallback xmlns="">
          <p:pic>
            <p:nvPicPr>
              <p:cNvPr id="30" name="Ink 29"/>
            </p:nvPicPr>
            <p:blipFill>
              <a:blip/>
            </p:blipFill>
            <p:spPr>
              <a:xfrm>
                <a:off x="8223021" y="1659665"/>
                <a:ext cx="59937" cy="21934"/>
              </a:xfrm>
              <a:prstGeom prst="rect"/>
            </p:spPr>
          </p:pic>
        </mc:Fallback>
      </mc:AlternateContent>
      <mc:AlternateContent xmlns:mc="http://schemas.openxmlformats.org/markup-compatibility/2006" xmlns:p14="http://schemas.microsoft.com/office/powerpoint/2010/main">
        <mc:Choice Requires="p14">
          <p:contentPart r:id="rId29" p14:bwMode="auto">
            <p14:nvContentPartPr>
              <p14:cNvPr id="31" name="Ink 30"/>
              <p14:cNvContentPartPr/>
              <p14:nvPr/>
            </p14:nvContentPartPr>
            <p14:xfrm>
              <a:off x="8399907" y="1633344"/>
              <a:ext cx="84789" cy="7311"/>
            </p14:xfrm>
          </p:contentPart>
        </mc:Choice>
        <mc:Fallback xmlns="">
          <p:pic>
            <p:nvPicPr>
              <p:cNvPr id="31" name="Ink 30"/>
            </p:nvPicPr>
            <p:blipFill>
              <a:blip/>
            </p:blipFill>
            <p:spPr>
              <a:xfrm>
                <a:off x="8399907" y="1633344"/>
                <a:ext cx="84789" cy="7311"/>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32" name="Ink 31"/>
              <p14:cNvContentPartPr/>
              <p14:nvPr/>
            </p14:nvContentPartPr>
            <p14:xfrm>
              <a:off x="8413064" y="1595325"/>
              <a:ext cx="24852" cy="128679"/>
            </p14:xfrm>
          </p:contentPart>
        </mc:Choice>
        <mc:Fallback xmlns="">
          <p:pic>
            <p:nvPicPr>
              <p:cNvPr id="32" name="Ink 31"/>
            </p:nvPicPr>
            <p:blipFill>
              <a:blip/>
            </p:blipFill>
            <p:spPr>
              <a:xfrm>
                <a:off x="8413064" y="1595325"/>
                <a:ext cx="24852" cy="128679"/>
              </a:xfrm>
              <a:prstGeom prst="rect"/>
            </p:spPr>
          </p:pic>
        </mc:Fallback>
      </mc:AlternateContent>
      <mc:AlternateContent xmlns:mc="http://schemas.openxmlformats.org/markup-compatibility/2006" xmlns:p14="http://schemas.microsoft.com/office/powerpoint/2010/main">
        <mc:Choice Requires="p14">
          <p:contentPart r:id="rId31" p14:bwMode="auto">
            <p14:nvContentPartPr>
              <p14:cNvPr id="33" name="Ink 32"/>
              <p14:cNvContentPartPr/>
              <p14:nvPr/>
            </p14:nvContentPartPr>
            <p14:xfrm>
              <a:off x="8461306" y="1586552"/>
              <a:ext cx="57013" cy="131603"/>
            </p14:xfrm>
          </p:contentPart>
        </mc:Choice>
        <mc:Fallback xmlns="">
          <p:pic>
            <p:nvPicPr>
              <p:cNvPr id="33" name="Ink 32"/>
            </p:nvPicPr>
            <p:blipFill>
              <a:blip/>
            </p:blipFill>
            <p:spPr>
              <a:xfrm>
                <a:off x="8461306" y="1586552"/>
                <a:ext cx="57013" cy="131603"/>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34" name="Ink 33"/>
              <p14:cNvContentPartPr/>
              <p14:nvPr/>
            </p14:nvContentPartPr>
            <p14:xfrm>
              <a:off x="8537323" y="1636269"/>
              <a:ext cx="51166" cy="81886"/>
            </p14:xfrm>
          </p:contentPart>
        </mc:Choice>
        <mc:Fallback xmlns="">
          <p:pic>
            <p:nvPicPr>
              <p:cNvPr id="34" name="Ink 33"/>
            </p:nvPicPr>
            <p:blipFill>
              <a:blip/>
            </p:blipFill>
            <p:spPr>
              <a:xfrm>
                <a:off x="8537323" y="1636269"/>
                <a:ext cx="51166" cy="81886"/>
              </a:xfrm>
              <a:prstGeom prst="rect"/>
            </p:spPr>
          </p:pic>
        </mc:Fallback>
      </mc:AlternateContent>
      <mc:AlternateContent xmlns:mc="http://schemas.openxmlformats.org/markup-compatibility/2006" xmlns:p14="http://schemas.microsoft.com/office/powerpoint/2010/main">
        <mc:Choice Requires="p14">
          <p:contentPart r:id="rId33" p14:bwMode="auto">
            <p14:nvContentPartPr>
              <p14:cNvPr id="35" name="Ink 34"/>
              <p14:cNvContentPartPr/>
              <p14:nvPr/>
            </p14:nvContentPartPr>
            <p14:xfrm>
              <a:off x="8537323" y="1624571"/>
              <a:ext cx="58475" cy="48254"/>
            </p14:xfrm>
          </p:contentPart>
        </mc:Choice>
        <mc:Fallback xmlns="">
          <p:pic>
            <p:nvPicPr>
              <p:cNvPr id="35" name="Ink 34"/>
            </p:nvPicPr>
            <p:blipFill>
              <a:blip/>
            </p:blipFill>
            <p:spPr>
              <a:xfrm>
                <a:off x="8537323" y="1624571"/>
                <a:ext cx="58475" cy="48254"/>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36" name="Ink 35"/>
              <p14:cNvContentPartPr/>
              <p14:nvPr/>
            </p14:nvContentPartPr>
            <p14:xfrm>
              <a:off x="8718595" y="1621646"/>
              <a:ext cx="99408" cy="122830"/>
            </p14:xfrm>
          </p:contentPart>
        </mc:Choice>
        <mc:Fallback xmlns="">
          <p:pic>
            <p:nvPicPr>
              <p:cNvPr id="36" name="Ink 35"/>
            </p:nvPicPr>
            <p:blipFill>
              <a:blip/>
            </p:blipFill>
            <p:spPr>
              <a:xfrm>
                <a:off x="8718595" y="1621646"/>
                <a:ext cx="99408" cy="122830"/>
              </a:xfrm>
              <a:prstGeom prst="rect"/>
            </p:spPr>
          </p:pic>
        </mc:Fallback>
      </mc:AlternateContent>
      <mc:AlternateContent xmlns:mc="http://schemas.openxmlformats.org/markup-compatibility/2006" xmlns:p14="http://schemas.microsoft.com/office/powerpoint/2010/main">
        <mc:Choice Requires="p14">
          <p:contentPart r:id="rId35" p14:bwMode="auto">
            <p14:nvContentPartPr>
              <p14:cNvPr id="37" name="Ink 36"/>
              <p14:cNvContentPartPr/>
              <p14:nvPr/>
            </p14:nvContentPartPr>
            <p14:xfrm>
              <a:off x="8838468" y="1630420"/>
              <a:ext cx="52628" cy="81886"/>
            </p14:xfrm>
          </p:contentPart>
        </mc:Choice>
        <mc:Fallback xmlns="">
          <p:pic>
            <p:nvPicPr>
              <p:cNvPr id="37" name="Ink 36"/>
            </p:nvPicPr>
            <p:blipFill>
              <a:blip/>
            </p:blipFill>
            <p:spPr>
              <a:xfrm>
                <a:off x="8838468" y="1630420"/>
                <a:ext cx="52628" cy="81886"/>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38" name="Ink 37"/>
              <p14:cNvContentPartPr/>
              <p14:nvPr/>
            </p14:nvContentPartPr>
            <p14:xfrm>
              <a:off x="8894020" y="1609948"/>
              <a:ext cx="73094" cy="87735"/>
            </p14:xfrm>
          </p:contentPart>
        </mc:Choice>
        <mc:Fallback xmlns="">
          <p:pic>
            <p:nvPicPr>
              <p:cNvPr id="38" name="Ink 37"/>
            </p:nvPicPr>
            <p:blipFill>
              <a:blip/>
            </p:blipFill>
            <p:spPr>
              <a:xfrm>
                <a:off x="8894020" y="1609948"/>
                <a:ext cx="73094" cy="87735"/>
              </a:xfrm>
              <a:prstGeom prst="rect"/>
            </p:spPr>
          </p:pic>
        </mc:Fallback>
      </mc:AlternateContent>
      <mc:AlternateContent xmlns:mc="http://schemas.openxmlformats.org/markup-compatibility/2006" xmlns:p14="http://schemas.microsoft.com/office/powerpoint/2010/main">
        <mc:Choice Requires="p14">
          <p:contentPart r:id="rId37" p14:bwMode="auto">
            <p14:nvContentPartPr>
              <p14:cNvPr id="39" name="Ink 38"/>
              <p14:cNvContentPartPr/>
              <p14:nvPr/>
            </p14:nvContentPartPr>
            <p14:xfrm>
              <a:off x="8978808" y="1612872"/>
              <a:ext cx="96484" cy="102359"/>
            </p14:xfrm>
          </p:contentPart>
        </mc:Choice>
        <mc:Fallback xmlns="">
          <p:pic>
            <p:nvPicPr>
              <p:cNvPr id="39" name="Ink 38"/>
            </p:nvPicPr>
            <p:blipFill>
              <a:blip/>
            </p:blipFill>
            <p:spPr>
              <a:xfrm>
                <a:off x="8978808" y="1612872"/>
                <a:ext cx="96484" cy="102359"/>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40" name="Ink 39"/>
              <p14:cNvContentPartPr/>
              <p14:nvPr/>
            </p14:nvContentPartPr>
            <p14:xfrm>
              <a:off x="9095757" y="1627495"/>
              <a:ext cx="36547" cy="67264"/>
            </p14:xfrm>
          </p:contentPart>
        </mc:Choice>
        <mc:Fallback xmlns="">
          <p:pic>
            <p:nvPicPr>
              <p:cNvPr id="40" name="Ink 39"/>
            </p:nvPicPr>
            <p:blipFill>
              <a:blip/>
            </p:blipFill>
            <p:spPr>
              <a:xfrm>
                <a:off x="9095757" y="1627495"/>
                <a:ext cx="36547" cy="67264"/>
              </a:xfrm>
              <a:prstGeom prst="rect"/>
            </p:spPr>
          </p:pic>
        </mc:Fallback>
      </mc:AlternateContent>
      <mc:AlternateContent xmlns:mc="http://schemas.openxmlformats.org/markup-compatibility/2006" xmlns:p14="http://schemas.microsoft.com/office/powerpoint/2010/main">
        <mc:Choice Requires="p14">
          <p:contentPart r:id="rId39" p14:bwMode="auto">
            <p14:nvContentPartPr>
              <p14:cNvPr id="41" name="Ink 40"/>
              <p14:cNvContentPartPr/>
              <p14:nvPr/>
            </p14:nvContentPartPr>
            <p14:xfrm>
              <a:off x="9104529" y="1624571"/>
              <a:ext cx="32161" cy="38018"/>
            </p14:xfrm>
          </p:contentPart>
        </mc:Choice>
        <mc:Fallback xmlns="">
          <p:pic>
            <p:nvPicPr>
              <p:cNvPr id="41" name="Ink 40"/>
            </p:nvPicPr>
            <p:blipFill>
              <a:blip/>
            </p:blipFill>
            <p:spPr>
              <a:xfrm>
                <a:off x="9104529" y="1624571"/>
                <a:ext cx="32161" cy="38018"/>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42" name="Ink 41"/>
              <p14:cNvContentPartPr/>
              <p14:nvPr/>
            </p14:nvContentPartPr>
            <p14:xfrm>
              <a:off x="9145461" y="1609948"/>
              <a:ext cx="59937" cy="70188"/>
            </p14:xfrm>
          </p:contentPart>
        </mc:Choice>
        <mc:Fallback xmlns="">
          <p:pic>
            <p:nvPicPr>
              <p:cNvPr id="42" name="Ink 41"/>
            </p:nvPicPr>
            <p:blipFill>
              <a:blip/>
            </p:blipFill>
            <p:spPr>
              <a:xfrm>
                <a:off x="9145461" y="1609948"/>
                <a:ext cx="59937" cy="70188"/>
              </a:xfrm>
              <a:prstGeom prst="rect"/>
            </p:spPr>
          </p:pic>
        </mc:Fallback>
      </mc:AlternateContent>
      <mc:AlternateContent xmlns:mc="http://schemas.openxmlformats.org/markup-compatibility/2006" xmlns:p14="http://schemas.microsoft.com/office/powerpoint/2010/main">
        <mc:Choice Requires="p14">
          <p:contentPart r:id="rId41" p14:bwMode="auto">
            <p14:nvContentPartPr>
              <p14:cNvPr id="43" name="Ink 42"/>
              <p14:cNvContentPartPr/>
              <p14:nvPr/>
            </p14:nvContentPartPr>
            <p14:xfrm>
              <a:off x="9206860" y="1612872"/>
              <a:ext cx="78941" cy="24859"/>
            </p14:xfrm>
          </p:contentPart>
        </mc:Choice>
        <mc:Fallback xmlns="">
          <p:pic>
            <p:nvPicPr>
              <p:cNvPr id="43" name="Ink 42"/>
            </p:nvPicPr>
            <p:blipFill>
              <a:blip/>
            </p:blipFill>
            <p:spPr>
              <a:xfrm>
                <a:off x="9206860" y="1612872"/>
                <a:ext cx="78941" cy="24859"/>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44" name="Ink 43"/>
              <p14:cNvContentPartPr/>
              <p14:nvPr/>
            </p14:nvContentPartPr>
            <p14:xfrm>
              <a:off x="9250716" y="1566080"/>
              <a:ext cx="11695" cy="102358"/>
            </p14:xfrm>
          </p:contentPart>
        </mc:Choice>
        <mc:Fallback xmlns="">
          <p:pic>
            <p:nvPicPr>
              <p:cNvPr id="44" name="Ink 43"/>
            </p:nvPicPr>
            <p:blipFill>
              <a:blip/>
            </p:blipFill>
            <p:spPr>
              <a:xfrm>
                <a:off x="9250716" y="1566080"/>
                <a:ext cx="11695" cy="102358"/>
              </a:xfrm>
              <a:prstGeom prst="rect"/>
            </p:spPr>
          </p:pic>
        </mc:Fallback>
      </mc:AlternateContent>
      <mc:AlternateContent xmlns:mc="http://schemas.openxmlformats.org/markup-compatibility/2006" xmlns:p14="http://schemas.microsoft.com/office/powerpoint/2010/main">
        <mc:Choice Requires="p14">
          <p:contentPart r:id="rId43" p14:bwMode="auto">
            <p14:nvContentPartPr>
              <p14:cNvPr id="45" name="Ink 44"/>
              <p14:cNvContentPartPr/>
              <p14:nvPr/>
            </p14:nvContentPartPr>
            <p14:xfrm>
              <a:off x="9383746" y="1589476"/>
              <a:ext cx="16081" cy="109670"/>
            </p14:xfrm>
          </p:contentPart>
        </mc:Choice>
        <mc:Fallback xmlns="">
          <p:pic>
            <p:nvPicPr>
              <p:cNvPr id="45" name="Ink 44"/>
            </p:nvPicPr>
            <p:blipFill>
              <a:blip/>
            </p:blipFill>
            <p:spPr>
              <a:xfrm>
                <a:off x="9383746" y="1589476"/>
                <a:ext cx="16081" cy="109670"/>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46" name="Ink 45"/>
              <p14:cNvContentPartPr/>
              <p14:nvPr/>
            </p14:nvContentPartPr>
            <p14:xfrm>
              <a:off x="9395442" y="1551458"/>
              <a:ext cx="1461" cy="2924"/>
            </p14:xfrm>
          </p:contentPart>
        </mc:Choice>
        <mc:Fallback xmlns="">
          <p:pic>
            <p:nvPicPr>
              <p:cNvPr id="46" name="Ink 45"/>
            </p:nvPicPr>
            <p:blipFill>
              <a:blip/>
            </p:blipFill>
            <p:spPr>
              <a:xfrm>
                <a:off x="9395442" y="1551458"/>
                <a:ext cx="1461" cy="2924"/>
              </a:xfrm>
              <a:prstGeom prst="rect"/>
            </p:spPr>
          </p:pic>
        </mc:Fallback>
      </mc:AlternateContent>
      <mc:AlternateContent xmlns:mc="http://schemas.openxmlformats.org/markup-compatibility/2006" xmlns:p14="http://schemas.microsoft.com/office/powerpoint/2010/main">
        <mc:Choice Requires="p14">
          <p:contentPart r:id="rId45" p14:bwMode="auto">
            <p14:nvContentPartPr>
              <p14:cNvPr id="47" name="Ink 46"/>
              <p14:cNvContentPartPr/>
              <p14:nvPr/>
            </p14:nvContentPartPr>
            <p14:xfrm>
              <a:off x="9429064" y="1598250"/>
              <a:ext cx="48242" cy="102358"/>
            </p14:xfrm>
          </p:contentPart>
        </mc:Choice>
        <mc:Fallback xmlns="">
          <p:pic>
            <p:nvPicPr>
              <p:cNvPr id="47" name="Ink 46"/>
            </p:nvPicPr>
            <p:blipFill>
              <a:blip/>
            </p:blipFill>
            <p:spPr>
              <a:xfrm>
                <a:off x="9429064" y="1598250"/>
                <a:ext cx="48242" cy="102358"/>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48" name="Ink 47"/>
              <p14:cNvContentPartPr/>
              <p14:nvPr/>
            </p14:nvContentPartPr>
            <p14:xfrm>
              <a:off x="9589870" y="1592401"/>
              <a:ext cx="26313" cy="112594"/>
            </p14:xfrm>
          </p:contentPart>
        </mc:Choice>
        <mc:Fallback xmlns="">
          <p:pic>
            <p:nvPicPr>
              <p:cNvPr id="48" name="Ink 47"/>
            </p:nvPicPr>
            <p:blipFill>
              <a:blip/>
            </p:blipFill>
            <p:spPr>
              <a:xfrm>
                <a:off x="9589870" y="1592401"/>
                <a:ext cx="26313" cy="112594"/>
              </a:xfrm>
              <a:prstGeom prst="rect"/>
            </p:spPr>
          </p:pic>
        </mc:Fallback>
      </mc:AlternateContent>
      <mc:AlternateContent xmlns:mc="http://schemas.openxmlformats.org/markup-compatibility/2006" xmlns:p14="http://schemas.microsoft.com/office/powerpoint/2010/main">
        <mc:Choice Requires="p14">
          <p:contentPart r:id="rId47" p14:bwMode="auto">
            <p14:nvContentPartPr>
              <p14:cNvPr id="49" name="Ink 48"/>
              <p14:cNvContentPartPr/>
              <p14:nvPr/>
            </p14:nvContentPartPr>
            <p14:xfrm>
              <a:off x="9630803" y="1595325"/>
              <a:ext cx="99407" cy="125755"/>
            </p14:xfrm>
          </p:contentPart>
        </mc:Choice>
        <mc:Fallback xmlns="">
          <p:pic>
            <p:nvPicPr>
              <p:cNvPr id="49" name="Ink 48"/>
            </p:nvPicPr>
            <p:blipFill>
              <a:blip/>
            </p:blipFill>
            <p:spPr>
              <a:xfrm>
                <a:off x="9630803" y="1595325"/>
                <a:ext cx="99407" cy="125755"/>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50" name="Ink 49"/>
              <p14:cNvContentPartPr/>
              <p14:nvPr/>
            </p14:nvContentPartPr>
            <p14:xfrm>
              <a:off x="9736057" y="1598250"/>
              <a:ext cx="78941" cy="78962"/>
            </p14:xfrm>
          </p:contentPart>
        </mc:Choice>
        <mc:Fallback xmlns="">
          <p:pic>
            <p:nvPicPr>
              <p:cNvPr id="50" name="Ink 49"/>
            </p:nvPicPr>
            <p:blipFill>
              <a:blip/>
            </p:blipFill>
            <p:spPr>
              <a:xfrm>
                <a:off x="9736057" y="1598250"/>
                <a:ext cx="78941" cy="78962"/>
              </a:xfrm>
              <a:prstGeom prst="rect"/>
            </p:spPr>
          </p:pic>
        </mc:Fallback>
      </mc:AlternateContent>
      <mc:AlternateContent xmlns:mc="http://schemas.openxmlformats.org/markup-compatibility/2006" xmlns:p14="http://schemas.microsoft.com/office/powerpoint/2010/main">
        <mc:Choice Requires="p14">
          <p:contentPart r:id="rId49" p14:bwMode="auto">
            <p14:nvContentPartPr>
              <p14:cNvPr id="51" name="Ink 50"/>
              <p14:cNvContentPartPr/>
              <p14:nvPr/>
            </p14:nvContentPartPr>
            <p14:xfrm>
              <a:off x="9826693" y="1557306"/>
              <a:ext cx="8771" cy="124293"/>
            </p14:xfrm>
          </p:contentPart>
        </mc:Choice>
        <mc:Fallback xmlns="">
          <p:pic>
            <p:nvPicPr>
              <p:cNvPr id="51" name="Ink 50"/>
            </p:nvPicPr>
            <p:blipFill>
              <a:blip/>
            </p:blipFill>
            <p:spPr>
              <a:xfrm>
                <a:off x="9826693" y="1557306"/>
                <a:ext cx="8771" cy="124293"/>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52" name="Ink 51"/>
              <p14:cNvContentPartPr/>
              <p14:nvPr/>
            </p14:nvContentPartPr>
            <p14:xfrm>
              <a:off x="9864702" y="1560231"/>
              <a:ext cx="5847" cy="124292"/>
            </p14:xfrm>
          </p:contentPart>
        </mc:Choice>
        <mc:Fallback xmlns="">
          <p:pic>
            <p:nvPicPr>
              <p:cNvPr id="52" name="Ink 51"/>
            </p:nvPicPr>
            <p:blipFill>
              <a:blip/>
            </p:blipFill>
            <p:spPr>
              <a:xfrm>
                <a:off x="9864702" y="1560231"/>
                <a:ext cx="5847" cy="124292"/>
              </a:xfrm>
              <a:prstGeom prst="rect"/>
            </p:spPr>
          </p:pic>
        </mc:Fallback>
      </mc:AlternateContent>
      <mc:AlternateContent xmlns:mc="http://schemas.openxmlformats.org/markup-compatibility/2006" xmlns:p14="http://schemas.microsoft.com/office/powerpoint/2010/main">
        <mc:Choice Requires="p14">
          <p:contentPart r:id="rId51" p14:bwMode="auto">
            <p14:nvContentPartPr>
              <p14:cNvPr id="53" name="Ink 52"/>
              <p14:cNvContentPartPr/>
              <p14:nvPr/>
            </p14:nvContentPartPr>
            <p14:xfrm>
              <a:off x="10005042" y="1589476"/>
              <a:ext cx="8770" cy="93585"/>
            </p14:xfrm>
          </p:contentPart>
        </mc:Choice>
        <mc:Fallback xmlns="">
          <p:pic>
            <p:nvPicPr>
              <p:cNvPr id="53" name="Ink 52"/>
            </p:nvPicPr>
            <p:blipFill>
              <a:blip/>
            </p:blipFill>
            <p:spPr>
              <a:xfrm>
                <a:off x="10005042" y="1589476"/>
                <a:ext cx="8770" cy="93585"/>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54" name="Ink 53"/>
              <p14:cNvContentPartPr/>
              <p14:nvPr/>
            </p14:nvContentPartPr>
            <p14:xfrm>
              <a:off x="10005042" y="1533910"/>
              <a:ext cx="14618" cy="23396"/>
            </p14:xfrm>
          </p:contentPart>
        </mc:Choice>
        <mc:Fallback xmlns="">
          <p:pic>
            <p:nvPicPr>
              <p:cNvPr id="54" name="Ink 53"/>
            </p:nvPicPr>
            <p:blipFill>
              <a:blip/>
            </p:blipFill>
            <p:spPr>
              <a:xfrm>
                <a:off x="10005042" y="1533910"/>
                <a:ext cx="14618" cy="23396"/>
              </a:xfrm>
              <a:prstGeom prst="rect"/>
            </p:spPr>
          </p:pic>
        </mc:Fallback>
      </mc:AlternateContent>
      <mc:AlternateContent xmlns:mc="http://schemas.openxmlformats.org/markup-compatibility/2006" xmlns:p14="http://schemas.microsoft.com/office/powerpoint/2010/main">
        <mc:Choice Requires="p14">
          <p:contentPart r:id="rId53" p14:bwMode="auto">
            <p14:nvContentPartPr>
              <p14:cNvPr id="55" name="Ink 54"/>
              <p14:cNvContentPartPr/>
              <p14:nvPr/>
            </p14:nvContentPartPr>
            <p14:xfrm>
              <a:off x="10034279" y="1583627"/>
              <a:ext cx="45318" cy="96509"/>
            </p14:xfrm>
          </p:contentPart>
        </mc:Choice>
        <mc:Fallback xmlns="">
          <p:pic>
            <p:nvPicPr>
              <p:cNvPr id="55" name="Ink 54"/>
            </p:nvPicPr>
            <p:blipFill>
              <a:blip/>
            </p:blipFill>
            <p:spPr>
              <a:xfrm>
                <a:off x="10034279" y="1583627"/>
                <a:ext cx="45318" cy="96509"/>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56" name="Ink 55"/>
              <p14:cNvContentPartPr/>
              <p14:nvPr/>
            </p14:nvContentPartPr>
            <p14:xfrm>
              <a:off x="10086906" y="1595325"/>
              <a:ext cx="84788" cy="14623"/>
            </p14:xfrm>
          </p:contentPart>
        </mc:Choice>
        <mc:Fallback xmlns="">
          <p:pic>
            <p:nvPicPr>
              <p:cNvPr id="56" name="Ink 55"/>
            </p:nvPicPr>
            <p:blipFill>
              <a:blip/>
            </p:blipFill>
            <p:spPr>
              <a:xfrm>
                <a:off x="10086906" y="1595325"/>
                <a:ext cx="84788" cy="14623"/>
              </a:xfrm>
              <a:prstGeom prst="rect"/>
            </p:spPr>
          </p:pic>
        </mc:Fallback>
      </mc:AlternateContent>
      <mc:AlternateContent xmlns:mc="http://schemas.openxmlformats.org/markup-compatibility/2006" xmlns:p14="http://schemas.microsoft.com/office/powerpoint/2010/main">
        <mc:Choice Requires="p14">
          <p:contentPart r:id="rId55" p14:bwMode="auto">
            <p14:nvContentPartPr>
              <p14:cNvPr id="57" name="Ink 56"/>
              <p14:cNvContentPartPr/>
              <p14:nvPr/>
            </p14:nvContentPartPr>
            <p14:xfrm>
              <a:off x="10119067" y="1563156"/>
              <a:ext cx="17543" cy="93584"/>
            </p14:xfrm>
          </p:contentPart>
        </mc:Choice>
        <mc:Fallback xmlns="">
          <p:pic>
            <p:nvPicPr>
              <p:cNvPr id="57" name="Ink 56"/>
            </p:nvPicPr>
            <p:blipFill>
              <a:blip/>
            </p:blipFill>
            <p:spPr>
              <a:xfrm>
                <a:off x="10119067" y="1563156"/>
                <a:ext cx="17543" cy="93584"/>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58" name="Ink 57"/>
              <p14:cNvContentPartPr/>
              <p14:nvPr/>
            </p14:nvContentPartPr>
            <p14:xfrm>
              <a:off x="10171694" y="1586552"/>
              <a:ext cx="33623" cy="93584"/>
            </p14:xfrm>
          </p:contentPart>
        </mc:Choice>
        <mc:Fallback xmlns="">
          <p:pic>
            <p:nvPicPr>
              <p:cNvPr id="58" name="Ink 57"/>
            </p:nvPicPr>
            <p:blipFill>
              <a:blip/>
            </p:blipFill>
            <p:spPr>
              <a:xfrm>
                <a:off x="10171694" y="1586552"/>
                <a:ext cx="33623" cy="93584"/>
              </a:xfrm>
              <a:prstGeom prst="rect"/>
            </p:spPr>
          </p:pic>
        </mc:Fallback>
      </mc:AlternateContent>
      <mc:AlternateContent xmlns:mc="http://schemas.openxmlformats.org/markup-compatibility/2006" xmlns:p14="http://schemas.microsoft.com/office/powerpoint/2010/main">
        <mc:Choice Requires="p14">
          <p:contentPart r:id="rId57" p14:bwMode="auto">
            <p14:nvContentPartPr>
              <p14:cNvPr id="59" name="Ink 58"/>
              <p14:cNvContentPartPr/>
              <p14:nvPr/>
            </p14:nvContentPartPr>
            <p14:xfrm>
              <a:off x="10180466" y="1595325"/>
              <a:ext cx="38009" cy="42406"/>
            </p14:xfrm>
          </p:contentPart>
        </mc:Choice>
        <mc:Fallback xmlns="">
          <p:pic>
            <p:nvPicPr>
              <p:cNvPr id="59" name="Ink 58"/>
            </p:nvPicPr>
            <p:blipFill>
              <a:blip/>
            </p:blipFill>
            <p:spPr>
              <a:xfrm>
                <a:off x="10180466" y="1595325"/>
                <a:ext cx="38009" cy="42406"/>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60" name="Ink 59"/>
              <p14:cNvContentPartPr/>
              <p14:nvPr/>
            </p14:nvContentPartPr>
            <p14:xfrm>
              <a:off x="10217012" y="1583627"/>
              <a:ext cx="51166" cy="81887"/>
            </p14:xfrm>
          </p:contentPart>
        </mc:Choice>
        <mc:Fallback xmlns="">
          <p:pic>
            <p:nvPicPr>
              <p:cNvPr id="60" name="Ink 59"/>
            </p:nvPicPr>
            <p:blipFill>
              <a:blip/>
            </p:blipFill>
            <p:spPr>
              <a:xfrm>
                <a:off x="10217012" y="1583627"/>
                <a:ext cx="51166" cy="81887"/>
              </a:xfrm>
              <a:prstGeom prst="rect"/>
            </p:spPr>
          </p:pic>
        </mc:Fallback>
      </mc:AlternateContent>
      <mc:AlternateContent xmlns:mc="http://schemas.openxmlformats.org/markup-compatibility/2006" xmlns:p14="http://schemas.microsoft.com/office/powerpoint/2010/main">
        <mc:Choice Requires="p14">
          <p:contentPart r:id="rId59" p14:bwMode="auto">
            <p14:nvContentPartPr>
              <p14:cNvPr id="61" name="Ink 60"/>
              <p14:cNvContentPartPr/>
              <p14:nvPr/>
            </p14:nvContentPartPr>
            <p14:xfrm>
              <a:off x="10279873" y="1595325"/>
              <a:ext cx="52628" cy="14623"/>
            </p14:xfrm>
          </p:contentPart>
        </mc:Choice>
        <mc:Fallback xmlns="">
          <p:pic>
            <p:nvPicPr>
              <p:cNvPr id="61" name="Ink 60"/>
            </p:nvPicPr>
            <p:blipFill>
              <a:blip/>
            </p:blipFill>
            <p:spPr>
              <a:xfrm>
                <a:off x="10279873" y="1595325"/>
                <a:ext cx="52628" cy="14623"/>
              </a:xfrm>
              <a:prstGeom prst="rect"/>
            </p:spPr>
          </p:pic>
        </mc:Fallback>
      </mc:AlternateContent>
      <mc:AlternateContent xmlns:mc="http://schemas.openxmlformats.org/markup-compatibility/2006" xmlns:p14="http://schemas.microsoft.com/office/powerpoint/2010/main">
        <mc:Choice Requires="p14">
          <p:contentPart r:id="rId60" p14:bwMode="auto">
            <p14:nvContentPartPr>
              <p14:cNvPr id="62" name="Ink 61"/>
              <p14:cNvContentPartPr/>
              <p14:nvPr/>
            </p14:nvContentPartPr>
            <p14:xfrm>
              <a:off x="10297416" y="1571929"/>
              <a:ext cx="7309" cy="68726"/>
            </p14:xfrm>
          </p:contentPart>
        </mc:Choice>
        <mc:Fallback xmlns="">
          <p:pic>
            <p:nvPicPr>
              <p:cNvPr id="62" name="Ink 61"/>
            </p:nvPicPr>
            <p:blipFill>
              <a:blip/>
            </p:blipFill>
            <p:spPr>
              <a:xfrm>
                <a:off x="10297416" y="1571929"/>
                <a:ext cx="7309" cy="68726"/>
              </a:xfrm>
              <a:prstGeom prst="rect"/>
            </p:spPr>
          </p:pic>
        </mc:Fallback>
      </mc:AlternateContent>
      <mc:AlternateContent xmlns:mc="http://schemas.openxmlformats.org/markup-compatibility/2006" xmlns:p14="http://schemas.microsoft.com/office/powerpoint/2010/main">
        <mc:Choice Requires="p14">
          <p:contentPart r:id="rId61" p14:bwMode="auto">
            <p14:nvContentPartPr>
              <p14:cNvPr id="63" name="Ink 62"/>
              <p14:cNvContentPartPr/>
              <p14:nvPr/>
            </p14:nvContentPartPr>
            <p14:xfrm>
              <a:off x="10357352" y="1592401"/>
              <a:ext cx="7309" cy="45330"/>
            </p14:xfrm>
          </p:contentPart>
        </mc:Choice>
        <mc:Fallback xmlns="">
          <p:pic>
            <p:nvPicPr>
              <p:cNvPr id="63" name="Ink 62"/>
            </p:nvPicPr>
            <p:blipFill>
              <a:blip/>
            </p:blipFill>
            <p:spPr>
              <a:xfrm>
                <a:off x="10357352" y="1592401"/>
                <a:ext cx="7309" cy="45330"/>
              </a:xfrm>
              <a:prstGeom prst="rect"/>
            </p:spPr>
          </p:pic>
        </mc:Fallback>
      </mc:AlternateContent>
      <mc:AlternateContent xmlns:mc="http://schemas.openxmlformats.org/markup-compatibility/2006" xmlns:p14="http://schemas.microsoft.com/office/powerpoint/2010/main">
        <mc:Choice Requires="p14">
          <p:contentPart r:id="rId62" p14:bwMode="auto">
            <p14:nvContentPartPr>
              <p14:cNvPr id="64" name="Ink 63"/>
              <p14:cNvContentPartPr/>
              <p14:nvPr/>
            </p14:nvContentPartPr>
            <p14:xfrm>
              <a:off x="10361738" y="1535373"/>
              <a:ext cx="10233" cy="13160"/>
            </p14:xfrm>
          </p:contentPart>
        </mc:Choice>
        <mc:Fallback xmlns="">
          <p:pic>
            <p:nvPicPr>
              <p:cNvPr id="64" name="Ink 63"/>
            </p:nvPicPr>
            <p:blipFill>
              <a:blip/>
            </p:blipFill>
            <p:spPr>
              <a:xfrm>
                <a:off x="10361738" y="1535373"/>
                <a:ext cx="10233" cy="13160"/>
              </a:xfrm>
              <a:prstGeom prst="rect"/>
            </p:spPr>
          </p:pic>
        </mc:Fallback>
      </mc:AlternateContent>
      <mc:AlternateContent xmlns:mc="http://schemas.openxmlformats.org/markup-compatibility/2006" xmlns:p14="http://schemas.microsoft.com/office/powerpoint/2010/main">
        <mc:Choice Requires="p14">
          <p:contentPart r:id="rId63" p14:bwMode="auto">
            <p14:nvContentPartPr>
              <p14:cNvPr id="65" name="Ink 64"/>
              <p14:cNvContentPartPr/>
              <p14:nvPr/>
            </p14:nvContentPartPr>
            <p14:xfrm>
              <a:off x="10390975" y="1574854"/>
              <a:ext cx="46780" cy="67264"/>
            </p14:xfrm>
          </p:contentPart>
        </mc:Choice>
        <mc:Fallback xmlns="">
          <p:pic>
            <p:nvPicPr>
              <p:cNvPr id="65" name="Ink 64"/>
            </p:nvPicPr>
            <p:blipFill>
              <a:blip/>
            </p:blipFill>
            <p:spPr>
              <a:xfrm>
                <a:off x="10390975" y="1574854"/>
                <a:ext cx="46780" cy="67264"/>
              </a:xfrm>
              <a:prstGeom prst="rect"/>
            </p:spPr>
          </p:pic>
        </mc:Fallback>
      </mc:AlternateContent>
      <mc:AlternateContent xmlns:mc="http://schemas.openxmlformats.org/markup-compatibility/2006" xmlns:p14="http://schemas.microsoft.com/office/powerpoint/2010/main">
        <mc:Choice Requires="p14">
          <p:contentPart r:id="rId64" p14:bwMode="auto">
            <p14:nvContentPartPr>
              <p14:cNvPr id="66" name="Ink 65"/>
              <p14:cNvContentPartPr/>
              <p14:nvPr/>
            </p14:nvContentPartPr>
            <p14:xfrm>
              <a:off x="10461145" y="1563156"/>
              <a:ext cx="39470" cy="93584"/>
            </p14:xfrm>
          </p:contentPart>
        </mc:Choice>
        <mc:Fallback xmlns="">
          <p:pic>
            <p:nvPicPr>
              <p:cNvPr id="66" name="Ink 65"/>
            </p:nvPicPr>
            <p:blipFill>
              <a:blip/>
            </p:blipFill>
            <p:spPr>
              <a:xfrm>
                <a:off x="10461145" y="1563156"/>
                <a:ext cx="39470" cy="93584"/>
              </a:xfrm>
              <a:prstGeom prst="rect"/>
            </p:spPr>
          </p:pic>
        </mc:Fallback>
      </mc:AlternateContent>
      <mc:AlternateContent xmlns:mc="http://schemas.openxmlformats.org/markup-compatibility/2006" xmlns:p14="http://schemas.microsoft.com/office/powerpoint/2010/main">
        <mc:Choice Requires="p14">
          <p:contentPart r:id="rId65" p14:bwMode="auto">
            <p14:nvContentPartPr>
              <p14:cNvPr id="67" name="Ink 66"/>
              <p14:cNvContentPartPr/>
              <p14:nvPr/>
            </p14:nvContentPartPr>
            <p14:xfrm>
              <a:off x="10461145" y="1563156"/>
              <a:ext cx="52626" cy="43867"/>
            </p14:xfrm>
          </p:contentPart>
        </mc:Choice>
        <mc:Fallback xmlns="">
          <p:pic>
            <p:nvPicPr>
              <p:cNvPr id="67" name="Ink 66"/>
            </p:nvPicPr>
            <p:blipFill>
              <a:blip/>
            </p:blipFill>
            <p:spPr>
              <a:xfrm>
                <a:off x="10461145" y="1563156"/>
                <a:ext cx="52626" cy="43867"/>
              </a:xfrm>
              <a:prstGeom prst="rect"/>
            </p:spPr>
          </p:pic>
        </mc:Fallback>
      </mc:AlternateContent>
      <mc:AlternateContent xmlns:mc="http://schemas.openxmlformats.org/markup-compatibility/2006" xmlns:p14="http://schemas.microsoft.com/office/powerpoint/2010/main">
        <mc:Choice Requires="p14">
          <p:contentPart r:id="rId66" p14:bwMode="auto">
            <p14:nvContentPartPr>
              <p14:cNvPr id="68" name="Ink 67"/>
              <p14:cNvContentPartPr/>
              <p14:nvPr/>
            </p14:nvContentPartPr>
            <p14:xfrm>
              <a:off x="4943068" y="2239405"/>
              <a:ext cx="2164027" cy="52796"/>
            </p14:xfrm>
          </p:contentPart>
        </mc:Choice>
        <mc:Fallback xmlns="">
          <p:pic>
            <p:nvPicPr>
              <p:cNvPr id="68" name="Ink 67"/>
            </p:nvPicPr>
            <p:blipFill>
              <a:blip/>
            </p:blipFill>
            <p:spPr>
              <a:xfrm>
                <a:off x="4943068" y="2239405"/>
                <a:ext cx="2164027" cy="52796"/>
              </a:xfrm>
              <a:prstGeom prst="rect"/>
            </p:spPr>
          </p:pic>
        </mc:Fallback>
      </mc:AlternateContent>
      <mc:AlternateContent xmlns:mc="http://schemas.openxmlformats.org/markup-compatibility/2006" xmlns:p14="http://schemas.microsoft.com/office/powerpoint/2010/main">
        <mc:Choice Requires="p14">
          <p:contentPart r:id="rId67" p14:bwMode="auto">
            <p14:nvContentPartPr>
              <p14:cNvPr id="69" name="Ink 68"/>
              <p14:cNvContentPartPr/>
              <p14:nvPr/>
            </p14:nvContentPartPr>
            <p14:xfrm>
              <a:off x="7081852" y="2271542"/>
              <a:ext cx="2395805" cy="32136"/>
            </p14:xfrm>
          </p:contentPart>
        </mc:Choice>
        <mc:Fallback xmlns="">
          <p:pic>
            <p:nvPicPr>
              <p:cNvPr id="69" name="Ink 68"/>
            </p:nvPicPr>
            <p:blipFill>
              <a:blip/>
            </p:blipFill>
            <p:spPr>
              <a:xfrm>
                <a:off x="7081852" y="2271542"/>
                <a:ext cx="2395805" cy="32136"/>
              </a:xfrm>
              <a:prstGeom prst="rect"/>
            </p:spPr>
          </p:pic>
        </mc:Fallback>
      </mc:AlternateContent>
      <mc:AlternateContent xmlns:mc="http://schemas.openxmlformats.org/markup-compatibility/2006" xmlns:p14="http://schemas.microsoft.com/office/powerpoint/2010/main">
        <mc:Choice Requires="p14">
          <p:contentPart r:id="rId68" p14:bwMode="auto">
            <p14:nvContentPartPr>
              <p14:cNvPr id="70" name="Ink 69"/>
              <p14:cNvContentPartPr/>
              <p14:nvPr/>
            </p14:nvContentPartPr>
            <p14:xfrm>
              <a:off x="1266747" y="2643403"/>
              <a:ext cx="3912689" cy="68864"/>
            </p14:xfrm>
          </p:contentPart>
        </mc:Choice>
        <mc:Fallback xmlns="">
          <p:pic>
            <p:nvPicPr>
              <p:cNvPr id="70" name="Ink 69"/>
            </p:nvPicPr>
            <p:blipFill>
              <a:blip/>
            </p:blipFill>
            <p:spPr>
              <a:xfrm>
                <a:off x="1266747" y="2643403"/>
                <a:ext cx="3912689" cy="68864"/>
              </a:xfrm>
              <a:prstGeom prst="rect"/>
            </p:spPr>
          </p:pic>
        </mc:Fallback>
      </mc:AlternateContent>
      <mc:AlternateContent xmlns:mc="http://schemas.openxmlformats.org/markup-compatibility/2006" xmlns:p14="http://schemas.microsoft.com/office/powerpoint/2010/main">
        <mc:Choice Requires="p14">
          <p:contentPart r:id="rId69" p14:bwMode="auto">
            <p14:nvContentPartPr>
              <p14:cNvPr id="71" name="Ink 70"/>
              <p14:cNvContentPartPr/>
              <p14:nvPr/>
            </p14:nvContentPartPr>
            <p14:xfrm>
              <a:off x="5112886" y="2664063"/>
              <a:ext cx="1193312" cy="25250"/>
            </p14:xfrm>
          </p:contentPart>
        </mc:Choice>
        <mc:Fallback xmlns="">
          <p:pic>
            <p:nvPicPr>
              <p:cNvPr id="71" name="Ink 70"/>
            </p:nvPicPr>
            <p:blipFill>
              <a:blip/>
            </p:blipFill>
            <p:spPr>
              <a:xfrm>
                <a:off x="5112886" y="2664063"/>
                <a:ext cx="1193312" cy="25250"/>
              </a:xfrm>
              <a:prstGeom prst="rect"/>
            </p:spPr>
          </p:pic>
        </mc:Fallback>
      </mc:AlternateContent>
      <p:sp>
        <p:nvSpPr>
          <p:cNvPr id="72" name="Text Box 71"/>
          <p:cNvSpPr txBox="1"/>
          <p:nvPr/>
        </p:nvSpPr>
        <p:spPr>
          <a:xfrm>
            <a:off x="5179695" y="2878455"/>
            <a:ext cx="6463665" cy="626745"/>
          </a:xfrm>
          <a:prstGeom prst="rect">
            <a:avLst/>
          </a:prstGeom>
          <a:noFill/>
        </p:spPr>
        <p:txBody>
          <a:bodyPr wrap="square" rtlCol="0">
            <a:noAutofit/>
          </a:bodyPr>
          <a:p>
            <a:pPr>
              <a:lnSpc>
                <a:spcPct val="100000"/>
              </a:lnSpc>
            </a:pPr>
            <a:r>
              <a:rPr lang="en-AU" altLang="en-US" sz="1200"/>
              <a:t>The methanogenic bacteria are anaerobic organisms that convert CO2 to methane via a sequence of reactions that utilizes several unusual cofactors. </a:t>
            </a:r>
            <a:endParaRPr lang="en-AU" altLang="en-US" sz="1200"/>
          </a:p>
        </p:txBody>
      </p:sp>
      <mc:AlternateContent xmlns:mc="http://schemas.openxmlformats.org/markup-compatibility/2006" xmlns:p14="http://schemas.microsoft.com/office/powerpoint/2010/main">
        <mc:Choice Requires="p14">
          <p:contentPart r:id="rId70" p14:bwMode="auto">
            <p14:nvContentPartPr>
              <p14:cNvPr id="73" name="Ink 72"/>
              <p14:cNvContentPartPr/>
              <p14:nvPr/>
            </p14:nvContentPartPr>
            <p14:xfrm>
              <a:off x="5133743" y="2754595"/>
              <a:ext cx="76716" cy="277910"/>
            </p14:xfrm>
          </p:contentPart>
        </mc:Choice>
        <mc:Fallback xmlns="">
          <p:pic>
            <p:nvPicPr>
              <p:cNvPr id="73" name="Ink 72"/>
            </p:nvPicPr>
            <p:blipFill>
              <a:blip/>
            </p:blipFill>
            <p:spPr>
              <a:xfrm>
                <a:off x="5133743" y="2754595"/>
                <a:ext cx="76716" cy="277910"/>
              </a:xfrm>
              <a:prstGeom prst="rect"/>
            </p:spPr>
          </p:pic>
        </mc:Fallback>
      </mc:AlternateContent>
      <mc:AlternateContent xmlns:mc="http://schemas.openxmlformats.org/markup-compatibility/2006" xmlns:p14="http://schemas.microsoft.com/office/powerpoint/2010/main">
        <mc:Choice Requires="p14">
          <p:contentPart r:id="rId71" p14:bwMode="auto">
            <p14:nvContentPartPr>
              <p14:cNvPr id="74" name="Ink 73"/>
              <p14:cNvContentPartPr/>
              <p14:nvPr/>
            </p14:nvContentPartPr>
            <p14:xfrm>
              <a:off x="5162770" y="2974434"/>
              <a:ext cx="82937" cy="124437"/>
            </p14:xfrm>
          </p:contentPart>
        </mc:Choice>
        <mc:Fallback xmlns="">
          <p:pic>
            <p:nvPicPr>
              <p:cNvPr id="74" name="Ink 73"/>
            </p:nvPicPr>
            <p:blipFill>
              <a:blip/>
            </p:blipFill>
            <p:spPr>
              <a:xfrm>
                <a:off x="5162770" y="2974434"/>
                <a:ext cx="82937" cy="124437"/>
              </a:xfrm>
              <a:prstGeom prst="rect"/>
            </p:spPr>
          </p:pic>
        </mc:Fallback>
      </mc:AlternateContent>
      <mc:AlternateContent xmlns:mc="http://schemas.openxmlformats.org/markup-compatibility/2006" xmlns:p14="http://schemas.microsoft.com/office/powerpoint/2010/main">
        <mc:Choice Requires="p14">
          <p:contentPart r:id="rId72" p14:bwMode="auto">
            <p14:nvContentPartPr>
              <p14:cNvPr id="75" name="Ink 74"/>
              <p14:cNvContentPartPr/>
              <p14:nvPr/>
            </p14:nvContentPartPr>
            <p14:xfrm>
              <a:off x="6792464" y="2663341"/>
              <a:ext cx="928884" cy="49775"/>
            </p14:xfrm>
          </p:contentPart>
        </mc:Choice>
        <mc:Fallback xmlns="">
          <p:pic>
            <p:nvPicPr>
              <p:cNvPr id="75" name="Ink 74"/>
            </p:nvPicPr>
            <p:blipFill>
              <a:blip/>
            </p:blipFill>
            <p:spPr>
              <a:xfrm>
                <a:off x="6792464" y="2663341"/>
                <a:ext cx="928884" cy="49775"/>
              </a:xfrm>
              <a:prstGeom prst="rect"/>
            </p:spPr>
          </p:pic>
        </mc:Fallback>
      </mc:AlternateContent>
      <mc:AlternateContent xmlns:mc="http://schemas.openxmlformats.org/markup-compatibility/2006" xmlns:p14="http://schemas.microsoft.com/office/powerpoint/2010/main">
        <mc:Choice Requires="p14">
          <p:contentPart r:id="rId73" p14:bwMode="auto">
            <p14:nvContentPartPr>
              <p14:cNvPr id="76" name="Ink 75"/>
              <p14:cNvContentPartPr/>
              <p14:nvPr/>
            </p14:nvContentPartPr>
            <p14:xfrm>
              <a:off x="7713055" y="2410319"/>
              <a:ext cx="2407220" cy="306945"/>
            </p14:xfrm>
          </p:contentPart>
        </mc:Choice>
        <mc:Fallback xmlns="">
          <p:pic>
            <p:nvPicPr>
              <p:cNvPr id="76" name="Ink 75"/>
            </p:nvPicPr>
            <p:blipFill>
              <a:blip/>
            </p:blipFill>
            <p:spPr>
              <a:xfrm>
                <a:off x="7713055" y="2410319"/>
                <a:ext cx="2407220" cy="306945"/>
              </a:xfrm>
              <a:prstGeom prst="rect"/>
            </p:spPr>
          </p:pic>
        </mc:Fallback>
      </mc:AlternateContent>
      <mc:AlternateContent xmlns:mc="http://schemas.openxmlformats.org/markup-compatibility/2006" xmlns:p14="http://schemas.microsoft.com/office/powerpoint/2010/main">
        <mc:Choice Requires="p14">
          <p:contentPart r:id="rId74" p14:bwMode="auto">
            <p14:nvContentPartPr>
              <p14:cNvPr id="77" name="Ink 76"/>
              <p14:cNvContentPartPr/>
              <p14:nvPr/>
            </p14:nvContentPartPr>
            <p14:xfrm>
              <a:off x="1778978" y="2953695"/>
              <a:ext cx="3118397" cy="91254"/>
            </p14:xfrm>
          </p:contentPart>
        </mc:Choice>
        <mc:Fallback xmlns="">
          <p:pic>
            <p:nvPicPr>
              <p:cNvPr id="77" name="Ink 76"/>
            </p:nvPicPr>
            <p:blipFill>
              <a:blip/>
            </p:blipFill>
            <p:spPr>
              <a:xfrm>
                <a:off x="1778978" y="2953695"/>
                <a:ext cx="3118397" cy="91254"/>
              </a:xfrm>
              <a:prstGeom prst="rect"/>
            </p:spPr>
          </p:pic>
        </mc:Fallback>
      </mc:AlternateContent>
      <mc:AlternateContent xmlns:mc="http://schemas.openxmlformats.org/markup-compatibility/2006" xmlns:p14="http://schemas.microsoft.com/office/powerpoint/2010/main">
        <mc:Choice Requires="p14">
          <p:contentPart r:id="rId75" p14:bwMode="auto">
            <p14:nvContentPartPr>
              <p14:cNvPr id="78" name="Ink 77"/>
              <p14:cNvContentPartPr/>
              <p14:nvPr/>
            </p14:nvContentPartPr>
            <p14:xfrm>
              <a:off x="1433805" y="3865030"/>
              <a:ext cx="272180" cy="38893"/>
            </p14:xfrm>
          </p:contentPart>
        </mc:Choice>
        <mc:Fallback xmlns="">
          <p:pic>
            <p:nvPicPr>
              <p:cNvPr id="78" name="Ink 77"/>
            </p:nvPicPr>
            <p:blipFill>
              <a:blip/>
            </p:blipFill>
            <p:spPr>
              <a:xfrm>
                <a:off x="1433805" y="3865030"/>
                <a:ext cx="272180" cy="38893"/>
              </a:xfrm>
              <a:prstGeom prst="rect"/>
            </p:spPr>
          </p:pic>
        </mc:Fallback>
      </mc:AlternateContent>
      <mc:AlternateContent xmlns:mc="http://schemas.openxmlformats.org/markup-compatibility/2006" xmlns:p14="http://schemas.microsoft.com/office/powerpoint/2010/main">
        <mc:Choice Requires="p14">
          <p:contentPart r:id="rId76" p14:bwMode="auto">
            <p14:nvContentPartPr>
              <p14:cNvPr id="79" name="Ink 78"/>
              <p14:cNvContentPartPr/>
              <p14:nvPr/>
            </p14:nvContentPartPr>
            <p14:xfrm>
              <a:off x="6940592" y="3840722"/>
              <a:ext cx="4038958" cy="43755"/>
            </p14:xfrm>
          </p:contentPart>
        </mc:Choice>
        <mc:Fallback xmlns="">
          <p:pic>
            <p:nvPicPr>
              <p:cNvPr id="79" name="Ink 78"/>
            </p:nvPicPr>
            <p:blipFill>
              <a:blip/>
            </p:blipFill>
            <p:spPr>
              <a:xfrm>
                <a:off x="6940592" y="3840722"/>
                <a:ext cx="4038958" cy="43755"/>
              </a:xfrm>
              <a:prstGeom prst="rect"/>
            </p:spPr>
          </p:pic>
        </mc:Fallback>
      </mc:AlternateContent>
      <mc:AlternateContent xmlns:mc="http://schemas.openxmlformats.org/markup-compatibility/2006" xmlns:p14="http://schemas.microsoft.com/office/powerpoint/2010/main">
        <mc:Choice Requires="p14">
          <p:contentPart r:id="rId77" p14:bwMode="auto">
            <p14:nvContentPartPr>
              <p14:cNvPr id="80" name="Ink 79"/>
              <p14:cNvContentPartPr/>
              <p14:nvPr/>
            </p14:nvContentPartPr>
            <p14:xfrm>
              <a:off x="811679" y="4181038"/>
              <a:ext cx="4576028" cy="70494"/>
            </p14:xfrm>
          </p:contentPart>
        </mc:Choice>
        <mc:Fallback xmlns="">
          <p:pic>
            <p:nvPicPr>
              <p:cNvPr id="80" name="Ink 79"/>
            </p:nvPicPr>
            <p:blipFill>
              <a:blip/>
            </p:blipFill>
            <p:spPr>
              <a:xfrm>
                <a:off x="811679" y="4181038"/>
                <a:ext cx="4576028" cy="70494"/>
              </a:xfrm>
              <a:prstGeom prst="rect"/>
            </p:spPr>
          </p:pic>
        </mc:Fallback>
      </mc:AlternateContent>
      <mc:AlternateContent xmlns:mc="http://schemas.openxmlformats.org/markup-compatibility/2006" xmlns:p14="http://schemas.microsoft.com/office/powerpoint/2010/main">
        <mc:Choice Requires="p14">
          <p:contentPart r:id="rId78" p14:bwMode="auto">
            <p14:nvContentPartPr>
              <p14:cNvPr id="81" name="Ink 80"/>
              <p14:cNvContentPartPr/>
              <p14:nvPr/>
            </p14:nvContentPartPr>
            <p14:xfrm>
              <a:off x="515198" y="4470306"/>
              <a:ext cx="247878" cy="235790"/>
            </p14:xfrm>
          </p:contentPart>
        </mc:Choice>
        <mc:Fallback xmlns="">
          <p:pic>
            <p:nvPicPr>
              <p:cNvPr id="81" name="Ink 80"/>
            </p:nvPicPr>
            <p:blipFill>
              <a:blip/>
            </p:blipFill>
            <p:spPr>
              <a:xfrm>
                <a:off x="515198" y="4470306"/>
                <a:ext cx="247878" cy="235790"/>
              </a:xfrm>
              <a:prstGeom prst="rect"/>
            </p:spPr>
          </p:pic>
        </mc:Fallback>
      </mc:AlternateContent>
      <mc:AlternateContent xmlns:mc="http://schemas.openxmlformats.org/markup-compatibility/2006" xmlns:p14="http://schemas.microsoft.com/office/powerpoint/2010/main">
        <mc:Choice Requires="p14">
          <p:contentPart r:id="rId79" p14:bwMode="auto">
            <p14:nvContentPartPr>
              <p14:cNvPr id="82" name="Ink 81"/>
              <p14:cNvContentPartPr/>
              <p14:nvPr/>
            </p14:nvContentPartPr>
            <p14:xfrm>
              <a:off x="5083935" y="5221432"/>
              <a:ext cx="3091188" cy="77786"/>
            </p14:xfrm>
          </p:contentPart>
        </mc:Choice>
        <mc:Fallback xmlns="">
          <p:pic>
            <p:nvPicPr>
              <p:cNvPr id="82" name="Ink 81"/>
            </p:nvPicPr>
            <p:blipFill>
              <a:blip/>
            </p:blipFill>
            <p:spPr>
              <a:xfrm>
                <a:off x="5083935" y="5221432"/>
                <a:ext cx="3091188" cy="77786"/>
              </a:xfrm>
              <a:prstGeom prst="rect"/>
            </p:spPr>
          </p:pic>
        </mc:Fallback>
      </mc:AlternateContent>
      <mc:AlternateContent xmlns:mc="http://schemas.openxmlformats.org/markup-compatibility/2006" xmlns:p14="http://schemas.microsoft.com/office/powerpoint/2010/main">
        <mc:Choice Requires="p14">
          <p:contentPart r:id="rId80" p14:bwMode="auto">
            <p14:nvContentPartPr>
              <p14:cNvPr id="83" name="Ink 82"/>
              <p14:cNvContentPartPr/>
              <p14:nvPr/>
            </p14:nvContentPartPr>
            <p14:xfrm>
              <a:off x="8802110" y="5299218"/>
              <a:ext cx="2031629" cy="41324"/>
            </p14:xfrm>
          </p:contentPart>
        </mc:Choice>
        <mc:Fallback xmlns="">
          <p:pic>
            <p:nvPicPr>
              <p:cNvPr id="83" name="Ink 82"/>
            </p:nvPicPr>
            <p:blipFill>
              <a:blip/>
            </p:blipFill>
            <p:spPr>
              <a:xfrm>
                <a:off x="8802110" y="5299218"/>
                <a:ext cx="2031629" cy="41324"/>
              </a:xfrm>
              <a:prstGeom prst="rect"/>
            </p:spPr>
          </p:pic>
        </mc:Fallback>
      </mc:AlternateContent>
      <mc:AlternateContent xmlns:mc="http://schemas.openxmlformats.org/markup-compatibility/2006" xmlns:p14="http://schemas.microsoft.com/office/powerpoint/2010/main">
        <mc:Choice Requires="p14">
          <p:contentPart r:id="rId81" p14:bwMode="auto">
            <p14:nvContentPartPr>
              <p14:cNvPr id="84" name="Ink 83"/>
              <p14:cNvContentPartPr/>
              <p14:nvPr/>
            </p14:nvContentPartPr>
            <p14:xfrm>
              <a:off x="427711" y="5683289"/>
              <a:ext cx="2940517" cy="72925"/>
            </p14:xfrm>
          </p:contentPart>
        </mc:Choice>
        <mc:Fallback xmlns="">
          <p:pic>
            <p:nvPicPr>
              <p:cNvPr id="84" name="Ink 83"/>
            </p:nvPicPr>
            <p:blipFill>
              <a:blip/>
            </p:blipFill>
            <p:spPr>
              <a:xfrm>
                <a:off x="427711" y="5683289"/>
                <a:ext cx="2940517" cy="72925"/>
              </a:xfrm>
              <a:prstGeom prst="rect"/>
            </p:spPr>
          </p:pic>
        </mc:Fallback>
      </mc:AlternateContent>
      <mc:AlternateContent xmlns:mc="http://schemas.openxmlformats.org/markup-compatibility/2006" xmlns:p14="http://schemas.microsoft.com/office/powerpoint/2010/main">
        <mc:Choice Requires="p14">
          <p:contentPart r:id="rId82" p14:bwMode="auto">
            <p14:nvContentPartPr>
              <p14:cNvPr id="85" name="Ink 84"/>
              <p14:cNvContentPartPr/>
              <p14:nvPr/>
            </p14:nvContentPartPr>
            <p14:xfrm>
              <a:off x="306202" y="6140285"/>
              <a:ext cx="1224811" cy="65632"/>
            </p14:xfrm>
          </p:contentPart>
        </mc:Choice>
        <mc:Fallback xmlns="">
          <p:pic>
            <p:nvPicPr>
              <p:cNvPr id="85" name="Ink 84"/>
            </p:nvPicPr>
            <p:blipFill>
              <a:blip/>
            </p:blipFill>
            <p:spPr>
              <a:xfrm>
                <a:off x="306202" y="6140285"/>
                <a:ext cx="1224811" cy="65632"/>
              </a:xfrm>
              <a:prstGeom prst="rect"/>
            </p:spPr>
          </p:pic>
        </mc:Fallback>
      </mc:AlternateContent>
      <mc:AlternateContent xmlns:mc="http://schemas.openxmlformats.org/markup-compatibility/2006" xmlns:p14="http://schemas.microsoft.com/office/powerpoint/2010/main">
        <mc:Choice Requires="p14">
          <p:contentPart r:id="rId83" p14:bwMode="auto">
            <p14:nvContentPartPr>
              <p14:cNvPr id="86" name="Ink 85"/>
              <p14:cNvContentPartPr/>
              <p14:nvPr/>
            </p14:nvContentPartPr>
            <p14:xfrm>
              <a:off x="2595431" y="6096530"/>
              <a:ext cx="5370697" cy="53478"/>
            </p14:xfrm>
          </p:contentPart>
        </mc:Choice>
        <mc:Fallback xmlns="">
          <p:pic>
            <p:nvPicPr>
              <p:cNvPr id="86" name="Ink 85"/>
            </p:nvPicPr>
            <p:blipFill>
              <a:blip/>
            </p:blipFill>
            <p:spPr>
              <a:xfrm>
                <a:off x="2595431" y="6096530"/>
                <a:ext cx="5370697" cy="53478"/>
              </a:xfrm>
              <a:prstGeom prst="rect"/>
            </p:spPr>
          </p:pic>
        </mc:Fallback>
      </mc:AlternateContent>
      <mc:AlternateContent xmlns:mc="http://schemas.openxmlformats.org/markup-compatibility/2006" xmlns:p14="http://schemas.microsoft.com/office/powerpoint/2010/main">
        <mc:Choice Requires="p14">
          <p:contentPart r:id="rId84" p14:bwMode="auto">
            <p14:nvContentPartPr>
              <p14:cNvPr id="87" name="Ink 86"/>
              <p14:cNvContentPartPr/>
              <p14:nvPr/>
            </p14:nvContentPartPr>
            <p14:xfrm>
              <a:off x="7932105" y="6150008"/>
              <a:ext cx="2529817" cy="14585"/>
            </p14:xfrm>
          </p:contentPart>
        </mc:Choice>
        <mc:Fallback xmlns="">
          <p:pic>
            <p:nvPicPr>
              <p:cNvPr id="87" name="Ink 86"/>
            </p:nvPicPr>
            <p:blipFill>
              <a:blip/>
            </p:blipFill>
            <p:spPr>
              <a:xfrm>
                <a:off x="7932105" y="6150008"/>
                <a:ext cx="2529817" cy="14585"/>
              </a:xfrm>
              <a:prstGeom prst="rect"/>
            </p:spPr>
          </p:pic>
        </mc:Fallback>
      </mc:AlternateContent>
      <mc:AlternateContent xmlns:mc="http://schemas.openxmlformats.org/markup-compatibility/2006" xmlns:p14="http://schemas.microsoft.com/office/powerpoint/2010/main">
        <mc:Choice Requires="p14">
          <p:contentPart r:id="rId85" p14:bwMode="auto">
            <p14:nvContentPartPr>
              <p14:cNvPr id="88" name="Ink 87"/>
              <p14:cNvContentPartPr/>
              <p14:nvPr/>
            </p14:nvContentPartPr>
            <p14:xfrm>
              <a:off x="240587" y="6548663"/>
              <a:ext cx="3297754" cy="87510"/>
            </p14:xfrm>
          </p:contentPart>
        </mc:Choice>
        <mc:Fallback xmlns="">
          <p:pic>
            <p:nvPicPr>
              <p:cNvPr id="88" name="Ink 87"/>
            </p:nvPicPr>
            <p:blipFill>
              <a:blip/>
            </p:blipFill>
            <p:spPr>
              <a:xfrm>
                <a:off x="240587" y="6548663"/>
                <a:ext cx="3297754" cy="87510"/>
              </a:xfrm>
              <a:prstGeom prst="rect"/>
            </p:spPr>
          </p:pic>
        </mc:Fallback>
      </mc:AlternateContent>
      <mc:AlternateContent xmlns:mc="http://schemas.openxmlformats.org/markup-compatibility/2006" xmlns:p14="http://schemas.microsoft.com/office/powerpoint/2010/main">
        <mc:Choice Requires="p14">
          <p:contentPart r:id="rId86" p14:bwMode="auto">
            <p14:nvContentPartPr>
              <p14:cNvPr id="89" name="Ink 88"/>
              <p14:cNvContentPartPr/>
              <p14:nvPr/>
            </p14:nvContentPartPr>
            <p14:xfrm>
              <a:off x="4761513" y="5846366"/>
              <a:ext cx="821849" cy="390685"/>
            </p14:xfrm>
          </p:contentPart>
        </mc:Choice>
        <mc:Fallback xmlns="">
          <p:pic>
            <p:nvPicPr>
              <p:cNvPr id="89" name="Ink 88"/>
            </p:nvPicPr>
            <p:blipFill>
              <a:blip/>
            </p:blipFill>
            <p:spPr>
              <a:xfrm>
                <a:off x="4761513" y="5846366"/>
                <a:ext cx="821849" cy="390685"/>
              </a:xfrm>
              <a:prstGeom prst="rect"/>
            </p:spPr>
          </p:pic>
        </mc:Fallback>
      </mc:AlternateContent>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p:nvPr>
            <p:ph type="title"/>
          </p:nvPr>
        </p:nvSpPr>
        <p:spPr/>
        <p:txBody>
          <a:bodyPr>
            <a:normAutofit fontScale="90000"/>
          </a:bodyPr>
          <a:lstStyle/>
          <a:p>
            <a:r>
              <a:rPr lang="en-US" b="1" dirty="0">
                <a:solidFill>
                  <a:srgbClr val="C00000"/>
                </a:solidFill>
                <a:latin typeface="American Typewriter" pitchFamily="18" charset="77"/>
              </a:rPr>
              <a:t>Nutrition Therapy for Irritable Bowel Syndrome </a:t>
            </a:r>
            <a:br>
              <a:rPr lang="en-US" dirty="0"/>
            </a:br>
            <a:endParaRPr lang="en-US" dirty="0"/>
          </a:p>
        </p:txBody>
      </p:sp>
      <p:sp>
        <p:nvSpPr>
          <p:cNvPr id="3" name="Content Placeholder 2"/>
          <p:cNvSpPr/>
          <p:nvPr>
            <p:ph idx="1"/>
          </p:nvPr>
        </p:nvSpPr>
        <p:spPr>
          <a:xfrm>
            <a:off x="228600" y="1473200"/>
            <a:ext cx="7493000" cy="5268403"/>
          </a:xfrm>
        </p:spPr>
        <p:txBody>
          <a:bodyPr>
            <a:normAutofit fontScale="92500" lnSpcReduction="20000"/>
          </a:bodyPr>
          <a:lstStyle/>
          <a:p>
            <a:r>
              <a:rPr lang="en-US" dirty="0"/>
              <a:t>Identify food intolerances that worsen symptoms</a:t>
            </a:r>
            <a:endParaRPr lang="en-US" dirty="0"/>
          </a:p>
          <a:p>
            <a:r>
              <a:rPr lang="en-US" b="1" dirty="0"/>
              <a:t>Avoid problem foods</a:t>
            </a:r>
            <a:endParaRPr lang="en-US" b="1" dirty="0"/>
          </a:p>
          <a:p>
            <a:r>
              <a:rPr lang="en-US" dirty="0"/>
              <a:t>high-fiber diets are often recommended for individuals with irritable bowel syndrome/ or fiber supplements </a:t>
            </a:r>
            <a:endParaRPr lang="en-US" dirty="0"/>
          </a:p>
          <a:p>
            <a:r>
              <a:rPr lang="en-US" dirty="0"/>
              <a:t>Reduce stress</a:t>
            </a:r>
            <a:endParaRPr lang="en-US" dirty="0"/>
          </a:p>
          <a:p>
            <a:r>
              <a:rPr lang="en-US" dirty="0"/>
              <a:t>Medications to help with symptoms </a:t>
            </a:r>
            <a:endParaRPr lang="en-US" dirty="0"/>
          </a:p>
          <a:p>
            <a:r>
              <a:rPr lang="en-US" dirty="0"/>
              <a:t>FODMAP diets-  diet low in certain sugars that may cause intestinal distress.</a:t>
            </a:r>
            <a:endParaRPr lang="en-US" dirty="0"/>
          </a:p>
          <a:p>
            <a:pPr marL="0" indent="0">
              <a:buNone/>
            </a:pPr>
            <a:r>
              <a:rPr lang="en-US" dirty="0"/>
              <a:t>(fermentable oligosaccharides, disaccharides, monosaccharides and polyols, which are short-chain carbohydrates (sugars) that the small intestine absorbs poorly</a:t>
            </a:r>
            <a:endParaRPr lang="en-US" dirty="0"/>
          </a:p>
          <a:p>
            <a:r>
              <a:rPr lang="en-US" b="1" dirty="0">
                <a:solidFill>
                  <a:srgbClr val="C00000"/>
                </a:solidFill>
              </a:rPr>
              <a:t>Traditional exclusion diet</a:t>
            </a:r>
            <a:endParaRPr lang="en-US" b="1" dirty="0">
              <a:solidFill>
                <a:srgbClr val="C00000"/>
              </a:solidFill>
            </a:endParaRPr>
          </a:p>
          <a:p>
            <a:endParaRPr lang="en-US" dirty="0"/>
          </a:p>
          <a:p>
            <a:endParaRPr lang="en-US" dirty="0"/>
          </a:p>
        </p:txBody>
      </p:sp>
      <p:pic>
        <p:nvPicPr>
          <p:cNvPr id="4" name="Picture 3"/>
          <p:cNvPicPr>
            <a:picLocks noChangeAspect="1"/>
          </p:cNvPicPr>
          <p:nvPr/>
        </p:nvPicPr>
        <p:blipFill>
          <a:blip r:embed="rId1"/>
          <a:stretch>
            <a:fillRect/>
          </a:stretch>
        </p:blipFill>
        <p:spPr>
          <a:xfrm>
            <a:off x="7543800" y="991394"/>
            <a:ext cx="4419600" cy="5750209"/>
          </a:xfrm>
          <a:prstGeom prst="rect">
            <a:avLst/>
          </a:prstGeom>
        </p:spPr>
      </p:pic>
      <mc:AlternateContent xmlns:mc="http://schemas.openxmlformats.org/markup-compatibility/2006" xmlns:p14="http://schemas.microsoft.com/office/powerpoint/2010/main">
        <mc:Choice Requires="p14">
          <p:contentPart r:id="rId2" p14:bwMode="auto">
            <p14:nvContentPartPr>
              <p14:cNvPr id="5" name="Ink 4"/>
              <p14:cNvContentPartPr/>
              <p14:nvPr/>
            </p14:nvContentPartPr>
            <p14:xfrm>
              <a:off x="605425" y="1727656"/>
              <a:ext cx="891187" cy="48447"/>
            </p14:xfrm>
          </p:contentPart>
        </mc:Choice>
        <mc:Fallback xmlns="">
          <p:pic>
            <p:nvPicPr>
              <p:cNvPr id="5" name="Ink 4"/>
            </p:nvPicPr>
            <p:blipFill>
              <a:blip/>
            </p:blipFill>
            <p:spPr>
              <a:xfrm>
                <a:off x="605425" y="1727656"/>
                <a:ext cx="891187" cy="48447"/>
              </a:xfrm>
              <a:prstGeom prst="rect"/>
            </p:spPr>
          </p:pic>
        </mc:Fallback>
      </mc:AlternateContent>
      <mc:AlternateContent xmlns:mc="http://schemas.openxmlformats.org/markup-compatibility/2006" xmlns:p14="http://schemas.microsoft.com/office/powerpoint/2010/main">
        <mc:Choice Requires="p14">
          <p:contentPart r:id="rId3" p14:bwMode="auto">
            <p14:nvContentPartPr>
              <p14:cNvPr id="6" name="Ink 5"/>
              <p14:cNvContentPartPr/>
              <p14:nvPr/>
            </p14:nvContentPartPr>
            <p14:xfrm>
              <a:off x="2290930" y="1509645"/>
              <a:ext cx="4533427" cy="271303"/>
            </p14:xfrm>
          </p:contentPart>
        </mc:Choice>
        <mc:Fallback xmlns="">
          <p:pic>
            <p:nvPicPr>
              <p:cNvPr id="6" name="Ink 5"/>
            </p:nvPicPr>
            <p:blipFill>
              <a:blip/>
            </p:blipFill>
            <p:spPr>
              <a:xfrm>
                <a:off x="2290930" y="1509645"/>
                <a:ext cx="4533427" cy="271303"/>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7" name="Ink 6"/>
              <p14:cNvContentPartPr/>
              <p14:nvPr/>
            </p14:nvContentPartPr>
            <p14:xfrm>
              <a:off x="619955" y="2100698"/>
              <a:ext cx="2547631" cy="109005"/>
            </p14:xfrm>
          </p:contentPart>
        </mc:Choice>
        <mc:Fallback xmlns="">
          <p:pic>
            <p:nvPicPr>
              <p:cNvPr id="7" name="Ink 6"/>
            </p:nvPicPr>
            <p:blipFill>
              <a:blip/>
            </p:blipFill>
            <p:spPr>
              <a:xfrm>
                <a:off x="619955" y="2100698"/>
                <a:ext cx="2547631" cy="109005"/>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8" name="Ink 7"/>
              <p14:cNvContentPartPr/>
              <p14:nvPr/>
            </p14:nvContentPartPr>
            <p14:xfrm>
              <a:off x="3908627" y="2464050"/>
              <a:ext cx="1903459" cy="53292"/>
            </p14:xfrm>
          </p:contentPart>
        </mc:Choice>
        <mc:Fallback xmlns="">
          <p:pic>
            <p:nvPicPr>
              <p:cNvPr id="8" name="Ink 7"/>
            </p:nvPicPr>
            <p:blipFill>
              <a:blip/>
            </p:blipFill>
            <p:spPr>
              <a:xfrm>
                <a:off x="3908627" y="2464050"/>
                <a:ext cx="1903459" cy="53292"/>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9" name="Ink 8"/>
              <p14:cNvContentPartPr/>
              <p14:nvPr/>
            </p14:nvContentPartPr>
            <p14:xfrm>
              <a:off x="2707463" y="2769266"/>
              <a:ext cx="4305787" cy="92049"/>
            </p14:xfrm>
          </p:contentPart>
        </mc:Choice>
        <mc:Fallback xmlns="">
          <p:pic>
            <p:nvPicPr>
              <p:cNvPr id="9" name="Ink 8"/>
            </p:nvPicPr>
            <p:blipFill>
              <a:blip/>
            </p:blipFill>
            <p:spPr>
              <a:xfrm>
                <a:off x="2707463" y="2769266"/>
                <a:ext cx="4305787" cy="92049"/>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10" name="Ink 9"/>
              <p14:cNvContentPartPr/>
              <p14:nvPr/>
            </p14:nvContentPartPr>
            <p14:xfrm>
              <a:off x="590895" y="3064792"/>
              <a:ext cx="1511142" cy="62981"/>
            </p14:xfrm>
          </p:contentPart>
        </mc:Choice>
        <mc:Fallback xmlns="">
          <p:pic>
            <p:nvPicPr>
              <p:cNvPr id="10" name="Ink 9"/>
            </p:nvPicPr>
            <p:blipFill>
              <a:blip/>
            </p:blipFill>
            <p:spPr>
              <a:xfrm>
                <a:off x="590895" y="3064792"/>
                <a:ext cx="1511142" cy="62981"/>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11" name="Ink 10"/>
              <p14:cNvContentPartPr/>
              <p14:nvPr/>
            </p14:nvContentPartPr>
            <p14:xfrm>
              <a:off x="169519" y="3350629"/>
              <a:ext cx="247013" cy="155031"/>
            </p14:xfrm>
          </p:contentPart>
        </mc:Choice>
        <mc:Fallback xmlns="">
          <p:pic>
            <p:nvPicPr>
              <p:cNvPr id="11" name="Ink 10"/>
            </p:nvPicPr>
            <p:blipFill>
              <a:blip/>
            </p:blipFill>
            <p:spPr>
              <a:xfrm>
                <a:off x="169519" y="3350629"/>
                <a:ext cx="247013" cy="155031"/>
              </a:xfrm>
              <a:prstGeom prst="rect"/>
            </p:spPr>
          </p:pic>
        </mc:Fallback>
      </mc:AlternateContent>
      <mc:AlternateContent xmlns:mc="http://schemas.openxmlformats.org/markup-compatibility/2006" xmlns:p14="http://schemas.microsoft.com/office/powerpoint/2010/main">
        <mc:Choice Requires="p14">
          <p:contentPart r:id="rId9" p14:bwMode="auto">
            <p14:nvContentPartPr>
              <p14:cNvPr id="12" name="Ink 11"/>
              <p14:cNvContentPartPr/>
              <p14:nvPr/>
            </p14:nvContentPartPr>
            <p14:xfrm>
              <a:off x="169519" y="2439827"/>
              <a:ext cx="261544" cy="140496"/>
            </p14:xfrm>
          </p:contentPart>
        </mc:Choice>
        <mc:Fallback xmlns="">
          <p:pic>
            <p:nvPicPr>
              <p:cNvPr id="12" name="Ink 11"/>
            </p:nvPicPr>
            <p:blipFill>
              <a:blip/>
            </p:blipFill>
            <p:spPr>
              <a:xfrm>
                <a:off x="169519" y="2439827"/>
                <a:ext cx="261544" cy="140496"/>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13" name="Ink 12"/>
              <p14:cNvContentPartPr/>
              <p14:nvPr/>
            </p14:nvContentPartPr>
            <p14:xfrm>
              <a:off x="145302" y="1635607"/>
              <a:ext cx="242170" cy="193788"/>
            </p14:xfrm>
          </p:contentPart>
        </mc:Choice>
        <mc:Fallback xmlns="">
          <p:pic>
            <p:nvPicPr>
              <p:cNvPr id="13" name="Ink 12"/>
            </p:nvPicPr>
            <p:blipFill>
              <a:blip/>
            </p:blipFill>
            <p:spPr>
              <a:xfrm>
                <a:off x="145302" y="1635607"/>
                <a:ext cx="242170" cy="193788"/>
              </a:xfrm>
              <a:prstGeom prst="rect"/>
            </p:spPr>
          </p:pic>
        </mc:Fallback>
      </mc:AlternateContent>
      <mc:AlternateContent xmlns:mc="http://schemas.openxmlformats.org/markup-compatibility/2006" xmlns:p14="http://schemas.microsoft.com/office/powerpoint/2010/main">
        <mc:Choice Requires="p14">
          <p:contentPart r:id="rId11" p14:bwMode="auto">
            <p14:nvContentPartPr>
              <p14:cNvPr id="14" name="Ink 13"/>
              <p14:cNvContentPartPr/>
              <p14:nvPr/>
            </p14:nvContentPartPr>
            <p14:xfrm>
              <a:off x="188892" y="2076474"/>
              <a:ext cx="232484" cy="145341"/>
            </p14:xfrm>
          </p:contentPart>
        </mc:Choice>
        <mc:Fallback xmlns="">
          <p:pic>
            <p:nvPicPr>
              <p:cNvPr id="14" name="Ink 13"/>
            </p:nvPicPr>
            <p:blipFill>
              <a:blip/>
            </p:blipFill>
            <p:spPr>
              <a:xfrm>
                <a:off x="188892" y="2076474"/>
                <a:ext cx="232484" cy="145341"/>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15" name="Ink 14"/>
              <p14:cNvContentPartPr/>
              <p14:nvPr/>
            </p14:nvContentPartPr>
            <p14:xfrm>
              <a:off x="208266" y="3844788"/>
              <a:ext cx="193736" cy="82360"/>
            </p14:xfrm>
          </p:contentPart>
        </mc:Choice>
        <mc:Fallback xmlns="">
          <p:pic>
            <p:nvPicPr>
              <p:cNvPr id="15" name="Ink 14"/>
            </p:nvPicPr>
            <p:blipFill>
              <a:blip/>
            </p:blipFill>
            <p:spPr>
              <a:xfrm>
                <a:off x="208266" y="3844788"/>
                <a:ext cx="193736" cy="82360"/>
              </a:xfrm>
              <a:prstGeom prst="rect"/>
            </p:spPr>
          </p:pic>
        </mc:Fallback>
      </mc:AlternateContent>
      <mc:AlternateContent xmlns:mc="http://schemas.openxmlformats.org/markup-compatibility/2006" xmlns:p14="http://schemas.microsoft.com/office/powerpoint/2010/main">
        <mc:Choice Requires="p14">
          <p:contentPart r:id="rId13" p14:bwMode="auto">
            <p14:nvContentPartPr>
              <p14:cNvPr id="16" name="Ink 15"/>
              <p14:cNvContentPartPr/>
              <p14:nvPr/>
            </p14:nvContentPartPr>
            <p14:xfrm>
              <a:off x="4417185" y="4295345"/>
              <a:ext cx="1733939" cy="92049"/>
            </p14:xfrm>
          </p:contentPart>
        </mc:Choice>
        <mc:Fallback xmlns="">
          <p:pic>
            <p:nvPicPr>
              <p:cNvPr id="16" name="Ink 15"/>
            </p:nvPicPr>
            <p:blipFill>
              <a:blip/>
            </p:blipFill>
            <p:spPr>
              <a:xfrm>
                <a:off x="4417185" y="4295345"/>
                <a:ext cx="1733939" cy="92049"/>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17" name="Ink 16"/>
              <p14:cNvContentPartPr/>
              <p14:nvPr/>
            </p14:nvContentPartPr>
            <p14:xfrm>
              <a:off x="4867621" y="4309879"/>
              <a:ext cx="184050" cy="164720"/>
            </p14:xfrm>
          </p:contentPart>
        </mc:Choice>
        <mc:Fallback xmlns="">
          <p:pic>
            <p:nvPicPr>
              <p:cNvPr id="17" name="Ink 16"/>
            </p:nvPicPr>
            <p:blipFill>
              <a:blip/>
            </p:blipFill>
            <p:spPr>
              <a:xfrm>
                <a:off x="4867621" y="4309879"/>
                <a:ext cx="184050" cy="164720"/>
              </a:xfrm>
              <a:prstGeom prst="rect"/>
            </p:spPr>
          </p:pic>
        </mc:Fallback>
      </mc:AlternateContent>
      <mc:AlternateContent xmlns:mc="http://schemas.openxmlformats.org/markup-compatibility/2006" xmlns:p14="http://schemas.microsoft.com/office/powerpoint/2010/main">
        <mc:Choice Requires="p14">
          <p:contentPart r:id="rId15" p14:bwMode="auto">
            <p14:nvContentPartPr>
              <p14:cNvPr id="18" name="Ink 17"/>
              <p14:cNvContentPartPr/>
              <p14:nvPr/>
            </p14:nvContentPartPr>
            <p14:xfrm>
              <a:off x="4979020" y="4426152"/>
              <a:ext cx="164676" cy="101738"/>
            </p14:xfrm>
          </p:contentPart>
        </mc:Choice>
        <mc:Fallback xmlns="">
          <p:pic>
            <p:nvPicPr>
              <p:cNvPr id="18" name="Ink 17"/>
            </p:nvPicPr>
            <p:blipFill>
              <a:blip/>
            </p:blipFill>
            <p:spPr>
              <a:xfrm>
                <a:off x="4979020" y="4426152"/>
                <a:ext cx="164676" cy="101738"/>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19" name="Ink 18"/>
              <p14:cNvContentPartPr/>
              <p14:nvPr/>
            </p14:nvContentPartPr>
            <p14:xfrm>
              <a:off x="5138852" y="4392239"/>
              <a:ext cx="118663" cy="150186"/>
            </p14:xfrm>
          </p:contentPart>
        </mc:Choice>
        <mc:Fallback xmlns="">
          <p:pic>
            <p:nvPicPr>
              <p:cNvPr id="19" name="Ink 18"/>
            </p:nvPicPr>
            <p:blipFill>
              <a:blip/>
            </p:blipFill>
            <p:spPr>
              <a:xfrm>
                <a:off x="5138852" y="4392239"/>
                <a:ext cx="118663" cy="150186"/>
              </a:xfrm>
              <a:prstGeom prst="rect"/>
            </p:spPr>
          </p:pic>
        </mc:Fallback>
      </mc:AlternateContent>
      <mc:AlternateContent xmlns:mc="http://schemas.openxmlformats.org/markup-compatibility/2006" xmlns:p14="http://schemas.microsoft.com/office/powerpoint/2010/main">
        <mc:Choice Requires="p14">
          <p:contentPart r:id="rId17" p14:bwMode="auto">
            <p14:nvContentPartPr>
              <p14:cNvPr id="20" name="Ink 19"/>
              <p14:cNvContentPartPr/>
              <p14:nvPr/>
            </p14:nvContentPartPr>
            <p14:xfrm>
              <a:off x="5134009" y="4489133"/>
              <a:ext cx="123506" cy="4845"/>
            </p14:xfrm>
          </p:contentPart>
        </mc:Choice>
        <mc:Fallback xmlns="">
          <p:pic>
            <p:nvPicPr>
              <p:cNvPr id="20" name="Ink 19"/>
            </p:nvPicPr>
            <p:blipFill>
              <a:blip/>
            </p:blipFill>
            <p:spPr>
              <a:xfrm>
                <a:off x="5134009" y="4489133"/>
                <a:ext cx="123506" cy="4845"/>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21" name="Ink 20"/>
              <p14:cNvContentPartPr/>
              <p14:nvPr/>
            </p14:nvContentPartPr>
            <p14:xfrm>
              <a:off x="5274468" y="4455220"/>
              <a:ext cx="96868" cy="62981"/>
            </p14:xfrm>
          </p:contentPart>
        </mc:Choice>
        <mc:Fallback xmlns="">
          <p:pic>
            <p:nvPicPr>
              <p:cNvPr id="21" name="Ink 20"/>
            </p:nvPicPr>
            <p:blipFill>
              <a:blip/>
            </p:blipFill>
            <p:spPr>
              <a:xfrm>
                <a:off x="5274468" y="4455220"/>
                <a:ext cx="96868" cy="62981"/>
              </a:xfrm>
              <a:prstGeom prst="rect"/>
            </p:spPr>
          </p:pic>
        </mc:Fallback>
      </mc:AlternateContent>
      <mc:AlternateContent xmlns:mc="http://schemas.openxmlformats.org/markup-compatibility/2006" xmlns:p14="http://schemas.microsoft.com/office/powerpoint/2010/main">
        <mc:Choice Requires="p14">
          <p:contentPart r:id="rId19" p14:bwMode="auto">
            <p14:nvContentPartPr>
              <p14:cNvPr id="22" name="Ink 21"/>
              <p14:cNvContentPartPr/>
              <p14:nvPr/>
            </p14:nvContentPartPr>
            <p14:xfrm>
              <a:off x="5274468" y="4392239"/>
              <a:ext cx="12108" cy="155030"/>
            </p14:xfrm>
          </p:contentPart>
        </mc:Choice>
        <mc:Fallback xmlns="">
          <p:pic>
            <p:nvPicPr>
              <p:cNvPr id="22" name="Ink 21"/>
            </p:nvPicPr>
            <p:blipFill>
              <a:blip/>
            </p:blipFill>
            <p:spPr>
              <a:xfrm>
                <a:off x="5274468" y="4392239"/>
                <a:ext cx="12108" cy="155030"/>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23" name="Ink 22"/>
              <p14:cNvContentPartPr/>
              <p14:nvPr/>
            </p14:nvContentPartPr>
            <p14:xfrm>
              <a:off x="5381022" y="4460065"/>
              <a:ext cx="62965" cy="67825"/>
            </p14:xfrm>
          </p:contentPart>
        </mc:Choice>
        <mc:Fallback xmlns="">
          <p:pic>
            <p:nvPicPr>
              <p:cNvPr id="23" name="Ink 22"/>
            </p:nvPicPr>
            <p:blipFill>
              <a:blip/>
            </p:blipFill>
            <p:spPr>
              <a:xfrm>
                <a:off x="5381022" y="4460065"/>
                <a:ext cx="62965" cy="67825"/>
              </a:xfrm>
              <a:prstGeom prst="rect"/>
            </p:spPr>
          </p:pic>
        </mc:Fallback>
      </mc:AlternateContent>
      <mc:AlternateContent xmlns:mc="http://schemas.openxmlformats.org/markup-compatibility/2006" xmlns:p14="http://schemas.microsoft.com/office/powerpoint/2010/main">
        <mc:Choice Requires="p14">
          <p:contentPart r:id="rId21" p14:bwMode="auto">
            <p14:nvContentPartPr>
              <p14:cNvPr id="24" name="Ink 23"/>
              <p14:cNvContentPartPr/>
              <p14:nvPr/>
            </p14:nvContentPartPr>
            <p14:xfrm>
              <a:off x="5439143" y="4416462"/>
              <a:ext cx="79917" cy="111428"/>
            </p14:xfrm>
          </p:contentPart>
        </mc:Choice>
        <mc:Fallback xmlns="">
          <p:pic>
            <p:nvPicPr>
              <p:cNvPr id="24" name="Ink 23"/>
            </p:nvPicPr>
            <p:blipFill>
              <a:blip/>
            </p:blipFill>
            <p:spPr>
              <a:xfrm>
                <a:off x="5439143" y="4416462"/>
                <a:ext cx="79917" cy="111428"/>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25" name="Ink 24"/>
              <p14:cNvContentPartPr/>
              <p14:nvPr/>
            </p14:nvContentPartPr>
            <p14:xfrm>
              <a:off x="5536011" y="4462487"/>
              <a:ext cx="48435" cy="55714"/>
            </p14:xfrm>
          </p:contentPart>
        </mc:Choice>
        <mc:Fallback xmlns="">
          <p:pic>
            <p:nvPicPr>
              <p:cNvPr id="25" name="Ink 24"/>
            </p:nvPicPr>
            <p:blipFill>
              <a:blip/>
            </p:blipFill>
            <p:spPr>
              <a:xfrm>
                <a:off x="5536011" y="4462487"/>
                <a:ext cx="48435" cy="55714"/>
              </a:xfrm>
              <a:prstGeom prst="rect"/>
            </p:spPr>
          </p:pic>
        </mc:Fallback>
      </mc:AlternateContent>
      <mc:AlternateContent xmlns:mc="http://schemas.openxmlformats.org/markup-compatibility/2006" xmlns:p14="http://schemas.microsoft.com/office/powerpoint/2010/main">
        <mc:Choice Requires="p14">
          <p:contentPart r:id="rId23" p14:bwMode="auto">
            <p14:nvContentPartPr>
              <p14:cNvPr id="26" name="Ink 25"/>
              <p14:cNvContentPartPr/>
              <p14:nvPr/>
            </p14:nvContentPartPr>
            <p14:xfrm>
              <a:off x="5589289" y="4430997"/>
              <a:ext cx="26639" cy="99316"/>
            </p14:xfrm>
          </p:contentPart>
        </mc:Choice>
        <mc:Fallback xmlns="">
          <p:pic>
            <p:nvPicPr>
              <p:cNvPr id="26" name="Ink 25"/>
            </p:nvPicPr>
            <p:blipFill>
              <a:blip/>
            </p:blipFill>
            <p:spPr>
              <a:xfrm>
                <a:off x="5589289" y="4430997"/>
                <a:ext cx="26639" cy="99316"/>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27" name="Ink 26"/>
              <p14:cNvContentPartPr/>
              <p14:nvPr/>
            </p14:nvContentPartPr>
            <p14:xfrm>
              <a:off x="5637723" y="4464909"/>
              <a:ext cx="43590" cy="60559"/>
            </p14:xfrm>
          </p:contentPart>
        </mc:Choice>
        <mc:Fallback xmlns="">
          <p:pic>
            <p:nvPicPr>
              <p:cNvPr id="27" name="Ink 26"/>
            </p:nvPicPr>
            <p:blipFill>
              <a:blip/>
            </p:blipFill>
            <p:spPr>
              <a:xfrm>
                <a:off x="5637723" y="4464909"/>
                <a:ext cx="43590" cy="60559"/>
              </a:xfrm>
              <a:prstGeom prst="rect"/>
            </p:spPr>
          </p:pic>
        </mc:Fallback>
      </mc:AlternateContent>
      <mc:AlternateContent xmlns:mc="http://schemas.openxmlformats.org/markup-compatibility/2006" xmlns:p14="http://schemas.microsoft.com/office/powerpoint/2010/main">
        <mc:Choice Requires="p14">
          <p:contentPart r:id="rId25" p14:bwMode="auto">
            <p14:nvContentPartPr>
              <p14:cNvPr id="28" name="Ink 27"/>
              <p14:cNvContentPartPr/>
              <p14:nvPr/>
            </p14:nvContentPartPr>
            <p14:xfrm>
              <a:off x="5787868" y="4416462"/>
              <a:ext cx="62964" cy="106584"/>
            </p14:xfrm>
          </p:contentPart>
        </mc:Choice>
        <mc:Fallback xmlns="">
          <p:pic>
            <p:nvPicPr>
              <p:cNvPr id="28" name="Ink 27"/>
            </p:nvPicPr>
            <p:blipFill>
              <a:blip/>
            </p:blipFill>
            <p:spPr>
              <a:xfrm>
                <a:off x="5787868" y="4416462"/>
                <a:ext cx="62964" cy="106584"/>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29" name="Ink 28"/>
              <p14:cNvContentPartPr/>
              <p14:nvPr/>
            </p14:nvContentPartPr>
            <p14:xfrm>
              <a:off x="5860519" y="4443108"/>
              <a:ext cx="84760" cy="65404"/>
            </p14:xfrm>
          </p:contentPart>
        </mc:Choice>
        <mc:Fallback xmlns="">
          <p:pic>
            <p:nvPicPr>
              <p:cNvPr id="29" name="Ink 28"/>
            </p:nvPicPr>
            <p:blipFill>
              <a:blip/>
            </p:blipFill>
            <p:spPr>
              <a:xfrm>
                <a:off x="5860519" y="4443108"/>
                <a:ext cx="84760" cy="65404"/>
              </a:xfrm>
              <a:prstGeom prst="rect"/>
            </p:spPr>
          </p:pic>
        </mc:Fallback>
      </mc:AlternateContent>
      <mc:AlternateContent xmlns:mc="http://schemas.openxmlformats.org/markup-compatibility/2006" xmlns:p14="http://schemas.microsoft.com/office/powerpoint/2010/main">
        <mc:Choice Requires="p14">
          <p:contentPart r:id="rId27" p14:bwMode="auto">
            <p14:nvContentPartPr>
              <p14:cNvPr id="30" name="Ink 29"/>
              <p14:cNvContentPartPr/>
              <p14:nvPr/>
            </p14:nvContentPartPr>
            <p14:xfrm>
              <a:off x="5962231" y="4421307"/>
              <a:ext cx="48434" cy="125962"/>
            </p14:xfrm>
          </p:contentPart>
        </mc:Choice>
        <mc:Fallback xmlns="">
          <p:pic>
            <p:nvPicPr>
              <p:cNvPr id="30" name="Ink 29"/>
            </p:nvPicPr>
            <p:blipFill>
              <a:blip/>
            </p:blipFill>
            <p:spPr>
              <a:xfrm>
                <a:off x="5962231" y="4421307"/>
                <a:ext cx="48434" cy="125962"/>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31" name="Ink 30"/>
              <p14:cNvContentPartPr/>
              <p14:nvPr/>
            </p14:nvContentPartPr>
            <p14:xfrm>
              <a:off x="5957388" y="4435841"/>
              <a:ext cx="84759" cy="43603"/>
            </p14:xfrm>
          </p:contentPart>
        </mc:Choice>
        <mc:Fallback xmlns="">
          <p:pic>
            <p:nvPicPr>
              <p:cNvPr id="31" name="Ink 30"/>
            </p:nvPicPr>
            <p:blipFill>
              <a:blip/>
            </p:blipFill>
            <p:spPr>
              <a:xfrm>
                <a:off x="5957388" y="4435841"/>
                <a:ext cx="84759" cy="43603"/>
              </a:xfrm>
              <a:prstGeom prst="rect"/>
            </p:spPr>
          </p:pic>
        </mc:Fallback>
      </mc:AlternateContent>
      <mc:AlternateContent xmlns:mc="http://schemas.openxmlformats.org/markup-compatibility/2006" xmlns:p14="http://schemas.microsoft.com/office/powerpoint/2010/main">
        <mc:Choice Requires="p14">
          <p:contentPart r:id="rId29" p14:bwMode="auto">
            <p14:nvContentPartPr>
              <p14:cNvPr id="32" name="Ink 31"/>
              <p14:cNvContentPartPr/>
              <p14:nvPr/>
            </p14:nvContentPartPr>
            <p14:xfrm>
              <a:off x="6049413" y="4455220"/>
              <a:ext cx="84759" cy="43602"/>
            </p14:xfrm>
          </p:contentPart>
        </mc:Choice>
        <mc:Fallback xmlns="">
          <p:pic>
            <p:nvPicPr>
              <p:cNvPr id="32" name="Ink 31"/>
            </p:nvPicPr>
            <p:blipFill>
              <a:blip/>
            </p:blipFill>
            <p:spPr>
              <a:xfrm>
                <a:off x="6049413" y="4455220"/>
                <a:ext cx="84759" cy="43602"/>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33" name="Ink 32"/>
              <p14:cNvContentPartPr/>
              <p14:nvPr/>
            </p14:nvContentPartPr>
            <p14:xfrm>
              <a:off x="6126907" y="4455220"/>
              <a:ext cx="72651" cy="43602"/>
            </p14:xfrm>
          </p:contentPart>
        </mc:Choice>
        <mc:Fallback xmlns="">
          <p:pic>
            <p:nvPicPr>
              <p:cNvPr id="33" name="Ink 32"/>
            </p:nvPicPr>
            <p:blipFill>
              <a:blip/>
            </p:blipFill>
            <p:spPr>
              <a:xfrm>
                <a:off x="6126907" y="4455220"/>
                <a:ext cx="72651" cy="43602"/>
              </a:xfrm>
              <a:prstGeom prst="rect"/>
            </p:spPr>
          </p:pic>
        </mc:Fallback>
      </mc:AlternateContent>
      <mc:AlternateContent xmlns:mc="http://schemas.openxmlformats.org/markup-compatibility/2006" xmlns:p14="http://schemas.microsoft.com/office/powerpoint/2010/main">
        <mc:Choice Requires="p14">
          <p:contentPart r:id="rId31" p14:bwMode="auto">
            <p14:nvContentPartPr>
              <p14:cNvPr id="34" name="Ink 33"/>
              <p14:cNvContentPartPr/>
              <p14:nvPr/>
            </p14:nvContentPartPr>
            <p14:xfrm>
              <a:off x="6228618" y="4430997"/>
              <a:ext cx="38748" cy="92049"/>
            </p14:xfrm>
          </p:contentPart>
        </mc:Choice>
        <mc:Fallback xmlns="">
          <p:pic>
            <p:nvPicPr>
              <p:cNvPr id="34" name="Ink 33"/>
            </p:nvPicPr>
            <p:blipFill>
              <a:blip/>
            </p:blipFill>
            <p:spPr>
              <a:xfrm>
                <a:off x="6228618" y="4430997"/>
                <a:ext cx="38748" cy="92049"/>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35" name="Ink 34"/>
              <p14:cNvContentPartPr/>
              <p14:nvPr/>
            </p14:nvContentPartPr>
            <p14:xfrm>
              <a:off x="6313378" y="4484288"/>
              <a:ext cx="65386" cy="77516"/>
            </p14:xfrm>
          </p:contentPart>
        </mc:Choice>
        <mc:Fallback xmlns="">
          <p:pic>
            <p:nvPicPr>
              <p:cNvPr id="35" name="Ink 34"/>
            </p:nvPicPr>
            <p:blipFill>
              <a:blip/>
            </p:blipFill>
            <p:spPr>
              <a:xfrm>
                <a:off x="6313378" y="4484288"/>
                <a:ext cx="65386" cy="77516"/>
              </a:xfrm>
              <a:prstGeom prst="rect"/>
            </p:spPr>
          </p:pic>
        </mc:Fallback>
      </mc:AlternateContent>
      <mc:AlternateContent xmlns:mc="http://schemas.openxmlformats.org/markup-compatibility/2006" xmlns:p14="http://schemas.microsoft.com/office/powerpoint/2010/main">
        <mc:Choice Requires="p14">
          <p:contentPart r:id="rId33" p14:bwMode="auto">
            <p14:nvContentPartPr>
              <p14:cNvPr id="36" name="Ink 35"/>
              <p14:cNvContentPartPr/>
              <p14:nvPr/>
            </p14:nvContentPartPr>
            <p14:xfrm>
              <a:off x="6434463" y="4435841"/>
              <a:ext cx="65386" cy="111428"/>
            </p14:xfrm>
          </p:contentPart>
        </mc:Choice>
        <mc:Fallback xmlns="">
          <p:pic>
            <p:nvPicPr>
              <p:cNvPr id="36" name="Ink 35"/>
            </p:nvPicPr>
            <p:blipFill>
              <a:blip/>
            </p:blipFill>
            <p:spPr>
              <a:xfrm>
                <a:off x="6434463" y="4435841"/>
                <a:ext cx="65386" cy="111428"/>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37" name="Ink 36"/>
              <p14:cNvContentPartPr/>
              <p14:nvPr/>
            </p14:nvContentPartPr>
            <p14:xfrm>
              <a:off x="6448993" y="4484288"/>
              <a:ext cx="65386" cy="12112"/>
            </p14:xfrm>
          </p:contentPart>
        </mc:Choice>
        <mc:Fallback xmlns="">
          <p:pic>
            <p:nvPicPr>
              <p:cNvPr id="37" name="Ink 36"/>
            </p:nvPicPr>
            <p:blipFill>
              <a:blip/>
            </p:blipFill>
            <p:spPr>
              <a:xfrm>
                <a:off x="6448993" y="4484288"/>
                <a:ext cx="65386" cy="12112"/>
              </a:xfrm>
              <a:prstGeom prst="rect"/>
            </p:spPr>
          </p:pic>
        </mc:Fallback>
      </mc:AlternateContent>
      <mc:AlternateContent xmlns:mc="http://schemas.openxmlformats.org/markup-compatibility/2006" xmlns:p14="http://schemas.microsoft.com/office/powerpoint/2010/main">
        <mc:Choice Requires="p14">
          <p:contentPart r:id="rId35" p14:bwMode="auto">
            <p14:nvContentPartPr>
              <p14:cNvPr id="38" name="Ink 37"/>
              <p14:cNvContentPartPr/>
              <p14:nvPr/>
            </p14:nvContentPartPr>
            <p14:xfrm>
              <a:off x="6514380" y="4477021"/>
              <a:ext cx="89603" cy="55714"/>
            </p14:xfrm>
          </p:contentPart>
        </mc:Choice>
        <mc:Fallback xmlns="">
          <p:pic>
            <p:nvPicPr>
              <p:cNvPr id="38" name="Ink 37"/>
            </p:nvPicPr>
            <p:blipFill>
              <a:blip/>
            </p:blipFill>
            <p:spPr>
              <a:xfrm>
                <a:off x="6514380" y="4477021"/>
                <a:ext cx="89603" cy="55714"/>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39" name="Ink 38"/>
              <p14:cNvContentPartPr/>
              <p14:nvPr/>
            </p14:nvContentPartPr>
            <p14:xfrm>
              <a:off x="6577344" y="4498822"/>
              <a:ext cx="79916" cy="24224"/>
            </p14:xfrm>
          </p:contentPart>
        </mc:Choice>
        <mc:Fallback xmlns="">
          <p:pic>
            <p:nvPicPr>
              <p:cNvPr id="39" name="Ink 38"/>
            </p:nvPicPr>
            <p:blipFill>
              <a:blip/>
            </p:blipFill>
            <p:spPr>
              <a:xfrm>
                <a:off x="6577344" y="4498822"/>
                <a:ext cx="79916" cy="24224"/>
              </a:xfrm>
              <a:prstGeom prst="rect"/>
            </p:spPr>
          </p:pic>
        </mc:Fallback>
      </mc:AlternateContent>
      <mc:AlternateContent xmlns:mc="http://schemas.openxmlformats.org/markup-compatibility/2006" xmlns:p14="http://schemas.microsoft.com/office/powerpoint/2010/main">
        <mc:Choice Requires="p14">
          <p:contentPart r:id="rId37" p14:bwMode="auto">
            <p14:nvContentPartPr>
              <p14:cNvPr id="40" name="Ink 39"/>
              <p14:cNvContentPartPr/>
              <p14:nvPr/>
            </p14:nvContentPartPr>
            <p14:xfrm>
              <a:off x="6664525" y="4474599"/>
              <a:ext cx="46012" cy="48447"/>
            </p14:xfrm>
          </p:contentPart>
        </mc:Choice>
        <mc:Fallback xmlns="">
          <p:pic>
            <p:nvPicPr>
              <p:cNvPr id="40" name="Ink 39"/>
            </p:nvPicPr>
            <p:blipFill>
              <a:blip/>
            </p:blipFill>
            <p:spPr>
              <a:xfrm>
                <a:off x="6664525" y="4474599"/>
                <a:ext cx="46012" cy="48447"/>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41" name="Ink 40"/>
              <p14:cNvContentPartPr/>
              <p14:nvPr/>
            </p14:nvContentPartPr>
            <p14:xfrm>
              <a:off x="6710537" y="4469754"/>
              <a:ext cx="94447" cy="9689"/>
            </p14:xfrm>
          </p:contentPart>
        </mc:Choice>
        <mc:Fallback xmlns="">
          <p:pic>
            <p:nvPicPr>
              <p:cNvPr id="41" name="Ink 40"/>
            </p:nvPicPr>
            <p:blipFill>
              <a:blip/>
            </p:blipFill>
            <p:spPr>
              <a:xfrm>
                <a:off x="6710537" y="4469754"/>
                <a:ext cx="94447" cy="9689"/>
              </a:xfrm>
              <a:prstGeom prst="rect"/>
            </p:spPr>
          </p:pic>
        </mc:Fallback>
      </mc:AlternateContent>
      <mc:AlternateContent xmlns:mc="http://schemas.openxmlformats.org/markup-compatibility/2006" xmlns:p14="http://schemas.microsoft.com/office/powerpoint/2010/main">
        <mc:Choice Requires="p14">
          <p:contentPart r:id="rId39" p14:bwMode="auto">
            <p14:nvContentPartPr>
              <p14:cNvPr id="42" name="Ink 41"/>
              <p14:cNvContentPartPr/>
              <p14:nvPr/>
            </p14:nvContentPartPr>
            <p14:xfrm>
              <a:off x="6737176" y="4421307"/>
              <a:ext cx="9687" cy="109006"/>
            </p14:xfrm>
          </p:contentPart>
        </mc:Choice>
        <mc:Fallback xmlns="">
          <p:pic>
            <p:nvPicPr>
              <p:cNvPr id="42" name="Ink 41"/>
            </p:nvPicPr>
            <p:blipFill>
              <a:blip/>
            </p:blipFill>
            <p:spPr>
              <a:xfrm>
                <a:off x="6737176" y="4421307"/>
                <a:ext cx="9687" cy="109006"/>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43" name="Ink 42"/>
              <p14:cNvContentPartPr/>
              <p14:nvPr/>
            </p14:nvContentPartPr>
            <p14:xfrm>
              <a:off x="6785610" y="4469754"/>
              <a:ext cx="53277" cy="38758"/>
            </p14:xfrm>
          </p:contentPart>
        </mc:Choice>
        <mc:Fallback xmlns="">
          <p:pic>
            <p:nvPicPr>
              <p:cNvPr id="43" name="Ink 42"/>
            </p:nvPicPr>
            <p:blipFill>
              <a:blip/>
            </p:blipFill>
            <p:spPr>
              <a:xfrm>
                <a:off x="6785610" y="4469754"/>
                <a:ext cx="53277" cy="38758"/>
              </a:xfrm>
              <a:prstGeom prst="rect"/>
            </p:spPr>
          </p:pic>
        </mc:Fallback>
      </mc:AlternateContent>
      <mc:AlternateContent xmlns:mc="http://schemas.openxmlformats.org/markup-compatibility/2006" xmlns:p14="http://schemas.microsoft.com/office/powerpoint/2010/main">
        <mc:Choice Requires="p14">
          <p:contentPart r:id="rId41" p14:bwMode="auto">
            <p14:nvContentPartPr>
              <p14:cNvPr id="44" name="Ink 43"/>
              <p14:cNvContentPartPr/>
              <p14:nvPr/>
            </p14:nvContentPartPr>
            <p14:xfrm>
              <a:off x="6834044" y="4435841"/>
              <a:ext cx="48434" cy="92050"/>
            </p14:xfrm>
          </p:contentPart>
        </mc:Choice>
        <mc:Fallback xmlns="">
          <p:pic>
            <p:nvPicPr>
              <p:cNvPr id="44" name="Ink 43"/>
            </p:nvPicPr>
            <p:blipFill>
              <a:blip/>
            </p:blipFill>
            <p:spPr>
              <a:xfrm>
                <a:off x="6834044" y="4435841"/>
                <a:ext cx="48434" cy="92050"/>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45" name="Ink 44"/>
              <p14:cNvContentPartPr/>
              <p14:nvPr/>
            </p14:nvContentPartPr>
            <p14:xfrm>
              <a:off x="6882478" y="4455220"/>
              <a:ext cx="75073" cy="67826"/>
            </p14:xfrm>
          </p:contentPart>
        </mc:Choice>
        <mc:Fallback xmlns="">
          <p:pic>
            <p:nvPicPr>
              <p:cNvPr id="45" name="Ink 44"/>
            </p:nvPicPr>
            <p:blipFill>
              <a:blip/>
            </p:blipFill>
            <p:spPr>
              <a:xfrm>
                <a:off x="6882478" y="4455220"/>
                <a:ext cx="75073" cy="67826"/>
              </a:xfrm>
              <a:prstGeom prst="rect"/>
            </p:spPr>
          </p:pic>
        </mc:Fallback>
      </mc:AlternateContent>
      <mc:AlternateContent xmlns:mc="http://schemas.openxmlformats.org/markup-compatibility/2006" xmlns:p14="http://schemas.microsoft.com/office/powerpoint/2010/main">
        <mc:Choice Requires="p14">
          <p:contentPart r:id="rId43" p14:bwMode="auto">
            <p14:nvContentPartPr>
              <p14:cNvPr id="46" name="Ink 45"/>
              <p14:cNvContentPartPr/>
              <p14:nvPr/>
            </p14:nvContentPartPr>
            <p14:xfrm>
              <a:off x="6877635" y="4450375"/>
              <a:ext cx="67808" cy="48447"/>
            </p14:xfrm>
          </p:contentPart>
        </mc:Choice>
        <mc:Fallback xmlns="">
          <p:pic>
            <p:nvPicPr>
              <p:cNvPr id="46" name="Ink 45"/>
            </p:nvPicPr>
            <p:blipFill>
              <a:blip/>
            </p:blipFill>
            <p:spPr>
              <a:xfrm>
                <a:off x="6877635" y="4450375"/>
                <a:ext cx="67808" cy="48447"/>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47" name="Ink 46"/>
              <p14:cNvContentPartPr/>
              <p14:nvPr/>
            </p14:nvContentPartPr>
            <p14:xfrm>
              <a:off x="7020515" y="4479444"/>
              <a:ext cx="7265" cy="4844"/>
            </p14:xfrm>
          </p:contentPart>
        </mc:Choice>
        <mc:Fallback xmlns="">
          <p:pic>
            <p:nvPicPr>
              <p:cNvPr id="47" name="Ink 46"/>
            </p:nvPicPr>
            <p:blipFill>
              <a:blip/>
            </p:blipFill>
            <p:spPr>
              <a:xfrm>
                <a:off x="7020515" y="4479444"/>
                <a:ext cx="7265" cy="4844"/>
              </a:xfrm>
              <a:prstGeom prst="rect"/>
            </p:spPr>
          </p:pic>
        </mc:Fallback>
      </mc:AlternateContent>
      <mc:AlternateContent xmlns:mc="http://schemas.openxmlformats.org/markup-compatibility/2006" xmlns:p14="http://schemas.microsoft.com/office/powerpoint/2010/main">
        <mc:Choice Requires="p14">
          <p:contentPart r:id="rId45" p14:bwMode="auto">
            <p14:nvContentPartPr>
              <p14:cNvPr id="48" name="Ink 47"/>
              <p14:cNvContentPartPr/>
              <p14:nvPr/>
            </p14:nvContentPartPr>
            <p14:xfrm>
              <a:off x="184049" y="4246898"/>
              <a:ext cx="213110" cy="106583"/>
            </p14:xfrm>
          </p:contentPart>
        </mc:Choice>
        <mc:Fallback xmlns="">
          <p:pic>
            <p:nvPicPr>
              <p:cNvPr id="48" name="Ink 47"/>
            </p:nvPicPr>
            <p:blipFill>
              <a:blip/>
            </p:blipFill>
            <p:spPr>
              <a:xfrm>
                <a:off x="184049" y="4246898"/>
                <a:ext cx="213110" cy="106583"/>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49" name="Ink 48"/>
              <p14:cNvContentPartPr/>
              <p14:nvPr/>
            </p14:nvContentPartPr>
            <p14:xfrm>
              <a:off x="431063" y="4338947"/>
              <a:ext cx="2247340" cy="62981"/>
            </p14:xfrm>
          </p:contentPart>
        </mc:Choice>
        <mc:Fallback xmlns="">
          <p:pic>
            <p:nvPicPr>
              <p:cNvPr id="49" name="Ink 48"/>
            </p:nvPicPr>
            <p:blipFill>
              <a:blip/>
            </p:blipFill>
            <p:spPr>
              <a:xfrm>
                <a:off x="431063" y="4338947"/>
                <a:ext cx="2247340" cy="62981"/>
              </a:xfrm>
              <a:prstGeom prst="rect"/>
            </p:spPr>
          </p:pic>
        </mc:Fallback>
      </mc:AlternateContent>
      <mc:AlternateContent xmlns:mc="http://schemas.openxmlformats.org/markup-compatibility/2006" xmlns:p14="http://schemas.microsoft.com/office/powerpoint/2010/main">
        <mc:Choice Requires="p14">
          <p:contentPart r:id="rId47" p14:bwMode="auto">
            <p14:nvContentPartPr>
              <p14:cNvPr id="50" name="Ink 49"/>
              <p14:cNvContentPartPr/>
              <p14:nvPr/>
            </p14:nvContentPartPr>
            <p14:xfrm>
              <a:off x="2087507" y="4978447"/>
              <a:ext cx="2135942" cy="53292"/>
            </p14:xfrm>
          </p:contentPart>
        </mc:Choice>
        <mc:Fallback xmlns="">
          <p:pic>
            <p:nvPicPr>
              <p:cNvPr id="50" name="Ink 49"/>
            </p:nvPicPr>
            <p:blipFill>
              <a:blip/>
            </p:blipFill>
            <p:spPr>
              <a:xfrm>
                <a:off x="2087507" y="4978447"/>
                <a:ext cx="2135942" cy="53292"/>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51" name="Ink 50"/>
              <p14:cNvContentPartPr/>
              <p14:nvPr/>
            </p14:nvContentPartPr>
            <p14:xfrm>
              <a:off x="4383281" y="4944534"/>
              <a:ext cx="1821121" cy="58137"/>
            </p14:xfrm>
          </p:contentPart>
        </mc:Choice>
        <mc:Fallback xmlns="">
          <p:pic>
            <p:nvPicPr>
              <p:cNvPr id="51" name="Ink 50"/>
            </p:nvPicPr>
            <p:blipFill>
              <a:blip/>
            </p:blipFill>
            <p:spPr>
              <a:xfrm>
                <a:off x="4383281" y="4944534"/>
                <a:ext cx="1821121" cy="58137"/>
              </a:xfrm>
              <a:prstGeom prst="rect"/>
            </p:spPr>
          </p:pic>
        </mc:Fallback>
      </mc:AlternateContent>
      <mc:AlternateContent xmlns:mc="http://schemas.openxmlformats.org/markup-compatibility/2006" xmlns:p14="http://schemas.microsoft.com/office/powerpoint/2010/main">
        <mc:Choice Requires="p14">
          <p:contentPart r:id="rId49" p14:bwMode="auto">
            <p14:nvContentPartPr>
              <p14:cNvPr id="52" name="Ink 51"/>
              <p14:cNvContentPartPr/>
              <p14:nvPr/>
            </p14:nvContentPartPr>
            <p14:xfrm>
              <a:off x="343881" y="5235216"/>
              <a:ext cx="2218280" cy="53292"/>
            </p14:xfrm>
          </p:contentPart>
        </mc:Choice>
        <mc:Fallback xmlns="">
          <p:pic>
            <p:nvPicPr>
              <p:cNvPr id="52" name="Ink 51"/>
            </p:nvPicPr>
            <p:blipFill>
              <a:blip/>
            </p:blipFill>
            <p:spPr>
              <a:xfrm>
                <a:off x="343881" y="5235216"/>
                <a:ext cx="2218280" cy="53292"/>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53" name="Ink 52"/>
              <p14:cNvContentPartPr/>
              <p14:nvPr/>
            </p14:nvContentPartPr>
            <p14:xfrm>
              <a:off x="3211177" y="5249750"/>
              <a:ext cx="1007428" cy="75093"/>
            </p14:xfrm>
          </p:contentPart>
        </mc:Choice>
        <mc:Fallback xmlns="">
          <p:pic>
            <p:nvPicPr>
              <p:cNvPr id="53" name="Ink 52"/>
            </p:nvPicPr>
            <p:blipFill>
              <a:blip/>
            </p:blipFill>
            <p:spPr>
              <a:xfrm>
                <a:off x="3211177" y="5249750"/>
                <a:ext cx="1007428" cy="75093"/>
              </a:xfrm>
              <a:prstGeom prst="rect"/>
            </p:spPr>
          </p:pic>
        </mc:Fallback>
      </mc:AlternateContent>
      <mc:AlternateContent xmlns:mc="http://schemas.openxmlformats.org/markup-compatibility/2006" xmlns:p14="http://schemas.microsoft.com/office/powerpoint/2010/main">
        <mc:Choice Requires="p14">
          <p:contentPart r:id="rId51" p14:bwMode="auto">
            <p14:nvContentPartPr>
              <p14:cNvPr id="54" name="Ink 53"/>
              <p14:cNvContentPartPr/>
              <p14:nvPr/>
            </p14:nvContentPartPr>
            <p14:xfrm>
              <a:off x="5710374" y="5303042"/>
              <a:ext cx="1511143" cy="77515"/>
            </p14:xfrm>
          </p:contentPart>
        </mc:Choice>
        <mc:Fallback xmlns="">
          <p:pic>
            <p:nvPicPr>
              <p:cNvPr id="54" name="Ink 53"/>
            </p:nvPicPr>
            <p:blipFill>
              <a:blip/>
            </p:blipFill>
            <p:spPr>
              <a:xfrm>
                <a:off x="5710374" y="5303042"/>
                <a:ext cx="1511143" cy="77515"/>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55" name="Ink 54"/>
              <p14:cNvContentPartPr/>
              <p14:nvPr/>
            </p14:nvContentPartPr>
            <p14:xfrm>
              <a:off x="343881" y="5550122"/>
              <a:ext cx="1695192" cy="33912"/>
            </p14:xfrm>
          </p:contentPart>
        </mc:Choice>
        <mc:Fallback xmlns="">
          <p:pic>
            <p:nvPicPr>
              <p:cNvPr id="55" name="Ink 54"/>
            </p:nvPicPr>
            <p:blipFill>
              <a:blip/>
            </p:blipFill>
            <p:spPr>
              <a:xfrm>
                <a:off x="343881" y="5550122"/>
                <a:ext cx="1695192" cy="33912"/>
              </a:xfrm>
              <a:prstGeom prst="rect"/>
            </p:spPr>
          </p:pic>
        </mc:Fallback>
      </mc:AlternateContent>
      <mc:AlternateContent xmlns:mc="http://schemas.openxmlformats.org/markup-compatibility/2006" xmlns:p14="http://schemas.microsoft.com/office/powerpoint/2010/main">
        <mc:Choice Requires="p14">
          <p:contentPart r:id="rId53" p14:bwMode="auto">
            <p14:nvContentPartPr>
              <p14:cNvPr id="56" name="Ink 55"/>
              <p14:cNvContentPartPr/>
              <p14:nvPr/>
            </p14:nvContentPartPr>
            <p14:xfrm>
              <a:off x="4359064" y="5535587"/>
              <a:ext cx="2949634" cy="41180"/>
            </p14:xfrm>
          </p:contentPart>
        </mc:Choice>
        <mc:Fallback xmlns="">
          <p:pic>
            <p:nvPicPr>
              <p:cNvPr id="56" name="Ink 55"/>
            </p:nvPicPr>
            <p:blipFill>
              <a:blip/>
            </p:blipFill>
            <p:spPr>
              <a:xfrm>
                <a:off x="4359064" y="5535587"/>
                <a:ext cx="2949634" cy="41180"/>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57" name="Ink 56"/>
              <p14:cNvContentPartPr/>
              <p14:nvPr/>
            </p14:nvContentPartPr>
            <p14:xfrm>
              <a:off x="188892" y="5840803"/>
              <a:ext cx="1147887" cy="53292"/>
            </p14:xfrm>
          </p:contentPart>
        </mc:Choice>
        <mc:Fallback xmlns="">
          <p:pic>
            <p:nvPicPr>
              <p:cNvPr id="57" name="Ink 56"/>
            </p:nvPicPr>
            <p:blipFill>
              <a:blip/>
            </p:blipFill>
            <p:spPr>
              <a:xfrm>
                <a:off x="188892" y="5840803"/>
                <a:ext cx="1147887" cy="53292"/>
              </a:xfrm>
              <a:prstGeom prst="rect"/>
            </p:spPr>
          </p:pic>
        </mc:Fallback>
      </mc:AlternateContent>
      <mc:AlternateContent xmlns:mc="http://schemas.openxmlformats.org/markup-compatibility/2006" xmlns:p14="http://schemas.microsoft.com/office/powerpoint/2010/main">
        <mc:Choice Requires="p14">
          <p:contentPart r:id="rId55" p14:bwMode="auto">
            <p14:nvContentPartPr>
              <p14:cNvPr id="58" name="Ink 57"/>
              <p14:cNvContentPartPr/>
              <p14:nvPr/>
            </p14:nvContentPartPr>
            <p14:xfrm>
              <a:off x="586052" y="6213845"/>
              <a:ext cx="3472721" cy="53291"/>
            </p14:xfrm>
          </p:contentPart>
        </mc:Choice>
        <mc:Fallback xmlns="">
          <p:pic>
            <p:nvPicPr>
              <p:cNvPr id="58" name="Ink 57"/>
            </p:nvPicPr>
            <p:blipFill>
              <a:blip/>
            </p:blipFill>
            <p:spPr>
              <a:xfrm>
                <a:off x="586052" y="6213845"/>
                <a:ext cx="3472721" cy="53291"/>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59" name="Ink 58"/>
              <p14:cNvContentPartPr/>
              <p14:nvPr/>
            </p14:nvContentPartPr>
            <p14:xfrm>
              <a:off x="9125575" y="3813820"/>
              <a:ext cx="682316" cy="22642"/>
            </p14:xfrm>
          </p:contentPart>
        </mc:Choice>
        <mc:Fallback xmlns="">
          <p:pic>
            <p:nvPicPr>
              <p:cNvPr id="59" name="Ink 58"/>
            </p:nvPicPr>
            <p:blipFill>
              <a:blip/>
            </p:blipFill>
            <p:spPr>
              <a:xfrm>
                <a:off x="9125575" y="3813820"/>
                <a:ext cx="682316" cy="22642"/>
              </a:xfrm>
              <a:prstGeom prst="rect"/>
            </p:spPr>
          </p:pic>
        </mc:Fallback>
      </mc:AlternateContent>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p:nvPr>
            <p:ph type="title"/>
          </p:nvPr>
        </p:nvSpPr>
        <p:spPr/>
        <p:txBody>
          <a:bodyPr/>
          <a:lstStyle/>
          <a:p>
            <a:r>
              <a:rPr lang="en-US" b="1" dirty="0">
                <a:solidFill>
                  <a:srgbClr val="C00000"/>
                </a:solidFill>
                <a:latin typeface="American Typewriter" pitchFamily="18" charset="77"/>
              </a:rPr>
              <a:t>Constipation </a:t>
            </a:r>
            <a:br>
              <a:rPr lang="en-US" dirty="0"/>
            </a:br>
            <a:endParaRPr lang="en-US" dirty="0"/>
          </a:p>
        </p:txBody>
      </p:sp>
      <p:sp>
        <p:nvSpPr>
          <p:cNvPr id="3" name="Content Placeholder 2"/>
          <p:cNvSpPr/>
          <p:nvPr>
            <p:ph idx="1"/>
          </p:nvPr>
        </p:nvSpPr>
        <p:spPr/>
        <p:txBody>
          <a:bodyPr/>
          <a:lstStyle/>
          <a:p>
            <a:r>
              <a:rPr lang="en-US" dirty="0"/>
              <a:t>Infrequent or difficult passage of feces</a:t>
            </a:r>
            <a:endParaRPr lang="en-US" dirty="0"/>
          </a:p>
          <a:p>
            <a:r>
              <a:rPr lang="en-US" dirty="0"/>
              <a:t>Can be precipitated by drugs, medications or medical conditions </a:t>
            </a:r>
            <a:endParaRPr lang="en-US" dirty="0"/>
          </a:p>
          <a:p>
            <a:r>
              <a:rPr lang="en-US" dirty="0"/>
              <a:t>Slowed colonic transit </a:t>
            </a:r>
            <a:endParaRPr lang="en-US" dirty="0"/>
          </a:p>
          <a:p>
            <a:r>
              <a:rPr lang="en-US" dirty="0"/>
              <a:t>rectal outlet obstruction </a:t>
            </a:r>
            <a:endParaRPr lang="en-US" dirty="0"/>
          </a:p>
          <a:p>
            <a:r>
              <a:rPr lang="en-US" dirty="0"/>
              <a:t>storage of fecal contents in the rectum for long periods of time </a:t>
            </a:r>
            <a:endParaRPr lang="en-US" dirty="0"/>
          </a:p>
          <a:p>
            <a:endParaRPr lang="en-US" dirty="0"/>
          </a:p>
        </p:txBody>
      </p:sp>
      <mc:AlternateContent xmlns:mc="http://schemas.openxmlformats.org/markup-compatibility/2006" xmlns:p14="http://schemas.microsoft.com/office/powerpoint/2010/main">
        <mc:Choice Requires="p14">
          <p:contentPart r:id="rId1" p14:bwMode="auto">
            <p14:nvContentPartPr>
              <p14:cNvPr id="4" name="Ink 3"/>
              <p14:cNvContentPartPr/>
              <p14:nvPr/>
            </p14:nvContentPartPr>
            <p14:xfrm>
              <a:off x="1180775" y="2154699"/>
              <a:ext cx="1353572" cy="76819"/>
            </p14:xfrm>
          </p:contentPart>
        </mc:Choice>
        <mc:Fallback xmlns="">
          <p:pic>
            <p:nvPicPr>
              <p:cNvPr id="4" name="Ink 3"/>
            </p:nvPicPr>
            <p:blipFill>
              <a:blip/>
            </p:blipFill>
            <p:spPr>
              <a:xfrm>
                <a:off x="1180775" y="2154699"/>
                <a:ext cx="1353572" cy="76819"/>
              </a:xfrm>
              <a:prstGeom prst="rect"/>
            </p:spPr>
          </p:pic>
        </mc:Fallback>
      </mc:AlternateContent>
      <mc:AlternateContent xmlns:mc="http://schemas.openxmlformats.org/markup-compatibility/2006" xmlns:p14="http://schemas.microsoft.com/office/powerpoint/2010/main">
        <mc:Choice Requires="p14">
          <p:contentPart r:id="rId2" p14:bwMode="auto">
            <p14:nvContentPartPr>
              <p14:cNvPr id="5" name="Ink 4"/>
              <p14:cNvContentPartPr/>
              <p14:nvPr/>
            </p14:nvContentPartPr>
            <p14:xfrm>
              <a:off x="3095935" y="2159500"/>
              <a:ext cx="3419930" cy="100825"/>
            </p14:xfrm>
          </p:contentPart>
        </mc:Choice>
        <mc:Fallback xmlns="">
          <p:pic>
            <p:nvPicPr>
              <p:cNvPr id="5" name="Ink 4"/>
            </p:nvPicPr>
            <p:blipFill>
              <a:blip/>
            </p:blipFill>
            <p:spPr>
              <a:xfrm>
                <a:off x="3095935" y="2159500"/>
                <a:ext cx="3419930" cy="100825"/>
              </a:xfrm>
              <a:prstGeom prst="rect"/>
            </p:spPr>
          </p:pic>
        </mc:Fallback>
      </mc:AlternateContent>
      <mc:AlternateContent xmlns:mc="http://schemas.openxmlformats.org/markup-compatibility/2006" xmlns:p14="http://schemas.microsoft.com/office/powerpoint/2010/main">
        <mc:Choice Requires="p14">
          <p:contentPart r:id="rId3" p14:bwMode="auto">
            <p14:nvContentPartPr>
              <p14:cNvPr id="6" name="Ink 5"/>
              <p14:cNvContentPartPr/>
              <p14:nvPr/>
            </p14:nvContentPartPr>
            <p14:xfrm>
              <a:off x="4305510" y="2658823"/>
              <a:ext cx="830383" cy="24006"/>
            </p14:xfrm>
          </p:contentPart>
        </mc:Choice>
        <mc:Fallback xmlns="">
          <p:pic>
            <p:nvPicPr>
              <p:cNvPr id="6" name="Ink 5"/>
            </p:nvPicPr>
            <p:blipFill>
              <a:blip/>
            </p:blipFill>
            <p:spPr>
              <a:xfrm>
                <a:off x="4305510" y="2658823"/>
                <a:ext cx="830383" cy="24006"/>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7" name="Ink 6"/>
              <p14:cNvContentPartPr/>
              <p14:nvPr/>
            </p14:nvContentPartPr>
            <p14:xfrm>
              <a:off x="5371088" y="2694832"/>
              <a:ext cx="1588767" cy="12003"/>
            </p14:xfrm>
          </p:contentPart>
        </mc:Choice>
        <mc:Fallback xmlns="">
          <p:pic>
            <p:nvPicPr>
              <p:cNvPr id="7" name="Ink 6"/>
            </p:nvPicPr>
            <p:blipFill>
              <a:blip/>
            </p:blipFill>
            <p:spPr>
              <a:xfrm>
                <a:off x="5371088" y="2694832"/>
                <a:ext cx="1588767" cy="12003"/>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8" name="Ink 7"/>
              <p14:cNvContentPartPr/>
              <p14:nvPr/>
            </p14:nvContentPartPr>
            <p14:xfrm>
              <a:off x="7478244" y="2615612"/>
              <a:ext cx="2618346" cy="81620"/>
            </p14:xfrm>
          </p:contentPart>
        </mc:Choice>
        <mc:Fallback xmlns="">
          <p:pic>
            <p:nvPicPr>
              <p:cNvPr id="8" name="Ink 7"/>
            </p:nvPicPr>
            <p:blipFill>
              <a:blip/>
            </p:blipFill>
            <p:spPr>
              <a:xfrm>
                <a:off x="7478244" y="2615612"/>
                <a:ext cx="2618346" cy="81620"/>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9" name="Ink 8"/>
              <p14:cNvContentPartPr/>
              <p14:nvPr/>
            </p14:nvContentPartPr>
            <p14:xfrm>
              <a:off x="1295973" y="3172549"/>
              <a:ext cx="2918339" cy="60015"/>
            </p14:xfrm>
          </p:contentPart>
        </mc:Choice>
        <mc:Fallback xmlns="">
          <p:pic>
            <p:nvPicPr>
              <p:cNvPr id="9" name="Ink 8"/>
            </p:nvPicPr>
            <p:blipFill>
              <a:blip/>
            </p:blipFill>
            <p:spPr>
              <a:xfrm>
                <a:off x="1295973" y="3172549"/>
                <a:ext cx="2918339" cy="60015"/>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10" name="Ink 9"/>
              <p14:cNvContentPartPr/>
              <p14:nvPr/>
            </p14:nvContentPartPr>
            <p14:xfrm>
              <a:off x="1166375" y="3710281"/>
              <a:ext cx="3278332" cy="79220"/>
            </p14:xfrm>
          </p:contentPart>
        </mc:Choice>
        <mc:Fallback xmlns="">
          <p:pic>
            <p:nvPicPr>
              <p:cNvPr id="10" name="Ink 9"/>
            </p:nvPicPr>
            <p:blipFill>
              <a:blip/>
            </p:blipFill>
            <p:spPr>
              <a:xfrm>
                <a:off x="1166375" y="3710281"/>
                <a:ext cx="3278332" cy="79220"/>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11" name="Ink 10"/>
              <p14:cNvContentPartPr/>
              <p14:nvPr/>
            </p14:nvContentPartPr>
            <p14:xfrm>
              <a:off x="1147176" y="3983949"/>
              <a:ext cx="1094377" cy="259263"/>
            </p14:xfrm>
          </p:contentPart>
        </mc:Choice>
        <mc:Fallback xmlns="">
          <p:pic>
            <p:nvPicPr>
              <p:cNvPr id="11" name="Ink 10"/>
            </p:nvPicPr>
            <p:blipFill>
              <a:blip/>
            </p:blipFill>
            <p:spPr>
              <a:xfrm>
                <a:off x="1147176" y="3983949"/>
                <a:ext cx="1094377" cy="259263"/>
              </a:xfrm>
              <a:prstGeom prst="rect"/>
            </p:spPr>
          </p:pic>
        </mc:Fallback>
      </mc:AlternateContent>
      <mc:AlternateContent xmlns:mc="http://schemas.openxmlformats.org/markup-compatibility/2006" xmlns:p14="http://schemas.microsoft.com/office/powerpoint/2010/main">
        <mc:Choice Requires="p14">
          <p:contentPart r:id="rId9" p14:bwMode="auto">
            <p14:nvContentPartPr>
              <p14:cNvPr id="12" name="Ink 11"/>
              <p14:cNvContentPartPr/>
              <p14:nvPr/>
            </p14:nvContentPartPr>
            <p14:xfrm>
              <a:off x="2558347" y="4195200"/>
              <a:ext cx="926381" cy="38410"/>
            </p14:xfrm>
          </p:contentPart>
        </mc:Choice>
        <mc:Fallback xmlns="">
          <p:pic>
            <p:nvPicPr>
              <p:cNvPr id="12" name="Ink 11"/>
            </p:nvPicPr>
            <p:blipFill>
              <a:blip/>
            </p:blipFill>
            <p:spPr>
              <a:xfrm>
                <a:off x="2558347" y="4195200"/>
                <a:ext cx="926381" cy="38410"/>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13" name="Ink 12"/>
              <p14:cNvContentPartPr/>
              <p14:nvPr/>
            </p14:nvContentPartPr>
            <p14:xfrm>
              <a:off x="3422329" y="4190399"/>
              <a:ext cx="3014337" cy="64816"/>
            </p14:xfrm>
          </p:contentPart>
        </mc:Choice>
        <mc:Fallback xmlns="">
          <p:pic>
            <p:nvPicPr>
              <p:cNvPr id="13" name="Ink 12"/>
            </p:nvPicPr>
            <p:blipFill>
              <a:blip/>
            </p:blipFill>
            <p:spPr>
              <a:xfrm>
                <a:off x="3422329" y="4190399"/>
                <a:ext cx="3014337" cy="64816"/>
              </a:xfrm>
              <a:prstGeom prst="rect"/>
            </p:spPr>
          </p:pic>
        </mc:Fallback>
      </mc:AlternateContent>
      <mc:AlternateContent xmlns:mc="http://schemas.openxmlformats.org/markup-compatibility/2006" xmlns:p14="http://schemas.microsoft.com/office/powerpoint/2010/main">
        <mc:Choice Requires="p14">
          <p:contentPart r:id="rId11" p14:bwMode="auto">
            <p14:nvContentPartPr>
              <p14:cNvPr id="14" name="Ink 13"/>
              <p14:cNvContentPartPr/>
              <p14:nvPr/>
            </p14:nvContentPartPr>
            <p14:xfrm>
              <a:off x="7027054" y="4204803"/>
              <a:ext cx="2839141" cy="76819"/>
            </p14:xfrm>
          </p:contentPart>
        </mc:Choice>
        <mc:Fallback xmlns="">
          <p:pic>
            <p:nvPicPr>
              <p:cNvPr id="14" name="Ink 13"/>
            </p:nvPicPr>
            <p:blipFill>
              <a:blip/>
            </p:blipFill>
            <p:spPr>
              <a:xfrm>
                <a:off x="7027054" y="4204803"/>
                <a:ext cx="2839141" cy="76819"/>
              </a:xfrm>
              <a:prstGeom prst="rect"/>
            </p:spPr>
          </p:pic>
        </mc:Fallback>
      </mc:AlternateContent>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p:nvPr>
            <p:ph type="title"/>
          </p:nvPr>
        </p:nvSpPr>
        <p:spPr>
          <a:xfrm>
            <a:off x="446314" y="253157"/>
            <a:ext cx="10515600" cy="1325563"/>
          </a:xfrm>
        </p:spPr>
        <p:txBody>
          <a:bodyPr/>
          <a:lstStyle/>
          <a:p>
            <a:r>
              <a:rPr lang="en-US" b="1" dirty="0">
                <a:solidFill>
                  <a:srgbClr val="C00000"/>
                </a:solidFill>
                <a:latin typeface="American Typewriter" pitchFamily="18" charset="77"/>
              </a:rPr>
              <a:t>Constipation</a:t>
            </a:r>
            <a:endParaRPr lang="en-US" dirty="0"/>
          </a:p>
        </p:txBody>
      </p:sp>
      <p:sp>
        <p:nvSpPr>
          <p:cNvPr id="3" name="Content Placeholder 2"/>
          <p:cNvSpPr/>
          <p:nvPr>
            <p:ph idx="1"/>
          </p:nvPr>
        </p:nvSpPr>
        <p:spPr>
          <a:xfrm>
            <a:off x="446314" y="1578720"/>
            <a:ext cx="11745686" cy="5279280"/>
          </a:xfrm>
        </p:spPr>
        <p:txBody>
          <a:bodyPr>
            <a:normAutofit lnSpcReduction="10000"/>
          </a:bodyPr>
          <a:lstStyle/>
          <a:p>
            <a:r>
              <a:rPr lang="en-US" b="1" u="sng" dirty="0">
                <a:solidFill>
                  <a:srgbClr val="C00000"/>
                </a:solidFill>
              </a:rPr>
              <a:t>Treatment: </a:t>
            </a:r>
            <a:endParaRPr lang="en-US" b="1" u="sng" dirty="0">
              <a:solidFill>
                <a:srgbClr val="C00000"/>
              </a:solidFill>
            </a:endParaRPr>
          </a:p>
          <a:p>
            <a:r>
              <a:rPr lang="en-US" dirty="0"/>
              <a:t>High fiber (&gt;25 g/d)</a:t>
            </a:r>
            <a:endParaRPr lang="en-US" dirty="0"/>
          </a:p>
          <a:p>
            <a:r>
              <a:rPr lang="en-US" dirty="0"/>
              <a:t>Whole grains, fruits, vegetables; psyllium (Metamucil) </a:t>
            </a:r>
            <a:endParaRPr lang="en-US" dirty="0"/>
          </a:p>
          <a:p>
            <a:r>
              <a:rPr lang="en-US" dirty="0"/>
              <a:t> Prunes </a:t>
            </a:r>
            <a:endParaRPr lang="en-US" dirty="0"/>
          </a:p>
          <a:p>
            <a:r>
              <a:rPr lang="en-US" dirty="0"/>
              <a:t>Adequate fluid </a:t>
            </a:r>
            <a:endParaRPr lang="en-US" dirty="0"/>
          </a:p>
          <a:p>
            <a:r>
              <a:rPr lang="en-US" dirty="0"/>
              <a:t>If needed:</a:t>
            </a:r>
            <a:br>
              <a:rPr lang="en-US" dirty="0"/>
            </a:br>
            <a:r>
              <a:rPr lang="en-US" dirty="0"/>
              <a:t>Laxatives </a:t>
            </a:r>
            <a:endParaRPr lang="en-US" dirty="0"/>
          </a:p>
          <a:p>
            <a:pPr lvl="1"/>
            <a:r>
              <a:rPr lang="en-US" dirty="0"/>
              <a:t>Bulk-forming = increase moisture content of stool to stimulate peristalsis (example: Metamucil) </a:t>
            </a:r>
            <a:endParaRPr lang="en-US" dirty="0"/>
          </a:p>
          <a:p>
            <a:pPr lvl="1"/>
            <a:r>
              <a:rPr lang="en-US" dirty="0"/>
              <a:t>Stimulant: Irritate intestinal mucosa or directly stimulate submucosal and myenteric plexus - increase motor activity and peristalsis </a:t>
            </a:r>
            <a:endParaRPr lang="en-US" dirty="0"/>
          </a:p>
          <a:p>
            <a:pPr lvl="1"/>
            <a:r>
              <a:rPr lang="en-US" dirty="0"/>
              <a:t>Saline or osmotic laxatives = high osmolality salts (Milk of Mg), KCL also prunes/sorbitol work the same way </a:t>
            </a:r>
            <a:endParaRPr lang="en-US" dirty="0"/>
          </a:p>
          <a:p>
            <a:endParaRPr lang="en-US" dirty="0"/>
          </a:p>
          <a:p>
            <a:endParaRPr 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p:nvPr>
            <p:ph type="title"/>
          </p:nvPr>
        </p:nvSpPr>
        <p:spPr/>
        <p:txBody>
          <a:bodyPr/>
          <a:lstStyle/>
          <a:p>
            <a:pPr rtl="1"/>
            <a:r>
              <a:rPr lang="en-US" b="1" dirty="0">
                <a:solidFill>
                  <a:srgbClr val="C00000"/>
                </a:solidFill>
                <a:latin typeface="American Typewriter" pitchFamily="18" charset="77"/>
              </a:rPr>
              <a:t>Prebiotics </a:t>
            </a:r>
            <a:br>
              <a:rPr lang="en-US" b="1" dirty="0">
                <a:solidFill>
                  <a:srgbClr val="C00000"/>
                </a:solidFill>
                <a:latin typeface="American Typewriter" pitchFamily="18" charset="77"/>
              </a:rPr>
            </a:br>
            <a:endParaRPr lang="en-US" b="1" dirty="0">
              <a:solidFill>
                <a:srgbClr val="C00000"/>
              </a:solidFill>
              <a:latin typeface="American Typewriter" pitchFamily="18" charset="77"/>
            </a:endParaRPr>
          </a:p>
        </p:txBody>
      </p:sp>
      <p:sp>
        <p:nvSpPr>
          <p:cNvPr id="3" name="Content Placeholder 2"/>
          <p:cNvSpPr/>
          <p:nvPr>
            <p:ph idx="1"/>
          </p:nvPr>
        </p:nvSpPr>
        <p:spPr/>
        <p:txBody>
          <a:bodyPr/>
          <a:lstStyle/>
          <a:p>
            <a:r>
              <a:rPr lang="en-US" dirty="0"/>
              <a:t>Non-digestible but fermentable substances in foods that stimulate the growth &amp; activity of beneficial microbiota of the large intestine </a:t>
            </a:r>
            <a:endParaRPr lang="en-US" dirty="0"/>
          </a:p>
          <a:p>
            <a:r>
              <a:rPr lang="en-US" dirty="0"/>
              <a:t>Food for the beneficial microbes </a:t>
            </a:r>
            <a:endParaRPr lang="en-US" dirty="0"/>
          </a:p>
          <a:p>
            <a:r>
              <a:rPr lang="en-US" dirty="0"/>
              <a:t>Ex: Inulin; galactooligosaccharides, fructooligosaccharides, Resistant starch; Soluble fiber; oligosaccharides in breast milk </a:t>
            </a:r>
            <a:endParaRPr lang="en-US" dirty="0"/>
          </a:p>
          <a:p>
            <a:pPr marL="228600" indent="-228600" algn="r" defTabSz="914400" rtl="1" eaLnBrk="1" latinLnBrk="0" hangingPunct="1">
              <a:lnSpc>
                <a:spcPct val="90000"/>
              </a:lnSpc>
              <a:spcBef>
                <a:spcPts val="1000"/>
              </a:spcBef>
              <a:buFont typeface="Arial" charset="0"/>
              <a:buChar char="•"/>
            </a:pPr>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p:nvPr>
            <p:ph type="title"/>
          </p:nvPr>
        </p:nvSpPr>
        <p:spPr/>
        <p:txBody>
          <a:bodyPr>
            <a:normAutofit fontScale="90000"/>
          </a:bodyPr>
          <a:lstStyle/>
          <a:p>
            <a:r>
              <a:rPr lang="en-US" b="1" dirty="0">
                <a:solidFill>
                  <a:srgbClr val="C00000"/>
                </a:solidFill>
                <a:latin typeface="American Typewriter" pitchFamily="18" charset="77"/>
              </a:rPr>
              <a:t>Inflammatory Bowel Diseases ( IBD)</a:t>
            </a:r>
            <a:br>
              <a:rPr lang="en-US" dirty="0"/>
            </a:br>
            <a:endParaRPr lang="en-US" dirty="0"/>
          </a:p>
        </p:txBody>
      </p:sp>
      <p:sp>
        <p:nvSpPr>
          <p:cNvPr id="3" name="Content Placeholder 2"/>
          <p:cNvSpPr/>
          <p:nvPr>
            <p:ph idx="1"/>
          </p:nvPr>
        </p:nvSpPr>
        <p:spPr>
          <a:xfrm>
            <a:off x="838200" y="1690688"/>
            <a:ext cx="10515600" cy="4486275"/>
          </a:xfrm>
        </p:spPr>
        <p:txBody>
          <a:bodyPr/>
          <a:lstStyle/>
          <a:p>
            <a:r>
              <a:rPr lang="en-US" sz="4000" dirty="0"/>
              <a:t>An autoimmune, chronic inflammatory condition of the gastrointestinal tract. IBD is actually the general term for either of two diagnoses: </a:t>
            </a:r>
            <a:endParaRPr lang="en-US" sz="4000" dirty="0"/>
          </a:p>
          <a:p>
            <a:r>
              <a:rPr lang="en-US" sz="4000" b="1" dirty="0"/>
              <a:t>Ulcerative colitis (UC) </a:t>
            </a:r>
            <a:endParaRPr lang="en-US" sz="4000" b="1" dirty="0"/>
          </a:p>
          <a:p>
            <a:r>
              <a:rPr lang="en-US" sz="4000" b="1" dirty="0"/>
              <a:t>Crohn’s disease</a:t>
            </a:r>
            <a:endParaRPr lang="en-US" sz="4000" dirty="0"/>
          </a:p>
          <a:p>
            <a:endParaRPr lang="en-US" dirty="0"/>
          </a:p>
        </p:txBody>
      </p:sp>
      <mc:AlternateContent xmlns:mc="http://schemas.openxmlformats.org/markup-compatibility/2006" xmlns:p14="http://schemas.microsoft.com/office/powerpoint/2010/main">
        <mc:Choice Requires="p14">
          <p:contentPart r:id="rId1" p14:bwMode="auto">
            <p14:nvContentPartPr>
              <p14:cNvPr id="4" name="Ink 3"/>
              <p14:cNvContentPartPr/>
              <p14:nvPr/>
            </p14:nvContentPartPr>
            <p14:xfrm>
              <a:off x="1783481" y="2149522"/>
              <a:ext cx="2733698" cy="73113"/>
            </p14:xfrm>
          </p:contentPart>
        </mc:Choice>
        <mc:Fallback xmlns="">
          <p:pic>
            <p:nvPicPr>
              <p:cNvPr id="4" name="Ink 3"/>
            </p:nvPicPr>
            <p:blipFill>
              <a:blip/>
            </p:blipFill>
            <p:spPr>
              <a:xfrm>
                <a:off x="1783481" y="2149522"/>
                <a:ext cx="2733698" cy="73113"/>
              </a:xfrm>
              <a:prstGeom prst="rect"/>
            </p:spPr>
          </p:pic>
        </mc:Fallback>
      </mc:AlternateContent>
      <mc:AlternateContent xmlns:mc="http://schemas.openxmlformats.org/markup-compatibility/2006" xmlns:p14="http://schemas.microsoft.com/office/powerpoint/2010/main">
        <mc:Choice Requires="p14">
          <p:contentPart r:id="rId2" p14:bwMode="auto">
            <p14:nvContentPartPr>
              <p14:cNvPr id="5" name="Ink 4"/>
              <p14:cNvContentPartPr/>
              <p14:nvPr/>
            </p14:nvContentPartPr>
            <p14:xfrm>
              <a:off x="4553726" y="1747400"/>
              <a:ext cx="6541870" cy="544692"/>
            </p14:xfrm>
          </p:contentPart>
        </mc:Choice>
        <mc:Fallback xmlns="">
          <p:pic>
            <p:nvPicPr>
              <p:cNvPr id="5" name="Ink 4"/>
            </p:nvPicPr>
            <p:blipFill>
              <a:blip/>
            </p:blipFill>
            <p:spPr>
              <a:xfrm>
                <a:off x="4553726" y="1747400"/>
                <a:ext cx="6541870" cy="544692"/>
              </a:xfrm>
              <a:prstGeom prst="rect"/>
            </p:spPr>
          </p:pic>
        </mc:Fallback>
      </mc:AlternateContent>
      <mc:AlternateContent xmlns:mc="http://schemas.openxmlformats.org/markup-compatibility/2006" xmlns:p14="http://schemas.microsoft.com/office/powerpoint/2010/main">
        <mc:Choice Requires="p14">
          <p:contentPart r:id="rId3" p14:bwMode="auto">
            <p14:nvContentPartPr>
              <p14:cNvPr id="6" name="Ink 5"/>
              <p14:cNvContentPartPr/>
              <p14:nvPr/>
            </p14:nvContentPartPr>
            <p14:xfrm>
              <a:off x="1111021" y="2675935"/>
              <a:ext cx="5438158" cy="157193"/>
            </p14:xfrm>
          </p:contentPart>
        </mc:Choice>
        <mc:Fallback xmlns="">
          <p:pic>
            <p:nvPicPr>
              <p:cNvPr id="6" name="Ink 5"/>
            </p:nvPicPr>
            <p:blipFill>
              <a:blip/>
            </p:blipFill>
            <p:spPr>
              <a:xfrm>
                <a:off x="1111021" y="2675935"/>
                <a:ext cx="5438158" cy="157193"/>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7" name="Ink 6"/>
              <p14:cNvContentPartPr/>
              <p14:nvPr/>
            </p14:nvContentPartPr>
            <p14:xfrm>
              <a:off x="825956" y="3662961"/>
              <a:ext cx="299684" cy="255895"/>
            </p14:xfrm>
          </p:contentPart>
        </mc:Choice>
        <mc:Fallback xmlns="">
          <p:pic>
            <p:nvPicPr>
              <p:cNvPr id="7" name="Ink 6"/>
            </p:nvPicPr>
            <p:blipFill>
              <a:blip/>
            </p:blipFill>
            <p:spPr>
              <a:xfrm>
                <a:off x="825956" y="3662961"/>
                <a:ext cx="299684" cy="255895"/>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8" name="Ink 7"/>
              <p14:cNvContentPartPr/>
              <p14:nvPr/>
            </p14:nvContentPartPr>
            <p14:xfrm>
              <a:off x="877122" y="4379469"/>
              <a:ext cx="211971" cy="307074"/>
            </p14:xfrm>
          </p:contentPart>
        </mc:Choice>
        <mc:Fallback xmlns="">
          <p:pic>
            <p:nvPicPr>
              <p:cNvPr id="8" name="Ink 7"/>
            </p:nvPicPr>
            <p:blipFill>
              <a:blip/>
            </p:blipFill>
            <p:spPr>
              <a:xfrm>
                <a:off x="877122" y="4379469"/>
                <a:ext cx="211971" cy="307074"/>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9" name="Ink 8"/>
              <p14:cNvContentPartPr/>
              <p14:nvPr/>
            </p14:nvContentPartPr>
            <p14:xfrm>
              <a:off x="926756" y="216243"/>
              <a:ext cx="257433" cy="319216"/>
            </p14:xfrm>
          </p:contentPart>
        </mc:Choice>
        <mc:Fallback xmlns="">
          <p:pic>
            <p:nvPicPr>
              <p:cNvPr id="9" name="Ink 8"/>
            </p:nvPicPr>
            <p:blipFill>
              <a:blip/>
            </p:blipFill>
            <p:spPr>
              <a:xfrm>
                <a:off x="926756" y="216243"/>
                <a:ext cx="257433" cy="319216"/>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10" name="Ink 9"/>
              <p14:cNvContentPartPr/>
              <p14:nvPr/>
            </p14:nvContentPartPr>
            <p14:xfrm>
              <a:off x="1184189" y="195648"/>
              <a:ext cx="293473" cy="308919"/>
            </p14:xfrm>
          </p:contentPart>
        </mc:Choice>
        <mc:Fallback xmlns="">
          <p:pic>
            <p:nvPicPr>
              <p:cNvPr id="10" name="Ink 9"/>
            </p:nvPicPr>
            <p:blipFill>
              <a:blip/>
            </p:blipFill>
            <p:spPr>
              <a:xfrm>
                <a:off x="1184189" y="195648"/>
                <a:ext cx="293473" cy="308919"/>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11" name="Ink 10"/>
              <p14:cNvContentPartPr/>
              <p14:nvPr/>
            </p14:nvContentPartPr>
            <p14:xfrm>
              <a:off x="1503405" y="216243"/>
              <a:ext cx="190500" cy="154459"/>
            </p14:xfrm>
          </p:contentPart>
        </mc:Choice>
        <mc:Fallback xmlns="">
          <p:pic>
            <p:nvPicPr>
              <p:cNvPr id="11" name="Ink 10"/>
            </p:nvPicPr>
            <p:blipFill>
              <a:blip/>
            </p:blipFill>
            <p:spPr>
              <a:xfrm>
                <a:off x="1503405" y="216243"/>
                <a:ext cx="190500" cy="154459"/>
              </a:xfrm>
              <a:prstGeom prst="rect"/>
            </p:spPr>
          </p:pic>
        </mc:Fallback>
      </mc:AlternateContent>
      <mc:AlternateContent xmlns:mc="http://schemas.openxmlformats.org/markup-compatibility/2006" xmlns:p14="http://schemas.microsoft.com/office/powerpoint/2010/main">
        <mc:Choice Requires="p14">
          <p:contentPart r:id="rId9" p14:bwMode="auto">
            <p14:nvContentPartPr>
              <p14:cNvPr id="12" name="Ink 11"/>
              <p14:cNvContentPartPr/>
              <p14:nvPr/>
            </p14:nvContentPartPr>
            <p14:xfrm>
              <a:off x="1719648" y="72081"/>
              <a:ext cx="77230" cy="329513"/>
            </p14:xfrm>
          </p:contentPart>
        </mc:Choice>
        <mc:Fallback xmlns="">
          <p:pic>
            <p:nvPicPr>
              <p:cNvPr id="12" name="Ink 11"/>
            </p:nvPicPr>
            <p:blipFill>
              <a:blip/>
            </p:blipFill>
            <p:spPr>
              <a:xfrm>
                <a:off x="1719648" y="72081"/>
                <a:ext cx="77230" cy="329513"/>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13" name="Ink 12"/>
              <p14:cNvContentPartPr/>
              <p14:nvPr/>
            </p14:nvContentPartPr>
            <p14:xfrm>
              <a:off x="1874108" y="72081"/>
              <a:ext cx="97824" cy="329513"/>
            </p14:xfrm>
          </p:contentPart>
        </mc:Choice>
        <mc:Fallback xmlns="">
          <p:pic>
            <p:nvPicPr>
              <p:cNvPr id="13" name="Ink 12"/>
            </p:nvPicPr>
            <p:blipFill>
              <a:blip/>
            </p:blipFill>
            <p:spPr>
              <a:xfrm>
                <a:off x="1874108" y="72081"/>
                <a:ext cx="97824" cy="329513"/>
              </a:xfrm>
              <a:prstGeom prst="rect"/>
            </p:spPr>
          </p:pic>
        </mc:Fallback>
      </mc:AlternateContent>
      <mc:AlternateContent xmlns:mc="http://schemas.openxmlformats.org/markup-compatibility/2006" xmlns:p14="http://schemas.microsoft.com/office/powerpoint/2010/main">
        <mc:Choice Requires="p14">
          <p:contentPart r:id="rId11" p14:bwMode="auto">
            <p14:nvContentPartPr>
              <p14:cNvPr id="14" name="Ink 13"/>
              <p14:cNvContentPartPr/>
              <p14:nvPr/>
            </p14:nvContentPartPr>
            <p14:xfrm>
              <a:off x="2399270" y="278027"/>
              <a:ext cx="41189" cy="180202"/>
            </p14:xfrm>
          </p:contentPart>
        </mc:Choice>
        <mc:Fallback xmlns="">
          <p:pic>
            <p:nvPicPr>
              <p:cNvPr id="14" name="Ink 13"/>
            </p:nvPicPr>
            <p:blipFill>
              <a:blip/>
            </p:blipFill>
            <p:spPr>
              <a:xfrm>
                <a:off x="2399270" y="278027"/>
                <a:ext cx="41189" cy="180202"/>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15" name="Ink 14"/>
              <p14:cNvContentPartPr/>
              <p14:nvPr/>
            </p14:nvContentPartPr>
            <p14:xfrm>
              <a:off x="2368378" y="102972"/>
              <a:ext cx="46338" cy="102973"/>
            </p14:xfrm>
          </p:contentPart>
        </mc:Choice>
        <mc:Fallback xmlns="">
          <p:pic>
            <p:nvPicPr>
              <p:cNvPr id="15" name="Ink 14"/>
            </p:nvPicPr>
            <p:blipFill>
              <a:blip/>
            </p:blipFill>
            <p:spPr>
              <a:xfrm>
                <a:off x="2368378" y="102972"/>
                <a:ext cx="46338" cy="102973"/>
              </a:xfrm>
              <a:prstGeom prst="rect"/>
            </p:spPr>
          </p:pic>
        </mc:Fallback>
      </mc:AlternateContent>
      <mc:AlternateContent xmlns:mc="http://schemas.openxmlformats.org/markup-compatibility/2006" xmlns:p14="http://schemas.microsoft.com/office/powerpoint/2010/main">
        <mc:Choice Requires="p14">
          <p:contentPart r:id="rId13" p14:bwMode="auto">
            <p14:nvContentPartPr>
              <p14:cNvPr id="16" name="Ink 15"/>
              <p14:cNvContentPartPr/>
              <p14:nvPr/>
            </p14:nvContentPartPr>
            <p14:xfrm>
              <a:off x="2512540" y="185351"/>
              <a:ext cx="102973" cy="247135"/>
            </p14:xfrm>
          </p:contentPart>
        </mc:Choice>
        <mc:Fallback xmlns="">
          <p:pic>
            <p:nvPicPr>
              <p:cNvPr id="16" name="Ink 15"/>
            </p:nvPicPr>
            <p:blipFill>
              <a:blip/>
            </p:blipFill>
            <p:spPr>
              <a:xfrm>
                <a:off x="2512540" y="185351"/>
                <a:ext cx="102973" cy="247135"/>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17" name="Ink 16"/>
              <p14:cNvContentPartPr/>
              <p14:nvPr/>
            </p14:nvContentPartPr>
            <p14:xfrm>
              <a:off x="2620662" y="216243"/>
              <a:ext cx="262581" cy="56635"/>
            </p14:xfrm>
          </p:contentPart>
        </mc:Choice>
        <mc:Fallback xmlns="">
          <p:pic>
            <p:nvPicPr>
              <p:cNvPr id="17" name="Ink 16"/>
            </p:nvPicPr>
            <p:blipFill>
              <a:blip/>
            </p:blipFill>
            <p:spPr>
              <a:xfrm>
                <a:off x="2620662" y="216243"/>
                <a:ext cx="262581" cy="56635"/>
              </a:xfrm>
              <a:prstGeom prst="rect"/>
            </p:spPr>
          </p:pic>
        </mc:Fallback>
      </mc:AlternateContent>
      <mc:AlternateContent xmlns:mc="http://schemas.openxmlformats.org/markup-compatibility/2006" xmlns:p14="http://schemas.microsoft.com/office/powerpoint/2010/main">
        <mc:Choice Requires="p14">
          <p:contentPart r:id="rId15" p14:bwMode="auto">
            <p14:nvContentPartPr>
              <p14:cNvPr id="18" name="Ink 17"/>
              <p14:cNvContentPartPr/>
              <p14:nvPr/>
            </p14:nvContentPartPr>
            <p14:xfrm>
              <a:off x="2718486" y="113270"/>
              <a:ext cx="41189" cy="262581"/>
            </p14:xfrm>
          </p:contentPart>
        </mc:Choice>
        <mc:Fallback xmlns="">
          <p:pic>
            <p:nvPicPr>
              <p:cNvPr id="18" name="Ink 17"/>
            </p:nvPicPr>
            <p:blipFill>
              <a:blip/>
            </p:blipFill>
            <p:spPr>
              <a:xfrm>
                <a:off x="2718486" y="113270"/>
                <a:ext cx="41189" cy="262581"/>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19" name="Ink 18"/>
              <p14:cNvContentPartPr/>
              <p14:nvPr/>
            </p14:nvContentPartPr>
            <p14:xfrm>
              <a:off x="2893540" y="164756"/>
              <a:ext cx="87527" cy="278027"/>
            </p14:xfrm>
          </p:contentPart>
        </mc:Choice>
        <mc:Fallback xmlns="">
          <p:pic>
            <p:nvPicPr>
              <p:cNvPr id="19" name="Ink 18"/>
            </p:nvPicPr>
            <p:blipFill>
              <a:blip/>
            </p:blipFill>
            <p:spPr>
              <a:xfrm>
                <a:off x="2893540" y="164756"/>
                <a:ext cx="87527" cy="278027"/>
              </a:xfrm>
              <a:prstGeom prst="rect"/>
            </p:spPr>
          </p:pic>
        </mc:Fallback>
      </mc:AlternateContent>
      <mc:AlternateContent xmlns:mc="http://schemas.openxmlformats.org/markup-compatibility/2006" xmlns:p14="http://schemas.microsoft.com/office/powerpoint/2010/main">
        <mc:Choice Requires="p14">
          <p:contentPart r:id="rId17" p14:bwMode="auto">
            <p14:nvContentPartPr>
              <p14:cNvPr id="20" name="Ink 19"/>
              <p14:cNvContentPartPr/>
              <p14:nvPr/>
            </p14:nvContentPartPr>
            <p14:xfrm>
              <a:off x="2914134" y="164756"/>
              <a:ext cx="102973" cy="154460"/>
            </p14:xfrm>
          </p:contentPart>
        </mc:Choice>
        <mc:Fallback xmlns="">
          <p:pic>
            <p:nvPicPr>
              <p:cNvPr id="20" name="Ink 19"/>
            </p:nvPicPr>
            <p:blipFill>
              <a:blip/>
            </p:blipFill>
            <p:spPr>
              <a:xfrm>
                <a:off x="2914134" y="164756"/>
                <a:ext cx="102973" cy="154460"/>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21" name="Ink 20"/>
              <p14:cNvContentPartPr/>
              <p14:nvPr/>
            </p14:nvContentPartPr>
            <p14:xfrm>
              <a:off x="2991365" y="175054"/>
              <a:ext cx="159608" cy="195648"/>
            </p14:xfrm>
          </p:contentPart>
        </mc:Choice>
        <mc:Fallback xmlns="">
          <p:pic>
            <p:nvPicPr>
              <p:cNvPr id="21" name="Ink 20"/>
            </p:nvPicPr>
            <p:blipFill>
              <a:blip/>
            </p:blipFill>
            <p:spPr>
              <a:xfrm>
                <a:off x="2991365" y="175054"/>
                <a:ext cx="159608" cy="195648"/>
              </a:xfrm>
              <a:prstGeom prst="rect"/>
            </p:spPr>
          </p:pic>
        </mc:Fallback>
      </mc:AlternateContent>
      <mc:AlternateContent xmlns:mc="http://schemas.openxmlformats.org/markup-compatibility/2006" xmlns:p14="http://schemas.microsoft.com/office/powerpoint/2010/main">
        <mc:Choice Requires="p14">
          <p:contentPart r:id="rId19" p14:bwMode="auto">
            <p14:nvContentPartPr>
              <p14:cNvPr id="22" name="Ink 21"/>
              <p14:cNvContentPartPr/>
              <p14:nvPr/>
            </p14:nvContentPartPr>
            <p14:xfrm>
              <a:off x="3099486" y="205945"/>
              <a:ext cx="257432" cy="46338"/>
            </p14:xfrm>
          </p:contentPart>
        </mc:Choice>
        <mc:Fallback xmlns="">
          <p:pic>
            <p:nvPicPr>
              <p:cNvPr id="22" name="Ink 21"/>
            </p:nvPicPr>
            <p:blipFill>
              <a:blip/>
            </p:blipFill>
            <p:spPr>
              <a:xfrm>
                <a:off x="3099486" y="205945"/>
                <a:ext cx="257432" cy="46338"/>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23" name="Ink 22"/>
              <p14:cNvContentPartPr/>
              <p14:nvPr/>
            </p14:nvContentPartPr>
            <p14:xfrm>
              <a:off x="3202459" y="102972"/>
              <a:ext cx="30892" cy="267730"/>
            </p14:xfrm>
          </p:contentPart>
        </mc:Choice>
        <mc:Fallback xmlns="">
          <p:pic>
            <p:nvPicPr>
              <p:cNvPr id="23" name="Ink 22"/>
            </p:nvPicPr>
            <p:blipFill>
              <a:blip/>
            </p:blipFill>
            <p:spPr>
              <a:xfrm>
                <a:off x="3202459" y="102972"/>
                <a:ext cx="30892" cy="267730"/>
              </a:xfrm>
              <a:prstGeom prst="rect"/>
            </p:spPr>
          </p:pic>
        </mc:Fallback>
      </mc:AlternateContent>
      <mc:AlternateContent xmlns:mc="http://schemas.openxmlformats.org/markup-compatibility/2006" xmlns:p14="http://schemas.microsoft.com/office/powerpoint/2010/main">
        <mc:Choice Requires="p14">
          <p:contentPart r:id="rId21" p14:bwMode="auto">
            <p14:nvContentPartPr>
              <p14:cNvPr id="24" name="Ink 23"/>
              <p14:cNvContentPartPr/>
              <p14:nvPr/>
            </p14:nvContentPartPr>
            <p14:xfrm>
              <a:off x="3356918" y="216243"/>
              <a:ext cx="30892" cy="159608"/>
            </p14:xfrm>
          </p:contentPart>
        </mc:Choice>
        <mc:Fallback xmlns="">
          <p:pic>
            <p:nvPicPr>
              <p:cNvPr id="24" name="Ink 23"/>
            </p:nvPicPr>
            <p:blipFill>
              <a:blip/>
            </p:blipFill>
            <p:spPr>
              <a:xfrm>
                <a:off x="3356918" y="216243"/>
                <a:ext cx="30892" cy="159608"/>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25" name="Ink 24"/>
              <p14:cNvContentPartPr/>
              <p14:nvPr/>
            </p14:nvContentPartPr>
            <p14:xfrm>
              <a:off x="3408405" y="46337"/>
              <a:ext cx="25743" cy="56635"/>
            </p14:xfrm>
          </p:contentPart>
        </mc:Choice>
        <mc:Fallback xmlns="">
          <p:pic>
            <p:nvPicPr>
              <p:cNvPr id="25" name="Ink 24"/>
            </p:nvPicPr>
            <p:blipFill>
              <a:blip/>
            </p:blipFill>
            <p:spPr>
              <a:xfrm>
                <a:off x="3408405" y="46337"/>
                <a:ext cx="25743" cy="56635"/>
              </a:xfrm>
              <a:prstGeom prst="rect"/>
            </p:spPr>
          </p:pic>
        </mc:Fallback>
      </mc:AlternateContent>
      <mc:AlternateContent xmlns:mc="http://schemas.openxmlformats.org/markup-compatibility/2006" xmlns:p14="http://schemas.microsoft.com/office/powerpoint/2010/main">
        <mc:Choice Requires="p14">
          <p:contentPart r:id="rId23" p14:bwMode="auto">
            <p14:nvContentPartPr>
              <p14:cNvPr id="26" name="Ink 25"/>
              <p14:cNvContentPartPr/>
              <p14:nvPr/>
            </p14:nvContentPartPr>
            <p14:xfrm>
              <a:off x="3470189" y="123567"/>
              <a:ext cx="154459" cy="257433"/>
            </p14:xfrm>
          </p:contentPart>
        </mc:Choice>
        <mc:Fallback xmlns="">
          <p:pic>
            <p:nvPicPr>
              <p:cNvPr id="26" name="Ink 25"/>
            </p:nvPicPr>
            <p:blipFill>
              <a:blip/>
            </p:blipFill>
            <p:spPr>
              <a:xfrm>
                <a:off x="3470189" y="123567"/>
                <a:ext cx="154459" cy="257433"/>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27" name="Ink 26"/>
              <p14:cNvContentPartPr/>
              <p14:nvPr/>
            </p14:nvContentPartPr>
            <p14:xfrm>
              <a:off x="3748216" y="113270"/>
              <a:ext cx="144162" cy="257432"/>
            </p14:xfrm>
          </p:contentPart>
        </mc:Choice>
        <mc:Fallback xmlns="">
          <p:pic>
            <p:nvPicPr>
              <p:cNvPr id="27" name="Ink 26"/>
            </p:nvPicPr>
            <p:blipFill>
              <a:blip/>
            </p:blipFill>
            <p:spPr>
              <a:xfrm>
                <a:off x="3748216" y="113270"/>
                <a:ext cx="144162" cy="257432"/>
              </a:xfrm>
              <a:prstGeom prst="rect"/>
            </p:spPr>
          </p:pic>
        </mc:Fallback>
      </mc:AlternateContent>
      <mc:AlternateContent xmlns:mc="http://schemas.openxmlformats.org/markup-compatibility/2006" xmlns:p14="http://schemas.microsoft.com/office/powerpoint/2010/main">
        <mc:Choice Requires="p14">
          <p:contentPart r:id="rId25" p14:bwMode="auto">
            <p14:nvContentPartPr>
              <p14:cNvPr id="28" name="Ink 27"/>
              <p14:cNvContentPartPr/>
              <p14:nvPr/>
            </p14:nvContentPartPr>
            <p14:xfrm>
              <a:off x="4036540" y="278027"/>
              <a:ext cx="61784" cy="20594"/>
            </p14:xfrm>
          </p:contentPart>
        </mc:Choice>
        <mc:Fallback xmlns="">
          <p:pic>
            <p:nvPicPr>
              <p:cNvPr id="28" name="Ink 27"/>
            </p:nvPicPr>
            <p:blipFill>
              <a:blip/>
            </p:blipFill>
            <p:spPr>
              <a:xfrm>
                <a:off x="4036540" y="278027"/>
                <a:ext cx="61784" cy="20594"/>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29" name="Ink 28"/>
              <p14:cNvContentPartPr/>
              <p14:nvPr/>
            </p14:nvContentPartPr>
            <p14:xfrm>
              <a:off x="4067432" y="139013"/>
              <a:ext cx="360" cy="66932"/>
            </p14:xfrm>
          </p:contentPart>
        </mc:Choice>
        <mc:Fallback xmlns="">
          <p:pic>
            <p:nvPicPr>
              <p:cNvPr id="29" name="Ink 28"/>
            </p:nvPicPr>
            <p:blipFill>
              <a:blip/>
            </p:blipFill>
            <p:spPr>
              <a:xfrm>
                <a:off x="4067432" y="139013"/>
                <a:ext cx="360" cy="66932"/>
              </a:xfrm>
              <a:prstGeom prst="rect"/>
            </p:spPr>
          </p:pic>
        </mc:Fallback>
      </mc:AlternateContent>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p:nvPr>
            <p:ph idx="1"/>
          </p:nvPr>
        </p:nvSpPr>
        <p:spPr>
          <a:xfrm>
            <a:off x="0" y="0"/>
            <a:ext cx="12192000" cy="6858000"/>
          </a:xfrm>
        </p:spPr>
        <p:txBody>
          <a:bodyPr>
            <a:normAutofit/>
          </a:bodyPr>
          <a:lstStyle/>
          <a:p>
            <a:r>
              <a:rPr lang="en-US" sz="3600" dirty="0"/>
              <a:t>Interaction of both environmental and clinical factors that cause an inappropriate immune response in genetically predisposed Individuals </a:t>
            </a:r>
            <a:endParaRPr lang="en-US" sz="3600" dirty="0"/>
          </a:p>
          <a:p>
            <a:r>
              <a:rPr lang="en-US" sz="3600" dirty="0"/>
              <a:t>Environmental factors: Smoking, infectious agents, intestinal flora, diet, and physiological changes in the small intestine from which an abnormal inflammatory response is triggered. </a:t>
            </a:r>
            <a:endParaRPr lang="en-US" sz="3600" dirty="0"/>
          </a:p>
          <a:p>
            <a:r>
              <a:rPr lang="en-US" sz="3600" dirty="0"/>
              <a:t>Strong genetic association for IBD as evidenced by positive family history in approximately 5%–15% of patients. </a:t>
            </a:r>
            <a:endParaRPr lang="en-US" sz="3600" dirty="0"/>
          </a:p>
          <a:p>
            <a:r>
              <a:rPr lang="en-US" sz="3600" dirty="0"/>
              <a:t>immune response results in release of cytokines that direct an excessive and abnormal inflammatory reaction that ultimately destroys the intestinal mucosa. </a:t>
            </a:r>
            <a:endParaRPr lang="en-US" sz="3600" dirty="0"/>
          </a:p>
          <a:p>
            <a:endParaRPr 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p:nvPr>
            <p:ph idx="1"/>
          </p:nvPr>
        </p:nvSpPr>
        <p:spPr>
          <a:xfrm>
            <a:off x="736600" y="860424"/>
            <a:ext cx="10515600" cy="5464175"/>
          </a:xfrm>
        </p:spPr>
        <p:txBody>
          <a:bodyPr/>
          <a:lstStyle/>
          <a:p>
            <a:r>
              <a:rPr lang="en-US" sz="3600" u="sng" dirty="0"/>
              <a:t>Nutritional Consequences: </a:t>
            </a:r>
            <a:endParaRPr lang="en-US" sz="3600" u="sng" dirty="0"/>
          </a:p>
          <a:p>
            <a:r>
              <a:rPr lang="en-US" sz="3600" dirty="0"/>
              <a:t>Low food intake - pain, anorexia, nausea </a:t>
            </a:r>
            <a:endParaRPr lang="en-US" sz="3600" dirty="0"/>
          </a:p>
          <a:p>
            <a:r>
              <a:rPr lang="en-US" sz="3600" dirty="0"/>
              <a:t> Malabsorption </a:t>
            </a:r>
            <a:endParaRPr lang="en-US" sz="3600" dirty="0"/>
          </a:p>
          <a:p>
            <a:r>
              <a:rPr lang="en-US" sz="3600" dirty="0"/>
              <a:t>High enteric losses of many macro and micronutrients (protein, iron, zinc etc. ) </a:t>
            </a:r>
            <a:endParaRPr lang="en-US" sz="3600" dirty="0"/>
          </a:p>
          <a:p>
            <a:r>
              <a:rPr lang="en-US" sz="3600" dirty="0"/>
              <a:t>High energy requirements if fever </a:t>
            </a:r>
            <a:endParaRPr lang="en-US" sz="3600" dirty="0"/>
          </a:p>
          <a:p>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Picture 1" descr="page2image16406848"/>
          <p:cNvPicPr>
            <a:picLocks noGrp="1" noChangeAspect="1" noChangeArrowheads="1"/>
          </p:cNvPicPr>
          <p:nvPr>
            <p:ph idx="1"/>
          </p:nvPr>
        </p:nvPicPr>
        <p:blipFill>
          <a:blip r:embed="rId1">
            <a:extLst>
              <a:ext uri="{28A0092B-C50C-407E-A947-70E740481C1C}">
                <a14:useLocalDpi xmlns:a14="http://schemas.microsoft.com/office/drawing/2010/main" val="0"/>
              </a:ext>
            </a:extLst>
          </a:blip>
          <a:srcRect/>
          <a:stretch>
            <a:fillRect/>
          </a:stretch>
        </p:blipFill>
        <p:spPr bwMode="auto">
          <a:xfrm>
            <a:off x="3276601" y="177800"/>
            <a:ext cx="891540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81000" y="947498"/>
            <a:ext cx="2895600" cy="3383280"/>
          </a:xfrm>
          <a:prstGeom prst="rect">
            <a:avLst/>
          </a:prstGeom>
          <a:noFill/>
        </p:spPr>
        <p:txBody>
          <a:bodyPr wrap="square" rtlCol="0">
            <a:spAutoFit/>
          </a:bodyPr>
          <a:lstStyle/>
          <a:p>
            <a:r>
              <a:rPr lang="en-US" dirty="0"/>
              <a:t>The ileum primary site for reabsorption of bile acids</a:t>
            </a:r>
            <a:endParaRPr lang="en-US" dirty="0"/>
          </a:p>
          <a:p>
            <a:r>
              <a:rPr lang="en-US" dirty="0"/>
              <a:t>bile acids are exclusively produced in the body, these substances need to be recirculated back to the liver in order to maintain an adequate body pool </a:t>
            </a:r>
            <a:endParaRPr lang="en-US" dirty="0"/>
          </a:p>
          <a:p>
            <a:endParaRPr lang="en-US" dirty="0"/>
          </a:p>
          <a:p>
            <a:r>
              <a:rPr lang="en-US" dirty="0"/>
              <a:t>What if we can’t reabsorb bile?</a:t>
            </a:r>
            <a:endParaRPr lang="en-US" dirty="0"/>
          </a:p>
          <a:p>
            <a:endParaRPr lang="en-US" dirty="0"/>
          </a:p>
        </p:txBody>
      </p:sp>
      <mc:AlternateContent xmlns:mc="http://schemas.openxmlformats.org/markup-compatibility/2006" xmlns:p14="http://schemas.microsoft.com/office/powerpoint/2010/main">
        <mc:Choice Requires="p14">
          <p:contentPart r:id="rId2" p14:bwMode="auto">
            <p14:nvContentPartPr>
              <p14:cNvPr id="4" name="Ink 3"/>
              <p14:cNvContentPartPr/>
              <p14:nvPr/>
            </p14:nvContentPartPr>
            <p14:xfrm>
              <a:off x="1415090" y="959242"/>
              <a:ext cx="271908" cy="168160"/>
            </p14:xfrm>
          </p:contentPart>
        </mc:Choice>
        <mc:Fallback xmlns="">
          <p:pic>
            <p:nvPicPr>
              <p:cNvPr id="4" name="Ink 3"/>
            </p:nvPicPr>
            <p:blipFill>
              <a:blip/>
            </p:blipFill>
            <p:spPr>
              <a:xfrm>
                <a:off x="1415090" y="959242"/>
                <a:ext cx="271908" cy="168160"/>
              </a:xfrm>
              <a:prstGeom prst="rect"/>
            </p:spPr>
          </p:pic>
        </mc:Fallback>
      </mc:AlternateContent>
      <mc:AlternateContent xmlns:mc="http://schemas.openxmlformats.org/markup-compatibility/2006" xmlns:p14="http://schemas.microsoft.com/office/powerpoint/2010/main">
        <mc:Choice Requires="p14">
          <p:contentPart r:id="rId3" p14:bwMode="auto">
            <p14:nvContentPartPr>
              <p14:cNvPr id="5" name="Ink 4"/>
              <p14:cNvContentPartPr/>
              <p14:nvPr/>
            </p14:nvContentPartPr>
            <p14:xfrm>
              <a:off x="1651913" y="893440"/>
              <a:ext cx="116950" cy="114057"/>
            </p14:xfrm>
          </p:contentPart>
        </mc:Choice>
        <mc:Fallback xmlns="">
          <p:pic>
            <p:nvPicPr>
              <p:cNvPr id="5" name="Ink 4"/>
            </p:nvPicPr>
            <p:blipFill>
              <a:blip/>
            </p:blipFill>
            <p:spPr>
              <a:xfrm>
                <a:off x="1651913" y="893440"/>
                <a:ext cx="116950" cy="114057"/>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6" name="Ink 5"/>
              <p14:cNvContentPartPr/>
              <p14:nvPr/>
            </p14:nvContentPartPr>
            <p14:xfrm>
              <a:off x="1806871" y="785233"/>
              <a:ext cx="23390" cy="134528"/>
            </p14:xfrm>
          </p:contentPart>
        </mc:Choice>
        <mc:Fallback xmlns="">
          <p:pic>
            <p:nvPicPr>
              <p:cNvPr id="6" name="Ink 5"/>
            </p:nvPicPr>
            <p:blipFill>
              <a:blip/>
            </p:blipFill>
            <p:spPr>
              <a:xfrm>
                <a:off x="1806871" y="785233"/>
                <a:ext cx="23390" cy="134528"/>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7" name="Ink 6"/>
              <p14:cNvContentPartPr/>
              <p14:nvPr/>
            </p14:nvContentPartPr>
            <p14:xfrm>
              <a:off x="1865346" y="826176"/>
              <a:ext cx="59937" cy="61415"/>
            </p14:xfrm>
          </p:contentPart>
        </mc:Choice>
        <mc:Fallback xmlns="">
          <p:pic>
            <p:nvPicPr>
              <p:cNvPr id="7" name="Ink 6"/>
            </p:nvPicPr>
            <p:blipFill>
              <a:blip/>
            </p:blipFill>
            <p:spPr>
              <a:xfrm>
                <a:off x="1865346" y="826176"/>
                <a:ext cx="59937" cy="61415"/>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8" name="Ink 7"/>
              <p14:cNvContentPartPr/>
              <p14:nvPr/>
            </p14:nvContentPartPr>
            <p14:xfrm>
              <a:off x="1928207" y="794007"/>
              <a:ext cx="48241" cy="87735"/>
            </p14:xfrm>
          </p:contentPart>
        </mc:Choice>
        <mc:Fallback xmlns="">
          <p:pic>
            <p:nvPicPr>
              <p:cNvPr id="8" name="Ink 7"/>
            </p:nvPicPr>
            <p:blipFill>
              <a:blip/>
            </p:blipFill>
            <p:spPr>
              <a:xfrm>
                <a:off x="1928207" y="794007"/>
                <a:ext cx="48241" cy="87735"/>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9" name="Ink 8"/>
              <p14:cNvContentPartPr/>
              <p14:nvPr/>
            </p14:nvContentPartPr>
            <p14:xfrm>
              <a:off x="1992529" y="779384"/>
              <a:ext cx="59937" cy="26321"/>
            </p14:xfrm>
          </p:contentPart>
        </mc:Choice>
        <mc:Fallback xmlns="">
          <p:pic>
            <p:nvPicPr>
              <p:cNvPr id="9" name="Ink 8"/>
            </p:nvPicPr>
            <p:blipFill>
              <a:blip/>
            </p:blipFill>
            <p:spPr>
              <a:xfrm>
                <a:off x="1992529" y="779384"/>
                <a:ext cx="59937" cy="26321"/>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10" name="Ink 9"/>
              <p14:cNvContentPartPr/>
              <p14:nvPr/>
            </p14:nvContentPartPr>
            <p14:xfrm>
              <a:off x="2020305" y="750139"/>
              <a:ext cx="21928" cy="111132"/>
            </p14:xfrm>
          </p:contentPart>
        </mc:Choice>
        <mc:Fallback xmlns="">
          <p:pic>
            <p:nvPicPr>
              <p:cNvPr id="10" name="Ink 9"/>
            </p:nvPicPr>
            <p:blipFill>
              <a:blip/>
            </p:blipFill>
            <p:spPr>
              <a:xfrm>
                <a:off x="2020305" y="750139"/>
                <a:ext cx="21928" cy="111132"/>
              </a:xfrm>
              <a:prstGeom prst="rect"/>
            </p:spPr>
          </p:pic>
        </mc:Fallback>
      </mc:AlternateContent>
      <mc:AlternateContent xmlns:mc="http://schemas.openxmlformats.org/markup-compatibility/2006" xmlns:p14="http://schemas.microsoft.com/office/powerpoint/2010/main">
        <mc:Choice Requires="p14">
          <p:contentPart r:id="rId9" p14:bwMode="auto">
            <p14:nvContentPartPr>
              <p14:cNvPr id="11" name="Ink 10"/>
              <p14:cNvContentPartPr/>
              <p14:nvPr/>
            </p14:nvContentPartPr>
            <p14:xfrm>
              <a:off x="2146025" y="723818"/>
              <a:ext cx="58475" cy="152075"/>
            </p14:xfrm>
          </p:contentPart>
        </mc:Choice>
        <mc:Fallback xmlns="">
          <p:pic>
            <p:nvPicPr>
              <p:cNvPr id="11" name="Ink 10"/>
            </p:nvPicPr>
            <p:blipFill>
              <a:blip/>
            </p:blipFill>
            <p:spPr>
              <a:xfrm>
                <a:off x="2146025" y="723818"/>
                <a:ext cx="58475" cy="152075"/>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12" name="Ink 11"/>
              <p14:cNvContentPartPr/>
              <p14:nvPr/>
            </p14:nvContentPartPr>
            <p14:xfrm>
              <a:off x="2201576" y="770611"/>
              <a:ext cx="86251" cy="67264"/>
            </p14:xfrm>
          </p:contentPart>
        </mc:Choice>
        <mc:Fallback xmlns="">
          <p:pic>
            <p:nvPicPr>
              <p:cNvPr id="12" name="Ink 11"/>
            </p:nvPicPr>
            <p:blipFill>
              <a:blip/>
            </p:blipFill>
            <p:spPr>
              <a:xfrm>
                <a:off x="2201576" y="770611"/>
                <a:ext cx="86251" cy="67264"/>
              </a:xfrm>
              <a:prstGeom prst="rect"/>
            </p:spPr>
          </p:pic>
        </mc:Fallback>
      </mc:AlternateContent>
      <mc:AlternateContent xmlns:mc="http://schemas.openxmlformats.org/markup-compatibility/2006" xmlns:p14="http://schemas.microsoft.com/office/powerpoint/2010/main">
        <mc:Choice Requires="p14">
          <p:contentPart r:id="rId11" p14:bwMode="auto">
            <p14:nvContentPartPr>
              <p14:cNvPr id="13" name="Ink 12"/>
              <p14:cNvContentPartPr/>
              <p14:nvPr/>
            </p14:nvContentPartPr>
            <p14:xfrm>
              <a:off x="2286365" y="715045"/>
              <a:ext cx="67246" cy="114056"/>
            </p14:xfrm>
          </p:contentPart>
        </mc:Choice>
        <mc:Fallback xmlns="">
          <p:pic>
            <p:nvPicPr>
              <p:cNvPr id="13" name="Ink 12"/>
            </p:nvPicPr>
            <p:blipFill>
              <a:blip/>
            </p:blipFill>
            <p:spPr>
              <a:xfrm>
                <a:off x="2286365" y="715045"/>
                <a:ext cx="67246" cy="114056"/>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14" name="Ink 13"/>
              <p14:cNvContentPartPr/>
              <p14:nvPr/>
            </p14:nvContentPartPr>
            <p14:xfrm>
              <a:off x="2360920" y="709196"/>
              <a:ext cx="68708" cy="36556"/>
            </p14:xfrm>
          </p:contentPart>
        </mc:Choice>
        <mc:Fallback xmlns="">
          <p:pic>
            <p:nvPicPr>
              <p:cNvPr id="14" name="Ink 13"/>
            </p:nvPicPr>
            <p:blipFill>
              <a:blip/>
            </p:blipFill>
            <p:spPr>
              <a:xfrm>
                <a:off x="2360920" y="709196"/>
                <a:ext cx="68708" cy="36556"/>
              </a:xfrm>
              <a:prstGeom prst="rect"/>
            </p:spPr>
          </p:pic>
        </mc:Fallback>
      </mc:AlternateContent>
      <mc:AlternateContent xmlns:mc="http://schemas.openxmlformats.org/markup-compatibility/2006" xmlns:p14="http://schemas.microsoft.com/office/powerpoint/2010/main">
        <mc:Choice Requires="p14">
          <p:contentPart r:id="rId13" p14:bwMode="auto">
            <p14:nvContentPartPr>
              <p14:cNvPr id="15" name="Ink 14"/>
              <p14:cNvContentPartPr/>
              <p14:nvPr/>
            </p14:nvContentPartPr>
            <p14:xfrm>
              <a:off x="2388696" y="674101"/>
              <a:ext cx="21928" cy="116981"/>
            </p14:xfrm>
          </p:contentPart>
        </mc:Choice>
        <mc:Fallback xmlns="">
          <p:pic>
            <p:nvPicPr>
              <p:cNvPr id="15" name="Ink 14"/>
            </p:nvPicPr>
            <p:blipFill>
              <a:blip/>
            </p:blipFill>
            <p:spPr>
              <a:xfrm>
                <a:off x="2388696" y="674101"/>
                <a:ext cx="21928" cy="116981"/>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16" name="Ink 15"/>
              <p14:cNvContentPartPr/>
              <p14:nvPr/>
            </p14:nvContentPartPr>
            <p14:xfrm>
              <a:off x="2514417" y="693111"/>
              <a:ext cx="55551" cy="77500"/>
            </p14:xfrm>
          </p:contentPart>
        </mc:Choice>
        <mc:Fallback xmlns="">
          <p:pic>
            <p:nvPicPr>
              <p:cNvPr id="16" name="Ink 15"/>
            </p:nvPicPr>
            <p:blipFill>
              <a:blip/>
            </p:blipFill>
            <p:spPr>
              <a:xfrm>
                <a:off x="2514417" y="693111"/>
                <a:ext cx="55551" cy="77500"/>
              </a:xfrm>
              <a:prstGeom prst="rect"/>
            </p:spPr>
          </p:pic>
        </mc:Fallback>
      </mc:AlternateContent>
      <mc:AlternateContent xmlns:mc="http://schemas.openxmlformats.org/markup-compatibility/2006" xmlns:p14="http://schemas.microsoft.com/office/powerpoint/2010/main">
        <mc:Choice Requires="p14">
          <p:contentPart r:id="rId15" p14:bwMode="auto">
            <p14:nvContentPartPr>
              <p14:cNvPr id="17" name="Ink 16"/>
              <p14:cNvContentPartPr/>
              <p14:nvPr/>
            </p14:nvContentPartPr>
            <p14:xfrm>
              <a:off x="2584587" y="656554"/>
              <a:ext cx="26313" cy="119906"/>
            </p14:xfrm>
          </p:contentPart>
        </mc:Choice>
        <mc:Fallback xmlns="">
          <p:pic>
            <p:nvPicPr>
              <p:cNvPr id="17" name="Ink 16"/>
            </p:nvPicPr>
            <p:blipFill>
              <a:blip/>
            </p:blipFill>
            <p:spPr>
              <a:xfrm>
                <a:off x="2584587" y="656554"/>
                <a:ext cx="26313" cy="119906"/>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18" name="Ink 17"/>
              <p14:cNvContentPartPr/>
              <p14:nvPr/>
            </p14:nvContentPartPr>
            <p14:xfrm>
              <a:off x="2591896" y="697498"/>
              <a:ext cx="39470" cy="29245"/>
            </p14:xfrm>
          </p:contentPart>
        </mc:Choice>
        <mc:Fallback xmlns="">
          <p:pic>
            <p:nvPicPr>
              <p:cNvPr id="18" name="Ink 17"/>
            </p:nvPicPr>
            <p:blipFill>
              <a:blip/>
            </p:blipFill>
            <p:spPr>
              <a:xfrm>
                <a:off x="2591896" y="697498"/>
                <a:ext cx="39470" cy="29245"/>
              </a:xfrm>
              <a:prstGeom prst="rect"/>
            </p:spPr>
          </p:pic>
        </mc:Fallback>
      </mc:AlternateContent>
      <mc:AlternateContent xmlns:mc="http://schemas.openxmlformats.org/markup-compatibility/2006" xmlns:p14="http://schemas.microsoft.com/office/powerpoint/2010/main">
        <mc:Choice Requires="p14">
          <p:contentPart r:id="rId17" p14:bwMode="auto">
            <p14:nvContentPartPr>
              <p14:cNvPr id="19" name="Ink 18"/>
              <p14:cNvContentPartPr/>
              <p14:nvPr/>
            </p14:nvContentPartPr>
            <p14:xfrm>
              <a:off x="2732236" y="636083"/>
              <a:ext cx="54089" cy="102358"/>
            </p14:xfrm>
          </p:contentPart>
        </mc:Choice>
        <mc:Fallback xmlns="">
          <p:pic>
            <p:nvPicPr>
              <p:cNvPr id="19" name="Ink 18"/>
            </p:nvPicPr>
            <p:blipFill>
              <a:blip/>
            </p:blipFill>
            <p:spPr>
              <a:xfrm>
                <a:off x="2732236" y="636083"/>
                <a:ext cx="54089" cy="102358"/>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20" name="Ink 19"/>
              <p14:cNvContentPartPr/>
              <p14:nvPr/>
            </p14:nvContentPartPr>
            <p14:xfrm>
              <a:off x="2815562" y="606837"/>
              <a:ext cx="86250" cy="105283"/>
            </p14:xfrm>
          </p:contentPart>
        </mc:Choice>
        <mc:Fallback xmlns="">
          <p:pic>
            <p:nvPicPr>
              <p:cNvPr id="20" name="Ink 19"/>
            </p:nvPicPr>
            <p:blipFill>
              <a:blip/>
            </p:blipFill>
            <p:spPr>
              <a:xfrm>
                <a:off x="2815562" y="606837"/>
                <a:ext cx="86250" cy="105283"/>
              </a:xfrm>
              <a:prstGeom prst="rect"/>
            </p:spPr>
          </p:pic>
        </mc:Fallback>
      </mc:AlternateContent>
      <mc:AlternateContent xmlns:mc="http://schemas.openxmlformats.org/markup-compatibility/2006" xmlns:p14="http://schemas.microsoft.com/office/powerpoint/2010/main">
        <mc:Choice Requires="p14">
          <p:contentPart r:id="rId19" p14:bwMode="auto">
            <p14:nvContentPartPr>
              <p14:cNvPr id="21" name="Ink 20"/>
              <p14:cNvContentPartPr/>
              <p14:nvPr/>
            </p14:nvContentPartPr>
            <p14:xfrm>
              <a:off x="2903274" y="618536"/>
              <a:ext cx="68708" cy="40943"/>
            </p14:xfrm>
          </p:contentPart>
        </mc:Choice>
        <mc:Fallback xmlns="">
          <p:pic>
            <p:nvPicPr>
              <p:cNvPr id="21" name="Ink 20"/>
            </p:nvPicPr>
            <p:blipFill>
              <a:blip/>
            </p:blipFill>
            <p:spPr>
              <a:xfrm>
                <a:off x="2903274" y="618536"/>
                <a:ext cx="68708" cy="40943"/>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22" name="Ink 21"/>
              <p14:cNvContentPartPr/>
              <p14:nvPr/>
            </p14:nvContentPartPr>
            <p14:xfrm>
              <a:off x="2979291" y="557121"/>
              <a:ext cx="27776" cy="105282"/>
            </p14:xfrm>
          </p:contentPart>
        </mc:Choice>
        <mc:Fallback xmlns="">
          <p:pic>
            <p:nvPicPr>
              <p:cNvPr id="22" name="Ink 21"/>
            </p:nvPicPr>
            <p:blipFill>
              <a:blip/>
            </p:blipFill>
            <p:spPr>
              <a:xfrm>
                <a:off x="2979291" y="557121"/>
                <a:ext cx="27776" cy="105282"/>
              </a:xfrm>
              <a:prstGeom prst="rect"/>
            </p:spPr>
          </p:pic>
        </mc:Fallback>
      </mc:AlternateContent>
      <mc:AlternateContent xmlns:mc="http://schemas.openxmlformats.org/markup-compatibility/2006" xmlns:p14="http://schemas.microsoft.com/office/powerpoint/2010/main">
        <mc:Choice Requires="p14">
          <p:contentPart r:id="rId21" p14:bwMode="auto">
            <p14:nvContentPartPr>
              <p14:cNvPr id="23" name="Ink 22"/>
              <p14:cNvContentPartPr/>
              <p14:nvPr/>
            </p14:nvContentPartPr>
            <p14:xfrm>
              <a:off x="3014376" y="548347"/>
              <a:ext cx="24852" cy="111132"/>
            </p14:xfrm>
          </p:contentPart>
        </mc:Choice>
        <mc:Fallback xmlns="">
          <p:pic>
            <p:nvPicPr>
              <p:cNvPr id="23" name="Ink 22"/>
            </p:nvPicPr>
            <p:blipFill>
              <a:blip/>
            </p:blipFill>
            <p:spPr>
              <a:xfrm>
                <a:off x="3014376" y="548347"/>
                <a:ext cx="24852" cy="111132"/>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24" name="Ink 23"/>
              <p14:cNvContentPartPr/>
              <p14:nvPr/>
            </p14:nvContentPartPr>
            <p14:xfrm>
              <a:off x="3116708" y="571743"/>
              <a:ext cx="10233" cy="61415"/>
            </p14:xfrm>
          </p:contentPart>
        </mc:Choice>
        <mc:Fallback xmlns="">
          <p:pic>
            <p:nvPicPr>
              <p:cNvPr id="24" name="Ink 23"/>
            </p:nvPicPr>
            <p:blipFill>
              <a:blip/>
            </p:blipFill>
            <p:spPr>
              <a:xfrm>
                <a:off x="3116708" y="571743"/>
                <a:ext cx="10233" cy="61415"/>
              </a:xfrm>
              <a:prstGeom prst="rect"/>
            </p:spPr>
          </p:pic>
        </mc:Fallback>
      </mc:AlternateContent>
      <mc:AlternateContent xmlns:mc="http://schemas.openxmlformats.org/markup-compatibility/2006" xmlns:p14="http://schemas.microsoft.com/office/powerpoint/2010/main">
        <mc:Choice Requires="p14">
          <p:contentPart r:id="rId23" p14:bwMode="auto">
            <p14:nvContentPartPr>
              <p14:cNvPr id="25" name="Ink 24"/>
              <p14:cNvContentPartPr/>
              <p14:nvPr/>
            </p14:nvContentPartPr>
            <p14:xfrm>
              <a:off x="3110860" y="516177"/>
              <a:ext cx="4385" cy="8774"/>
            </p14:xfrm>
          </p:contentPart>
        </mc:Choice>
        <mc:Fallback xmlns="">
          <p:pic>
            <p:nvPicPr>
              <p:cNvPr id="25" name="Ink 24"/>
            </p:nvPicPr>
            <p:blipFill>
              <a:blip/>
            </p:blipFill>
            <p:spPr>
              <a:xfrm>
                <a:off x="3110860" y="516177"/>
                <a:ext cx="4385" cy="8774"/>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26" name="Ink 25"/>
              <p14:cNvContentPartPr/>
              <p14:nvPr/>
            </p14:nvContentPartPr>
            <p14:xfrm>
              <a:off x="3143021" y="539574"/>
              <a:ext cx="57013" cy="93584"/>
            </p14:xfrm>
          </p:contentPart>
        </mc:Choice>
        <mc:Fallback xmlns="">
          <p:pic>
            <p:nvPicPr>
              <p:cNvPr id="26" name="Ink 25"/>
            </p:nvPicPr>
            <p:blipFill>
              <a:blip/>
            </p:blipFill>
            <p:spPr>
              <a:xfrm>
                <a:off x="3143021" y="539574"/>
                <a:ext cx="57013" cy="93584"/>
              </a:xfrm>
              <a:prstGeom prst="rect"/>
            </p:spPr>
          </p:pic>
        </mc:Fallback>
      </mc:AlternateContent>
      <mc:AlternateContent xmlns:mc="http://schemas.openxmlformats.org/markup-compatibility/2006" xmlns:p14="http://schemas.microsoft.com/office/powerpoint/2010/main">
        <mc:Choice Requires="p14">
          <p:contentPart r:id="rId25" p14:bwMode="auto">
            <p14:nvContentPartPr>
              <p14:cNvPr id="27" name="Ink 26"/>
              <p14:cNvContentPartPr/>
              <p14:nvPr/>
            </p14:nvContentPartPr>
            <p14:xfrm>
              <a:off x="3197110" y="533724"/>
              <a:ext cx="68708" cy="14623"/>
            </p14:xfrm>
          </p:contentPart>
        </mc:Choice>
        <mc:Fallback xmlns="">
          <p:pic>
            <p:nvPicPr>
              <p:cNvPr id="27" name="Ink 26"/>
            </p:nvPicPr>
            <p:blipFill>
              <a:blip/>
            </p:blipFill>
            <p:spPr>
              <a:xfrm>
                <a:off x="3197110" y="533724"/>
                <a:ext cx="68708" cy="14623"/>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28" name="Ink 27"/>
              <p14:cNvContentPartPr/>
              <p14:nvPr/>
            </p14:nvContentPartPr>
            <p14:xfrm>
              <a:off x="3227810" y="510328"/>
              <a:ext cx="10233" cy="96509"/>
            </p14:xfrm>
          </p:contentPart>
        </mc:Choice>
        <mc:Fallback xmlns="">
          <p:pic>
            <p:nvPicPr>
              <p:cNvPr id="28" name="Ink 27"/>
            </p:nvPicPr>
            <p:blipFill>
              <a:blip/>
            </p:blipFill>
            <p:spPr>
              <a:xfrm>
                <a:off x="3227810" y="510328"/>
                <a:ext cx="10233" cy="96509"/>
              </a:xfrm>
              <a:prstGeom prst="rect"/>
            </p:spPr>
          </p:pic>
        </mc:Fallback>
      </mc:AlternateContent>
      <mc:AlternateContent xmlns:mc="http://schemas.openxmlformats.org/markup-compatibility/2006" xmlns:p14="http://schemas.microsoft.com/office/powerpoint/2010/main">
        <mc:Choice Requires="p14">
          <p:contentPart r:id="rId27" p14:bwMode="auto">
            <p14:nvContentPartPr>
              <p14:cNvPr id="29" name="Ink 28"/>
              <p14:cNvContentPartPr/>
              <p14:nvPr/>
            </p14:nvContentPartPr>
            <p14:xfrm>
              <a:off x="3280437" y="524951"/>
              <a:ext cx="48241" cy="99434"/>
            </p14:xfrm>
          </p:contentPart>
        </mc:Choice>
        <mc:Fallback xmlns="">
          <p:pic>
            <p:nvPicPr>
              <p:cNvPr id="29" name="Ink 28"/>
            </p:nvPicPr>
            <p:blipFill>
              <a:blip/>
            </p:blipFill>
            <p:spPr>
              <a:xfrm>
                <a:off x="3280437" y="524951"/>
                <a:ext cx="48241" cy="99434"/>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30" name="Ink 29"/>
              <p14:cNvContentPartPr/>
              <p14:nvPr/>
            </p14:nvContentPartPr>
            <p14:xfrm>
              <a:off x="3292132" y="527875"/>
              <a:ext cx="35085" cy="46793"/>
            </p14:xfrm>
          </p:contentPart>
        </mc:Choice>
        <mc:Fallback xmlns="">
          <p:pic>
            <p:nvPicPr>
              <p:cNvPr id="30" name="Ink 29"/>
            </p:nvPicPr>
            <p:blipFill>
              <a:blip/>
            </p:blipFill>
            <p:spPr>
              <a:xfrm>
                <a:off x="3292132" y="527875"/>
                <a:ext cx="35085" cy="46793"/>
              </a:xfrm>
              <a:prstGeom prst="rect"/>
            </p:spPr>
          </p:pic>
        </mc:Fallback>
      </mc:AlternateContent>
      <mc:AlternateContent xmlns:mc="http://schemas.openxmlformats.org/markup-compatibility/2006" xmlns:p14="http://schemas.microsoft.com/office/powerpoint/2010/main">
        <mc:Choice Requires="p14">
          <p:contentPart r:id="rId29" p14:bwMode="auto">
            <p14:nvContentPartPr>
              <p14:cNvPr id="31" name="Ink 30"/>
              <p14:cNvContentPartPr/>
              <p14:nvPr/>
            </p14:nvContentPartPr>
            <p14:xfrm>
              <a:off x="3322831" y="516177"/>
              <a:ext cx="45318" cy="81887"/>
            </p14:xfrm>
          </p:contentPart>
        </mc:Choice>
        <mc:Fallback xmlns="">
          <p:pic>
            <p:nvPicPr>
              <p:cNvPr id="31" name="Ink 30"/>
            </p:nvPicPr>
            <p:blipFill>
              <a:blip/>
            </p:blipFill>
            <p:spPr>
              <a:xfrm>
                <a:off x="3322831" y="516177"/>
                <a:ext cx="45318" cy="81887"/>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32" name="Ink 31"/>
              <p14:cNvContentPartPr/>
              <p14:nvPr/>
            </p14:nvContentPartPr>
            <p14:xfrm>
              <a:off x="3366687" y="507404"/>
              <a:ext cx="77479" cy="20471"/>
            </p14:xfrm>
          </p:contentPart>
        </mc:Choice>
        <mc:Fallback xmlns="">
          <p:pic>
            <p:nvPicPr>
              <p:cNvPr id="32" name="Ink 31"/>
            </p:nvPicPr>
            <p:blipFill>
              <a:blip/>
            </p:blipFill>
            <p:spPr>
              <a:xfrm>
                <a:off x="3366687" y="507404"/>
                <a:ext cx="77479" cy="20471"/>
              </a:xfrm>
              <a:prstGeom prst="rect"/>
            </p:spPr>
          </p:pic>
        </mc:Fallback>
      </mc:AlternateContent>
      <mc:AlternateContent xmlns:mc="http://schemas.openxmlformats.org/markup-compatibility/2006" xmlns:p14="http://schemas.microsoft.com/office/powerpoint/2010/main">
        <mc:Choice Requires="p14">
          <p:contentPart r:id="rId31" p14:bwMode="auto">
            <p14:nvContentPartPr>
              <p14:cNvPr id="33" name="Ink 32"/>
              <p14:cNvContentPartPr/>
              <p14:nvPr/>
            </p14:nvContentPartPr>
            <p14:xfrm>
              <a:off x="3400310" y="486932"/>
              <a:ext cx="39471" cy="78962"/>
            </p14:xfrm>
          </p:contentPart>
        </mc:Choice>
        <mc:Fallback xmlns="">
          <p:pic>
            <p:nvPicPr>
              <p:cNvPr id="33" name="Ink 32"/>
            </p:nvPicPr>
            <p:blipFill>
              <a:blip/>
            </p:blipFill>
            <p:spPr>
              <a:xfrm>
                <a:off x="3400310" y="486932"/>
                <a:ext cx="39471" cy="78962"/>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34" name="Ink 33"/>
              <p14:cNvContentPartPr/>
              <p14:nvPr/>
            </p14:nvContentPartPr>
            <p14:xfrm>
              <a:off x="3473404" y="513253"/>
              <a:ext cx="11695" cy="39481"/>
            </p14:xfrm>
          </p:contentPart>
        </mc:Choice>
        <mc:Fallback xmlns="">
          <p:pic>
            <p:nvPicPr>
              <p:cNvPr id="34" name="Ink 33"/>
            </p:nvPicPr>
            <p:blipFill>
              <a:blip/>
            </p:blipFill>
            <p:spPr>
              <a:xfrm>
                <a:off x="3473404" y="513253"/>
                <a:ext cx="11695" cy="39481"/>
              </a:xfrm>
              <a:prstGeom prst="rect"/>
            </p:spPr>
          </p:pic>
        </mc:Fallback>
      </mc:AlternateContent>
      <mc:AlternateContent xmlns:mc="http://schemas.openxmlformats.org/markup-compatibility/2006" xmlns:p14="http://schemas.microsoft.com/office/powerpoint/2010/main">
        <mc:Choice Requires="p14">
          <p:contentPart r:id="rId33" p14:bwMode="auto">
            <p14:nvContentPartPr>
              <p14:cNvPr id="35" name="Ink 34"/>
              <p14:cNvContentPartPr/>
              <p14:nvPr/>
            </p14:nvContentPartPr>
            <p14:xfrm>
              <a:off x="3476327" y="460611"/>
              <a:ext cx="1462" cy="17548"/>
            </p14:xfrm>
          </p:contentPart>
        </mc:Choice>
        <mc:Fallback xmlns="">
          <p:pic>
            <p:nvPicPr>
              <p:cNvPr id="35" name="Ink 34"/>
            </p:nvPicPr>
            <p:blipFill>
              <a:blip/>
            </p:blipFill>
            <p:spPr>
              <a:xfrm>
                <a:off x="3476327" y="460611"/>
                <a:ext cx="1462" cy="17548"/>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36" name="Ink 35"/>
              <p14:cNvContentPartPr/>
              <p14:nvPr/>
            </p14:nvContentPartPr>
            <p14:xfrm>
              <a:off x="3517260" y="472310"/>
              <a:ext cx="57013" cy="70188"/>
            </p14:xfrm>
          </p:contentPart>
        </mc:Choice>
        <mc:Fallback xmlns="">
          <p:pic>
            <p:nvPicPr>
              <p:cNvPr id="36" name="Ink 35"/>
            </p:nvPicPr>
            <p:blipFill>
              <a:blip/>
            </p:blipFill>
            <p:spPr>
              <a:xfrm>
                <a:off x="3517260" y="472310"/>
                <a:ext cx="57013" cy="70188"/>
              </a:xfrm>
              <a:prstGeom prst="rect"/>
            </p:spPr>
          </p:pic>
        </mc:Fallback>
      </mc:AlternateContent>
      <mc:AlternateContent xmlns:mc="http://schemas.openxmlformats.org/markup-compatibility/2006" xmlns:p14="http://schemas.microsoft.com/office/powerpoint/2010/main">
        <mc:Choice Requires="p14">
          <p:contentPart r:id="rId35" p14:bwMode="auto">
            <p14:nvContentPartPr>
              <p14:cNvPr id="37" name="Ink 36"/>
              <p14:cNvContentPartPr/>
              <p14:nvPr/>
            </p14:nvContentPartPr>
            <p14:xfrm>
              <a:off x="3599125" y="460611"/>
              <a:ext cx="36547" cy="76038"/>
            </p14:xfrm>
          </p:contentPart>
        </mc:Choice>
        <mc:Fallback xmlns="">
          <p:pic>
            <p:nvPicPr>
              <p:cNvPr id="37" name="Ink 36"/>
            </p:nvPicPr>
            <p:blipFill>
              <a:blip/>
            </p:blipFill>
            <p:spPr>
              <a:xfrm>
                <a:off x="3599125" y="460611"/>
                <a:ext cx="36547" cy="76038"/>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38" name="Ink 37"/>
              <p14:cNvContentPartPr/>
              <p14:nvPr/>
            </p14:nvContentPartPr>
            <p14:xfrm>
              <a:off x="3610820" y="454762"/>
              <a:ext cx="26313" cy="59953"/>
            </p14:xfrm>
          </p:contentPart>
        </mc:Choice>
        <mc:Fallback xmlns="">
          <p:pic>
            <p:nvPicPr>
              <p:cNvPr id="38" name="Ink 37"/>
            </p:nvPicPr>
            <p:blipFill>
              <a:blip/>
            </p:blipFill>
            <p:spPr>
              <a:xfrm>
                <a:off x="3610820" y="454762"/>
                <a:ext cx="26313" cy="59953"/>
              </a:xfrm>
              <a:prstGeom prst="rect"/>
            </p:spPr>
          </p:pic>
        </mc:Fallback>
      </mc:AlternateContent>
      <p:sp>
        <p:nvSpPr>
          <p:cNvPr id="85" name="Text Box 84"/>
          <p:cNvSpPr txBox="1"/>
          <p:nvPr/>
        </p:nvSpPr>
        <p:spPr>
          <a:xfrm>
            <a:off x="292735" y="4517390"/>
            <a:ext cx="1972945" cy="2205355"/>
          </a:xfrm>
          <a:prstGeom prst="rect">
            <a:avLst/>
          </a:prstGeom>
          <a:noFill/>
        </p:spPr>
        <p:txBody>
          <a:bodyPr wrap="square" rtlCol="0">
            <a:noAutofit/>
          </a:bodyPr>
          <a:p>
            <a:pPr>
              <a:lnSpc>
                <a:spcPct val="100000"/>
              </a:lnSpc>
            </a:pPr>
            <a:r>
              <a:rPr lang="en-AU" altLang="en-US" sz="1200"/>
              <a:t>Bile acids are potent “digestive surfactants” that promote absorption of lipids (including fat-soluble vitamins), acting as emulsifiers (1,2). Bile acids represent the primary pathway for cholesterol catabolism and account for ∼50% of the daily turnover of cholesterol </a:t>
            </a:r>
            <a:endParaRPr lang="en-AU" altLang="en-US" sz="1200"/>
          </a:p>
        </p:txBody>
      </p:sp>
      <mc:AlternateContent xmlns:mc="http://schemas.openxmlformats.org/markup-compatibility/2006" xmlns:p14="http://schemas.microsoft.com/office/powerpoint/2010/main">
        <mc:Choice Requires="p14">
          <p:contentPart r:id="rId37" p14:bwMode="auto">
            <p14:nvContentPartPr>
              <p14:cNvPr id="86" name="Ink 85"/>
              <p14:cNvContentPartPr/>
              <p14:nvPr/>
            </p14:nvContentPartPr>
            <p14:xfrm>
              <a:off x="406895" y="1496713"/>
              <a:ext cx="1305319" cy="97681"/>
            </p14:xfrm>
          </p:contentPart>
        </mc:Choice>
        <mc:Fallback xmlns="">
          <p:pic>
            <p:nvPicPr>
              <p:cNvPr id="86" name="Ink 85"/>
            </p:nvPicPr>
            <p:blipFill>
              <a:blip/>
            </p:blipFill>
            <p:spPr>
              <a:xfrm>
                <a:off x="406895" y="1496713"/>
                <a:ext cx="1305319" cy="97681"/>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87" name="Ink 86"/>
              <p14:cNvContentPartPr/>
              <p14:nvPr/>
            </p14:nvContentPartPr>
            <p14:xfrm>
              <a:off x="514315" y="2597250"/>
              <a:ext cx="2517867" cy="35817"/>
            </p14:xfrm>
          </p:contentPart>
        </mc:Choice>
        <mc:Fallback xmlns="">
          <p:pic>
            <p:nvPicPr>
              <p:cNvPr id="87" name="Ink 86"/>
            </p:nvPicPr>
            <p:blipFill>
              <a:blip/>
            </p:blipFill>
            <p:spPr>
              <a:xfrm>
                <a:off x="514315" y="2597250"/>
                <a:ext cx="2517867" cy="35817"/>
              </a:xfrm>
              <a:prstGeom prst="rect"/>
            </p:spPr>
          </p:pic>
        </mc:Fallback>
      </mc:AlternateContent>
      <mc:AlternateContent xmlns:mc="http://schemas.openxmlformats.org/markup-compatibility/2006" xmlns:p14="http://schemas.microsoft.com/office/powerpoint/2010/main">
        <mc:Choice Requires="p14">
          <p:contentPart r:id="rId39" p14:bwMode="auto">
            <p14:nvContentPartPr>
              <p14:cNvPr id="88" name="Ink 87"/>
              <p14:cNvContentPartPr/>
              <p14:nvPr/>
            </p14:nvContentPartPr>
            <p14:xfrm>
              <a:off x="2737590" y="2636323"/>
              <a:ext cx="76496" cy="123729"/>
            </p14:xfrm>
          </p:contentPart>
        </mc:Choice>
        <mc:Fallback xmlns="">
          <p:pic>
            <p:nvPicPr>
              <p:cNvPr id="88" name="Ink 87"/>
            </p:nvPicPr>
            <p:blipFill>
              <a:blip/>
            </p:blipFill>
            <p:spPr>
              <a:xfrm>
                <a:off x="2737590" y="2636323"/>
                <a:ext cx="76496" cy="123729"/>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89" name="Ink 88"/>
              <p14:cNvContentPartPr/>
              <p14:nvPr/>
            </p14:nvContentPartPr>
            <p14:xfrm>
              <a:off x="2792927" y="2727491"/>
              <a:ext cx="104165" cy="100937"/>
            </p14:xfrm>
          </p:contentPart>
        </mc:Choice>
        <mc:Fallback xmlns="">
          <p:pic>
            <p:nvPicPr>
              <p:cNvPr id="89" name="Ink 88"/>
            </p:nvPicPr>
            <p:blipFill>
              <a:blip/>
            </p:blipFill>
            <p:spPr>
              <a:xfrm>
                <a:off x="2792927" y="2727491"/>
                <a:ext cx="104165" cy="100937"/>
              </a:xfrm>
              <a:prstGeom prst="rect"/>
            </p:spPr>
          </p:pic>
        </mc:Fallback>
      </mc:AlternateContent>
      <mc:AlternateContent xmlns:mc="http://schemas.openxmlformats.org/markup-compatibility/2006" xmlns:p14="http://schemas.microsoft.com/office/powerpoint/2010/main">
        <mc:Choice Requires="p14">
          <p:contentPart r:id="rId41" p14:bwMode="auto">
            <p14:nvContentPartPr>
              <p14:cNvPr id="90" name="Ink 89"/>
              <p14:cNvContentPartPr/>
              <p14:nvPr/>
            </p14:nvContentPartPr>
            <p14:xfrm>
              <a:off x="2639935" y="2916341"/>
              <a:ext cx="87889" cy="130241"/>
            </p14:xfrm>
          </p:contentPart>
        </mc:Choice>
        <mc:Fallback xmlns="">
          <p:pic>
            <p:nvPicPr>
              <p:cNvPr id="90" name="Ink 89"/>
            </p:nvPicPr>
            <p:blipFill>
              <a:blip/>
            </p:blipFill>
            <p:spPr>
              <a:xfrm>
                <a:off x="2639935" y="2916341"/>
                <a:ext cx="87889" cy="130241"/>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91" name="Ink 90"/>
              <p14:cNvContentPartPr/>
              <p14:nvPr/>
            </p14:nvContentPartPr>
            <p14:xfrm>
              <a:off x="2735962" y="2939133"/>
              <a:ext cx="96027" cy="32560"/>
            </p14:xfrm>
          </p:contentPart>
        </mc:Choice>
        <mc:Fallback xmlns="">
          <p:pic>
            <p:nvPicPr>
              <p:cNvPr id="91" name="Ink 90"/>
            </p:nvPicPr>
            <p:blipFill>
              <a:blip/>
            </p:blipFill>
            <p:spPr>
              <a:xfrm>
                <a:off x="2735962" y="2939133"/>
                <a:ext cx="96027" cy="32560"/>
              </a:xfrm>
              <a:prstGeom prst="rect"/>
            </p:spPr>
          </p:pic>
        </mc:Fallback>
      </mc:AlternateContent>
      <mc:AlternateContent xmlns:mc="http://schemas.openxmlformats.org/markup-compatibility/2006" xmlns:p14="http://schemas.microsoft.com/office/powerpoint/2010/main">
        <mc:Choice Requires="p14">
          <p:contentPart r:id="rId43" p14:bwMode="auto">
            <p14:nvContentPartPr>
              <p14:cNvPr id="92" name="Ink 91"/>
              <p14:cNvContentPartPr/>
              <p14:nvPr/>
            </p14:nvContentPartPr>
            <p14:xfrm>
              <a:off x="2763631" y="2909829"/>
              <a:ext cx="13021" cy="126985"/>
            </p14:xfrm>
          </p:contentPart>
        </mc:Choice>
        <mc:Fallback xmlns="">
          <p:pic>
            <p:nvPicPr>
              <p:cNvPr id="92" name="Ink 91"/>
            </p:nvPicPr>
            <p:blipFill>
              <a:blip/>
            </p:blipFill>
            <p:spPr>
              <a:xfrm>
                <a:off x="2763631" y="2909829"/>
                <a:ext cx="13021" cy="126985"/>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93" name="Ink 92"/>
              <p14:cNvContentPartPr/>
              <p14:nvPr/>
            </p14:nvContentPartPr>
            <p14:xfrm>
              <a:off x="2815714" y="2976578"/>
              <a:ext cx="45572" cy="56980"/>
            </p14:xfrm>
          </p:contentPart>
        </mc:Choice>
        <mc:Fallback xmlns="">
          <p:pic>
            <p:nvPicPr>
              <p:cNvPr id="93" name="Ink 92"/>
            </p:nvPicPr>
            <p:blipFill>
              <a:blip/>
            </p:blipFill>
            <p:spPr>
              <a:xfrm>
                <a:off x="2815714" y="2976578"/>
                <a:ext cx="45572" cy="56980"/>
              </a:xfrm>
              <a:prstGeom prst="rect"/>
            </p:spPr>
          </p:pic>
        </mc:Fallback>
      </mc:AlternateContent>
      <mc:AlternateContent xmlns:mc="http://schemas.openxmlformats.org/markup-compatibility/2006" xmlns:p14="http://schemas.microsoft.com/office/powerpoint/2010/main">
        <mc:Choice Requires="p14">
          <p:contentPart r:id="rId45" p14:bwMode="auto">
            <p14:nvContentPartPr>
              <p14:cNvPr id="94" name="Ink 93"/>
              <p14:cNvContentPartPr/>
              <p14:nvPr/>
            </p14:nvContentPartPr>
            <p14:xfrm>
              <a:off x="2874307" y="2957041"/>
              <a:ext cx="91144" cy="70005"/>
            </p14:xfrm>
          </p:contentPart>
        </mc:Choice>
        <mc:Fallback xmlns="">
          <p:pic>
            <p:nvPicPr>
              <p:cNvPr id="94" name="Ink 93"/>
            </p:nvPicPr>
            <p:blipFill>
              <a:blip/>
            </p:blipFill>
            <p:spPr>
              <a:xfrm>
                <a:off x="2874307" y="2957041"/>
                <a:ext cx="91144" cy="70005"/>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95" name="Ink 94"/>
              <p14:cNvContentPartPr/>
              <p14:nvPr/>
            </p14:nvContentPartPr>
            <p14:xfrm>
              <a:off x="2981727" y="2939133"/>
              <a:ext cx="56965" cy="81401"/>
            </p14:xfrm>
          </p:contentPart>
        </mc:Choice>
        <mc:Fallback xmlns="">
          <p:pic>
            <p:nvPicPr>
              <p:cNvPr id="95" name="Ink 94"/>
            </p:nvPicPr>
            <p:blipFill>
              <a:blip/>
            </p:blipFill>
            <p:spPr>
              <a:xfrm>
                <a:off x="2981727" y="2939133"/>
                <a:ext cx="56965" cy="81401"/>
              </a:xfrm>
              <a:prstGeom prst="rect"/>
            </p:spPr>
          </p:pic>
        </mc:Fallback>
      </mc:AlternateContent>
      <mc:AlternateContent xmlns:mc="http://schemas.openxmlformats.org/markup-compatibility/2006" xmlns:p14="http://schemas.microsoft.com/office/powerpoint/2010/main">
        <mc:Choice Requires="p14">
          <p:contentPart r:id="rId47" p14:bwMode="auto">
            <p14:nvContentPartPr>
              <p14:cNvPr id="96" name="Ink 95"/>
              <p14:cNvContentPartPr/>
              <p14:nvPr/>
            </p14:nvContentPartPr>
            <p14:xfrm>
              <a:off x="2989865" y="2939133"/>
              <a:ext cx="37434" cy="48841"/>
            </p14:xfrm>
          </p:contentPart>
        </mc:Choice>
        <mc:Fallback xmlns="">
          <p:pic>
            <p:nvPicPr>
              <p:cNvPr id="96" name="Ink 95"/>
            </p:nvPicPr>
            <p:blipFill>
              <a:blip/>
            </p:blipFill>
            <p:spPr>
              <a:xfrm>
                <a:off x="2989865" y="2939133"/>
                <a:ext cx="37434" cy="48841"/>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97" name="Ink 96"/>
              <p14:cNvContentPartPr/>
              <p14:nvPr/>
            </p14:nvContentPartPr>
            <p14:xfrm>
              <a:off x="3033809" y="2860989"/>
              <a:ext cx="58593" cy="146521"/>
            </p14:xfrm>
          </p:contentPart>
        </mc:Choice>
        <mc:Fallback xmlns="">
          <p:pic>
            <p:nvPicPr>
              <p:cNvPr id="97" name="Ink 96"/>
            </p:nvPicPr>
            <p:blipFill>
              <a:blip/>
            </p:blipFill>
            <p:spPr>
              <a:xfrm>
                <a:off x="3033809" y="2860989"/>
                <a:ext cx="58593" cy="146521"/>
              </a:xfrm>
              <a:prstGeom prst="rect"/>
            </p:spPr>
          </p:pic>
        </mc:Fallback>
      </mc:AlternateContent>
      <mc:AlternateContent xmlns:mc="http://schemas.openxmlformats.org/markup-compatibility/2006" xmlns:p14="http://schemas.microsoft.com/office/powerpoint/2010/main">
        <mc:Choice Requires="p14">
          <p:contentPart r:id="rId49" p14:bwMode="auto">
            <p14:nvContentPartPr>
              <p14:cNvPr id="98" name="Ink 97"/>
              <p14:cNvContentPartPr/>
              <p14:nvPr/>
            </p14:nvContentPartPr>
            <p14:xfrm>
              <a:off x="279943" y="4039671"/>
              <a:ext cx="192055" cy="434680"/>
            </p14:xfrm>
          </p:contentPart>
        </mc:Choice>
        <mc:Fallback xmlns="">
          <p:pic>
            <p:nvPicPr>
              <p:cNvPr id="98" name="Ink 97"/>
            </p:nvPicPr>
            <p:blipFill>
              <a:blip/>
            </p:blipFill>
            <p:spPr>
              <a:xfrm>
                <a:off x="279943" y="4039671"/>
                <a:ext cx="192055" cy="434680"/>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99" name="Ink 98"/>
              <p14:cNvContentPartPr/>
              <p14:nvPr/>
            </p14:nvContentPartPr>
            <p14:xfrm>
              <a:off x="354812" y="4436906"/>
              <a:ext cx="126951" cy="120473"/>
            </p14:xfrm>
          </p:contentPart>
        </mc:Choice>
        <mc:Fallback xmlns="">
          <p:pic>
            <p:nvPicPr>
              <p:cNvPr id="99" name="Ink 98"/>
            </p:nvPicPr>
            <p:blipFill>
              <a:blip/>
            </p:blipFill>
            <p:spPr>
              <a:xfrm>
                <a:off x="354812" y="4436906"/>
                <a:ext cx="126951" cy="120473"/>
              </a:xfrm>
              <a:prstGeom prst="rect"/>
            </p:spPr>
          </p:pic>
        </mc:Fallback>
      </mc:AlternateContent>
      <mc:AlternateContent xmlns:mc="http://schemas.openxmlformats.org/markup-compatibility/2006" xmlns:p14="http://schemas.microsoft.com/office/powerpoint/2010/main">
        <mc:Choice Requires="p14">
          <p:contentPart r:id="rId51" p14:bwMode="auto">
            <p14:nvContentPartPr>
              <p14:cNvPr id="104" name="Ink 103"/>
              <p14:cNvContentPartPr/>
              <p14:nvPr/>
            </p14:nvContentPartPr>
            <p14:xfrm>
              <a:off x="3271666" y="1335043"/>
              <a:ext cx="745553" cy="45330"/>
            </p14:xfrm>
          </p:contentPart>
        </mc:Choice>
        <mc:Fallback xmlns="">
          <p:pic>
            <p:nvPicPr>
              <p:cNvPr id="104" name="Ink 103"/>
            </p:nvPicPr>
            <p:blipFill>
              <a:blip/>
            </p:blipFill>
            <p:spPr>
              <a:xfrm>
                <a:off x="3271666" y="1335043"/>
                <a:ext cx="745553" cy="45330"/>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105" name="Ink 104"/>
              <p14:cNvContentPartPr/>
              <p14:nvPr/>
            </p14:nvContentPartPr>
            <p14:xfrm>
              <a:off x="3277513" y="1472496"/>
              <a:ext cx="1020386" cy="27782"/>
            </p14:xfrm>
          </p:contentPart>
        </mc:Choice>
        <mc:Fallback xmlns="">
          <p:pic>
            <p:nvPicPr>
              <p:cNvPr id="105" name="Ink 104"/>
            </p:nvPicPr>
            <p:blipFill>
              <a:blip/>
            </p:blipFill>
            <p:spPr>
              <a:xfrm>
                <a:off x="3277513" y="1472496"/>
                <a:ext cx="1020386" cy="27782"/>
              </a:xfrm>
              <a:prstGeom prst="rect"/>
            </p:spPr>
          </p:pic>
        </mc:Fallback>
      </mc:AlternateContent>
      <mc:AlternateContent xmlns:mc="http://schemas.openxmlformats.org/markup-compatibility/2006" xmlns:p14="http://schemas.microsoft.com/office/powerpoint/2010/main">
        <mc:Choice Requires="p14">
          <p:contentPart r:id="rId53" p14:bwMode="auto">
            <p14:nvContentPartPr>
              <p14:cNvPr id="106" name="Ink 105"/>
              <p14:cNvContentPartPr/>
              <p14:nvPr/>
            </p14:nvContentPartPr>
            <p14:xfrm>
              <a:off x="3257047" y="1650891"/>
              <a:ext cx="1093479" cy="27783"/>
            </p14:xfrm>
          </p:contentPart>
        </mc:Choice>
        <mc:Fallback xmlns="">
          <p:pic>
            <p:nvPicPr>
              <p:cNvPr id="106" name="Ink 105"/>
            </p:nvPicPr>
            <p:blipFill>
              <a:blip/>
            </p:blipFill>
            <p:spPr>
              <a:xfrm>
                <a:off x="3257047" y="1650891"/>
                <a:ext cx="1093479" cy="27783"/>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107" name="Ink 106"/>
              <p14:cNvContentPartPr/>
              <p14:nvPr/>
            </p14:nvContentPartPr>
            <p14:xfrm>
              <a:off x="3245352" y="1785419"/>
              <a:ext cx="499960" cy="5849"/>
            </p14:xfrm>
          </p:contentPart>
        </mc:Choice>
        <mc:Fallback xmlns="">
          <p:pic>
            <p:nvPicPr>
              <p:cNvPr id="107" name="Ink 106"/>
            </p:nvPicPr>
            <p:blipFill>
              <a:blip/>
            </p:blipFill>
            <p:spPr>
              <a:xfrm>
                <a:off x="3245352" y="1785419"/>
                <a:ext cx="499960" cy="5849"/>
              </a:xfrm>
              <a:prstGeom prst="rect"/>
            </p:spPr>
          </p:pic>
        </mc:Fallback>
      </mc:AlternateContent>
      <mc:AlternateContent xmlns:mc="http://schemas.openxmlformats.org/markup-compatibility/2006" xmlns:p14="http://schemas.microsoft.com/office/powerpoint/2010/main">
        <mc:Choice Requires="p14">
          <p:contentPart r:id="rId55" p14:bwMode="auto">
            <p14:nvContentPartPr>
              <p14:cNvPr id="108" name="Ink 107"/>
              <p14:cNvContentPartPr/>
              <p14:nvPr/>
            </p14:nvContentPartPr>
            <p14:xfrm>
              <a:off x="3961669" y="2228484"/>
              <a:ext cx="96483" cy="39481"/>
            </p14:xfrm>
          </p:contentPart>
        </mc:Choice>
        <mc:Fallback xmlns="">
          <p:pic>
            <p:nvPicPr>
              <p:cNvPr id="108" name="Ink 107"/>
            </p:nvPicPr>
            <p:blipFill>
              <a:blip/>
            </p:blipFill>
            <p:spPr>
              <a:xfrm>
                <a:off x="3961669" y="2228484"/>
                <a:ext cx="96483" cy="39481"/>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109" name="Ink 108"/>
              <p14:cNvContentPartPr/>
              <p14:nvPr/>
            </p14:nvContentPartPr>
            <p14:xfrm>
              <a:off x="4157559" y="2377635"/>
              <a:ext cx="109641" cy="39481"/>
            </p14:xfrm>
          </p:contentPart>
        </mc:Choice>
        <mc:Fallback xmlns="">
          <p:pic>
            <p:nvPicPr>
              <p:cNvPr id="109" name="Ink 108"/>
            </p:nvPicPr>
            <p:blipFill>
              <a:blip/>
            </p:blipFill>
            <p:spPr>
              <a:xfrm>
                <a:off x="4157559" y="2377635"/>
                <a:ext cx="109641" cy="39481"/>
              </a:xfrm>
              <a:prstGeom prst="rect"/>
            </p:spPr>
          </p:pic>
        </mc:Fallback>
      </mc:AlternateContent>
      <mc:AlternateContent xmlns:mc="http://schemas.openxmlformats.org/markup-compatibility/2006" xmlns:p14="http://schemas.microsoft.com/office/powerpoint/2010/main">
        <mc:Choice Requires="p14">
          <p:contentPart r:id="rId57" p14:bwMode="auto">
            <p14:nvContentPartPr>
              <p14:cNvPr id="110" name="Ink 109"/>
              <p14:cNvContentPartPr/>
              <p14:nvPr/>
            </p14:nvContentPartPr>
            <p14:xfrm>
              <a:off x="3800863" y="2522398"/>
              <a:ext cx="96483" cy="35095"/>
            </p14:xfrm>
          </p:contentPart>
        </mc:Choice>
        <mc:Fallback xmlns="">
          <p:pic>
            <p:nvPicPr>
              <p:cNvPr id="110" name="Ink 109"/>
            </p:nvPicPr>
            <p:blipFill>
              <a:blip/>
            </p:blipFill>
            <p:spPr>
              <a:xfrm>
                <a:off x="3800863" y="2522398"/>
                <a:ext cx="96483" cy="35095"/>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111" name="Ink 110"/>
              <p14:cNvContentPartPr/>
              <p14:nvPr/>
            </p14:nvContentPartPr>
            <p14:xfrm>
              <a:off x="3786244" y="2683247"/>
              <a:ext cx="77479" cy="46792"/>
            </p14:xfrm>
          </p:contentPart>
        </mc:Choice>
        <mc:Fallback xmlns="">
          <p:pic>
            <p:nvPicPr>
              <p:cNvPr id="111" name="Ink 110"/>
            </p:nvPicPr>
            <p:blipFill>
              <a:blip/>
            </p:blipFill>
            <p:spPr>
              <a:xfrm>
                <a:off x="3786244" y="2683247"/>
                <a:ext cx="77479" cy="46792"/>
              </a:xfrm>
              <a:prstGeom prst="rect"/>
            </p:spPr>
          </p:pic>
        </mc:Fallback>
      </mc:AlternateContent>
      <mc:AlternateContent xmlns:mc="http://schemas.openxmlformats.org/markup-compatibility/2006" xmlns:p14="http://schemas.microsoft.com/office/powerpoint/2010/main">
        <mc:Choice Requires="p14">
          <p:contentPart r:id="rId59" p14:bwMode="auto">
            <p14:nvContentPartPr>
              <p14:cNvPr id="112" name="Ink 111"/>
              <p14:cNvContentPartPr/>
              <p14:nvPr/>
            </p14:nvContentPartPr>
            <p14:xfrm>
              <a:off x="3800863" y="2813388"/>
              <a:ext cx="67246" cy="39481"/>
            </p14:xfrm>
          </p:contentPart>
        </mc:Choice>
        <mc:Fallback xmlns="">
          <p:pic>
            <p:nvPicPr>
              <p:cNvPr id="112" name="Ink 111"/>
            </p:nvPicPr>
            <p:blipFill>
              <a:blip/>
            </p:blipFill>
            <p:spPr>
              <a:xfrm>
                <a:off x="3800863" y="2813388"/>
                <a:ext cx="67246" cy="39481"/>
              </a:xfrm>
              <a:prstGeom prst="rect"/>
            </p:spPr>
          </p:pic>
        </mc:Fallback>
      </mc:AlternateContent>
      <mc:AlternateContent xmlns:mc="http://schemas.openxmlformats.org/markup-compatibility/2006" xmlns:p14="http://schemas.microsoft.com/office/powerpoint/2010/main">
        <mc:Choice Requires="p14">
          <p:contentPart r:id="rId60" p14:bwMode="auto">
            <p14:nvContentPartPr>
              <p14:cNvPr id="113" name="Ink 112"/>
              <p14:cNvContentPartPr/>
              <p14:nvPr/>
            </p14:nvContentPartPr>
            <p14:xfrm>
              <a:off x="4125398" y="3025416"/>
              <a:ext cx="135954" cy="2924"/>
            </p14:xfrm>
          </p:contentPart>
        </mc:Choice>
        <mc:Fallback xmlns="">
          <p:pic>
            <p:nvPicPr>
              <p:cNvPr id="113" name="Ink 112"/>
            </p:nvPicPr>
            <p:blipFill>
              <a:blip/>
            </p:blipFill>
            <p:spPr>
              <a:xfrm>
                <a:off x="4125398" y="3025416"/>
                <a:ext cx="135954" cy="2924"/>
              </a:xfrm>
              <a:prstGeom prst="rect"/>
            </p:spPr>
          </p:pic>
        </mc:Fallback>
      </mc:AlternateContent>
      <mc:AlternateContent xmlns:mc="http://schemas.openxmlformats.org/markup-compatibility/2006" xmlns:p14="http://schemas.microsoft.com/office/powerpoint/2010/main">
        <mc:Choice Requires="p14">
          <p:contentPart r:id="rId61" p14:bwMode="auto">
            <p14:nvContentPartPr>
              <p14:cNvPr id="114" name="Ink 113"/>
              <p14:cNvContentPartPr/>
              <p14:nvPr/>
            </p14:nvContentPartPr>
            <p14:xfrm>
              <a:off x="4397306" y="3028340"/>
              <a:ext cx="135954" cy="2925"/>
            </p14:xfrm>
          </p:contentPart>
        </mc:Choice>
        <mc:Fallback xmlns="">
          <p:pic>
            <p:nvPicPr>
              <p:cNvPr id="114" name="Ink 113"/>
            </p:nvPicPr>
            <p:blipFill>
              <a:blip/>
            </p:blipFill>
            <p:spPr>
              <a:xfrm>
                <a:off x="4397306" y="3028340"/>
                <a:ext cx="135954" cy="2925"/>
              </a:xfrm>
              <a:prstGeom prst="rect"/>
            </p:spPr>
          </p:pic>
        </mc:Fallback>
      </mc:AlternateContent>
      <mc:AlternateContent xmlns:mc="http://schemas.openxmlformats.org/markup-compatibility/2006" xmlns:p14="http://schemas.microsoft.com/office/powerpoint/2010/main">
        <mc:Choice Requires="p14">
          <p:contentPart r:id="rId62" p14:bwMode="auto">
            <p14:nvContentPartPr>
              <p14:cNvPr id="115" name="Ink 114"/>
              <p14:cNvContentPartPr/>
              <p14:nvPr/>
            </p14:nvContentPartPr>
            <p14:xfrm>
              <a:off x="4648748" y="3034189"/>
              <a:ext cx="95021" cy="360"/>
            </p14:xfrm>
          </p:contentPart>
        </mc:Choice>
        <mc:Fallback xmlns="">
          <p:pic>
            <p:nvPicPr>
              <p:cNvPr id="115" name="Ink 114"/>
            </p:nvPicPr>
            <p:blipFill>
              <a:blip/>
            </p:blipFill>
            <p:spPr>
              <a:xfrm>
                <a:off x="4648748" y="3034189"/>
                <a:ext cx="95021" cy="360"/>
              </a:xfrm>
              <a:prstGeom prst="rect"/>
            </p:spPr>
          </p:pic>
        </mc:Fallback>
      </mc:AlternateContent>
      <mc:AlternateContent xmlns:mc="http://schemas.openxmlformats.org/markup-compatibility/2006" xmlns:p14="http://schemas.microsoft.com/office/powerpoint/2010/main">
        <mc:Choice Requires="p14">
          <p:contentPart r:id="rId63" p14:bwMode="auto">
            <p14:nvContentPartPr>
              <p14:cNvPr id="116" name="Ink 115"/>
              <p14:cNvContentPartPr/>
              <p14:nvPr/>
            </p14:nvContentPartPr>
            <p14:xfrm>
              <a:off x="5215953" y="3037114"/>
              <a:ext cx="93560" cy="1462"/>
            </p14:xfrm>
          </p:contentPart>
        </mc:Choice>
        <mc:Fallback xmlns="">
          <p:pic>
            <p:nvPicPr>
              <p:cNvPr id="116" name="Ink 115"/>
            </p:nvPicPr>
            <p:blipFill>
              <a:blip/>
            </p:blipFill>
            <p:spPr>
              <a:xfrm>
                <a:off x="5215953" y="3037114"/>
                <a:ext cx="93560" cy="1462"/>
              </a:xfrm>
              <a:prstGeom prst="rect"/>
            </p:spPr>
          </p:pic>
        </mc:Fallback>
      </mc:AlternateContent>
      <mc:AlternateContent xmlns:mc="http://schemas.openxmlformats.org/markup-compatibility/2006" xmlns:p14="http://schemas.microsoft.com/office/powerpoint/2010/main">
        <mc:Choice Requires="p14">
          <p:contentPart r:id="rId64" p14:bwMode="auto">
            <p14:nvContentPartPr>
              <p14:cNvPr id="117" name="Ink 116"/>
              <p14:cNvContentPartPr/>
              <p14:nvPr/>
            </p14:nvContentPartPr>
            <p14:xfrm>
              <a:off x="8239102" y="2279663"/>
              <a:ext cx="93559" cy="5849"/>
            </p14:xfrm>
          </p:contentPart>
        </mc:Choice>
        <mc:Fallback xmlns="">
          <p:pic>
            <p:nvPicPr>
              <p:cNvPr id="117" name="Ink 116"/>
            </p:nvPicPr>
            <p:blipFill>
              <a:blip/>
            </p:blipFill>
            <p:spPr>
              <a:xfrm>
                <a:off x="8239102" y="2279663"/>
                <a:ext cx="93559" cy="5849"/>
              </a:xfrm>
              <a:prstGeom prst="rect"/>
            </p:spPr>
          </p:pic>
        </mc:Fallback>
      </mc:AlternateContent>
      <mc:AlternateContent xmlns:mc="http://schemas.openxmlformats.org/markup-compatibility/2006" xmlns:p14="http://schemas.microsoft.com/office/powerpoint/2010/main">
        <mc:Choice Requires="p14">
          <p:contentPart r:id="rId65" p14:bwMode="auto">
            <p14:nvContentPartPr>
              <p14:cNvPr id="118" name="Ink 117"/>
              <p14:cNvContentPartPr/>
              <p14:nvPr/>
            </p14:nvContentPartPr>
            <p14:xfrm>
              <a:off x="8300500" y="2259191"/>
              <a:ext cx="78941" cy="61415"/>
            </p14:xfrm>
          </p:contentPart>
        </mc:Choice>
        <mc:Fallback xmlns="">
          <p:pic>
            <p:nvPicPr>
              <p:cNvPr id="118" name="Ink 117"/>
            </p:nvPicPr>
            <p:blipFill>
              <a:blip/>
            </p:blipFill>
            <p:spPr>
              <a:xfrm>
                <a:off x="8300500" y="2259191"/>
                <a:ext cx="78941" cy="61415"/>
              </a:xfrm>
              <a:prstGeom prst="rect"/>
            </p:spPr>
          </p:pic>
        </mc:Fallback>
      </mc:AlternateContent>
      <mc:AlternateContent xmlns:mc="http://schemas.openxmlformats.org/markup-compatibility/2006" xmlns:p14="http://schemas.microsoft.com/office/powerpoint/2010/main">
        <mc:Choice Requires="p14">
          <p:contentPart r:id="rId66" p14:bwMode="auto">
            <p14:nvContentPartPr>
              <p14:cNvPr id="119" name="Ink 118"/>
              <p14:cNvContentPartPr/>
              <p14:nvPr/>
            </p14:nvContentPartPr>
            <p14:xfrm>
              <a:off x="8421835" y="2227022"/>
              <a:ext cx="65784" cy="116980"/>
            </p14:xfrm>
          </p:contentPart>
        </mc:Choice>
        <mc:Fallback xmlns="">
          <p:pic>
            <p:nvPicPr>
              <p:cNvPr id="119" name="Ink 118"/>
            </p:nvPicPr>
            <p:blipFill>
              <a:blip/>
            </p:blipFill>
            <p:spPr>
              <a:xfrm>
                <a:off x="8421835" y="2227022"/>
                <a:ext cx="65784" cy="116980"/>
              </a:xfrm>
              <a:prstGeom prst="rect"/>
            </p:spPr>
          </p:pic>
        </mc:Fallback>
      </mc:AlternateContent>
      <mc:AlternateContent xmlns:mc="http://schemas.openxmlformats.org/markup-compatibility/2006" xmlns:p14="http://schemas.microsoft.com/office/powerpoint/2010/main">
        <mc:Choice Requires="p14">
          <p:contentPart r:id="rId67" p14:bwMode="auto">
            <p14:nvContentPartPr>
              <p14:cNvPr id="120" name="Ink 119"/>
              <p14:cNvContentPartPr/>
              <p14:nvPr/>
            </p14:nvContentPartPr>
            <p14:xfrm>
              <a:off x="8439378" y="2288437"/>
              <a:ext cx="39470" cy="10235"/>
            </p14:xfrm>
          </p:contentPart>
        </mc:Choice>
        <mc:Fallback xmlns="">
          <p:pic>
            <p:nvPicPr>
              <p:cNvPr id="120" name="Ink 119"/>
            </p:nvPicPr>
            <p:blipFill>
              <a:blip/>
            </p:blipFill>
            <p:spPr>
              <a:xfrm>
                <a:off x="8439378" y="2288437"/>
                <a:ext cx="39470" cy="10235"/>
              </a:xfrm>
              <a:prstGeom prst="rect"/>
            </p:spPr>
          </p:pic>
        </mc:Fallback>
      </mc:AlternateContent>
      <mc:AlternateContent xmlns:mc="http://schemas.openxmlformats.org/markup-compatibility/2006" xmlns:p14="http://schemas.microsoft.com/office/powerpoint/2010/main">
        <mc:Choice Requires="p14">
          <p:contentPart r:id="rId68" p14:bwMode="auto">
            <p14:nvContentPartPr>
              <p14:cNvPr id="121" name="Ink 120"/>
              <p14:cNvContentPartPr/>
              <p14:nvPr/>
            </p14:nvContentPartPr>
            <p14:xfrm>
              <a:off x="8521242" y="2270889"/>
              <a:ext cx="13158" cy="40944"/>
            </p14:xfrm>
          </p:contentPart>
        </mc:Choice>
        <mc:Fallback xmlns="">
          <p:pic>
            <p:nvPicPr>
              <p:cNvPr id="121" name="Ink 120"/>
            </p:nvPicPr>
            <p:blipFill>
              <a:blip/>
            </p:blipFill>
            <p:spPr>
              <a:xfrm>
                <a:off x="8521242" y="2270889"/>
                <a:ext cx="13158" cy="40944"/>
              </a:xfrm>
              <a:prstGeom prst="rect"/>
            </p:spPr>
          </p:pic>
        </mc:Fallback>
      </mc:AlternateContent>
      <mc:AlternateContent xmlns:mc="http://schemas.openxmlformats.org/markup-compatibility/2006" xmlns:p14="http://schemas.microsoft.com/office/powerpoint/2010/main">
        <mc:Choice Requires="p14">
          <p:contentPart r:id="rId69" p14:bwMode="auto">
            <p14:nvContentPartPr>
              <p14:cNvPr id="122" name="Ink 121"/>
              <p14:cNvContentPartPr/>
              <p14:nvPr/>
            </p14:nvContentPartPr>
            <p14:xfrm>
              <a:off x="8528552" y="2231408"/>
              <a:ext cx="7309" cy="16085"/>
            </p14:xfrm>
          </p:contentPart>
        </mc:Choice>
        <mc:Fallback xmlns="">
          <p:pic>
            <p:nvPicPr>
              <p:cNvPr id="122" name="Ink 121"/>
            </p:nvPicPr>
            <p:blipFill>
              <a:blip/>
            </p:blipFill>
            <p:spPr>
              <a:xfrm>
                <a:off x="8528552" y="2231408"/>
                <a:ext cx="7309" cy="16085"/>
              </a:xfrm>
              <a:prstGeom prst="rect"/>
            </p:spPr>
          </p:pic>
        </mc:Fallback>
      </mc:AlternateContent>
      <mc:AlternateContent xmlns:mc="http://schemas.openxmlformats.org/markup-compatibility/2006" xmlns:p14="http://schemas.microsoft.com/office/powerpoint/2010/main">
        <mc:Choice Requires="p14">
          <p:contentPart r:id="rId70" p14:bwMode="auto">
            <p14:nvContentPartPr>
              <p14:cNvPr id="123" name="Ink 122"/>
              <p14:cNvContentPartPr/>
              <p14:nvPr/>
            </p14:nvContentPartPr>
            <p14:xfrm>
              <a:off x="8569484" y="2248956"/>
              <a:ext cx="51166" cy="51179"/>
            </p14:xfrm>
          </p:contentPart>
        </mc:Choice>
        <mc:Fallback xmlns="">
          <p:pic>
            <p:nvPicPr>
              <p:cNvPr id="123" name="Ink 122"/>
            </p:nvPicPr>
            <p:blipFill>
              <a:blip/>
            </p:blipFill>
            <p:spPr>
              <a:xfrm>
                <a:off x="8569484" y="2248956"/>
                <a:ext cx="51166" cy="51179"/>
              </a:xfrm>
              <a:prstGeom prst="rect"/>
            </p:spPr>
          </p:pic>
        </mc:Fallback>
      </mc:AlternateContent>
      <mc:AlternateContent xmlns:mc="http://schemas.openxmlformats.org/markup-compatibility/2006" xmlns:p14="http://schemas.microsoft.com/office/powerpoint/2010/main">
        <mc:Choice Requires="p14">
          <p:contentPart r:id="rId71" p14:bwMode="auto">
            <p14:nvContentPartPr>
              <p14:cNvPr id="124" name="Ink 123"/>
              <p14:cNvContentPartPr/>
              <p14:nvPr/>
            </p14:nvContentPartPr>
            <p14:xfrm>
              <a:off x="8630883" y="2227022"/>
              <a:ext cx="35085" cy="73113"/>
            </p14:xfrm>
          </p:contentPart>
        </mc:Choice>
        <mc:Fallback xmlns="">
          <p:pic>
            <p:nvPicPr>
              <p:cNvPr id="124" name="Ink 123"/>
            </p:nvPicPr>
            <p:blipFill>
              <a:blip/>
            </p:blipFill>
            <p:spPr>
              <a:xfrm>
                <a:off x="8630883" y="2227022"/>
                <a:ext cx="35085" cy="73113"/>
              </a:xfrm>
              <a:prstGeom prst="rect"/>
            </p:spPr>
          </p:pic>
        </mc:Fallback>
      </mc:AlternateContent>
      <mc:AlternateContent xmlns:mc="http://schemas.openxmlformats.org/markup-compatibility/2006" xmlns:p14="http://schemas.microsoft.com/office/powerpoint/2010/main">
        <mc:Choice Requires="p14">
          <p:contentPart r:id="rId72" p14:bwMode="auto">
            <p14:nvContentPartPr>
              <p14:cNvPr id="125" name="Ink 124"/>
              <p14:cNvContentPartPr/>
              <p14:nvPr/>
            </p14:nvContentPartPr>
            <p14:xfrm>
              <a:off x="8690820" y="2235795"/>
              <a:ext cx="62860" cy="11698"/>
            </p14:xfrm>
          </p:contentPart>
        </mc:Choice>
        <mc:Fallback xmlns="">
          <p:pic>
            <p:nvPicPr>
              <p:cNvPr id="125" name="Ink 124"/>
            </p:nvPicPr>
            <p:blipFill>
              <a:blip/>
            </p:blipFill>
            <p:spPr>
              <a:xfrm>
                <a:off x="8690820" y="2235795"/>
                <a:ext cx="62860" cy="11698"/>
              </a:xfrm>
              <a:prstGeom prst="rect"/>
            </p:spPr>
          </p:pic>
        </mc:Fallback>
      </mc:AlternateContent>
      <mc:AlternateContent xmlns:mc="http://schemas.openxmlformats.org/markup-compatibility/2006" xmlns:p14="http://schemas.microsoft.com/office/powerpoint/2010/main">
        <mc:Choice Requires="p14">
          <p:contentPart r:id="rId73" p14:bwMode="auto">
            <p14:nvContentPartPr>
              <p14:cNvPr id="126" name="Ink 125"/>
              <p14:cNvContentPartPr/>
              <p14:nvPr/>
            </p14:nvContentPartPr>
            <p14:xfrm>
              <a:off x="8721519" y="2203625"/>
              <a:ext cx="7309" cy="86274"/>
            </p14:xfrm>
          </p:contentPart>
        </mc:Choice>
        <mc:Fallback xmlns="">
          <p:pic>
            <p:nvPicPr>
              <p:cNvPr id="126" name="Ink 125"/>
            </p:nvPicPr>
            <p:blipFill>
              <a:blip/>
            </p:blipFill>
            <p:spPr>
              <a:xfrm>
                <a:off x="8721519" y="2203625"/>
                <a:ext cx="7309" cy="86274"/>
              </a:xfrm>
              <a:prstGeom prst="rect"/>
            </p:spPr>
          </p:pic>
        </mc:Fallback>
      </mc:AlternateContent>
      <mc:AlternateContent xmlns:mc="http://schemas.openxmlformats.org/markup-compatibility/2006" xmlns:p14="http://schemas.microsoft.com/office/powerpoint/2010/main">
        <mc:Choice Requires="p14">
          <p:contentPart r:id="rId74" p14:bwMode="auto">
            <p14:nvContentPartPr>
              <p14:cNvPr id="127" name="Ink 126"/>
              <p14:cNvContentPartPr/>
              <p14:nvPr/>
            </p14:nvContentPartPr>
            <p14:xfrm>
              <a:off x="8856011" y="2209475"/>
              <a:ext cx="76017" cy="108207"/>
            </p14:xfrm>
          </p:contentPart>
        </mc:Choice>
        <mc:Fallback xmlns="">
          <p:pic>
            <p:nvPicPr>
              <p:cNvPr id="127" name="Ink 126"/>
            </p:nvPicPr>
            <p:blipFill>
              <a:blip/>
            </p:blipFill>
            <p:spPr>
              <a:xfrm>
                <a:off x="8856011" y="2209475"/>
                <a:ext cx="76017" cy="108207"/>
              </a:xfrm>
              <a:prstGeom prst="rect"/>
            </p:spPr>
          </p:pic>
        </mc:Fallback>
      </mc:AlternateContent>
      <mc:AlternateContent xmlns:mc="http://schemas.openxmlformats.org/markup-compatibility/2006" xmlns:p14="http://schemas.microsoft.com/office/powerpoint/2010/main">
        <mc:Choice Requires="p14">
          <p:contentPart r:id="rId75" p14:bwMode="auto">
            <p14:nvContentPartPr>
              <p14:cNvPr id="128" name="Ink 127"/>
              <p14:cNvContentPartPr/>
              <p14:nvPr/>
            </p14:nvContentPartPr>
            <p14:xfrm>
              <a:off x="8908638" y="2259191"/>
              <a:ext cx="80404" cy="46793"/>
            </p14:xfrm>
          </p:contentPart>
        </mc:Choice>
        <mc:Fallback xmlns="">
          <p:pic>
            <p:nvPicPr>
              <p:cNvPr id="128" name="Ink 127"/>
            </p:nvPicPr>
            <p:blipFill>
              <a:blip/>
            </p:blipFill>
            <p:spPr>
              <a:xfrm>
                <a:off x="8908638" y="2259191"/>
                <a:ext cx="80404" cy="46793"/>
              </a:xfrm>
              <a:prstGeom prst="rect"/>
            </p:spPr>
          </p:pic>
        </mc:Fallback>
      </mc:AlternateContent>
      <mc:AlternateContent xmlns:mc="http://schemas.openxmlformats.org/markup-compatibility/2006" xmlns:p14="http://schemas.microsoft.com/office/powerpoint/2010/main">
        <mc:Choice Requires="p14">
          <p:contentPart r:id="rId76" p14:bwMode="auto">
            <p14:nvContentPartPr>
              <p14:cNvPr id="129" name="Ink 128"/>
              <p14:cNvContentPartPr/>
              <p14:nvPr/>
            </p14:nvContentPartPr>
            <p14:xfrm>
              <a:off x="8981732" y="2231408"/>
              <a:ext cx="70170" cy="68727"/>
            </p14:xfrm>
          </p:contentPart>
        </mc:Choice>
        <mc:Fallback xmlns="">
          <p:pic>
            <p:nvPicPr>
              <p:cNvPr id="129" name="Ink 128"/>
            </p:nvPicPr>
            <p:blipFill>
              <a:blip/>
            </p:blipFill>
            <p:spPr>
              <a:xfrm>
                <a:off x="8981732" y="2231408"/>
                <a:ext cx="70170" cy="68727"/>
              </a:xfrm>
              <a:prstGeom prst="rect"/>
            </p:spPr>
          </p:pic>
        </mc:Fallback>
      </mc:AlternateContent>
      <mc:AlternateContent xmlns:mc="http://schemas.openxmlformats.org/markup-compatibility/2006" xmlns:p14="http://schemas.microsoft.com/office/powerpoint/2010/main">
        <mc:Choice Requires="p14">
          <p:contentPart r:id="rId77" p14:bwMode="auto">
            <p14:nvContentPartPr>
              <p14:cNvPr id="130" name="Ink 129"/>
              <p14:cNvContentPartPr/>
              <p14:nvPr/>
            </p14:nvContentPartPr>
            <p14:xfrm>
              <a:off x="9057749" y="2221173"/>
              <a:ext cx="76017" cy="7311"/>
            </p14:xfrm>
          </p:contentPart>
        </mc:Choice>
        <mc:Fallback xmlns="">
          <p:pic>
            <p:nvPicPr>
              <p:cNvPr id="130" name="Ink 129"/>
            </p:nvPicPr>
            <p:blipFill>
              <a:blip/>
            </p:blipFill>
            <p:spPr>
              <a:xfrm>
                <a:off x="9057749" y="2221173"/>
                <a:ext cx="76017" cy="7311"/>
              </a:xfrm>
              <a:prstGeom prst="rect"/>
            </p:spPr>
          </p:pic>
        </mc:Fallback>
      </mc:AlternateContent>
      <mc:AlternateContent xmlns:mc="http://schemas.openxmlformats.org/markup-compatibility/2006" xmlns:p14="http://schemas.microsoft.com/office/powerpoint/2010/main">
        <mc:Choice Requires="p14">
          <p:contentPart r:id="rId78" p14:bwMode="auto">
            <p14:nvContentPartPr>
              <p14:cNvPr id="131" name="Ink 130"/>
              <p14:cNvContentPartPr/>
              <p14:nvPr/>
            </p14:nvContentPartPr>
            <p14:xfrm>
              <a:off x="9089910" y="2189003"/>
              <a:ext cx="16081" cy="106745"/>
            </p14:xfrm>
          </p:contentPart>
        </mc:Choice>
        <mc:Fallback xmlns="">
          <p:pic>
            <p:nvPicPr>
              <p:cNvPr id="131" name="Ink 130"/>
            </p:nvPicPr>
            <p:blipFill>
              <a:blip/>
            </p:blipFill>
            <p:spPr>
              <a:xfrm>
                <a:off x="9089910" y="2189003"/>
                <a:ext cx="16081" cy="106745"/>
              </a:xfrm>
              <a:prstGeom prst="rect"/>
            </p:spPr>
          </p:pic>
        </mc:Fallback>
      </mc:AlternateContent>
      <mc:AlternateContent xmlns:mc="http://schemas.openxmlformats.org/markup-compatibility/2006" xmlns:p14="http://schemas.microsoft.com/office/powerpoint/2010/main">
        <mc:Choice Requires="p14">
          <p:contentPart r:id="rId79" p14:bwMode="auto">
            <p14:nvContentPartPr>
              <p14:cNvPr id="132" name="Ink 131"/>
              <p14:cNvContentPartPr/>
              <p14:nvPr/>
            </p14:nvContentPartPr>
            <p14:xfrm>
              <a:off x="3274589" y="3312019"/>
              <a:ext cx="523350" cy="5849"/>
            </p14:xfrm>
          </p:contentPart>
        </mc:Choice>
        <mc:Fallback xmlns="">
          <p:pic>
            <p:nvPicPr>
              <p:cNvPr id="132" name="Ink 131"/>
            </p:nvPicPr>
            <p:blipFill>
              <a:blip/>
            </p:blipFill>
            <p:spPr>
              <a:xfrm>
                <a:off x="3274589" y="3312019"/>
                <a:ext cx="523350" cy="5849"/>
              </a:xfrm>
              <a:prstGeom prst="rect"/>
            </p:spPr>
          </p:pic>
        </mc:Fallback>
      </mc:AlternateContent>
      <mc:AlternateContent xmlns:mc="http://schemas.openxmlformats.org/markup-compatibility/2006" xmlns:p14="http://schemas.microsoft.com/office/powerpoint/2010/main">
        <mc:Choice Requires="p14">
          <p:contentPart r:id="rId80" p14:bwMode="auto">
            <p14:nvContentPartPr>
              <p14:cNvPr id="133" name="Ink 132"/>
              <p14:cNvContentPartPr/>
              <p14:nvPr/>
            </p14:nvContentPartPr>
            <p14:xfrm>
              <a:off x="3297979" y="3443622"/>
              <a:ext cx="1463333" cy="11698"/>
            </p14:xfrm>
          </p:contentPart>
        </mc:Choice>
        <mc:Fallback xmlns="">
          <p:pic>
            <p:nvPicPr>
              <p:cNvPr id="133" name="Ink 132"/>
            </p:nvPicPr>
            <p:blipFill>
              <a:blip/>
            </p:blipFill>
            <p:spPr>
              <a:xfrm>
                <a:off x="3297979" y="3443622"/>
                <a:ext cx="1463333" cy="11698"/>
              </a:xfrm>
              <a:prstGeom prst="rect"/>
            </p:spPr>
          </p:pic>
        </mc:Fallback>
      </mc:AlternateContent>
      <mc:AlternateContent xmlns:mc="http://schemas.openxmlformats.org/markup-compatibility/2006" xmlns:p14="http://schemas.microsoft.com/office/powerpoint/2010/main">
        <mc:Choice Requires="p14">
          <p:contentPart r:id="rId81" p14:bwMode="auto">
            <p14:nvContentPartPr>
              <p14:cNvPr id="134" name="Ink 133"/>
              <p14:cNvContentPartPr/>
              <p14:nvPr/>
            </p14:nvContentPartPr>
            <p14:xfrm>
              <a:off x="4786163" y="3434848"/>
              <a:ext cx="74556" cy="360"/>
            </p14:xfrm>
          </p:contentPart>
        </mc:Choice>
        <mc:Fallback xmlns="">
          <p:pic>
            <p:nvPicPr>
              <p:cNvPr id="134" name="Ink 133"/>
            </p:nvPicPr>
            <p:blipFill>
              <a:blip/>
            </p:blipFill>
            <p:spPr>
              <a:xfrm>
                <a:off x="4786163" y="3434848"/>
                <a:ext cx="74556" cy="360"/>
              </a:xfrm>
              <a:prstGeom prst="rect"/>
            </p:spPr>
          </p:pic>
        </mc:Fallback>
      </mc:AlternateContent>
      <mc:AlternateContent xmlns:mc="http://schemas.openxmlformats.org/markup-compatibility/2006" xmlns:p14="http://schemas.microsoft.com/office/powerpoint/2010/main">
        <mc:Choice Requires="p14">
          <p:contentPart r:id="rId82" p14:bwMode="auto">
            <p14:nvContentPartPr>
              <p14:cNvPr id="135" name="Ink 134"/>
              <p14:cNvContentPartPr/>
              <p14:nvPr/>
            </p14:nvContentPartPr>
            <p14:xfrm>
              <a:off x="4841715" y="3405603"/>
              <a:ext cx="78940" cy="64340"/>
            </p14:xfrm>
          </p:contentPart>
        </mc:Choice>
        <mc:Fallback xmlns="">
          <p:pic>
            <p:nvPicPr>
              <p:cNvPr id="135" name="Ink 134"/>
            </p:nvPicPr>
            <p:blipFill>
              <a:blip/>
            </p:blipFill>
            <p:spPr>
              <a:xfrm>
                <a:off x="4841715" y="3405603"/>
                <a:ext cx="78940" cy="64340"/>
              </a:xfrm>
              <a:prstGeom prst="rect"/>
            </p:spPr>
          </p:pic>
        </mc:Fallback>
      </mc:AlternateContent>
      <mc:AlternateContent xmlns:mc="http://schemas.openxmlformats.org/markup-compatibility/2006" xmlns:p14="http://schemas.microsoft.com/office/powerpoint/2010/main">
        <mc:Choice Requires="p14">
          <p:contentPart r:id="rId83" p14:bwMode="auto">
            <p14:nvContentPartPr>
              <p14:cNvPr id="136" name="Ink 135"/>
              <p14:cNvContentPartPr/>
              <p14:nvPr/>
            </p14:nvContentPartPr>
            <p14:xfrm>
              <a:off x="4964512" y="3341264"/>
              <a:ext cx="40932" cy="128679"/>
            </p14:xfrm>
          </p:contentPart>
        </mc:Choice>
        <mc:Fallback xmlns="">
          <p:pic>
            <p:nvPicPr>
              <p:cNvPr id="136" name="Ink 135"/>
            </p:nvPicPr>
            <p:blipFill>
              <a:blip/>
            </p:blipFill>
            <p:spPr>
              <a:xfrm>
                <a:off x="4964512" y="3341264"/>
                <a:ext cx="40932" cy="128679"/>
              </a:xfrm>
              <a:prstGeom prst="rect"/>
            </p:spPr>
          </p:pic>
        </mc:Fallback>
      </mc:AlternateContent>
      <mc:AlternateContent xmlns:mc="http://schemas.openxmlformats.org/markup-compatibility/2006" xmlns:p14="http://schemas.microsoft.com/office/powerpoint/2010/main">
        <mc:Choice Requires="p14">
          <p:contentPart r:id="rId84" p14:bwMode="auto">
            <p14:nvContentPartPr>
              <p14:cNvPr id="137" name="Ink 136"/>
              <p14:cNvContentPartPr/>
              <p14:nvPr/>
            </p14:nvContentPartPr>
            <p14:xfrm>
              <a:off x="4987902" y="3379283"/>
              <a:ext cx="58474" cy="118443"/>
            </p14:xfrm>
          </p:contentPart>
        </mc:Choice>
        <mc:Fallback xmlns="">
          <p:pic>
            <p:nvPicPr>
              <p:cNvPr id="137" name="Ink 136"/>
            </p:nvPicPr>
            <p:blipFill>
              <a:blip/>
            </p:blipFill>
            <p:spPr>
              <a:xfrm>
                <a:off x="4987902" y="3379283"/>
                <a:ext cx="58474" cy="118443"/>
              </a:xfrm>
              <a:prstGeom prst="rect"/>
            </p:spPr>
          </p:pic>
        </mc:Fallback>
      </mc:AlternateContent>
      <mc:AlternateContent xmlns:mc="http://schemas.openxmlformats.org/markup-compatibility/2006" xmlns:p14="http://schemas.microsoft.com/office/powerpoint/2010/main">
        <mc:Choice Requires="p14">
          <p:contentPart r:id="rId85" p14:bwMode="auto">
            <p14:nvContentPartPr>
              <p14:cNvPr id="138" name="Ink 137"/>
              <p14:cNvContentPartPr/>
              <p14:nvPr/>
            </p14:nvContentPartPr>
            <p14:xfrm>
              <a:off x="5109237" y="3373434"/>
              <a:ext cx="59937" cy="16084"/>
            </p14:xfrm>
          </p:contentPart>
        </mc:Choice>
        <mc:Fallback xmlns="">
          <p:pic>
            <p:nvPicPr>
              <p:cNvPr id="138" name="Ink 137"/>
            </p:nvPicPr>
            <p:blipFill>
              <a:blip/>
            </p:blipFill>
            <p:spPr>
              <a:xfrm>
                <a:off x="5109237" y="3373434"/>
                <a:ext cx="59937" cy="16084"/>
              </a:xfrm>
              <a:prstGeom prst="rect"/>
            </p:spPr>
          </p:pic>
        </mc:Fallback>
      </mc:AlternateContent>
      <mc:AlternateContent xmlns:mc="http://schemas.openxmlformats.org/markup-compatibility/2006" xmlns:p14="http://schemas.microsoft.com/office/powerpoint/2010/main">
        <mc:Choice Requires="p14">
          <p:contentPart r:id="rId86" p14:bwMode="auto">
            <p14:nvContentPartPr>
              <p14:cNvPr id="139" name="Ink 138"/>
              <p14:cNvContentPartPr/>
              <p14:nvPr/>
            </p14:nvContentPartPr>
            <p14:xfrm>
              <a:off x="5139936" y="3344189"/>
              <a:ext cx="5848" cy="90660"/>
            </p14:xfrm>
          </p:contentPart>
        </mc:Choice>
        <mc:Fallback xmlns="">
          <p:pic>
            <p:nvPicPr>
              <p:cNvPr id="139" name="Ink 138"/>
            </p:nvPicPr>
            <p:blipFill>
              <a:blip/>
            </p:blipFill>
            <p:spPr>
              <a:xfrm>
                <a:off x="5139936" y="3344189"/>
                <a:ext cx="5848" cy="90660"/>
              </a:xfrm>
              <a:prstGeom prst="rect"/>
            </p:spPr>
          </p:pic>
        </mc:Fallback>
      </mc:AlternateContent>
      <mc:AlternateContent xmlns:mc="http://schemas.openxmlformats.org/markup-compatibility/2006" xmlns:p14="http://schemas.microsoft.com/office/powerpoint/2010/main">
        <mc:Choice Requires="p14">
          <p:contentPart r:id="rId87" p14:bwMode="auto">
            <p14:nvContentPartPr>
              <p14:cNvPr id="140" name="Ink 139"/>
              <p14:cNvContentPartPr/>
              <p14:nvPr/>
            </p14:nvContentPartPr>
            <p14:xfrm>
              <a:off x="5166250" y="3332490"/>
              <a:ext cx="68707" cy="99434"/>
            </p14:xfrm>
          </p:contentPart>
        </mc:Choice>
        <mc:Fallback xmlns="">
          <p:pic>
            <p:nvPicPr>
              <p:cNvPr id="140" name="Ink 139"/>
            </p:nvPicPr>
            <p:blipFill>
              <a:blip/>
            </p:blipFill>
            <p:spPr>
              <a:xfrm>
                <a:off x="5166250" y="3332490"/>
                <a:ext cx="68707" cy="99434"/>
              </a:xfrm>
              <a:prstGeom prst="rect"/>
            </p:spPr>
          </p:pic>
        </mc:Fallback>
      </mc:AlternateContent>
      <mc:AlternateContent xmlns:mc="http://schemas.openxmlformats.org/markup-compatibility/2006" xmlns:p14="http://schemas.microsoft.com/office/powerpoint/2010/main">
        <mc:Choice Requires="p14">
          <p:contentPart r:id="rId88" p14:bwMode="auto">
            <p14:nvContentPartPr>
              <p14:cNvPr id="141" name="Ink 140"/>
              <p14:cNvContentPartPr/>
              <p14:nvPr/>
            </p14:nvContentPartPr>
            <p14:xfrm>
              <a:off x="5262733" y="3338339"/>
              <a:ext cx="40932" cy="76038"/>
            </p14:xfrm>
          </p:contentPart>
        </mc:Choice>
        <mc:Fallback xmlns="">
          <p:pic>
            <p:nvPicPr>
              <p:cNvPr id="141" name="Ink 140"/>
            </p:nvPicPr>
            <p:blipFill>
              <a:blip/>
            </p:blipFill>
            <p:spPr>
              <a:xfrm>
                <a:off x="5262733" y="3338339"/>
                <a:ext cx="40932" cy="76038"/>
              </a:xfrm>
              <a:prstGeom prst="rect"/>
            </p:spPr>
          </p:pic>
        </mc:Fallback>
      </mc:AlternateContent>
      <mc:AlternateContent xmlns:mc="http://schemas.openxmlformats.org/markup-compatibility/2006" xmlns:p14="http://schemas.microsoft.com/office/powerpoint/2010/main">
        <mc:Choice Requires="p14">
          <p:contentPart r:id="rId89" p14:bwMode="auto">
            <p14:nvContentPartPr>
              <p14:cNvPr id="142" name="Ink 141"/>
              <p14:cNvContentPartPr/>
              <p14:nvPr/>
            </p14:nvContentPartPr>
            <p14:xfrm>
              <a:off x="5329979" y="3376358"/>
              <a:ext cx="360" cy="36557"/>
            </p14:xfrm>
          </p:contentPart>
        </mc:Choice>
        <mc:Fallback xmlns="">
          <p:pic>
            <p:nvPicPr>
              <p:cNvPr id="142" name="Ink 141"/>
            </p:nvPicPr>
            <p:blipFill>
              <a:blip/>
            </p:blipFill>
            <p:spPr>
              <a:xfrm>
                <a:off x="5329979" y="3376358"/>
                <a:ext cx="360" cy="36557"/>
              </a:xfrm>
              <a:prstGeom prst="rect"/>
            </p:spPr>
          </p:pic>
        </mc:Fallback>
      </mc:AlternateContent>
      <mc:AlternateContent xmlns:mc="http://schemas.openxmlformats.org/markup-compatibility/2006" xmlns:p14="http://schemas.microsoft.com/office/powerpoint/2010/main">
        <mc:Choice Requires="p14">
          <p:contentPart r:id="rId90" p14:bwMode="auto">
            <p14:nvContentPartPr>
              <p14:cNvPr id="143" name="Ink 142"/>
              <p14:cNvContentPartPr/>
              <p14:nvPr/>
            </p14:nvContentPartPr>
            <p14:xfrm>
              <a:off x="5329979" y="3316405"/>
              <a:ext cx="2924" cy="7312"/>
            </p14:xfrm>
          </p:contentPart>
        </mc:Choice>
        <mc:Fallback xmlns="">
          <p:pic>
            <p:nvPicPr>
              <p:cNvPr id="143" name="Ink 142"/>
            </p:nvPicPr>
            <p:blipFill>
              <a:blip/>
            </p:blipFill>
            <p:spPr>
              <a:xfrm>
                <a:off x="5329979" y="3316405"/>
                <a:ext cx="2924" cy="7312"/>
              </a:xfrm>
              <a:prstGeom prst="rect"/>
            </p:spPr>
          </p:pic>
        </mc:Fallback>
      </mc:AlternateContent>
      <mc:AlternateContent xmlns:mc="http://schemas.openxmlformats.org/markup-compatibility/2006" xmlns:p14="http://schemas.microsoft.com/office/powerpoint/2010/main">
        <mc:Choice Requires="p14">
          <p:contentPart r:id="rId91" p14:bwMode="auto">
            <p14:nvContentPartPr>
              <p14:cNvPr id="144" name="Ink 143"/>
              <p14:cNvContentPartPr/>
              <p14:nvPr/>
            </p14:nvContentPartPr>
            <p14:xfrm>
              <a:off x="5365064" y="3314943"/>
              <a:ext cx="10233" cy="95047"/>
            </p14:xfrm>
          </p:contentPart>
        </mc:Choice>
        <mc:Fallback xmlns="">
          <p:pic>
            <p:nvPicPr>
              <p:cNvPr id="144" name="Ink 143"/>
            </p:nvPicPr>
            <p:blipFill>
              <a:blip/>
            </p:blipFill>
            <p:spPr>
              <a:xfrm>
                <a:off x="5365064" y="3314943"/>
                <a:ext cx="10233" cy="95047"/>
              </a:xfrm>
              <a:prstGeom prst="rect"/>
            </p:spPr>
          </p:pic>
        </mc:Fallback>
      </mc:AlternateContent>
      <mc:AlternateContent xmlns:mc="http://schemas.openxmlformats.org/markup-compatibility/2006" xmlns:p14="http://schemas.microsoft.com/office/powerpoint/2010/main">
        <mc:Choice Requires="p14">
          <p:contentPart r:id="rId92" p14:bwMode="auto">
            <p14:nvContentPartPr>
              <p14:cNvPr id="145" name="Ink 144"/>
              <p14:cNvContentPartPr/>
              <p14:nvPr/>
            </p14:nvContentPartPr>
            <p14:xfrm>
              <a:off x="5405996" y="3312019"/>
              <a:ext cx="10234" cy="96509"/>
            </p14:xfrm>
          </p:contentPart>
        </mc:Choice>
        <mc:Fallback xmlns="">
          <p:pic>
            <p:nvPicPr>
              <p:cNvPr id="145" name="Ink 144"/>
            </p:nvPicPr>
            <p:blipFill>
              <a:blip/>
            </p:blipFill>
            <p:spPr>
              <a:xfrm>
                <a:off x="5405996" y="3312019"/>
                <a:ext cx="10234" cy="96509"/>
              </a:xfrm>
              <a:prstGeom prst="rect"/>
            </p:spPr>
          </p:pic>
        </mc:Fallback>
      </mc:AlternateContent>
      <mc:AlternateContent xmlns:mc="http://schemas.openxmlformats.org/markup-compatibility/2006" xmlns:p14="http://schemas.microsoft.com/office/powerpoint/2010/main">
        <mc:Choice Requires="p14">
          <p:contentPart r:id="rId93" p14:bwMode="auto">
            <p14:nvContentPartPr>
              <p14:cNvPr id="146" name="Ink 145"/>
              <p14:cNvContentPartPr/>
              <p14:nvPr/>
            </p14:nvContentPartPr>
            <p14:xfrm>
              <a:off x="5461548" y="3355886"/>
              <a:ext cx="1461" cy="33632"/>
            </p14:xfrm>
          </p:contentPart>
        </mc:Choice>
        <mc:Fallback xmlns="">
          <p:pic>
            <p:nvPicPr>
              <p:cNvPr id="146" name="Ink 145"/>
            </p:nvPicPr>
            <p:blipFill>
              <a:blip/>
            </p:blipFill>
            <p:spPr>
              <a:xfrm>
                <a:off x="5461548" y="3355886"/>
                <a:ext cx="1461" cy="33632"/>
              </a:xfrm>
              <a:prstGeom prst="rect"/>
            </p:spPr>
          </p:pic>
        </mc:Fallback>
      </mc:AlternateContent>
      <mc:AlternateContent xmlns:mc="http://schemas.openxmlformats.org/markup-compatibility/2006" xmlns:p14="http://schemas.microsoft.com/office/powerpoint/2010/main">
        <mc:Choice Requires="p14">
          <p:contentPart r:id="rId94" p14:bwMode="auto">
            <p14:nvContentPartPr>
              <p14:cNvPr id="147" name="Ink 146"/>
              <p14:cNvContentPartPr/>
              <p14:nvPr/>
            </p14:nvContentPartPr>
            <p14:xfrm>
              <a:off x="5458624" y="3313481"/>
              <a:ext cx="1461" cy="7311"/>
            </p14:xfrm>
          </p:contentPart>
        </mc:Choice>
        <mc:Fallback xmlns="">
          <p:pic>
            <p:nvPicPr>
              <p:cNvPr id="147" name="Ink 146"/>
            </p:nvPicPr>
            <p:blipFill>
              <a:blip/>
            </p:blipFill>
            <p:spPr>
              <a:xfrm>
                <a:off x="5458624" y="3313481"/>
                <a:ext cx="1461" cy="7311"/>
              </a:xfrm>
              <a:prstGeom prst="rect"/>
            </p:spPr>
          </p:pic>
        </mc:Fallback>
      </mc:AlternateContent>
      <mc:AlternateContent xmlns:mc="http://schemas.openxmlformats.org/markup-compatibility/2006" xmlns:p14="http://schemas.microsoft.com/office/powerpoint/2010/main">
        <mc:Choice Requires="p14">
          <p:contentPart r:id="rId95" p14:bwMode="auto">
            <p14:nvContentPartPr>
              <p14:cNvPr id="148" name="Ink 147"/>
              <p14:cNvContentPartPr/>
              <p14:nvPr/>
            </p14:nvContentPartPr>
            <p14:xfrm>
              <a:off x="3295056" y="3610320"/>
              <a:ext cx="1078860" cy="35094"/>
            </p14:xfrm>
          </p:contentPart>
        </mc:Choice>
        <mc:Fallback xmlns="">
          <p:pic>
            <p:nvPicPr>
              <p:cNvPr id="148" name="Ink 147"/>
            </p:nvPicPr>
            <p:blipFill>
              <a:blip/>
            </p:blipFill>
            <p:spPr>
              <a:xfrm>
                <a:off x="3295056" y="3610320"/>
                <a:ext cx="1078860" cy="35094"/>
              </a:xfrm>
              <a:prstGeom prst="rect"/>
            </p:spPr>
          </p:pic>
        </mc:Fallback>
      </mc:AlternateContent>
      <mc:AlternateContent xmlns:mc="http://schemas.openxmlformats.org/markup-compatibility/2006" xmlns:p14="http://schemas.microsoft.com/office/powerpoint/2010/main">
        <mc:Choice Requires="p14">
          <p:contentPart r:id="rId96" p14:bwMode="auto">
            <p14:nvContentPartPr>
              <p14:cNvPr id="149" name="Ink 148"/>
              <p14:cNvContentPartPr/>
              <p14:nvPr/>
            </p14:nvContentPartPr>
            <p14:xfrm>
              <a:off x="3297979" y="3785791"/>
              <a:ext cx="1239667" cy="26321"/>
            </p14:xfrm>
          </p:contentPart>
        </mc:Choice>
        <mc:Fallback xmlns="">
          <p:pic>
            <p:nvPicPr>
              <p:cNvPr id="149" name="Ink 148"/>
            </p:nvPicPr>
            <p:blipFill>
              <a:blip/>
            </p:blipFill>
            <p:spPr>
              <a:xfrm>
                <a:off x="3297979" y="3785791"/>
                <a:ext cx="1239667" cy="26321"/>
              </a:xfrm>
              <a:prstGeom prst="rect"/>
            </p:spPr>
          </p:pic>
        </mc:Fallback>
      </mc:AlternateContent>
      <mc:AlternateContent xmlns:mc="http://schemas.openxmlformats.org/markup-compatibility/2006" xmlns:p14="http://schemas.microsoft.com/office/powerpoint/2010/main">
        <mc:Choice Requires="p14">
          <p:contentPart r:id="rId97" p14:bwMode="auto">
            <p14:nvContentPartPr>
              <p14:cNvPr id="150" name="Ink 149"/>
              <p14:cNvContentPartPr/>
              <p14:nvPr/>
            </p14:nvContentPartPr>
            <p14:xfrm>
              <a:off x="3163487" y="3610320"/>
              <a:ext cx="277756" cy="314386"/>
            </p14:xfrm>
          </p:contentPart>
        </mc:Choice>
        <mc:Fallback xmlns="">
          <p:pic>
            <p:nvPicPr>
              <p:cNvPr id="150" name="Ink 149"/>
            </p:nvPicPr>
            <p:blipFill>
              <a:blip/>
            </p:blipFill>
            <p:spPr>
              <a:xfrm>
                <a:off x="3163487" y="3610320"/>
                <a:ext cx="277756" cy="314386"/>
              </a:xfrm>
              <a:prstGeom prst="rect"/>
            </p:spPr>
          </p:pic>
        </mc:Fallback>
      </mc:AlternateContent>
      <mc:AlternateContent xmlns:mc="http://schemas.openxmlformats.org/markup-compatibility/2006" xmlns:p14="http://schemas.microsoft.com/office/powerpoint/2010/main">
        <mc:Choice Requires="p14">
          <p:contentPart r:id="rId98" p14:bwMode="auto">
            <p14:nvContentPartPr>
              <p14:cNvPr id="151" name="Ink 150"/>
              <p14:cNvContentPartPr/>
              <p14:nvPr/>
            </p14:nvContentPartPr>
            <p14:xfrm>
              <a:off x="3435395" y="3888149"/>
              <a:ext cx="84789" cy="76038"/>
            </p14:xfrm>
          </p:contentPart>
        </mc:Choice>
        <mc:Fallback xmlns="">
          <p:pic>
            <p:nvPicPr>
              <p:cNvPr id="151" name="Ink 150"/>
            </p:nvPicPr>
            <p:blipFill>
              <a:blip/>
            </p:blipFill>
            <p:spPr>
              <a:xfrm>
                <a:off x="3435395" y="3888149"/>
                <a:ext cx="84789" cy="76038"/>
              </a:xfrm>
              <a:prstGeom prst="rect"/>
            </p:spPr>
          </p:pic>
        </mc:Fallback>
      </mc:AlternateContent>
      <mc:AlternateContent xmlns:mc="http://schemas.openxmlformats.org/markup-compatibility/2006" xmlns:p14="http://schemas.microsoft.com/office/powerpoint/2010/main">
        <mc:Choice Requires="p14">
          <p:contentPart r:id="rId99" p14:bwMode="auto">
            <p14:nvContentPartPr>
              <p14:cNvPr id="152" name="Ink 151"/>
              <p14:cNvContentPartPr/>
              <p14:nvPr/>
            </p14:nvContentPartPr>
            <p14:xfrm>
              <a:off x="3564040" y="3908621"/>
              <a:ext cx="55551" cy="99433"/>
            </p14:xfrm>
          </p:contentPart>
        </mc:Choice>
        <mc:Fallback xmlns="">
          <p:pic>
            <p:nvPicPr>
              <p:cNvPr id="152" name="Ink 151"/>
            </p:nvPicPr>
            <p:blipFill>
              <a:blip/>
            </p:blipFill>
            <p:spPr>
              <a:xfrm>
                <a:off x="3564040" y="3908621"/>
                <a:ext cx="55551" cy="99433"/>
              </a:xfrm>
              <a:prstGeom prst="rect"/>
            </p:spPr>
          </p:pic>
        </mc:Fallback>
      </mc:AlternateContent>
      <mc:AlternateContent xmlns:mc="http://schemas.openxmlformats.org/markup-compatibility/2006" xmlns:p14="http://schemas.microsoft.com/office/powerpoint/2010/main">
        <mc:Choice Requires="p14">
          <p:contentPart r:id="rId100" p14:bwMode="auto">
            <p14:nvContentPartPr>
              <p14:cNvPr id="153" name="Ink 152"/>
              <p14:cNvContentPartPr/>
              <p14:nvPr/>
            </p14:nvContentPartPr>
            <p14:xfrm>
              <a:off x="3616667" y="3926168"/>
              <a:ext cx="68708" cy="81886"/>
            </p14:xfrm>
          </p:contentPart>
        </mc:Choice>
        <mc:Fallback xmlns="">
          <p:pic>
            <p:nvPicPr>
              <p:cNvPr id="153" name="Ink 152"/>
            </p:nvPicPr>
            <p:blipFill>
              <a:blip/>
            </p:blipFill>
            <p:spPr>
              <a:xfrm>
                <a:off x="3616667" y="3926168"/>
                <a:ext cx="68708" cy="81886"/>
              </a:xfrm>
              <a:prstGeom prst="rect"/>
            </p:spPr>
          </p:pic>
        </mc:Fallback>
      </mc:AlternateContent>
      <mc:AlternateContent xmlns:mc="http://schemas.openxmlformats.org/markup-compatibility/2006" xmlns:p14="http://schemas.microsoft.com/office/powerpoint/2010/main">
        <mc:Choice Requires="p14">
          <p:contentPart r:id="rId101" p14:bwMode="auto">
            <p14:nvContentPartPr>
              <p14:cNvPr id="154" name="Ink 153"/>
              <p14:cNvContentPartPr/>
              <p14:nvPr/>
            </p14:nvContentPartPr>
            <p14:xfrm>
              <a:off x="3683913" y="3930555"/>
              <a:ext cx="38009" cy="68726"/>
            </p14:xfrm>
          </p:contentPart>
        </mc:Choice>
        <mc:Fallback xmlns="">
          <p:pic>
            <p:nvPicPr>
              <p:cNvPr id="154" name="Ink 153"/>
            </p:nvPicPr>
            <p:blipFill>
              <a:blip/>
            </p:blipFill>
            <p:spPr>
              <a:xfrm>
                <a:off x="3683913" y="3930555"/>
                <a:ext cx="38009" cy="68726"/>
              </a:xfrm>
              <a:prstGeom prst="rect"/>
            </p:spPr>
          </p:pic>
        </mc:Fallback>
      </mc:AlternateContent>
      <mc:AlternateContent xmlns:mc="http://schemas.openxmlformats.org/markup-compatibility/2006" xmlns:p14="http://schemas.microsoft.com/office/powerpoint/2010/main">
        <mc:Choice Requires="p14">
          <p:contentPart r:id="rId102" p14:bwMode="auto">
            <p14:nvContentPartPr>
              <p14:cNvPr id="155" name="Ink 154"/>
              <p14:cNvContentPartPr/>
              <p14:nvPr/>
            </p14:nvContentPartPr>
            <p14:xfrm>
              <a:off x="3732155" y="3934942"/>
              <a:ext cx="68708" cy="8773"/>
            </p14:xfrm>
          </p:contentPart>
        </mc:Choice>
        <mc:Fallback xmlns="">
          <p:pic>
            <p:nvPicPr>
              <p:cNvPr id="155" name="Ink 154"/>
            </p:nvPicPr>
            <p:blipFill>
              <a:blip/>
            </p:blipFill>
            <p:spPr>
              <a:xfrm>
                <a:off x="3732155" y="3934942"/>
                <a:ext cx="68708" cy="8773"/>
              </a:xfrm>
              <a:prstGeom prst="rect"/>
            </p:spPr>
          </p:pic>
        </mc:Fallback>
      </mc:AlternateContent>
      <mc:AlternateContent xmlns:mc="http://schemas.openxmlformats.org/markup-compatibility/2006" xmlns:p14="http://schemas.microsoft.com/office/powerpoint/2010/main">
        <mc:Choice Requires="p14">
          <p:contentPart r:id="rId103" p14:bwMode="auto">
            <p14:nvContentPartPr>
              <p14:cNvPr id="156" name="Ink 155"/>
              <p14:cNvContentPartPr/>
              <p14:nvPr/>
            </p14:nvContentPartPr>
            <p14:xfrm>
              <a:off x="3759930" y="3917394"/>
              <a:ext cx="5848" cy="81887"/>
            </p14:xfrm>
          </p:contentPart>
        </mc:Choice>
        <mc:Fallback xmlns="">
          <p:pic>
            <p:nvPicPr>
              <p:cNvPr id="156" name="Ink 155"/>
            </p:nvPicPr>
            <p:blipFill>
              <a:blip/>
            </p:blipFill>
            <p:spPr>
              <a:xfrm>
                <a:off x="3759930" y="3917394"/>
                <a:ext cx="5848" cy="81887"/>
              </a:xfrm>
              <a:prstGeom prst="rect"/>
            </p:spPr>
          </p:pic>
        </mc:Fallback>
      </mc:AlternateContent>
      <mc:AlternateContent xmlns:mc="http://schemas.openxmlformats.org/markup-compatibility/2006" xmlns:p14="http://schemas.microsoft.com/office/powerpoint/2010/main">
        <mc:Choice Requires="p14">
          <p:contentPart r:id="rId104" p14:bwMode="auto">
            <p14:nvContentPartPr>
              <p14:cNvPr id="157" name="Ink 156"/>
              <p14:cNvContentPartPr/>
              <p14:nvPr/>
            </p14:nvContentPartPr>
            <p14:xfrm>
              <a:off x="3803787" y="3937866"/>
              <a:ext cx="33623" cy="70189"/>
            </p14:xfrm>
          </p:contentPart>
        </mc:Choice>
        <mc:Fallback xmlns="">
          <p:pic>
            <p:nvPicPr>
              <p:cNvPr id="157" name="Ink 156"/>
            </p:nvPicPr>
            <p:blipFill>
              <a:blip/>
            </p:blipFill>
            <p:spPr>
              <a:xfrm>
                <a:off x="3803787" y="3937866"/>
                <a:ext cx="33623" cy="70189"/>
              </a:xfrm>
              <a:prstGeom prst="rect"/>
            </p:spPr>
          </p:pic>
        </mc:Fallback>
      </mc:AlternateContent>
      <mc:AlternateContent xmlns:mc="http://schemas.openxmlformats.org/markup-compatibility/2006" xmlns:p14="http://schemas.microsoft.com/office/powerpoint/2010/main">
        <mc:Choice Requires="p14">
          <p:contentPart r:id="rId105" p14:bwMode="auto">
            <p14:nvContentPartPr>
              <p14:cNvPr id="158" name="Ink 157"/>
              <p14:cNvContentPartPr/>
              <p14:nvPr/>
            </p14:nvContentPartPr>
            <p14:xfrm>
              <a:off x="3815482" y="3937866"/>
              <a:ext cx="23390" cy="38019"/>
            </p14:xfrm>
          </p:contentPart>
        </mc:Choice>
        <mc:Fallback xmlns="">
          <p:pic>
            <p:nvPicPr>
              <p:cNvPr id="158" name="Ink 157"/>
            </p:nvPicPr>
            <p:blipFill>
              <a:blip/>
            </p:blipFill>
            <p:spPr>
              <a:xfrm>
                <a:off x="3815482" y="3937866"/>
                <a:ext cx="23390" cy="38019"/>
              </a:xfrm>
              <a:prstGeom prst="rect"/>
            </p:spPr>
          </p:pic>
        </mc:Fallback>
      </mc:AlternateContent>
      <mc:AlternateContent xmlns:mc="http://schemas.openxmlformats.org/markup-compatibility/2006" xmlns:p14="http://schemas.microsoft.com/office/powerpoint/2010/main">
        <mc:Choice Requires="p14">
          <p:contentPart r:id="rId106" p14:bwMode="auto">
            <p14:nvContentPartPr>
              <p14:cNvPr id="159" name="Ink 158"/>
              <p14:cNvContentPartPr/>
              <p14:nvPr/>
            </p14:nvContentPartPr>
            <p14:xfrm>
              <a:off x="3866647" y="3934942"/>
              <a:ext cx="10233" cy="58490"/>
            </p14:xfrm>
          </p:contentPart>
        </mc:Choice>
        <mc:Fallback xmlns="">
          <p:pic>
            <p:nvPicPr>
              <p:cNvPr id="159" name="Ink 158"/>
            </p:nvPicPr>
            <p:blipFill>
              <a:blip/>
            </p:blipFill>
            <p:spPr>
              <a:xfrm>
                <a:off x="3866647" y="3934942"/>
                <a:ext cx="10233" cy="58490"/>
              </a:xfrm>
              <a:prstGeom prst="rect"/>
            </p:spPr>
          </p:pic>
        </mc:Fallback>
      </mc:AlternateContent>
      <mc:AlternateContent xmlns:mc="http://schemas.openxmlformats.org/markup-compatibility/2006" xmlns:p14="http://schemas.microsoft.com/office/powerpoint/2010/main">
        <mc:Choice Requires="p14">
          <p:contentPart r:id="rId107" p14:bwMode="auto">
            <p14:nvContentPartPr>
              <p14:cNvPr id="160" name="Ink 159"/>
              <p14:cNvContentPartPr/>
              <p14:nvPr/>
            </p14:nvContentPartPr>
            <p14:xfrm>
              <a:off x="3865185" y="3899847"/>
              <a:ext cx="1462" cy="11699"/>
            </p14:xfrm>
          </p:contentPart>
        </mc:Choice>
        <mc:Fallback xmlns="">
          <p:pic>
            <p:nvPicPr>
              <p:cNvPr id="160" name="Ink 159"/>
            </p:nvPicPr>
            <p:blipFill>
              <a:blip/>
            </p:blipFill>
            <p:spPr>
              <a:xfrm>
                <a:off x="3865185" y="3899847"/>
                <a:ext cx="1462" cy="11699"/>
              </a:xfrm>
              <a:prstGeom prst="rect"/>
            </p:spPr>
          </p:pic>
        </mc:Fallback>
      </mc:AlternateContent>
      <mc:AlternateContent xmlns:mc="http://schemas.openxmlformats.org/markup-compatibility/2006" xmlns:p14="http://schemas.microsoft.com/office/powerpoint/2010/main">
        <mc:Choice Requires="p14">
          <p:contentPart r:id="rId108" p14:bwMode="auto">
            <p14:nvContentPartPr>
              <p14:cNvPr id="161" name="Ink 160"/>
              <p14:cNvContentPartPr/>
              <p14:nvPr/>
            </p14:nvContentPartPr>
            <p14:xfrm>
              <a:off x="3900270" y="3926168"/>
              <a:ext cx="48242" cy="64339"/>
            </p14:xfrm>
          </p:contentPart>
        </mc:Choice>
        <mc:Fallback xmlns="">
          <p:pic>
            <p:nvPicPr>
              <p:cNvPr id="161" name="Ink 160"/>
            </p:nvPicPr>
            <p:blipFill>
              <a:blip/>
            </p:blipFill>
            <p:spPr>
              <a:xfrm>
                <a:off x="3900270" y="3926168"/>
                <a:ext cx="48242" cy="64339"/>
              </a:xfrm>
              <a:prstGeom prst="rect"/>
            </p:spPr>
          </p:pic>
        </mc:Fallback>
      </mc:AlternateContent>
      <mc:AlternateContent xmlns:mc="http://schemas.openxmlformats.org/markup-compatibility/2006" xmlns:p14="http://schemas.microsoft.com/office/powerpoint/2010/main">
        <mc:Choice Requires="p14">
          <p:contentPart r:id="rId109" p14:bwMode="auto">
            <p14:nvContentPartPr>
              <p14:cNvPr id="162" name="Ink 161"/>
              <p14:cNvContentPartPr/>
              <p14:nvPr/>
            </p14:nvContentPartPr>
            <p14:xfrm>
              <a:off x="3996753" y="3899847"/>
              <a:ext cx="40933" cy="108208"/>
            </p14:xfrm>
          </p:contentPart>
        </mc:Choice>
        <mc:Fallback xmlns="">
          <p:pic>
            <p:nvPicPr>
              <p:cNvPr id="162" name="Ink 161"/>
            </p:nvPicPr>
            <p:blipFill>
              <a:blip/>
            </p:blipFill>
            <p:spPr>
              <a:xfrm>
                <a:off x="3996753" y="3899847"/>
                <a:ext cx="40933" cy="108208"/>
              </a:xfrm>
              <a:prstGeom prst="rect"/>
            </p:spPr>
          </p:pic>
        </mc:Fallback>
      </mc:AlternateContent>
      <mc:AlternateContent xmlns:mc="http://schemas.openxmlformats.org/markup-compatibility/2006" xmlns:p14="http://schemas.microsoft.com/office/powerpoint/2010/main">
        <mc:Choice Requires="p14">
          <p:contentPart r:id="rId110" p14:bwMode="auto">
            <p14:nvContentPartPr>
              <p14:cNvPr id="163" name="Ink 162"/>
              <p14:cNvContentPartPr/>
              <p14:nvPr/>
            </p14:nvContentPartPr>
            <p14:xfrm>
              <a:off x="4037686" y="3937866"/>
              <a:ext cx="54089" cy="58490"/>
            </p14:xfrm>
          </p:contentPart>
        </mc:Choice>
        <mc:Fallback xmlns="">
          <p:pic>
            <p:nvPicPr>
              <p:cNvPr id="163" name="Ink 162"/>
            </p:nvPicPr>
            <p:blipFill>
              <a:blip/>
            </p:blipFill>
            <p:spPr>
              <a:xfrm>
                <a:off x="4037686" y="3937866"/>
                <a:ext cx="54089" cy="58490"/>
              </a:xfrm>
              <a:prstGeom prst="rect"/>
            </p:spPr>
          </p:pic>
        </mc:Fallback>
      </mc:AlternateContent>
      <mc:AlternateContent xmlns:mc="http://schemas.openxmlformats.org/markup-compatibility/2006" xmlns:p14="http://schemas.microsoft.com/office/powerpoint/2010/main">
        <mc:Choice Requires="p14">
          <p:contentPart r:id="rId111" p14:bwMode="auto">
            <p14:nvContentPartPr>
              <p14:cNvPr id="164" name="Ink 163"/>
              <p14:cNvContentPartPr/>
              <p14:nvPr/>
            </p14:nvContentPartPr>
            <p14:xfrm>
              <a:off x="4096161" y="3934942"/>
              <a:ext cx="36546" cy="55566"/>
            </p14:xfrm>
          </p:contentPart>
        </mc:Choice>
        <mc:Fallback xmlns="">
          <p:pic>
            <p:nvPicPr>
              <p:cNvPr id="164" name="Ink 163"/>
            </p:nvPicPr>
            <p:blipFill>
              <a:blip/>
            </p:blipFill>
            <p:spPr>
              <a:xfrm>
                <a:off x="4096161" y="3934942"/>
                <a:ext cx="36546" cy="55566"/>
              </a:xfrm>
              <a:prstGeom prst="rect"/>
            </p:spPr>
          </p:pic>
        </mc:Fallback>
      </mc:AlternateContent>
      <mc:AlternateContent xmlns:mc="http://schemas.openxmlformats.org/markup-compatibility/2006" xmlns:p14="http://schemas.microsoft.com/office/powerpoint/2010/main">
        <mc:Choice Requires="p14">
          <p:contentPart r:id="rId112" p14:bwMode="auto">
            <p14:nvContentPartPr>
              <p14:cNvPr id="165" name="Ink 164"/>
              <p14:cNvContentPartPr/>
              <p14:nvPr/>
            </p14:nvContentPartPr>
            <p14:xfrm>
              <a:off x="4104932" y="3934942"/>
              <a:ext cx="32161" cy="32169"/>
            </p14:xfrm>
          </p:contentPart>
        </mc:Choice>
        <mc:Fallback xmlns="">
          <p:pic>
            <p:nvPicPr>
              <p:cNvPr id="165" name="Ink 164"/>
            </p:nvPicPr>
            <p:blipFill>
              <a:blip/>
            </p:blipFill>
            <p:spPr>
              <a:xfrm>
                <a:off x="4104932" y="3934942"/>
                <a:ext cx="32161" cy="32169"/>
              </a:xfrm>
              <a:prstGeom prst="rect"/>
            </p:spPr>
          </p:pic>
        </mc:Fallback>
      </mc:AlternateContent>
      <mc:AlternateContent xmlns:mc="http://schemas.openxmlformats.org/markup-compatibility/2006" xmlns:p14="http://schemas.microsoft.com/office/powerpoint/2010/main">
        <mc:Choice Requires="p14">
          <p:contentPart r:id="rId113" p14:bwMode="auto">
            <p14:nvContentPartPr>
              <p14:cNvPr id="166" name="Ink 165"/>
              <p14:cNvContentPartPr/>
              <p14:nvPr/>
            </p14:nvContentPartPr>
            <p14:xfrm>
              <a:off x="4145864" y="3943715"/>
              <a:ext cx="54089" cy="43868"/>
            </p14:xfrm>
          </p:contentPart>
        </mc:Choice>
        <mc:Fallback xmlns="">
          <p:pic>
            <p:nvPicPr>
              <p:cNvPr id="166" name="Ink 165"/>
            </p:nvPicPr>
            <p:blipFill>
              <a:blip/>
            </p:blipFill>
            <p:spPr>
              <a:xfrm>
                <a:off x="4145864" y="3943715"/>
                <a:ext cx="54089" cy="43868"/>
              </a:xfrm>
              <a:prstGeom prst="rect"/>
            </p:spPr>
          </p:pic>
        </mc:Fallback>
      </mc:AlternateContent>
      <mc:AlternateContent xmlns:mc="http://schemas.openxmlformats.org/markup-compatibility/2006" xmlns:p14="http://schemas.microsoft.com/office/powerpoint/2010/main">
        <mc:Choice Requires="p14">
          <p:contentPart r:id="rId114" p14:bwMode="auto">
            <p14:nvContentPartPr>
              <p14:cNvPr id="167" name="Ink 166"/>
              <p14:cNvContentPartPr/>
              <p14:nvPr/>
            </p14:nvContentPartPr>
            <p14:xfrm>
              <a:off x="4213110" y="3914470"/>
              <a:ext cx="4386" cy="78962"/>
            </p14:xfrm>
          </p:contentPart>
        </mc:Choice>
        <mc:Fallback xmlns="">
          <p:pic>
            <p:nvPicPr>
              <p:cNvPr id="167" name="Ink 166"/>
            </p:nvPicPr>
            <p:blipFill>
              <a:blip/>
            </p:blipFill>
            <p:spPr>
              <a:xfrm>
                <a:off x="4213110" y="3914470"/>
                <a:ext cx="4386" cy="78962"/>
              </a:xfrm>
              <a:prstGeom prst="rect"/>
            </p:spPr>
          </p:pic>
        </mc:Fallback>
      </mc:AlternateContent>
      <mc:AlternateContent xmlns:mc="http://schemas.openxmlformats.org/markup-compatibility/2006" xmlns:p14="http://schemas.microsoft.com/office/powerpoint/2010/main">
        <mc:Choice Requires="p14">
          <p:contentPart r:id="rId115" p14:bwMode="auto">
            <p14:nvContentPartPr>
              <p14:cNvPr id="168" name="Ink 167"/>
              <p14:cNvContentPartPr/>
              <p14:nvPr/>
            </p14:nvContentPartPr>
            <p14:xfrm>
              <a:off x="4239424" y="3932017"/>
              <a:ext cx="39470" cy="36556"/>
            </p14:xfrm>
          </p:contentPart>
        </mc:Choice>
        <mc:Fallback xmlns="">
          <p:pic>
            <p:nvPicPr>
              <p:cNvPr id="168" name="Ink 167"/>
            </p:nvPicPr>
            <p:blipFill>
              <a:blip/>
            </p:blipFill>
            <p:spPr>
              <a:xfrm>
                <a:off x="4239424" y="3932017"/>
                <a:ext cx="39470" cy="36556"/>
              </a:xfrm>
              <a:prstGeom prst="rect"/>
            </p:spPr>
          </p:pic>
        </mc:Fallback>
      </mc:AlternateContent>
      <mc:AlternateContent xmlns:mc="http://schemas.openxmlformats.org/markup-compatibility/2006" xmlns:p14="http://schemas.microsoft.com/office/powerpoint/2010/main">
        <mc:Choice Requires="p14">
          <p:contentPart r:id="rId116" p14:bwMode="auto">
            <p14:nvContentPartPr>
              <p14:cNvPr id="169" name="Ink 168"/>
              <p14:cNvContentPartPr/>
              <p14:nvPr/>
            </p14:nvContentPartPr>
            <p14:xfrm>
              <a:off x="4309594" y="3896923"/>
              <a:ext cx="35085" cy="128679"/>
            </p14:xfrm>
          </p:contentPart>
        </mc:Choice>
        <mc:Fallback xmlns="">
          <p:pic>
            <p:nvPicPr>
              <p:cNvPr id="169" name="Ink 168"/>
            </p:nvPicPr>
            <p:blipFill>
              <a:blip/>
            </p:blipFill>
            <p:spPr>
              <a:xfrm>
                <a:off x="4309594" y="3896923"/>
                <a:ext cx="35085" cy="128679"/>
              </a:xfrm>
              <a:prstGeom prst="rect"/>
            </p:spPr>
          </p:pic>
        </mc:Fallback>
      </mc:AlternateContent>
      <mc:AlternateContent xmlns:mc="http://schemas.openxmlformats.org/markup-compatibility/2006" xmlns:p14="http://schemas.microsoft.com/office/powerpoint/2010/main">
        <mc:Choice Requires="p14">
          <p:contentPart r:id="rId117" p14:bwMode="auto">
            <p14:nvContentPartPr>
              <p14:cNvPr id="170" name="Ink 169"/>
              <p14:cNvContentPartPr/>
              <p14:nvPr/>
            </p14:nvContentPartPr>
            <p14:xfrm>
              <a:off x="4347602" y="3943715"/>
              <a:ext cx="46780" cy="64339"/>
            </p14:xfrm>
          </p:contentPart>
        </mc:Choice>
        <mc:Fallback xmlns="">
          <p:pic>
            <p:nvPicPr>
              <p:cNvPr id="170" name="Ink 169"/>
            </p:nvPicPr>
            <p:blipFill>
              <a:blip/>
            </p:blipFill>
            <p:spPr>
              <a:xfrm>
                <a:off x="4347602" y="3943715"/>
                <a:ext cx="46780" cy="64339"/>
              </a:xfrm>
              <a:prstGeom prst="rect"/>
            </p:spPr>
          </p:pic>
        </mc:Fallback>
      </mc:AlternateContent>
      <mc:AlternateContent xmlns:mc="http://schemas.openxmlformats.org/markup-compatibility/2006" xmlns:p14="http://schemas.microsoft.com/office/powerpoint/2010/main">
        <mc:Choice Requires="p14">
          <p:contentPart r:id="rId118" p14:bwMode="auto">
            <p14:nvContentPartPr>
              <p14:cNvPr id="171" name="Ink 170"/>
              <p14:cNvContentPartPr/>
              <p14:nvPr/>
            </p14:nvContentPartPr>
            <p14:xfrm>
              <a:off x="4400230" y="3937866"/>
              <a:ext cx="77479" cy="58490"/>
            </p14:xfrm>
          </p:contentPart>
        </mc:Choice>
        <mc:Fallback xmlns="">
          <p:pic>
            <p:nvPicPr>
              <p:cNvPr id="171" name="Ink 170"/>
            </p:nvPicPr>
            <p:blipFill>
              <a:blip/>
            </p:blipFill>
            <p:spPr>
              <a:xfrm>
                <a:off x="4400230" y="3937866"/>
                <a:ext cx="77479" cy="58490"/>
              </a:xfrm>
              <a:prstGeom prst="rect"/>
            </p:spPr>
          </p:pic>
        </mc:Fallback>
      </mc:AlternateContent>
      <mc:AlternateContent xmlns:mc="http://schemas.openxmlformats.org/markup-compatibility/2006" xmlns:p14="http://schemas.microsoft.com/office/powerpoint/2010/main">
        <mc:Choice Requires="p14">
          <p:contentPart r:id="rId119" p14:bwMode="auto">
            <p14:nvContentPartPr>
              <p14:cNvPr id="172" name="Ink 171"/>
              <p14:cNvContentPartPr/>
              <p14:nvPr/>
            </p14:nvContentPartPr>
            <p14:xfrm>
              <a:off x="4499637" y="3923243"/>
              <a:ext cx="51165" cy="73113"/>
            </p14:xfrm>
          </p:contentPart>
        </mc:Choice>
        <mc:Fallback xmlns="">
          <p:pic>
            <p:nvPicPr>
              <p:cNvPr id="172" name="Ink 171"/>
            </p:nvPicPr>
            <p:blipFill>
              <a:blip/>
            </p:blipFill>
            <p:spPr>
              <a:xfrm>
                <a:off x="4499637" y="3923243"/>
                <a:ext cx="51165" cy="73113"/>
              </a:xfrm>
              <a:prstGeom prst="rect"/>
            </p:spPr>
          </p:pic>
        </mc:Fallback>
      </mc:AlternateContent>
      <mc:AlternateContent xmlns:mc="http://schemas.openxmlformats.org/markup-compatibility/2006" xmlns:p14="http://schemas.microsoft.com/office/powerpoint/2010/main">
        <mc:Choice Requires="p14">
          <p:contentPart r:id="rId120" p14:bwMode="auto">
            <p14:nvContentPartPr>
              <p14:cNvPr id="173" name="Ink 172"/>
              <p14:cNvContentPartPr/>
              <p14:nvPr/>
            </p14:nvContentPartPr>
            <p14:xfrm>
              <a:off x="4631205" y="3914470"/>
              <a:ext cx="35085" cy="78962"/>
            </p14:xfrm>
          </p:contentPart>
        </mc:Choice>
        <mc:Fallback xmlns="">
          <p:pic>
            <p:nvPicPr>
              <p:cNvPr id="173" name="Ink 172"/>
            </p:nvPicPr>
            <p:blipFill>
              <a:blip/>
            </p:blipFill>
            <p:spPr>
              <a:xfrm>
                <a:off x="4631205" y="3914470"/>
                <a:ext cx="35085" cy="78962"/>
              </a:xfrm>
              <a:prstGeom prst="rect"/>
            </p:spPr>
          </p:pic>
        </mc:Fallback>
      </mc:AlternateContent>
      <mc:AlternateContent xmlns:mc="http://schemas.openxmlformats.org/markup-compatibility/2006" xmlns:p14="http://schemas.microsoft.com/office/powerpoint/2010/main">
        <mc:Choice Requires="p14">
          <p:contentPart r:id="rId121" p14:bwMode="auto">
            <p14:nvContentPartPr>
              <p14:cNvPr id="174" name="Ink 173"/>
              <p14:cNvContentPartPr/>
              <p14:nvPr/>
            </p14:nvContentPartPr>
            <p14:xfrm>
              <a:off x="4680909" y="3932017"/>
              <a:ext cx="35085" cy="35094"/>
            </p14:xfrm>
          </p:contentPart>
        </mc:Choice>
        <mc:Fallback xmlns="">
          <p:pic>
            <p:nvPicPr>
              <p:cNvPr id="174" name="Ink 173"/>
            </p:nvPicPr>
            <p:blipFill>
              <a:blip/>
            </p:blipFill>
            <p:spPr>
              <a:xfrm>
                <a:off x="4680909" y="3932017"/>
                <a:ext cx="35085" cy="35094"/>
              </a:xfrm>
              <a:prstGeom prst="rect"/>
            </p:spPr>
          </p:pic>
        </mc:Fallback>
      </mc:AlternateContent>
      <mc:AlternateContent xmlns:mc="http://schemas.openxmlformats.org/markup-compatibility/2006" xmlns:p14="http://schemas.microsoft.com/office/powerpoint/2010/main">
        <mc:Choice Requires="p14">
          <p:contentPart r:id="rId122" p14:bwMode="auto">
            <p14:nvContentPartPr>
              <p14:cNvPr id="175" name="Ink 174"/>
              <p14:cNvContentPartPr/>
              <p14:nvPr/>
            </p14:nvContentPartPr>
            <p14:xfrm>
              <a:off x="4733536" y="3896923"/>
              <a:ext cx="35085" cy="81886"/>
            </p14:xfrm>
          </p:contentPart>
        </mc:Choice>
        <mc:Fallback xmlns="">
          <p:pic>
            <p:nvPicPr>
              <p:cNvPr id="175" name="Ink 174"/>
            </p:nvPicPr>
            <p:blipFill>
              <a:blip/>
            </p:blipFill>
            <p:spPr>
              <a:xfrm>
                <a:off x="4733536" y="3896923"/>
                <a:ext cx="35085" cy="81886"/>
              </a:xfrm>
              <a:prstGeom prst="rect"/>
            </p:spPr>
          </p:pic>
        </mc:Fallback>
      </mc:AlternateContent>
      <mc:AlternateContent xmlns:mc="http://schemas.openxmlformats.org/markup-compatibility/2006" xmlns:p14="http://schemas.microsoft.com/office/powerpoint/2010/main">
        <mc:Choice Requires="p14">
          <p:contentPart r:id="rId123" p14:bwMode="auto">
            <p14:nvContentPartPr>
              <p14:cNvPr id="176" name="Ink 175"/>
              <p14:cNvContentPartPr/>
              <p14:nvPr/>
            </p14:nvContentPartPr>
            <p14:xfrm>
              <a:off x="4780316" y="3917394"/>
              <a:ext cx="29237" cy="43868"/>
            </p14:xfrm>
          </p:contentPart>
        </mc:Choice>
        <mc:Fallback xmlns="">
          <p:pic>
            <p:nvPicPr>
              <p:cNvPr id="176" name="Ink 175"/>
            </p:nvPicPr>
            <p:blipFill>
              <a:blip/>
            </p:blipFill>
            <p:spPr>
              <a:xfrm>
                <a:off x="4780316" y="3917394"/>
                <a:ext cx="29237" cy="43868"/>
              </a:xfrm>
              <a:prstGeom prst="rect"/>
            </p:spPr>
          </p:pic>
        </mc:Fallback>
      </mc:AlternateContent>
      <mc:AlternateContent xmlns:mc="http://schemas.openxmlformats.org/markup-compatibility/2006" xmlns:p14="http://schemas.microsoft.com/office/powerpoint/2010/main">
        <mc:Choice Requires="p14">
          <p:contentPart r:id="rId124" p14:bwMode="auto">
            <p14:nvContentPartPr>
              <p14:cNvPr id="177" name="Ink 176"/>
              <p14:cNvContentPartPr/>
              <p14:nvPr/>
            </p14:nvContentPartPr>
            <p14:xfrm>
              <a:off x="4812477" y="3923243"/>
              <a:ext cx="76018" cy="8774"/>
            </p14:xfrm>
          </p:contentPart>
        </mc:Choice>
        <mc:Fallback xmlns="">
          <p:pic>
            <p:nvPicPr>
              <p:cNvPr id="177" name="Ink 176"/>
            </p:nvPicPr>
            <p:blipFill>
              <a:blip/>
            </p:blipFill>
            <p:spPr>
              <a:xfrm>
                <a:off x="4812477" y="3923243"/>
                <a:ext cx="76018" cy="8774"/>
              </a:xfrm>
              <a:prstGeom prst="rect"/>
            </p:spPr>
          </p:pic>
        </mc:Fallback>
      </mc:AlternateContent>
      <mc:AlternateContent xmlns:mc="http://schemas.openxmlformats.org/markup-compatibility/2006" xmlns:p14="http://schemas.microsoft.com/office/powerpoint/2010/main">
        <mc:Choice Requires="p14">
          <p:contentPart r:id="rId125" p14:bwMode="auto">
            <p14:nvContentPartPr>
              <p14:cNvPr id="178" name="Ink 177"/>
              <p14:cNvContentPartPr/>
              <p14:nvPr/>
            </p14:nvContentPartPr>
            <p14:xfrm>
              <a:off x="4847562" y="3896923"/>
              <a:ext cx="8771" cy="57028"/>
            </p14:xfrm>
          </p:contentPart>
        </mc:Choice>
        <mc:Fallback xmlns="">
          <p:pic>
            <p:nvPicPr>
              <p:cNvPr id="178" name="Ink 177"/>
            </p:nvPicPr>
            <p:blipFill>
              <a:blip/>
            </p:blipFill>
            <p:spPr>
              <a:xfrm>
                <a:off x="4847562" y="3896923"/>
                <a:ext cx="8771" cy="57028"/>
              </a:xfrm>
              <a:prstGeom prst="rect"/>
            </p:spPr>
          </p:pic>
        </mc:Fallback>
      </mc:AlternateContent>
      <mc:AlternateContent xmlns:mc="http://schemas.openxmlformats.org/markup-compatibility/2006" xmlns:p14="http://schemas.microsoft.com/office/powerpoint/2010/main">
        <mc:Choice Requires="p14">
          <p:contentPart r:id="rId126" p14:bwMode="auto">
            <p14:nvContentPartPr>
              <p14:cNvPr id="179" name="Ink 178"/>
              <p14:cNvContentPartPr/>
              <p14:nvPr/>
            </p14:nvContentPartPr>
            <p14:xfrm>
              <a:off x="4879723" y="3932017"/>
              <a:ext cx="62861" cy="26320"/>
            </p14:xfrm>
          </p:contentPart>
        </mc:Choice>
        <mc:Fallback xmlns="">
          <p:pic>
            <p:nvPicPr>
              <p:cNvPr id="179" name="Ink 178"/>
            </p:nvPicPr>
            <p:blipFill>
              <a:blip/>
            </p:blipFill>
            <p:spPr>
              <a:xfrm>
                <a:off x="4879723" y="3932017"/>
                <a:ext cx="62861" cy="26320"/>
              </a:xfrm>
              <a:prstGeom prst="rect"/>
            </p:spPr>
          </p:pic>
        </mc:Fallback>
      </mc:AlternateContent>
      <mc:AlternateContent xmlns:mc="http://schemas.openxmlformats.org/markup-compatibility/2006" xmlns:p14="http://schemas.microsoft.com/office/powerpoint/2010/main">
        <mc:Choice Requires="p14">
          <p:contentPart r:id="rId127" p14:bwMode="auto">
            <p14:nvContentPartPr>
              <p14:cNvPr id="180" name="Ink 179"/>
              <p14:cNvContentPartPr/>
              <p14:nvPr/>
            </p14:nvContentPartPr>
            <p14:xfrm>
              <a:off x="4946969" y="3908621"/>
              <a:ext cx="57013" cy="43867"/>
            </p14:xfrm>
          </p:contentPart>
        </mc:Choice>
        <mc:Fallback xmlns="">
          <p:pic>
            <p:nvPicPr>
              <p:cNvPr id="180" name="Ink 179"/>
            </p:nvPicPr>
            <p:blipFill>
              <a:blip/>
            </p:blipFill>
            <p:spPr>
              <a:xfrm>
                <a:off x="4946969" y="3908621"/>
                <a:ext cx="57013" cy="43867"/>
              </a:xfrm>
              <a:prstGeom prst="rect"/>
            </p:spPr>
          </p:pic>
        </mc:Fallback>
      </mc:AlternateContent>
      <mc:AlternateContent xmlns:mc="http://schemas.openxmlformats.org/markup-compatibility/2006" xmlns:p14="http://schemas.microsoft.com/office/powerpoint/2010/main">
        <mc:Choice Requires="p14">
          <p:contentPart r:id="rId128" p14:bwMode="auto">
            <p14:nvContentPartPr>
              <p14:cNvPr id="184" name="Ink 183"/>
              <p14:cNvContentPartPr/>
              <p14:nvPr/>
            </p14:nvContentPartPr>
            <p14:xfrm>
              <a:off x="5017139" y="3917394"/>
              <a:ext cx="40933" cy="32170"/>
            </p14:xfrm>
          </p:contentPart>
        </mc:Choice>
        <mc:Fallback xmlns="">
          <p:pic>
            <p:nvPicPr>
              <p:cNvPr id="184" name="Ink 183"/>
            </p:nvPicPr>
            <p:blipFill>
              <a:blip/>
            </p:blipFill>
            <p:spPr>
              <a:xfrm>
                <a:off x="5017139" y="3917394"/>
                <a:ext cx="40933" cy="32170"/>
              </a:xfrm>
              <a:prstGeom prst="rect"/>
            </p:spPr>
          </p:pic>
        </mc:Fallback>
      </mc:AlternateContent>
      <mc:AlternateContent xmlns:mc="http://schemas.openxmlformats.org/markup-compatibility/2006" xmlns:p14="http://schemas.microsoft.com/office/powerpoint/2010/main">
        <mc:Choice Requires="p14">
          <p:contentPart r:id="rId129" p14:bwMode="auto">
            <p14:nvContentPartPr>
              <p14:cNvPr id="185" name="Ink 184"/>
              <p14:cNvContentPartPr/>
              <p14:nvPr/>
            </p14:nvContentPartPr>
            <p14:xfrm>
              <a:off x="5087309" y="3920319"/>
              <a:ext cx="42394" cy="26321"/>
            </p14:xfrm>
          </p:contentPart>
        </mc:Choice>
        <mc:Fallback xmlns="">
          <p:pic>
            <p:nvPicPr>
              <p:cNvPr id="185" name="Ink 184"/>
            </p:nvPicPr>
            <p:blipFill>
              <a:blip/>
            </p:blipFill>
            <p:spPr>
              <a:xfrm>
                <a:off x="5087309" y="3920319"/>
                <a:ext cx="42394" cy="26321"/>
              </a:xfrm>
              <a:prstGeom prst="rect"/>
            </p:spPr>
          </p:pic>
        </mc:Fallback>
      </mc:AlternateContent>
      <mc:AlternateContent xmlns:mc="http://schemas.openxmlformats.org/markup-compatibility/2006" xmlns:p14="http://schemas.microsoft.com/office/powerpoint/2010/main">
        <mc:Choice Requires="p14">
          <p:contentPart r:id="rId130" p14:bwMode="auto">
            <p14:nvContentPartPr>
              <p14:cNvPr id="186" name="Ink 185"/>
              <p14:cNvContentPartPr/>
              <p14:nvPr/>
            </p14:nvContentPartPr>
            <p14:xfrm>
              <a:off x="5084385" y="3905696"/>
              <a:ext cx="38009" cy="26321"/>
            </p14:xfrm>
          </p:contentPart>
        </mc:Choice>
        <mc:Fallback xmlns="">
          <p:pic>
            <p:nvPicPr>
              <p:cNvPr id="186" name="Ink 185"/>
            </p:nvPicPr>
            <p:blipFill>
              <a:blip/>
            </p:blipFill>
            <p:spPr>
              <a:xfrm>
                <a:off x="5084385" y="3905696"/>
                <a:ext cx="38009" cy="26321"/>
              </a:xfrm>
              <a:prstGeom prst="rect"/>
            </p:spPr>
          </p:pic>
        </mc:Fallback>
      </mc:AlternateContent>
      <mc:AlternateContent xmlns:mc="http://schemas.openxmlformats.org/markup-compatibility/2006" xmlns:p14="http://schemas.microsoft.com/office/powerpoint/2010/main">
        <mc:Choice Requires="p14">
          <p:contentPart r:id="rId131" p14:bwMode="auto">
            <p14:nvContentPartPr>
              <p14:cNvPr id="187" name="Ink 186"/>
              <p14:cNvContentPartPr/>
              <p14:nvPr/>
            </p14:nvContentPartPr>
            <p14:xfrm>
              <a:off x="3262895" y="4242016"/>
              <a:ext cx="856656" cy="17547"/>
            </p14:xfrm>
          </p:contentPart>
        </mc:Choice>
        <mc:Fallback xmlns="">
          <p:pic>
            <p:nvPicPr>
              <p:cNvPr id="187" name="Ink 186"/>
            </p:nvPicPr>
            <p:blipFill>
              <a:blip/>
            </p:blipFill>
            <p:spPr>
              <a:xfrm>
                <a:off x="3262895" y="4242016"/>
                <a:ext cx="856656" cy="17547"/>
              </a:xfrm>
              <a:prstGeom prst="rect"/>
            </p:spPr>
          </p:pic>
        </mc:Fallback>
      </mc:AlternateContent>
      <mc:AlternateContent xmlns:mc="http://schemas.openxmlformats.org/markup-compatibility/2006" xmlns:p14="http://schemas.microsoft.com/office/powerpoint/2010/main">
        <mc:Choice Requires="p14">
          <p:contentPart r:id="rId132" p14:bwMode="auto">
            <p14:nvContentPartPr>
              <p14:cNvPr id="188" name="Ink 187"/>
              <p14:cNvContentPartPr/>
              <p14:nvPr/>
            </p14:nvContentPartPr>
            <p14:xfrm>
              <a:off x="3262895" y="4388242"/>
              <a:ext cx="527735" cy="14623"/>
            </p14:xfrm>
          </p:contentPart>
        </mc:Choice>
        <mc:Fallback xmlns="">
          <p:pic>
            <p:nvPicPr>
              <p:cNvPr id="188" name="Ink 187"/>
            </p:nvPicPr>
            <p:blipFill>
              <a:blip/>
            </p:blipFill>
            <p:spPr>
              <a:xfrm>
                <a:off x="3262895" y="4388242"/>
                <a:ext cx="527735" cy="14623"/>
              </a:xfrm>
              <a:prstGeom prst="rect"/>
            </p:spPr>
          </p:pic>
        </mc:Fallback>
      </mc:AlternateContent>
      <mc:AlternateContent xmlns:mc="http://schemas.openxmlformats.org/markup-compatibility/2006" xmlns:p14="http://schemas.microsoft.com/office/powerpoint/2010/main">
        <mc:Choice Requires="p14">
          <p:contentPart r:id="rId133" p14:bwMode="auto">
            <p14:nvContentPartPr>
              <p14:cNvPr id="189" name="Ink 188"/>
              <p14:cNvContentPartPr/>
              <p14:nvPr/>
            </p14:nvContentPartPr>
            <p14:xfrm>
              <a:off x="3315522" y="4543242"/>
              <a:ext cx="937059" cy="14622"/>
            </p14:xfrm>
          </p:contentPart>
        </mc:Choice>
        <mc:Fallback xmlns="">
          <p:pic>
            <p:nvPicPr>
              <p:cNvPr id="189" name="Ink 188"/>
            </p:nvPicPr>
            <p:blipFill>
              <a:blip/>
            </p:blipFill>
            <p:spPr>
              <a:xfrm>
                <a:off x="3315522" y="4543242"/>
                <a:ext cx="937059" cy="14622"/>
              </a:xfrm>
              <a:prstGeom prst="rect"/>
            </p:spPr>
          </p:pic>
        </mc:Fallback>
      </mc:AlternateContent>
      <mc:AlternateContent xmlns:mc="http://schemas.openxmlformats.org/markup-compatibility/2006" xmlns:p14="http://schemas.microsoft.com/office/powerpoint/2010/main">
        <mc:Choice Requires="p14">
          <p:contentPart r:id="rId134" p14:bwMode="auto">
            <p14:nvContentPartPr>
              <p14:cNvPr id="190" name="Ink 189"/>
              <p14:cNvContentPartPr/>
              <p14:nvPr/>
            </p14:nvContentPartPr>
            <p14:xfrm>
              <a:off x="3327217" y="4704090"/>
              <a:ext cx="771867" cy="32170"/>
            </p14:xfrm>
          </p:contentPart>
        </mc:Choice>
        <mc:Fallback xmlns="">
          <p:pic>
            <p:nvPicPr>
              <p:cNvPr id="190" name="Ink 189"/>
            </p:nvPicPr>
            <p:blipFill>
              <a:blip/>
            </p:blipFill>
            <p:spPr>
              <a:xfrm>
                <a:off x="3327217" y="4704090"/>
                <a:ext cx="771867" cy="32170"/>
              </a:xfrm>
              <a:prstGeom prst="rect"/>
            </p:spPr>
          </p:pic>
        </mc:Fallback>
      </mc:AlternateContent>
      <mc:AlternateContent xmlns:mc="http://schemas.openxmlformats.org/markup-compatibility/2006" xmlns:p14="http://schemas.microsoft.com/office/powerpoint/2010/main">
        <mc:Choice Requires="p14">
          <p:contentPart r:id="rId135" p14:bwMode="auto">
            <p14:nvContentPartPr>
              <p14:cNvPr id="191" name="Ink 190"/>
              <p14:cNvContentPartPr/>
              <p14:nvPr/>
            </p14:nvContentPartPr>
            <p14:xfrm>
              <a:off x="3338912" y="4859090"/>
              <a:ext cx="748477" cy="26320"/>
            </p14:xfrm>
          </p:contentPart>
        </mc:Choice>
        <mc:Fallback xmlns="">
          <p:pic>
            <p:nvPicPr>
              <p:cNvPr id="191" name="Ink 190"/>
            </p:nvPicPr>
            <p:blipFill>
              <a:blip/>
            </p:blipFill>
            <p:spPr>
              <a:xfrm>
                <a:off x="3338912" y="4859090"/>
                <a:ext cx="748477" cy="26320"/>
              </a:xfrm>
              <a:prstGeom prst="rect"/>
            </p:spPr>
          </p:pic>
        </mc:Fallback>
      </mc:AlternateContent>
      <mc:AlternateContent xmlns:mc="http://schemas.openxmlformats.org/markup-compatibility/2006" xmlns:p14="http://schemas.microsoft.com/office/powerpoint/2010/main">
        <mc:Choice Requires="p14">
          <p:contentPart r:id="rId136" p14:bwMode="auto">
            <p14:nvContentPartPr>
              <p14:cNvPr id="192" name="Ink 191"/>
              <p14:cNvContentPartPr/>
              <p14:nvPr/>
            </p14:nvContentPartPr>
            <p14:xfrm>
              <a:off x="3321369" y="5944087"/>
              <a:ext cx="820109" cy="23396"/>
            </p14:xfrm>
          </p:contentPart>
        </mc:Choice>
        <mc:Fallback xmlns="">
          <p:pic>
            <p:nvPicPr>
              <p:cNvPr id="192" name="Ink 191"/>
            </p:nvPicPr>
            <p:blipFill>
              <a:blip/>
            </p:blipFill>
            <p:spPr>
              <a:xfrm>
                <a:off x="3321369" y="5944087"/>
                <a:ext cx="820109" cy="23396"/>
              </a:xfrm>
              <a:prstGeom prst="rect"/>
            </p:spPr>
          </p:pic>
        </mc:Fallback>
      </mc:AlternateContent>
      <mc:AlternateContent xmlns:mc="http://schemas.openxmlformats.org/markup-compatibility/2006" xmlns:p14="http://schemas.microsoft.com/office/powerpoint/2010/main">
        <mc:Choice Requires="p14">
          <p:contentPart r:id="rId137" p14:bwMode="auto">
            <p14:nvContentPartPr>
              <p14:cNvPr id="193" name="Ink 192"/>
              <p14:cNvContentPartPr/>
              <p14:nvPr/>
            </p14:nvContentPartPr>
            <p14:xfrm>
              <a:off x="4178025" y="5875361"/>
              <a:ext cx="206124" cy="36556"/>
            </p14:xfrm>
          </p:contentPart>
        </mc:Choice>
        <mc:Fallback xmlns="">
          <p:pic>
            <p:nvPicPr>
              <p:cNvPr id="193" name="Ink 192"/>
            </p:nvPicPr>
            <p:blipFill>
              <a:blip/>
            </p:blipFill>
            <p:spPr>
              <a:xfrm>
                <a:off x="4178025" y="5875361"/>
                <a:ext cx="206124" cy="36556"/>
              </a:xfrm>
              <a:prstGeom prst="rect"/>
            </p:spPr>
          </p:pic>
        </mc:Fallback>
      </mc:AlternateContent>
      <mc:AlternateContent xmlns:mc="http://schemas.openxmlformats.org/markup-compatibility/2006" xmlns:p14="http://schemas.microsoft.com/office/powerpoint/2010/main">
        <mc:Choice Requires="p14">
          <p:contentPart r:id="rId138" p14:bwMode="auto">
            <p14:nvContentPartPr>
              <p14:cNvPr id="194" name="Ink 193"/>
              <p14:cNvContentPartPr/>
              <p14:nvPr/>
            </p14:nvContentPartPr>
            <p14:xfrm>
              <a:off x="4370992" y="5844653"/>
              <a:ext cx="111102" cy="70189"/>
            </p14:xfrm>
          </p:contentPart>
        </mc:Choice>
        <mc:Fallback xmlns="">
          <p:pic>
            <p:nvPicPr>
              <p:cNvPr id="194" name="Ink 193"/>
            </p:nvPicPr>
            <p:blipFill>
              <a:blip/>
            </p:blipFill>
            <p:spPr>
              <a:xfrm>
                <a:off x="4370992" y="5844653"/>
                <a:ext cx="111102" cy="70189"/>
              </a:xfrm>
              <a:prstGeom prst="rect"/>
            </p:spPr>
          </p:pic>
        </mc:Fallback>
      </mc:AlternateContent>
      <mc:AlternateContent xmlns:mc="http://schemas.openxmlformats.org/markup-compatibility/2006" xmlns:p14="http://schemas.microsoft.com/office/powerpoint/2010/main">
        <mc:Choice Requires="p14">
          <p:contentPart r:id="rId139" p14:bwMode="auto">
            <p14:nvContentPartPr>
              <p14:cNvPr id="195" name="Ink 194"/>
              <p14:cNvContentPartPr/>
              <p14:nvPr/>
            </p14:nvContentPartPr>
            <p14:xfrm>
              <a:off x="4499637" y="5762767"/>
              <a:ext cx="49703" cy="131603"/>
            </p14:xfrm>
          </p:contentPart>
        </mc:Choice>
        <mc:Fallback xmlns="">
          <p:pic>
            <p:nvPicPr>
              <p:cNvPr id="195" name="Ink 194"/>
            </p:nvPicPr>
            <p:blipFill>
              <a:blip/>
            </p:blipFill>
            <p:spPr>
              <a:xfrm>
                <a:off x="4499637" y="5762767"/>
                <a:ext cx="49703" cy="131603"/>
              </a:xfrm>
              <a:prstGeom prst="rect"/>
            </p:spPr>
          </p:pic>
        </mc:Fallback>
      </mc:AlternateContent>
      <mc:AlternateContent xmlns:mc="http://schemas.openxmlformats.org/markup-compatibility/2006" xmlns:p14="http://schemas.microsoft.com/office/powerpoint/2010/main">
        <mc:Choice Requires="p14">
          <p:contentPart r:id="rId140" p14:bwMode="auto">
            <p14:nvContentPartPr>
              <p14:cNvPr id="196" name="Ink 195"/>
              <p14:cNvContentPartPr/>
              <p14:nvPr/>
            </p14:nvContentPartPr>
            <p14:xfrm>
              <a:off x="4550802" y="5789087"/>
              <a:ext cx="57013" cy="135991"/>
            </p14:xfrm>
          </p:contentPart>
        </mc:Choice>
        <mc:Fallback xmlns="">
          <p:pic>
            <p:nvPicPr>
              <p:cNvPr id="196" name="Ink 195"/>
            </p:nvPicPr>
            <p:blipFill>
              <a:blip/>
            </p:blipFill>
            <p:spPr>
              <a:xfrm>
                <a:off x="4550802" y="5789087"/>
                <a:ext cx="57013" cy="135991"/>
              </a:xfrm>
              <a:prstGeom prst="rect"/>
            </p:spPr>
          </p:pic>
        </mc:Fallback>
      </mc:AlternateContent>
      <mc:AlternateContent xmlns:mc="http://schemas.openxmlformats.org/markup-compatibility/2006" xmlns:p14="http://schemas.microsoft.com/office/powerpoint/2010/main">
        <mc:Choice Requires="p14">
          <p:contentPart r:id="rId141" p14:bwMode="auto">
            <p14:nvContentPartPr>
              <p14:cNvPr id="197" name="Ink 196"/>
              <p14:cNvContentPartPr/>
              <p14:nvPr/>
            </p14:nvContentPartPr>
            <p14:xfrm>
              <a:off x="4683833" y="5748144"/>
              <a:ext cx="46779" cy="125754"/>
            </p14:xfrm>
          </p:contentPart>
        </mc:Choice>
        <mc:Fallback xmlns="">
          <p:pic>
            <p:nvPicPr>
              <p:cNvPr id="197" name="Ink 196"/>
            </p:nvPicPr>
            <p:blipFill>
              <a:blip/>
            </p:blipFill>
            <p:spPr>
              <a:xfrm>
                <a:off x="4683833" y="5748144"/>
                <a:ext cx="46779" cy="125754"/>
              </a:xfrm>
              <a:prstGeom prst="rect"/>
            </p:spPr>
          </p:pic>
        </mc:Fallback>
      </mc:AlternateContent>
      <mc:AlternateContent xmlns:mc="http://schemas.openxmlformats.org/markup-compatibility/2006" xmlns:p14="http://schemas.microsoft.com/office/powerpoint/2010/main">
        <mc:Choice Requires="p14">
          <p:contentPart r:id="rId142" p14:bwMode="auto">
            <p14:nvContentPartPr>
              <p14:cNvPr id="198" name="Ink 197"/>
              <p14:cNvContentPartPr/>
              <p14:nvPr/>
            </p14:nvContentPartPr>
            <p14:xfrm>
              <a:off x="4727689" y="5794936"/>
              <a:ext cx="80402" cy="61415"/>
            </p14:xfrm>
          </p:contentPart>
        </mc:Choice>
        <mc:Fallback xmlns="">
          <p:pic>
            <p:nvPicPr>
              <p:cNvPr id="198" name="Ink 197"/>
            </p:nvPicPr>
            <p:blipFill>
              <a:blip/>
            </p:blipFill>
            <p:spPr>
              <a:xfrm>
                <a:off x="4727689" y="5794936"/>
                <a:ext cx="80402" cy="61415"/>
              </a:xfrm>
              <a:prstGeom prst="rect"/>
            </p:spPr>
          </p:pic>
        </mc:Fallback>
      </mc:AlternateContent>
      <mc:AlternateContent xmlns:mc="http://schemas.openxmlformats.org/markup-compatibility/2006" xmlns:p14="http://schemas.microsoft.com/office/powerpoint/2010/main">
        <mc:Choice Requires="p14">
          <p:contentPart r:id="rId143" p14:bwMode="auto">
            <p14:nvContentPartPr>
              <p14:cNvPr id="199" name="Ink 198"/>
              <p14:cNvContentPartPr/>
              <p14:nvPr/>
            </p14:nvContentPartPr>
            <p14:xfrm>
              <a:off x="4797859" y="5789087"/>
              <a:ext cx="61398" cy="55566"/>
            </p14:xfrm>
          </p:contentPart>
        </mc:Choice>
        <mc:Fallback xmlns="">
          <p:pic>
            <p:nvPicPr>
              <p:cNvPr id="199" name="Ink 198"/>
            </p:nvPicPr>
            <p:blipFill>
              <a:blip/>
            </p:blipFill>
            <p:spPr>
              <a:xfrm>
                <a:off x="4797859" y="5789087"/>
                <a:ext cx="61398" cy="55566"/>
              </a:xfrm>
              <a:prstGeom prst="rect"/>
            </p:spPr>
          </p:pic>
        </mc:Fallback>
      </mc:AlternateContent>
      <mc:AlternateContent xmlns:mc="http://schemas.openxmlformats.org/markup-compatibility/2006" xmlns:p14="http://schemas.microsoft.com/office/powerpoint/2010/main">
        <mc:Choice Requires="p14">
          <p:contentPart r:id="rId144" p14:bwMode="auto">
            <p14:nvContentPartPr>
              <p14:cNvPr id="200" name="Ink 199"/>
              <p14:cNvContentPartPr/>
              <p14:nvPr/>
            </p14:nvContentPartPr>
            <p14:xfrm>
              <a:off x="4835867" y="5765691"/>
              <a:ext cx="67246" cy="17547"/>
            </p14:xfrm>
          </p:contentPart>
        </mc:Choice>
        <mc:Fallback xmlns="">
          <p:pic>
            <p:nvPicPr>
              <p:cNvPr id="200" name="Ink 199"/>
            </p:nvPicPr>
            <p:blipFill>
              <a:blip/>
            </p:blipFill>
            <p:spPr>
              <a:xfrm>
                <a:off x="4835867" y="5765691"/>
                <a:ext cx="67246" cy="17547"/>
              </a:xfrm>
              <a:prstGeom prst="rect"/>
            </p:spPr>
          </p:pic>
        </mc:Fallback>
      </mc:AlternateContent>
      <mc:AlternateContent xmlns:mc="http://schemas.openxmlformats.org/markup-compatibility/2006" xmlns:p14="http://schemas.microsoft.com/office/powerpoint/2010/main">
        <mc:Choice Requires="p14">
          <p:contentPart r:id="rId145" p14:bwMode="auto">
            <p14:nvContentPartPr>
              <p14:cNvPr id="201" name="Ink 200"/>
              <p14:cNvContentPartPr/>
              <p14:nvPr/>
            </p14:nvContentPartPr>
            <p14:xfrm>
              <a:off x="4862181" y="5751069"/>
              <a:ext cx="17542" cy="84811"/>
            </p14:xfrm>
          </p:contentPart>
        </mc:Choice>
        <mc:Fallback xmlns="">
          <p:pic>
            <p:nvPicPr>
              <p:cNvPr id="201" name="Ink 200"/>
            </p:nvPicPr>
            <p:blipFill>
              <a:blip/>
            </p:blipFill>
            <p:spPr>
              <a:xfrm>
                <a:off x="4862181" y="5751069"/>
                <a:ext cx="17542" cy="84811"/>
              </a:xfrm>
              <a:prstGeom prst="rect"/>
            </p:spPr>
          </p:pic>
        </mc:Fallback>
      </mc:AlternateContent>
      <mc:AlternateContent xmlns:mc="http://schemas.openxmlformats.org/markup-compatibility/2006" xmlns:p14="http://schemas.microsoft.com/office/powerpoint/2010/main">
        <mc:Choice Requires="p14">
          <p:contentPart r:id="rId146" p14:bwMode="auto">
            <p14:nvContentPartPr>
              <p14:cNvPr id="202" name="Ink 201"/>
              <p14:cNvContentPartPr/>
              <p14:nvPr/>
            </p14:nvContentPartPr>
            <p14:xfrm>
              <a:off x="4908961" y="5783238"/>
              <a:ext cx="8771" cy="49717"/>
            </p14:xfrm>
          </p:contentPart>
        </mc:Choice>
        <mc:Fallback xmlns="">
          <p:pic>
            <p:nvPicPr>
              <p:cNvPr id="202" name="Ink 201"/>
            </p:nvPicPr>
            <p:blipFill>
              <a:blip/>
            </p:blipFill>
            <p:spPr>
              <a:xfrm>
                <a:off x="4908961" y="5783238"/>
                <a:ext cx="8771" cy="49717"/>
              </a:xfrm>
              <a:prstGeom prst="rect"/>
            </p:spPr>
          </p:pic>
        </mc:Fallback>
      </mc:AlternateContent>
      <mc:AlternateContent xmlns:mc="http://schemas.openxmlformats.org/markup-compatibility/2006" xmlns:p14="http://schemas.microsoft.com/office/powerpoint/2010/main">
        <mc:Choice Requires="p14">
          <p:contentPart r:id="rId147" p14:bwMode="auto">
            <p14:nvContentPartPr>
              <p14:cNvPr id="203" name="Ink 202"/>
              <p14:cNvContentPartPr/>
              <p14:nvPr/>
            </p14:nvContentPartPr>
            <p14:xfrm>
              <a:off x="4906037" y="5752531"/>
              <a:ext cx="2924" cy="4387"/>
            </p14:xfrm>
          </p:contentPart>
        </mc:Choice>
        <mc:Fallback xmlns="">
          <p:pic>
            <p:nvPicPr>
              <p:cNvPr id="203" name="Ink 202"/>
            </p:nvPicPr>
            <p:blipFill>
              <a:blip/>
            </p:blipFill>
            <p:spPr>
              <a:xfrm>
                <a:off x="4906037" y="5752531"/>
                <a:ext cx="2924" cy="4387"/>
              </a:xfrm>
              <a:prstGeom prst="rect"/>
            </p:spPr>
          </p:pic>
        </mc:Fallback>
      </mc:AlternateContent>
      <mc:AlternateContent xmlns:mc="http://schemas.openxmlformats.org/markup-compatibility/2006" xmlns:p14="http://schemas.microsoft.com/office/powerpoint/2010/main">
        <mc:Choice Requires="p14">
          <p:contentPart r:id="rId148" p14:bwMode="auto">
            <p14:nvContentPartPr>
              <p14:cNvPr id="204" name="Ink 203"/>
              <p14:cNvContentPartPr/>
              <p14:nvPr/>
            </p14:nvContentPartPr>
            <p14:xfrm>
              <a:off x="4938198" y="5768615"/>
              <a:ext cx="57013" cy="64340"/>
            </p14:xfrm>
          </p:contentPart>
        </mc:Choice>
        <mc:Fallback xmlns="">
          <p:pic>
            <p:nvPicPr>
              <p:cNvPr id="204" name="Ink 203"/>
            </p:nvPicPr>
            <p:blipFill>
              <a:blip/>
            </p:blipFill>
            <p:spPr>
              <a:xfrm>
                <a:off x="4938198" y="5768615"/>
                <a:ext cx="57013" cy="64340"/>
              </a:xfrm>
              <a:prstGeom prst="rect"/>
            </p:spPr>
          </p:pic>
        </mc:Fallback>
      </mc:AlternateContent>
      <mc:AlternateContent xmlns:mc="http://schemas.openxmlformats.org/markup-compatibility/2006" xmlns:p14="http://schemas.microsoft.com/office/powerpoint/2010/main">
        <mc:Choice Requires="p14">
          <p:contentPart r:id="rId149" p14:bwMode="auto">
            <p14:nvContentPartPr>
              <p14:cNvPr id="205" name="Ink 204"/>
              <p14:cNvContentPartPr/>
              <p14:nvPr/>
            </p14:nvContentPartPr>
            <p14:xfrm>
              <a:off x="5014215" y="5753993"/>
              <a:ext cx="40933" cy="67264"/>
            </p14:xfrm>
          </p:contentPart>
        </mc:Choice>
        <mc:Fallback xmlns="">
          <p:pic>
            <p:nvPicPr>
              <p:cNvPr id="205" name="Ink 204"/>
            </p:nvPicPr>
            <p:blipFill>
              <a:blip/>
            </p:blipFill>
            <p:spPr>
              <a:xfrm>
                <a:off x="5014215" y="5753993"/>
                <a:ext cx="40933" cy="67264"/>
              </a:xfrm>
              <a:prstGeom prst="rect"/>
            </p:spPr>
          </p:pic>
        </mc:Fallback>
      </mc:AlternateContent>
      <mc:AlternateContent xmlns:mc="http://schemas.openxmlformats.org/markup-compatibility/2006" xmlns:p14="http://schemas.microsoft.com/office/powerpoint/2010/main">
        <mc:Choice Requires="p14">
          <p:contentPart r:id="rId150" p14:bwMode="auto">
            <p14:nvContentPartPr>
              <p14:cNvPr id="206" name="Ink 205"/>
              <p14:cNvContentPartPr/>
              <p14:nvPr/>
            </p14:nvContentPartPr>
            <p14:xfrm>
              <a:off x="5081461" y="5724748"/>
              <a:ext cx="86251" cy="102358"/>
            </p14:xfrm>
          </p:contentPart>
        </mc:Choice>
        <mc:Fallback xmlns="">
          <p:pic>
            <p:nvPicPr>
              <p:cNvPr id="206" name="Ink 205"/>
            </p:nvPicPr>
            <p:blipFill>
              <a:blip/>
            </p:blipFill>
            <p:spPr>
              <a:xfrm>
                <a:off x="5081461" y="5724748"/>
                <a:ext cx="86251" cy="102358"/>
              </a:xfrm>
              <a:prstGeom prst="rect"/>
            </p:spPr>
          </p:pic>
        </mc:Fallback>
      </mc:AlternateContent>
      <mc:AlternateContent xmlns:mc="http://schemas.openxmlformats.org/markup-compatibility/2006" xmlns:p14="http://schemas.microsoft.com/office/powerpoint/2010/main">
        <mc:Choice Requires="p14">
          <p:contentPart r:id="rId151" p14:bwMode="auto">
            <p14:nvContentPartPr>
              <p14:cNvPr id="207" name="Ink 206"/>
              <p14:cNvContentPartPr/>
              <p14:nvPr/>
            </p14:nvContentPartPr>
            <p14:xfrm>
              <a:off x="3276020" y="5670384"/>
              <a:ext cx="570629" cy="101925"/>
            </p14:xfrm>
          </p:contentPart>
        </mc:Choice>
        <mc:Fallback xmlns="">
          <p:pic>
            <p:nvPicPr>
              <p:cNvPr id="207" name="Ink 206"/>
            </p:nvPicPr>
            <p:blipFill>
              <a:blip/>
            </p:blipFill>
            <p:spPr>
              <a:xfrm>
                <a:off x="3276020" y="5670384"/>
                <a:ext cx="570629" cy="101925"/>
              </a:xfrm>
              <a:prstGeom prst="rect"/>
            </p:spPr>
          </p:pic>
        </mc:Fallback>
      </mc:AlternateContent>
      <mc:AlternateContent xmlns:mc="http://schemas.openxmlformats.org/markup-compatibility/2006" xmlns:p14="http://schemas.microsoft.com/office/powerpoint/2010/main">
        <mc:Choice Requires="p14">
          <p:contentPart r:id="rId152" p14:bwMode="auto">
            <p14:nvContentPartPr>
              <p14:cNvPr id="208" name="Ink 207"/>
              <p14:cNvContentPartPr/>
              <p14:nvPr/>
            </p14:nvContentPartPr>
            <p14:xfrm>
              <a:off x="10146257" y="6577362"/>
              <a:ext cx="1856907" cy="30512"/>
            </p14:xfrm>
          </p:contentPart>
        </mc:Choice>
        <mc:Fallback xmlns="">
          <p:pic>
            <p:nvPicPr>
              <p:cNvPr id="208" name="Ink 207"/>
            </p:nvPicPr>
            <p:blipFill>
              <a:blip/>
            </p:blipFill>
            <p:spPr>
              <a:xfrm>
                <a:off x="10146257" y="6577362"/>
                <a:ext cx="1856907" cy="30512"/>
              </a:xfrm>
              <a:prstGeom prst="rect"/>
            </p:spPr>
          </p:pic>
        </mc:Fallback>
      </mc:AlternateContent>
      <mc:AlternateContent xmlns:mc="http://schemas.openxmlformats.org/markup-compatibility/2006" xmlns:p14="http://schemas.microsoft.com/office/powerpoint/2010/main">
        <mc:Choice Requires="p14">
          <p:contentPart r:id="rId153" p14:bwMode="auto">
            <p14:nvContentPartPr>
              <p14:cNvPr id="209" name="Ink 208"/>
              <p14:cNvContentPartPr/>
              <p14:nvPr/>
            </p14:nvContentPartPr>
            <p14:xfrm>
              <a:off x="10361689" y="6604060"/>
              <a:ext cx="101043" cy="110605"/>
            </p14:xfrm>
          </p:contentPart>
        </mc:Choice>
        <mc:Fallback xmlns="">
          <p:pic>
            <p:nvPicPr>
              <p:cNvPr id="209" name="Ink 208"/>
            </p:nvPicPr>
            <p:blipFill>
              <a:blip/>
            </p:blipFill>
            <p:spPr>
              <a:xfrm>
                <a:off x="10361689" y="6604060"/>
                <a:ext cx="101043" cy="110605"/>
              </a:xfrm>
              <a:prstGeom prst="rect"/>
            </p:spPr>
          </p:pic>
        </mc:Fallback>
      </mc:AlternateContent>
      <mc:AlternateContent xmlns:mc="http://schemas.openxmlformats.org/markup-compatibility/2006" xmlns:p14="http://schemas.microsoft.com/office/powerpoint/2010/main">
        <mc:Choice Requires="p14">
          <p:contentPart r:id="rId154" p14:bwMode="auto">
            <p14:nvContentPartPr>
              <p14:cNvPr id="210" name="Ink 209"/>
              <p14:cNvContentPartPr/>
              <p14:nvPr/>
            </p14:nvContentPartPr>
            <p14:xfrm>
              <a:off x="10321653" y="6668897"/>
              <a:ext cx="61007" cy="87721"/>
            </p14:xfrm>
          </p:contentPart>
        </mc:Choice>
        <mc:Fallback xmlns="">
          <p:pic>
            <p:nvPicPr>
              <p:cNvPr id="210" name="Ink 209"/>
            </p:nvPicPr>
            <p:blipFill>
              <a:blip/>
            </p:blipFill>
            <p:spPr>
              <a:xfrm>
                <a:off x="10321653" y="6668897"/>
                <a:ext cx="61007" cy="87721"/>
              </a:xfrm>
              <a:prstGeom prst="rect"/>
            </p:spPr>
          </p:pic>
        </mc:Fallback>
      </mc:AlternateContent>
      <mc:AlternateContent xmlns:mc="http://schemas.openxmlformats.org/markup-compatibility/2006" xmlns:p14="http://schemas.microsoft.com/office/powerpoint/2010/main">
        <mc:Choice Requires="p14">
          <p:contentPart r:id="rId155" p14:bwMode="auto">
            <p14:nvContentPartPr>
              <p14:cNvPr id="211" name="Ink 210"/>
              <p14:cNvContentPartPr/>
              <p14:nvPr/>
            </p14:nvContentPartPr>
            <p14:xfrm>
              <a:off x="9780214" y="6668897"/>
              <a:ext cx="49569" cy="152559"/>
            </p14:xfrm>
          </p:contentPart>
        </mc:Choice>
        <mc:Fallback xmlns="">
          <p:pic>
            <p:nvPicPr>
              <p:cNvPr id="211" name="Ink 210"/>
            </p:nvPicPr>
            <p:blipFill>
              <a:blip/>
            </p:blipFill>
            <p:spPr>
              <a:xfrm>
                <a:off x="9780214" y="6668897"/>
                <a:ext cx="49569" cy="152559"/>
              </a:xfrm>
              <a:prstGeom prst="rect"/>
            </p:spPr>
          </p:pic>
        </mc:Fallback>
      </mc:AlternateContent>
      <mc:AlternateContent xmlns:mc="http://schemas.openxmlformats.org/markup-compatibility/2006" xmlns:p14="http://schemas.microsoft.com/office/powerpoint/2010/main">
        <mc:Choice Requires="p14">
          <p:contentPart r:id="rId156" p14:bwMode="auto">
            <p14:nvContentPartPr>
              <p14:cNvPr id="212" name="Ink 211"/>
              <p14:cNvContentPartPr/>
              <p14:nvPr/>
            </p14:nvContentPartPr>
            <p14:xfrm>
              <a:off x="9829783" y="6714665"/>
              <a:ext cx="89604" cy="57210"/>
            </p14:xfrm>
          </p:contentPart>
        </mc:Choice>
        <mc:Fallback xmlns="">
          <p:pic>
            <p:nvPicPr>
              <p:cNvPr id="212" name="Ink 211"/>
            </p:nvPicPr>
            <p:blipFill>
              <a:blip/>
            </p:blipFill>
            <p:spPr>
              <a:xfrm>
                <a:off x="9829783" y="6714665"/>
                <a:ext cx="89604" cy="57210"/>
              </a:xfrm>
              <a:prstGeom prst="rect"/>
            </p:spPr>
          </p:pic>
        </mc:Fallback>
      </mc:AlternateContent>
      <mc:AlternateContent xmlns:mc="http://schemas.openxmlformats.org/markup-compatibility/2006" xmlns:p14="http://schemas.microsoft.com/office/powerpoint/2010/main">
        <mc:Choice Requires="p14">
          <p:contentPart r:id="rId157" p14:bwMode="auto">
            <p14:nvContentPartPr>
              <p14:cNvPr id="213" name="Ink 212"/>
              <p14:cNvContentPartPr/>
              <p14:nvPr/>
            </p14:nvContentPartPr>
            <p14:xfrm>
              <a:off x="9913667" y="6718479"/>
              <a:ext cx="55288" cy="45767"/>
            </p14:xfrm>
          </p:contentPart>
        </mc:Choice>
        <mc:Fallback xmlns="">
          <p:pic>
            <p:nvPicPr>
              <p:cNvPr id="213" name="Ink 212"/>
            </p:nvPicPr>
            <p:blipFill>
              <a:blip/>
            </p:blipFill>
            <p:spPr>
              <a:xfrm>
                <a:off x="9913667" y="6718479"/>
                <a:ext cx="55288" cy="45767"/>
              </a:xfrm>
              <a:prstGeom prst="rect"/>
            </p:spPr>
          </p:pic>
        </mc:Fallback>
      </mc:AlternateContent>
      <mc:AlternateContent xmlns:mc="http://schemas.openxmlformats.org/markup-compatibility/2006" xmlns:p14="http://schemas.microsoft.com/office/powerpoint/2010/main">
        <mc:Choice Requires="p14">
          <p:contentPart r:id="rId158" p14:bwMode="auto">
            <p14:nvContentPartPr>
              <p14:cNvPr id="214" name="Ink 213"/>
              <p14:cNvContentPartPr/>
              <p14:nvPr/>
            </p14:nvContentPartPr>
            <p14:xfrm>
              <a:off x="9967049" y="6707037"/>
              <a:ext cx="45755" cy="9535"/>
            </p14:xfrm>
          </p:contentPart>
        </mc:Choice>
        <mc:Fallback xmlns="">
          <p:pic>
            <p:nvPicPr>
              <p:cNvPr id="214" name="Ink 213"/>
            </p:nvPicPr>
            <p:blipFill>
              <a:blip/>
            </p:blipFill>
            <p:spPr>
              <a:xfrm>
                <a:off x="9967049" y="6707037"/>
                <a:ext cx="45755" cy="9535"/>
              </a:xfrm>
              <a:prstGeom prst="rect"/>
            </p:spPr>
          </p:pic>
        </mc:Fallback>
      </mc:AlternateContent>
      <mc:AlternateContent xmlns:mc="http://schemas.openxmlformats.org/markup-compatibility/2006" xmlns:p14="http://schemas.microsoft.com/office/powerpoint/2010/main">
        <mc:Choice Requires="p14">
          <p:contentPart r:id="rId159" p14:bwMode="auto">
            <p14:nvContentPartPr>
              <p14:cNvPr id="215" name="Ink 214"/>
              <p14:cNvContentPartPr/>
              <p14:nvPr/>
            </p14:nvContentPartPr>
            <p14:xfrm>
              <a:off x="9978487" y="6680340"/>
              <a:ext cx="3814" cy="68651"/>
            </p14:xfrm>
          </p:contentPart>
        </mc:Choice>
        <mc:Fallback xmlns="">
          <p:pic>
            <p:nvPicPr>
              <p:cNvPr id="215" name="Ink 214"/>
            </p:nvPicPr>
            <p:blipFill>
              <a:blip/>
            </p:blipFill>
            <p:spPr>
              <a:xfrm>
                <a:off x="9978487" y="6680340"/>
                <a:ext cx="3814" cy="68651"/>
              </a:xfrm>
              <a:prstGeom prst="rect"/>
            </p:spPr>
          </p:pic>
        </mc:Fallback>
      </mc:AlternateContent>
      <mc:AlternateContent xmlns:mc="http://schemas.openxmlformats.org/markup-compatibility/2006" xmlns:p14="http://schemas.microsoft.com/office/powerpoint/2010/main">
        <mc:Choice Requires="p14">
          <p:contentPart r:id="rId160" p14:bwMode="auto">
            <p14:nvContentPartPr>
              <p14:cNvPr id="216" name="Ink 215"/>
              <p14:cNvContentPartPr/>
              <p14:nvPr/>
            </p14:nvContentPartPr>
            <p14:xfrm>
              <a:off x="10016617" y="6680340"/>
              <a:ext cx="101043" cy="72465"/>
            </p14:xfrm>
          </p:contentPart>
        </mc:Choice>
        <mc:Fallback xmlns="">
          <p:pic>
            <p:nvPicPr>
              <p:cNvPr id="216" name="Ink 215"/>
            </p:nvPicPr>
            <p:blipFill>
              <a:blip/>
            </p:blipFill>
            <p:spPr>
              <a:xfrm>
                <a:off x="10016617" y="6680340"/>
                <a:ext cx="101043" cy="72465"/>
              </a:xfrm>
              <a:prstGeom prst="rect"/>
            </p:spPr>
          </p:pic>
        </mc:Fallback>
      </mc:AlternateContent>
      <mc:AlternateContent xmlns:mc="http://schemas.openxmlformats.org/markup-compatibility/2006" xmlns:p14="http://schemas.microsoft.com/office/powerpoint/2010/main">
        <mc:Choice Requires="p14">
          <p:contentPart r:id="rId161" p14:bwMode="auto">
            <p14:nvContentPartPr>
              <p14:cNvPr id="217" name="Ink 216"/>
              <p14:cNvContentPartPr/>
              <p14:nvPr/>
            </p14:nvContentPartPr>
            <p14:xfrm>
              <a:off x="10108128" y="6686060"/>
              <a:ext cx="40036" cy="40047"/>
            </p14:xfrm>
          </p:contentPart>
        </mc:Choice>
        <mc:Fallback xmlns="">
          <p:pic>
            <p:nvPicPr>
              <p:cNvPr id="217" name="Ink 216"/>
            </p:nvPicPr>
            <p:blipFill>
              <a:blip/>
            </p:blipFill>
            <p:spPr>
              <a:xfrm>
                <a:off x="10108128" y="6686060"/>
                <a:ext cx="40036" cy="40047"/>
              </a:xfrm>
              <a:prstGeom prst="rect"/>
            </p:spPr>
          </p:pic>
        </mc:Fallback>
      </mc:AlternateContent>
      <mc:AlternateContent xmlns:mc="http://schemas.openxmlformats.org/markup-compatibility/2006" xmlns:p14="http://schemas.microsoft.com/office/powerpoint/2010/main">
        <mc:Choice Requires="p14">
          <p:contentPart r:id="rId162" p14:bwMode="auto">
            <p14:nvContentPartPr>
              <p14:cNvPr id="218" name="Ink 217"/>
              <p14:cNvContentPartPr/>
              <p14:nvPr/>
            </p14:nvContentPartPr>
            <p14:xfrm>
              <a:off x="10161509" y="6653642"/>
              <a:ext cx="85791" cy="72465"/>
            </p14:xfrm>
          </p:contentPart>
        </mc:Choice>
        <mc:Fallback xmlns="">
          <p:pic>
            <p:nvPicPr>
              <p:cNvPr id="218" name="Ink 217"/>
            </p:nvPicPr>
            <p:blipFill>
              <a:blip/>
            </p:blipFill>
            <p:spPr>
              <a:xfrm>
                <a:off x="10161509" y="6653642"/>
                <a:ext cx="85791" cy="72465"/>
              </a:xfrm>
              <a:prstGeom prst="rect"/>
            </p:spPr>
          </p:pic>
        </mc:Fallback>
      </mc:AlternateContent>
      <mc:AlternateContent xmlns:mc="http://schemas.openxmlformats.org/markup-compatibility/2006" xmlns:p14="http://schemas.microsoft.com/office/powerpoint/2010/main">
        <mc:Choice Requires="p14">
          <p:contentPart r:id="rId163" p14:bwMode="auto">
            <p14:nvContentPartPr>
              <p14:cNvPr id="219" name="Ink 218"/>
              <p14:cNvContentPartPr/>
              <p14:nvPr/>
            </p14:nvContentPartPr>
            <p14:xfrm>
              <a:off x="10134818" y="5658197"/>
              <a:ext cx="1570935" cy="72465"/>
            </p14:xfrm>
          </p:contentPart>
        </mc:Choice>
        <mc:Fallback xmlns="">
          <p:pic>
            <p:nvPicPr>
              <p:cNvPr id="219" name="Ink 218"/>
            </p:nvPicPr>
            <p:blipFill>
              <a:blip/>
            </p:blipFill>
            <p:spPr>
              <a:xfrm>
                <a:off x="10134818" y="5658197"/>
                <a:ext cx="1570935" cy="72465"/>
              </a:xfrm>
              <a:prstGeom prst="rect"/>
            </p:spPr>
          </p:pic>
        </mc:Fallback>
      </mc:AlternateContent>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1"/>
          <a:stretch>
            <a:fillRect/>
          </a:stretch>
        </p:blipFill>
        <p:spPr>
          <a:xfrm>
            <a:off x="711200" y="384486"/>
            <a:ext cx="10566400" cy="5792477"/>
          </a:xfr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1"/>
          <a:stretch>
            <a:fillRect/>
          </a:stretch>
        </p:blipFill>
        <p:spPr>
          <a:xfrm>
            <a:off x="762000" y="510662"/>
            <a:ext cx="10617200" cy="5666301"/>
          </a:xfr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a:stretch>
            <a:fillRect/>
          </a:stretch>
        </p:blipFill>
        <p:spPr>
          <a:xfrm>
            <a:off x="0" y="381000"/>
            <a:ext cx="12420599" cy="6477000"/>
          </a:xfrm>
          <a:prstGeom prst="rect">
            <a:avLst/>
          </a:prstGeom>
        </p:spPr>
      </p:pic>
      <mc:AlternateContent xmlns:mc="http://schemas.openxmlformats.org/markup-compatibility/2006" xmlns:p14="http://schemas.microsoft.com/office/powerpoint/2010/main">
        <mc:Choice Requires="p14">
          <p:contentPart r:id="rId2" p14:bwMode="auto">
            <p14:nvContentPartPr>
              <p14:cNvPr id="2" name="Ink 1"/>
              <p14:cNvContentPartPr/>
              <p14:nvPr/>
            </p14:nvContentPartPr>
            <p14:xfrm>
              <a:off x="2660604" y="560045"/>
              <a:ext cx="602291" cy="17547"/>
            </p14:xfrm>
          </p:contentPart>
        </mc:Choice>
        <mc:Fallback xmlns="">
          <p:pic>
            <p:nvPicPr>
              <p:cNvPr id="2" name="Ink 1"/>
            </p:nvPicPr>
            <p:blipFill>
              <a:blip/>
            </p:blipFill>
            <p:spPr>
              <a:xfrm>
                <a:off x="2660604" y="560045"/>
                <a:ext cx="602291" cy="17547"/>
              </a:xfrm>
              <a:prstGeom prst="rect"/>
            </p:spPr>
          </p:pic>
        </mc:Fallback>
      </mc:AlternateContent>
      <mc:AlternateContent xmlns:mc="http://schemas.openxmlformats.org/markup-compatibility/2006" xmlns:p14="http://schemas.microsoft.com/office/powerpoint/2010/main">
        <mc:Choice Requires="p14">
          <p:contentPart r:id="rId3" p14:bwMode="auto">
            <p14:nvContentPartPr>
              <p14:cNvPr id="3" name="Ink 2"/>
              <p14:cNvContentPartPr/>
              <p14:nvPr/>
            </p14:nvContentPartPr>
            <p14:xfrm>
              <a:off x="175424" y="615611"/>
              <a:ext cx="1327378" cy="140377"/>
            </p14:xfrm>
          </p:contentPart>
        </mc:Choice>
        <mc:Fallback xmlns="">
          <p:pic>
            <p:nvPicPr>
              <p:cNvPr id="3" name="Ink 2"/>
            </p:nvPicPr>
            <p:blipFill>
              <a:blip/>
            </p:blipFill>
            <p:spPr>
              <a:xfrm>
                <a:off x="175424" y="615611"/>
                <a:ext cx="1327378" cy="140377"/>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4" name="Ink 3"/>
              <p14:cNvContentPartPr/>
              <p14:nvPr/>
            </p14:nvContentPartPr>
            <p14:xfrm>
              <a:off x="1546658" y="761837"/>
              <a:ext cx="1350769" cy="23396"/>
            </p14:xfrm>
          </p:contentPart>
        </mc:Choice>
        <mc:Fallback xmlns="">
          <p:pic>
            <p:nvPicPr>
              <p:cNvPr id="4" name="Ink 3"/>
            </p:nvPicPr>
            <p:blipFill>
              <a:blip/>
            </p:blipFill>
            <p:spPr>
              <a:xfrm>
                <a:off x="1546658" y="761837"/>
                <a:ext cx="1350769" cy="23396"/>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6" name="Ink 5"/>
              <p14:cNvContentPartPr/>
              <p14:nvPr/>
            </p14:nvContentPartPr>
            <p14:xfrm>
              <a:off x="257289" y="922686"/>
              <a:ext cx="2397467" cy="40943"/>
            </p14:xfrm>
          </p:contentPart>
        </mc:Choice>
        <mc:Fallback xmlns="">
          <p:pic>
            <p:nvPicPr>
              <p:cNvPr id="6" name="Ink 5"/>
            </p:nvPicPr>
            <p:blipFill>
              <a:blip/>
            </p:blipFill>
            <p:spPr>
              <a:xfrm>
                <a:off x="257289" y="922686"/>
                <a:ext cx="2397467" cy="40943"/>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7" name="Ink 6"/>
              <p14:cNvContentPartPr/>
              <p14:nvPr/>
            </p14:nvContentPartPr>
            <p14:xfrm>
              <a:off x="207585" y="1007497"/>
              <a:ext cx="1201658" cy="178396"/>
            </p14:xfrm>
          </p:contentPart>
        </mc:Choice>
        <mc:Fallback xmlns="">
          <p:pic>
            <p:nvPicPr>
              <p:cNvPr id="7" name="Ink 6"/>
            </p:nvPicPr>
            <p:blipFill>
              <a:blip/>
            </p:blipFill>
            <p:spPr>
              <a:xfrm>
                <a:off x="207585" y="1007497"/>
                <a:ext cx="1201658" cy="178396"/>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8" name="Ink 7"/>
              <p14:cNvContentPartPr/>
              <p14:nvPr/>
            </p14:nvContentPartPr>
            <p14:xfrm>
              <a:off x="2651833" y="6309652"/>
              <a:ext cx="1973525" cy="193018"/>
            </p14:xfrm>
          </p:contentPart>
        </mc:Choice>
        <mc:Fallback xmlns="">
          <p:pic>
            <p:nvPicPr>
              <p:cNvPr id="8" name="Ink 7"/>
            </p:nvPicPr>
            <p:blipFill>
              <a:blip/>
            </p:blipFill>
            <p:spPr>
              <a:xfrm>
                <a:off x="2651833" y="6309652"/>
                <a:ext cx="1973525" cy="193018"/>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9" name="Ink 8"/>
              <p14:cNvContentPartPr/>
              <p14:nvPr/>
            </p14:nvContentPartPr>
            <p14:xfrm>
              <a:off x="2648909" y="6651821"/>
              <a:ext cx="2146026" cy="52641"/>
            </p14:xfrm>
          </p:contentPart>
        </mc:Choice>
        <mc:Fallback xmlns="">
          <p:pic>
            <p:nvPicPr>
              <p:cNvPr id="9" name="Ink 8"/>
            </p:nvPicPr>
            <p:blipFill>
              <a:blip/>
            </p:blipFill>
            <p:spPr>
              <a:xfrm>
                <a:off x="2648909" y="6651821"/>
                <a:ext cx="2146026" cy="52641"/>
              </a:xfrm>
              <a:prstGeom prst="rect"/>
            </p:spPr>
          </p:pic>
        </mc:Fallback>
      </mc:AlternateContent>
      <mc:AlternateContent xmlns:mc="http://schemas.openxmlformats.org/markup-compatibility/2006" xmlns:p14="http://schemas.microsoft.com/office/powerpoint/2010/main">
        <mc:Choice Requires="p14">
          <p:contentPart r:id="rId9" p14:bwMode="auto">
            <p14:nvContentPartPr>
              <p14:cNvPr id="10" name="Ink 9"/>
              <p14:cNvContentPartPr/>
              <p14:nvPr/>
            </p14:nvContentPartPr>
            <p14:xfrm>
              <a:off x="4984978" y="750139"/>
              <a:ext cx="1768864" cy="17547"/>
            </p14:xfrm>
          </p:contentPart>
        </mc:Choice>
        <mc:Fallback xmlns="">
          <p:pic>
            <p:nvPicPr>
              <p:cNvPr id="10" name="Ink 9"/>
            </p:nvPicPr>
            <p:blipFill>
              <a:blip/>
            </p:blipFill>
            <p:spPr>
              <a:xfrm>
                <a:off x="4984978" y="750139"/>
                <a:ext cx="1768864" cy="17547"/>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11" name="Ink 10"/>
              <p14:cNvContentPartPr/>
              <p14:nvPr/>
            </p14:nvContentPartPr>
            <p14:xfrm>
              <a:off x="4178025" y="947544"/>
              <a:ext cx="2637215" cy="54104"/>
            </p14:xfrm>
          </p:contentPart>
        </mc:Choice>
        <mc:Fallback xmlns="">
          <p:pic>
            <p:nvPicPr>
              <p:cNvPr id="11" name="Ink 10"/>
            </p:nvPicPr>
            <p:blipFill>
              <a:blip/>
            </p:blipFill>
            <p:spPr>
              <a:xfrm>
                <a:off x="4178025" y="947544"/>
                <a:ext cx="2637215" cy="54104"/>
              </a:xfrm>
              <a:prstGeom prst="rect"/>
            </p:spPr>
          </p:pic>
        </mc:Fallback>
      </mc:AlternateContent>
      <mc:AlternateContent xmlns:mc="http://schemas.openxmlformats.org/markup-compatibility/2006" xmlns:p14="http://schemas.microsoft.com/office/powerpoint/2010/main">
        <mc:Choice Requires="p14">
          <p:contentPart r:id="rId11" p14:bwMode="auto">
            <p14:nvContentPartPr>
              <p14:cNvPr id="12" name="Ink 11"/>
              <p14:cNvContentPartPr/>
              <p14:nvPr/>
            </p14:nvContentPartPr>
            <p14:xfrm>
              <a:off x="4145864" y="1165421"/>
              <a:ext cx="2806791" cy="43868"/>
            </p14:xfrm>
          </p:contentPart>
        </mc:Choice>
        <mc:Fallback xmlns="">
          <p:pic>
            <p:nvPicPr>
              <p:cNvPr id="12" name="Ink 11"/>
            </p:nvPicPr>
            <p:blipFill>
              <a:blip/>
            </p:blipFill>
            <p:spPr>
              <a:xfrm>
                <a:off x="4145864" y="1165421"/>
                <a:ext cx="2806791" cy="43868"/>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13" name="Ink 12"/>
              <p14:cNvContentPartPr/>
              <p14:nvPr/>
            </p14:nvContentPartPr>
            <p14:xfrm>
              <a:off x="4178025" y="1349666"/>
              <a:ext cx="3001221" cy="26320"/>
            </p14:xfrm>
          </p:contentPart>
        </mc:Choice>
        <mc:Fallback xmlns="">
          <p:pic>
            <p:nvPicPr>
              <p:cNvPr id="13" name="Ink 12"/>
            </p:nvPicPr>
            <p:blipFill>
              <a:blip/>
            </p:blipFill>
            <p:spPr>
              <a:xfrm>
                <a:off x="4178025" y="1349666"/>
                <a:ext cx="3001221" cy="26320"/>
              </a:xfrm>
              <a:prstGeom prst="rect"/>
            </p:spPr>
          </p:pic>
        </mc:Fallback>
      </mc:AlternateContent>
      <mc:AlternateContent xmlns:mc="http://schemas.openxmlformats.org/markup-compatibility/2006" xmlns:p14="http://schemas.microsoft.com/office/powerpoint/2010/main">
        <mc:Choice Requires="p14">
          <p:contentPart r:id="rId13" p14:bwMode="auto">
            <p14:nvContentPartPr>
              <p14:cNvPr id="14" name="Ink 13"/>
              <p14:cNvContentPartPr/>
              <p14:nvPr/>
            </p14:nvContentPartPr>
            <p14:xfrm>
              <a:off x="5446929" y="6295029"/>
              <a:ext cx="1637295" cy="195943"/>
            </p14:xfrm>
          </p:contentPart>
        </mc:Choice>
        <mc:Fallback xmlns="">
          <p:pic>
            <p:nvPicPr>
              <p:cNvPr id="14" name="Ink 13"/>
            </p:nvPicPr>
            <p:blipFill>
              <a:blip/>
            </p:blipFill>
            <p:spPr>
              <a:xfrm>
                <a:off x="5446929" y="6295029"/>
                <a:ext cx="1637295" cy="195943"/>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15" name="Ink 14"/>
              <p14:cNvContentPartPr/>
              <p14:nvPr/>
            </p14:nvContentPartPr>
            <p14:xfrm>
              <a:off x="5461548" y="6692764"/>
              <a:ext cx="1371234" cy="67264"/>
            </p14:xfrm>
          </p:contentPart>
        </mc:Choice>
        <mc:Fallback xmlns="">
          <p:pic>
            <p:nvPicPr>
              <p:cNvPr id="15" name="Ink 14"/>
            </p:nvPicPr>
            <p:blipFill>
              <a:blip/>
            </p:blipFill>
            <p:spPr>
              <a:xfrm>
                <a:off x="5461548" y="6692764"/>
                <a:ext cx="1371234" cy="67264"/>
              </a:xfrm>
              <a:prstGeom prst="rect"/>
            </p:spPr>
          </p:pic>
        </mc:Fallback>
      </mc:AlternateContent>
      <mc:AlternateContent xmlns:mc="http://schemas.openxmlformats.org/markup-compatibility/2006" xmlns:p14="http://schemas.microsoft.com/office/powerpoint/2010/main">
        <mc:Choice Requires="p14">
          <p:contentPart r:id="rId15" p14:bwMode="auto">
            <p14:nvContentPartPr>
              <p14:cNvPr id="16" name="Ink 15"/>
              <p14:cNvContentPartPr/>
              <p14:nvPr/>
            </p14:nvContentPartPr>
            <p14:xfrm>
              <a:off x="4056803" y="6313232"/>
              <a:ext cx="572164" cy="194746"/>
            </p14:xfrm>
          </p:contentPart>
        </mc:Choice>
        <mc:Fallback xmlns="">
          <p:pic>
            <p:nvPicPr>
              <p:cNvPr id="16" name="Ink 15"/>
            </p:nvPicPr>
            <p:blipFill>
              <a:blip/>
            </p:blipFill>
            <p:spPr>
              <a:xfrm>
                <a:off x="4056803" y="6313232"/>
                <a:ext cx="572164" cy="194746"/>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17" name="Ink 16"/>
              <p14:cNvContentPartPr/>
              <p14:nvPr/>
            </p14:nvContentPartPr>
            <p14:xfrm>
              <a:off x="8657957" y="2752149"/>
              <a:ext cx="1080755" cy="71540"/>
            </p14:xfrm>
          </p:contentPart>
        </mc:Choice>
        <mc:Fallback xmlns="">
          <p:pic>
            <p:nvPicPr>
              <p:cNvPr id="17" name="Ink 16"/>
            </p:nvPicPr>
            <p:blipFill>
              <a:blip/>
            </p:blipFill>
            <p:spPr>
              <a:xfrm>
                <a:off x="8657957" y="2752149"/>
                <a:ext cx="1080755" cy="71540"/>
              </a:xfrm>
              <a:prstGeom prst="rect"/>
            </p:spPr>
          </p:pic>
        </mc:Fallback>
      </mc:AlternateContent>
      <mc:AlternateContent xmlns:mc="http://schemas.openxmlformats.org/markup-compatibility/2006" xmlns:p14="http://schemas.microsoft.com/office/powerpoint/2010/main">
        <mc:Choice Requires="p14">
          <p:contentPart r:id="rId17" p14:bwMode="auto">
            <p14:nvContentPartPr>
              <p14:cNvPr id="18" name="Ink 17"/>
              <p14:cNvContentPartPr/>
              <p14:nvPr/>
            </p14:nvContentPartPr>
            <p14:xfrm>
              <a:off x="8042086" y="2398426"/>
              <a:ext cx="3669401" cy="57629"/>
            </p14:xfrm>
          </p:contentPart>
        </mc:Choice>
        <mc:Fallback xmlns="">
          <p:pic>
            <p:nvPicPr>
              <p:cNvPr id="18" name="Ink 17"/>
            </p:nvPicPr>
            <p:blipFill>
              <a:blip/>
            </p:blipFill>
            <p:spPr>
              <a:xfrm>
                <a:off x="8042086" y="2398426"/>
                <a:ext cx="3669401" cy="57629"/>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19" name="Ink 18"/>
              <p14:cNvContentPartPr/>
              <p14:nvPr/>
            </p14:nvContentPartPr>
            <p14:xfrm>
              <a:off x="7895072" y="4131274"/>
              <a:ext cx="2479378" cy="71539"/>
            </p14:xfrm>
          </p:contentPart>
        </mc:Choice>
        <mc:Fallback xmlns="">
          <p:pic>
            <p:nvPicPr>
              <p:cNvPr id="19" name="Ink 18"/>
            </p:nvPicPr>
            <p:blipFill>
              <a:blip/>
            </p:blipFill>
            <p:spPr>
              <a:xfrm>
                <a:off x="7895072" y="4131274"/>
                <a:ext cx="2479378" cy="71539"/>
              </a:xfrm>
              <a:prstGeom prst="rect"/>
            </p:spPr>
          </p:pic>
        </mc:Fallback>
      </mc:AlternateContent>
      <mc:AlternateContent xmlns:mc="http://schemas.openxmlformats.org/markup-compatibility/2006" xmlns:p14="http://schemas.microsoft.com/office/powerpoint/2010/main">
        <mc:Choice Requires="p14">
          <p:contentPart r:id="rId19" p14:bwMode="auto">
            <p14:nvContentPartPr>
              <p14:cNvPr id="20" name="Ink 19"/>
              <p14:cNvContentPartPr/>
              <p14:nvPr/>
            </p14:nvContentPartPr>
            <p14:xfrm>
              <a:off x="7950699" y="4504869"/>
              <a:ext cx="890033" cy="51668"/>
            </p14:xfrm>
          </p:contentPart>
        </mc:Choice>
        <mc:Fallback xmlns="">
          <p:pic>
            <p:nvPicPr>
              <p:cNvPr id="20" name="Ink 19"/>
            </p:nvPicPr>
            <p:blipFill>
              <a:blip/>
            </p:blipFill>
            <p:spPr>
              <a:xfrm>
                <a:off x="7950699" y="4504869"/>
                <a:ext cx="890033" cy="51668"/>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21" name="Ink 20"/>
              <p14:cNvContentPartPr/>
              <p14:nvPr/>
            </p14:nvContentPartPr>
            <p14:xfrm>
              <a:off x="9214228" y="4488972"/>
              <a:ext cx="1712519" cy="65578"/>
            </p14:xfrm>
          </p:contentPart>
        </mc:Choice>
        <mc:Fallback xmlns="">
          <p:pic>
            <p:nvPicPr>
              <p:cNvPr id="21" name="Ink 20"/>
            </p:nvPicPr>
            <p:blipFill>
              <a:blip/>
            </p:blipFill>
            <p:spPr>
              <a:xfrm>
                <a:off x="9214228" y="4488972"/>
                <a:ext cx="1712519" cy="65578"/>
              </a:xfrm>
              <a:prstGeom prst="rect"/>
            </p:spPr>
          </p:pic>
        </mc:Fallback>
      </mc:AlternateContent>
      <mc:AlternateContent xmlns:mc="http://schemas.openxmlformats.org/markup-compatibility/2006" xmlns:p14="http://schemas.microsoft.com/office/powerpoint/2010/main">
        <mc:Choice Requires="p14">
          <p:contentPart r:id="rId21" p14:bwMode="auto">
            <p14:nvContentPartPr>
              <p14:cNvPr id="22" name="Ink 21"/>
              <p14:cNvContentPartPr/>
              <p14:nvPr/>
            </p14:nvContentPartPr>
            <p14:xfrm>
              <a:off x="7966592" y="4830772"/>
              <a:ext cx="2044295" cy="29808"/>
            </p14:xfrm>
          </p:contentPart>
        </mc:Choice>
        <mc:Fallback xmlns="">
          <p:pic>
            <p:nvPicPr>
              <p:cNvPr id="22" name="Ink 21"/>
            </p:nvPicPr>
            <p:blipFill>
              <a:blip/>
            </p:blipFill>
            <p:spPr>
              <a:xfrm>
                <a:off x="7966592" y="4830772"/>
                <a:ext cx="2044295" cy="29808"/>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23" name="Ink 22"/>
              <p14:cNvContentPartPr/>
              <p14:nvPr/>
            </p14:nvContentPartPr>
            <p14:xfrm>
              <a:off x="8699677" y="3809346"/>
              <a:ext cx="268202" cy="83462"/>
            </p14:xfrm>
          </p:contentPart>
        </mc:Choice>
        <mc:Fallback xmlns="">
          <p:pic>
            <p:nvPicPr>
              <p:cNvPr id="23" name="Ink 22"/>
            </p:nvPicPr>
            <p:blipFill>
              <a:blip/>
            </p:blipFill>
            <p:spPr>
              <a:xfrm>
                <a:off x="8699677" y="3809346"/>
                <a:ext cx="268202" cy="83462"/>
              </a:xfrm>
              <a:prstGeom prst="rect"/>
            </p:spPr>
          </p:pic>
        </mc:Fallback>
      </mc:AlternateContent>
      <mc:AlternateContent xmlns:mc="http://schemas.openxmlformats.org/markup-compatibility/2006" xmlns:p14="http://schemas.microsoft.com/office/powerpoint/2010/main">
        <mc:Choice Requires="p14">
          <p:contentPart r:id="rId23" p14:bwMode="auto">
            <p14:nvContentPartPr>
              <p14:cNvPr id="24" name="Ink 23"/>
              <p14:cNvContentPartPr/>
              <p14:nvPr/>
            </p14:nvContentPartPr>
            <p14:xfrm>
              <a:off x="8741398" y="3757678"/>
              <a:ext cx="63574" cy="13911"/>
            </p14:xfrm>
          </p:contentPart>
        </mc:Choice>
        <mc:Fallback xmlns="">
          <p:pic>
            <p:nvPicPr>
              <p:cNvPr id="24" name="Ink 23"/>
            </p:nvPicPr>
            <p:blipFill>
              <a:blip/>
            </p:blipFill>
            <p:spPr>
              <a:xfrm>
                <a:off x="8741398" y="3757678"/>
                <a:ext cx="63574" cy="13911"/>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25" name="Ink 24"/>
              <p14:cNvContentPartPr/>
              <p14:nvPr/>
            </p14:nvContentPartPr>
            <p14:xfrm>
              <a:off x="8558623" y="3759665"/>
              <a:ext cx="162908" cy="89425"/>
            </p14:xfrm>
          </p:contentPart>
        </mc:Choice>
        <mc:Fallback xmlns="">
          <p:pic>
            <p:nvPicPr>
              <p:cNvPr id="25" name="Ink 24"/>
            </p:nvPicPr>
            <p:blipFill>
              <a:blip/>
            </p:blipFill>
            <p:spPr>
              <a:xfrm>
                <a:off x="8558623" y="3759665"/>
                <a:ext cx="162908" cy="89425"/>
              </a:xfrm>
              <a:prstGeom prst="rect"/>
            </p:spPr>
          </p:pic>
        </mc:Fallback>
      </mc:AlternateContent>
      <mc:AlternateContent xmlns:mc="http://schemas.openxmlformats.org/markup-compatibility/2006" xmlns:p14="http://schemas.microsoft.com/office/powerpoint/2010/main">
        <mc:Choice Requires="p14">
          <p:contentPart r:id="rId25" p14:bwMode="auto">
            <p14:nvContentPartPr>
              <p14:cNvPr id="26" name="Ink 25"/>
              <p14:cNvContentPartPr/>
              <p14:nvPr/>
            </p14:nvContentPartPr>
            <p14:xfrm>
              <a:off x="8618224" y="3741780"/>
              <a:ext cx="3973" cy="3975"/>
            </p14:xfrm>
          </p:contentPart>
        </mc:Choice>
        <mc:Fallback xmlns="">
          <p:pic>
            <p:nvPicPr>
              <p:cNvPr id="26" name="Ink 25"/>
            </p:nvPicPr>
            <p:blipFill>
              <a:blip/>
            </p:blipFill>
            <p:spPr>
              <a:xfrm>
                <a:off x="8618224" y="3741780"/>
                <a:ext cx="3973" cy="3975"/>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27" name="Ink 26"/>
              <p14:cNvContentPartPr/>
              <p14:nvPr/>
            </p14:nvContentPartPr>
            <p14:xfrm>
              <a:off x="8353995" y="3777550"/>
              <a:ext cx="117214" cy="67565"/>
            </p14:xfrm>
          </p:contentPart>
        </mc:Choice>
        <mc:Fallback xmlns="">
          <p:pic>
            <p:nvPicPr>
              <p:cNvPr id="27" name="Ink 26"/>
            </p:nvPicPr>
            <p:blipFill>
              <a:blip/>
            </p:blipFill>
            <p:spPr>
              <a:xfrm>
                <a:off x="8353995" y="3777550"/>
                <a:ext cx="117214" cy="67565"/>
              </a:xfrm>
              <a:prstGeom prst="rect"/>
            </p:spPr>
          </p:pic>
        </mc:Fallback>
      </mc:AlternateContent>
      <mc:AlternateContent xmlns:mc="http://schemas.openxmlformats.org/markup-compatibility/2006" xmlns:p14="http://schemas.microsoft.com/office/powerpoint/2010/main">
        <mc:Choice Requires="p14">
          <p:contentPart r:id="rId27" p14:bwMode="auto">
            <p14:nvContentPartPr>
              <p14:cNvPr id="28" name="Ink 27"/>
              <p14:cNvContentPartPr/>
              <p14:nvPr/>
            </p14:nvContentPartPr>
            <p14:xfrm>
              <a:off x="8399689" y="3702036"/>
              <a:ext cx="61587" cy="43719"/>
            </p14:xfrm>
          </p:contentPart>
        </mc:Choice>
        <mc:Fallback xmlns="">
          <p:pic>
            <p:nvPicPr>
              <p:cNvPr id="28" name="Ink 27"/>
            </p:nvPicPr>
            <p:blipFill>
              <a:blip/>
            </p:blipFill>
            <p:spPr>
              <a:xfrm>
                <a:off x="8399689" y="3702036"/>
                <a:ext cx="61587" cy="43719"/>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29" name="Ink 28"/>
              <p14:cNvContentPartPr/>
              <p14:nvPr/>
            </p14:nvContentPartPr>
            <p14:xfrm>
              <a:off x="8292408" y="3833192"/>
              <a:ext cx="51654" cy="63591"/>
            </p14:xfrm>
          </p:contentPart>
        </mc:Choice>
        <mc:Fallback xmlns="">
          <p:pic>
            <p:nvPicPr>
              <p:cNvPr id="29" name="Ink 28"/>
            </p:nvPicPr>
            <p:blipFill>
              <a:blip/>
            </p:blipFill>
            <p:spPr>
              <a:xfrm>
                <a:off x="8292408" y="3833192"/>
                <a:ext cx="51654" cy="63591"/>
              </a:xfrm>
              <a:prstGeom prst="rect"/>
            </p:spPr>
          </p:pic>
        </mc:Fallback>
      </mc:AlternateContent>
      <mc:AlternateContent xmlns:mc="http://schemas.openxmlformats.org/markup-compatibility/2006" xmlns:p14="http://schemas.microsoft.com/office/powerpoint/2010/main">
        <mc:Choice Requires="p14">
          <p:contentPart r:id="rId29" p14:bwMode="auto">
            <p14:nvContentPartPr>
              <p14:cNvPr id="30" name="Ink 29"/>
              <p14:cNvContentPartPr/>
              <p14:nvPr/>
            </p14:nvContentPartPr>
            <p14:xfrm>
              <a:off x="8201021" y="3791461"/>
              <a:ext cx="51654" cy="69552"/>
            </p14:xfrm>
          </p:contentPart>
        </mc:Choice>
        <mc:Fallback xmlns="">
          <p:pic>
            <p:nvPicPr>
              <p:cNvPr id="30" name="Ink 29"/>
            </p:nvPicPr>
            <p:blipFill>
              <a:blip/>
            </p:blipFill>
            <p:spPr>
              <a:xfrm>
                <a:off x="8201021" y="3791461"/>
                <a:ext cx="51654" cy="69552"/>
              </a:xfrm>
              <a:prstGeom prst="rect"/>
            </p:spPr>
          </p:pic>
        </mc:Fallback>
      </mc:AlternateContent>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p:nvPr>
            <p:ph type="title"/>
          </p:nvPr>
        </p:nvSpPr>
        <p:spPr>
          <a:xfrm>
            <a:off x="838200" y="500063"/>
            <a:ext cx="10515600" cy="846138"/>
          </a:xfrm>
        </p:spPr>
        <p:txBody>
          <a:bodyPr>
            <a:normAutofit fontScale="90000"/>
          </a:bodyPr>
          <a:lstStyle/>
          <a:p>
            <a:r>
              <a:rPr lang="en-US" b="1" dirty="0"/>
              <a:t>Crohn’s Disease</a:t>
            </a:r>
            <a:br>
              <a:rPr lang="en-US" b="1" dirty="0"/>
            </a:br>
            <a:br>
              <a:rPr lang="en-US" dirty="0"/>
            </a:br>
            <a:endParaRPr lang="en-US" dirty="0"/>
          </a:p>
        </p:txBody>
      </p:sp>
      <p:sp>
        <p:nvSpPr>
          <p:cNvPr id="3" name="Content Placeholder 2"/>
          <p:cNvSpPr/>
          <p:nvPr>
            <p:ph idx="1"/>
          </p:nvPr>
        </p:nvSpPr>
        <p:spPr>
          <a:xfrm>
            <a:off x="0" y="762000"/>
            <a:ext cx="7899400" cy="5867400"/>
          </a:xfrm>
        </p:spPr>
        <p:txBody>
          <a:bodyPr>
            <a:normAutofit fontScale="92500" lnSpcReduction="20000"/>
          </a:bodyPr>
          <a:lstStyle/>
          <a:p>
            <a:r>
              <a:rPr lang="en-US" dirty="0"/>
              <a:t>Lesions may develop in different areas in the intestine\</a:t>
            </a:r>
            <a:endParaRPr lang="en-US" dirty="0"/>
          </a:p>
          <a:p>
            <a:r>
              <a:rPr lang="en-US" dirty="0"/>
              <a:t>Affects small intestine in 75% of cases (lower ileum), but can involve any part of GI tract </a:t>
            </a:r>
            <a:endParaRPr lang="en-US" dirty="0"/>
          </a:p>
          <a:p>
            <a:r>
              <a:rPr lang="en-US" dirty="0"/>
              <a:t>Chronic inflammation of affected areas </a:t>
            </a:r>
            <a:endParaRPr lang="en-US" dirty="0"/>
          </a:p>
          <a:p>
            <a:r>
              <a:rPr lang="en-US" dirty="0"/>
              <a:t>Discontinuous (patches) </a:t>
            </a:r>
            <a:endParaRPr lang="en-US" dirty="0"/>
          </a:p>
          <a:p>
            <a:r>
              <a:rPr lang="en-US" dirty="0"/>
              <a:t>All layers of intestinal wall are affected </a:t>
            </a:r>
            <a:endParaRPr lang="en-US" dirty="0"/>
          </a:p>
          <a:p>
            <a:r>
              <a:rPr lang="en-US" dirty="0"/>
              <a:t>Wall can get thickened and scarred, obstructions</a:t>
            </a:r>
            <a:endParaRPr lang="en-US" dirty="0"/>
          </a:p>
          <a:p>
            <a:r>
              <a:rPr lang="en-US" b="1" dirty="0"/>
              <a:t>fistulas </a:t>
            </a:r>
            <a:r>
              <a:rPr lang="en-US" dirty="0"/>
              <a:t>(abnormal passages between tissues)</a:t>
            </a:r>
            <a:br>
              <a:rPr lang="en-US" dirty="0"/>
            </a:br>
            <a:endParaRPr lang="en-US" dirty="0"/>
          </a:p>
          <a:p>
            <a:r>
              <a:rPr lang="en-US" dirty="0"/>
              <a:t>50-70% need surgery (resections) – but get remissions </a:t>
            </a:r>
            <a:endParaRPr lang="en-US" dirty="0"/>
          </a:p>
          <a:p>
            <a:r>
              <a:rPr lang="en-US" dirty="0"/>
              <a:t>Increased risk for developing cancer </a:t>
            </a:r>
            <a:endParaRPr lang="en-US" dirty="0"/>
          </a:p>
          <a:p>
            <a:r>
              <a:rPr lang="en-US" dirty="0"/>
              <a:t>May lead to more nutrient malabsorption than UC because affects small intestine </a:t>
            </a:r>
            <a:endParaRPr lang="en-US" dirty="0"/>
          </a:p>
          <a:p>
            <a:r>
              <a:rPr lang="en-US" dirty="0"/>
              <a:t>Weight loss, muscle wasting, and malnutrition can be common in Crohn’s </a:t>
            </a:r>
            <a:endParaRPr lang="en-US" dirty="0"/>
          </a:p>
          <a:p>
            <a:endParaRPr lang="en-US" dirty="0"/>
          </a:p>
          <a:p>
            <a:endParaRPr lang="en-US" dirty="0"/>
          </a:p>
        </p:txBody>
      </p:sp>
      <p:pic>
        <p:nvPicPr>
          <p:cNvPr id="5" name="Picture 4"/>
          <p:cNvPicPr>
            <a:picLocks noChangeAspect="1"/>
          </p:cNvPicPr>
          <p:nvPr/>
        </p:nvPicPr>
        <p:blipFill>
          <a:blip r:embed="rId1"/>
          <a:stretch>
            <a:fillRect/>
          </a:stretch>
        </p:blipFill>
        <p:spPr>
          <a:xfrm>
            <a:off x="7899400" y="762000"/>
            <a:ext cx="3937000" cy="4826000"/>
          </a:xfrm>
          <a:prstGeom prst="rect">
            <a:avLst/>
          </a:prstGeom>
        </p:spPr>
      </p:pic>
      <mc:AlternateContent xmlns:mc="http://schemas.openxmlformats.org/markup-compatibility/2006" xmlns:p14="http://schemas.microsoft.com/office/powerpoint/2010/main">
        <mc:Choice Requires="p14">
          <p:contentPart r:id="rId2" p14:bwMode="auto">
            <p14:nvContentPartPr>
              <p14:cNvPr id="4" name="Ink 3"/>
              <p14:cNvContentPartPr/>
              <p14:nvPr/>
            </p14:nvContentPartPr>
            <p14:xfrm>
              <a:off x="-12356" y="4800600"/>
              <a:ext cx="267728" cy="494269"/>
            </p14:xfrm>
          </p:contentPart>
        </mc:Choice>
        <mc:Fallback xmlns="">
          <p:pic>
            <p:nvPicPr>
              <p:cNvPr id="4" name="Ink 3"/>
            </p:nvPicPr>
            <p:blipFill>
              <a:blip/>
            </p:blipFill>
            <p:spPr>
              <a:xfrm>
                <a:off x="-12356" y="4800600"/>
                <a:ext cx="267728" cy="494269"/>
              </a:xfrm>
              <a:prstGeom prst="rect"/>
            </p:spPr>
          </p:pic>
        </mc:Fallback>
      </mc:AlternateContent>
      <mc:AlternateContent xmlns:mc="http://schemas.openxmlformats.org/markup-compatibility/2006" xmlns:p14="http://schemas.microsoft.com/office/powerpoint/2010/main">
        <mc:Choice Requires="p14">
          <p:contentPart r:id="rId3" p14:bwMode="auto">
            <p14:nvContentPartPr>
              <p14:cNvPr id="6" name="Ink 5"/>
              <p14:cNvContentPartPr/>
              <p14:nvPr/>
            </p14:nvContentPartPr>
            <p14:xfrm>
              <a:off x="32951" y="3371334"/>
              <a:ext cx="234778" cy="490152"/>
            </p14:xfrm>
          </p:contentPart>
        </mc:Choice>
        <mc:Fallback xmlns="">
          <p:pic>
            <p:nvPicPr>
              <p:cNvPr id="6" name="Ink 5"/>
            </p:nvPicPr>
            <p:blipFill>
              <a:blip/>
            </p:blipFill>
            <p:spPr>
              <a:xfrm>
                <a:off x="32951" y="3371334"/>
                <a:ext cx="234778" cy="490152"/>
              </a:xfrm>
              <a:prstGeom prst="rect"/>
            </p:spPr>
          </p:pic>
        </mc:Fallback>
      </mc:AlternateContent>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p:nvPr>
            <p:ph type="title"/>
          </p:nvPr>
        </p:nvSpPr>
        <p:spPr/>
        <p:txBody>
          <a:bodyPr/>
          <a:lstStyle/>
          <a:p>
            <a:r>
              <a:rPr lang="en-US" b="1" dirty="0"/>
              <a:t>Ulcerative Colitis </a:t>
            </a:r>
            <a:br>
              <a:rPr lang="en-US" dirty="0"/>
            </a:br>
            <a:endParaRPr lang="en-US" dirty="0"/>
          </a:p>
        </p:txBody>
      </p:sp>
      <p:sp>
        <p:nvSpPr>
          <p:cNvPr id="3" name="Content Placeholder 2"/>
          <p:cNvSpPr/>
          <p:nvPr>
            <p:ph idx="1"/>
          </p:nvPr>
        </p:nvSpPr>
        <p:spPr/>
        <p:txBody>
          <a:bodyPr/>
          <a:lstStyle/>
          <a:p>
            <a:r>
              <a:rPr lang="en-US" dirty="0"/>
              <a:t>Involves the rectum and usually extends into the colon </a:t>
            </a:r>
            <a:endParaRPr lang="en-US" dirty="0"/>
          </a:p>
          <a:p>
            <a:r>
              <a:rPr lang="en-US" dirty="0"/>
              <a:t>Tissue inflammation is continuous along the length of intestine affected, ending abruptly at the area where healthy tissue be- gins. </a:t>
            </a:r>
            <a:endParaRPr lang="en-US" dirty="0"/>
          </a:p>
          <a:p>
            <a:r>
              <a:rPr lang="en-US" dirty="0"/>
              <a:t>Mucosa and submucosa only </a:t>
            </a:r>
            <a:endParaRPr lang="en-US" dirty="0"/>
          </a:p>
          <a:p>
            <a:r>
              <a:rPr lang="en-US" b="1" dirty="0"/>
              <a:t>Usually normal small intestine </a:t>
            </a:r>
            <a:endParaRPr lang="en-US" dirty="0"/>
          </a:p>
          <a:p>
            <a:r>
              <a:rPr lang="en-US" b="1" dirty="0"/>
              <a:t>Fistulas are rare </a:t>
            </a:r>
            <a:endParaRPr lang="en-US" dirty="0"/>
          </a:p>
          <a:p>
            <a:r>
              <a:rPr lang="en-US" dirty="0"/>
              <a:t>Sympt: Bloody diarrhea , rectal bleeding, constipation, anemia (related to blood loss) abdominal pain</a:t>
            </a:r>
            <a:endParaRPr lang="en-US" dirty="0"/>
          </a:p>
          <a:p>
            <a:endParaRPr lang="en-US"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p:nvPr>
            <p:ph type="title"/>
          </p:nvPr>
        </p:nvSpPr>
        <p:spPr>
          <a:xfrm>
            <a:off x="203200" y="0"/>
            <a:ext cx="10515600" cy="1325563"/>
          </a:xfrm>
        </p:spPr>
        <p:txBody>
          <a:bodyPr/>
          <a:lstStyle/>
          <a:p>
            <a:r>
              <a:rPr lang="en-US" b="1" dirty="0">
                <a:solidFill>
                  <a:srgbClr val="C00000"/>
                </a:solidFill>
                <a:latin typeface="American Typewriter" pitchFamily="18" charset="77"/>
              </a:rPr>
              <a:t>Treatment</a:t>
            </a:r>
            <a:r>
              <a:rPr lang="en-US" b="1" dirty="0"/>
              <a:t> </a:t>
            </a:r>
            <a:br>
              <a:rPr lang="en-US" dirty="0"/>
            </a:br>
            <a:endParaRPr lang="en-US" dirty="0"/>
          </a:p>
        </p:txBody>
      </p:sp>
      <p:sp>
        <p:nvSpPr>
          <p:cNvPr id="3" name="Content Placeholder 2"/>
          <p:cNvSpPr/>
          <p:nvPr>
            <p:ph idx="1"/>
          </p:nvPr>
        </p:nvSpPr>
        <p:spPr>
          <a:xfrm>
            <a:off x="0" y="1143000"/>
            <a:ext cx="11861800" cy="5715000"/>
          </a:xfrm>
        </p:spPr>
        <p:txBody>
          <a:bodyPr>
            <a:normAutofit fontScale="92500" lnSpcReduction="10000"/>
          </a:bodyPr>
          <a:lstStyle/>
          <a:p>
            <a:r>
              <a:rPr lang="en-US" sz="4000" dirty="0"/>
              <a:t>Anti-inflammatory medications, antibiotics, immuno- suppressive medications, immunomodulators, and biologic therapies as well as surgical intervention </a:t>
            </a:r>
            <a:endParaRPr lang="en-US" sz="4000" dirty="0"/>
          </a:p>
          <a:p>
            <a:pPr marL="0" indent="0">
              <a:buNone/>
            </a:pPr>
            <a:r>
              <a:rPr lang="en-US" sz="4000" b="1" u="sng" dirty="0">
                <a:solidFill>
                  <a:srgbClr val="FF0000"/>
                </a:solidFill>
              </a:rPr>
              <a:t>Intervention </a:t>
            </a:r>
            <a:endParaRPr lang="en-US" sz="4000" u="sng" dirty="0">
              <a:solidFill>
                <a:srgbClr val="FF0000"/>
              </a:solidFill>
            </a:endParaRPr>
          </a:p>
          <a:p>
            <a:r>
              <a:rPr lang="en-US" sz="4000" dirty="0"/>
              <a:t>Maintain or improve nutritional status (kcal, protein, micronutrients)</a:t>
            </a:r>
            <a:br>
              <a:rPr lang="en-US" sz="4000" dirty="0"/>
            </a:br>
            <a:r>
              <a:rPr lang="en-US" sz="4000" dirty="0"/>
              <a:t>Induce or maintain remission – reduce irritation by low fiber, low lactose, low fat, etc. Liberal diet during remission</a:t>
            </a:r>
            <a:br>
              <a:rPr lang="en-US" sz="4000" dirty="0"/>
            </a:br>
            <a:r>
              <a:rPr lang="en-US" sz="4000" dirty="0"/>
              <a:t>Education for lifetime</a:t>
            </a:r>
            <a:br>
              <a:rPr lang="en-US" sz="4000" dirty="0"/>
            </a:br>
            <a:r>
              <a:rPr lang="en-US" sz="4000" dirty="0"/>
              <a:t>Find ways to reduce overall life stresses</a:t>
            </a:r>
            <a:br>
              <a:rPr lang="en-US" sz="4000" dirty="0"/>
            </a:br>
            <a:r>
              <a:rPr lang="en-US" sz="4000" dirty="0"/>
              <a:t>Identify trigger foods and avoid ( </a:t>
            </a:r>
            <a:endParaRPr lang="en-US" sz="4000" dirty="0"/>
          </a:p>
          <a:p>
            <a:endParaRPr lang="en-US" dirty="0"/>
          </a:p>
        </p:txBody>
      </p:sp>
      <mc:AlternateContent xmlns:mc="http://schemas.openxmlformats.org/markup-compatibility/2006" xmlns:p14="http://schemas.microsoft.com/office/powerpoint/2010/main">
        <mc:Choice Requires="p14">
          <p:contentPart r:id="rId1" p14:bwMode="auto">
            <p14:nvContentPartPr>
              <p14:cNvPr id="4" name="Ink 3"/>
              <p14:cNvContentPartPr/>
              <p14:nvPr/>
            </p14:nvContentPartPr>
            <p14:xfrm>
              <a:off x="6233763" y="4471805"/>
              <a:ext cx="5235257" cy="88289"/>
            </p14:xfrm>
          </p:contentPart>
        </mc:Choice>
        <mc:Fallback xmlns="">
          <p:pic>
            <p:nvPicPr>
              <p:cNvPr id="4" name="Ink 3"/>
            </p:nvPicPr>
            <p:blipFill>
              <a:blip/>
            </p:blipFill>
            <p:spPr>
              <a:xfrm>
                <a:off x="6233763" y="4471805"/>
                <a:ext cx="5235257" cy="88289"/>
              </a:xfrm>
              <a:prstGeom prst="rect"/>
            </p:spPr>
          </p:pic>
        </mc:Fallback>
      </mc:AlternateContent>
      <mc:AlternateContent xmlns:mc="http://schemas.openxmlformats.org/markup-compatibility/2006" xmlns:p14="http://schemas.microsoft.com/office/powerpoint/2010/main">
        <mc:Choice Requires="p14">
          <p:contentPart r:id="rId2" p14:bwMode="auto">
            <p14:nvContentPartPr>
              <p14:cNvPr id="5" name="Ink 4"/>
              <p14:cNvContentPartPr/>
              <p14:nvPr/>
            </p14:nvContentPartPr>
            <p14:xfrm>
              <a:off x="375129" y="4929806"/>
              <a:ext cx="4289160" cy="93807"/>
            </p14:xfrm>
          </p:contentPart>
        </mc:Choice>
        <mc:Fallback xmlns="">
          <p:pic>
            <p:nvPicPr>
              <p:cNvPr id="5" name="Ink 4"/>
            </p:nvPicPr>
            <p:blipFill>
              <a:blip/>
            </p:blipFill>
            <p:spPr>
              <a:xfrm>
                <a:off x="375129" y="4929806"/>
                <a:ext cx="4289160" cy="93807"/>
              </a:xfrm>
              <a:prstGeom prst="rect"/>
            </p:spPr>
          </p:pic>
        </mc:Fallback>
      </mc:AlternateContent>
      <mc:AlternateContent xmlns:mc="http://schemas.openxmlformats.org/markup-compatibility/2006" xmlns:p14="http://schemas.microsoft.com/office/powerpoint/2010/main">
        <mc:Choice Requires="p14">
          <p:contentPart r:id="rId3" p14:bwMode="auto">
            <p14:nvContentPartPr>
              <p14:cNvPr id="6" name="Ink 5"/>
              <p14:cNvContentPartPr/>
              <p14:nvPr/>
            </p14:nvContentPartPr>
            <p14:xfrm>
              <a:off x="4970460" y="4916010"/>
              <a:ext cx="5111134" cy="74494"/>
            </p14:xfrm>
          </p:contentPart>
        </mc:Choice>
        <mc:Fallback xmlns="">
          <p:pic>
            <p:nvPicPr>
              <p:cNvPr id="6" name="Ink 5"/>
            </p:nvPicPr>
            <p:blipFill>
              <a:blip/>
            </p:blipFill>
            <p:spPr>
              <a:xfrm>
                <a:off x="4970460" y="4916010"/>
                <a:ext cx="5111134" cy="74494"/>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7" name="Ink 6"/>
              <p14:cNvContentPartPr/>
              <p14:nvPr/>
            </p14:nvContentPartPr>
            <p14:xfrm>
              <a:off x="2874151" y="5763035"/>
              <a:ext cx="4625672" cy="115879"/>
            </p14:xfrm>
          </p:contentPart>
        </mc:Choice>
        <mc:Fallback xmlns="">
          <p:pic>
            <p:nvPicPr>
              <p:cNvPr id="7" name="Ink 6"/>
            </p:nvPicPr>
            <p:blipFill>
              <a:blip/>
            </p:blipFill>
            <p:spPr>
              <a:xfrm>
                <a:off x="2874151" y="5763035"/>
                <a:ext cx="4625672" cy="115879"/>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8" name="Ink 7"/>
              <p14:cNvContentPartPr/>
              <p14:nvPr/>
            </p14:nvContentPartPr>
            <p14:xfrm>
              <a:off x="1958906" y="6324275"/>
              <a:ext cx="2064892" cy="124292"/>
            </p14:xfrm>
          </p:contentPart>
        </mc:Choice>
        <mc:Fallback xmlns="">
          <p:pic>
            <p:nvPicPr>
              <p:cNvPr id="8" name="Ink 7"/>
            </p:nvPicPr>
            <p:blipFill>
              <a:blip/>
            </p:blipFill>
            <p:spPr>
              <a:xfrm>
                <a:off x="1958906" y="6324275"/>
                <a:ext cx="2064892" cy="124292"/>
              </a:xfrm>
              <a:prstGeom prst="rect"/>
            </p:spPr>
          </p:pic>
        </mc:Fallback>
      </mc:AlternateContent>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p:nvPr>
            <p:ph type="title"/>
          </p:nvPr>
        </p:nvSpPr>
        <p:spPr>
          <a:xfrm>
            <a:off x="304800" y="0"/>
            <a:ext cx="10515600" cy="1325563"/>
          </a:xfrm>
        </p:spPr>
        <p:txBody>
          <a:bodyPr>
            <a:normAutofit/>
          </a:bodyPr>
          <a:lstStyle/>
          <a:p>
            <a:r>
              <a:rPr lang="en-US" b="1" dirty="0">
                <a:solidFill>
                  <a:srgbClr val="C00000"/>
                </a:solidFill>
                <a:latin typeface="American Typewriter" pitchFamily="18" charset="77"/>
              </a:rPr>
              <a:t>Nutrition Therapy for IBD</a:t>
            </a:r>
            <a:br>
              <a:rPr lang="en-US" dirty="0"/>
            </a:br>
            <a:endParaRPr lang="en-US" dirty="0"/>
          </a:p>
        </p:txBody>
      </p:sp>
      <p:sp>
        <p:nvSpPr>
          <p:cNvPr id="3" name="Content Placeholder 2"/>
          <p:cNvSpPr/>
          <p:nvPr>
            <p:ph idx="1"/>
          </p:nvPr>
        </p:nvSpPr>
        <p:spPr>
          <a:xfrm>
            <a:off x="0" y="889000"/>
            <a:ext cx="12192000" cy="6451600"/>
          </a:xfrm>
        </p:spPr>
        <p:txBody>
          <a:bodyPr>
            <a:normAutofit/>
          </a:bodyPr>
          <a:lstStyle/>
          <a:p>
            <a:r>
              <a:rPr lang="en-US" dirty="0"/>
              <a:t>Food avoidance is common because of abdominal discomfort, diarrhea, and anorexia-</a:t>
            </a:r>
            <a:r>
              <a:rPr lang="en-US" dirty="0">
                <a:sym typeface="Wingdings" charset="2"/>
              </a:rPr>
              <a:t> requires more aggressive nutrition intervention to prevent </a:t>
            </a:r>
            <a:r>
              <a:rPr lang="en-US" dirty="0"/>
              <a:t>protein-energy malnutrition, nutrient deficiencies, and growth failure in children. </a:t>
            </a:r>
            <a:endParaRPr lang="en-US" dirty="0"/>
          </a:p>
          <a:p>
            <a:r>
              <a:rPr lang="en-US" dirty="0"/>
              <a:t>High cal, high-protein diets </a:t>
            </a:r>
            <a:endParaRPr lang="en-US" dirty="0"/>
          </a:p>
          <a:p>
            <a:r>
              <a:rPr lang="en-US" dirty="0"/>
              <a:t>Vitamin and mineral supplements (iron, zinc, magnesium, calcium, vitamin D, folate, and vitamin B12)</a:t>
            </a:r>
            <a:endParaRPr lang="en-US" dirty="0"/>
          </a:p>
          <a:p>
            <a:r>
              <a:rPr lang="en-US" dirty="0"/>
              <a:t>During disease exacerbations</a:t>
            </a:r>
            <a:endParaRPr lang="en-US" dirty="0"/>
          </a:p>
          <a:p>
            <a:pPr lvl="1"/>
            <a:r>
              <a:rPr lang="en-US" dirty="0"/>
              <a:t>Low-fiber, low-fat diet provided </a:t>
            </a:r>
            <a:endParaRPr lang="en-US" dirty="0"/>
          </a:p>
          <a:p>
            <a:pPr lvl="1"/>
            <a:r>
              <a:rPr lang="en-US" dirty="0"/>
              <a:t>Small, frequent feedings can minimize stool output and reduce symptoms of malabsorption</a:t>
            </a:r>
            <a:endParaRPr lang="en-US" dirty="0"/>
          </a:p>
          <a:p>
            <a:r>
              <a:rPr lang="en-US" dirty="0"/>
              <a:t> If diarrhea or flatulence is present, a restricted intake of lactose, fructose, and sorbitol may improve symptoms</a:t>
            </a:r>
            <a:endParaRPr lang="en-US" dirty="0"/>
          </a:p>
          <a:p>
            <a:pPr lvl="1"/>
            <a:r>
              <a:rPr lang="en-US" dirty="0"/>
              <a:t>Adequate fluids </a:t>
            </a:r>
            <a:endParaRPr lang="en-US" dirty="0"/>
          </a:p>
          <a:p>
            <a:r>
              <a:rPr lang="en-US" sz="2400" dirty="0"/>
              <a:t>Tube feedings are used if necessary </a:t>
            </a:r>
            <a:endParaRPr lang="en-US" dirty="0"/>
          </a:p>
          <a:p>
            <a:pPr lvl="1"/>
            <a:endParaRPr lang="en-US" sz="2800" dirty="0"/>
          </a:p>
          <a:p>
            <a:pPr lvl="1"/>
            <a:endParaRPr lang="en-US" dirty="0"/>
          </a:p>
          <a:p>
            <a:endParaRPr lang="en-US" dirty="0"/>
          </a:p>
          <a:p>
            <a:endParaRPr lang="en-US" dirty="0"/>
          </a:p>
          <a:p>
            <a:endParaRPr lang="en-US" dirty="0"/>
          </a:p>
        </p:txBody>
      </p:sp>
      <mc:AlternateContent xmlns:mc="http://schemas.openxmlformats.org/markup-compatibility/2006" xmlns:p14="http://schemas.microsoft.com/office/powerpoint/2010/main">
        <mc:Choice Requires="p14">
          <p:contentPart r:id="rId1" p14:bwMode="auto">
            <p14:nvContentPartPr>
              <p14:cNvPr id="4" name="Ink 3"/>
              <p14:cNvContentPartPr/>
              <p14:nvPr/>
            </p14:nvContentPartPr>
            <p14:xfrm>
              <a:off x="3977417" y="2392767"/>
              <a:ext cx="346980" cy="205672"/>
            </p14:xfrm>
          </p:contentPart>
        </mc:Choice>
        <mc:Fallback xmlns="">
          <p:pic>
            <p:nvPicPr>
              <p:cNvPr id="4" name="Ink 3"/>
            </p:nvPicPr>
            <p:blipFill>
              <a:blip/>
            </p:blipFill>
            <p:spPr>
              <a:xfrm>
                <a:off x="3977417" y="2392767"/>
                <a:ext cx="346980" cy="205672"/>
              </a:xfrm>
              <a:prstGeom prst="rect"/>
            </p:spPr>
          </p:pic>
        </mc:Fallback>
      </mc:AlternateContent>
      <mc:AlternateContent xmlns:mc="http://schemas.openxmlformats.org/markup-compatibility/2006" xmlns:p14="http://schemas.microsoft.com/office/powerpoint/2010/main">
        <mc:Choice Requires="p14">
          <p:contentPart r:id="rId2" p14:bwMode="auto">
            <p14:nvContentPartPr>
              <p14:cNvPr id="5" name="Ink 4"/>
              <p14:cNvContentPartPr/>
              <p14:nvPr/>
            </p14:nvContentPartPr>
            <p14:xfrm>
              <a:off x="5249677" y="3041920"/>
              <a:ext cx="449789" cy="25710"/>
            </p14:xfrm>
          </p:contentPart>
        </mc:Choice>
        <mc:Fallback xmlns="">
          <p:pic>
            <p:nvPicPr>
              <p:cNvPr id="5" name="Ink 4"/>
            </p:nvPicPr>
            <p:blipFill>
              <a:blip/>
            </p:blipFill>
            <p:spPr>
              <a:xfrm>
                <a:off x="5249677" y="3041920"/>
                <a:ext cx="449789" cy="25710"/>
              </a:xfrm>
              <a:prstGeom prst="rect"/>
            </p:spPr>
          </p:pic>
        </mc:Fallback>
      </mc:AlternateContent>
      <mc:AlternateContent xmlns:mc="http://schemas.openxmlformats.org/markup-compatibility/2006" xmlns:p14="http://schemas.microsoft.com/office/powerpoint/2010/main">
        <mc:Choice Requires="p14">
          <p:contentPart r:id="rId3" p14:bwMode="auto">
            <p14:nvContentPartPr>
              <p14:cNvPr id="6" name="Ink 5"/>
              <p14:cNvContentPartPr/>
              <p14:nvPr/>
            </p14:nvContentPartPr>
            <p14:xfrm>
              <a:off x="5982190" y="3035493"/>
              <a:ext cx="379107" cy="19282"/>
            </p14:xfrm>
          </p:contentPart>
        </mc:Choice>
        <mc:Fallback xmlns="">
          <p:pic>
            <p:nvPicPr>
              <p:cNvPr id="6" name="Ink 5"/>
            </p:nvPicPr>
            <p:blipFill>
              <a:blip/>
            </p:blipFill>
            <p:spPr>
              <a:xfrm>
                <a:off x="5982190" y="3035493"/>
                <a:ext cx="379107" cy="19282"/>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7" name="Ink 6"/>
              <p14:cNvContentPartPr/>
              <p14:nvPr/>
            </p14:nvContentPartPr>
            <p14:xfrm>
              <a:off x="6798235" y="2974434"/>
              <a:ext cx="1057003" cy="67487"/>
            </p14:xfrm>
          </p:contentPart>
        </mc:Choice>
        <mc:Fallback xmlns="">
          <p:pic>
            <p:nvPicPr>
              <p:cNvPr id="7" name="Ink 6"/>
            </p:nvPicPr>
            <p:blipFill>
              <a:blip/>
            </p:blipFill>
            <p:spPr>
              <a:xfrm>
                <a:off x="6798235" y="2974434"/>
                <a:ext cx="1057003" cy="67487"/>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8" name="Ink 7"/>
              <p14:cNvContentPartPr/>
              <p14:nvPr/>
            </p14:nvContentPartPr>
            <p14:xfrm>
              <a:off x="8764454" y="2996930"/>
              <a:ext cx="642556" cy="19282"/>
            </p14:xfrm>
          </p:contentPart>
        </mc:Choice>
        <mc:Fallback xmlns="">
          <p:pic>
            <p:nvPicPr>
              <p:cNvPr id="8" name="Ink 7"/>
            </p:nvPicPr>
            <p:blipFill>
              <a:blip/>
            </p:blipFill>
            <p:spPr>
              <a:xfrm>
                <a:off x="8764454" y="2996930"/>
                <a:ext cx="642556" cy="19282"/>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9" name="Ink 8"/>
              <p14:cNvContentPartPr/>
              <p14:nvPr/>
            </p14:nvContentPartPr>
            <p14:xfrm>
              <a:off x="10017437" y="3029066"/>
              <a:ext cx="857812" cy="38564"/>
            </p14:xfrm>
          </p:contentPart>
        </mc:Choice>
        <mc:Fallback xmlns="">
          <p:pic>
            <p:nvPicPr>
              <p:cNvPr id="9" name="Ink 8"/>
            </p:nvPicPr>
            <p:blipFill>
              <a:blip/>
            </p:blipFill>
            <p:spPr>
              <a:xfrm>
                <a:off x="10017437" y="3029066"/>
                <a:ext cx="857812" cy="38564"/>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10" name="Ink 9"/>
              <p14:cNvContentPartPr/>
              <p14:nvPr/>
            </p14:nvContentPartPr>
            <p14:xfrm>
              <a:off x="405081" y="3412814"/>
              <a:ext cx="663425" cy="20673"/>
            </p14:xfrm>
          </p:contentPart>
        </mc:Choice>
        <mc:Fallback xmlns="">
          <p:pic>
            <p:nvPicPr>
              <p:cNvPr id="10" name="Ink 9"/>
            </p:nvPicPr>
            <p:blipFill>
              <a:blip/>
            </p:blipFill>
            <p:spPr>
              <a:xfrm>
                <a:off x="405081" y="3412814"/>
                <a:ext cx="663425" cy="20673"/>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11" name="Ink 10"/>
              <p14:cNvContentPartPr/>
              <p14:nvPr/>
            </p14:nvContentPartPr>
            <p14:xfrm>
              <a:off x="1979940" y="3388006"/>
              <a:ext cx="1752599" cy="33077"/>
            </p14:xfrm>
          </p:contentPart>
        </mc:Choice>
        <mc:Fallback xmlns="">
          <p:pic>
            <p:nvPicPr>
              <p:cNvPr id="11" name="Ink 10"/>
            </p:nvPicPr>
            <p:blipFill>
              <a:blip/>
            </p:blipFill>
            <p:spPr>
              <a:xfrm>
                <a:off x="1979940" y="3388006"/>
                <a:ext cx="1752599" cy="33077"/>
              </a:xfrm>
              <a:prstGeom prst="rect"/>
            </p:spPr>
          </p:pic>
        </mc:Fallback>
      </mc:AlternateContent>
      <mc:AlternateContent xmlns:mc="http://schemas.openxmlformats.org/markup-compatibility/2006" xmlns:p14="http://schemas.microsoft.com/office/powerpoint/2010/main">
        <mc:Choice Requires="p14">
          <p:contentPart r:id="rId9" p14:bwMode="auto">
            <p14:nvContentPartPr>
              <p14:cNvPr id="12" name="Ink 11"/>
              <p14:cNvContentPartPr/>
              <p14:nvPr/>
            </p14:nvContentPartPr>
            <p14:xfrm>
              <a:off x="367880" y="3913099"/>
              <a:ext cx="2066744" cy="103365"/>
            </p14:xfrm>
          </p:contentPart>
        </mc:Choice>
        <mc:Fallback xmlns="">
          <p:pic>
            <p:nvPicPr>
              <p:cNvPr id="12" name="Ink 11"/>
            </p:nvPicPr>
            <p:blipFill>
              <a:blip/>
            </p:blipFill>
            <p:spPr>
              <a:xfrm>
                <a:off x="367880" y="3913099"/>
                <a:ext cx="2066744" cy="103365"/>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13" name="Ink 12"/>
              <p14:cNvContentPartPr/>
              <p14:nvPr/>
            </p14:nvContentPartPr>
            <p14:xfrm>
              <a:off x="888699" y="4324491"/>
              <a:ext cx="1078841" cy="18606"/>
            </p14:xfrm>
          </p:contentPart>
        </mc:Choice>
        <mc:Fallback xmlns="">
          <p:pic>
            <p:nvPicPr>
              <p:cNvPr id="13" name="Ink 12"/>
            </p:nvPicPr>
            <p:blipFill>
              <a:blip/>
            </p:blipFill>
            <p:spPr>
              <a:xfrm>
                <a:off x="888699" y="4324491"/>
                <a:ext cx="1078841" cy="18606"/>
              </a:xfrm>
              <a:prstGeom prst="rect"/>
            </p:spPr>
          </p:pic>
        </mc:Fallback>
      </mc:AlternateContent>
      <mc:AlternateContent xmlns:mc="http://schemas.openxmlformats.org/markup-compatibility/2006" xmlns:p14="http://schemas.microsoft.com/office/powerpoint/2010/main">
        <mc:Choice Requires="p14">
          <p:contentPart r:id="rId11" p14:bwMode="auto">
            <p14:nvContentPartPr>
              <p14:cNvPr id="14" name="Ink 13"/>
              <p14:cNvContentPartPr/>
              <p14:nvPr/>
            </p14:nvContentPartPr>
            <p14:xfrm>
              <a:off x="2306486" y="4314154"/>
              <a:ext cx="2306486" cy="20673"/>
            </p14:xfrm>
          </p:contentPart>
        </mc:Choice>
        <mc:Fallback xmlns="">
          <p:pic>
            <p:nvPicPr>
              <p:cNvPr id="14" name="Ink 13"/>
            </p:nvPicPr>
            <p:blipFill>
              <a:blip/>
            </p:blipFill>
            <p:spPr>
              <a:xfrm>
                <a:off x="2306486" y="4314154"/>
                <a:ext cx="2306486" cy="20673"/>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15" name="Ink 14"/>
              <p14:cNvContentPartPr/>
              <p14:nvPr/>
            </p14:nvContentPartPr>
            <p14:xfrm>
              <a:off x="403015" y="4620114"/>
              <a:ext cx="225275" cy="140576"/>
            </p14:xfrm>
          </p:contentPart>
        </mc:Choice>
        <mc:Fallback xmlns="">
          <p:pic>
            <p:nvPicPr>
              <p:cNvPr id="15" name="Ink 14"/>
            </p:nvPicPr>
            <p:blipFill>
              <a:blip/>
            </p:blipFill>
            <p:spPr>
              <a:xfrm>
                <a:off x="403015" y="4620114"/>
                <a:ext cx="225275" cy="140576"/>
              </a:xfrm>
              <a:prstGeom prst="rect"/>
            </p:spPr>
          </p:pic>
        </mc:Fallback>
      </mc:AlternateContent>
      <mc:AlternateContent xmlns:mc="http://schemas.openxmlformats.org/markup-compatibility/2006" xmlns:p14="http://schemas.microsoft.com/office/powerpoint/2010/main">
        <mc:Choice Requires="p14">
          <p:contentPart r:id="rId13" p14:bwMode="auto">
            <p14:nvContentPartPr>
              <p14:cNvPr id="16" name="Ink 15"/>
              <p14:cNvContentPartPr/>
              <p14:nvPr/>
            </p14:nvContentPartPr>
            <p14:xfrm>
              <a:off x="2306486" y="5198957"/>
              <a:ext cx="1541791" cy="99230"/>
            </p14:xfrm>
          </p:contentPart>
        </mc:Choice>
        <mc:Fallback xmlns="">
          <p:pic>
            <p:nvPicPr>
              <p:cNvPr id="16" name="Ink 15"/>
            </p:nvPicPr>
            <p:blipFill>
              <a:blip/>
            </p:blipFill>
            <p:spPr>
              <a:xfrm>
                <a:off x="2306486" y="5198957"/>
                <a:ext cx="1541791" cy="99230"/>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17" name="Ink 16"/>
              <p14:cNvContentPartPr/>
              <p14:nvPr/>
            </p14:nvContentPartPr>
            <p14:xfrm>
              <a:off x="5563674" y="5203092"/>
              <a:ext cx="3488664" cy="74422"/>
            </p14:xfrm>
          </p:contentPart>
        </mc:Choice>
        <mc:Fallback xmlns="">
          <p:pic>
            <p:nvPicPr>
              <p:cNvPr id="17" name="Ink 16"/>
            </p:nvPicPr>
            <p:blipFill>
              <a:blip/>
            </p:blipFill>
            <p:spPr>
              <a:xfrm>
                <a:off x="5563674" y="5203092"/>
                <a:ext cx="3488664" cy="74422"/>
              </a:xfrm>
              <a:prstGeom prst="rect"/>
            </p:spPr>
          </p:pic>
        </mc:Fallback>
      </mc:AlternateContent>
      <mc:AlternateContent xmlns:mc="http://schemas.openxmlformats.org/markup-compatibility/2006" xmlns:p14="http://schemas.microsoft.com/office/powerpoint/2010/main">
        <mc:Choice Requires="p14">
          <p:contentPart r:id="rId15" p14:bwMode="auto">
            <p14:nvContentPartPr>
              <p14:cNvPr id="18" name="Ink 17"/>
              <p14:cNvContentPartPr/>
              <p14:nvPr/>
            </p14:nvContentPartPr>
            <p14:xfrm>
              <a:off x="9337549" y="5215495"/>
              <a:ext cx="971370" cy="16539"/>
            </p14:xfrm>
          </p:contentPart>
        </mc:Choice>
        <mc:Fallback xmlns="">
          <p:pic>
            <p:nvPicPr>
              <p:cNvPr id="18" name="Ink 17"/>
            </p:nvPicPr>
            <p:blipFill>
              <a:blip/>
            </p:blipFill>
            <p:spPr>
              <a:xfrm>
                <a:off x="9337549" y="5215495"/>
                <a:ext cx="971370" cy="16539"/>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19" name="Ink 18"/>
              <p14:cNvContentPartPr/>
              <p14:nvPr/>
            </p14:nvContentPartPr>
            <p14:xfrm>
              <a:off x="367880" y="5600012"/>
              <a:ext cx="4052885" cy="37211"/>
            </p14:xfrm>
          </p:contentPart>
        </mc:Choice>
        <mc:Fallback xmlns="">
          <p:pic>
            <p:nvPicPr>
              <p:cNvPr id="19" name="Ink 18"/>
            </p:nvPicPr>
            <p:blipFill>
              <a:blip/>
            </p:blipFill>
            <p:spPr>
              <a:xfrm>
                <a:off x="367880" y="5600012"/>
                <a:ext cx="4052885" cy="37211"/>
              </a:xfrm>
              <a:prstGeom prst="rect"/>
            </p:spPr>
          </p:pic>
        </mc:Fallback>
      </mc:AlternateContent>
      <mc:AlternateContent xmlns:mc="http://schemas.openxmlformats.org/markup-compatibility/2006" xmlns:p14="http://schemas.microsoft.com/office/powerpoint/2010/main">
        <mc:Choice Requires="p14">
          <p:contentPart r:id="rId17" p14:bwMode="auto">
            <p14:nvContentPartPr>
              <p14:cNvPr id="20" name="Ink 19"/>
              <p14:cNvContentPartPr/>
              <p14:nvPr/>
            </p14:nvContentPartPr>
            <p14:xfrm>
              <a:off x="4898183" y="5509051"/>
              <a:ext cx="210808" cy="24808"/>
            </p14:xfrm>
          </p:contentPart>
        </mc:Choice>
        <mc:Fallback xmlns="">
          <p:pic>
            <p:nvPicPr>
              <p:cNvPr id="20" name="Ink 19"/>
            </p:nvPicPr>
            <p:blipFill>
              <a:blip/>
            </p:blipFill>
            <p:spPr>
              <a:xfrm>
                <a:off x="4898183" y="5509051"/>
                <a:ext cx="210808" cy="24808"/>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21" name="Ink 20"/>
              <p14:cNvContentPartPr/>
              <p14:nvPr/>
            </p14:nvContentPartPr>
            <p14:xfrm>
              <a:off x="5046988" y="5475974"/>
              <a:ext cx="161206" cy="111634"/>
            </p14:xfrm>
          </p:contentPart>
        </mc:Choice>
        <mc:Fallback xmlns="">
          <p:pic>
            <p:nvPicPr>
              <p:cNvPr id="21" name="Ink 20"/>
            </p:nvPicPr>
            <p:blipFill>
              <a:blip/>
            </p:blipFill>
            <p:spPr>
              <a:xfrm>
                <a:off x="5046988" y="5475974"/>
                <a:ext cx="161206" cy="111634"/>
              </a:xfrm>
              <a:prstGeom prst="rect"/>
            </p:spPr>
          </p:pic>
        </mc:Fallback>
      </mc:AlternateContent>
      <mc:AlternateContent xmlns:mc="http://schemas.openxmlformats.org/markup-compatibility/2006" xmlns:p14="http://schemas.microsoft.com/office/powerpoint/2010/main">
        <mc:Choice Requires="p14">
          <p:contentPart r:id="rId19" p14:bwMode="auto">
            <p14:nvContentPartPr>
              <p14:cNvPr id="22" name="Ink 21"/>
              <p14:cNvContentPartPr/>
              <p14:nvPr/>
            </p14:nvContentPartPr>
            <p14:xfrm>
              <a:off x="5245396" y="5422225"/>
              <a:ext cx="99204" cy="165383"/>
            </p14:xfrm>
          </p:contentPart>
        </mc:Choice>
        <mc:Fallback xmlns="">
          <p:pic>
            <p:nvPicPr>
              <p:cNvPr id="22" name="Ink 21"/>
            </p:nvPicPr>
            <p:blipFill>
              <a:blip/>
            </p:blipFill>
            <p:spPr>
              <a:xfrm>
                <a:off x="5245396" y="5422225"/>
                <a:ext cx="99204" cy="165383"/>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23" name="Ink 22"/>
              <p14:cNvContentPartPr/>
              <p14:nvPr/>
            </p14:nvContentPartPr>
            <p14:xfrm>
              <a:off x="5352867" y="5509051"/>
              <a:ext cx="59935" cy="57884"/>
            </p14:xfrm>
          </p:contentPart>
        </mc:Choice>
        <mc:Fallback xmlns="">
          <p:pic>
            <p:nvPicPr>
              <p:cNvPr id="23" name="Ink 22"/>
            </p:nvPicPr>
            <p:blipFill>
              <a:blip/>
            </p:blipFill>
            <p:spPr>
              <a:xfrm>
                <a:off x="5352867" y="5509051"/>
                <a:ext cx="59935" cy="57884"/>
              </a:xfrm>
              <a:prstGeom prst="rect"/>
            </p:spPr>
          </p:pic>
        </mc:Fallback>
      </mc:AlternateContent>
      <mc:AlternateContent xmlns:mc="http://schemas.openxmlformats.org/markup-compatibility/2006" xmlns:p14="http://schemas.microsoft.com/office/powerpoint/2010/main">
        <mc:Choice Requires="p14">
          <p:contentPart r:id="rId21" p14:bwMode="auto">
            <p14:nvContentPartPr>
              <p14:cNvPr id="24" name="Ink 23"/>
              <p14:cNvContentPartPr/>
              <p14:nvPr/>
            </p14:nvContentPartPr>
            <p14:xfrm>
              <a:off x="5437603" y="5459436"/>
              <a:ext cx="72336" cy="144711"/>
            </p14:xfrm>
          </p:contentPart>
        </mc:Choice>
        <mc:Fallback xmlns="">
          <p:pic>
            <p:nvPicPr>
              <p:cNvPr id="24" name="Ink 23"/>
            </p:nvPicPr>
            <p:blipFill>
              <a:blip/>
            </p:blipFill>
            <p:spPr>
              <a:xfrm>
                <a:off x="5437603" y="5459436"/>
                <a:ext cx="72336" cy="144711"/>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25" name="Ink 24"/>
              <p14:cNvContentPartPr/>
              <p14:nvPr/>
            </p14:nvContentPartPr>
            <p14:xfrm>
              <a:off x="5447937" y="5492513"/>
              <a:ext cx="55802" cy="45480"/>
            </p14:xfrm>
          </p:contentPart>
        </mc:Choice>
        <mc:Fallback xmlns="">
          <p:pic>
            <p:nvPicPr>
              <p:cNvPr id="25" name="Ink 24"/>
            </p:nvPicPr>
            <p:blipFill>
              <a:blip/>
            </p:blipFill>
            <p:spPr>
              <a:xfrm>
                <a:off x="5447937" y="5492513"/>
                <a:ext cx="55802" cy="45480"/>
              </a:xfrm>
              <a:prstGeom prst="rect"/>
            </p:spPr>
          </p:pic>
        </mc:Fallback>
      </mc:AlternateContent>
      <mc:AlternateContent xmlns:mc="http://schemas.openxmlformats.org/markup-compatibility/2006" xmlns:p14="http://schemas.microsoft.com/office/powerpoint/2010/main">
        <mc:Choice Requires="p14">
          <p:contentPart r:id="rId23" p14:bwMode="auto">
            <p14:nvContentPartPr>
              <p14:cNvPr id="26" name="Ink 25"/>
              <p14:cNvContentPartPr/>
              <p14:nvPr/>
            </p14:nvContentPartPr>
            <p14:xfrm>
              <a:off x="5543007" y="5509051"/>
              <a:ext cx="80603" cy="49615"/>
            </p14:xfrm>
          </p:contentPart>
        </mc:Choice>
        <mc:Fallback xmlns="">
          <p:pic>
            <p:nvPicPr>
              <p:cNvPr id="26" name="Ink 25"/>
            </p:nvPicPr>
            <p:blipFill>
              <a:blip/>
            </p:blipFill>
            <p:spPr>
              <a:xfrm>
                <a:off x="5543007" y="5509051"/>
                <a:ext cx="80603" cy="49615"/>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27" name="Ink 26"/>
              <p14:cNvContentPartPr/>
              <p14:nvPr/>
            </p14:nvContentPartPr>
            <p14:xfrm>
              <a:off x="5629810" y="5509051"/>
              <a:ext cx="62003" cy="57884"/>
            </p14:xfrm>
          </p:contentPart>
        </mc:Choice>
        <mc:Fallback xmlns="">
          <p:pic>
            <p:nvPicPr>
              <p:cNvPr id="27" name="Ink 26"/>
            </p:nvPicPr>
            <p:blipFill>
              <a:blip/>
            </p:blipFill>
            <p:spPr>
              <a:xfrm>
                <a:off x="5629810" y="5509051"/>
                <a:ext cx="62003" cy="57884"/>
              </a:xfrm>
              <a:prstGeom prst="rect"/>
            </p:spPr>
          </p:pic>
        </mc:Fallback>
      </mc:AlternateContent>
      <mc:AlternateContent xmlns:mc="http://schemas.openxmlformats.org/markup-compatibility/2006" xmlns:p14="http://schemas.microsoft.com/office/powerpoint/2010/main">
        <mc:Choice Requires="p14">
          <p:contentPart r:id="rId25" p14:bwMode="auto">
            <p14:nvContentPartPr>
              <p14:cNvPr id="28" name="Ink 27"/>
              <p14:cNvContentPartPr/>
              <p14:nvPr/>
            </p14:nvContentPartPr>
            <p14:xfrm>
              <a:off x="5704213" y="5480109"/>
              <a:ext cx="78536" cy="95096"/>
            </p14:xfrm>
          </p:contentPart>
        </mc:Choice>
        <mc:Fallback xmlns="">
          <p:pic>
            <p:nvPicPr>
              <p:cNvPr id="28" name="Ink 27"/>
            </p:nvPicPr>
            <p:blipFill>
              <a:blip/>
            </p:blipFill>
            <p:spPr>
              <a:xfrm>
                <a:off x="5704213" y="5480109"/>
                <a:ext cx="78536" cy="95096"/>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29" name="Ink 28"/>
              <p14:cNvContentPartPr/>
              <p14:nvPr/>
            </p14:nvContentPartPr>
            <p14:xfrm>
              <a:off x="5925354" y="5521455"/>
              <a:ext cx="150872" cy="18605"/>
            </p14:xfrm>
          </p:contentPart>
        </mc:Choice>
        <mc:Fallback xmlns="">
          <p:pic>
            <p:nvPicPr>
              <p:cNvPr id="29" name="Ink 28"/>
            </p:nvPicPr>
            <p:blipFill>
              <a:blip/>
            </p:blipFill>
            <p:spPr>
              <a:xfrm>
                <a:off x="5925354" y="5521455"/>
                <a:ext cx="150872" cy="18605"/>
              </a:xfrm>
              <a:prstGeom prst="rect"/>
            </p:spPr>
          </p:pic>
        </mc:Fallback>
      </mc:AlternateContent>
      <mc:AlternateContent xmlns:mc="http://schemas.openxmlformats.org/markup-compatibility/2006" xmlns:p14="http://schemas.microsoft.com/office/powerpoint/2010/main">
        <mc:Choice Requires="p14">
          <p:contentPart r:id="rId27" p14:bwMode="auto">
            <p14:nvContentPartPr>
              <p14:cNvPr id="30" name="Ink 29"/>
              <p14:cNvContentPartPr/>
              <p14:nvPr/>
            </p14:nvContentPartPr>
            <p14:xfrm>
              <a:off x="5993557" y="5447032"/>
              <a:ext cx="16535" cy="132307"/>
            </p14:xfrm>
          </p:contentPart>
        </mc:Choice>
        <mc:Fallback xmlns="">
          <p:pic>
            <p:nvPicPr>
              <p:cNvPr id="30" name="Ink 29"/>
            </p:nvPicPr>
            <p:blipFill>
              <a:blip/>
            </p:blipFill>
            <p:spPr>
              <a:xfrm>
                <a:off x="5993557" y="5447032"/>
                <a:ext cx="16535" cy="132307"/>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31" name="Ink 30"/>
              <p14:cNvContentPartPr/>
              <p14:nvPr/>
            </p14:nvContentPartPr>
            <p14:xfrm>
              <a:off x="6043159" y="5422225"/>
              <a:ext cx="64070" cy="161249"/>
            </p14:xfrm>
          </p:contentPart>
        </mc:Choice>
        <mc:Fallback xmlns="">
          <p:pic>
            <p:nvPicPr>
              <p:cNvPr id="31" name="Ink 30"/>
            </p:nvPicPr>
            <p:blipFill>
              <a:blip/>
            </p:blipFill>
            <p:spPr>
              <a:xfrm>
                <a:off x="6043159" y="5422225"/>
                <a:ext cx="64070" cy="161249"/>
              </a:xfrm>
              <a:prstGeom prst="rect"/>
            </p:spPr>
          </p:pic>
        </mc:Fallback>
      </mc:AlternateContent>
      <mc:AlternateContent xmlns:mc="http://schemas.openxmlformats.org/markup-compatibility/2006" xmlns:p14="http://schemas.microsoft.com/office/powerpoint/2010/main">
        <mc:Choice Requires="p14">
          <p:contentPart r:id="rId29" p14:bwMode="auto">
            <p14:nvContentPartPr>
              <p14:cNvPr id="32" name="Ink 31"/>
              <p14:cNvContentPartPr/>
              <p14:nvPr/>
            </p14:nvContentPartPr>
            <p14:xfrm>
              <a:off x="6121695" y="5517320"/>
              <a:ext cx="107471" cy="45481"/>
            </p14:xfrm>
          </p:contentPart>
        </mc:Choice>
        <mc:Fallback xmlns="">
          <p:pic>
            <p:nvPicPr>
              <p:cNvPr id="32" name="Ink 31"/>
            </p:nvPicPr>
            <p:blipFill>
              <a:blip/>
            </p:blipFill>
            <p:spPr>
              <a:xfrm>
                <a:off x="6121695" y="5517320"/>
                <a:ext cx="107471" cy="45481"/>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33" name="Ink 32"/>
              <p14:cNvContentPartPr/>
              <p14:nvPr/>
            </p14:nvContentPartPr>
            <p14:xfrm>
              <a:off x="6208499" y="5509051"/>
              <a:ext cx="107470" cy="14471"/>
            </p14:xfrm>
          </p:contentPart>
        </mc:Choice>
        <mc:Fallback xmlns="">
          <p:pic>
            <p:nvPicPr>
              <p:cNvPr id="33" name="Ink 32"/>
            </p:nvPicPr>
            <p:blipFill>
              <a:blip/>
            </p:blipFill>
            <p:spPr>
              <a:xfrm>
                <a:off x="6208499" y="5509051"/>
                <a:ext cx="107470" cy="14471"/>
              </a:xfrm>
              <a:prstGeom prst="rect"/>
            </p:spPr>
          </p:pic>
        </mc:Fallback>
      </mc:AlternateContent>
      <mc:AlternateContent xmlns:mc="http://schemas.openxmlformats.org/markup-compatibility/2006" xmlns:p14="http://schemas.microsoft.com/office/powerpoint/2010/main">
        <mc:Choice Requires="p14">
          <p:contentPart r:id="rId31" p14:bwMode="auto">
            <p14:nvContentPartPr>
              <p14:cNvPr id="34" name="Ink 33"/>
              <p14:cNvContentPartPr/>
              <p14:nvPr/>
            </p14:nvContentPartPr>
            <p14:xfrm>
              <a:off x="6258101" y="5459436"/>
              <a:ext cx="12400" cy="101298"/>
            </p14:xfrm>
          </p:contentPart>
        </mc:Choice>
        <mc:Fallback xmlns="">
          <p:pic>
            <p:nvPicPr>
              <p:cNvPr id="34" name="Ink 33"/>
            </p:nvPicPr>
            <p:blipFill>
              <a:blip/>
            </p:blipFill>
            <p:spPr>
              <a:xfrm>
                <a:off x="6258101" y="5459436"/>
                <a:ext cx="12400" cy="101298"/>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35" name="Ink 34"/>
              <p14:cNvContentPartPr/>
              <p14:nvPr/>
            </p14:nvContentPartPr>
            <p14:xfrm>
              <a:off x="6493709" y="5500782"/>
              <a:ext cx="8267" cy="76490"/>
            </p14:xfrm>
          </p:contentPart>
        </mc:Choice>
        <mc:Fallback xmlns="">
          <p:pic>
            <p:nvPicPr>
              <p:cNvPr id="35" name="Ink 34"/>
            </p:nvPicPr>
            <p:blipFill>
              <a:blip/>
            </p:blipFill>
            <p:spPr>
              <a:xfrm>
                <a:off x="6493709" y="5500782"/>
                <a:ext cx="8267" cy="76490"/>
              </a:xfrm>
              <a:prstGeom prst="rect"/>
            </p:spPr>
          </p:pic>
        </mc:Fallback>
      </mc:AlternateContent>
      <mc:AlternateContent xmlns:mc="http://schemas.openxmlformats.org/markup-compatibility/2006" xmlns:p14="http://schemas.microsoft.com/office/powerpoint/2010/main">
        <mc:Choice Requires="p14">
          <p:contentPart r:id="rId33" p14:bwMode="auto">
            <p14:nvContentPartPr>
              <p14:cNvPr id="36" name="Ink 35"/>
              <p14:cNvContentPartPr/>
              <p14:nvPr/>
            </p14:nvContentPartPr>
            <p14:xfrm>
              <a:off x="6485442" y="5467705"/>
              <a:ext cx="24801" cy="169518"/>
            </p14:xfrm>
          </p:contentPart>
        </mc:Choice>
        <mc:Fallback xmlns="">
          <p:pic>
            <p:nvPicPr>
              <p:cNvPr id="36" name="Ink 35"/>
            </p:nvPicPr>
            <p:blipFill>
              <a:blip/>
            </p:blipFill>
            <p:spPr>
              <a:xfrm>
                <a:off x="6485442" y="5467705"/>
                <a:ext cx="24801" cy="169518"/>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37" name="Ink 36"/>
              <p14:cNvContentPartPr/>
              <p14:nvPr/>
            </p14:nvContentPartPr>
            <p14:xfrm>
              <a:off x="6435840" y="5389148"/>
              <a:ext cx="144673" cy="152980"/>
            </p14:xfrm>
          </p:contentPart>
        </mc:Choice>
        <mc:Fallback xmlns="">
          <p:pic>
            <p:nvPicPr>
              <p:cNvPr id="37" name="Ink 36"/>
            </p:nvPicPr>
            <p:blipFill>
              <a:blip/>
            </p:blipFill>
            <p:spPr>
              <a:xfrm>
                <a:off x="6435840" y="5389148"/>
                <a:ext cx="144673" cy="152980"/>
              </a:xfrm>
              <a:prstGeom prst="rect"/>
            </p:spPr>
          </p:pic>
        </mc:Fallback>
      </mc:AlternateContent>
      <mc:AlternateContent xmlns:mc="http://schemas.openxmlformats.org/markup-compatibility/2006" xmlns:p14="http://schemas.microsoft.com/office/powerpoint/2010/main">
        <mc:Choice Requires="p14">
          <p:contentPart r:id="rId35" p14:bwMode="auto">
            <p14:nvContentPartPr>
              <p14:cNvPr id="38" name="Ink 37"/>
              <p14:cNvContentPartPr/>
              <p14:nvPr/>
            </p14:nvContentPartPr>
            <p14:xfrm>
              <a:off x="6667316" y="5509051"/>
              <a:ext cx="8267" cy="82692"/>
            </p14:xfrm>
          </p:contentPart>
        </mc:Choice>
        <mc:Fallback xmlns="">
          <p:pic>
            <p:nvPicPr>
              <p:cNvPr id="38" name="Ink 37"/>
            </p:nvPicPr>
            <p:blipFill>
              <a:blip/>
            </p:blipFill>
            <p:spPr>
              <a:xfrm>
                <a:off x="6667316" y="5509051"/>
                <a:ext cx="8267" cy="82692"/>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39" name="Ink 38"/>
              <p14:cNvContentPartPr/>
              <p14:nvPr/>
            </p14:nvContentPartPr>
            <p14:xfrm>
              <a:off x="6687983" y="5455301"/>
              <a:ext cx="4134" cy="12404"/>
            </p14:xfrm>
          </p:contentPart>
        </mc:Choice>
        <mc:Fallback xmlns="">
          <p:pic>
            <p:nvPicPr>
              <p:cNvPr id="39" name="Ink 38"/>
            </p:nvPicPr>
            <p:blipFill>
              <a:blip/>
            </p:blipFill>
            <p:spPr>
              <a:xfrm>
                <a:off x="6687983" y="5455301"/>
                <a:ext cx="4134" cy="12404"/>
              </a:xfrm>
              <a:prstGeom prst="rect"/>
            </p:spPr>
          </p:pic>
        </mc:Fallback>
      </mc:AlternateContent>
      <mc:AlternateContent xmlns:mc="http://schemas.openxmlformats.org/markup-compatibility/2006" xmlns:p14="http://schemas.microsoft.com/office/powerpoint/2010/main">
        <mc:Choice Requires="p14">
          <p:contentPart r:id="rId37" p14:bwMode="auto">
            <p14:nvContentPartPr>
              <p14:cNvPr id="40" name="Ink 39"/>
              <p14:cNvContentPartPr/>
              <p14:nvPr/>
            </p14:nvContentPartPr>
            <p14:xfrm>
              <a:off x="6721051" y="5519387"/>
              <a:ext cx="64069" cy="72356"/>
            </p14:xfrm>
          </p:contentPart>
        </mc:Choice>
        <mc:Fallback xmlns="">
          <p:pic>
            <p:nvPicPr>
              <p:cNvPr id="40" name="Ink 39"/>
            </p:nvPicPr>
            <p:blipFill>
              <a:blip/>
            </p:blipFill>
            <p:spPr>
              <a:xfrm>
                <a:off x="6721051" y="5519387"/>
                <a:ext cx="64069" cy="72356"/>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41" name="Ink 40"/>
              <p14:cNvContentPartPr/>
              <p14:nvPr/>
            </p14:nvContentPartPr>
            <p14:xfrm>
              <a:off x="6807854" y="5525590"/>
              <a:ext cx="64070" cy="49615"/>
            </p14:xfrm>
          </p:contentPart>
        </mc:Choice>
        <mc:Fallback xmlns="">
          <p:pic>
            <p:nvPicPr>
              <p:cNvPr id="41" name="Ink 40"/>
            </p:nvPicPr>
            <p:blipFill>
              <a:blip/>
            </p:blipFill>
            <p:spPr>
              <a:xfrm>
                <a:off x="6807854" y="5525590"/>
                <a:ext cx="64070" cy="49615"/>
              </a:xfrm>
              <a:prstGeom prst="rect"/>
            </p:spPr>
          </p:pic>
        </mc:Fallback>
      </mc:AlternateContent>
      <mc:AlternateContent xmlns:mc="http://schemas.openxmlformats.org/markup-compatibility/2006" xmlns:p14="http://schemas.microsoft.com/office/powerpoint/2010/main">
        <mc:Choice Requires="p14">
          <p:contentPart r:id="rId39" p14:bwMode="auto">
            <p14:nvContentPartPr>
              <p14:cNvPr id="42" name="Ink 41"/>
              <p14:cNvContentPartPr/>
              <p14:nvPr/>
            </p14:nvContentPartPr>
            <p14:xfrm>
              <a:off x="6907058" y="5529724"/>
              <a:ext cx="4134" cy="43413"/>
            </p14:xfrm>
          </p:contentPart>
        </mc:Choice>
        <mc:Fallback xmlns="">
          <p:pic>
            <p:nvPicPr>
              <p:cNvPr id="42" name="Ink 41"/>
            </p:nvPicPr>
            <p:blipFill>
              <a:blip/>
            </p:blipFill>
            <p:spPr>
              <a:xfrm>
                <a:off x="6907058" y="5529724"/>
                <a:ext cx="4134" cy="43413"/>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43" name="Ink 42"/>
              <p14:cNvContentPartPr/>
              <p14:nvPr/>
            </p14:nvContentPartPr>
            <p14:xfrm>
              <a:off x="6902925" y="5475974"/>
              <a:ext cx="4133" cy="16539"/>
            </p14:xfrm>
          </p:contentPart>
        </mc:Choice>
        <mc:Fallback xmlns="">
          <p:pic>
            <p:nvPicPr>
              <p:cNvPr id="43" name="Ink 42"/>
            </p:nvPicPr>
            <p:blipFill>
              <a:blip/>
            </p:blipFill>
            <p:spPr>
              <a:xfrm>
                <a:off x="6902925" y="5475974"/>
                <a:ext cx="4133" cy="16539"/>
              </a:xfrm>
              <a:prstGeom prst="rect"/>
            </p:spPr>
          </p:pic>
        </mc:Fallback>
      </mc:AlternateContent>
      <mc:AlternateContent xmlns:mc="http://schemas.openxmlformats.org/markup-compatibility/2006" xmlns:p14="http://schemas.microsoft.com/office/powerpoint/2010/main">
        <mc:Choice Requires="p14">
          <p:contentPart r:id="rId41" p14:bwMode="auto">
            <p14:nvContentPartPr>
              <p14:cNvPr id="44" name="Ink 43"/>
              <p14:cNvContentPartPr/>
              <p14:nvPr/>
            </p14:nvContentPartPr>
            <p14:xfrm>
              <a:off x="6952526" y="5521455"/>
              <a:ext cx="70270" cy="18605"/>
            </p14:xfrm>
          </p:contentPart>
        </mc:Choice>
        <mc:Fallback xmlns="">
          <p:pic>
            <p:nvPicPr>
              <p:cNvPr id="44" name="Ink 43"/>
            </p:nvPicPr>
            <p:blipFill>
              <a:blip/>
            </p:blipFill>
            <p:spPr>
              <a:xfrm>
                <a:off x="6952526" y="5521455"/>
                <a:ext cx="70270" cy="18605"/>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45" name="Ink 44"/>
              <p14:cNvContentPartPr/>
              <p14:nvPr/>
            </p14:nvContentPartPr>
            <p14:xfrm>
              <a:off x="6973194" y="5484243"/>
              <a:ext cx="4133" cy="109567"/>
            </p14:xfrm>
          </p:contentPart>
        </mc:Choice>
        <mc:Fallback xmlns="">
          <p:pic>
            <p:nvPicPr>
              <p:cNvPr id="45" name="Ink 44"/>
            </p:nvPicPr>
            <p:blipFill>
              <a:blip/>
            </p:blipFill>
            <p:spPr>
              <a:xfrm>
                <a:off x="6973194" y="5484243"/>
                <a:ext cx="4133" cy="109567"/>
              </a:xfrm>
              <a:prstGeom prst="rect"/>
            </p:spPr>
          </p:pic>
        </mc:Fallback>
      </mc:AlternateContent>
      <mc:AlternateContent xmlns:mc="http://schemas.openxmlformats.org/markup-compatibility/2006" xmlns:p14="http://schemas.microsoft.com/office/powerpoint/2010/main">
        <mc:Choice Requires="p14">
          <p:contentPart r:id="rId43" p14:bwMode="auto">
            <p14:nvContentPartPr>
              <p14:cNvPr id="46" name="Ink 45"/>
              <p14:cNvContentPartPr/>
              <p14:nvPr/>
            </p14:nvContentPartPr>
            <p14:xfrm>
              <a:off x="7010395" y="5537993"/>
              <a:ext cx="113671" cy="41346"/>
            </p14:xfrm>
          </p:contentPart>
        </mc:Choice>
        <mc:Fallback xmlns="">
          <p:pic>
            <p:nvPicPr>
              <p:cNvPr id="46" name="Ink 45"/>
            </p:nvPicPr>
            <p:blipFill>
              <a:blip/>
            </p:blipFill>
            <p:spPr>
              <a:xfrm>
                <a:off x="7010395" y="5537993"/>
                <a:ext cx="113671" cy="41346"/>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47" name="Ink 46"/>
              <p14:cNvContentPartPr/>
              <p14:nvPr/>
            </p14:nvContentPartPr>
            <p14:xfrm>
              <a:off x="7130266" y="5521455"/>
              <a:ext cx="82670" cy="28942"/>
            </p14:xfrm>
          </p:contentPart>
        </mc:Choice>
        <mc:Fallback xmlns="">
          <p:pic>
            <p:nvPicPr>
              <p:cNvPr id="47" name="Ink 46"/>
            </p:nvPicPr>
            <p:blipFill>
              <a:blip/>
            </p:blipFill>
            <p:spPr>
              <a:xfrm>
                <a:off x="7130266" y="5521455"/>
                <a:ext cx="82670" cy="28942"/>
              </a:xfrm>
              <a:prstGeom prst="rect"/>
            </p:spPr>
          </p:pic>
        </mc:Fallback>
      </mc:AlternateContent>
      <mc:AlternateContent xmlns:mc="http://schemas.openxmlformats.org/markup-compatibility/2006" xmlns:p14="http://schemas.microsoft.com/office/powerpoint/2010/main">
        <mc:Choice Requires="p14">
          <p:contentPart r:id="rId45" p14:bwMode="auto">
            <p14:nvContentPartPr>
              <p14:cNvPr id="48" name="Ink 47"/>
              <p14:cNvContentPartPr/>
              <p14:nvPr/>
            </p14:nvContentPartPr>
            <p14:xfrm>
              <a:off x="7159201" y="5496648"/>
              <a:ext cx="4134" cy="84758"/>
            </p14:xfrm>
          </p:contentPart>
        </mc:Choice>
        <mc:Fallback xmlns="">
          <p:pic>
            <p:nvPicPr>
              <p:cNvPr id="48" name="Ink 47"/>
            </p:nvPicPr>
            <p:blipFill>
              <a:blip/>
            </p:blipFill>
            <p:spPr>
              <a:xfrm>
                <a:off x="7159201" y="5496648"/>
                <a:ext cx="4134" cy="84758"/>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49" name="Ink 48"/>
              <p14:cNvContentPartPr/>
              <p14:nvPr/>
            </p14:nvContentPartPr>
            <p14:xfrm>
              <a:off x="7237737" y="5513185"/>
              <a:ext cx="6200" cy="82692"/>
            </p14:xfrm>
          </p:contentPart>
        </mc:Choice>
        <mc:Fallback xmlns="">
          <p:pic>
            <p:nvPicPr>
              <p:cNvPr id="49" name="Ink 48"/>
            </p:nvPicPr>
            <p:blipFill>
              <a:blip/>
            </p:blipFill>
            <p:spPr>
              <a:xfrm>
                <a:off x="7237737" y="5513185"/>
                <a:ext cx="6200" cy="82692"/>
              </a:xfrm>
              <a:prstGeom prst="rect"/>
            </p:spPr>
          </p:pic>
        </mc:Fallback>
      </mc:AlternateContent>
      <mc:AlternateContent xmlns:mc="http://schemas.openxmlformats.org/markup-compatibility/2006" xmlns:p14="http://schemas.microsoft.com/office/powerpoint/2010/main">
        <mc:Choice Requires="p14">
          <p:contentPart r:id="rId47" p14:bwMode="auto">
            <p14:nvContentPartPr>
              <p14:cNvPr id="50" name="Ink 49"/>
              <p14:cNvContentPartPr/>
              <p14:nvPr/>
            </p14:nvContentPartPr>
            <p14:xfrm>
              <a:off x="7250137" y="5475974"/>
              <a:ext cx="8267" cy="12404"/>
            </p14:xfrm>
          </p:contentPart>
        </mc:Choice>
        <mc:Fallback xmlns="">
          <p:pic>
            <p:nvPicPr>
              <p:cNvPr id="50" name="Ink 49"/>
            </p:nvPicPr>
            <p:blipFill>
              <a:blip/>
            </p:blipFill>
            <p:spPr>
              <a:xfrm>
                <a:off x="7250137" y="5475974"/>
                <a:ext cx="8267" cy="12404"/>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51" name="Ink 50"/>
              <p14:cNvContentPartPr/>
              <p14:nvPr/>
            </p14:nvContentPartPr>
            <p14:xfrm>
              <a:off x="7274938" y="5525590"/>
              <a:ext cx="49602" cy="53750"/>
            </p14:xfrm>
          </p:contentPart>
        </mc:Choice>
        <mc:Fallback xmlns="">
          <p:pic>
            <p:nvPicPr>
              <p:cNvPr id="51" name="Ink 50"/>
            </p:nvPicPr>
            <p:blipFill>
              <a:blip/>
            </p:blipFill>
            <p:spPr>
              <a:xfrm>
                <a:off x="7274938" y="5525590"/>
                <a:ext cx="49602" cy="53750"/>
              </a:xfrm>
              <a:prstGeom prst="rect"/>
            </p:spPr>
          </p:pic>
        </mc:Fallback>
      </mc:AlternateContent>
      <mc:AlternateContent xmlns:mc="http://schemas.openxmlformats.org/markup-compatibility/2006" xmlns:p14="http://schemas.microsoft.com/office/powerpoint/2010/main">
        <mc:Choice Requires="p14">
          <p:contentPart r:id="rId49" p14:bwMode="auto">
            <p14:nvContentPartPr>
              <p14:cNvPr id="52" name="Ink 51"/>
              <p14:cNvContentPartPr/>
              <p14:nvPr/>
            </p14:nvContentPartPr>
            <p14:xfrm>
              <a:off x="7357608" y="5500782"/>
              <a:ext cx="90937" cy="82692"/>
            </p14:xfrm>
          </p:contentPart>
        </mc:Choice>
        <mc:Fallback xmlns="">
          <p:pic>
            <p:nvPicPr>
              <p:cNvPr id="52" name="Ink 51"/>
            </p:nvPicPr>
            <p:blipFill>
              <a:blip/>
            </p:blipFill>
            <p:spPr>
              <a:xfrm>
                <a:off x="7357608" y="5500782"/>
                <a:ext cx="90937" cy="82692"/>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53" name="Ink 52"/>
              <p14:cNvContentPartPr/>
              <p14:nvPr/>
            </p14:nvContentPartPr>
            <p14:xfrm>
              <a:off x="8266" y="6220200"/>
              <a:ext cx="301745" cy="256345"/>
            </p14:xfrm>
          </p:contentPart>
        </mc:Choice>
        <mc:Fallback xmlns="">
          <p:pic>
            <p:nvPicPr>
              <p:cNvPr id="53" name="Ink 52"/>
            </p:nvPicPr>
            <p:blipFill>
              <a:blip/>
            </p:blipFill>
            <p:spPr>
              <a:xfrm>
                <a:off x="8266" y="6220200"/>
                <a:ext cx="301745" cy="256345"/>
              </a:xfrm>
              <a:prstGeom prst="rect"/>
            </p:spPr>
          </p:pic>
        </mc:Fallback>
      </mc:AlternateContent>
      <mc:AlternateContent xmlns:mc="http://schemas.openxmlformats.org/markup-compatibility/2006" xmlns:p14="http://schemas.microsoft.com/office/powerpoint/2010/main">
        <mc:Choice Requires="p14">
          <p:contentPart r:id="rId51" p14:bwMode="auto">
            <p14:nvContentPartPr>
              <p14:cNvPr id="54" name="Ink 53"/>
              <p14:cNvContentPartPr/>
              <p14:nvPr/>
            </p14:nvContentPartPr>
            <p14:xfrm>
              <a:off x="28934" y="6005202"/>
              <a:ext cx="343079" cy="587112"/>
            </p14:xfrm>
          </p:contentPart>
        </mc:Choice>
        <mc:Fallback xmlns="">
          <p:pic>
            <p:nvPicPr>
              <p:cNvPr id="54" name="Ink 53"/>
            </p:nvPicPr>
            <p:blipFill>
              <a:blip/>
            </p:blipFill>
            <p:spPr>
              <a:xfrm>
                <a:off x="28934" y="6005202"/>
                <a:ext cx="343079" cy="587112"/>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55" name="Ink 54"/>
              <p14:cNvContentPartPr/>
              <p14:nvPr/>
            </p14:nvContentPartPr>
            <p14:xfrm>
              <a:off x="301744" y="6410391"/>
              <a:ext cx="1566592" cy="95096"/>
            </p14:xfrm>
          </p:contentPart>
        </mc:Choice>
        <mc:Fallback xmlns="">
          <p:pic>
            <p:nvPicPr>
              <p:cNvPr id="55" name="Ink 54"/>
            </p:nvPicPr>
            <p:blipFill>
              <a:blip/>
            </p:blipFill>
            <p:spPr>
              <a:xfrm>
                <a:off x="301744" y="6410391"/>
                <a:ext cx="1566592" cy="95096"/>
              </a:xfrm>
              <a:prstGeom prst="rect"/>
            </p:spPr>
          </p:pic>
        </mc:Fallback>
      </mc:AlternateContent>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1"/>
          <a:stretch>
            <a:fillRect/>
          </a:stretch>
        </p:blipFill>
        <p:spPr>
          <a:xfrm>
            <a:off x="0" y="0"/>
            <a:ext cx="12192000" cy="6745998"/>
          </a:xfrm>
        </p:spPr>
      </p:pic>
      <mc:AlternateContent xmlns:mc="http://schemas.openxmlformats.org/markup-compatibility/2006" xmlns:p14="http://schemas.microsoft.com/office/powerpoint/2010/main">
        <mc:Choice Requires="p14">
          <p:contentPart r:id="rId2" p14:bwMode="auto">
            <p14:nvContentPartPr>
              <p14:cNvPr id="2" name="Ink 1"/>
              <p14:cNvContentPartPr/>
              <p14:nvPr/>
            </p14:nvContentPartPr>
            <p14:xfrm>
              <a:off x="8590245" y="559375"/>
              <a:ext cx="1930087" cy="40787"/>
            </p14:xfrm>
          </p:contentPart>
        </mc:Choice>
        <mc:Fallback xmlns="">
          <p:pic>
            <p:nvPicPr>
              <p:cNvPr id="2" name="Ink 1"/>
            </p:nvPicPr>
            <p:blipFill>
              <a:blip/>
            </p:blipFill>
            <p:spPr>
              <a:xfrm>
                <a:off x="8590245" y="559375"/>
                <a:ext cx="1930087" cy="40787"/>
              </a:xfrm>
              <a:prstGeom prst="rect"/>
            </p:spPr>
          </p:pic>
        </mc:Fallback>
      </mc:AlternateContent>
      <mc:AlternateContent xmlns:mc="http://schemas.openxmlformats.org/markup-compatibility/2006" xmlns:p14="http://schemas.microsoft.com/office/powerpoint/2010/main">
        <mc:Choice Requires="p14">
          <p:contentPart r:id="rId3" p14:bwMode="auto">
            <p14:nvContentPartPr>
              <p14:cNvPr id="3" name="Ink 2"/>
              <p14:cNvContentPartPr/>
              <p14:nvPr/>
            </p14:nvContentPartPr>
            <p14:xfrm>
              <a:off x="6055307" y="1130398"/>
              <a:ext cx="3364060" cy="64580"/>
            </p14:xfrm>
          </p:contentPart>
        </mc:Choice>
        <mc:Fallback xmlns="">
          <p:pic>
            <p:nvPicPr>
              <p:cNvPr id="3" name="Ink 2"/>
            </p:nvPicPr>
            <p:blipFill>
              <a:blip/>
            </p:blipFill>
            <p:spPr>
              <a:xfrm>
                <a:off x="6055307" y="1130398"/>
                <a:ext cx="3364060" cy="64580"/>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4" name="Ink 3"/>
              <p14:cNvContentPartPr/>
              <p14:nvPr/>
            </p14:nvContentPartPr>
            <p14:xfrm>
              <a:off x="6034919" y="1395516"/>
              <a:ext cx="2052417" cy="57782"/>
            </p14:xfrm>
          </p:contentPart>
        </mc:Choice>
        <mc:Fallback xmlns="">
          <p:pic>
            <p:nvPicPr>
              <p:cNvPr id="4" name="Ink 3"/>
            </p:nvPicPr>
            <p:blipFill>
              <a:blip/>
            </p:blipFill>
            <p:spPr>
              <a:xfrm>
                <a:off x="6034919" y="1395516"/>
                <a:ext cx="2052417" cy="57782"/>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6" name="Ink 5"/>
              <p14:cNvContentPartPr/>
              <p14:nvPr/>
            </p14:nvContentPartPr>
            <p14:xfrm>
              <a:off x="6021327" y="1626644"/>
              <a:ext cx="1614069" cy="20394"/>
            </p14:xfrm>
          </p:contentPart>
        </mc:Choice>
        <mc:Fallback xmlns="">
          <p:pic>
            <p:nvPicPr>
              <p:cNvPr id="6" name="Ink 5"/>
            </p:nvPicPr>
            <p:blipFill>
              <a:blip/>
            </p:blipFill>
            <p:spPr>
              <a:xfrm>
                <a:off x="6021327" y="1626644"/>
                <a:ext cx="1614069" cy="20394"/>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7" name="Ink 6"/>
              <p14:cNvContentPartPr/>
              <p14:nvPr/>
            </p14:nvContentPartPr>
            <p14:xfrm>
              <a:off x="6028123" y="1884964"/>
              <a:ext cx="2416007" cy="98569"/>
            </p14:xfrm>
          </p:contentPart>
        </mc:Choice>
        <mc:Fallback xmlns="">
          <p:pic>
            <p:nvPicPr>
              <p:cNvPr id="7" name="Ink 6"/>
            </p:nvPicPr>
            <p:blipFill>
              <a:blip/>
            </p:blipFill>
            <p:spPr>
              <a:xfrm>
                <a:off x="6028123" y="1884964"/>
                <a:ext cx="2416007" cy="98569"/>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8" name="Ink 7"/>
              <p14:cNvContentPartPr/>
              <p14:nvPr/>
            </p14:nvContentPartPr>
            <p14:xfrm>
              <a:off x="6028123" y="2163677"/>
              <a:ext cx="3574738" cy="81575"/>
            </p14:xfrm>
          </p:contentPart>
        </mc:Choice>
        <mc:Fallback xmlns="">
          <p:pic>
            <p:nvPicPr>
              <p:cNvPr id="8" name="Ink 7"/>
            </p:nvPicPr>
            <p:blipFill>
              <a:blip/>
            </p:blipFill>
            <p:spPr>
              <a:xfrm>
                <a:off x="6028123" y="2163677"/>
                <a:ext cx="3574738" cy="81575"/>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9" name="Ink 8"/>
              <p14:cNvContentPartPr/>
              <p14:nvPr/>
            </p14:nvContentPartPr>
            <p14:xfrm>
              <a:off x="6068900" y="2449189"/>
              <a:ext cx="4240754" cy="101968"/>
            </p14:xfrm>
          </p:contentPart>
        </mc:Choice>
        <mc:Fallback xmlns="">
          <p:pic>
            <p:nvPicPr>
              <p:cNvPr id="9" name="Ink 8"/>
            </p:nvPicPr>
            <p:blipFill>
              <a:blip/>
            </p:blipFill>
            <p:spPr>
              <a:xfrm>
                <a:off x="6068900" y="2449189"/>
                <a:ext cx="4240754" cy="101968"/>
              </a:xfrm>
              <a:prstGeom prst="rect"/>
            </p:spPr>
          </p:pic>
        </mc:Fallback>
      </mc:AlternateContent>
      <mc:AlternateContent xmlns:mc="http://schemas.openxmlformats.org/markup-compatibility/2006" xmlns:p14="http://schemas.microsoft.com/office/powerpoint/2010/main">
        <mc:Choice Requires="p14">
          <p:contentPart r:id="rId9" p14:bwMode="auto">
            <p14:nvContentPartPr>
              <p14:cNvPr id="10" name="Ink 9"/>
              <p14:cNvContentPartPr/>
              <p14:nvPr/>
            </p14:nvContentPartPr>
            <p14:xfrm>
              <a:off x="6036133" y="2665869"/>
              <a:ext cx="1884439" cy="29646"/>
            </p14:xfrm>
          </p:contentPart>
        </mc:Choice>
        <mc:Fallback xmlns="">
          <p:pic>
            <p:nvPicPr>
              <p:cNvPr id="10" name="Ink 9"/>
            </p:nvPicPr>
            <p:blipFill>
              <a:blip/>
            </p:blipFill>
            <p:spPr>
              <a:xfrm>
                <a:off x="6036133" y="2665869"/>
                <a:ext cx="1884439" cy="29646"/>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11" name="Ink 10"/>
              <p14:cNvContentPartPr/>
              <p14:nvPr/>
            </p14:nvContentPartPr>
            <p14:xfrm>
              <a:off x="5991677" y="2957381"/>
              <a:ext cx="2729103" cy="46938"/>
            </p14:xfrm>
          </p:contentPart>
        </mc:Choice>
        <mc:Fallback xmlns="">
          <p:pic>
            <p:nvPicPr>
              <p:cNvPr id="11" name="Ink 10"/>
            </p:nvPicPr>
            <p:blipFill>
              <a:blip/>
            </p:blipFill>
            <p:spPr>
              <a:xfrm>
                <a:off x="5991677" y="2957381"/>
                <a:ext cx="2729103" cy="46938"/>
              </a:xfrm>
              <a:prstGeom prst="rect"/>
            </p:spPr>
          </p:pic>
        </mc:Fallback>
      </mc:AlternateContent>
      <mc:AlternateContent xmlns:mc="http://schemas.openxmlformats.org/markup-compatibility/2006" xmlns:p14="http://schemas.microsoft.com/office/powerpoint/2010/main">
        <mc:Choice Requires="p14">
          <p:contentPart r:id="rId11" p14:bwMode="auto">
            <p14:nvContentPartPr>
              <p14:cNvPr id="12" name="Ink 11"/>
              <p14:cNvContentPartPr/>
              <p14:nvPr/>
            </p14:nvContentPartPr>
            <p14:xfrm>
              <a:off x="6011435" y="3239010"/>
              <a:ext cx="1338619" cy="56820"/>
            </p14:xfrm>
          </p:contentPart>
        </mc:Choice>
        <mc:Fallback xmlns="">
          <p:pic>
            <p:nvPicPr>
              <p:cNvPr id="12" name="Ink 11"/>
            </p:nvPicPr>
            <p:blipFill>
              <a:blip/>
            </p:blipFill>
            <p:spPr>
              <a:xfrm>
                <a:off x="6011435" y="3239010"/>
                <a:ext cx="1338619" cy="56820"/>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13" name="Ink 12"/>
              <p14:cNvContentPartPr/>
              <p14:nvPr/>
            </p14:nvContentPartPr>
            <p14:xfrm>
              <a:off x="6120105" y="3525581"/>
              <a:ext cx="2805667" cy="27174"/>
            </p14:xfrm>
          </p:contentPart>
        </mc:Choice>
        <mc:Fallback xmlns="">
          <p:pic>
            <p:nvPicPr>
              <p:cNvPr id="13" name="Ink 12"/>
            </p:nvPicPr>
            <p:blipFill>
              <a:blip/>
            </p:blipFill>
            <p:spPr>
              <a:xfrm>
                <a:off x="6120105" y="3525581"/>
                <a:ext cx="2805667" cy="27174"/>
              </a:xfrm>
              <a:prstGeom prst="rect"/>
            </p:spPr>
          </p:pic>
        </mc:Fallback>
      </mc:AlternateContent>
      <mc:AlternateContent xmlns:mc="http://schemas.openxmlformats.org/markup-compatibility/2006" xmlns:p14="http://schemas.microsoft.com/office/powerpoint/2010/main">
        <mc:Choice Requires="p14">
          <p:contentPart r:id="rId13" p14:bwMode="auto">
            <p14:nvContentPartPr>
              <p14:cNvPr id="14" name="Ink 13"/>
              <p14:cNvContentPartPr/>
              <p14:nvPr/>
            </p14:nvContentPartPr>
            <p14:xfrm>
              <a:off x="6105287" y="3787447"/>
              <a:ext cx="2635252" cy="44467"/>
            </p14:xfrm>
          </p:contentPart>
        </mc:Choice>
        <mc:Fallback xmlns="">
          <p:pic>
            <p:nvPicPr>
              <p:cNvPr id="14" name="Ink 13"/>
            </p:nvPicPr>
            <p:blipFill>
              <a:blip/>
            </p:blipFill>
            <p:spPr>
              <a:xfrm>
                <a:off x="6105287" y="3787447"/>
                <a:ext cx="2635252" cy="44467"/>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15" name="Ink 14"/>
              <p14:cNvContentPartPr/>
              <p14:nvPr/>
            </p14:nvContentPartPr>
            <p14:xfrm>
              <a:off x="6065771" y="4029549"/>
              <a:ext cx="3694785" cy="24704"/>
            </p14:xfrm>
          </p:contentPart>
        </mc:Choice>
        <mc:Fallback xmlns="">
          <p:pic>
            <p:nvPicPr>
              <p:cNvPr id="15" name="Ink 14"/>
            </p:nvPicPr>
            <p:blipFill>
              <a:blip/>
            </p:blipFill>
            <p:spPr>
              <a:xfrm>
                <a:off x="6065771" y="4029549"/>
                <a:ext cx="3694785" cy="24704"/>
              </a:xfrm>
              <a:prstGeom prst="rect"/>
            </p:spPr>
          </p:pic>
        </mc:Fallback>
      </mc:AlternateContent>
      <mc:AlternateContent xmlns:mc="http://schemas.openxmlformats.org/markup-compatibility/2006" xmlns:p14="http://schemas.microsoft.com/office/powerpoint/2010/main">
        <mc:Choice Requires="p14">
          <p:contentPart r:id="rId15" p14:bwMode="auto">
            <p14:nvContentPartPr>
              <p14:cNvPr id="16" name="Ink 15"/>
              <p14:cNvContentPartPr/>
              <p14:nvPr/>
            </p14:nvContentPartPr>
            <p14:xfrm>
              <a:off x="6031194" y="4266711"/>
              <a:ext cx="2800726" cy="49409"/>
            </p14:xfrm>
          </p:contentPart>
        </mc:Choice>
        <mc:Fallback xmlns="">
          <p:pic>
            <p:nvPicPr>
              <p:cNvPr id="16" name="Ink 15"/>
            </p:nvPicPr>
            <p:blipFill>
              <a:blip/>
            </p:blipFill>
            <p:spPr>
              <a:xfrm>
                <a:off x="6031194" y="4266711"/>
                <a:ext cx="2800726" cy="49409"/>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17" name="Ink 16"/>
              <p14:cNvContentPartPr/>
              <p14:nvPr/>
            </p14:nvContentPartPr>
            <p14:xfrm>
              <a:off x="6011435" y="4785502"/>
              <a:ext cx="2188222" cy="34587"/>
            </p14:xfrm>
          </p:contentPart>
        </mc:Choice>
        <mc:Fallback xmlns="">
          <p:pic>
            <p:nvPicPr>
              <p:cNvPr id="17" name="Ink 16"/>
            </p:nvPicPr>
            <p:blipFill>
              <a:blip/>
            </p:blipFill>
            <p:spPr>
              <a:xfrm>
                <a:off x="6011435" y="4785502"/>
                <a:ext cx="2188222" cy="34587"/>
              </a:xfrm>
              <a:prstGeom prst="rect"/>
            </p:spPr>
          </p:pic>
        </mc:Fallback>
      </mc:AlternateContent>
      <mc:AlternateContent xmlns:mc="http://schemas.openxmlformats.org/markup-compatibility/2006" xmlns:p14="http://schemas.microsoft.com/office/powerpoint/2010/main">
        <mc:Choice Requires="p14">
          <p:contentPart r:id="rId17" p14:bwMode="auto">
            <p14:nvContentPartPr>
              <p14:cNvPr id="18" name="Ink 17"/>
              <p14:cNvContentPartPr/>
              <p14:nvPr/>
            </p14:nvContentPartPr>
            <p14:xfrm>
              <a:off x="6050952" y="5020194"/>
              <a:ext cx="2669828" cy="101287"/>
            </p14:xfrm>
          </p:contentPart>
        </mc:Choice>
        <mc:Fallback xmlns="">
          <p:pic>
            <p:nvPicPr>
              <p:cNvPr id="18" name="Ink 17"/>
            </p:nvPicPr>
            <p:blipFill>
              <a:blip/>
            </p:blipFill>
            <p:spPr>
              <a:xfrm>
                <a:off x="6050952" y="5020194"/>
                <a:ext cx="2669828" cy="101287"/>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19" name="Ink 18"/>
              <p14:cNvContentPartPr/>
              <p14:nvPr/>
            </p14:nvContentPartPr>
            <p14:xfrm>
              <a:off x="4529570" y="5343820"/>
              <a:ext cx="326010" cy="34586"/>
            </p14:xfrm>
          </p:contentPart>
        </mc:Choice>
        <mc:Fallback xmlns="">
          <p:pic>
            <p:nvPicPr>
              <p:cNvPr id="19" name="Ink 18"/>
            </p:nvPicPr>
            <p:blipFill>
              <a:blip/>
            </p:blipFill>
            <p:spPr>
              <a:xfrm>
                <a:off x="4529570" y="5343820"/>
                <a:ext cx="326010" cy="34586"/>
              </a:xfrm>
              <a:prstGeom prst="rect"/>
            </p:spPr>
          </p:pic>
        </mc:Fallback>
      </mc:AlternateContent>
      <mc:AlternateContent xmlns:mc="http://schemas.openxmlformats.org/markup-compatibility/2006" xmlns:p14="http://schemas.microsoft.com/office/powerpoint/2010/main">
        <mc:Choice Requires="p14">
          <p:contentPart r:id="rId19" p14:bwMode="auto">
            <p14:nvContentPartPr>
              <p14:cNvPr id="20" name="Ink 19"/>
              <p14:cNvContentPartPr/>
              <p14:nvPr/>
            </p14:nvContentPartPr>
            <p14:xfrm>
              <a:off x="4386322" y="5338880"/>
              <a:ext cx="1002730" cy="56820"/>
            </p14:xfrm>
          </p:contentPart>
        </mc:Choice>
        <mc:Fallback xmlns="">
          <p:pic>
            <p:nvPicPr>
              <p:cNvPr id="20" name="Ink 19"/>
            </p:nvPicPr>
            <p:blipFill>
              <a:blip/>
            </p:blipFill>
            <p:spPr>
              <a:xfrm>
                <a:off x="4386322" y="5338880"/>
                <a:ext cx="1002730" cy="56820"/>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21" name="Ink 20"/>
              <p14:cNvContentPartPr/>
              <p14:nvPr/>
            </p14:nvContentPartPr>
            <p14:xfrm>
              <a:off x="5937342" y="5338880"/>
              <a:ext cx="1783178" cy="39527"/>
            </p14:xfrm>
          </p:contentPart>
        </mc:Choice>
        <mc:Fallback xmlns="">
          <p:pic>
            <p:nvPicPr>
              <p:cNvPr id="21" name="Ink 20"/>
            </p:nvPicPr>
            <p:blipFill>
              <a:blip/>
            </p:blipFill>
            <p:spPr>
              <a:xfrm>
                <a:off x="5937342" y="5338880"/>
                <a:ext cx="1783178" cy="39527"/>
              </a:xfrm>
              <a:prstGeom prst="rect"/>
            </p:spPr>
          </p:pic>
        </mc:Fallback>
      </mc:AlternateContent>
      <mc:AlternateContent xmlns:mc="http://schemas.openxmlformats.org/markup-compatibility/2006" xmlns:p14="http://schemas.microsoft.com/office/powerpoint/2010/main">
        <mc:Choice Requires="p14">
          <p:contentPart r:id="rId21" p14:bwMode="auto">
            <p14:nvContentPartPr>
              <p14:cNvPr id="22" name="Ink 21"/>
              <p14:cNvContentPartPr/>
              <p14:nvPr/>
            </p14:nvContentPartPr>
            <p14:xfrm>
              <a:off x="5971919" y="5580982"/>
              <a:ext cx="2370985" cy="59291"/>
            </p14:xfrm>
          </p:contentPart>
        </mc:Choice>
        <mc:Fallback xmlns="">
          <p:pic>
            <p:nvPicPr>
              <p:cNvPr id="22" name="Ink 21"/>
            </p:nvPicPr>
            <p:blipFill>
              <a:blip/>
            </p:blipFill>
            <p:spPr>
              <a:xfrm>
                <a:off x="5971919" y="5580982"/>
                <a:ext cx="2370985" cy="59291"/>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23" name="Ink 22"/>
              <p14:cNvContentPartPr/>
              <p14:nvPr/>
            </p14:nvContentPartPr>
            <p14:xfrm>
              <a:off x="7689438" y="5290457"/>
              <a:ext cx="336230" cy="10235"/>
            </p14:xfrm>
          </p:contentPart>
        </mc:Choice>
        <mc:Fallback xmlns="">
          <p:pic>
            <p:nvPicPr>
              <p:cNvPr id="23" name="Ink 22"/>
            </p:nvPicPr>
            <p:blipFill>
              <a:blip/>
            </p:blipFill>
            <p:spPr>
              <a:xfrm>
                <a:off x="7689438" y="5290457"/>
                <a:ext cx="336230" cy="10235"/>
              </a:xfrm>
              <a:prstGeom prst="rect"/>
            </p:spPr>
          </p:pic>
        </mc:Fallback>
      </mc:AlternateContent>
      <mc:AlternateContent xmlns:mc="http://schemas.openxmlformats.org/markup-compatibility/2006" xmlns:p14="http://schemas.microsoft.com/office/powerpoint/2010/main">
        <mc:Choice Requires="p14">
          <p:contentPart r:id="rId23" p14:bwMode="auto">
            <p14:nvContentPartPr>
              <p14:cNvPr id="24" name="Ink 23"/>
              <p14:cNvContentPartPr/>
              <p14:nvPr/>
            </p14:nvContentPartPr>
            <p14:xfrm>
              <a:off x="8013974" y="5253900"/>
              <a:ext cx="134492" cy="96510"/>
            </p14:xfrm>
          </p:contentPart>
        </mc:Choice>
        <mc:Fallback xmlns="">
          <p:pic>
            <p:nvPicPr>
              <p:cNvPr id="24" name="Ink 23"/>
            </p:nvPicPr>
            <p:blipFill>
              <a:blip/>
            </p:blipFill>
            <p:spPr>
              <a:xfrm>
                <a:off x="8013974" y="5253900"/>
                <a:ext cx="134492" cy="96510"/>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25" name="Ink 24"/>
              <p14:cNvContentPartPr/>
              <p14:nvPr/>
            </p14:nvContentPartPr>
            <p14:xfrm>
              <a:off x="8239102" y="5204184"/>
              <a:ext cx="11694" cy="141839"/>
            </p14:xfrm>
          </p:contentPart>
        </mc:Choice>
        <mc:Fallback xmlns="">
          <p:pic>
            <p:nvPicPr>
              <p:cNvPr id="25" name="Ink 24"/>
            </p:nvPicPr>
            <p:blipFill>
              <a:blip/>
            </p:blipFill>
            <p:spPr>
              <a:xfrm>
                <a:off x="8239102" y="5204184"/>
                <a:ext cx="11694" cy="141839"/>
              </a:xfrm>
              <a:prstGeom prst="rect"/>
            </p:spPr>
          </p:pic>
        </mc:Fallback>
      </mc:AlternateContent>
      <mc:AlternateContent xmlns:mc="http://schemas.openxmlformats.org/markup-compatibility/2006" xmlns:p14="http://schemas.microsoft.com/office/powerpoint/2010/main">
        <mc:Choice Requires="p14">
          <p:contentPart r:id="rId25" p14:bwMode="auto">
            <p14:nvContentPartPr>
              <p14:cNvPr id="26" name="Ink 25"/>
              <p14:cNvContentPartPr/>
              <p14:nvPr/>
            </p14:nvContentPartPr>
            <p14:xfrm>
              <a:off x="8280034" y="5252438"/>
              <a:ext cx="52628" cy="80424"/>
            </p14:xfrm>
          </p:contentPart>
        </mc:Choice>
        <mc:Fallback xmlns="">
          <p:pic>
            <p:nvPicPr>
              <p:cNvPr id="26" name="Ink 25"/>
            </p:nvPicPr>
            <p:blipFill>
              <a:blip/>
            </p:blipFill>
            <p:spPr>
              <a:xfrm>
                <a:off x="8280034" y="5252438"/>
                <a:ext cx="52628" cy="80424"/>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27" name="Ink 26"/>
              <p14:cNvContentPartPr/>
              <p14:nvPr/>
            </p14:nvContentPartPr>
            <p14:xfrm>
              <a:off x="8338509" y="5212957"/>
              <a:ext cx="118411" cy="96509"/>
            </p14:xfrm>
          </p:contentPart>
        </mc:Choice>
        <mc:Fallback xmlns="">
          <p:pic>
            <p:nvPicPr>
              <p:cNvPr id="27" name="Ink 26"/>
            </p:nvPicPr>
            <p:blipFill>
              <a:blip/>
            </p:blipFill>
            <p:spPr>
              <a:xfrm>
                <a:off x="8338509" y="5212957"/>
                <a:ext cx="118411" cy="96509"/>
              </a:xfrm>
              <a:prstGeom prst="rect"/>
            </p:spPr>
          </p:pic>
        </mc:Fallback>
      </mc:AlternateContent>
      <mc:AlternateContent xmlns:mc="http://schemas.openxmlformats.org/markup-compatibility/2006" xmlns:p14="http://schemas.microsoft.com/office/powerpoint/2010/main">
        <mc:Choice Requires="p14">
          <p:contentPart r:id="rId27" p14:bwMode="auto">
            <p14:nvContentPartPr>
              <p14:cNvPr id="28" name="Ink 27"/>
              <p14:cNvContentPartPr/>
              <p14:nvPr/>
            </p14:nvContentPartPr>
            <p14:xfrm>
              <a:off x="8572408" y="5250976"/>
              <a:ext cx="35085" cy="93584"/>
            </p14:xfrm>
          </p:contentPart>
        </mc:Choice>
        <mc:Fallback xmlns="">
          <p:pic>
            <p:nvPicPr>
              <p:cNvPr id="28" name="Ink 27"/>
            </p:nvPicPr>
            <p:blipFill>
              <a:blip/>
            </p:blipFill>
            <p:spPr>
              <a:xfrm>
                <a:off x="8572408" y="5250976"/>
                <a:ext cx="35085" cy="93584"/>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29" name="Ink 28"/>
              <p14:cNvContentPartPr/>
              <p14:nvPr/>
            </p14:nvContentPartPr>
            <p14:xfrm>
              <a:off x="8572408" y="5207108"/>
              <a:ext cx="13157" cy="17547"/>
            </p14:xfrm>
          </p:contentPart>
        </mc:Choice>
        <mc:Fallback xmlns="">
          <p:pic>
            <p:nvPicPr>
              <p:cNvPr id="29" name="Ink 28"/>
            </p:nvPicPr>
            <p:blipFill>
              <a:blip/>
            </p:blipFill>
            <p:spPr>
              <a:xfrm>
                <a:off x="8572408" y="5207108"/>
                <a:ext cx="13157" cy="17547"/>
              </a:xfrm>
              <a:prstGeom prst="rect"/>
            </p:spPr>
          </p:pic>
        </mc:Fallback>
      </mc:AlternateContent>
      <mc:AlternateContent xmlns:mc="http://schemas.openxmlformats.org/markup-compatibility/2006" xmlns:p14="http://schemas.microsoft.com/office/powerpoint/2010/main">
        <mc:Choice Requires="p14">
          <p:contentPart r:id="rId29" p14:bwMode="auto">
            <p14:nvContentPartPr>
              <p14:cNvPr id="30" name="Ink 29"/>
              <p14:cNvContentPartPr/>
              <p14:nvPr/>
            </p14:nvContentPartPr>
            <p14:xfrm>
              <a:off x="8633807" y="5256825"/>
              <a:ext cx="38009" cy="67264"/>
            </p14:xfrm>
          </p:contentPart>
        </mc:Choice>
        <mc:Fallback xmlns="">
          <p:pic>
            <p:nvPicPr>
              <p:cNvPr id="30" name="Ink 29"/>
            </p:nvPicPr>
            <p:blipFill>
              <a:blip/>
            </p:blipFill>
            <p:spPr>
              <a:xfrm>
                <a:off x="8633807" y="5256825"/>
                <a:ext cx="38009" cy="67264"/>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31" name="Ink 30"/>
              <p14:cNvContentPartPr/>
              <p14:nvPr/>
            </p14:nvContentPartPr>
            <p14:xfrm>
              <a:off x="8689357" y="5253900"/>
              <a:ext cx="70170" cy="73113"/>
            </p14:xfrm>
          </p:contentPart>
        </mc:Choice>
        <mc:Fallback xmlns="">
          <p:pic>
            <p:nvPicPr>
              <p:cNvPr id="31" name="Ink 30"/>
            </p:nvPicPr>
            <p:blipFill>
              <a:blip/>
            </p:blipFill>
            <p:spPr>
              <a:xfrm>
                <a:off x="8689357" y="5253900"/>
                <a:ext cx="70170" cy="73113"/>
              </a:xfrm>
              <a:prstGeom prst="rect"/>
            </p:spPr>
          </p:pic>
        </mc:Fallback>
      </mc:AlternateContent>
      <mc:AlternateContent xmlns:mc="http://schemas.openxmlformats.org/markup-compatibility/2006" xmlns:p14="http://schemas.microsoft.com/office/powerpoint/2010/main">
        <mc:Choice Requires="p14">
          <p:contentPart r:id="rId31" p14:bwMode="auto">
            <p14:nvContentPartPr>
              <p14:cNvPr id="32" name="Ink 31"/>
              <p14:cNvContentPartPr/>
              <p14:nvPr/>
            </p14:nvContentPartPr>
            <p14:xfrm>
              <a:off x="8794612" y="5262674"/>
              <a:ext cx="19005" cy="48254"/>
            </p14:xfrm>
          </p:contentPart>
        </mc:Choice>
        <mc:Fallback xmlns="">
          <p:pic>
            <p:nvPicPr>
              <p:cNvPr id="32" name="Ink 31"/>
            </p:nvPicPr>
            <p:blipFill>
              <a:blip/>
            </p:blipFill>
            <p:spPr>
              <a:xfrm>
                <a:off x="8794612" y="5262674"/>
                <a:ext cx="19005" cy="48254"/>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33" name="Ink 32"/>
              <p14:cNvContentPartPr/>
              <p14:nvPr/>
            </p14:nvContentPartPr>
            <p14:xfrm>
              <a:off x="8777070" y="5212957"/>
              <a:ext cx="21928" cy="11698"/>
            </p14:xfrm>
          </p:contentPart>
        </mc:Choice>
        <mc:Fallback xmlns="">
          <p:pic>
            <p:nvPicPr>
              <p:cNvPr id="33" name="Ink 32"/>
            </p:nvPicPr>
            <p:blipFill>
              <a:blip/>
            </p:blipFill>
            <p:spPr>
              <a:xfrm>
                <a:off x="8777070" y="5212957"/>
                <a:ext cx="21928" cy="11698"/>
              </a:xfrm>
              <a:prstGeom prst="rect"/>
            </p:spPr>
          </p:pic>
        </mc:Fallback>
      </mc:AlternateContent>
      <mc:AlternateContent xmlns:mc="http://schemas.openxmlformats.org/markup-compatibility/2006" xmlns:p14="http://schemas.microsoft.com/office/powerpoint/2010/main">
        <mc:Choice Requires="p14">
          <p:contentPart r:id="rId33" p14:bwMode="auto">
            <p14:nvContentPartPr>
              <p14:cNvPr id="34" name="Ink 33"/>
              <p14:cNvContentPartPr/>
              <p14:nvPr/>
            </p14:nvContentPartPr>
            <p14:xfrm>
              <a:off x="8854549" y="5253900"/>
              <a:ext cx="80403" cy="13160"/>
            </p14:xfrm>
          </p:contentPart>
        </mc:Choice>
        <mc:Fallback xmlns="">
          <p:pic>
            <p:nvPicPr>
              <p:cNvPr id="34" name="Ink 33"/>
            </p:nvPicPr>
            <p:blipFill>
              <a:blip/>
            </p:blipFill>
            <p:spPr>
              <a:xfrm>
                <a:off x="8854549" y="5253900"/>
                <a:ext cx="80403" cy="13160"/>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35" name="Ink 34"/>
              <p14:cNvContentPartPr/>
              <p14:nvPr/>
            </p14:nvContentPartPr>
            <p14:xfrm>
              <a:off x="8856011" y="5192485"/>
              <a:ext cx="30699" cy="133066"/>
            </p14:xfrm>
          </p:contentPart>
        </mc:Choice>
        <mc:Fallback xmlns="">
          <p:pic>
            <p:nvPicPr>
              <p:cNvPr id="35" name="Ink 34"/>
            </p:nvPicPr>
            <p:blipFill>
              <a:blip/>
            </p:blipFill>
            <p:spPr>
              <a:xfrm>
                <a:off x="8856011" y="5192485"/>
                <a:ext cx="30699" cy="133066"/>
              </a:xfrm>
              <a:prstGeom prst="rect"/>
            </p:spPr>
          </p:pic>
        </mc:Fallback>
      </mc:AlternateContent>
      <mc:AlternateContent xmlns:mc="http://schemas.openxmlformats.org/markup-compatibility/2006" xmlns:p14="http://schemas.microsoft.com/office/powerpoint/2010/main">
        <mc:Choice Requires="p14">
          <p:contentPart r:id="rId35" p14:bwMode="auto">
            <p14:nvContentPartPr>
              <p14:cNvPr id="36" name="Ink 35"/>
              <p14:cNvContentPartPr/>
              <p14:nvPr/>
            </p14:nvContentPartPr>
            <p14:xfrm>
              <a:off x="8917409" y="5250976"/>
              <a:ext cx="86251" cy="58490"/>
            </p14:xfrm>
          </p:contentPart>
        </mc:Choice>
        <mc:Fallback xmlns="">
          <p:pic>
            <p:nvPicPr>
              <p:cNvPr id="36" name="Ink 35"/>
            </p:nvPicPr>
            <p:blipFill>
              <a:blip/>
            </p:blipFill>
            <p:spPr>
              <a:xfrm>
                <a:off x="8917409" y="5250976"/>
                <a:ext cx="86251" cy="58490"/>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37" name="Ink 36"/>
              <p14:cNvContentPartPr/>
              <p14:nvPr/>
            </p14:nvContentPartPr>
            <p14:xfrm>
              <a:off x="8993427" y="5236353"/>
              <a:ext cx="125721" cy="17547"/>
            </p14:xfrm>
          </p:contentPart>
        </mc:Choice>
        <mc:Fallback xmlns="">
          <p:pic>
            <p:nvPicPr>
              <p:cNvPr id="37" name="Ink 36"/>
            </p:nvPicPr>
            <p:blipFill>
              <a:blip/>
            </p:blipFill>
            <p:spPr>
              <a:xfrm>
                <a:off x="8993427" y="5236353"/>
                <a:ext cx="125721" cy="17547"/>
              </a:xfrm>
              <a:prstGeom prst="rect"/>
            </p:spPr>
          </p:pic>
        </mc:Fallback>
      </mc:AlternateContent>
      <mc:AlternateContent xmlns:mc="http://schemas.openxmlformats.org/markup-compatibility/2006" xmlns:p14="http://schemas.microsoft.com/office/powerpoint/2010/main">
        <mc:Choice Requires="p14">
          <p:contentPart r:id="rId37" p14:bwMode="auto">
            <p14:nvContentPartPr>
              <p14:cNvPr id="38" name="Ink 37"/>
              <p14:cNvContentPartPr/>
              <p14:nvPr/>
            </p14:nvContentPartPr>
            <p14:xfrm>
              <a:off x="9057749" y="5195410"/>
              <a:ext cx="7310" cy="111131"/>
            </p14:xfrm>
          </p:contentPart>
        </mc:Choice>
        <mc:Fallback xmlns="">
          <p:pic>
            <p:nvPicPr>
              <p:cNvPr id="38" name="Ink 37"/>
            </p:nvPicPr>
            <p:blipFill>
              <a:blip/>
            </p:blipFill>
            <p:spPr>
              <a:xfrm>
                <a:off x="9057749" y="5195410"/>
                <a:ext cx="7310" cy="111131"/>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39" name="Ink 38"/>
              <p14:cNvContentPartPr/>
              <p14:nvPr/>
            </p14:nvContentPartPr>
            <p14:xfrm>
              <a:off x="9127919" y="5233428"/>
              <a:ext cx="2923" cy="68727"/>
            </p14:xfrm>
          </p:contentPart>
        </mc:Choice>
        <mc:Fallback xmlns="">
          <p:pic>
            <p:nvPicPr>
              <p:cNvPr id="39" name="Ink 38"/>
            </p:nvPicPr>
            <p:blipFill>
              <a:blip/>
            </p:blipFill>
            <p:spPr>
              <a:xfrm>
                <a:off x="9127919" y="5233428"/>
                <a:ext cx="2923" cy="68727"/>
              </a:xfrm>
              <a:prstGeom prst="rect"/>
            </p:spPr>
          </p:pic>
        </mc:Fallback>
      </mc:AlternateContent>
      <mc:AlternateContent xmlns:mc="http://schemas.openxmlformats.org/markup-compatibility/2006" xmlns:p14="http://schemas.microsoft.com/office/powerpoint/2010/main">
        <mc:Choice Requires="p14">
          <p:contentPart r:id="rId39" p14:bwMode="auto">
            <p14:nvContentPartPr>
              <p14:cNvPr id="40" name="Ink 39"/>
              <p14:cNvContentPartPr/>
              <p14:nvPr/>
            </p14:nvContentPartPr>
            <p14:xfrm>
              <a:off x="9113300" y="5177863"/>
              <a:ext cx="5848" cy="14622"/>
            </p14:xfrm>
          </p:contentPart>
        </mc:Choice>
        <mc:Fallback xmlns="">
          <p:pic>
            <p:nvPicPr>
              <p:cNvPr id="40" name="Ink 39"/>
            </p:nvPicPr>
            <p:blipFill>
              <a:blip/>
            </p:blipFill>
            <p:spPr>
              <a:xfrm>
                <a:off x="9113300" y="5177863"/>
                <a:ext cx="5848" cy="14622"/>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41" name="Ink 40"/>
              <p14:cNvContentPartPr/>
              <p14:nvPr/>
            </p14:nvContentPartPr>
            <p14:xfrm>
              <a:off x="9165927" y="5221730"/>
              <a:ext cx="49704" cy="58491"/>
            </p14:xfrm>
          </p:contentPart>
        </mc:Choice>
        <mc:Fallback xmlns="">
          <p:pic>
            <p:nvPicPr>
              <p:cNvPr id="41" name="Ink 40"/>
            </p:nvPicPr>
            <p:blipFill>
              <a:blip/>
            </p:blipFill>
            <p:spPr>
              <a:xfrm>
                <a:off x="9165927" y="5221730"/>
                <a:ext cx="49704" cy="58491"/>
              </a:xfrm>
              <a:prstGeom prst="rect"/>
            </p:spPr>
          </p:pic>
        </mc:Fallback>
      </mc:AlternateContent>
      <mc:AlternateContent xmlns:mc="http://schemas.openxmlformats.org/markup-compatibility/2006" xmlns:p14="http://schemas.microsoft.com/office/powerpoint/2010/main">
        <mc:Choice Requires="p14">
          <p:contentPart r:id="rId41" p14:bwMode="auto">
            <p14:nvContentPartPr>
              <p14:cNvPr id="42" name="Ink 41"/>
              <p14:cNvContentPartPr/>
              <p14:nvPr/>
            </p14:nvContentPartPr>
            <p14:xfrm>
              <a:off x="9239021" y="5198334"/>
              <a:ext cx="78941" cy="86274"/>
            </p14:xfrm>
          </p:contentPart>
        </mc:Choice>
        <mc:Fallback xmlns="">
          <p:pic>
            <p:nvPicPr>
              <p:cNvPr id="42" name="Ink 41"/>
            </p:nvPicPr>
            <p:blipFill>
              <a:blip/>
            </p:blipFill>
            <p:spPr>
              <a:xfrm>
                <a:off x="9239021" y="5198334"/>
                <a:ext cx="78941" cy="86274"/>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43" name="Ink 42"/>
              <p14:cNvContentPartPr/>
              <p14:nvPr/>
            </p14:nvContentPartPr>
            <p14:xfrm>
              <a:off x="6008287" y="5838804"/>
              <a:ext cx="2748317" cy="67264"/>
            </p14:xfrm>
          </p:contentPart>
        </mc:Choice>
        <mc:Fallback xmlns="">
          <p:pic>
            <p:nvPicPr>
              <p:cNvPr id="43" name="Ink 42"/>
            </p:nvPicPr>
            <p:blipFill>
              <a:blip/>
            </p:blipFill>
            <p:spPr>
              <a:xfrm>
                <a:off x="6008287" y="5838804"/>
                <a:ext cx="2748317" cy="67264"/>
              </a:xfrm>
              <a:prstGeom prst="rect"/>
            </p:spPr>
          </p:pic>
        </mc:Fallback>
      </mc:AlternateContent>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p:nvPr>
            <p:ph type="title"/>
          </p:nvPr>
        </p:nvSpPr>
        <p:spPr>
          <a:xfrm>
            <a:off x="0" y="209549"/>
            <a:ext cx="10515600" cy="1325563"/>
          </a:xfrm>
        </p:spPr>
        <p:txBody>
          <a:bodyPr/>
          <a:lstStyle/>
          <a:p>
            <a:r>
              <a:rPr lang="en-US" b="1" dirty="0">
                <a:solidFill>
                  <a:srgbClr val="C00000"/>
                </a:solidFill>
                <a:latin typeface="American Typewriter" pitchFamily="18" charset="77"/>
              </a:rPr>
              <a:t>Intestinal Surgeries </a:t>
            </a:r>
            <a:endParaRPr lang="en-US" b="1" dirty="0">
              <a:solidFill>
                <a:srgbClr val="C00000"/>
              </a:solidFill>
              <a:latin typeface="American Typewriter" pitchFamily="18" charset="77"/>
            </a:endParaRPr>
          </a:p>
        </p:txBody>
      </p:sp>
      <p:sp>
        <p:nvSpPr>
          <p:cNvPr id="3" name="Content Placeholder 2"/>
          <p:cNvSpPr/>
          <p:nvPr>
            <p:ph idx="1"/>
          </p:nvPr>
        </p:nvSpPr>
        <p:spPr>
          <a:xfrm>
            <a:off x="242596" y="1535112"/>
            <a:ext cx="11700588" cy="5322888"/>
          </a:xfrm>
        </p:spPr>
        <p:txBody>
          <a:bodyPr>
            <a:normAutofit/>
          </a:bodyPr>
          <a:lstStyle/>
          <a:p>
            <a:r>
              <a:rPr lang="en-US" dirty="0"/>
              <a:t>The most common procedure in UC is a total colectomy (removal of the rectum )</a:t>
            </a:r>
            <a:endParaRPr lang="en-US" dirty="0"/>
          </a:p>
          <a:p>
            <a:r>
              <a:rPr lang="en-US" dirty="0"/>
              <a:t>Crohn’s disease, the ileostomy (removal of the colon and rectum) </a:t>
            </a:r>
            <a:endParaRPr lang="en-US" dirty="0"/>
          </a:p>
          <a:p>
            <a:r>
              <a:rPr lang="en-US" dirty="0"/>
              <a:t>When a certain part of the intestinal tract is removed, normal physiology and function of that portion is lost </a:t>
            </a:r>
            <a:endParaRPr lang="en-US" dirty="0"/>
          </a:p>
          <a:p>
            <a:r>
              <a:rPr lang="en-US" dirty="0"/>
              <a:t>changes in motility, in absorption, and in how waste products are handled— </a:t>
            </a:r>
            <a:endParaRPr lang="en-US" dirty="0"/>
          </a:p>
          <a:p>
            <a:r>
              <a:rPr lang="en-US" dirty="0"/>
              <a:t>Resections of the terminal ileum and loss of the ileocecal valve tend to result in significant fluid, electrolyte, vitamin, and mineral deficiencies + motility is much faster </a:t>
            </a:r>
            <a:endParaRPr lang="en-US" dirty="0"/>
          </a:p>
          <a:p>
            <a:endParaRPr lang="en-US" dirty="0"/>
          </a:p>
          <a:p>
            <a:endParaRPr lang="en-US" dirty="0"/>
          </a:p>
          <a:p>
            <a:endParaRPr lang="en-US" dirty="0"/>
          </a:p>
        </p:txBody>
      </p:sp>
      <p:pic>
        <p:nvPicPr>
          <p:cNvPr id="1025" name="Picture 1024" descr="page14image3857088"/>
          <p:cNvPicPr>
            <a:picLocks noChangeAspect="1"/>
          </p:cNvPicPr>
          <p:nvPr/>
        </p:nvPicPr>
        <p:blipFill>
          <a:blip r:embed="rId1"/>
          <a:stretch>
            <a:fillRect/>
          </a:stretch>
        </p:blipFill>
        <p:spPr>
          <a:xfrm>
            <a:off x="0" y="0"/>
            <a:ext cx="5067300" cy="1244600"/>
          </a:xfrm>
          <a:prstGeom prst="rect">
            <a:avLst/>
          </a:prstGeom>
          <a:noFill/>
          <a:ln w="9525">
            <a:noFill/>
          </a:ln>
        </p:spPr>
      </p:pic>
      <p:pic>
        <p:nvPicPr>
          <p:cNvPr id="1026" name="Picture 1025" descr="page14image3857088"/>
          <p:cNvPicPr>
            <a:picLocks noChangeAspect="1"/>
          </p:cNvPicPr>
          <p:nvPr/>
        </p:nvPicPr>
        <p:blipFill>
          <a:blip r:embed="rId1"/>
          <a:stretch>
            <a:fillRect/>
          </a:stretch>
        </p:blipFill>
        <p:spPr>
          <a:xfrm>
            <a:off x="0" y="0"/>
            <a:ext cx="5067300" cy="1244600"/>
          </a:xfrm>
          <a:prstGeom prst="rect">
            <a:avLst/>
          </a:prstGeom>
          <a:noFill/>
          <a:ln w="9525">
            <a:noFill/>
          </a:ln>
        </p:spPr>
      </p:pic>
      <mc:AlternateContent xmlns:mc="http://schemas.openxmlformats.org/markup-compatibility/2006" xmlns:p14="http://schemas.microsoft.com/office/powerpoint/2010/main">
        <mc:Choice Requires="p14">
          <p:contentPart r:id="rId2" p14:bwMode="auto">
            <p14:nvContentPartPr>
              <p14:cNvPr id="4" name="Ink 3"/>
              <p14:cNvContentPartPr/>
              <p14:nvPr/>
            </p14:nvContentPartPr>
            <p14:xfrm>
              <a:off x="4973596" y="1907627"/>
              <a:ext cx="670994" cy="47100"/>
            </p14:xfrm>
          </p:contentPart>
        </mc:Choice>
        <mc:Fallback xmlns="">
          <p:pic>
            <p:nvPicPr>
              <p:cNvPr id="4" name="Ink 3"/>
            </p:nvPicPr>
            <p:blipFill>
              <a:blip/>
            </p:blipFill>
            <p:spPr>
              <a:xfrm>
                <a:off x="4973596" y="1907627"/>
                <a:ext cx="670994" cy="47100"/>
              </a:xfrm>
              <a:prstGeom prst="rect"/>
            </p:spPr>
          </p:pic>
        </mc:Fallback>
      </mc:AlternateContent>
      <mc:AlternateContent xmlns:mc="http://schemas.openxmlformats.org/markup-compatibility/2006" xmlns:p14="http://schemas.microsoft.com/office/powerpoint/2010/main">
        <mc:Choice Requires="p14">
          <p:contentPart r:id="rId3" p14:bwMode="auto">
            <p14:nvContentPartPr>
              <p14:cNvPr id="5" name="Ink 4"/>
              <p14:cNvContentPartPr/>
              <p14:nvPr/>
            </p14:nvContentPartPr>
            <p14:xfrm>
              <a:off x="6168436" y="1866415"/>
              <a:ext cx="2230761" cy="70650"/>
            </p14:xfrm>
          </p:contentPart>
        </mc:Choice>
        <mc:Fallback xmlns="">
          <p:pic>
            <p:nvPicPr>
              <p:cNvPr id="5" name="Ink 4"/>
            </p:nvPicPr>
            <p:blipFill>
              <a:blip/>
            </p:blipFill>
            <p:spPr>
              <a:xfrm>
                <a:off x="6168436" y="1866415"/>
                <a:ext cx="2230761" cy="70650"/>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6" name="Ink 5"/>
              <p14:cNvContentPartPr/>
              <p14:nvPr/>
            </p14:nvContentPartPr>
            <p14:xfrm>
              <a:off x="10818307" y="1901740"/>
              <a:ext cx="865230" cy="55931"/>
            </p14:xfrm>
          </p:contentPart>
        </mc:Choice>
        <mc:Fallback xmlns="">
          <p:pic>
            <p:nvPicPr>
              <p:cNvPr id="6" name="Ink 5"/>
            </p:nvPicPr>
            <p:blipFill>
              <a:blip/>
            </p:blipFill>
            <p:spPr>
              <a:xfrm>
                <a:off x="10818307" y="1901740"/>
                <a:ext cx="865230" cy="55931"/>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7" name="Ink 6"/>
              <p14:cNvContentPartPr/>
              <p14:nvPr/>
            </p14:nvContentPartPr>
            <p14:xfrm>
              <a:off x="3455030" y="2378626"/>
              <a:ext cx="1383190" cy="52987"/>
            </p14:xfrm>
          </p:contentPart>
        </mc:Choice>
        <mc:Fallback xmlns="">
          <p:pic>
            <p:nvPicPr>
              <p:cNvPr id="7" name="Ink 6"/>
            </p:nvPicPr>
            <p:blipFill>
              <a:blip/>
            </p:blipFill>
            <p:spPr>
              <a:xfrm>
                <a:off x="3455030" y="2378626"/>
                <a:ext cx="1383190" cy="52987"/>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8" name="Ink 7"/>
              <p14:cNvContentPartPr/>
              <p14:nvPr/>
            </p14:nvContentPartPr>
            <p14:xfrm>
              <a:off x="5138402" y="2372739"/>
              <a:ext cx="2789922" cy="64762"/>
            </p14:xfrm>
          </p:contentPart>
        </mc:Choice>
        <mc:Fallback xmlns="">
          <p:pic>
            <p:nvPicPr>
              <p:cNvPr id="8" name="Ink 7"/>
            </p:nvPicPr>
            <p:blipFill>
              <a:blip/>
            </p:blipFill>
            <p:spPr>
              <a:xfrm>
                <a:off x="5138402" y="2372739"/>
                <a:ext cx="2789922" cy="64762"/>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9" name="Ink 8"/>
              <p14:cNvContentPartPr/>
              <p14:nvPr/>
            </p14:nvContentPartPr>
            <p14:xfrm>
              <a:off x="8634634" y="2372739"/>
              <a:ext cx="882887" cy="91256"/>
            </p14:xfrm>
          </p:contentPart>
        </mc:Choice>
        <mc:Fallback xmlns="">
          <p:pic>
            <p:nvPicPr>
              <p:cNvPr id="9" name="Ink 8"/>
            </p:nvPicPr>
            <p:blipFill>
              <a:blip/>
            </p:blipFill>
            <p:spPr>
              <a:xfrm>
                <a:off x="8634634" y="2372739"/>
                <a:ext cx="882887" cy="91256"/>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10" name="Ink 9"/>
              <p14:cNvContentPartPr/>
              <p14:nvPr/>
            </p14:nvContentPartPr>
            <p14:xfrm>
              <a:off x="3131305" y="4038896"/>
              <a:ext cx="5397382" cy="297318"/>
            </p14:xfrm>
          </p:contentPart>
        </mc:Choice>
        <mc:Fallback xmlns="">
          <p:pic>
            <p:nvPicPr>
              <p:cNvPr id="10" name="Ink 9"/>
            </p:nvPicPr>
            <p:blipFill>
              <a:blip/>
            </p:blipFill>
            <p:spPr>
              <a:xfrm>
                <a:off x="3131305" y="4038896"/>
                <a:ext cx="5397382" cy="297318"/>
              </a:xfrm>
              <a:prstGeom prst="rect"/>
            </p:spPr>
          </p:pic>
        </mc:Fallback>
      </mc:AlternateContent>
      <mc:AlternateContent xmlns:mc="http://schemas.openxmlformats.org/markup-compatibility/2006" xmlns:p14="http://schemas.microsoft.com/office/powerpoint/2010/main">
        <mc:Choice Requires="p14">
          <p:contentPart r:id="rId9" p14:bwMode="auto">
            <p14:nvContentPartPr>
              <p14:cNvPr id="11" name="Ink 10"/>
              <p14:cNvContentPartPr/>
              <p14:nvPr/>
            </p14:nvContentPartPr>
            <p14:xfrm>
              <a:off x="7292646" y="4015346"/>
              <a:ext cx="2142472" cy="317924"/>
            </p14:xfrm>
          </p:contentPart>
        </mc:Choice>
        <mc:Fallback xmlns="">
          <p:pic>
            <p:nvPicPr>
              <p:cNvPr id="11" name="Ink 10"/>
            </p:nvPicPr>
            <p:blipFill>
              <a:blip/>
            </p:blipFill>
            <p:spPr>
              <a:xfrm>
                <a:off x="7292646" y="4015346"/>
                <a:ext cx="2142472" cy="317924"/>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12" name="Ink 11"/>
              <p14:cNvContentPartPr/>
              <p14:nvPr/>
            </p14:nvContentPartPr>
            <p14:xfrm>
              <a:off x="9747072" y="4297945"/>
              <a:ext cx="1871720" cy="52987"/>
            </p14:xfrm>
          </p:contentPart>
        </mc:Choice>
        <mc:Fallback xmlns="">
          <p:pic>
            <p:nvPicPr>
              <p:cNvPr id="12" name="Ink 11"/>
            </p:nvPicPr>
            <p:blipFill>
              <a:blip/>
            </p:blipFill>
            <p:spPr>
              <a:xfrm>
                <a:off x="9747072" y="4297945"/>
                <a:ext cx="1871720" cy="52987"/>
              </a:xfrm>
              <a:prstGeom prst="rect"/>
            </p:spPr>
          </p:pic>
        </mc:Fallback>
      </mc:AlternateContent>
      <mc:AlternateContent xmlns:mc="http://schemas.openxmlformats.org/markup-compatibility/2006" xmlns:p14="http://schemas.microsoft.com/office/powerpoint/2010/main">
        <mc:Choice Requires="p14">
          <p:contentPart r:id="rId11" p14:bwMode="auto">
            <p14:nvContentPartPr>
              <p14:cNvPr id="13" name="Ink 12"/>
              <p14:cNvContentPartPr/>
              <p14:nvPr/>
            </p14:nvContentPartPr>
            <p14:xfrm>
              <a:off x="606249" y="4692406"/>
              <a:ext cx="7048380" cy="64763"/>
            </p14:xfrm>
          </p:contentPart>
        </mc:Choice>
        <mc:Fallback xmlns="">
          <p:pic>
            <p:nvPicPr>
              <p:cNvPr id="13" name="Ink 12"/>
            </p:nvPicPr>
            <p:blipFill>
              <a:blip/>
            </p:blipFill>
            <p:spPr>
              <a:xfrm>
                <a:off x="606249" y="4692406"/>
                <a:ext cx="7048380" cy="64763"/>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14" name="Ink 13"/>
              <p14:cNvContentPartPr/>
              <p14:nvPr/>
            </p14:nvContentPartPr>
            <p14:xfrm>
              <a:off x="7604599" y="4698294"/>
              <a:ext cx="1506793" cy="41212"/>
            </p14:xfrm>
          </p:contentPart>
        </mc:Choice>
        <mc:Fallback xmlns="">
          <p:pic>
            <p:nvPicPr>
              <p:cNvPr id="14" name="Ink 13"/>
            </p:nvPicPr>
            <p:blipFill>
              <a:blip/>
            </p:blipFill>
            <p:spPr>
              <a:xfrm>
                <a:off x="7604599" y="4698294"/>
                <a:ext cx="1506793" cy="41212"/>
              </a:xfrm>
              <a:prstGeom prst="rect"/>
            </p:spPr>
          </p:pic>
        </mc:Fallback>
      </mc:AlternateContent>
      <mc:AlternateContent xmlns:mc="http://schemas.openxmlformats.org/markup-compatibility/2006" xmlns:p14="http://schemas.microsoft.com/office/powerpoint/2010/main">
        <mc:Choice Requires="p14">
          <p:contentPart r:id="rId13" p14:bwMode="auto">
            <p14:nvContentPartPr>
              <p14:cNvPr id="15" name="Ink 14"/>
              <p14:cNvContentPartPr/>
              <p14:nvPr/>
            </p14:nvContentPartPr>
            <p14:xfrm>
              <a:off x="9558722" y="4445132"/>
              <a:ext cx="1648055" cy="253162"/>
            </p14:xfrm>
          </p:contentPart>
        </mc:Choice>
        <mc:Fallback xmlns="">
          <p:pic>
            <p:nvPicPr>
              <p:cNvPr id="15" name="Ink 14"/>
            </p:nvPicPr>
            <p:blipFill>
              <a:blip/>
            </p:blipFill>
            <p:spPr>
              <a:xfrm>
                <a:off x="9558722" y="4445132"/>
                <a:ext cx="1648055" cy="253162"/>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16" name="Ink 15"/>
              <p14:cNvContentPartPr/>
              <p14:nvPr/>
            </p14:nvContentPartPr>
            <p14:xfrm>
              <a:off x="435557" y="4833706"/>
              <a:ext cx="1830519" cy="282599"/>
            </p14:xfrm>
          </p:contentPart>
        </mc:Choice>
        <mc:Fallback xmlns="">
          <p:pic>
            <p:nvPicPr>
              <p:cNvPr id="16" name="Ink 15"/>
            </p:nvPicPr>
            <p:blipFill>
              <a:blip/>
            </p:blipFill>
            <p:spPr>
              <a:xfrm>
                <a:off x="435557" y="4833706"/>
                <a:ext cx="1830519" cy="282599"/>
              </a:xfrm>
              <a:prstGeom prst="rect"/>
            </p:spPr>
          </p:pic>
        </mc:Fallback>
      </mc:AlternateContent>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p:nvPr>
            <p:ph type="title"/>
          </p:nvPr>
        </p:nvSpPr>
        <p:spPr>
          <a:xfrm>
            <a:off x="222380" y="0"/>
            <a:ext cx="10515600" cy="1325563"/>
          </a:xfrm>
        </p:spPr>
        <p:txBody>
          <a:bodyPr/>
          <a:lstStyle/>
          <a:p>
            <a:r>
              <a:rPr lang="en-US" b="1" dirty="0">
                <a:solidFill>
                  <a:srgbClr val="C00000"/>
                </a:solidFill>
                <a:latin typeface="American Typewriter" pitchFamily="18" charset="77"/>
              </a:rPr>
              <a:t>Short Bowel Syndrome </a:t>
            </a:r>
            <a:br>
              <a:rPr lang="en-US" dirty="0"/>
            </a:br>
            <a:endParaRPr lang="en-US" dirty="0"/>
          </a:p>
        </p:txBody>
      </p:sp>
      <p:sp>
        <p:nvSpPr>
          <p:cNvPr id="3" name="Content Placeholder 2"/>
          <p:cNvSpPr/>
          <p:nvPr>
            <p:ph idx="1"/>
          </p:nvPr>
        </p:nvSpPr>
        <p:spPr>
          <a:xfrm>
            <a:off x="429208" y="877078"/>
            <a:ext cx="10924592" cy="5299885"/>
          </a:xfrm>
        </p:spPr>
        <p:txBody>
          <a:bodyPr/>
          <a:lstStyle/>
          <a:p>
            <a:r>
              <a:rPr lang="en-US" dirty="0"/>
              <a:t>Due to surgical intersection</a:t>
            </a:r>
            <a:endParaRPr lang="en-US" dirty="0"/>
          </a:p>
          <a:p>
            <a:r>
              <a:rPr lang="en-US" dirty="0"/>
              <a:t>SBS : The malabsorption syndrome that results when the absorptive capacity of the remaining intestine is insufficient for meeting nutritional needs. </a:t>
            </a:r>
            <a:endParaRPr lang="en-US" dirty="0"/>
          </a:p>
          <a:p>
            <a:r>
              <a:rPr lang="en-US" dirty="0"/>
              <a:t>Up to 50 percent of the small intestine can be resected without serious nutritional consequences </a:t>
            </a:r>
            <a:endParaRPr lang="en-US" dirty="0"/>
          </a:p>
          <a:p>
            <a:endParaRPr lang="en-US" dirty="0"/>
          </a:p>
        </p:txBody>
      </p:sp>
      <mc:AlternateContent xmlns:mc="http://schemas.openxmlformats.org/markup-compatibility/2006" xmlns:p14="http://schemas.microsoft.com/office/powerpoint/2010/main">
        <mc:Choice Requires="p14">
          <p:contentPart r:id="rId1" p14:bwMode="auto">
            <p14:nvContentPartPr>
              <p14:cNvPr id="4" name="Ink 3"/>
              <p14:cNvContentPartPr/>
              <p14:nvPr/>
            </p14:nvContentPartPr>
            <p14:xfrm>
              <a:off x="772727" y="1737427"/>
              <a:ext cx="757169" cy="121906"/>
            </p14:xfrm>
          </p:contentPart>
        </mc:Choice>
        <mc:Fallback xmlns="">
          <p:pic>
            <p:nvPicPr>
              <p:cNvPr id="4" name="Ink 3"/>
            </p:nvPicPr>
            <p:blipFill>
              <a:blip/>
            </p:blipFill>
            <p:spPr>
              <a:xfrm>
                <a:off x="772727" y="1737427"/>
                <a:ext cx="757169" cy="121906"/>
              </a:xfrm>
              <a:prstGeom prst="rect"/>
            </p:spPr>
          </p:pic>
        </mc:Fallback>
      </mc:AlternateContent>
      <mc:AlternateContent xmlns:mc="http://schemas.openxmlformats.org/markup-compatibility/2006" xmlns:p14="http://schemas.microsoft.com/office/powerpoint/2010/main">
        <mc:Choice Requires="p14">
          <p:contentPart r:id="rId2" p14:bwMode="auto">
            <p14:nvContentPartPr>
              <p14:cNvPr id="5" name="Ink 4"/>
              <p14:cNvContentPartPr/>
              <p14:nvPr/>
            </p14:nvContentPartPr>
            <p14:xfrm>
              <a:off x="1861806" y="1711490"/>
              <a:ext cx="3479867" cy="121905"/>
            </p14:xfrm>
          </p:contentPart>
        </mc:Choice>
        <mc:Fallback xmlns="">
          <p:pic>
            <p:nvPicPr>
              <p:cNvPr id="5" name="Ink 4"/>
            </p:nvPicPr>
            <p:blipFill>
              <a:blip/>
            </p:blipFill>
            <p:spPr>
              <a:xfrm>
                <a:off x="1861806" y="1711490"/>
                <a:ext cx="3479867" cy="121905"/>
              </a:xfrm>
              <a:prstGeom prst="rect"/>
            </p:spPr>
          </p:pic>
        </mc:Fallback>
      </mc:AlternateContent>
      <mc:AlternateContent xmlns:mc="http://schemas.openxmlformats.org/markup-compatibility/2006" xmlns:p14="http://schemas.microsoft.com/office/powerpoint/2010/main">
        <mc:Choice Requires="p14">
          <p:contentPart r:id="rId3" p14:bwMode="auto">
            <p14:nvContentPartPr>
              <p14:cNvPr id="6" name="Ink 5"/>
              <p14:cNvContentPartPr/>
              <p14:nvPr/>
            </p14:nvContentPartPr>
            <p14:xfrm>
              <a:off x="1949970" y="1187555"/>
              <a:ext cx="2618975" cy="116718"/>
            </p14:xfrm>
          </p:contentPart>
        </mc:Choice>
        <mc:Fallback xmlns="">
          <p:pic>
            <p:nvPicPr>
              <p:cNvPr id="6" name="Ink 5"/>
            </p:nvPicPr>
            <p:blipFill>
              <a:blip/>
            </p:blipFill>
            <p:spPr>
              <a:xfrm>
                <a:off x="1949970" y="1187555"/>
                <a:ext cx="2618975" cy="116718"/>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7" name="Ink 6"/>
              <p14:cNvContentPartPr/>
              <p14:nvPr/>
            </p14:nvContentPartPr>
            <p14:xfrm>
              <a:off x="5875841" y="1690740"/>
              <a:ext cx="4379653" cy="80406"/>
            </p14:xfrm>
          </p:contentPart>
        </mc:Choice>
        <mc:Fallback xmlns="">
          <p:pic>
            <p:nvPicPr>
              <p:cNvPr id="7" name="Ink 6"/>
            </p:nvPicPr>
            <p:blipFill>
              <a:blip/>
            </p:blipFill>
            <p:spPr>
              <a:xfrm>
                <a:off x="5875841" y="1690740"/>
                <a:ext cx="4379653" cy="80406"/>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8" name="Ink 7"/>
              <p14:cNvContentPartPr/>
              <p14:nvPr/>
            </p14:nvContentPartPr>
            <p14:xfrm>
              <a:off x="772727" y="2105738"/>
              <a:ext cx="4763425" cy="51874"/>
            </p14:xfrm>
          </p:contentPart>
        </mc:Choice>
        <mc:Fallback xmlns="">
          <p:pic>
            <p:nvPicPr>
              <p:cNvPr id="8" name="Ink 7"/>
            </p:nvPicPr>
            <p:blipFill>
              <a:blip/>
            </p:blipFill>
            <p:spPr>
              <a:xfrm>
                <a:off x="772727" y="2105738"/>
                <a:ext cx="4763425" cy="51874"/>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9" name="Ink 8"/>
              <p14:cNvContentPartPr/>
              <p14:nvPr/>
            </p14:nvContentPartPr>
            <p14:xfrm>
              <a:off x="424353" y="2781130"/>
              <a:ext cx="239073" cy="298921"/>
            </p14:xfrm>
          </p:contentPart>
        </mc:Choice>
        <mc:Fallback xmlns="">
          <p:pic>
            <p:nvPicPr>
              <p:cNvPr id="9" name="Ink 8"/>
            </p:nvPicPr>
            <p:blipFill>
              <a:blip/>
            </p:blipFill>
            <p:spPr>
              <a:xfrm>
                <a:off x="424353" y="2781130"/>
                <a:ext cx="239073" cy="298921"/>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10" name="Ink 9"/>
              <p14:cNvContentPartPr/>
              <p14:nvPr/>
            </p14:nvContentPartPr>
            <p14:xfrm>
              <a:off x="7166197" y="3008310"/>
              <a:ext cx="1081803" cy="47827"/>
            </p14:xfrm>
          </p:contentPart>
        </mc:Choice>
        <mc:Fallback xmlns="">
          <p:pic>
            <p:nvPicPr>
              <p:cNvPr id="10" name="Ink 9"/>
            </p:nvPicPr>
            <p:blipFill>
              <a:blip/>
            </p:blipFill>
            <p:spPr>
              <a:xfrm>
                <a:off x="7166197" y="3008310"/>
                <a:ext cx="1081803" cy="47827"/>
              </a:xfrm>
              <a:prstGeom prst="rect"/>
            </p:spPr>
          </p:pic>
        </mc:Fallback>
      </mc:AlternateContent>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1"/>
          <a:stretch>
            <a:fillRect/>
          </a:stretch>
        </p:blipFill>
        <p:spPr>
          <a:xfrm>
            <a:off x="5770562" y="228600"/>
            <a:ext cx="6421438" cy="6629400"/>
          </a:xfrm>
        </p:spPr>
      </p:pic>
      <p:sp>
        <p:nvSpPr>
          <p:cNvPr id="7" name="TextBox 6"/>
          <p:cNvSpPr txBox="1"/>
          <p:nvPr/>
        </p:nvSpPr>
        <p:spPr>
          <a:xfrm>
            <a:off x="827087" y="1885950"/>
            <a:ext cx="4943475" cy="2769989"/>
          </a:xfrm>
          <a:prstGeom prst="rect">
            <a:avLst/>
          </a:prstGeom>
          <a:noFill/>
        </p:spPr>
        <p:txBody>
          <a:bodyPr wrap="square" rtlCol="0">
            <a:spAutoFit/>
          </a:bodyPr>
          <a:lstStyle/>
          <a:p>
            <a:r>
              <a:rPr lang="en-US" sz="2400" dirty="0"/>
              <a:t>The ileocecal sphincter (valve) protects the small intestine from bacteria translocation from the large intestine by remaining closed except during the digestive process </a:t>
            </a:r>
            <a:endParaRPr lang="en-US" sz="2400" dirty="0"/>
          </a:p>
          <a:p>
            <a:endParaRPr lang="en-US" dirty="0"/>
          </a:p>
          <a:p>
            <a:endParaRPr lang="en-US" dirty="0"/>
          </a:p>
          <a:p>
            <a:endParaRPr lang="en-US" dirty="0"/>
          </a:p>
        </p:txBody>
      </p:sp>
      <mc:AlternateContent xmlns:mc="http://schemas.openxmlformats.org/markup-compatibility/2006" xmlns:p14="http://schemas.microsoft.com/office/powerpoint/2010/main">
        <mc:Choice Requires="p14">
          <p:contentPart r:id="rId2" p14:bwMode="auto">
            <p14:nvContentPartPr>
              <p14:cNvPr id="2" name="Ink 1"/>
              <p14:cNvContentPartPr/>
              <p14:nvPr/>
            </p14:nvContentPartPr>
            <p14:xfrm>
              <a:off x="4688091" y="2223219"/>
              <a:ext cx="1018159" cy="28501"/>
            </p14:xfrm>
          </p:contentPart>
        </mc:Choice>
        <mc:Fallback xmlns="">
          <p:pic>
            <p:nvPicPr>
              <p:cNvPr id="2" name="Ink 1"/>
            </p:nvPicPr>
            <p:blipFill>
              <a:blip/>
            </p:blipFill>
            <p:spPr>
              <a:xfrm>
                <a:off x="4688091" y="2223219"/>
                <a:ext cx="1018159" cy="28501"/>
              </a:xfrm>
              <a:prstGeom prst="rect"/>
            </p:spPr>
          </p:pic>
        </mc:Fallback>
      </mc:AlternateContent>
      <mc:AlternateContent xmlns:mc="http://schemas.openxmlformats.org/markup-compatibility/2006" xmlns:p14="http://schemas.microsoft.com/office/powerpoint/2010/main">
        <mc:Choice Requires="p14">
          <p:contentPart r:id="rId3" p14:bwMode="auto">
            <p14:nvContentPartPr>
              <p14:cNvPr id="3" name="Ink 2"/>
              <p14:cNvContentPartPr/>
              <p14:nvPr/>
            </p14:nvContentPartPr>
            <p14:xfrm>
              <a:off x="942177" y="2584230"/>
              <a:ext cx="3804800" cy="45601"/>
            </p14:xfrm>
          </p:contentPart>
        </mc:Choice>
        <mc:Fallback xmlns="">
          <p:pic>
            <p:nvPicPr>
              <p:cNvPr id="3" name="Ink 2"/>
            </p:nvPicPr>
            <p:blipFill>
              <a:blip/>
            </p:blipFill>
            <p:spPr>
              <a:xfrm>
                <a:off x="942177" y="2584230"/>
                <a:ext cx="3804800" cy="45601"/>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4" name="Ink 3"/>
              <p14:cNvContentPartPr/>
              <p14:nvPr/>
            </p14:nvContentPartPr>
            <p14:xfrm>
              <a:off x="934579" y="2937640"/>
              <a:ext cx="4353770" cy="57002"/>
            </p14:xfrm>
          </p:contentPart>
        </mc:Choice>
        <mc:Fallback xmlns="">
          <p:pic>
            <p:nvPicPr>
              <p:cNvPr id="4" name="Ink 3"/>
            </p:nvPicPr>
            <p:blipFill>
              <a:blip/>
            </p:blipFill>
            <p:spPr>
              <a:xfrm>
                <a:off x="934579" y="2937640"/>
                <a:ext cx="4353770" cy="57002"/>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6" name="Ink 5"/>
              <p14:cNvContentPartPr/>
              <p14:nvPr/>
            </p14:nvContentPartPr>
            <p14:xfrm>
              <a:off x="942177" y="3321452"/>
              <a:ext cx="4545625" cy="49402"/>
            </p14:xfrm>
          </p:contentPart>
        </mc:Choice>
        <mc:Fallback xmlns="">
          <p:pic>
            <p:nvPicPr>
              <p:cNvPr id="6" name="Ink 5"/>
            </p:nvPicPr>
            <p:blipFill>
              <a:blip/>
            </p:blipFill>
            <p:spPr>
              <a:xfrm>
                <a:off x="942177" y="3321452"/>
                <a:ext cx="4545625" cy="49402"/>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8" name="Ink 7"/>
              <p14:cNvContentPartPr/>
              <p14:nvPr/>
            </p14:nvContentPartPr>
            <p14:xfrm>
              <a:off x="930779" y="3671062"/>
              <a:ext cx="2005926" cy="68402"/>
            </p14:xfrm>
          </p:contentPart>
        </mc:Choice>
        <mc:Fallback xmlns="">
          <p:pic>
            <p:nvPicPr>
              <p:cNvPr id="8" name="Ink 7"/>
            </p:nvPicPr>
            <p:blipFill>
              <a:blip/>
            </p:blipFill>
            <p:spPr>
              <a:xfrm>
                <a:off x="930779" y="3671062"/>
                <a:ext cx="2005926" cy="68402"/>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9" name="Ink 8"/>
              <p14:cNvContentPartPr/>
              <p14:nvPr/>
            </p14:nvContentPartPr>
            <p14:xfrm>
              <a:off x="1496955" y="2232871"/>
              <a:ext cx="2208886" cy="20471"/>
            </p14:xfrm>
          </p:contentPart>
        </mc:Choice>
        <mc:Fallback xmlns="">
          <p:pic>
            <p:nvPicPr>
              <p:cNvPr id="9" name="Ink 8"/>
            </p:nvPicPr>
            <p:blipFill>
              <a:blip/>
            </p:blipFill>
            <p:spPr>
              <a:xfrm>
                <a:off x="1496955" y="2232871"/>
                <a:ext cx="2208886" cy="20471"/>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10" name="Ink 9"/>
              <p14:cNvContentPartPr/>
              <p14:nvPr/>
            </p14:nvContentPartPr>
            <p14:xfrm>
              <a:off x="7899948" y="1405232"/>
              <a:ext cx="428328" cy="8773"/>
            </p14:xfrm>
          </p:contentPart>
        </mc:Choice>
        <mc:Fallback xmlns="">
          <p:pic>
            <p:nvPicPr>
              <p:cNvPr id="10" name="Ink 9"/>
            </p:nvPicPr>
            <p:blipFill>
              <a:blip/>
            </p:blipFill>
            <p:spPr>
              <a:xfrm>
                <a:off x="7899948" y="1405232"/>
                <a:ext cx="428328" cy="8773"/>
              </a:xfrm>
              <a:prstGeom prst="rect"/>
            </p:spPr>
          </p:pic>
        </mc:Fallback>
      </mc:AlternateContent>
      <mc:AlternateContent xmlns:mc="http://schemas.openxmlformats.org/markup-compatibility/2006" xmlns:p14="http://schemas.microsoft.com/office/powerpoint/2010/main">
        <mc:Choice Requires="p14">
          <p:contentPart r:id="rId9" p14:bwMode="auto">
            <p14:nvContentPartPr>
              <p14:cNvPr id="11" name="Ink 10"/>
              <p14:cNvContentPartPr/>
              <p14:nvPr/>
            </p14:nvContentPartPr>
            <p14:xfrm>
              <a:off x="7897024" y="1542684"/>
              <a:ext cx="1002843" cy="11698"/>
            </p14:xfrm>
          </p:contentPart>
        </mc:Choice>
        <mc:Fallback xmlns="">
          <p:pic>
            <p:nvPicPr>
              <p:cNvPr id="11" name="Ink 10"/>
            </p:nvPicPr>
            <p:blipFill>
              <a:blip/>
            </p:blipFill>
            <p:spPr>
              <a:xfrm>
                <a:off x="7897024" y="1542684"/>
                <a:ext cx="1002843" cy="11698"/>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32" name="Ink 31"/>
              <p14:cNvContentPartPr/>
              <p14:nvPr/>
            </p14:nvContentPartPr>
            <p14:xfrm>
              <a:off x="7897024" y="3235981"/>
              <a:ext cx="476570" cy="13161"/>
            </p14:xfrm>
          </p:contentPart>
        </mc:Choice>
        <mc:Fallback xmlns="">
          <p:pic>
            <p:nvPicPr>
              <p:cNvPr id="32" name="Ink 31"/>
            </p:nvPicPr>
            <p:blipFill>
              <a:blip/>
            </p:blipFill>
            <p:spPr>
              <a:xfrm>
                <a:off x="7897024" y="3235981"/>
                <a:ext cx="476570" cy="13161"/>
              </a:xfrm>
              <a:prstGeom prst="rect"/>
            </p:spPr>
          </p:pic>
        </mc:Fallback>
      </mc:AlternateContent>
      <mc:AlternateContent xmlns:mc="http://schemas.openxmlformats.org/markup-compatibility/2006" xmlns:p14="http://schemas.microsoft.com/office/powerpoint/2010/main">
        <mc:Choice Requires="p14">
          <p:contentPart r:id="rId11" p14:bwMode="auto">
            <p14:nvContentPartPr>
              <p14:cNvPr id="33" name="Ink 32"/>
              <p14:cNvContentPartPr/>
              <p14:nvPr/>
            </p14:nvContentPartPr>
            <p14:xfrm>
              <a:off x="7853168" y="3344189"/>
              <a:ext cx="1049623" cy="24858"/>
            </p14:xfrm>
          </p:contentPart>
        </mc:Choice>
        <mc:Fallback xmlns="">
          <p:pic>
            <p:nvPicPr>
              <p:cNvPr id="33" name="Ink 32"/>
            </p:nvPicPr>
            <p:blipFill>
              <a:blip/>
            </p:blipFill>
            <p:spPr>
              <a:xfrm>
                <a:off x="7853168" y="3344189"/>
                <a:ext cx="1049623" cy="24858"/>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34" name="Ink 33"/>
              <p14:cNvContentPartPr/>
              <p14:nvPr/>
            </p14:nvContentPartPr>
            <p14:xfrm>
              <a:off x="7885329" y="3382207"/>
              <a:ext cx="97945" cy="84811"/>
            </p14:xfrm>
          </p:contentPart>
        </mc:Choice>
        <mc:Fallback xmlns="">
          <p:pic>
            <p:nvPicPr>
              <p:cNvPr id="34" name="Ink 33"/>
            </p:nvPicPr>
            <p:blipFill>
              <a:blip/>
            </p:blipFill>
            <p:spPr>
              <a:xfrm>
                <a:off x="7885329" y="3382207"/>
                <a:ext cx="97945" cy="84811"/>
              </a:xfrm>
              <a:prstGeom prst="rect"/>
            </p:spPr>
          </p:pic>
        </mc:Fallback>
      </mc:AlternateContent>
      <mc:AlternateContent xmlns:mc="http://schemas.openxmlformats.org/markup-compatibility/2006" xmlns:p14="http://schemas.microsoft.com/office/powerpoint/2010/main">
        <mc:Choice Requires="p14">
          <p:contentPart r:id="rId13" p14:bwMode="auto">
            <p14:nvContentPartPr>
              <p14:cNvPr id="35" name="Ink 34"/>
              <p14:cNvContentPartPr/>
              <p14:nvPr/>
            </p14:nvContentPartPr>
            <p14:xfrm>
              <a:off x="7970118" y="3440698"/>
              <a:ext cx="87712" cy="67264"/>
            </p14:xfrm>
          </p:contentPart>
        </mc:Choice>
        <mc:Fallback xmlns="">
          <p:pic>
            <p:nvPicPr>
              <p:cNvPr id="35" name="Ink 34"/>
            </p:nvPicPr>
            <p:blipFill>
              <a:blip/>
            </p:blipFill>
            <p:spPr>
              <a:xfrm>
                <a:off x="7970118" y="3440698"/>
                <a:ext cx="87712" cy="67264"/>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36" name="Ink 35"/>
              <p14:cNvContentPartPr/>
              <p14:nvPr/>
            </p14:nvContentPartPr>
            <p14:xfrm>
              <a:off x="8098762" y="3464094"/>
              <a:ext cx="73093" cy="67264"/>
            </p14:xfrm>
          </p:contentPart>
        </mc:Choice>
        <mc:Fallback xmlns="">
          <p:pic>
            <p:nvPicPr>
              <p:cNvPr id="36" name="Ink 35"/>
            </p:nvPicPr>
            <p:blipFill>
              <a:blip/>
            </p:blipFill>
            <p:spPr>
              <a:xfrm>
                <a:off x="8098762" y="3464094"/>
                <a:ext cx="73093" cy="67264"/>
              </a:xfrm>
              <a:prstGeom prst="rect"/>
            </p:spPr>
          </p:pic>
        </mc:Fallback>
      </mc:AlternateContent>
      <mc:AlternateContent xmlns:mc="http://schemas.openxmlformats.org/markup-compatibility/2006" xmlns:p14="http://schemas.microsoft.com/office/powerpoint/2010/main">
        <mc:Choice Requires="p14">
          <p:contentPart r:id="rId15" p14:bwMode="auto">
            <p14:nvContentPartPr>
              <p14:cNvPr id="37" name="Ink 36"/>
              <p14:cNvContentPartPr/>
              <p14:nvPr/>
            </p14:nvContentPartPr>
            <p14:xfrm>
              <a:off x="8195246" y="3434848"/>
              <a:ext cx="5847" cy="112595"/>
            </p14:xfrm>
          </p:contentPart>
        </mc:Choice>
        <mc:Fallback xmlns="">
          <p:pic>
            <p:nvPicPr>
              <p:cNvPr id="37" name="Ink 36"/>
            </p:nvPicPr>
            <p:blipFill>
              <a:blip/>
            </p:blipFill>
            <p:spPr>
              <a:xfrm>
                <a:off x="8195246" y="3434848"/>
                <a:ext cx="5847" cy="112595"/>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38" name="Ink 37"/>
              <p14:cNvContentPartPr/>
              <p14:nvPr/>
            </p14:nvContentPartPr>
            <p14:xfrm>
              <a:off x="8224483" y="3471405"/>
              <a:ext cx="49704" cy="54104"/>
            </p14:xfrm>
          </p:contentPart>
        </mc:Choice>
        <mc:Fallback xmlns="">
          <p:pic>
            <p:nvPicPr>
              <p:cNvPr id="38" name="Ink 37"/>
            </p:nvPicPr>
            <p:blipFill>
              <a:blip/>
            </p:blipFill>
            <p:spPr>
              <a:xfrm>
                <a:off x="8224483" y="3471405"/>
                <a:ext cx="49704" cy="54104"/>
              </a:xfrm>
              <a:prstGeom prst="rect"/>
            </p:spPr>
          </p:pic>
        </mc:Fallback>
      </mc:AlternateContent>
      <mc:AlternateContent xmlns:mc="http://schemas.openxmlformats.org/markup-compatibility/2006" xmlns:p14="http://schemas.microsoft.com/office/powerpoint/2010/main">
        <mc:Choice Requires="p14">
          <p:contentPart r:id="rId17" p14:bwMode="auto">
            <p14:nvContentPartPr>
              <p14:cNvPr id="39" name="Ink 38"/>
              <p14:cNvContentPartPr/>
              <p14:nvPr/>
            </p14:nvContentPartPr>
            <p14:xfrm>
              <a:off x="8275648" y="3452396"/>
              <a:ext cx="42394" cy="81886"/>
            </p14:xfrm>
          </p:contentPart>
        </mc:Choice>
        <mc:Fallback xmlns="">
          <p:pic>
            <p:nvPicPr>
              <p:cNvPr id="39" name="Ink 38"/>
            </p:nvPicPr>
            <p:blipFill>
              <a:blip/>
            </p:blipFill>
            <p:spPr>
              <a:xfrm>
                <a:off x="8275648" y="3452396"/>
                <a:ext cx="42394" cy="81886"/>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40" name="Ink 39"/>
              <p14:cNvContentPartPr/>
              <p14:nvPr/>
            </p14:nvContentPartPr>
            <p14:xfrm>
              <a:off x="8341433" y="3464094"/>
              <a:ext cx="48242" cy="64339"/>
            </p14:xfrm>
          </p:contentPart>
        </mc:Choice>
        <mc:Fallback xmlns="">
          <p:pic>
            <p:nvPicPr>
              <p:cNvPr id="40" name="Ink 39"/>
            </p:nvPicPr>
            <p:blipFill>
              <a:blip/>
            </p:blipFill>
            <p:spPr>
              <a:xfrm>
                <a:off x="8341433" y="3464094"/>
                <a:ext cx="48242" cy="64339"/>
              </a:xfrm>
              <a:prstGeom prst="rect"/>
            </p:spPr>
          </p:pic>
        </mc:Fallback>
      </mc:AlternateContent>
      <mc:AlternateContent xmlns:mc="http://schemas.openxmlformats.org/markup-compatibility/2006" xmlns:p14="http://schemas.microsoft.com/office/powerpoint/2010/main">
        <mc:Choice Requires="p14">
          <p:contentPart r:id="rId19" p14:bwMode="auto">
            <p14:nvContentPartPr>
              <p14:cNvPr id="41" name="Ink 40"/>
              <p14:cNvContentPartPr/>
              <p14:nvPr/>
            </p14:nvContentPartPr>
            <p14:xfrm>
              <a:off x="8360437" y="3464094"/>
              <a:ext cx="42394" cy="32170"/>
            </p14:xfrm>
          </p:contentPart>
        </mc:Choice>
        <mc:Fallback xmlns="">
          <p:pic>
            <p:nvPicPr>
              <p:cNvPr id="41" name="Ink 40"/>
            </p:nvPicPr>
            <p:blipFill>
              <a:blip/>
            </p:blipFill>
            <p:spPr>
              <a:xfrm>
                <a:off x="8360437" y="3464094"/>
                <a:ext cx="42394" cy="32170"/>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42" name="Ink 41"/>
              <p14:cNvContentPartPr/>
              <p14:nvPr/>
            </p14:nvContentPartPr>
            <p14:xfrm>
              <a:off x="8411603" y="3420226"/>
              <a:ext cx="40932" cy="111132"/>
            </p14:xfrm>
          </p:contentPart>
        </mc:Choice>
        <mc:Fallback xmlns="">
          <p:pic>
            <p:nvPicPr>
              <p:cNvPr id="42" name="Ink 41"/>
            </p:nvPicPr>
            <p:blipFill>
              <a:blip/>
            </p:blipFill>
            <p:spPr>
              <a:xfrm>
                <a:off x="8411603" y="3420226"/>
                <a:ext cx="40932" cy="111132"/>
              </a:xfrm>
              <a:prstGeom prst="rect"/>
            </p:spPr>
          </p:pic>
        </mc:Fallback>
      </mc:AlternateContent>
      <mc:AlternateContent xmlns:mc="http://schemas.openxmlformats.org/markup-compatibility/2006" xmlns:p14="http://schemas.microsoft.com/office/powerpoint/2010/main">
        <mc:Choice Requires="p14">
          <p:contentPart r:id="rId21" p14:bwMode="auto">
            <p14:nvContentPartPr>
              <p14:cNvPr id="43" name="Ink 42"/>
              <p14:cNvContentPartPr/>
              <p14:nvPr/>
            </p14:nvContentPartPr>
            <p14:xfrm>
              <a:off x="8554866" y="3431924"/>
              <a:ext cx="40932" cy="111132"/>
            </p14:xfrm>
          </p:contentPart>
        </mc:Choice>
        <mc:Fallback xmlns="">
          <p:pic>
            <p:nvPicPr>
              <p:cNvPr id="43" name="Ink 42"/>
            </p:nvPicPr>
            <p:blipFill>
              <a:blip/>
            </p:blipFill>
            <p:spPr>
              <a:xfrm>
                <a:off x="8554866" y="3431924"/>
                <a:ext cx="40932" cy="111132"/>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44" name="Ink 43"/>
              <p14:cNvContentPartPr/>
              <p14:nvPr/>
            </p14:nvContentPartPr>
            <p14:xfrm>
              <a:off x="8616264" y="3465556"/>
              <a:ext cx="42395" cy="65802"/>
            </p14:xfrm>
          </p:contentPart>
        </mc:Choice>
        <mc:Fallback xmlns="">
          <p:pic>
            <p:nvPicPr>
              <p:cNvPr id="44" name="Ink 43"/>
            </p:nvPicPr>
            <p:blipFill>
              <a:blip/>
            </p:blipFill>
            <p:spPr>
              <a:xfrm>
                <a:off x="8616264" y="3465556"/>
                <a:ext cx="42395" cy="65802"/>
              </a:xfrm>
              <a:prstGeom prst="rect"/>
            </p:spPr>
          </p:pic>
        </mc:Fallback>
      </mc:AlternateContent>
      <mc:AlternateContent xmlns:mc="http://schemas.openxmlformats.org/markup-compatibility/2006" xmlns:p14="http://schemas.microsoft.com/office/powerpoint/2010/main">
        <mc:Choice Requires="p14">
          <p:contentPart r:id="rId23" p14:bwMode="auto">
            <p14:nvContentPartPr>
              <p14:cNvPr id="45" name="Ink 44"/>
              <p14:cNvContentPartPr/>
              <p14:nvPr/>
            </p14:nvContentPartPr>
            <p14:xfrm>
              <a:off x="8680587" y="3461169"/>
              <a:ext cx="23390" cy="68727"/>
            </p14:xfrm>
          </p:contentPart>
        </mc:Choice>
        <mc:Fallback xmlns="">
          <p:pic>
            <p:nvPicPr>
              <p:cNvPr id="45" name="Ink 44"/>
            </p:nvPicPr>
            <p:blipFill>
              <a:blip/>
            </p:blipFill>
            <p:spPr>
              <a:xfrm>
                <a:off x="8680587" y="3461169"/>
                <a:ext cx="23390" cy="68727"/>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46" name="Ink 45"/>
              <p14:cNvContentPartPr/>
              <p14:nvPr/>
            </p14:nvContentPartPr>
            <p14:xfrm>
              <a:off x="8695205" y="3464094"/>
              <a:ext cx="35085" cy="38019"/>
            </p14:xfrm>
          </p:contentPart>
        </mc:Choice>
        <mc:Fallback xmlns="">
          <p:pic>
            <p:nvPicPr>
              <p:cNvPr id="46" name="Ink 45"/>
            </p:nvPicPr>
            <p:blipFill>
              <a:blip/>
            </p:blipFill>
            <p:spPr>
              <a:xfrm>
                <a:off x="8695205" y="3464094"/>
                <a:ext cx="35085" cy="38019"/>
              </a:xfrm>
              <a:prstGeom prst="rect"/>
            </p:spPr>
          </p:pic>
        </mc:Fallback>
      </mc:AlternateContent>
      <mc:AlternateContent xmlns:mc="http://schemas.openxmlformats.org/markup-compatibility/2006" xmlns:p14="http://schemas.microsoft.com/office/powerpoint/2010/main">
        <mc:Choice Requires="p14">
          <p:contentPart r:id="rId25" p14:bwMode="auto">
            <p14:nvContentPartPr>
              <p14:cNvPr id="47" name="Ink 46"/>
              <p14:cNvContentPartPr/>
              <p14:nvPr/>
            </p14:nvContentPartPr>
            <p14:xfrm>
              <a:off x="8791689" y="3461169"/>
              <a:ext cx="70170" cy="10236"/>
            </p14:xfrm>
          </p:contentPart>
        </mc:Choice>
        <mc:Fallback xmlns="">
          <p:pic>
            <p:nvPicPr>
              <p:cNvPr id="47" name="Ink 46"/>
            </p:nvPicPr>
            <p:blipFill>
              <a:blip/>
            </p:blipFill>
            <p:spPr>
              <a:xfrm>
                <a:off x="8791689" y="3461169"/>
                <a:ext cx="70170" cy="10236"/>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48" name="Ink 47"/>
              <p14:cNvContentPartPr/>
              <p14:nvPr/>
            </p14:nvContentPartPr>
            <p14:xfrm>
              <a:off x="8823850" y="3437773"/>
              <a:ext cx="8771" cy="92122"/>
            </p14:xfrm>
          </p:contentPart>
        </mc:Choice>
        <mc:Fallback xmlns="">
          <p:pic>
            <p:nvPicPr>
              <p:cNvPr id="48" name="Ink 47"/>
            </p:nvPicPr>
            <p:blipFill>
              <a:blip/>
            </p:blipFill>
            <p:spPr>
              <a:xfrm>
                <a:off x="8823850" y="3437773"/>
                <a:ext cx="8771" cy="92122"/>
              </a:xfrm>
              <a:prstGeom prst="rect"/>
            </p:spPr>
          </p:pic>
        </mc:Fallback>
      </mc:AlternateContent>
      <mc:AlternateContent xmlns:mc="http://schemas.openxmlformats.org/markup-compatibility/2006" xmlns:p14="http://schemas.microsoft.com/office/powerpoint/2010/main">
        <mc:Choice Requires="p14">
          <p:contentPart r:id="rId27" p14:bwMode="auto">
            <p14:nvContentPartPr>
              <p14:cNvPr id="49" name="Ink 48"/>
              <p14:cNvContentPartPr/>
              <p14:nvPr/>
            </p14:nvContentPartPr>
            <p14:xfrm>
              <a:off x="8873553" y="3472867"/>
              <a:ext cx="38009" cy="52642"/>
            </p14:xfrm>
          </p:contentPart>
        </mc:Choice>
        <mc:Fallback xmlns="">
          <p:pic>
            <p:nvPicPr>
              <p:cNvPr id="49" name="Ink 48"/>
            </p:nvPicPr>
            <p:blipFill>
              <a:blip/>
            </p:blipFill>
            <p:spPr>
              <a:xfrm>
                <a:off x="8873553" y="3472867"/>
                <a:ext cx="38009" cy="52642"/>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50" name="Ink 49"/>
              <p14:cNvContentPartPr/>
              <p14:nvPr/>
            </p14:nvContentPartPr>
            <p14:xfrm>
              <a:off x="9008046" y="3431924"/>
              <a:ext cx="71631" cy="87736"/>
            </p14:xfrm>
          </p:contentPart>
        </mc:Choice>
        <mc:Fallback xmlns="">
          <p:pic>
            <p:nvPicPr>
              <p:cNvPr id="50" name="Ink 49"/>
            </p:nvPicPr>
            <p:blipFill>
              <a:blip/>
            </p:blipFill>
            <p:spPr>
              <a:xfrm>
                <a:off x="9008046" y="3431924"/>
                <a:ext cx="71631" cy="87736"/>
              </a:xfrm>
              <a:prstGeom prst="rect"/>
            </p:spPr>
          </p:pic>
        </mc:Fallback>
      </mc:AlternateContent>
      <mc:AlternateContent xmlns:mc="http://schemas.openxmlformats.org/markup-compatibility/2006" xmlns:p14="http://schemas.microsoft.com/office/powerpoint/2010/main">
        <mc:Choice Requires="p14">
          <p:contentPart r:id="rId29" p14:bwMode="auto">
            <p14:nvContentPartPr>
              <p14:cNvPr id="51" name="Ink 50"/>
              <p14:cNvContentPartPr/>
              <p14:nvPr/>
            </p14:nvContentPartPr>
            <p14:xfrm>
              <a:off x="9107453" y="3448009"/>
              <a:ext cx="43856" cy="57028"/>
            </p14:xfrm>
          </p:contentPart>
        </mc:Choice>
        <mc:Fallback xmlns="">
          <p:pic>
            <p:nvPicPr>
              <p:cNvPr id="51" name="Ink 50"/>
            </p:nvPicPr>
            <p:blipFill>
              <a:blip/>
            </p:blipFill>
            <p:spPr>
              <a:xfrm>
                <a:off x="9107453" y="3448009"/>
                <a:ext cx="43856" cy="57028"/>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52" name="Ink 51"/>
              <p14:cNvContentPartPr/>
              <p14:nvPr/>
            </p14:nvContentPartPr>
            <p14:xfrm>
              <a:off x="8019821" y="3627867"/>
              <a:ext cx="35085" cy="125754"/>
            </p14:xfrm>
          </p:contentPart>
        </mc:Choice>
        <mc:Fallback xmlns="">
          <p:pic>
            <p:nvPicPr>
              <p:cNvPr id="52" name="Ink 51"/>
            </p:nvPicPr>
            <p:blipFill>
              <a:blip/>
            </p:blipFill>
            <p:spPr>
              <a:xfrm>
                <a:off x="8019821" y="3627867"/>
                <a:ext cx="35085" cy="125754"/>
              </a:xfrm>
              <a:prstGeom prst="rect"/>
            </p:spPr>
          </p:pic>
        </mc:Fallback>
      </mc:AlternateContent>
      <mc:AlternateContent xmlns:mc="http://schemas.openxmlformats.org/markup-compatibility/2006" xmlns:p14="http://schemas.microsoft.com/office/powerpoint/2010/main">
        <mc:Choice Requires="p14">
          <p:contentPart r:id="rId31" p14:bwMode="auto">
            <p14:nvContentPartPr>
              <p14:cNvPr id="53" name="Ink 52"/>
              <p14:cNvContentPartPr/>
              <p14:nvPr/>
            </p14:nvContentPartPr>
            <p14:xfrm>
              <a:off x="8066601" y="3700980"/>
              <a:ext cx="57013" cy="43868"/>
            </p14:xfrm>
          </p:contentPart>
        </mc:Choice>
        <mc:Fallback xmlns="">
          <p:pic>
            <p:nvPicPr>
              <p:cNvPr id="53" name="Ink 52"/>
            </p:nvPicPr>
            <p:blipFill>
              <a:blip/>
            </p:blipFill>
            <p:spPr>
              <a:xfrm>
                <a:off x="8066601" y="3700980"/>
                <a:ext cx="57013" cy="43868"/>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54" name="Ink 53"/>
              <p14:cNvContentPartPr/>
              <p14:nvPr/>
            </p14:nvContentPartPr>
            <p14:xfrm>
              <a:off x="8133847" y="3706829"/>
              <a:ext cx="45318" cy="43868"/>
            </p14:xfrm>
          </p:contentPart>
        </mc:Choice>
        <mc:Fallback xmlns="">
          <p:pic>
            <p:nvPicPr>
              <p:cNvPr id="54" name="Ink 53"/>
            </p:nvPicPr>
            <p:blipFill>
              <a:blip/>
            </p:blipFill>
            <p:spPr>
              <a:xfrm>
                <a:off x="8133847" y="3706829"/>
                <a:ext cx="45318" cy="43868"/>
              </a:xfrm>
              <a:prstGeom prst="rect"/>
            </p:spPr>
          </p:pic>
        </mc:Fallback>
      </mc:AlternateContent>
      <mc:AlternateContent xmlns:mc="http://schemas.openxmlformats.org/markup-compatibility/2006" xmlns:p14="http://schemas.microsoft.com/office/powerpoint/2010/main">
        <mc:Choice Requires="p14">
          <p:contentPart r:id="rId33" p14:bwMode="auto">
            <p14:nvContentPartPr>
              <p14:cNvPr id="55" name="Ink 54"/>
              <p14:cNvContentPartPr/>
              <p14:nvPr/>
            </p14:nvContentPartPr>
            <p14:xfrm>
              <a:off x="8195246" y="3662961"/>
              <a:ext cx="2923" cy="81887"/>
            </p14:xfrm>
          </p:contentPart>
        </mc:Choice>
        <mc:Fallback xmlns="">
          <p:pic>
            <p:nvPicPr>
              <p:cNvPr id="55" name="Ink 54"/>
            </p:nvPicPr>
            <p:blipFill>
              <a:blip/>
            </p:blipFill>
            <p:spPr>
              <a:xfrm>
                <a:off x="8195246" y="3662961"/>
                <a:ext cx="2923" cy="81887"/>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56" name="Ink 55"/>
              <p14:cNvContentPartPr/>
              <p14:nvPr/>
            </p14:nvContentPartPr>
            <p14:xfrm>
              <a:off x="8206940" y="3683433"/>
              <a:ext cx="54090" cy="35094"/>
            </p14:xfrm>
          </p:contentPart>
        </mc:Choice>
        <mc:Fallback xmlns="">
          <p:pic>
            <p:nvPicPr>
              <p:cNvPr id="56" name="Ink 55"/>
            </p:nvPicPr>
            <p:blipFill>
              <a:blip/>
            </p:blipFill>
            <p:spPr>
              <a:xfrm>
                <a:off x="8206940" y="3683433"/>
                <a:ext cx="54090" cy="35094"/>
              </a:xfrm>
              <a:prstGeom prst="rect"/>
            </p:spPr>
          </p:pic>
        </mc:Fallback>
      </mc:AlternateContent>
      <mc:AlternateContent xmlns:mc="http://schemas.openxmlformats.org/markup-compatibility/2006" xmlns:p14="http://schemas.microsoft.com/office/powerpoint/2010/main">
        <mc:Choice Requires="p14">
          <p:contentPart r:id="rId35" p14:bwMode="auto">
            <p14:nvContentPartPr>
              <p14:cNvPr id="57" name="Ink 56"/>
              <p14:cNvContentPartPr/>
              <p14:nvPr/>
            </p14:nvContentPartPr>
            <p14:xfrm>
              <a:off x="8282957" y="3680508"/>
              <a:ext cx="58475" cy="55566"/>
            </p14:xfrm>
          </p:contentPart>
        </mc:Choice>
        <mc:Fallback xmlns="">
          <p:pic>
            <p:nvPicPr>
              <p:cNvPr id="57" name="Ink 56"/>
            </p:nvPicPr>
            <p:blipFill>
              <a:blip/>
            </p:blipFill>
            <p:spPr>
              <a:xfrm>
                <a:off x="8282957" y="3680508"/>
                <a:ext cx="58475" cy="55566"/>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58" name="Ink 57"/>
              <p14:cNvContentPartPr/>
              <p14:nvPr/>
            </p14:nvContentPartPr>
            <p14:xfrm>
              <a:off x="8350204" y="3690744"/>
              <a:ext cx="35085" cy="45330"/>
            </p14:xfrm>
          </p:contentPart>
        </mc:Choice>
        <mc:Fallback xmlns="">
          <p:pic>
            <p:nvPicPr>
              <p:cNvPr id="58" name="Ink 57"/>
            </p:nvPicPr>
            <p:blipFill>
              <a:blip/>
            </p:blipFill>
            <p:spPr>
              <a:xfrm>
                <a:off x="8350204" y="3690744"/>
                <a:ext cx="35085" cy="45330"/>
              </a:xfrm>
              <a:prstGeom prst="rect"/>
            </p:spPr>
          </p:pic>
        </mc:Fallback>
      </mc:AlternateContent>
      <mc:AlternateContent xmlns:mc="http://schemas.openxmlformats.org/markup-compatibility/2006" xmlns:p14="http://schemas.microsoft.com/office/powerpoint/2010/main">
        <mc:Choice Requires="p14">
          <p:contentPart r:id="rId37" p14:bwMode="auto">
            <p14:nvContentPartPr>
              <p14:cNvPr id="59" name="Ink 58"/>
              <p14:cNvContentPartPr/>
              <p14:nvPr/>
            </p14:nvContentPartPr>
            <p14:xfrm>
              <a:off x="8402831" y="3684895"/>
              <a:ext cx="45318" cy="54104"/>
            </p14:xfrm>
          </p:contentPart>
        </mc:Choice>
        <mc:Fallback xmlns="">
          <p:pic>
            <p:nvPicPr>
              <p:cNvPr id="59" name="Ink 58"/>
            </p:nvPicPr>
            <p:blipFill>
              <a:blip/>
            </p:blipFill>
            <p:spPr>
              <a:xfrm>
                <a:off x="8402831" y="3684895"/>
                <a:ext cx="45318" cy="54104"/>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60" name="Ink 59"/>
              <p14:cNvContentPartPr/>
              <p14:nvPr/>
            </p14:nvContentPartPr>
            <p14:xfrm>
              <a:off x="8467153" y="3680508"/>
              <a:ext cx="40932" cy="52642"/>
            </p14:xfrm>
          </p:contentPart>
        </mc:Choice>
        <mc:Fallback xmlns="">
          <p:pic>
            <p:nvPicPr>
              <p:cNvPr id="60" name="Ink 59"/>
            </p:nvPicPr>
            <p:blipFill>
              <a:blip/>
            </p:blipFill>
            <p:spPr>
              <a:xfrm>
                <a:off x="8467153" y="3680508"/>
                <a:ext cx="40932" cy="52642"/>
              </a:xfrm>
              <a:prstGeom prst="rect"/>
            </p:spPr>
          </p:pic>
        </mc:Fallback>
      </mc:AlternateContent>
      <mc:AlternateContent xmlns:mc="http://schemas.openxmlformats.org/markup-compatibility/2006" xmlns:p14="http://schemas.microsoft.com/office/powerpoint/2010/main">
        <mc:Choice Requires="p14">
          <p:contentPart r:id="rId39" p14:bwMode="auto">
            <p14:nvContentPartPr>
              <p14:cNvPr id="61" name="Ink 60"/>
              <p14:cNvContentPartPr/>
              <p14:nvPr/>
            </p14:nvContentPartPr>
            <p14:xfrm>
              <a:off x="8478848" y="3680508"/>
              <a:ext cx="32161" cy="29246"/>
            </p14:xfrm>
          </p:contentPart>
        </mc:Choice>
        <mc:Fallback xmlns="">
          <p:pic>
            <p:nvPicPr>
              <p:cNvPr id="61" name="Ink 60"/>
            </p:nvPicPr>
            <p:blipFill>
              <a:blip/>
            </p:blipFill>
            <p:spPr>
              <a:xfrm>
                <a:off x="8478848" y="3680508"/>
                <a:ext cx="32161" cy="29246"/>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62" name="Ink 61"/>
              <p14:cNvContentPartPr/>
              <p14:nvPr/>
            </p14:nvContentPartPr>
            <p14:xfrm>
              <a:off x="8525629" y="3642489"/>
              <a:ext cx="23390" cy="81887"/>
            </p14:xfrm>
          </p:contentPart>
        </mc:Choice>
        <mc:Fallback xmlns="">
          <p:pic>
            <p:nvPicPr>
              <p:cNvPr id="62" name="Ink 61"/>
            </p:nvPicPr>
            <p:blipFill>
              <a:blip/>
            </p:blipFill>
            <p:spPr>
              <a:xfrm>
                <a:off x="8525629" y="3642489"/>
                <a:ext cx="23390" cy="81887"/>
              </a:xfrm>
              <a:prstGeom prst="rect"/>
            </p:spPr>
          </p:pic>
        </mc:Fallback>
      </mc:AlternateContent>
      <mc:AlternateContent xmlns:mc="http://schemas.openxmlformats.org/markup-compatibility/2006" xmlns:p14="http://schemas.microsoft.com/office/powerpoint/2010/main">
        <mc:Choice Requires="p14">
          <p:contentPart r:id="rId41" p14:bwMode="auto">
            <p14:nvContentPartPr>
              <p14:cNvPr id="63" name="Ink 62"/>
              <p14:cNvContentPartPr/>
              <p14:nvPr/>
            </p14:nvContentPartPr>
            <p14:xfrm>
              <a:off x="8654273" y="3645414"/>
              <a:ext cx="46780" cy="70188"/>
            </p14:xfrm>
          </p:contentPart>
        </mc:Choice>
        <mc:Fallback xmlns="">
          <p:pic>
            <p:nvPicPr>
              <p:cNvPr id="63" name="Ink 62"/>
            </p:nvPicPr>
            <p:blipFill>
              <a:blip/>
            </p:blipFill>
            <p:spPr>
              <a:xfrm>
                <a:off x="8654273" y="3645414"/>
                <a:ext cx="46780" cy="70188"/>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64" name="Ink 63"/>
              <p14:cNvContentPartPr/>
              <p14:nvPr/>
            </p14:nvContentPartPr>
            <p14:xfrm>
              <a:off x="8664506" y="3680508"/>
              <a:ext cx="36546" cy="5849"/>
            </p14:xfrm>
          </p:contentPart>
        </mc:Choice>
        <mc:Fallback xmlns="">
          <p:pic>
            <p:nvPicPr>
              <p:cNvPr id="64" name="Ink 63"/>
            </p:nvPicPr>
            <p:blipFill>
              <a:blip/>
            </p:blipFill>
            <p:spPr>
              <a:xfrm>
                <a:off x="8664506" y="3680508"/>
                <a:ext cx="36546" cy="5849"/>
              </a:xfrm>
              <a:prstGeom prst="rect"/>
            </p:spPr>
          </p:pic>
        </mc:Fallback>
      </mc:AlternateContent>
      <mc:AlternateContent xmlns:mc="http://schemas.openxmlformats.org/markup-compatibility/2006" xmlns:p14="http://schemas.microsoft.com/office/powerpoint/2010/main">
        <mc:Choice Requires="p14">
          <p:contentPart r:id="rId43" p14:bwMode="auto">
            <p14:nvContentPartPr>
              <p14:cNvPr id="65" name="Ink 64"/>
              <p14:cNvContentPartPr/>
              <p14:nvPr/>
            </p14:nvContentPartPr>
            <p14:xfrm>
              <a:off x="8706900" y="3660037"/>
              <a:ext cx="77479" cy="49717"/>
            </p14:xfrm>
          </p:contentPart>
        </mc:Choice>
        <mc:Fallback xmlns="">
          <p:pic>
            <p:nvPicPr>
              <p:cNvPr id="65" name="Ink 64"/>
            </p:nvPicPr>
            <p:blipFill>
              <a:blip/>
            </p:blipFill>
            <p:spPr>
              <a:xfrm>
                <a:off x="8706900" y="3660037"/>
                <a:ext cx="77479" cy="49717"/>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66" name="Ink 65"/>
              <p14:cNvContentPartPr/>
              <p14:nvPr/>
            </p14:nvContentPartPr>
            <p14:xfrm>
              <a:off x="8785842" y="3665886"/>
              <a:ext cx="23390" cy="38018"/>
            </p14:xfrm>
          </p:contentPart>
        </mc:Choice>
        <mc:Fallback xmlns="">
          <p:pic>
            <p:nvPicPr>
              <p:cNvPr id="66" name="Ink 65"/>
            </p:nvPicPr>
            <p:blipFill>
              <a:blip/>
            </p:blipFill>
            <p:spPr>
              <a:xfrm>
                <a:off x="8785842" y="3665886"/>
                <a:ext cx="23390" cy="38018"/>
              </a:xfrm>
              <a:prstGeom prst="rect"/>
            </p:spPr>
          </p:pic>
        </mc:Fallback>
      </mc:AlternateContent>
      <mc:AlternateContent xmlns:mc="http://schemas.openxmlformats.org/markup-compatibility/2006" xmlns:p14="http://schemas.microsoft.com/office/powerpoint/2010/main">
        <mc:Choice Requires="p14">
          <p:contentPart r:id="rId45" p14:bwMode="auto">
            <p14:nvContentPartPr>
              <p14:cNvPr id="67" name="Ink 66"/>
              <p14:cNvContentPartPr/>
              <p14:nvPr/>
            </p14:nvContentPartPr>
            <p14:xfrm>
              <a:off x="8841392" y="3648339"/>
              <a:ext cx="92098" cy="55566"/>
            </p14:xfrm>
          </p:contentPart>
        </mc:Choice>
        <mc:Fallback xmlns="">
          <p:pic>
            <p:nvPicPr>
              <p:cNvPr id="67" name="Ink 66"/>
            </p:nvPicPr>
            <p:blipFill>
              <a:blip/>
            </p:blipFill>
            <p:spPr>
              <a:xfrm>
                <a:off x="8841392" y="3648339"/>
                <a:ext cx="92098" cy="55566"/>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68" name="Ink 67"/>
              <p14:cNvContentPartPr/>
              <p14:nvPr/>
            </p14:nvContentPartPr>
            <p14:xfrm>
              <a:off x="9000736" y="3633716"/>
              <a:ext cx="36547" cy="61415"/>
            </p14:xfrm>
          </p:contentPart>
        </mc:Choice>
        <mc:Fallback xmlns="">
          <p:pic>
            <p:nvPicPr>
              <p:cNvPr id="68" name="Ink 67"/>
            </p:nvPicPr>
            <p:blipFill>
              <a:blip/>
            </p:blipFill>
            <p:spPr>
              <a:xfrm>
                <a:off x="9000736" y="3633716"/>
                <a:ext cx="36547" cy="61415"/>
              </a:xfrm>
              <a:prstGeom prst="rect"/>
            </p:spPr>
          </p:pic>
        </mc:Fallback>
      </mc:AlternateContent>
      <mc:AlternateContent xmlns:mc="http://schemas.openxmlformats.org/markup-compatibility/2006" xmlns:p14="http://schemas.microsoft.com/office/powerpoint/2010/main">
        <mc:Choice Requires="p14">
          <p:contentPart r:id="rId47" p14:bwMode="auto">
            <p14:nvContentPartPr>
              <p14:cNvPr id="69" name="Ink 68"/>
              <p14:cNvContentPartPr/>
              <p14:nvPr/>
            </p14:nvContentPartPr>
            <p14:xfrm>
              <a:off x="9044592" y="3639565"/>
              <a:ext cx="65784" cy="16085"/>
            </p14:xfrm>
          </p:contentPart>
        </mc:Choice>
        <mc:Fallback xmlns="">
          <p:pic>
            <p:nvPicPr>
              <p:cNvPr id="69" name="Ink 68"/>
            </p:nvPicPr>
            <p:blipFill>
              <a:blip/>
            </p:blipFill>
            <p:spPr>
              <a:xfrm>
                <a:off x="9044592" y="3639565"/>
                <a:ext cx="65784" cy="16085"/>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70" name="Ink 69"/>
              <p14:cNvContentPartPr/>
              <p14:nvPr/>
            </p14:nvContentPartPr>
            <p14:xfrm>
              <a:off x="9075292" y="3610320"/>
              <a:ext cx="5847" cy="80424"/>
            </p14:xfrm>
          </p:contentPart>
        </mc:Choice>
        <mc:Fallback xmlns="">
          <p:pic>
            <p:nvPicPr>
              <p:cNvPr id="70" name="Ink 69"/>
            </p:nvPicPr>
            <p:blipFill>
              <a:blip/>
            </p:blipFill>
            <p:spPr>
              <a:xfrm>
                <a:off x="9075292" y="3610320"/>
                <a:ext cx="5847" cy="80424"/>
              </a:xfrm>
              <a:prstGeom prst="rect"/>
            </p:spPr>
          </p:pic>
        </mc:Fallback>
      </mc:AlternateContent>
      <mc:AlternateContent xmlns:mc="http://schemas.openxmlformats.org/markup-compatibility/2006" xmlns:p14="http://schemas.microsoft.com/office/powerpoint/2010/main">
        <mc:Choice Requires="p14">
          <p:contentPart r:id="rId49" p14:bwMode="auto">
            <p14:nvContentPartPr>
              <p14:cNvPr id="71" name="Ink 70"/>
              <p14:cNvContentPartPr/>
              <p14:nvPr/>
            </p14:nvContentPartPr>
            <p14:xfrm>
              <a:off x="9107453" y="3654188"/>
              <a:ext cx="46780" cy="32169"/>
            </p14:xfrm>
          </p:contentPart>
        </mc:Choice>
        <mc:Fallback xmlns="">
          <p:pic>
            <p:nvPicPr>
              <p:cNvPr id="71" name="Ink 70"/>
            </p:nvPicPr>
            <p:blipFill>
              <a:blip/>
            </p:blipFill>
            <p:spPr>
              <a:xfrm>
                <a:off x="9107453" y="3654188"/>
                <a:ext cx="46780" cy="32169"/>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72" name="Ink 71"/>
              <p14:cNvContentPartPr/>
              <p14:nvPr/>
            </p14:nvContentPartPr>
            <p14:xfrm>
              <a:off x="9165927" y="3613244"/>
              <a:ext cx="95022" cy="70189"/>
            </p14:xfrm>
          </p:contentPart>
        </mc:Choice>
        <mc:Fallback xmlns="">
          <p:pic>
            <p:nvPicPr>
              <p:cNvPr id="72" name="Ink 71"/>
            </p:nvPicPr>
            <p:blipFill>
              <a:blip/>
            </p:blipFill>
            <p:spPr>
              <a:xfrm>
                <a:off x="9165927" y="3613244"/>
                <a:ext cx="95022" cy="70189"/>
              </a:xfrm>
              <a:prstGeom prst="rect"/>
            </p:spPr>
          </p:pic>
        </mc:Fallback>
      </mc:AlternateContent>
      <mc:AlternateContent xmlns:mc="http://schemas.openxmlformats.org/markup-compatibility/2006" xmlns:p14="http://schemas.microsoft.com/office/powerpoint/2010/main">
        <mc:Choice Requires="p14">
          <p:contentPart r:id="rId51" p14:bwMode="auto">
            <p14:nvContentPartPr>
              <p14:cNvPr id="73" name="Ink 72"/>
              <p14:cNvContentPartPr/>
              <p14:nvPr/>
            </p14:nvContentPartPr>
            <p14:xfrm>
              <a:off x="9274106" y="3627867"/>
              <a:ext cx="51165" cy="30707"/>
            </p14:xfrm>
          </p:contentPart>
        </mc:Choice>
        <mc:Fallback xmlns="">
          <p:pic>
            <p:nvPicPr>
              <p:cNvPr id="73" name="Ink 72"/>
            </p:nvPicPr>
            <p:blipFill>
              <a:blip/>
            </p:blipFill>
            <p:spPr>
              <a:xfrm>
                <a:off x="9274106" y="3627867"/>
                <a:ext cx="51165" cy="30707"/>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74" name="Ink 73"/>
              <p14:cNvContentPartPr/>
              <p14:nvPr/>
            </p14:nvContentPartPr>
            <p14:xfrm>
              <a:off x="9350123" y="3610320"/>
              <a:ext cx="48242" cy="46792"/>
            </p14:xfrm>
          </p:contentPart>
        </mc:Choice>
        <mc:Fallback xmlns="">
          <p:pic>
            <p:nvPicPr>
              <p:cNvPr id="74" name="Ink 73"/>
            </p:nvPicPr>
            <p:blipFill>
              <a:blip/>
            </p:blipFill>
            <p:spPr>
              <a:xfrm>
                <a:off x="9350123" y="3610320"/>
                <a:ext cx="48242" cy="46792"/>
              </a:xfrm>
              <a:prstGeom prst="rect"/>
            </p:spPr>
          </p:pic>
        </mc:Fallback>
      </mc:AlternateContent>
      <mc:AlternateContent xmlns:mc="http://schemas.openxmlformats.org/markup-compatibility/2006" xmlns:p14="http://schemas.microsoft.com/office/powerpoint/2010/main">
        <mc:Choice Requires="p14">
          <p:contentPart r:id="rId53" p14:bwMode="auto">
            <p14:nvContentPartPr>
              <p14:cNvPr id="75" name="Ink 74"/>
              <p14:cNvContentPartPr/>
              <p14:nvPr/>
            </p14:nvContentPartPr>
            <p14:xfrm>
              <a:off x="9411522" y="3563527"/>
              <a:ext cx="86250" cy="87736"/>
            </p14:xfrm>
          </p:contentPart>
        </mc:Choice>
        <mc:Fallback xmlns="">
          <p:pic>
            <p:nvPicPr>
              <p:cNvPr id="75" name="Ink 74"/>
            </p:nvPicPr>
            <p:blipFill>
              <a:blip/>
            </p:blipFill>
            <p:spPr>
              <a:xfrm>
                <a:off x="9411522" y="3563527"/>
                <a:ext cx="86250" cy="87736"/>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76" name="Ink 75"/>
              <p14:cNvContentPartPr/>
              <p14:nvPr/>
            </p14:nvContentPartPr>
            <p14:xfrm>
              <a:off x="9353047" y="3864753"/>
              <a:ext cx="492650" cy="26321"/>
            </p14:xfrm>
          </p:contentPart>
        </mc:Choice>
        <mc:Fallback xmlns="">
          <p:pic>
            <p:nvPicPr>
              <p:cNvPr id="76" name="Ink 75"/>
            </p:nvPicPr>
            <p:blipFill>
              <a:blip/>
            </p:blipFill>
            <p:spPr>
              <a:xfrm>
                <a:off x="9353047" y="3864753"/>
                <a:ext cx="492650" cy="26321"/>
              </a:xfrm>
              <a:prstGeom prst="rect"/>
            </p:spPr>
          </p:pic>
        </mc:Fallback>
      </mc:AlternateContent>
      <mc:AlternateContent xmlns:mc="http://schemas.openxmlformats.org/markup-compatibility/2006" xmlns:p14="http://schemas.microsoft.com/office/powerpoint/2010/main">
        <mc:Choice Requires="p14">
          <p:contentPart r:id="rId55" p14:bwMode="auto">
            <p14:nvContentPartPr>
              <p14:cNvPr id="77" name="Ink 76"/>
              <p14:cNvContentPartPr/>
              <p14:nvPr/>
            </p14:nvContentPartPr>
            <p14:xfrm>
              <a:off x="9978727" y="3785791"/>
              <a:ext cx="114026" cy="11698"/>
            </p14:xfrm>
          </p:contentPart>
        </mc:Choice>
        <mc:Fallback xmlns="">
          <p:pic>
            <p:nvPicPr>
              <p:cNvPr id="77" name="Ink 76"/>
            </p:nvPicPr>
            <p:blipFill>
              <a:blip/>
            </p:blipFill>
            <p:spPr>
              <a:xfrm>
                <a:off x="9978727" y="3785791"/>
                <a:ext cx="114026" cy="11698"/>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78" name="Ink 77"/>
              <p14:cNvContentPartPr/>
              <p14:nvPr/>
            </p14:nvContentPartPr>
            <p14:xfrm>
              <a:off x="10078135" y="3765319"/>
              <a:ext cx="73094" cy="49717"/>
            </p14:xfrm>
          </p:contentPart>
        </mc:Choice>
        <mc:Fallback xmlns="">
          <p:pic>
            <p:nvPicPr>
              <p:cNvPr id="78" name="Ink 77"/>
            </p:nvPicPr>
            <p:blipFill>
              <a:blip/>
            </p:blipFill>
            <p:spPr>
              <a:xfrm>
                <a:off x="10078135" y="3765319"/>
                <a:ext cx="73094" cy="49717"/>
              </a:xfrm>
              <a:prstGeom prst="rect"/>
            </p:spPr>
          </p:pic>
        </mc:Fallback>
      </mc:AlternateContent>
      <mc:AlternateContent xmlns:mc="http://schemas.openxmlformats.org/markup-compatibility/2006" xmlns:p14="http://schemas.microsoft.com/office/powerpoint/2010/main">
        <mc:Choice Requires="p14">
          <p:contentPart r:id="rId57" p14:bwMode="auto">
            <p14:nvContentPartPr>
              <p14:cNvPr id="79" name="Ink 78"/>
              <p14:cNvContentPartPr/>
              <p14:nvPr/>
            </p14:nvContentPartPr>
            <p14:xfrm>
              <a:off x="10203855" y="3715602"/>
              <a:ext cx="17543" cy="95047"/>
            </p14:xfrm>
          </p:contentPart>
        </mc:Choice>
        <mc:Fallback xmlns="">
          <p:pic>
            <p:nvPicPr>
              <p:cNvPr id="79" name="Ink 78"/>
            </p:nvPicPr>
            <p:blipFill>
              <a:blip/>
            </p:blipFill>
            <p:spPr>
              <a:xfrm>
                <a:off x="10203855" y="3715602"/>
                <a:ext cx="17543" cy="95047"/>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80" name="Ink 79"/>
              <p14:cNvContentPartPr/>
              <p14:nvPr/>
            </p14:nvContentPartPr>
            <p14:xfrm>
              <a:off x="10219936" y="3765319"/>
              <a:ext cx="16081" cy="4387"/>
            </p14:xfrm>
          </p:contentPart>
        </mc:Choice>
        <mc:Fallback xmlns="">
          <p:pic>
            <p:nvPicPr>
              <p:cNvPr id="80" name="Ink 79"/>
            </p:nvPicPr>
            <p:blipFill>
              <a:blip/>
            </p:blipFill>
            <p:spPr>
              <a:xfrm>
                <a:off x="10219936" y="3765319"/>
                <a:ext cx="16081" cy="4387"/>
              </a:xfrm>
              <a:prstGeom prst="rect"/>
            </p:spPr>
          </p:pic>
        </mc:Fallback>
      </mc:AlternateContent>
      <mc:AlternateContent xmlns:mc="http://schemas.openxmlformats.org/markup-compatibility/2006" xmlns:p14="http://schemas.microsoft.com/office/powerpoint/2010/main">
        <mc:Choice Requires="p14">
          <p:contentPart r:id="rId59" p14:bwMode="auto">
            <p14:nvContentPartPr>
              <p14:cNvPr id="81" name="Ink 80"/>
              <p14:cNvContentPartPr/>
              <p14:nvPr/>
            </p14:nvContentPartPr>
            <p14:xfrm>
              <a:off x="10244788" y="3722914"/>
              <a:ext cx="68708" cy="68726"/>
            </p14:xfrm>
          </p:contentPart>
        </mc:Choice>
        <mc:Fallback xmlns="">
          <p:pic>
            <p:nvPicPr>
              <p:cNvPr id="81" name="Ink 80"/>
            </p:nvPicPr>
            <p:blipFill>
              <a:blip/>
            </p:blipFill>
            <p:spPr>
              <a:xfrm>
                <a:off x="10244788" y="3722914"/>
                <a:ext cx="68708" cy="68726"/>
              </a:xfrm>
              <a:prstGeom prst="rect"/>
            </p:spPr>
          </p:pic>
        </mc:Fallback>
      </mc:AlternateContent>
      <mc:AlternateContent xmlns:mc="http://schemas.openxmlformats.org/markup-compatibility/2006" xmlns:p14="http://schemas.microsoft.com/office/powerpoint/2010/main">
        <mc:Choice Requires="p14">
          <p:contentPart r:id="rId60" p14:bwMode="auto">
            <p14:nvContentPartPr>
              <p14:cNvPr id="82" name="Ink 81"/>
              <p14:cNvContentPartPr/>
              <p14:nvPr/>
            </p14:nvContentPartPr>
            <p14:xfrm>
              <a:off x="10312034" y="3730225"/>
              <a:ext cx="38009" cy="49717"/>
            </p14:xfrm>
          </p:contentPart>
        </mc:Choice>
        <mc:Fallback xmlns="">
          <p:pic>
            <p:nvPicPr>
              <p:cNvPr id="82" name="Ink 81"/>
            </p:nvPicPr>
            <p:blipFill>
              <a:blip/>
            </p:blipFill>
            <p:spPr>
              <a:xfrm>
                <a:off x="10312034" y="3730225"/>
                <a:ext cx="38009" cy="49717"/>
              </a:xfrm>
              <a:prstGeom prst="rect"/>
            </p:spPr>
          </p:pic>
        </mc:Fallback>
      </mc:AlternateContent>
      <mc:AlternateContent xmlns:mc="http://schemas.openxmlformats.org/markup-compatibility/2006" xmlns:p14="http://schemas.microsoft.com/office/powerpoint/2010/main">
        <mc:Choice Requires="p14">
          <p:contentPart r:id="rId61" p14:bwMode="auto">
            <p14:nvContentPartPr>
              <p14:cNvPr id="83" name="Ink 82"/>
              <p14:cNvContentPartPr/>
              <p14:nvPr/>
            </p14:nvContentPartPr>
            <p14:xfrm>
              <a:off x="10350042" y="3686357"/>
              <a:ext cx="92098" cy="93585"/>
            </p14:xfrm>
          </p:contentPart>
        </mc:Choice>
        <mc:Fallback xmlns="">
          <p:pic>
            <p:nvPicPr>
              <p:cNvPr id="83" name="Ink 82"/>
            </p:nvPicPr>
            <p:blipFill>
              <a:blip/>
            </p:blipFill>
            <p:spPr>
              <a:xfrm>
                <a:off x="10350042" y="3686357"/>
                <a:ext cx="92098" cy="93585"/>
              </a:xfrm>
              <a:prstGeom prst="rect"/>
            </p:spPr>
          </p:pic>
        </mc:Fallback>
      </mc:AlternateContent>
      <mc:AlternateContent xmlns:mc="http://schemas.openxmlformats.org/markup-compatibility/2006" xmlns:p14="http://schemas.microsoft.com/office/powerpoint/2010/main">
        <mc:Choice Requires="p14">
          <p:contentPart r:id="rId62" p14:bwMode="auto">
            <p14:nvContentPartPr>
              <p14:cNvPr id="84" name="Ink 83"/>
              <p14:cNvContentPartPr/>
              <p14:nvPr/>
            </p14:nvContentPartPr>
            <p14:xfrm>
              <a:off x="10493306" y="3662961"/>
              <a:ext cx="58475" cy="84811"/>
            </p14:xfrm>
          </p:contentPart>
        </mc:Choice>
        <mc:Fallback xmlns="">
          <p:pic>
            <p:nvPicPr>
              <p:cNvPr id="84" name="Ink 83"/>
            </p:nvPicPr>
            <p:blipFill>
              <a:blip/>
            </p:blipFill>
            <p:spPr>
              <a:xfrm>
                <a:off x="10493306" y="3662961"/>
                <a:ext cx="58475" cy="84811"/>
              </a:xfrm>
              <a:prstGeom prst="rect"/>
            </p:spPr>
          </p:pic>
        </mc:Fallback>
      </mc:AlternateContent>
      <mc:AlternateContent xmlns:mc="http://schemas.openxmlformats.org/markup-compatibility/2006" xmlns:p14="http://schemas.microsoft.com/office/powerpoint/2010/main">
        <mc:Choice Requires="p14">
          <p:contentPart r:id="rId63" p14:bwMode="auto">
            <p14:nvContentPartPr>
              <p14:cNvPr id="85" name="Ink 84"/>
              <p14:cNvContentPartPr/>
              <p14:nvPr/>
            </p14:nvContentPartPr>
            <p14:xfrm>
              <a:off x="10557629" y="3633716"/>
              <a:ext cx="83326" cy="87736"/>
            </p14:xfrm>
          </p:contentPart>
        </mc:Choice>
        <mc:Fallback xmlns="">
          <p:pic>
            <p:nvPicPr>
              <p:cNvPr id="85" name="Ink 84"/>
            </p:nvPicPr>
            <p:blipFill>
              <a:blip/>
            </p:blipFill>
            <p:spPr>
              <a:xfrm>
                <a:off x="10557629" y="3633716"/>
                <a:ext cx="83326" cy="87736"/>
              </a:xfrm>
              <a:prstGeom prst="rect"/>
            </p:spPr>
          </p:pic>
        </mc:Fallback>
      </mc:AlternateContent>
      <mc:AlternateContent xmlns:mc="http://schemas.openxmlformats.org/markup-compatibility/2006" xmlns:p14="http://schemas.microsoft.com/office/powerpoint/2010/main">
        <mc:Choice Requires="p14">
          <p:contentPart r:id="rId64" p14:bwMode="auto">
            <p14:nvContentPartPr>
              <p14:cNvPr id="86" name="Ink 85"/>
              <p14:cNvContentPartPr/>
              <p14:nvPr/>
            </p14:nvContentPartPr>
            <p14:xfrm>
              <a:off x="10642417" y="3622018"/>
              <a:ext cx="59937" cy="51179"/>
            </p14:xfrm>
          </p:contentPart>
        </mc:Choice>
        <mc:Fallback xmlns="">
          <p:pic>
            <p:nvPicPr>
              <p:cNvPr id="86" name="Ink 85"/>
            </p:nvPicPr>
            <p:blipFill>
              <a:blip/>
            </p:blipFill>
            <p:spPr>
              <a:xfrm>
                <a:off x="10642417" y="3622018"/>
                <a:ext cx="59937" cy="51179"/>
              </a:xfrm>
              <a:prstGeom prst="rect"/>
            </p:spPr>
          </p:pic>
        </mc:Fallback>
      </mc:AlternateContent>
      <mc:AlternateContent xmlns:mc="http://schemas.openxmlformats.org/markup-compatibility/2006" xmlns:p14="http://schemas.microsoft.com/office/powerpoint/2010/main">
        <mc:Choice Requires="p14">
          <p:contentPart r:id="rId65" p14:bwMode="auto">
            <p14:nvContentPartPr>
              <p14:cNvPr id="87" name="Ink 86"/>
              <p14:cNvContentPartPr/>
              <p14:nvPr/>
            </p14:nvContentPartPr>
            <p14:xfrm>
              <a:off x="10703815" y="3572301"/>
              <a:ext cx="19004" cy="97972"/>
            </p14:xfrm>
          </p:contentPart>
        </mc:Choice>
        <mc:Fallback xmlns="">
          <p:pic>
            <p:nvPicPr>
              <p:cNvPr id="87" name="Ink 86"/>
            </p:nvPicPr>
            <p:blipFill>
              <a:blip/>
            </p:blipFill>
            <p:spPr>
              <a:xfrm>
                <a:off x="10703815" y="3572301"/>
                <a:ext cx="19004" cy="97972"/>
              </a:xfrm>
              <a:prstGeom prst="rect"/>
            </p:spPr>
          </p:pic>
        </mc:Fallback>
      </mc:AlternateContent>
      <mc:AlternateContent xmlns:mc="http://schemas.openxmlformats.org/markup-compatibility/2006" xmlns:p14="http://schemas.microsoft.com/office/powerpoint/2010/main">
        <mc:Choice Requires="p14">
          <p:contentPart r:id="rId66" p14:bwMode="auto">
            <p14:nvContentPartPr>
              <p14:cNvPr id="88" name="Ink 87"/>
              <p14:cNvContentPartPr/>
              <p14:nvPr/>
            </p14:nvContentPartPr>
            <p14:xfrm>
              <a:off x="10735977" y="3557678"/>
              <a:ext cx="13156" cy="116981"/>
            </p14:xfrm>
          </p:contentPart>
        </mc:Choice>
        <mc:Fallback xmlns="">
          <p:pic>
            <p:nvPicPr>
              <p:cNvPr id="88" name="Ink 87"/>
            </p:nvPicPr>
            <p:blipFill>
              <a:blip/>
            </p:blipFill>
            <p:spPr>
              <a:xfrm>
                <a:off x="10735977" y="3557678"/>
                <a:ext cx="13156" cy="116981"/>
              </a:xfrm>
              <a:prstGeom prst="rect"/>
            </p:spPr>
          </p:pic>
        </mc:Fallback>
      </mc:AlternateContent>
      <mc:AlternateContent xmlns:mc="http://schemas.openxmlformats.org/markup-compatibility/2006" xmlns:p14="http://schemas.microsoft.com/office/powerpoint/2010/main">
        <mc:Choice Requires="p14">
          <p:contentPart r:id="rId67" p14:bwMode="auto">
            <p14:nvContentPartPr>
              <p14:cNvPr id="89" name="Ink 88"/>
              <p14:cNvContentPartPr/>
              <p14:nvPr/>
            </p14:nvContentPartPr>
            <p14:xfrm>
              <a:off x="10162923" y="3961262"/>
              <a:ext cx="21928" cy="70189"/>
            </p14:xfrm>
          </p:contentPart>
        </mc:Choice>
        <mc:Fallback xmlns="">
          <p:pic>
            <p:nvPicPr>
              <p:cNvPr id="89" name="Ink 88"/>
            </p:nvPicPr>
            <p:blipFill>
              <a:blip/>
            </p:blipFill>
            <p:spPr>
              <a:xfrm>
                <a:off x="10162923" y="3961262"/>
                <a:ext cx="21928" cy="70189"/>
              </a:xfrm>
              <a:prstGeom prst="rect"/>
            </p:spPr>
          </p:pic>
        </mc:Fallback>
      </mc:AlternateContent>
      <mc:AlternateContent xmlns:mc="http://schemas.openxmlformats.org/markup-compatibility/2006" xmlns:p14="http://schemas.microsoft.com/office/powerpoint/2010/main">
        <mc:Choice Requires="p14">
          <p:contentPart r:id="rId68" p14:bwMode="auto">
            <p14:nvContentPartPr>
              <p14:cNvPr id="90" name="Ink 89"/>
              <p14:cNvContentPartPr/>
              <p14:nvPr/>
            </p14:nvContentPartPr>
            <p14:xfrm>
              <a:off x="10154152" y="3920319"/>
              <a:ext cx="1461" cy="2924"/>
            </p14:xfrm>
          </p:contentPart>
        </mc:Choice>
        <mc:Fallback xmlns="">
          <p:pic>
            <p:nvPicPr>
              <p:cNvPr id="90" name="Ink 89"/>
            </p:nvPicPr>
            <p:blipFill>
              <a:blip/>
            </p:blipFill>
            <p:spPr>
              <a:xfrm>
                <a:off x="10154152" y="3920319"/>
                <a:ext cx="1461" cy="2924"/>
              </a:xfrm>
              <a:prstGeom prst="rect"/>
            </p:spPr>
          </p:pic>
        </mc:Fallback>
      </mc:AlternateContent>
      <mc:AlternateContent xmlns:mc="http://schemas.openxmlformats.org/markup-compatibility/2006" xmlns:p14="http://schemas.microsoft.com/office/powerpoint/2010/main">
        <mc:Choice Requires="p14">
          <p:contentPart r:id="rId69" p14:bwMode="auto">
            <p14:nvContentPartPr>
              <p14:cNvPr id="91" name="Ink 90"/>
              <p14:cNvContentPartPr/>
              <p14:nvPr/>
            </p14:nvContentPartPr>
            <p14:xfrm>
              <a:off x="10200932" y="3937866"/>
              <a:ext cx="55551" cy="90660"/>
            </p14:xfrm>
          </p:contentPart>
        </mc:Choice>
        <mc:Fallback xmlns="">
          <p:pic>
            <p:nvPicPr>
              <p:cNvPr id="91" name="Ink 90"/>
            </p:nvPicPr>
            <p:blipFill>
              <a:blip/>
            </p:blipFill>
            <p:spPr>
              <a:xfrm>
                <a:off x="10200932" y="3937866"/>
                <a:ext cx="55551" cy="90660"/>
              </a:xfrm>
              <a:prstGeom prst="rect"/>
            </p:spPr>
          </p:pic>
        </mc:Fallback>
      </mc:AlternateContent>
      <mc:AlternateContent xmlns:mc="http://schemas.openxmlformats.org/markup-compatibility/2006" xmlns:p14="http://schemas.microsoft.com/office/powerpoint/2010/main">
        <mc:Choice Requires="p14">
          <p:contentPart r:id="rId70" p14:bwMode="auto">
            <p14:nvContentPartPr>
              <p14:cNvPr id="92" name="Ink 91"/>
              <p14:cNvContentPartPr/>
              <p14:nvPr/>
            </p14:nvContentPartPr>
            <p14:xfrm>
              <a:off x="10249174" y="3926168"/>
              <a:ext cx="54089" cy="17547"/>
            </p14:xfrm>
          </p:contentPart>
        </mc:Choice>
        <mc:Fallback xmlns="">
          <p:pic>
            <p:nvPicPr>
              <p:cNvPr id="92" name="Ink 91"/>
            </p:nvPicPr>
            <p:blipFill>
              <a:blip/>
            </p:blipFill>
            <p:spPr>
              <a:xfrm>
                <a:off x="10249174" y="3926168"/>
                <a:ext cx="54089" cy="17547"/>
              </a:xfrm>
              <a:prstGeom prst="rect"/>
            </p:spPr>
          </p:pic>
        </mc:Fallback>
      </mc:AlternateContent>
      <mc:AlternateContent xmlns:mc="http://schemas.openxmlformats.org/markup-compatibility/2006" xmlns:p14="http://schemas.microsoft.com/office/powerpoint/2010/main">
        <mc:Choice Requires="p14">
          <p:contentPart r:id="rId71" p14:bwMode="auto">
            <p14:nvContentPartPr>
              <p14:cNvPr id="93" name="Ink 92"/>
              <p14:cNvContentPartPr/>
              <p14:nvPr/>
            </p14:nvContentPartPr>
            <p14:xfrm>
              <a:off x="10271102" y="3902772"/>
              <a:ext cx="8770" cy="84811"/>
            </p14:xfrm>
          </p:contentPart>
        </mc:Choice>
        <mc:Fallback xmlns="">
          <p:pic>
            <p:nvPicPr>
              <p:cNvPr id="93" name="Ink 92"/>
            </p:nvPicPr>
            <p:blipFill>
              <a:blip/>
            </p:blipFill>
            <p:spPr>
              <a:xfrm>
                <a:off x="10271102" y="3902772"/>
                <a:ext cx="8770" cy="84811"/>
              </a:xfrm>
              <a:prstGeom prst="rect"/>
            </p:spPr>
          </p:pic>
        </mc:Fallback>
      </mc:AlternateContent>
      <mc:AlternateContent xmlns:mc="http://schemas.openxmlformats.org/markup-compatibility/2006" xmlns:p14="http://schemas.microsoft.com/office/powerpoint/2010/main">
        <mc:Choice Requires="p14">
          <p:contentPart r:id="rId72" p14:bwMode="auto">
            <p14:nvContentPartPr>
              <p14:cNvPr id="94" name="Ink 93"/>
              <p14:cNvContentPartPr/>
              <p14:nvPr/>
            </p14:nvContentPartPr>
            <p14:xfrm>
              <a:off x="10320805" y="3923243"/>
              <a:ext cx="32161" cy="52642"/>
            </p14:xfrm>
          </p:contentPart>
        </mc:Choice>
        <mc:Fallback xmlns="">
          <p:pic>
            <p:nvPicPr>
              <p:cNvPr id="94" name="Ink 93"/>
            </p:nvPicPr>
            <p:blipFill>
              <a:blip/>
            </p:blipFill>
            <p:spPr>
              <a:xfrm>
                <a:off x="10320805" y="3923243"/>
                <a:ext cx="32161" cy="52642"/>
              </a:xfrm>
              <a:prstGeom prst="rect"/>
            </p:spPr>
          </p:pic>
        </mc:Fallback>
      </mc:AlternateContent>
      <mc:AlternateContent xmlns:mc="http://schemas.openxmlformats.org/markup-compatibility/2006" xmlns:p14="http://schemas.microsoft.com/office/powerpoint/2010/main">
        <mc:Choice Requires="p14">
          <p:contentPart r:id="rId73" p14:bwMode="auto">
            <p14:nvContentPartPr>
              <p14:cNvPr id="95" name="Ink 94"/>
              <p14:cNvContentPartPr/>
              <p14:nvPr/>
            </p14:nvContentPartPr>
            <p14:xfrm>
              <a:off x="10323729" y="3911545"/>
              <a:ext cx="26313" cy="35095"/>
            </p14:xfrm>
          </p:contentPart>
        </mc:Choice>
        <mc:Fallback xmlns="">
          <p:pic>
            <p:nvPicPr>
              <p:cNvPr id="95" name="Ink 94"/>
            </p:nvPicPr>
            <p:blipFill>
              <a:blip/>
            </p:blipFill>
            <p:spPr>
              <a:xfrm>
                <a:off x="10323729" y="3911545"/>
                <a:ext cx="26313" cy="35095"/>
              </a:xfrm>
              <a:prstGeom prst="rect"/>
            </p:spPr>
          </p:pic>
        </mc:Fallback>
      </mc:AlternateContent>
      <mc:AlternateContent xmlns:mc="http://schemas.openxmlformats.org/markup-compatibility/2006" xmlns:p14="http://schemas.microsoft.com/office/powerpoint/2010/main">
        <mc:Choice Requires="p14">
          <p:contentPart r:id="rId74" p14:bwMode="auto">
            <p14:nvContentPartPr>
              <p14:cNvPr id="96" name="Ink 95"/>
              <p14:cNvContentPartPr/>
              <p14:nvPr/>
            </p14:nvContentPartPr>
            <p14:xfrm>
              <a:off x="10370509" y="3908621"/>
              <a:ext cx="20466" cy="52641"/>
            </p14:xfrm>
          </p:contentPart>
        </mc:Choice>
        <mc:Fallback xmlns="">
          <p:pic>
            <p:nvPicPr>
              <p:cNvPr id="96" name="Ink 95"/>
            </p:nvPicPr>
            <p:blipFill>
              <a:blip/>
            </p:blipFill>
            <p:spPr>
              <a:xfrm>
                <a:off x="10370509" y="3908621"/>
                <a:ext cx="20466" cy="52641"/>
              </a:xfrm>
              <a:prstGeom prst="rect"/>
            </p:spPr>
          </p:pic>
        </mc:Fallback>
      </mc:AlternateContent>
      <mc:AlternateContent xmlns:mc="http://schemas.openxmlformats.org/markup-compatibility/2006" xmlns:p14="http://schemas.microsoft.com/office/powerpoint/2010/main">
        <mc:Choice Requires="p14">
          <p:contentPart r:id="rId75" p14:bwMode="auto">
            <p14:nvContentPartPr>
              <p14:cNvPr id="97" name="Ink 96"/>
              <p14:cNvContentPartPr/>
              <p14:nvPr/>
            </p14:nvContentPartPr>
            <p14:xfrm>
              <a:off x="10395361" y="3896923"/>
              <a:ext cx="62860" cy="23396"/>
            </p14:xfrm>
          </p:contentPart>
        </mc:Choice>
        <mc:Fallback xmlns="">
          <p:pic>
            <p:nvPicPr>
              <p:cNvPr id="97" name="Ink 96"/>
            </p:nvPicPr>
            <p:blipFill>
              <a:blip/>
            </p:blipFill>
            <p:spPr>
              <a:xfrm>
                <a:off x="10395361" y="3896923"/>
                <a:ext cx="62860" cy="23396"/>
              </a:xfrm>
              <a:prstGeom prst="rect"/>
            </p:spPr>
          </p:pic>
        </mc:Fallback>
      </mc:AlternateContent>
      <mc:AlternateContent xmlns:mc="http://schemas.openxmlformats.org/markup-compatibility/2006" xmlns:p14="http://schemas.microsoft.com/office/powerpoint/2010/main">
        <mc:Choice Requires="p14">
          <p:contentPart r:id="rId76" p14:bwMode="auto">
            <p14:nvContentPartPr>
              <p14:cNvPr id="98" name="Ink 97"/>
              <p14:cNvContentPartPr/>
              <p14:nvPr/>
            </p14:nvContentPartPr>
            <p14:xfrm>
              <a:off x="10423136" y="3867678"/>
              <a:ext cx="14619" cy="73113"/>
            </p14:xfrm>
          </p:contentPart>
        </mc:Choice>
        <mc:Fallback xmlns="">
          <p:pic>
            <p:nvPicPr>
              <p:cNvPr id="98" name="Ink 97"/>
            </p:nvPicPr>
            <p:blipFill>
              <a:blip/>
            </p:blipFill>
            <p:spPr>
              <a:xfrm>
                <a:off x="10423136" y="3867678"/>
                <a:ext cx="14619" cy="73113"/>
              </a:xfrm>
              <a:prstGeom prst="rect"/>
            </p:spPr>
          </p:pic>
        </mc:Fallback>
      </mc:AlternateContent>
      <mc:AlternateContent xmlns:mc="http://schemas.openxmlformats.org/markup-compatibility/2006" xmlns:p14="http://schemas.microsoft.com/office/powerpoint/2010/main">
        <mc:Choice Requires="p14">
          <p:contentPart r:id="rId77" p14:bwMode="auto">
            <p14:nvContentPartPr>
              <p14:cNvPr id="99" name="Ink 98"/>
              <p14:cNvContentPartPr/>
              <p14:nvPr/>
            </p14:nvContentPartPr>
            <p14:xfrm>
              <a:off x="10475763" y="3876451"/>
              <a:ext cx="7310" cy="43868"/>
            </p14:xfrm>
          </p:contentPart>
        </mc:Choice>
        <mc:Fallback xmlns="">
          <p:pic>
            <p:nvPicPr>
              <p:cNvPr id="99" name="Ink 98"/>
            </p:nvPicPr>
            <p:blipFill>
              <a:blip/>
            </p:blipFill>
            <p:spPr>
              <a:xfrm>
                <a:off x="10475763" y="3876451"/>
                <a:ext cx="7310" cy="43868"/>
              </a:xfrm>
              <a:prstGeom prst="rect"/>
            </p:spPr>
          </p:pic>
        </mc:Fallback>
      </mc:AlternateContent>
      <mc:AlternateContent xmlns:mc="http://schemas.openxmlformats.org/markup-compatibility/2006" xmlns:p14="http://schemas.microsoft.com/office/powerpoint/2010/main">
        <mc:Choice Requires="p14">
          <p:contentPart r:id="rId78" p14:bwMode="auto">
            <p14:nvContentPartPr>
              <p14:cNvPr id="100" name="Ink 99"/>
              <p14:cNvContentPartPr/>
              <p14:nvPr/>
            </p14:nvContentPartPr>
            <p14:xfrm>
              <a:off x="10475763" y="3847206"/>
              <a:ext cx="1462" cy="11698"/>
            </p14:xfrm>
          </p:contentPart>
        </mc:Choice>
        <mc:Fallback xmlns="">
          <p:pic>
            <p:nvPicPr>
              <p:cNvPr id="100" name="Ink 99"/>
            </p:nvPicPr>
            <p:blipFill>
              <a:blip/>
            </p:blipFill>
            <p:spPr>
              <a:xfrm>
                <a:off x="10475763" y="3847206"/>
                <a:ext cx="1462" cy="11698"/>
              </a:xfrm>
              <a:prstGeom prst="rect"/>
            </p:spPr>
          </p:pic>
        </mc:Fallback>
      </mc:AlternateContent>
      <mc:AlternateContent xmlns:mc="http://schemas.openxmlformats.org/markup-compatibility/2006" xmlns:p14="http://schemas.microsoft.com/office/powerpoint/2010/main">
        <mc:Choice Requires="p14">
          <p:contentPart r:id="rId79" p14:bwMode="auto">
            <p14:nvContentPartPr>
              <p14:cNvPr id="101" name="Ink 100"/>
              <p14:cNvContentPartPr/>
              <p14:nvPr/>
            </p14:nvContentPartPr>
            <p14:xfrm>
              <a:off x="10499154" y="3847206"/>
              <a:ext cx="67246" cy="64339"/>
            </p14:xfrm>
          </p:contentPart>
        </mc:Choice>
        <mc:Fallback xmlns="">
          <p:pic>
            <p:nvPicPr>
              <p:cNvPr id="101" name="Ink 100"/>
            </p:nvPicPr>
            <p:blipFill>
              <a:blip/>
            </p:blipFill>
            <p:spPr>
              <a:xfrm>
                <a:off x="10499154" y="3847206"/>
                <a:ext cx="67246" cy="64339"/>
              </a:xfrm>
              <a:prstGeom prst="rect"/>
            </p:spPr>
          </p:pic>
        </mc:Fallback>
      </mc:AlternateContent>
      <mc:AlternateContent xmlns:mc="http://schemas.openxmlformats.org/markup-compatibility/2006" xmlns:p14="http://schemas.microsoft.com/office/powerpoint/2010/main">
        <mc:Choice Requires="p14">
          <p:contentPart r:id="rId80" p14:bwMode="auto">
            <p14:nvContentPartPr>
              <p14:cNvPr id="102" name="Ink 101"/>
              <p14:cNvContentPartPr/>
              <p14:nvPr/>
            </p14:nvContentPartPr>
            <p14:xfrm>
              <a:off x="10554704" y="3829659"/>
              <a:ext cx="54089" cy="68726"/>
            </p14:xfrm>
          </p:contentPart>
        </mc:Choice>
        <mc:Fallback xmlns="">
          <p:pic>
            <p:nvPicPr>
              <p:cNvPr id="102" name="Ink 101"/>
            </p:nvPicPr>
            <p:blipFill>
              <a:blip/>
            </p:blipFill>
            <p:spPr>
              <a:xfrm>
                <a:off x="10554704" y="3829659"/>
                <a:ext cx="54089" cy="68726"/>
              </a:xfrm>
              <a:prstGeom prst="rect"/>
            </p:spPr>
          </p:pic>
        </mc:Fallback>
      </mc:AlternateContent>
      <mc:AlternateContent xmlns:mc="http://schemas.openxmlformats.org/markup-compatibility/2006" xmlns:p14="http://schemas.microsoft.com/office/powerpoint/2010/main">
        <mc:Choice Requires="p14">
          <p:contentPart r:id="rId81" p14:bwMode="auto">
            <p14:nvContentPartPr>
              <p14:cNvPr id="103" name="Ink 102"/>
              <p14:cNvContentPartPr/>
              <p14:nvPr/>
            </p14:nvContentPartPr>
            <p14:xfrm>
              <a:off x="10560552" y="3815036"/>
              <a:ext cx="40932" cy="48255"/>
            </p14:xfrm>
          </p:contentPart>
        </mc:Choice>
        <mc:Fallback xmlns="">
          <p:pic>
            <p:nvPicPr>
              <p:cNvPr id="103" name="Ink 102"/>
            </p:nvPicPr>
            <p:blipFill>
              <a:blip/>
            </p:blipFill>
            <p:spPr>
              <a:xfrm>
                <a:off x="10560552" y="3815036"/>
                <a:ext cx="40932" cy="48255"/>
              </a:xfrm>
              <a:prstGeom prst="rect"/>
            </p:spPr>
          </p:pic>
        </mc:Fallback>
      </mc:AlternateContent>
      <mc:AlternateContent xmlns:mc="http://schemas.openxmlformats.org/markup-compatibility/2006" xmlns:p14="http://schemas.microsoft.com/office/powerpoint/2010/main">
        <mc:Choice Requires="p14">
          <p:contentPart r:id="rId82" p14:bwMode="auto">
            <p14:nvContentPartPr>
              <p14:cNvPr id="104" name="Ink 103"/>
              <p14:cNvContentPartPr/>
              <p14:nvPr/>
            </p14:nvContentPartPr>
            <p14:xfrm>
              <a:off x="7052063" y="5327013"/>
              <a:ext cx="736783" cy="42406"/>
            </p14:xfrm>
          </p:contentPart>
        </mc:Choice>
        <mc:Fallback xmlns="">
          <p:pic>
            <p:nvPicPr>
              <p:cNvPr id="104" name="Ink 103"/>
            </p:nvPicPr>
            <p:blipFill>
              <a:blip/>
            </p:blipFill>
            <p:spPr>
              <a:xfrm>
                <a:off x="7052063" y="5327013"/>
                <a:ext cx="736783" cy="42406"/>
              </a:xfrm>
              <a:prstGeom prst="rect"/>
            </p:spPr>
          </p:pic>
        </mc:Fallback>
      </mc:AlternateContent>
      <mc:AlternateContent xmlns:mc="http://schemas.openxmlformats.org/markup-compatibility/2006" xmlns:p14="http://schemas.microsoft.com/office/powerpoint/2010/main">
        <mc:Choice Requires="p14">
          <p:contentPart r:id="rId83" p14:bwMode="auto">
            <p14:nvContentPartPr>
              <p14:cNvPr id="105" name="Ink 104"/>
              <p14:cNvContentPartPr/>
              <p14:nvPr/>
            </p14:nvContentPartPr>
            <p14:xfrm>
              <a:off x="7091533" y="5446918"/>
              <a:ext cx="48242" cy="114057"/>
            </p14:xfrm>
          </p:contentPart>
        </mc:Choice>
        <mc:Fallback xmlns="">
          <p:pic>
            <p:nvPicPr>
              <p:cNvPr id="105" name="Ink 104"/>
            </p:nvPicPr>
            <p:blipFill>
              <a:blip/>
            </p:blipFill>
            <p:spPr>
              <a:xfrm>
                <a:off x="7091533" y="5446918"/>
                <a:ext cx="48242" cy="114057"/>
              </a:xfrm>
              <a:prstGeom prst="rect"/>
            </p:spPr>
          </p:pic>
        </mc:Fallback>
      </mc:AlternateContent>
      <mc:AlternateContent xmlns:mc="http://schemas.openxmlformats.org/markup-compatibility/2006" xmlns:p14="http://schemas.microsoft.com/office/powerpoint/2010/main">
        <mc:Choice Requires="p14">
          <p:contentPart r:id="rId84" p14:bwMode="auto">
            <p14:nvContentPartPr>
              <p14:cNvPr id="106" name="Ink 105"/>
              <p14:cNvContentPartPr/>
              <p14:nvPr/>
            </p14:nvContentPartPr>
            <p14:xfrm>
              <a:off x="7112000" y="5508334"/>
              <a:ext cx="24851" cy="10235"/>
            </p14:xfrm>
          </p:contentPart>
        </mc:Choice>
        <mc:Fallback xmlns="">
          <p:pic>
            <p:nvPicPr>
              <p:cNvPr id="106" name="Ink 105"/>
            </p:nvPicPr>
            <p:blipFill>
              <a:blip/>
            </p:blipFill>
            <p:spPr>
              <a:xfrm>
                <a:off x="7112000" y="5508334"/>
                <a:ext cx="24851" cy="10235"/>
              </a:xfrm>
              <a:prstGeom prst="rect"/>
            </p:spPr>
          </p:pic>
        </mc:Fallback>
      </mc:AlternateContent>
      <mc:AlternateContent xmlns:mc="http://schemas.openxmlformats.org/markup-compatibility/2006" xmlns:p14="http://schemas.microsoft.com/office/powerpoint/2010/main">
        <mc:Choice Requires="p14">
          <p:contentPart r:id="rId85" p14:bwMode="auto">
            <p14:nvContentPartPr>
              <p14:cNvPr id="107" name="Ink 106"/>
              <p14:cNvContentPartPr/>
              <p14:nvPr/>
            </p14:nvContentPartPr>
            <p14:xfrm>
              <a:off x="7136851" y="5492248"/>
              <a:ext cx="59937" cy="54104"/>
            </p14:xfrm>
          </p:contentPart>
        </mc:Choice>
        <mc:Fallback xmlns="">
          <p:pic>
            <p:nvPicPr>
              <p:cNvPr id="107" name="Ink 106"/>
            </p:nvPicPr>
            <p:blipFill>
              <a:blip/>
            </p:blipFill>
            <p:spPr>
              <a:xfrm>
                <a:off x="7136851" y="5492248"/>
                <a:ext cx="59937" cy="54104"/>
              </a:xfrm>
              <a:prstGeom prst="rect"/>
            </p:spPr>
          </p:pic>
        </mc:Fallback>
      </mc:AlternateContent>
      <mc:AlternateContent xmlns:mc="http://schemas.openxmlformats.org/markup-compatibility/2006" xmlns:p14="http://schemas.microsoft.com/office/powerpoint/2010/main">
        <mc:Choice Requires="p14">
          <p:contentPart r:id="rId86" p14:bwMode="auto">
            <p14:nvContentPartPr>
              <p14:cNvPr id="108" name="Ink 107"/>
              <p14:cNvContentPartPr/>
              <p14:nvPr/>
            </p14:nvContentPartPr>
            <p14:xfrm>
              <a:off x="7186555" y="5505409"/>
              <a:ext cx="46780" cy="38018"/>
            </p14:xfrm>
          </p:contentPart>
        </mc:Choice>
        <mc:Fallback xmlns="">
          <p:pic>
            <p:nvPicPr>
              <p:cNvPr id="108" name="Ink 107"/>
            </p:nvPicPr>
            <p:blipFill>
              <a:blip/>
            </p:blipFill>
            <p:spPr>
              <a:xfrm>
                <a:off x="7186555" y="5505409"/>
                <a:ext cx="46780" cy="38018"/>
              </a:xfrm>
              <a:prstGeom prst="rect"/>
            </p:spPr>
          </p:pic>
        </mc:Fallback>
      </mc:AlternateContent>
      <mc:AlternateContent xmlns:mc="http://schemas.openxmlformats.org/markup-compatibility/2006" xmlns:p14="http://schemas.microsoft.com/office/powerpoint/2010/main">
        <mc:Choice Requires="p14">
          <p:contentPart r:id="rId87" p14:bwMode="auto">
            <p14:nvContentPartPr>
              <p14:cNvPr id="109" name="Ink 108"/>
              <p14:cNvContentPartPr/>
              <p14:nvPr/>
            </p14:nvContentPartPr>
            <p14:xfrm>
              <a:off x="7239182" y="5476164"/>
              <a:ext cx="57013" cy="73113"/>
            </p14:xfrm>
          </p:contentPart>
        </mc:Choice>
        <mc:Fallback xmlns="">
          <p:pic>
            <p:nvPicPr>
              <p:cNvPr id="109" name="Ink 108"/>
            </p:nvPicPr>
            <p:blipFill>
              <a:blip/>
            </p:blipFill>
            <p:spPr>
              <a:xfrm>
                <a:off x="7239182" y="5476164"/>
                <a:ext cx="57013" cy="73113"/>
              </a:xfrm>
              <a:prstGeom prst="rect"/>
            </p:spPr>
          </p:pic>
        </mc:Fallback>
      </mc:AlternateContent>
      <mc:AlternateContent xmlns:mc="http://schemas.openxmlformats.org/markup-compatibility/2006" xmlns:p14="http://schemas.microsoft.com/office/powerpoint/2010/main">
        <mc:Choice Requires="p14">
          <p:contentPart r:id="rId88" p14:bwMode="auto">
            <p14:nvContentPartPr>
              <p14:cNvPr id="110" name="Ink 109"/>
              <p14:cNvContentPartPr/>
              <p14:nvPr/>
            </p14:nvContentPartPr>
            <p14:xfrm>
              <a:off x="7359055" y="5441070"/>
              <a:ext cx="13157" cy="111131"/>
            </p14:xfrm>
          </p:contentPart>
        </mc:Choice>
        <mc:Fallback xmlns="">
          <p:pic>
            <p:nvPicPr>
              <p:cNvPr id="110" name="Ink 109"/>
            </p:nvPicPr>
            <p:blipFill>
              <a:blip/>
            </p:blipFill>
            <p:spPr>
              <a:xfrm>
                <a:off x="7359055" y="5441070"/>
                <a:ext cx="13157" cy="111131"/>
              </a:xfrm>
              <a:prstGeom prst="rect"/>
            </p:spPr>
          </p:pic>
        </mc:Fallback>
      </mc:AlternateContent>
      <mc:AlternateContent xmlns:mc="http://schemas.openxmlformats.org/markup-compatibility/2006" xmlns:p14="http://schemas.microsoft.com/office/powerpoint/2010/main">
        <mc:Choice Requires="p14">
          <p:contentPart r:id="rId89" p14:bwMode="auto">
            <p14:nvContentPartPr>
              <p14:cNvPr id="111" name="Ink 110"/>
              <p14:cNvContentPartPr/>
              <p14:nvPr/>
            </p14:nvContentPartPr>
            <p14:xfrm>
              <a:off x="7385369" y="5502484"/>
              <a:ext cx="45319" cy="30708"/>
            </p14:xfrm>
          </p:contentPart>
        </mc:Choice>
        <mc:Fallback xmlns="">
          <p:pic>
            <p:nvPicPr>
              <p:cNvPr id="111" name="Ink 110"/>
            </p:nvPicPr>
            <p:blipFill>
              <a:blip/>
            </p:blipFill>
            <p:spPr>
              <a:xfrm>
                <a:off x="7385369" y="5502484"/>
                <a:ext cx="45319" cy="30708"/>
              </a:xfrm>
              <a:prstGeom prst="rect"/>
            </p:spPr>
          </p:pic>
        </mc:Fallback>
      </mc:AlternateContent>
      <mc:AlternateContent xmlns:mc="http://schemas.openxmlformats.org/markup-compatibility/2006" xmlns:p14="http://schemas.microsoft.com/office/powerpoint/2010/main">
        <mc:Choice Requires="p14">
          <p:contentPart r:id="rId90" p14:bwMode="auto">
            <p14:nvContentPartPr>
              <p14:cNvPr id="112" name="Ink 111"/>
              <p14:cNvContentPartPr/>
              <p14:nvPr/>
            </p14:nvContentPartPr>
            <p14:xfrm>
              <a:off x="7432149" y="5461541"/>
              <a:ext cx="65784" cy="76037"/>
            </p14:xfrm>
          </p:contentPart>
        </mc:Choice>
        <mc:Fallback xmlns="">
          <p:pic>
            <p:nvPicPr>
              <p:cNvPr id="112" name="Ink 111"/>
            </p:nvPicPr>
            <p:blipFill>
              <a:blip/>
            </p:blipFill>
            <p:spPr>
              <a:xfrm>
                <a:off x="7432149" y="5461541"/>
                <a:ext cx="65784" cy="76037"/>
              </a:xfrm>
              <a:prstGeom prst="rect"/>
            </p:spPr>
          </p:pic>
        </mc:Fallback>
      </mc:AlternateContent>
      <mc:AlternateContent xmlns:mc="http://schemas.openxmlformats.org/markup-compatibility/2006" xmlns:p14="http://schemas.microsoft.com/office/powerpoint/2010/main">
        <mc:Choice Requires="p14">
          <p:contentPart r:id="rId91" p14:bwMode="auto">
            <p14:nvContentPartPr>
              <p14:cNvPr id="113" name="Ink 112"/>
              <p14:cNvContentPartPr/>
              <p14:nvPr/>
            </p14:nvContentPartPr>
            <p14:xfrm>
              <a:off x="7484777" y="5461541"/>
              <a:ext cx="38009" cy="131603"/>
            </p14:xfrm>
          </p:contentPart>
        </mc:Choice>
        <mc:Fallback xmlns="">
          <p:pic>
            <p:nvPicPr>
              <p:cNvPr id="113" name="Ink 112"/>
            </p:nvPicPr>
            <p:blipFill>
              <a:blip/>
            </p:blipFill>
            <p:spPr>
              <a:xfrm>
                <a:off x="7484777" y="5461541"/>
                <a:ext cx="38009" cy="131603"/>
              </a:xfrm>
              <a:prstGeom prst="rect"/>
            </p:spPr>
          </p:pic>
        </mc:Fallback>
      </mc:AlternateContent>
      <mc:AlternateContent xmlns:mc="http://schemas.openxmlformats.org/markup-compatibility/2006" xmlns:p14="http://schemas.microsoft.com/office/powerpoint/2010/main">
        <mc:Choice Requires="p14">
          <p:contentPart r:id="rId92" p14:bwMode="auto">
            <p14:nvContentPartPr>
              <p14:cNvPr id="114" name="Ink 113"/>
              <p14:cNvContentPartPr/>
              <p14:nvPr/>
            </p14:nvContentPartPr>
            <p14:xfrm>
              <a:off x="7499395" y="5467390"/>
              <a:ext cx="29238" cy="52642"/>
            </p14:xfrm>
          </p:contentPart>
        </mc:Choice>
        <mc:Fallback xmlns="">
          <p:pic>
            <p:nvPicPr>
              <p:cNvPr id="114" name="Ink 113"/>
            </p:nvPicPr>
            <p:blipFill>
              <a:blip/>
            </p:blipFill>
            <p:spPr>
              <a:xfrm>
                <a:off x="7499395" y="5467390"/>
                <a:ext cx="29238" cy="52642"/>
              </a:xfrm>
              <a:prstGeom prst="rect"/>
            </p:spPr>
          </p:pic>
        </mc:Fallback>
      </mc:AlternateContent>
      <mc:AlternateContent xmlns:mc="http://schemas.openxmlformats.org/markup-compatibility/2006" xmlns:p14="http://schemas.microsoft.com/office/powerpoint/2010/main">
        <mc:Choice Requires="p14">
          <p:contentPart r:id="rId93" p14:bwMode="auto">
            <p14:nvContentPartPr>
              <p14:cNvPr id="115" name="Ink 114"/>
              <p14:cNvContentPartPr/>
              <p14:nvPr/>
            </p14:nvContentPartPr>
            <p14:xfrm>
              <a:off x="7630964" y="5476164"/>
              <a:ext cx="8771" cy="65802"/>
            </p14:xfrm>
          </p:contentPart>
        </mc:Choice>
        <mc:Fallback xmlns="">
          <p:pic>
            <p:nvPicPr>
              <p:cNvPr id="115" name="Ink 114"/>
            </p:nvPicPr>
            <p:blipFill>
              <a:blip/>
            </p:blipFill>
            <p:spPr>
              <a:xfrm>
                <a:off x="7630964" y="5476164"/>
                <a:ext cx="8771" cy="65802"/>
              </a:xfrm>
              <a:prstGeom prst="rect"/>
            </p:spPr>
          </p:pic>
        </mc:Fallback>
      </mc:AlternateContent>
      <mc:AlternateContent xmlns:mc="http://schemas.openxmlformats.org/markup-compatibility/2006" xmlns:p14="http://schemas.microsoft.com/office/powerpoint/2010/main">
        <mc:Choice Requires="p14">
          <p:contentPart r:id="rId94" p14:bwMode="auto">
            <p14:nvContentPartPr>
              <p14:cNvPr id="116" name="Ink 115"/>
              <p14:cNvContentPartPr/>
              <p14:nvPr/>
            </p14:nvContentPartPr>
            <p14:xfrm>
              <a:off x="7625116" y="5432296"/>
              <a:ext cx="1462" cy="11698"/>
            </p14:xfrm>
          </p:contentPart>
        </mc:Choice>
        <mc:Fallback xmlns="">
          <p:pic>
            <p:nvPicPr>
              <p:cNvPr id="116" name="Ink 115"/>
            </p:nvPicPr>
            <p:blipFill>
              <a:blip/>
            </p:blipFill>
            <p:spPr>
              <a:xfrm>
                <a:off x="7625116" y="5432296"/>
                <a:ext cx="1462" cy="11698"/>
              </a:xfrm>
              <a:prstGeom prst="rect"/>
            </p:spPr>
          </p:pic>
        </mc:Fallback>
      </mc:AlternateContent>
      <mc:AlternateContent xmlns:mc="http://schemas.openxmlformats.org/markup-compatibility/2006" xmlns:p14="http://schemas.microsoft.com/office/powerpoint/2010/main">
        <mc:Choice Requires="p14">
          <p:contentPart r:id="rId95" p14:bwMode="auto">
            <p14:nvContentPartPr>
              <p14:cNvPr id="117" name="Ink 116"/>
              <p14:cNvContentPartPr/>
              <p14:nvPr/>
            </p14:nvContentPartPr>
            <p14:xfrm>
              <a:off x="7651430" y="5461541"/>
              <a:ext cx="39470" cy="78962"/>
            </p14:xfrm>
          </p:contentPart>
        </mc:Choice>
        <mc:Fallback xmlns="">
          <p:pic>
            <p:nvPicPr>
              <p:cNvPr id="117" name="Ink 116"/>
            </p:nvPicPr>
            <p:blipFill>
              <a:blip/>
            </p:blipFill>
            <p:spPr>
              <a:xfrm>
                <a:off x="7651430" y="5461541"/>
                <a:ext cx="39470" cy="78962"/>
              </a:xfrm>
              <a:prstGeom prst="rect"/>
            </p:spPr>
          </p:pic>
        </mc:Fallback>
      </mc:AlternateContent>
      <mc:AlternateContent xmlns:mc="http://schemas.openxmlformats.org/markup-compatibility/2006" xmlns:p14="http://schemas.microsoft.com/office/powerpoint/2010/main">
        <mc:Choice Requires="p14">
          <p:contentPart r:id="rId96" p14:bwMode="auto">
            <p14:nvContentPartPr>
              <p14:cNvPr id="118" name="Ink 117"/>
              <p14:cNvContentPartPr/>
              <p14:nvPr/>
            </p14:nvContentPartPr>
            <p14:xfrm>
              <a:off x="7717214" y="5452767"/>
              <a:ext cx="45318" cy="16085"/>
            </p14:xfrm>
          </p:contentPart>
        </mc:Choice>
        <mc:Fallback xmlns="">
          <p:pic>
            <p:nvPicPr>
              <p:cNvPr id="118" name="Ink 117"/>
            </p:nvPicPr>
            <p:blipFill>
              <a:blip/>
            </p:blipFill>
            <p:spPr>
              <a:xfrm>
                <a:off x="7717214" y="5452767"/>
                <a:ext cx="45318" cy="16085"/>
              </a:xfrm>
              <a:prstGeom prst="rect"/>
            </p:spPr>
          </p:pic>
        </mc:Fallback>
      </mc:AlternateContent>
      <mc:AlternateContent xmlns:mc="http://schemas.openxmlformats.org/markup-compatibility/2006" xmlns:p14="http://schemas.microsoft.com/office/powerpoint/2010/main">
        <mc:Choice Requires="p14">
          <p:contentPart r:id="rId97" p14:bwMode="auto">
            <p14:nvContentPartPr>
              <p14:cNvPr id="119" name="Ink 118"/>
              <p14:cNvContentPartPr/>
              <p14:nvPr/>
            </p14:nvContentPartPr>
            <p14:xfrm>
              <a:off x="7724523" y="5432296"/>
              <a:ext cx="5848" cy="97972"/>
            </p14:xfrm>
          </p:contentPart>
        </mc:Choice>
        <mc:Fallback xmlns="">
          <p:pic>
            <p:nvPicPr>
              <p:cNvPr id="119" name="Ink 118"/>
            </p:nvPicPr>
            <p:blipFill>
              <a:blip/>
            </p:blipFill>
            <p:spPr>
              <a:xfrm>
                <a:off x="7724523" y="5432296"/>
                <a:ext cx="5848" cy="97972"/>
              </a:xfrm>
              <a:prstGeom prst="rect"/>
            </p:spPr>
          </p:pic>
        </mc:Fallback>
      </mc:AlternateContent>
      <mc:AlternateContent xmlns:mc="http://schemas.openxmlformats.org/markup-compatibility/2006" xmlns:p14="http://schemas.microsoft.com/office/powerpoint/2010/main">
        <mc:Choice Requires="p14">
          <p:contentPart r:id="rId98" p14:bwMode="auto">
            <p14:nvContentPartPr>
              <p14:cNvPr id="120" name="Ink 119"/>
              <p14:cNvContentPartPr/>
              <p14:nvPr/>
            </p14:nvContentPartPr>
            <p14:xfrm>
              <a:off x="7768379" y="5464465"/>
              <a:ext cx="26314" cy="73113"/>
            </p14:xfrm>
          </p:contentPart>
        </mc:Choice>
        <mc:Fallback xmlns="">
          <p:pic>
            <p:nvPicPr>
              <p:cNvPr id="120" name="Ink 119"/>
            </p:nvPicPr>
            <p:blipFill>
              <a:blip/>
            </p:blipFill>
            <p:spPr>
              <a:xfrm>
                <a:off x="7768379" y="5464465"/>
                <a:ext cx="26314" cy="73113"/>
              </a:xfrm>
              <a:prstGeom prst="rect"/>
            </p:spPr>
          </p:pic>
        </mc:Fallback>
      </mc:AlternateContent>
      <mc:AlternateContent xmlns:mc="http://schemas.openxmlformats.org/markup-compatibility/2006" xmlns:p14="http://schemas.microsoft.com/office/powerpoint/2010/main">
        <mc:Choice Requires="p14">
          <p:contentPart r:id="rId99" p14:bwMode="auto">
            <p14:nvContentPartPr>
              <p14:cNvPr id="121" name="Ink 120"/>
              <p14:cNvContentPartPr/>
              <p14:nvPr/>
            </p14:nvContentPartPr>
            <p14:xfrm>
              <a:off x="7768379" y="5458616"/>
              <a:ext cx="23390" cy="54104"/>
            </p14:xfrm>
          </p:contentPart>
        </mc:Choice>
        <mc:Fallback xmlns="">
          <p:pic>
            <p:nvPicPr>
              <p:cNvPr id="121" name="Ink 120"/>
            </p:nvPicPr>
            <p:blipFill>
              <a:blip/>
            </p:blipFill>
            <p:spPr>
              <a:xfrm>
                <a:off x="7768379" y="5458616"/>
                <a:ext cx="23390" cy="54104"/>
              </a:xfrm>
              <a:prstGeom prst="rect"/>
            </p:spPr>
          </p:pic>
        </mc:Fallback>
      </mc:AlternateContent>
      <mc:AlternateContent xmlns:mc="http://schemas.openxmlformats.org/markup-compatibility/2006" xmlns:p14="http://schemas.microsoft.com/office/powerpoint/2010/main">
        <mc:Choice Requires="p14">
          <p:contentPart r:id="rId100" p14:bwMode="auto">
            <p14:nvContentPartPr>
              <p14:cNvPr id="122" name="Ink 121"/>
              <p14:cNvContentPartPr/>
              <p14:nvPr/>
            </p14:nvContentPartPr>
            <p14:xfrm>
              <a:off x="7807850" y="5464465"/>
              <a:ext cx="27775" cy="64340"/>
            </p14:xfrm>
          </p:contentPart>
        </mc:Choice>
        <mc:Fallback xmlns="">
          <p:pic>
            <p:nvPicPr>
              <p:cNvPr id="122" name="Ink 121"/>
            </p:nvPicPr>
            <p:blipFill>
              <a:blip/>
            </p:blipFill>
            <p:spPr>
              <a:xfrm>
                <a:off x="7807850" y="5464465"/>
                <a:ext cx="27775" cy="64340"/>
              </a:xfrm>
              <a:prstGeom prst="rect"/>
            </p:spPr>
          </p:pic>
        </mc:Fallback>
      </mc:AlternateContent>
      <mc:AlternateContent xmlns:mc="http://schemas.openxmlformats.org/markup-compatibility/2006" xmlns:p14="http://schemas.microsoft.com/office/powerpoint/2010/main">
        <mc:Choice Requires="p14">
          <p:contentPart r:id="rId101" p14:bwMode="auto">
            <p14:nvContentPartPr>
              <p14:cNvPr id="123" name="Ink 122"/>
              <p14:cNvContentPartPr/>
              <p14:nvPr/>
            </p14:nvContentPartPr>
            <p14:xfrm>
              <a:off x="7854630" y="5455692"/>
              <a:ext cx="48242" cy="20472"/>
            </p14:xfrm>
          </p:contentPart>
        </mc:Choice>
        <mc:Fallback xmlns="">
          <p:pic>
            <p:nvPicPr>
              <p:cNvPr id="123" name="Ink 122"/>
            </p:nvPicPr>
            <p:blipFill>
              <a:blip/>
            </p:blipFill>
            <p:spPr>
              <a:xfrm>
                <a:off x="7854630" y="5455692"/>
                <a:ext cx="48242" cy="20472"/>
              </a:xfrm>
              <a:prstGeom prst="rect"/>
            </p:spPr>
          </p:pic>
        </mc:Fallback>
      </mc:AlternateContent>
      <mc:AlternateContent xmlns:mc="http://schemas.openxmlformats.org/markup-compatibility/2006" xmlns:p14="http://schemas.microsoft.com/office/powerpoint/2010/main">
        <mc:Choice Requires="p14">
          <p:contentPart r:id="rId102" p14:bwMode="auto">
            <p14:nvContentPartPr>
              <p14:cNvPr id="124" name="Ink 123"/>
              <p14:cNvContentPartPr/>
              <p14:nvPr/>
            </p14:nvContentPartPr>
            <p14:xfrm>
              <a:off x="7867787" y="5432296"/>
              <a:ext cx="8770" cy="95047"/>
            </p14:xfrm>
          </p:contentPart>
        </mc:Choice>
        <mc:Fallback xmlns="">
          <p:pic>
            <p:nvPicPr>
              <p:cNvPr id="124" name="Ink 123"/>
            </p:nvPicPr>
            <p:blipFill>
              <a:blip/>
            </p:blipFill>
            <p:spPr>
              <a:xfrm>
                <a:off x="7867787" y="5432296"/>
                <a:ext cx="8770" cy="95047"/>
              </a:xfrm>
              <a:prstGeom prst="rect"/>
            </p:spPr>
          </p:pic>
        </mc:Fallback>
      </mc:AlternateContent>
      <mc:AlternateContent xmlns:mc="http://schemas.openxmlformats.org/markup-compatibility/2006" xmlns:p14="http://schemas.microsoft.com/office/powerpoint/2010/main">
        <mc:Choice Requires="p14">
          <p:contentPart r:id="rId103" p14:bwMode="auto">
            <p14:nvContentPartPr>
              <p14:cNvPr id="125" name="Ink 124"/>
              <p14:cNvContentPartPr/>
              <p14:nvPr/>
            </p14:nvContentPartPr>
            <p14:xfrm>
              <a:off x="7911642" y="5458616"/>
              <a:ext cx="7310" cy="65802"/>
            </p14:xfrm>
          </p:contentPart>
        </mc:Choice>
        <mc:Fallback xmlns="">
          <p:pic>
            <p:nvPicPr>
              <p:cNvPr id="125" name="Ink 124"/>
            </p:nvPicPr>
            <p:blipFill>
              <a:blip/>
            </p:blipFill>
            <p:spPr>
              <a:xfrm>
                <a:off x="7911642" y="5458616"/>
                <a:ext cx="7310" cy="65802"/>
              </a:xfrm>
              <a:prstGeom prst="rect"/>
            </p:spPr>
          </p:pic>
        </mc:Fallback>
      </mc:AlternateContent>
      <mc:AlternateContent xmlns:mc="http://schemas.openxmlformats.org/markup-compatibility/2006" xmlns:p14="http://schemas.microsoft.com/office/powerpoint/2010/main">
        <mc:Choice Requires="p14">
          <p:contentPart r:id="rId104" p14:bwMode="auto">
            <p14:nvContentPartPr>
              <p14:cNvPr id="126" name="Ink 125"/>
              <p14:cNvContentPartPr/>
              <p14:nvPr/>
            </p14:nvContentPartPr>
            <p14:xfrm>
              <a:off x="7920414" y="5424984"/>
              <a:ext cx="4386" cy="7312"/>
            </p14:xfrm>
          </p:contentPart>
        </mc:Choice>
        <mc:Fallback xmlns="">
          <p:pic>
            <p:nvPicPr>
              <p:cNvPr id="126" name="Ink 125"/>
            </p:nvPicPr>
            <p:blipFill>
              <a:blip/>
            </p:blipFill>
            <p:spPr>
              <a:xfrm>
                <a:off x="7920414" y="5424984"/>
                <a:ext cx="4386" cy="7312"/>
              </a:xfrm>
              <a:prstGeom prst="rect"/>
            </p:spPr>
          </p:pic>
        </mc:Fallback>
      </mc:AlternateContent>
      <mc:AlternateContent xmlns:mc="http://schemas.openxmlformats.org/markup-compatibility/2006" xmlns:p14="http://schemas.microsoft.com/office/powerpoint/2010/main">
        <mc:Choice Requires="p14">
          <p:contentPart r:id="rId105" p14:bwMode="auto">
            <p14:nvContentPartPr>
              <p14:cNvPr id="127" name="Ink 126"/>
              <p14:cNvContentPartPr/>
              <p14:nvPr/>
            </p14:nvContentPartPr>
            <p14:xfrm>
              <a:off x="7946727" y="5443994"/>
              <a:ext cx="39471" cy="76038"/>
            </p14:xfrm>
          </p:contentPart>
        </mc:Choice>
        <mc:Fallback xmlns="">
          <p:pic>
            <p:nvPicPr>
              <p:cNvPr id="127" name="Ink 126"/>
            </p:nvPicPr>
            <p:blipFill>
              <a:blip/>
            </p:blipFill>
            <p:spPr>
              <a:xfrm>
                <a:off x="7946727" y="5443994"/>
                <a:ext cx="39471" cy="76038"/>
              </a:xfrm>
              <a:prstGeom prst="rect"/>
            </p:spPr>
          </p:pic>
        </mc:Fallback>
      </mc:AlternateContent>
      <mc:AlternateContent xmlns:mc="http://schemas.openxmlformats.org/markup-compatibility/2006" xmlns:p14="http://schemas.microsoft.com/office/powerpoint/2010/main">
        <mc:Choice Requires="p14">
          <p:contentPart r:id="rId106" p14:bwMode="auto">
            <p14:nvContentPartPr>
              <p14:cNvPr id="128" name="Ink 127"/>
              <p14:cNvContentPartPr/>
              <p14:nvPr/>
            </p14:nvContentPartPr>
            <p14:xfrm>
              <a:off x="8005203" y="5441070"/>
              <a:ext cx="27775" cy="73113"/>
            </p14:xfrm>
          </p:contentPart>
        </mc:Choice>
        <mc:Fallback xmlns="">
          <p:pic>
            <p:nvPicPr>
              <p:cNvPr id="128" name="Ink 127"/>
            </p:nvPicPr>
            <p:blipFill>
              <a:blip/>
            </p:blipFill>
            <p:spPr>
              <a:xfrm>
                <a:off x="8005203" y="5441070"/>
                <a:ext cx="27775" cy="73113"/>
              </a:xfrm>
              <a:prstGeom prst="rect"/>
            </p:spPr>
          </p:pic>
        </mc:Fallback>
      </mc:AlternateContent>
      <mc:AlternateContent xmlns:mc="http://schemas.openxmlformats.org/markup-compatibility/2006" xmlns:p14="http://schemas.microsoft.com/office/powerpoint/2010/main">
        <mc:Choice Requires="p14">
          <p:contentPart r:id="rId107" p14:bwMode="auto">
            <p14:nvContentPartPr>
              <p14:cNvPr id="129" name="Ink 128"/>
              <p14:cNvContentPartPr/>
              <p14:nvPr/>
            </p14:nvContentPartPr>
            <p14:xfrm>
              <a:off x="8013974" y="5432296"/>
              <a:ext cx="20466" cy="49717"/>
            </p14:xfrm>
          </p:contentPart>
        </mc:Choice>
        <mc:Fallback xmlns="">
          <p:pic>
            <p:nvPicPr>
              <p:cNvPr id="129" name="Ink 128"/>
            </p:nvPicPr>
            <p:blipFill>
              <a:blip/>
            </p:blipFill>
            <p:spPr>
              <a:xfrm>
                <a:off x="8013974" y="5432296"/>
                <a:ext cx="20466" cy="49717"/>
              </a:xfrm>
              <a:prstGeom prst="rect"/>
            </p:spPr>
          </p:pic>
        </mc:Fallback>
      </mc:AlternateContent>
      <mc:AlternateContent xmlns:mc="http://schemas.openxmlformats.org/markup-compatibility/2006" xmlns:p14="http://schemas.microsoft.com/office/powerpoint/2010/main">
        <mc:Choice Requires="p14">
          <p:contentPart r:id="rId108" p14:bwMode="auto">
            <p14:nvContentPartPr>
              <p14:cNvPr id="130" name="Ink 129"/>
              <p14:cNvContentPartPr/>
              <p14:nvPr/>
            </p14:nvContentPartPr>
            <p14:xfrm>
              <a:off x="8072448" y="5423522"/>
              <a:ext cx="20467" cy="74575"/>
            </p14:xfrm>
          </p:contentPart>
        </mc:Choice>
        <mc:Fallback xmlns="">
          <p:pic>
            <p:nvPicPr>
              <p:cNvPr id="130" name="Ink 129"/>
            </p:nvPicPr>
            <p:blipFill>
              <a:blip/>
            </p:blipFill>
            <p:spPr>
              <a:xfrm>
                <a:off x="8072448" y="5423522"/>
                <a:ext cx="20467" cy="74575"/>
              </a:xfrm>
              <a:prstGeom prst="rect"/>
            </p:spPr>
          </p:pic>
        </mc:Fallback>
      </mc:AlternateContent>
      <mc:AlternateContent xmlns:mc="http://schemas.openxmlformats.org/markup-compatibility/2006" xmlns:p14="http://schemas.microsoft.com/office/powerpoint/2010/main">
        <mc:Choice Requires="p14">
          <p:contentPart r:id="rId109" p14:bwMode="auto">
            <p14:nvContentPartPr>
              <p14:cNvPr id="131" name="Ink 130"/>
              <p14:cNvContentPartPr/>
              <p14:nvPr/>
            </p14:nvContentPartPr>
            <p14:xfrm>
              <a:off x="8048086" y="1619272"/>
              <a:ext cx="113392" cy="188115"/>
            </p14:xfrm>
          </p:contentPart>
        </mc:Choice>
        <mc:Fallback xmlns="">
          <p:pic>
            <p:nvPicPr>
              <p:cNvPr id="131" name="Ink 130"/>
            </p:nvPicPr>
            <p:blipFill>
              <a:blip/>
            </p:blipFill>
            <p:spPr>
              <a:xfrm>
                <a:off x="8048086" y="1619272"/>
                <a:ext cx="113392" cy="188115"/>
              </a:xfrm>
              <a:prstGeom prst="rect"/>
            </p:spPr>
          </p:pic>
        </mc:Fallback>
      </mc:AlternateContent>
      <mc:AlternateContent xmlns:mc="http://schemas.openxmlformats.org/markup-compatibility/2006" xmlns:p14="http://schemas.microsoft.com/office/powerpoint/2010/main">
        <mc:Choice Requires="p14">
          <p:contentPart r:id="rId110" p14:bwMode="auto">
            <p14:nvContentPartPr>
              <p14:cNvPr id="132" name="Ink 131"/>
              <p14:cNvContentPartPr/>
              <p14:nvPr/>
            </p14:nvContentPartPr>
            <p14:xfrm>
              <a:off x="8131055" y="1757592"/>
              <a:ext cx="132753" cy="127255"/>
            </p14:xfrm>
          </p:contentPart>
        </mc:Choice>
        <mc:Fallback xmlns="">
          <p:pic>
            <p:nvPicPr>
              <p:cNvPr id="132" name="Ink 131"/>
            </p:nvPicPr>
            <p:blipFill>
              <a:blip/>
            </p:blipFill>
            <p:spPr>
              <a:xfrm>
                <a:off x="8131055" y="1757592"/>
                <a:ext cx="132753" cy="127255"/>
              </a:xfrm>
              <a:prstGeom prst="rect"/>
            </p:spPr>
          </p:pic>
        </mc:Fallback>
      </mc:AlternateContent>
      <mc:AlternateContent xmlns:mc="http://schemas.openxmlformats.org/markup-compatibility/2006" xmlns:p14="http://schemas.microsoft.com/office/powerpoint/2010/main">
        <mc:Choice Requires="p14">
          <p:contentPart r:id="rId111" p14:bwMode="auto">
            <p14:nvContentPartPr>
              <p14:cNvPr id="133" name="Ink 132"/>
              <p14:cNvContentPartPr/>
              <p14:nvPr/>
            </p14:nvContentPartPr>
            <p14:xfrm>
              <a:off x="8296996" y="1724395"/>
              <a:ext cx="152111" cy="149386"/>
            </p14:xfrm>
          </p:contentPart>
        </mc:Choice>
        <mc:Fallback xmlns="">
          <p:pic>
            <p:nvPicPr>
              <p:cNvPr id="133" name="Ink 132"/>
            </p:nvPicPr>
            <p:blipFill>
              <a:blip/>
            </p:blipFill>
            <p:spPr>
              <a:xfrm>
                <a:off x="8296996" y="1724395"/>
                <a:ext cx="152111" cy="149386"/>
              </a:xfrm>
              <a:prstGeom prst="rect"/>
            </p:spPr>
          </p:pic>
        </mc:Fallback>
      </mc:AlternateContent>
      <mc:AlternateContent xmlns:mc="http://schemas.openxmlformats.org/markup-compatibility/2006" xmlns:p14="http://schemas.microsoft.com/office/powerpoint/2010/main">
        <mc:Choice Requires="p14">
          <p:contentPart r:id="rId112" p14:bwMode="auto">
            <p14:nvContentPartPr>
              <p14:cNvPr id="134" name="Ink 133"/>
              <p14:cNvContentPartPr/>
              <p14:nvPr/>
            </p14:nvContentPartPr>
            <p14:xfrm>
              <a:off x="8479530" y="1740994"/>
              <a:ext cx="60844" cy="71926"/>
            </p14:xfrm>
          </p:contentPart>
        </mc:Choice>
        <mc:Fallback xmlns="">
          <p:pic>
            <p:nvPicPr>
              <p:cNvPr id="134" name="Ink 133"/>
            </p:nvPicPr>
            <p:blipFill>
              <a:blip/>
            </p:blipFill>
            <p:spPr>
              <a:xfrm>
                <a:off x="8479530" y="1740994"/>
                <a:ext cx="60844" cy="71926"/>
              </a:xfrm>
              <a:prstGeom prst="rect"/>
            </p:spPr>
          </p:pic>
        </mc:Fallback>
      </mc:AlternateContent>
      <mc:AlternateContent xmlns:mc="http://schemas.openxmlformats.org/markup-compatibility/2006" xmlns:p14="http://schemas.microsoft.com/office/powerpoint/2010/main">
        <mc:Choice Requires="p14">
          <p:contentPart r:id="rId113" p14:bwMode="auto">
            <p14:nvContentPartPr>
              <p14:cNvPr id="135" name="Ink 134"/>
              <p14:cNvContentPartPr/>
              <p14:nvPr/>
            </p14:nvContentPartPr>
            <p14:xfrm>
              <a:off x="8523780" y="1707797"/>
              <a:ext cx="82970" cy="99591"/>
            </p14:xfrm>
          </p:contentPart>
        </mc:Choice>
        <mc:Fallback xmlns="">
          <p:pic>
            <p:nvPicPr>
              <p:cNvPr id="135" name="Ink 134"/>
            </p:nvPicPr>
            <p:blipFill>
              <a:blip/>
            </p:blipFill>
            <p:spPr>
              <a:xfrm>
                <a:off x="8523780" y="1707797"/>
                <a:ext cx="82970" cy="99591"/>
              </a:xfrm>
              <a:prstGeom prst="rect"/>
            </p:spPr>
          </p:pic>
        </mc:Fallback>
      </mc:AlternateContent>
      <mc:AlternateContent xmlns:mc="http://schemas.openxmlformats.org/markup-compatibility/2006" xmlns:p14="http://schemas.microsoft.com/office/powerpoint/2010/main">
        <mc:Choice Requires="p14">
          <p:contentPart r:id="rId114" p14:bwMode="auto">
            <p14:nvContentPartPr>
              <p14:cNvPr id="136" name="Ink 135"/>
              <p14:cNvContentPartPr/>
              <p14:nvPr/>
            </p14:nvContentPartPr>
            <p14:xfrm>
              <a:off x="8612281" y="1669067"/>
              <a:ext cx="135518" cy="143853"/>
            </p14:xfrm>
          </p:contentPart>
        </mc:Choice>
        <mc:Fallback xmlns="">
          <p:pic>
            <p:nvPicPr>
              <p:cNvPr id="136" name="Ink 135"/>
            </p:nvPicPr>
            <p:blipFill>
              <a:blip/>
            </p:blipFill>
            <p:spPr>
              <a:xfrm>
                <a:off x="8612281" y="1669067"/>
                <a:ext cx="135518" cy="143853"/>
              </a:xfrm>
              <a:prstGeom prst="rect"/>
            </p:spPr>
          </p:pic>
        </mc:Fallback>
      </mc:AlternateContent>
      <mc:AlternateContent xmlns:mc="http://schemas.openxmlformats.org/markup-compatibility/2006" xmlns:p14="http://schemas.microsoft.com/office/powerpoint/2010/main">
        <mc:Choice Requires="p14">
          <p:contentPart r:id="rId115" p14:bwMode="auto">
            <p14:nvContentPartPr>
              <p14:cNvPr id="137" name="Ink 136"/>
              <p14:cNvContentPartPr/>
              <p14:nvPr/>
            </p14:nvContentPartPr>
            <p14:xfrm>
              <a:off x="8783752" y="1663535"/>
              <a:ext cx="58079" cy="110656"/>
            </p14:xfrm>
          </p:contentPart>
        </mc:Choice>
        <mc:Fallback xmlns="">
          <p:pic>
            <p:nvPicPr>
              <p:cNvPr id="137" name="Ink 136"/>
            </p:nvPicPr>
            <p:blipFill>
              <a:blip/>
            </p:blipFill>
            <p:spPr>
              <a:xfrm>
                <a:off x="8783752" y="1663535"/>
                <a:ext cx="58079" cy="110656"/>
              </a:xfrm>
              <a:prstGeom prst="rect"/>
            </p:spPr>
          </p:pic>
        </mc:Fallback>
      </mc:AlternateContent>
      <mc:AlternateContent xmlns:mc="http://schemas.openxmlformats.org/markup-compatibility/2006" xmlns:p14="http://schemas.microsoft.com/office/powerpoint/2010/main">
        <mc:Choice Requires="p14">
          <p:contentPart r:id="rId116" p14:bwMode="auto">
            <p14:nvContentPartPr>
              <p14:cNvPr id="138" name="Ink 137"/>
              <p14:cNvContentPartPr/>
              <p14:nvPr/>
            </p14:nvContentPartPr>
            <p14:xfrm>
              <a:off x="8778222" y="1652469"/>
              <a:ext cx="55313" cy="74693"/>
            </p14:xfrm>
          </p:contentPart>
        </mc:Choice>
        <mc:Fallback xmlns="">
          <p:pic>
            <p:nvPicPr>
              <p:cNvPr id="138" name="Ink 137"/>
            </p:nvPicPr>
            <p:blipFill>
              <a:blip/>
            </p:blipFill>
            <p:spPr>
              <a:xfrm>
                <a:off x="8778222" y="1652469"/>
                <a:ext cx="55313" cy="74693"/>
              </a:xfrm>
              <a:prstGeom prst="rect"/>
            </p:spPr>
          </p:pic>
        </mc:Fallback>
      </mc:AlternateContent>
      <mc:AlternateContent xmlns:mc="http://schemas.openxmlformats.org/markup-compatibility/2006" xmlns:p14="http://schemas.microsoft.com/office/powerpoint/2010/main">
        <mc:Choice Requires="p14">
          <p:contentPart r:id="rId117" p14:bwMode="auto">
            <p14:nvContentPartPr>
              <p14:cNvPr id="139" name="Ink 138"/>
              <p14:cNvContentPartPr/>
              <p14:nvPr/>
            </p14:nvContentPartPr>
            <p14:xfrm>
              <a:off x="8844597" y="1624805"/>
              <a:ext cx="113392" cy="143853"/>
            </p14:xfrm>
          </p:contentPart>
        </mc:Choice>
        <mc:Fallback xmlns="">
          <p:pic>
            <p:nvPicPr>
              <p:cNvPr id="139" name="Ink 138"/>
            </p:nvPicPr>
            <p:blipFill>
              <a:blip/>
            </p:blipFill>
            <p:spPr>
              <a:xfrm>
                <a:off x="8844597" y="1624805"/>
                <a:ext cx="113392" cy="143853"/>
              </a:xfrm>
              <a:prstGeom prst="rect"/>
            </p:spPr>
          </p:pic>
        </mc:Fallback>
      </mc:AlternateContent>
      <mc:AlternateContent xmlns:mc="http://schemas.openxmlformats.org/markup-compatibility/2006" xmlns:p14="http://schemas.microsoft.com/office/powerpoint/2010/main">
        <mc:Choice Requires="p14">
          <p:contentPart r:id="rId118" p14:bwMode="auto">
            <p14:nvContentPartPr>
              <p14:cNvPr id="140" name="Ink 139"/>
              <p14:cNvContentPartPr/>
              <p14:nvPr/>
            </p14:nvContentPartPr>
            <p14:xfrm>
              <a:off x="8969052" y="1646936"/>
              <a:ext cx="91267" cy="13832"/>
            </p14:xfrm>
          </p:contentPart>
        </mc:Choice>
        <mc:Fallback xmlns="">
          <p:pic>
            <p:nvPicPr>
              <p:cNvPr id="140" name="Ink 139"/>
            </p:nvPicPr>
            <p:blipFill>
              <a:blip/>
            </p:blipFill>
            <p:spPr>
              <a:xfrm>
                <a:off x="8969052" y="1646936"/>
                <a:ext cx="91267" cy="13832"/>
              </a:xfrm>
              <a:prstGeom prst="rect"/>
            </p:spPr>
          </p:pic>
        </mc:Fallback>
      </mc:AlternateContent>
      <mc:AlternateContent xmlns:mc="http://schemas.openxmlformats.org/markup-compatibility/2006" xmlns:p14="http://schemas.microsoft.com/office/powerpoint/2010/main">
        <mc:Choice Requires="p14">
          <p:contentPart r:id="rId119" p14:bwMode="auto">
            <p14:nvContentPartPr>
              <p14:cNvPr id="141" name="Ink 140"/>
              <p14:cNvContentPartPr/>
              <p14:nvPr/>
            </p14:nvContentPartPr>
            <p14:xfrm>
              <a:off x="8988412" y="1602674"/>
              <a:ext cx="27657" cy="143853"/>
            </p14:xfrm>
          </p:contentPart>
        </mc:Choice>
        <mc:Fallback xmlns="">
          <p:pic>
            <p:nvPicPr>
              <p:cNvPr id="141" name="Ink 140"/>
            </p:nvPicPr>
            <p:blipFill>
              <a:blip/>
            </p:blipFill>
            <p:spPr>
              <a:xfrm>
                <a:off x="8988412" y="1602674"/>
                <a:ext cx="27657" cy="143853"/>
              </a:xfrm>
              <a:prstGeom prst="rect"/>
            </p:spPr>
          </p:pic>
        </mc:Fallback>
      </mc:AlternateContent>
      <mc:AlternateContent xmlns:mc="http://schemas.openxmlformats.org/markup-compatibility/2006" xmlns:p14="http://schemas.microsoft.com/office/powerpoint/2010/main">
        <mc:Choice Requires="p14">
          <p:contentPart r:id="rId120" p14:bwMode="auto">
            <p14:nvContentPartPr>
              <p14:cNvPr id="142" name="Ink 141"/>
              <p14:cNvContentPartPr/>
              <p14:nvPr/>
            </p14:nvContentPartPr>
            <p14:xfrm>
              <a:off x="8125524" y="2009335"/>
              <a:ext cx="105095" cy="118955"/>
            </p14:xfrm>
          </p:contentPart>
        </mc:Choice>
        <mc:Fallback xmlns="">
          <p:pic>
            <p:nvPicPr>
              <p:cNvPr id="142" name="Ink 141"/>
            </p:nvPicPr>
            <p:blipFill>
              <a:blip/>
            </p:blipFill>
            <p:spPr>
              <a:xfrm>
                <a:off x="8125524" y="2009335"/>
                <a:ext cx="105095" cy="118955"/>
              </a:xfrm>
              <a:prstGeom prst="rect"/>
            </p:spPr>
          </p:pic>
        </mc:Fallback>
      </mc:AlternateContent>
      <mc:AlternateContent xmlns:mc="http://schemas.openxmlformats.org/markup-compatibility/2006" xmlns:p14="http://schemas.microsoft.com/office/powerpoint/2010/main">
        <mc:Choice Requires="p14">
          <p:contentPart r:id="rId121" p14:bwMode="auto">
            <p14:nvContentPartPr>
              <p14:cNvPr id="143" name="Ink 142"/>
              <p14:cNvContentPartPr/>
              <p14:nvPr/>
            </p14:nvContentPartPr>
            <p14:xfrm>
              <a:off x="8280401" y="1967839"/>
              <a:ext cx="49782" cy="160451"/>
            </p14:xfrm>
          </p:contentPart>
        </mc:Choice>
        <mc:Fallback xmlns="">
          <p:pic>
            <p:nvPicPr>
              <p:cNvPr id="143" name="Ink 142"/>
            </p:nvPicPr>
            <p:blipFill>
              <a:blip/>
            </p:blipFill>
            <p:spPr>
              <a:xfrm>
                <a:off x="8280401" y="1967839"/>
                <a:ext cx="49782" cy="160451"/>
              </a:xfrm>
              <a:prstGeom prst="rect"/>
            </p:spPr>
          </p:pic>
        </mc:Fallback>
      </mc:AlternateContent>
      <mc:AlternateContent xmlns:mc="http://schemas.openxmlformats.org/markup-compatibility/2006" xmlns:p14="http://schemas.microsoft.com/office/powerpoint/2010/main">
        <mc:Choice Requires="p14">
          <p:contentPart r:id="rId122" p14:bwMode="auto">
            <p14:nvContentPartPr>
              <p14:cNvPr id="144" name="Ink 143"/>
              <p14:cNvContentPartPr/>
              <p14:nvPr/>
            </p14:nvContentPartPr>
            <p14:xfrm>
              <a:off x="8299761" y="2028700"/>
              <a:ext cx="52548" cy="11065"/>
            </p14:xfrm>
          </p:contentPart>
        </mc:Choice>
        <mc:Fallback xmlns="">
          <p:pic>
            <p:nvPicPr>
              <p:cNvPr id="144" name="Ink 143"/>
            </p:nvPicPr>
            <p:blipFill>
              <a:blip/>
            </p:blipFill>
            <p:spPr>
              <a:xfrm>
                <a:off x="8299761" y="2028700"/>
                <a:ext cx="52548" cy="11065"/>
              </a:xfrm>
              <a:prstGeom prst="rect"/>
            </p:spPr>
          </p:pic>
        </mc:Fallback>
      </mc:AlternateContent>
      <mc:AlternateContent xmlns:mc="http://schemas.openxmlformats.org/markup-compatibility/2006" xmlns:p14="http://schemas.microsoft.com/office/powerpoint/2010/main">
        <mc:Choice Requires="p14">
          <p:contentPart r:id="rId123" p14:bwMode="auto">
            <p14:nvContentPartPr>
              <p14:cNvPr id="145" name="Ink 144"/>
              <p14:cNvContentPartPr/>
              <p14:nvPr/>
            </p14:nvContentPartPr>
            <p14:xfrm>
              <a:off x="8473998" y="1967839"/>
              <a:ext cx="38720" cy="113422"/>
            </p14:xfrm>
          </p:contentPart>
        </mc:Choice>
        <mc:Fallback xmlns="">
          <p:pic>
            <p:nvPicPr>
              <p:cNvPr id="145" name="Ink 144"/>
            </p:nvPicPr>
            <p:blipFill>
              <a:blip/>
            </p:blipFill>
            <p:spPr>
              <a:xfrm>
                <a:off x="8473998" y="1967839"/>
                <a:ext cx="38720" cy="113422"/>
              </a:xfrm>
              <a:prstGeom prst="rect"/>
            </p:spPr>
          </p:pic>
        </mc:Fallback>
      </mc:AlternateContent>
      <mc:AlternateContent xmlns:mc="http://schemas.openxmlformats.org/markup-compatibility/2006" xmlns:p14="http://schemas.microsoft.com/office/powerpoint/2010/main">
        <mc:Choice Requires="p14">
          <p:contentPart r:id="rId124" p14:bwMode="auto">
            <p14:nvContentPartPr>
              <p14:cNvPr id="146" name="Ink 145"/>
              <p14:cNvContentPartPr/>
              <p14:nvPr/>
            </p14:nvContentPartPr>
            <p14:xfrm>
              <a:off x="8476764" y="2006568"/>
              <a:ext cx="58079" cy="19365"/>
            </p14:xfrm>
          </p:contentPart>
        </mc:Choice>
        <mc:Fallback xmlns="">
          <p:pic>
            <p:nvPicPr>
              <p:cNvPr id="146" name="Ink 145"/>
            </p:nvPicPr>
            <p:blipFill>
              <a:blip/>
            </p:blipFill>
            <p:spPr>
              <a:xfrm>
                <a:off x="8476764" y="2006568"/>
                <a:ext cx="58079" cy="19365"/>
              </a:xfrm>
              <a:prstGeom prst="rect"/>
            </p:spPr>
          </p:pic>
        </mc:Fallback>
      </mc:AlternateContent>
      <mc:AlternateContent xmlns:mc="http://schemas.openxmlformats.org/markup-compatibility/2006" xmlns:p14="http://schemas.microsoft.com/office/powerpoint/2010/main">
        <mc:Choice Requires="p14">
          <p:contentPart r:id="rId125" p14:bwMode="auto">
            <p14:nvContentPartPr>
              <p14:cNvPr id="147" name="Ink 146"/>
              <p14:cNvContentPartPr/>
              <p14:nvPr/>
            </p14:nvContentPartPr>
            <p14:xfrm>
              <a:off x="8529311" y="2001036"/>
              <a:ext cx="60845" cy="49795"/>
            </p14:xfrm>
          </p:contentPart>
        </mc:Choice>
        <mc:Fallback xmlns="">
          <p:pic>
            <p:nvPicPr>
              <p:cNvPr id="147" name="Ink 146"/>
            </p:nvPicPr>
            <p:blipFill>
              <a:blip/>
            </p:blipFill>
            <p:spPr>
              <a:xfrm>
                <a:off x="8529311" y="2001036"/>
                <a:ext cx="60845" cy="49795"/>
              </a:xfrm>
              <a:prstGeom prst="rect"/>
            </p:spPr>
          </p:pic>
        </mc:Fallback>
      </mc:AlternateContent>
      <mc:AlternateContent xmlns:mc="http://schemas.openxmlformats.org/markup-compatibility/2006" xmlns:p14="http://schemas.microsoft.com/office/powerpoint/2010/main">
        <mc:Choice Requires="p14">
          <p:contentPart r:id="rId126" p14:bwMode="auto">
            <p14:nvContentPartPr>
              <p14:cNvPr id="148" name="Ink 147"/>
              <p14:cNvContentPartPr/>
              <p14:nvPr/>
            </p14:nvContentPartPr>
            <p14:xfrm>
              <a:off x="8606750" y="1992736"/>
              <a:ext cx="55313" cy="47029"/>
            </p14:xfrm>
          </p:contentPart>
        </mc:Choice>
        <mc:Fallback xmlns="">
          <p:pic>
            <p:nvPicPr>
              <p:cNvPr id="148" name="Ink 147"/>
            </p:nvPicPr>
            <p:blipFill>
              <a:blip/>
            </p:blipFill>
            <p:spPr>
              <a:xfrm>
                <a:off x="8606750" y="1992736"/>
                <a:ext cx="55313" cy="47029"/>
              </a:xfrm>
              <a:prstGeom prst="rect"/>
            </p:spPr>
          </p:pic>
        </mc:Fallback>
      </mc:AlternateContent>
      <mc:AlternateContent xmlns:mc="http://schemas.openxmlformats.org/markup-compatibility/2006" xmlns:p14="http://schemas.microsoft.com/office/powerpoint/2010/main">
        <mc:Choice Requires="p14">
          <p:contentPart r:id="rId127" p14:bwMode="auto">
            <p14:nvContentPartPr>
              <p14:cNvPr id="149" name="Ink 148"/>
              <p14:cNvContentPartPr/>
              <p14:nvPr/>
            </p14:nvContentPartPr>
            <p14:xfrm>
              <a:off x="8673126" y="1901445"/>
              <a:ext cx="55313" cy="154919"/>
            </p14:xfrm>
          </p:contentPart>
        </mc:Choice>
        <mc:Fallback xmlns="">
          <p:pic>
            <p:nvPicPr>
              <p:cNvPr id="149" name="Ink 148"/>
            </p:nvPicPr>
            <p:blipFill>
              <a:blip/>
            </p:blipFill>
            <p:spPr>
              <a:xfrm>
                <a:off x="8673126" y="1901445"/>
                <a:ext cx="55313" cy="154919"/>
              </a:xfrm>
              <a:prstGeom prst="rect"/>
            </p:spPr>
          </p:pic>
        </mc:Fallback>
      </mc:AlternateContent>
      <mc:AlternateContent xmlns:mc="http://schemas.openxmlformats.org/markup-compatibility/2006" xmlns:p14="http://schemas.microsoft.com/office/powerpoint/2010/main">
        <mc:Choice Requires="p14">
          <p:contentPart r:id="rId128" p14:bwMode="auto">
            <p14:nvContentPartPr>
              <p14:cNvPr id="150" name="Ink 149"/>
              <p14:cNvContentPartPr/>
              <p14:nvPr/>
            </p14:nvContentPartPr>
            <p14:xfrm>
              <a:off x="8778222" y="1981671"/>
              <a:ext cx="13828" cy="8299"/>
            </p14:xfrm>
          </p:contentPart>
        </mc:Choice>
        <mc:Fallback xmlns="">
          <p:pic>
            <p:nvPicPr>
              <p:cNvPr id="150" name="Ink 149"/>
            </p:nvPicPr>
            <p:blipFill>
              <a:blip/>
            </p:blipFill>
            <p:spPr>
              <a:xfrm>
                <a:off x="8778222" y="1981671"/>
                <a:ext cx="13828" cy="8299"/>
              </a:xfrm>
              <a:prstGeom prst="rect"/>
            </p:spPr>
          </p:pic>
        </mc:Fallback>
      </mc:AlternateContent>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1"/>
          <a:stretch>
            <a:fillRect/>
          </a:stretch>
        </p:blipFill>
        <p:spPr>
          <a:xfrm>
            <a:off x="0" y="254000"/>
            <a:ext cx="12192000" cy="6781800"/>
          </a:xfrm>
        </p:spPr>
      </p:pic>
      <mc:AlternateContent xmlns:mc="http://schemas.openxmlformats.org/markup-compatibility/2006" xmlns:p14="http://schemas.microsoft.com/office/powerpoint/2010/main">
        <mc:Choice Requires="p14">
          <p:contentPart r:id="rId2" p14:bwMode="auto">
            <p14:nvContentPartPr>
              <p14:cNvPr id="2" name="Ink 1"/>
              <p14:cNvContentPartPr/>
              <p14:nvPr/>
            </p14:nvContentPartPr>
            <p14:xfrm>
              <a:off x="8785068" y="2501344"/>
              <a:ext cx="1053390" cy="56264"/>
            </p14:xfrm>
          </p:contentPart>
        </mc:Choice>
        <mc:Fallback xmlns="">
          <p:pic>
            <p:nvPicPr>
              <p:cNvPr id="2" name="Ink 1"/>
            </p:nvPicPr>
            <p:blipFill>
              <a:blip/>
            </p:blipFill>
            <p:spPr>
              <a:xfrm>
                <a:off x="8785068" y="2501344"/>
                <a:ext cx="1053390" cy="56264"/>
              </a:xfrm>
              <a:prstGeom prst="rect"/>
            </p:spPr>
          </p:pic>
        </mc:Fallback>
      </mc:AlternateContent>
      <mc:AlternateContent xmlns:mc="http://schemas.openxmlformats.org/markup-compatibility/2006" xmlns:p14="http://schemas.microsoft.com/office/powerpoint/2010/main">
        <mc:Choice Requires="p14">
          <p:contentPart r:id="rId3" p14:bwMode="auto">
            <p14:nvContentPartPr>
              <p14:cNvPr id="3" name="Ink 2"/>
              <p14:cNvContentPartPr/>
              <p14:nvPr/>
            </p14:nvContentPartPr>
            <p14:xfrm>
              <a:off x="8754386" y="2705940"/>
              <a:ext cx="2674383" cy="56264"/>
            </p14:xfrm>
          </p:contentPart>
        </mc:Choice>
        <mc:Fallback xmlns="">
          <p:pic>
            <p:nvPicPr>
              <p:cNvPr id="3" name="Ink 2"/>
            </p:nvPicPr>
            <p:blipFill>
              <a:blip/>
            </p:blipFill>
            <p:spPr>
              <a:xfrm>
                <a:off x="8754386" y="2705940"/>
                <a:ext cx="2674383" cy="56264"/>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4" name="Ink 3"/>
              <p14:cNvContentPartPr/>
              <p14:nvPr/>
            </p14:nvContentPartPr>
            <p14:xfrm>
              <a:off x="8703251" y="2966800"/>
              <a:ext cx="1600539" cy="43477"/>
            </p14:xfrm>
          </p:contentPart>
        </mc:Choice>
        <mc:Fallback xmlns="">
          <p:pic>
            <p:nvPicPr>
              <p:cNvPr id="4" name="Ink 3"/>
            </p:nvPicPr>
            <p:blipFill>
              <a:blip/>
            </p:blipFill>
            <p:spPr>
              <a:xfrm>
                <a:off x="8703251" y="2966800"/>
                <a:ext cx="1600539" cy="43477"/>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6" name="Ink 5"/>
              <p14:cNvContentPartPr/>
              <p14:nvPr/>
            </p14:nvContentPartPr>
            <p14:xfrm>
              <a:off x="8478255" y="3580589"/>
              <a:ext cx="204542" cy="112528"/>
            </p14:xfrm>
          </p:contentPart>
        </mc:Choice>
        <mc:Fallback xmlns="">
          <p:pic>
            <p:nvPicPr>
              <p:cNvPr id="6" name="Ink 5"/>
            </p:nvPicPr>
            <p:blipFill>
              <a:blip/>
            </p:blipFill>
            <p:spPr>
              <a:xfrm>
                <a:off x="8478255" y="3580589"/>
                <a:ext cx="204542" cy="112528"/>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7" name="Ink 6"/>
              <p14:cNvContentPartPr/>
              <p14:nvPr/>
            </p14:nvContentPartPr>
            <p14:xfrm>
              <a:off x="8539617" y="3769840"/>
              <a:ext cx="189201" cy="97184"/>
            </p14:xfrm>
          </p:contentPart>
        </mc:Choice>
        <mc:Fallback xmlns="">
          <p:pic>
            <p:nvPicPr>
              <p:cNvPr id="7" name="Ink 6"/>
            </p:nvPicPr>
            <p:blipFill>
              <a:blip/>
            </p:blipFill>
            <p:spPr>
              <a:xfrm>
                <a:off x="8539617" y="3769840"/>
                <a:ext cx="189201" cy="97184"/>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8" name="Ink 7"/>
              <p14:cNvContentPartPr/>
              <p14:nvPr/>
            </p14:nvContentPartPr>
            <p14:xfrm>
              <a:off x="8524277" y="3984667"/>
              <a:ext cx="153406" cy="86953"/>
            </p14:xfrm>
          </p:contentPart>
        </mc:Choice>
        <mc:Fallback xmlns="">
          <p:pic>
            <p:nvPicPr>
              <p:cNvPr id="8" name="Ink 7"/>
            </p:nvPicPr>
            <p:blipFill>
              <a:blip/>
            </p:blipFill>
            <p:spPr>
              <a:xfrm>
                <a:off x="8524277" y="3984667"/>
                <a:ext cx="153406" cy="86953"/>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9" name="Ink 8"/>
              <p14:cNvContentPartPr/>
              <p14:nvPr/>
            </p14:nvContentPartPr>
            <p14:xfrm>
              <a:off x="8401552" y="4363170"/>
              <a:ext cx="214769" cy="143217"/>
            </p14:xfrm>
          </p:contentPart>
        </mc:Choice>
        <mc:Fallback xmlns="">
          <p:pic>
            <p:nvPicPr>
              <p:cNvPr id="9" name="Ink 8"/>
            </p:nvPicPr>
            <p:blipFill>
              <a:blip/>
            </p:blipFill>
            <p:spPr>
              <a:xfrm>
                <a:off x="8401552" y="4363170"/>
                <a:ext cx="214769" cy="143217"/>
              </a:xfrm>
              <a:prstGeom prst="rect"/>
            </p:spPr>
          </p:pic>
        </mc:Fallback>
      </mc:AlternateContent>
      <mc:AlternateContent xmlns:mc="http://schemas.openxmlformats.org/markup-compatibility/2006" xmlns:p14="http://schemas.microsoft.com/office/powerpoint/2010/main">
        <mc:Choice Requires="p14">
          <p:contentPart r:id="rId9" p14:bwMode="auto">
            <p14:nvContentPartPr>
              <p14:cNvPr id="10" name="Ink 9"/>
              <p14:cNvContentPartPr/>
              <p14:nvPr/>
            </p14:nvContentPartPr>
            <p14:xfrm>
              <a:off x="8501266" y="4782592"/>
              <a:ext cx="161077" cy="138102"/>
            </p14:xfrm>
          </p:contentPart>
        </mc:Choice>
        <mc:Fallback xmlns="">
          <p:pic>
            <p:nvPicPr>
              <p:cNvPr id="10" name="Ink 9"/>
            </p:nvPicPr>
            <p:blipFill>
              <a:blip/>
            </p:blipFill>
            <p:spPr>
              <a:xfrm>
                <a:off x="8501266" y="4782592"/>
                <a:ext cx="161077" cy="138102"/>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11" name="Ink 10"/>
              <p14:cNvContentPartPr/>
              <p14:nvPr/>
            </p14:nvContentPartPr>
            <p14:xfrm>
              <a:off x="8544731" y="5048567"/>
              <a:ext cx="158520" cy="132988"/>
            </p14:xfrm>
          </p:contentPart>
        </mc:Choice>
        <mc:Fallback xmlns="">
          <p:pic>
            <p:nvPicPr>
              <p:cNvPr id="11" name="Ink 10"/>
            </p:nvPicPr>
            <p:blipFill>
              <a:blip/>
            </p:blipFill>
            <p:spPr>
              <a:xfrm>
                <a:off x="8544731" y="5048567"/>
                <a:ext cx="158520" cy="132988"/>
              </a:xfrm>
              <a:prstGeom prst="rect"/>
            </p:spPr>
          </p:pic>
        </mc:Fallback>
      </mc:AlternateContent>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p:nvPr>
            <p:ph idx="1"/>
          </p:nvPr>
        </p:nvSpPr>
        <p:spPr>
          <a:xfrm>
            <a:off x="539620" y="332727"/>
            <a:ext cx="11310258" cy="2466457"/>
          </a:xfrm>
        </p:spPr>
        <p:txBody>
          <a:bodyPr/>
          <a:lstStyle/>
          <a:p>
            <a:r>
              <a:rPr lang="en-US" dirty="0"/>
              <a:t>In Extensive Surgeries: Patients may need lifelong parenteral nutrition to supplement oral intakes </a:t>
            </a:r>
            <a:endParaRPr lang="en-US" dirty="0"/>
          </a:p>
          <a:p>
            <a:r>
              <a:rPr lang="en-US" b="1" dirty="0"/>
              <a:t>Intestinal Adaptation: Occurs after surgery- improves intestine’s absorptive capacity- </a:t>
            </a:r>
            <a:r>
              <a:rPr lang="en-US" dirty="0"/>
              <a:t>tube and oral feedings when they begin ASAP post surgery can stimulate the growth of intestinal tissue. </a:t>
            </a:r>
            <a:endParaRPr lang="en-US" dirty="0"/>
          </a:p>
          <a:p>
            <a:endParaRPr lang="en-US" dirty="0"/>
          </a:p>
          <a:p>
            <a:endParaRPr lang="en-US" dirty="0"/>
          </a:p>
        </p:txBody>
      </p:sp>
      <p:sp>
        <p:nvSpPr>
          <p:cNvPr id="4" name="TextBox 3"/>
          <p:cNvSpPr txBox="1"/>
          <p:nvPr/>
        </p:nvSpPr>
        <p:spPr>
          <a:xfrm>
            <a:off x="539620" y="3564294"/>
            <a:ext cx="10170368" cy="2769989"/>
          </a:xfrm>
          <a:prstGeom prst="rect">
            <a:avLst/>
          </a:prstGeom>
          <a:noFill/>
        </p:spPr>
        <p:txBody>
          <a:bodyPr wrap="square" rtlCol="0">
            <a:spAutoFit/>
          </a:bodyPr>
          <a:lstStyle/>
          <a:p>
            <a:r>
              <a:rPr lang="en-US" sz="3600" b="1" u="sng" dirty="0"/>
              <a:t>Specific Consequences of ileal resection: </a:t>
            </a:r>
            <a:endParaRPr lang="en-US" sz="3600" b="1" u="sng" dirty="0"/>
          </a:p>
          <a:p>
            <a:pPr marL="285750" indent="-285750">
              <a:buFont typeface="Arial" charset="0"/>
              <a:buChar char="•"/>
            </a:pPr>
            <a:r>
              <a:rPr lang="en-US" sz="2400" dirty="0"/>
              <a:t>Malabsorption of bile salts, fat, Ca, Mg, B12 (if no distal ileum) </a:t>
            </a:r>
            <a:endParaRPr lang="en-US" sz="2400" dirty="0"/>
          </a:p>
          <a:p>
            <a:pPr marL="285750" indent="-285750">
              <a:buFont typeface="Arial" charset="0"/>
              <a:buChar char="•"/>
            </a:pPr>
            <a:r>
              <a:rPr lang="en-US" sz="2400" dirty="0"/>
              <a:t>Renal oxalate stones develop in 75% cases</a:t>
            </a:r>
            <a:endParaRPr lang="en-US" sz="2400" dirty="0"/>
          </a:p>
          <a:p>
            <a:pPr marL="285750" indent="-285750">
              <a:buFont typeface="Arial" charset="0"/>
              <a:buChar char="•"/>
            </a:pPr>
            <a:r>
              <a:rPr lang="en-US" sz="2400" dirty="0"/>
              <a:t>Gallstones, because less bile salts in bile</a:t>
            </a:r>
            <a:endParaRPr lang="en-US" sz="2400" dirty="0"/>
          </a:p>
          <a:p>
            <a:pPr marL="285750" indent="-285750">
              <a:buFont typeface="Arial" charset="0"/>
              <a:buChar char="•"/>
            </a:pPr>
            <a:r>
              <a:rPr lang="en-US" sz="2400" dirty="0"/>
              <a:t>Rapid transport of intestinal contents, diarrhea o Reduced area for fluid absorption </a:t>
            </a:r>
            <a:endParaRPr lang="en-US" sz="2400" dirty="0"/>
          </a:p>
          <a:p>
            <a:endParaRPr lang="en-US" dirty="0"/>
          </a:p>
        </p:txBody>
      </p:sp>
      <mc:AlternateContent xmlns:mc="http://schemas.openxmlformats.org/markup-compatibility/2006" xmlns:p14="http://schemas.microsoft.com/office/powerpoint/2010/main">
        <mc:Choice Requires="p14">
          <p:contentPart r:id="rId1" p14:bwMode="auto">
            <p14:nvContentPartPr>
              <p14:cNvPr id="2" name="Ink 1"/>
              <p14:cNvContentPartPr/>
              <p14:nvPr/>
            </p14:nvContentPartPr>
            <p14:xfrm>
              <a:off x="4254043" y="621460"/>
              <a:ext cx="6797697" cy="124292"/>
            </p14:xfrm>
          </p:contentPart>
        </mc:Choice>
        <mc:Fallback xmlns="">
          <p:pic>
            <p:nvPicPr>
              <p:cNvPr id="2" name="Ink 1"/>
            </p:nvPicPr>
            <p:blipFill>
              <a:blip/>
            </p:blipFill>
            <p:spPr>
              <a:xfrm>
                <a:off x="4254043" y="621460"/>
                <a:ext cx="6797697" cy="124292"/>
              </a:xfrm>
              <a:prstGeom prst="rect"/>
            </p:spPr>
          </p:pic>
        </mc:Fallback>
      </mc:AlternateContent>
      <mc:AlternateContent xmlns:mc="http://schemas.openxmlformats.org/markup-compatibility/2006" xmlns:p14="http://schemas.microsoft.com/office/powerpoint/2010/main">
        <mc:Choice Requires="p14">
          <p:contentPart r:id="rId2" p14:bwMode="auto">
            <p14:nvContentPartPr>
              <p14:cNvPr id="5" name="Ink 4"/>
              <p14:cNvContentPartPr/>
              <p14:nvPr/>
            </p14:nvContentPartPr>
            <p14:xfrm>
              <a:off x="935597" y="1060138"/>
              <a:ext cx="3241698" cy="109670"/>
            </p14:xfrm>
          </p:contentPart>
        </mc:Choice>
        <mc:Fallback xmlns="">
          <p:pic>
            <p:nvPicPr>
              <p:cNvPr id="5" name="Ink 4"/>
            </p:nvPicPr>
            <p:blipFill>
              <a:blip/>
            </p:blipFill>
            <p:spPr>
              <a:xfrm>
                <a:off x="935597" y="1060138"/>
                <a:ext cx="3241698" cy="109670"/>
              </a:xfrm>
              <a:prstGeom prst="rect"/>
            </p:spPr>
          </p:pic>
        </mc:Fallback>
      </mc:AlternateContent>
      <mc:AlternateContent xmlns:mc="http://schemas.openxmlformats.org/markup-compatibility/2006" xmlns:p14="http://schemas.microsoft.com/office/powerpoint/2010/main">
        <mc:Choice Requires="p14">
          <p:contentPart r:id="rId3" p14:bwMode="auto">
            <p14:nvContentPartPr>
              <p14:cNvPr id="6" name="Ink 5"/>
              <p14:cNvContentPartPr/>
              <p14:nvPr/>
            </p14:nvContentPartPr>
            <p14:xfrm>
              <a:off x="4173640" y="1930183"/>
              <a:ext cx="6910993" cy="76769"/>
            </p14:xfrm>
          </p:contentPart>
        </mc:Choice>
        <mc:Fallback xmlns="">
          <p:pic>
            <p:nvPicPr>
              <p:cNvPr id="6" name="Ink 5"/>
            </p:nvPicPr>
            <p:blipFill>
              <a:blip/>
            </p:blipFill>
            <p:spPr>
              <a:xfrm>
                <a:off x="4173640" y="1930183"/>
                <a:ext cx="6910993" cy="76769"/>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7" name="Ink 6"/>
              <p14:cNvContentPartPr/>
              <p14:nvPr/>
            </p14:nvContentPartPr>
            <p14:xfrm>
              <a:off x="935597" y="2281125"/>
              <a:ext cx="7006014" cy="95047"/>
            </p14:xfrm>
          </p:contentPart>
        </mc:Choice>
        <mc:Fallback xmlns="">
          <p:pic>
            <p:nvPicPr>
              <p:cNvPr id="7" name="Ink 6"/>
            </p:nvPicPr>
            <p:blipFill>
              <a:blip/>
            </p:blipFill>
            <p:spPr>
              <a:xfrm>
                <a:off x="935597" y="2281125"/>
                <a:ext cx="7006014" cy="95047"/>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8" name="Ink 7"/>
              <p14:cNvContentPartPr/>
              <p14:nvPr/>
            </p14:nvContentPartPr>
            <p14:xfrm>
              <a:off x="1798100" y="4752345"/>
              <a:ext cx="668806" cy="51179"/>
            </p14:xfrm>
          </p:contentPart>
        </mc:Choice>
        <mc:Fallback xmlns="">
          <p:pic>
            <p:nvPicPr>
              <p:cNvPr id="8" name="Ink 7"/>
            </p:nvPicPr>
            <p:blipFill>
              <a:blip/>
            </p:blipFill>
            <p:spPr>
              <a:xfrm>
                <a:off x="1798100" y="4752345"/>
                <a:ext cx="668806" cy="51179"/>
              </a:xfrm>
              <a:prstGeom prst="rect"/>
            </p:spPr>
          </p:pic>
        </mc:Fallback>
      </mc:AlternateContent>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p:nvPr>
            <p:ph type="title"/>
          </p:nvPr>
        </p:nvSpPr>
        <p:spPr>
          <a:xfrm>
            <a:off x="242595" y="253157"/>
            <a:ext cx="10515600" cy="1325563"/>
          </a:xfrm>
        </p:spPr>
        <p:txBody>
          <a:bodyPr>
            <a:normAutofit fontScale="90000"/>
          </a:bodyPr>
          <a:lstStyle/>
          <a:p>
            <a:r>
              <a:rPr lang="en-US" b="1" dirty="0">
                <a:solidFill>
                  <a:srgbClr val="C00000"/>
                </a:solidFill>
                <a:latin typeface="American Typewriter" pitchFamily="18" charset="77"/>
              </a:rPr>
              <a:t>Nutrition Therapy for Short Bowel Syndrome </a:t>
            </a:r>
            <a:br>
              <a:rPr lang="en-US" dirty="0"/>
            </a:br>
            <a:endParaRPr lang="en-US" dirty="0"/>
          </a:p>
        </p:txBody>
      </p:sp>
      <p:sp>
        <p:nvSpPr>
          <p:cNvPr id="3" name="Content Placeholder 2"/>
          <p:cNvSpPr/>
          <p:nvPr>
            <p:ph idx="1"/>
          </p:nvPr>
        </p:nvSpPr>
        <p:spPr>
          <a:xfrm>
            <a:off x="242595" y="1418253"/>
            <a:ext cx="11775233" cy="5243804"/>
          </a:xfrm>
        </p:spPr>
        <p:txBody>
          <a:bodyPr>
            <a:normAutofit fontScale="92500" lnSpcReduction="10000"/>
          </a:bodyPr>
          <a:lstStyle/>
          <a:p>
            <a:r>
              <a:rPr lang="en-US" b="1" dirty="0">
                <a:solidFill>
                  <a:srgbClr val="C00000"/>
                </a:solidFill>
              </a:rPr>
              <a:t>MNT Treatment: </a:t>
            </a:r>
            <a:r>
              <a:rPr lang="en-US" dirty="0"/>
              <a:t>Diarrhea control is primary aim</a:t>
            </a:r>
            <a:endParaRPr lang="en-US" dirty="0"/>
          </a:p>
          <a:p>
            <a:r>
              <a:rPr lang="en-US" dirty="0"/>
              <a:t>Many patients require combinations of parenteral, enteral, and oral nutrition support in order to accommodate degrees of malabsorption and patient requirements for nutrition and fluids. </a:t>
            </a:r>
            <a:endParaRPr lang="en-US" dirty="0"/>
          </a:p>
          <a:p>
            <a:r>
              <a:rPr lang="en-US" dirty="0"/>
              <a:t>TPN after surgery and gradually move to tube feedings and/or oral feedings </a:t>
            </a:r>
            <a:endParaRPr lang="en-US" dirty="0"/>
          </a:p>
          <a:p>
            <a:r>
              <a:rPr lang="en-US" dirty="0"/>
              <a:t>Initial oral intake may consist of sips of clear, sugar-free liquids, progressing to larger amounts of liquid formulas and then to solid foods, as tolerated.</a:t>
            </a:r>
            <a:endParaRPr lang="en-US" dirty="0"/>
          </a:p>
          <a:p>
            <a:r>
              <a:rPr lang="en-US" dirty="0"/>
              <a:t>Very small, frequent feedings </a:t>
            </a:r>
            <a:endParaRPr lang="en-US" dirty="0"/>
          </a:p>
          <a:p>
            <a:r>
              <a:rPr lang="en-US" dirty="0"/>
              <a:t>high-fat, low-carbohydrate diet (high energy) vs. high-complex-carbohydrate, low-fat diet  if intact colon, because the colon bacteria can metabolize the unabsorbed carbohydrate and produce short-chain fatty acids </a:t>
            </a:r>
            <a:endParaRPr lang="en-US" dirty="0"/>
          </a:p>
          <a:p>
            <a:r>
              <a:rPr lang="en-US" dirty="0"/>
              <a:t>Avoid large amounts lactose, concentrated sweets, fiber, caffeine </a:t>
            </a:r>
            <a:endParaRPr lang="en-US" dirty="0"/>
          </a:p>
          <a:p>
            <a:r>
              <a:rPr lang="en-US" dirty="0"/>
              <a:t>Multivitamins</a:t>
            </a:r>
            <a:endParaRPr lang="en-US" dirty="0"/>
          </a:p>
          <a:p>
            <a:endParaRPr lang="en-US" dirty="0"/>
          </a:p>
          <a:p>
            <a:endParaRPr lang="en-US" dirty="0"/>
          </a:p>
          <a:p>
            <a:endParaRPr lang="en-US" dirty="0"/>
          </a:p>
          <a:p>
            <a:endParaRPr lang="en-US" dirty="0"/>
          </a:p>
        </p:txBody>
      </p:sp>
      <mc:AlternateContent xmlns:mc="http://schemas.openxmlformats.org/markup-compatibility/2006" xmlns:p14="http://schemas.microsoft.com/office/powerpoint/2010/main">
        <mc:Choice Requires="p14">
          <p:contentPart r:id="rId1" p14:bwMode="auto">
            <p14:nvContentPartPr>
              <p14:cNvPr id="4" name="Ink 3"/>
              <p14:cNvContentPartPr/>
              <p14:nvPr/>
            </p14:nvContentPartPr>
            <p14:xfrm>
              <a:off x="600341" y="3249044"/>
              <a:ext cx="6906656" cy="81886"/>
            </p14:xfrm>
          </p:contentPart>
        </mc:Choice>
        <mc:Fallback xmlns="">
          <p:pic>
            <p:nvPicPr>
              <p:cNvPr id="4" name="Ink 3"/>
            </p:nvPicPr>
            <p:blipFill>
              <a:blip/>
            </p:blipFill>
            <p:spPr>
              <a:xfrm>
                <a:off x="600341" y="3249044"/>
                <a:ext cx="6906656" cy="81886"/>
              </a:xfrm>
              <a:prstGeom prst="rect"/>
            </p:spPr>
          </p:pic>
        </mc:Fallback>
      </mc:AlternateContent>
      <mc:AlternateContent xmlns:mc="http://schemas.openxmlformats.org/markup-compatibility/2006" xmlns:p14="http://schemas.microsoft.com/office/powerpoint/2010/main">
        <mc:Choice Requires="p14">
          <p:contentPart r:id="rId2" p14:bwMode="auto">
            <p14:nvContentPartPr>
              <p14:cNvPr id="5" name="Ink 4"/>
              <p14:cNvContentPartPr/>
              <p14:nvPr/>
            </p14:nvContentPartPr>
            <p14:xfrm>
              <a:off x="7367827" y="3320012"/>
              <a:ext cx="2974419" cy="32755"/>
            </p14:xfrm>
          </p:contentPart>
        </mc:Choice>
        <mc:Fallback xmlns="">
          <p:pic>
            <p:nvPicPr>
              <p:cNvPr id="5" name="Ink 4"/>
            </p:nvPicPr>
            <p:blipFill>
              <a:blip/>
            </p:blipFill>
            <p:spPr>
              <a:xfrm>
                <a:off x="7367827" y="3320012"/>
                <a:ext cx="2974419" cy="32755"/>
              </a:xfrm>
              <a:prstGeom prst="rect"/>
            </p:spPr>
          </p:pic>
        </mc:Fallback>
      </mc:AlternateContent>
      <mc:AlternateContent xmlns:mc="http://schemas.openxmlformats.org/markup-compatibility/2006" xmlns:p14="http://schemas.microsoft.com/office/powerpoint/2010/main">
        <mc:Choice Requires="p14">
          <p:contentPart r:id="rId3" p14:bwMode="auto">
            <p14:nvContentPartPr>
              <p14:cNvPr id="6" name="Ink 5"/>
              <p14:cNvContentPartPr/>
              <p14:nvPr/>
            </p14:nvContentPartPr>
            <p14:xfrm>
              <a:off x="5785108" y="3680313"/>
              <a:ext cx="401137" cy="16377"/>
            </p14:xfrm>
          </p:contentPart>
        </mc:Choice>
        <mc:Fallback xmlns="">
          <p:pic>
            <p:nvPicPr>
              <p:cNvPr id="6" name="Ink 5"/>
            </p:nvPicPr>
            <p:blipFill>
              <a:blip/>
            </p:blipFill>
            <p:spPr>
              <a:xfrm>
                <a:off x="5785108" y="3680313"/>
                <a:ext cx="401137" cy="16377"/>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7" name="Ink 6"/>
              <p14:cNvContentPartPr/>
              <p14:nvPr/>
            </p14:nvContentPartPr>
            <p14:xfrm>
              <a:off x="6712909" y="3685772"/>
              <a:ext cx="1959296" cy="32755"/>
            </p14:xfrm>
          </p:contentPart>
        </mc:Choice>
        <mc:Fallback xmlns="">
          <p:pic>
            <p:nvPicPr>
              <p:cNvPr id="7" name="Ink 6"/>
            </p:nvPicPr>
            <p:blipFill>
              <a:blip/>
            </p:blipFill>
            <p:spPr>
              <a:xfrm>
                <a:off x="6712909" y="3685772"/>
                <a:ext cx="1959296" cy="32755"/>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8" name="Ink 7"/>
              <p14:cNvContentPartPr/>
              <p14:nvPr/>
            </p14:nvContentPartPr>
            <p14:xfrm>
              <a:off x="9125190" y="3713068"/>
              <a:ext cx="2521434" cy="43673"/>
            </p14:xfrm>
          </p:contentPart>
        </mc:Choice>
        <mc:Fallback xmlns="">
          <p:pic>
            <p:nvPicPr>
              <p:cNvPr id="8" name="Ink 7"/>
            </p:nvPicPr>
            <p:blipFill>
              <a:blip/>
            </p:blipFill>
            <p:spPr>
              <a:xfrm>
                <a:off x="9125190" y="3713068"/>
                <a:ext cx="2521434" cy="43673"/>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9" name="Ink 8"/>
              <p14:cNvContentPartPr/>
              <p14:nvPr/>
            </p14:nvContentPartPr>
            <p14:xfrm>
              <a:off x="649460" y="3986023"/>
              <a:ext cx="6243551" cy="81887"/>
            </p14:xfrm>
          </p:contentPart>
        </mc:Choice>
        <mc:Fallback xmlns="">
          <p:pic>
            <p:nvPicPr>
              <p:cNvPr id="9" name="Ink 8"/>
            </p:nvPicPr>
            <p:blipFill>
              <a:blip/>
            </p:blipFill>
            <p:spPr>
              <a:xfrm>
                <a:off x="649460" y="3986023"/>
                <a:ext cx="6243551" cy="81887"/>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10" name="Ink 9"/>
              <p14:cNvContentPartPr/>
              <p14:nvPr/>
            </p14:nvContentPartPr>
            <p14:xfrm>
              <a:off x="7416946" y="4062450"/>
              <a:ext cx="1353497" cy="27296"/>
            </p14:xfrm>
          </p:contentPart>
        </mc:Choice>
        <mc:Fallback xmlns="">
          <p:pic>
            <p:nvPicPr>
              <p:cNvPr id="10" name="Ink 9"/>
            </p:nvPicPr>
            <p:blipFill>
              <a:blip/>
            </p:blipFill>
            <p:spPr>
              <a:xfrm>
                <a:off x="7416946" y="4062450"/>
                <a:ext cx="1353497" cy="27296"/>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11" name="Ink 10"/>
              <p14:cNvContentPartPr/>
              <p14:nvPr/>
            </p14:nvContentPartPr>
            <p14:xfrm>
              <a:off x="556680" y="4881316"/>
              <a:ext cx="908699" cy="21837"/>
            </p14:xfrm>
          </p:contentPart>
        </mc:Choice>
        <mc:Fallback xmlns="">
          <p:pic>
            <p:nvPicPr>
              <p:cNvPr id="11" name="Ink 10"/>
            </p:nvPicPr>
            <p:blipFill>
              <a:blip/>
            </p:blipFill>
            <p:spPr>
              <a:xfrm>
                <a:off x="556680" y="4881316"/>
                <a:ext cx="908699" cy="21837"/>
              </a:xfrm>
              <a:prstGeom prst="rect"/>
            </p:spPr>
          </p:pic>
        </mc:Fallback>
      </mc:AlternateContent>
      <mc:AlternateContent xmlns:mc="http://schemas.openxmlformats.org/markup-compatibility/2006" xmlns:p14="http://schemas.microsoft.com/office/powerpoint/2010/main">
        <mc:Choice Requires="p14">
          <p:contentPart r:id="rId9" p14:bwMode="auto">
            <p14:nvContentPartPr>
              <p14:cNvPr id="12" name="Ink 11"/>
              <p14:cNvContentPartPr/>
              <p14:nvPr/>
            </p14:nvContentPartPr>
            <p14:xfrm>
              <a:off x="1833770" y="4848562"/>
              <a:ext cx="2807961" cy="43672"/>
            </p14:xfrm>
          </p:contentPart>
        </mc:Choice>
        <mc:Fallback xmlns="">
          <p:pic>
            <p:nvPicPr>
              <p:cNvPr id="12" name="Ink 11"/>
            </p:nvPicPr>
            <p:blipFill>
              <a:blip/>
            </p:blipFill>
            <p:spPr>
              <a:xfrm>
                <a:off x="1833770" y="4848562"/>
                <a:ext cx="2807961" cy="43672"/>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13" name="Ink 12"/>
              <p14:cNvContentPartPr/>
              <p14:nvPr/>
            </p14:nvContentPartPr>
            <p14:xfrm>
              <a:off x="7051283" y="4826725"/>
              <a:ext cx="4660833" cy="92805"/>
            </p14:xfrm>
          </p:contentPart>
        </mc:Choice>
        <mc:Fallback xmlns="">
          <p:pic>
            <p:nvPicPr>
              <p:cNvPr id="13" name="Ink 12"/>
            </p:nvPicPr>
            <p:blipFill>
              <a:blip/>
            </p:blipFill>
            <p:spPr>
              <a:xfrm>
                <a:off x="7051283" y="4826725"/>
                <a:ext cx="4660833" cy="92805"/>
              </a:xfrm>
              <a:prstGeom prst="rect"/>
            </p:spPr>
          </p:pic>
        </mc:Fallback>
      </mc:AlternateContent>
      <mc:AlternateContent xmlns:mc="http://schemas.openxmlformats.org/markup-compatibility/2006" xmlns:p14="http://schemas.microsoft.com/office/powerpoint/2010/main">
        <mc:Choice Requires="p14">
          <p:contentPart r:id="rId11" p14:bwMode="auto">
            <p14:nvContentPartPr>
              <p14:cNvPr id="14" name="Ink 13"/>
              <p14:cNvContentPartPr/>
              <p14:nvPr/>
            </p14:nvContentPartPr>
            <p14:xfrm>
              <a:off x="529392" y="5257994"/>
              <a:ext cx="1102445" cy="16378"/>
            </p14:xfrm>
          </p:contentPart>
        </mc:Choice>
        <mc:Fallback xmlns="">
          <p:pic>
            <p:nvPicPr>
              <p:cNvPr id="14" name="Ink 13"/>
            </p:nvPicPr>
            <p:blipFill>
              <a:blip/>
            </p:blipFill>
            <p:spPr>
              <a:xfrm>
                <a:off x="529392" y="5257994"/>
                <a:ext cx="1102445" cy="16378"/>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15" name="Ink 14"/>
              <p14:cNvContentPartPr/>
              <p14:nvPr/>
            </p14:nvContentPartPr>
            <p14:xfrm>
              <a:off x="1566345" y="5176108"/>
              <a:ext cx="5051055" cy="76427"/>
            </p14:xfrm>
          </p:contentPart>
        </mc:Choice>
        <mc:Fallback xmlns="">
          <p:pic>
            <p:nvPicPr>
              <p:cNvPr id="15" name="Ink 14"/>
            </p:nvPicPr>
            <p:blipFill>
              <a:blip/>
            </p:blipFill>
            <p:spPr>
              <a:xfrm>
                <a:off x="1566345" y="5176108"/>
                <a:ext cx="5051055" cy="76427"/>
              </a:xfrm>
              <a:prstGeom prst="rect"/>
            </p:spPr>
          </p:pic>
        </mc:Fallback>
      </mc:AlternateContent>
      <mc:AlternateContent xmlns:mc="http://schemas.openxmlformats.org/markup-compatibility/2006" xmlns:p14="http://schemas.microsoft.com/office/powerpoint/2010/main">
        <mc:Choice Requires="p14">
          <p:contentPart r:id="rId13" p14:bwMode="auto">
            <p14:nvContentPartPr>
              <p14:cNvPr id="16" name="Ink 15"/>
              <p14:cNvContentPartPr/>
              <p14:nvPr/>
            </p14:nvContentPartPr>
            <p14:xfrm>
              <a:off x="6571010" y="5159730"/>
              <a:ext cx="4158728" cy="103724"/>
            </p14:xfrm>
          </p:contentPart>
        </mc:Choice>
        <mc:Fallback xmlns="">
          <p:pic>
            <p:nvPicPr>
              <p:cNvPr id="16" name="Ink 15"/>
            </p:nvPicPr>
            <p:blipFill>
              <a:blip/>
            </p:blipFill>
            <p:spPr>
              <a:xfrm>
                <a:off x="6571010" y="5159730"/>
                <a:ext cx="4158728" cy="103724"/>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17" name="Ink 16"/>
              <p14:cNvContentPartPr/>
              <p14:nvPr/>
            </p14:nvContentPartPr>
            <p14:xfrm>
              <a:off x="638545" y="5498195"/>
              <a:ext cx="6281755" cy="43673"/>
            </p14:xfrm>
          </p:contentPart>
        </mc:Choice>
        <mc:Fallback xmlns="">
          <p:pic>
            <p:nvPicPr>
              <p:cNvPr id="17" name="Ink 16"/>
            </p:nvPicPr>
            <p:blipFill>
              <a:blip/>
            </p:blipFill>
            <p:spPr>
              <a:xfrm>
                <a:off x="638545" y="5498195"/>
                <a:ext cx="6281755" cy="43673"/>
              </a:xfrm>
              <a:prstGeom prst="rect"/>
            </p:spPr>
          </p:pic>
        </mc:Fallback>
      </mc:AlternateContent>
      <mc:AlternateContent xmlns:mc="http://schemas.openxmlformats.org/markup-compatibility/2006" xmlns:p14="http://schemas.microsoft.com/office/powerpoint/2010/main">
        <mc:Choice Requires="p14">
          <p:contentPart r:id="rId15" p14:bwMode="auto">
            <p14:nvContentPartPr>
              <p14:cNvPr id="18" name="Ink 17"/>
              <p14:cNvContentPartPr/>
              <p14:nvPr/>
            </p14:nvContentPartPr>
            <p14:xfrm>
              <a:off x="218305" y="5749314"/>
              <a:ext cx="398409" cy="289332"/>
            </p14:xfrm>
          </p:contentPart>
        </mc:Choice>
        <mc:Fallback xmlns="">
          <p:pic>
            <p:nvPicPr>
              <p:cNvPr id="18" name="Ink 17"/>
            </p:nvPicPr>
            <p:blipFill>
              <a:blip/>
            </p:blipFill>
            <p:spPr>
              <a:xfrm>
                <a:off x="218305" y="5749314"/>
                <a:ext cx="398409" cy="289332"/>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19" name="Ink 18"/>
              <p14:cNvContentPartPr/>
              <p14:nvPr/>
            </p14:nvContentPartPr>
            <p14:xfrm>
              <a:off x="480273" y="6426243"/>
              <a:ext cx="2324959" cy="152855"/>
            </p14:xfrm>
          </p:contentPart>
        </mc:Choice>
        <mc:Fallback xmlns="">
          <p:pic>
            <p:nvPicPr>
              <p:cNvPr id="19" name="Ink 18"/>
            </p:nvPicPr>
            <p:blipFill>
              <a:blip/>
            </p:blipFill>
            <p:spPr>
              <a:xfrm>
                <a:off x="480273" y="6426243"/>
                <a:ext cx="2324959" cy="152855"/>
              </a:xfrm>
              <a:prstGeom prst="rect"/>
            </p:spPr>
          </p:pic>
        </mc:Fallback>
      </mc:AlternateContent>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p:nvPr>
            <p:ph type="title"/>
          </p:nvPr>
        </p:nvSpPr>
        <p:spPr/>
        <p:txBody>
          <a:bodyPr/>
          <a:lstStyle/>
          <a:p>
            <a:pPr rtl="1"/>
            <a:r>
              <a:rPr lang="en-US" b="1" dirty="0"/>
              <a:t>Diverticulosis</a:t>
            </a:r>
            <a:endParaRPr lang="en-US" dirty="0"/>
          </a:p>
        </p:txBody>
      </p:sp>
      <p:sp>
        <p:nvSpPr>
          <p:cNvPr id="3" name="Content Placeholder 2"/>
          <p:cNvSpPr/>
          <p:nvPr>
            <p:ph idx="1"/>
          </p:nvPr>
        </p:nvSpPr>
        <p:spPr>
          <a:xfrm>
            <a:off x="838200" y="1825625"/>
            <a:ext cx="9182878" cy="4351338"/>
          </a:xfrm>
        </p:spPr>
        <p:txBody>
          <a:bodyPr>
            <a:normAutofit fontScale="92500" lnSpcReduction="10000"/>
          </a:bodyPr>
          <a:lstStyle/>
          <a:p>
            <a:pPr marL="0" indent="0" rtl="1">
              <a:buNone/>
            </a:pPr>
            <a:r>
              <a:rPr lang="en-US" b="1" dirty="0"/>
              <a:t>Diverticulosis </a:t>
            </a:r>
            <a:r>
              <a:rPr lang="en-US" dirty="0"/>
              <a:t>is defined as the abnormal presence of outpockets, pouches, or sacs on the surface of the small intestine or colon.</a:t>
            </a:r>
            <a:endParaRPr lang="en-US" dirty="0"/>
          </a:p>
          <a:p>
            <a:pPr marL="0" indent="0" rtl="1">
              <a:buNone/>
            </a:pPr>
            <a:r>
              <a:rPr lang="en-US" dirty="0"/>
              <a:t>occur in the small intestine but are most common in the colon </a:t>
            </a:r>
            <a:endParaRPr lang="en-US" dirty="0"/>
          </a:p>
          <a:p>
            <a:pPr marL="0" indent="0" rtl="1">
              <a:buNone/>
            </a:pPr>
            <a:r>
              <a:rPr lang="en-US" dirty="0"/>
              <a:t>Fecal matter becomes trapped and exerts excessive pressure against the wall of the colon. This pressure causes development of small pouches on the wall of the colon, which are referred to as diverticula</a:t>
            </a:r>
            <a:endParaRPr lang="en-US" dirty="0"/>
          </a:p>
          <a:p>
            <a:pPr marL="0" indent="0" rtl="1">
              <a:buNone/>
            </a:pPr>
            <a:r>
              <a:rPr lang="en-US" b="1" dirty="0"/>
              <a:t>Diverticulitis </a:t>
            </a:r>
            <a:r>
              <a:rPr lang="en-US" dirty="0"/>
              <a:t>is acute inflammation of the diverticula. Foodstuffs and bacteria can collect in diverticula and the mucosa can become infected. </a:t>
            </a:r>
            <a:endParaRPr lang="en-US" dirty="0"/>
          </a:p>
          <a:p>
            <a:pPr marL="0" indent="0" rtl="1">
              <a:buNone/>
            </a:pPr>
            <a:r>
              <a:rPr lang="en-US" dirty="0"/>
              <a:t> </a:t>
            </a:r>
            <a:endParaRPr lang="en-US" dirty="0"/>
          </a:p>
          <a:p>
            <a:pPr marL="0" indent="0" rtl="1">
              <a:buNone/>
            </a:pPr>
            <a:endParaRPr lang="en-US" dirty="0"/>
          </a:p>
          <a:p>
            <a:pPr marL="228600" indent="-228600" algn="r" defTabSz="914400" rtl="1" eaLnBrk="1" latinLnBrk="0" hangingPunct="1">
              <a:lnSpc>
                <a:spcPct val="90000"/>
              </a:lnSpc>
              <a:spcBef>
                <a:spcPts val="1000"/>
              </a:spcBef>
              <a:buFont typeface="Arial" charset="0"/>
              <a:buChar char="•"/>
            </a:pPr>
            <a:endParaRPr lang="en-US" dirty="0"/>
          </a:p>
        </p:txBody>
      </p:sp>
      <p:pic>
        <p:nvPicPr>
          <p:cNvPr id="2049" name="Picture 1" descr="page456image18493920"/>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0021078" y="2444620"/>
            <a:ext cx="1828800" cy="18288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r:id="rId2" p14:bwMode="auto">
            <p14:nvContentPartPr>
              <p14:cNvPr id="4" name="Ink 3"/>
              <p14:cNvContentPartPr/>
              <p14:nvPr/>
            </p14:nvContentPartPr>
            <p14:xfrm>
              <a:off x="5964431" y="2449285"/>
              <a:ext cx="1666532" cy="54835"/>
            </p14:xfrm>
          </p:contentPart>
        </mc:Choice>
        <mc:Fallback xmlns="">
          <p:pic>
            <p:nvPicPr>
              <p:cNvPr id="4" name="Ink 3"/>
            </p:nvPicPr>
            <p:blipFill>
              <a:blip/>
            </p:blipFill>
            <p:spPr>
              <a:xfrm>
                <a:off x="5964431" y="2449285"/>
                <a:ext cx="1666532" cy="54835"/>
              </a:xfrm>
              <a:prstGeom prst="rect"/>
            </p:spPr>
          </p:pic>
        </mc:Fallback>
      </mc:AlternateContent>
      <mc:AlternateContent xmlns:mc="http://schemas.openxmlformats.org/markup-compatibility/2006" xmlns:p14="http://schemas.microsoft.com/office/powerpoint/2010/main">
        <mc:Choice Requires="p14">
          <p:contentPart r:id="rId3" p14:bwMode="auto">
            <p14:nvContentPartPr>
              <p14:cNvPr id="5" name="Ink 4"/>
              <p14:cNvContentPartPr/>
              <p14:nvPr/>
            </p14:nvContentPartPr>
            <p14:xfrm>
              <a:off x="2616748" y="2880652"/>
              <a:ext cx="6096000" cy="80424"/>
            </p14:xfrm>
          </p:contentPart>
        </mc:Choice>
        <mc:Fallback xmlns="">
          <p:pic>
            <p:nvPicPr>
              <p:cNvPr id="5" name="Ink 4"/>
            </p:nvPicPr>
            <p:blipFill>
              <a:blip/>
            </p:blipFill>
            <p:spPr>
              <a:xfrm>
                <a:off x="2616748" y="2880652"/>
                <a:ext cx="6096000" cy="80424"/>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6" name="Ink 5"/>
              <p14:cNvContentPartPr/>
              <p14:nvPr/>
            </p14:nvContentPartPr>
            <p14:xfrm>
              <a:off x="5175021" y="2069098"/>
              <a:ext cx="2401123" cy="73113"/>
            </p14:xfrm>
          </p:contentPart>
        </mc:Choice>
        <mc:Fallback xmlns="">
          <p:pic>
            <p:nvPicPr>
              <p:cNvPr id="6" name="Ink 5"/>
            </p:nvPicPr>
            <p:blipFill>
              <a:blip/>
            </p:blipFill>
            <p:spPr>
              <a:xfrm>
                <a:off x="5175021" y="2069098"/>
                <a:ext cx="2401123" cy="73113"/>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7" name="Ink 6"/>
              <p14:cNvContentPartPr/>
              <p14:nvPr/>
            </p14:nvContentPartPr>
            <p14:xfrm>
              <a:off x="8113381" y="2083720"/>
              <a:ext cx="1337611" cy="95047"/>
            </p14:xfrm>
          </p:contentPart>
        </mc:Choice>
        <mc:Fallback xmlns="">
          <p:pic>
            <p:nvPicPr>
              <p:cNvPr id="7" name="Ink 6"/>
            </p:nvPicPr>
            <p:blipFill>
              <a:blip/>
            </p:blipFill>
            <p:spPr>
              <a:xfrm>
                <a:off x="8113381" y="2083720"/>
                <a:ext cx="1337611" cy="95047"/>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8" name="Ink 7"/>
              <p14:cNvContentPartPr/>
              <p14:nvPr/>
            </p14:nvContentPartPr>
            <p14:xfrm>
              <a:off x="964834" y="3268151"/>
              <a:ext cx="8588489" cy="197405"/>
            </p14:xfrm>
          </p:contentPart>
        </mc:Choice>
        <mc:Fallback xmlns="">
          <p:pic>
            <p:nvPicPr>
              <p:cNvPr id="8" name="Ink 7"/>
            </p:nvPicPr>
            <p:blipFill>
              <a:blip/>
            </p:blipFill>
            <p:spPr>
              <a:xfrm>
                <a:off x="964834" y="3268151"/>
                <a:ext cx="8588489" cy="197405"/>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9" name="Ink 8"/>
              <p14:cNvContentPartPr/>
              <p14:nvPr/>
            </p14:nvContentPartPr>
            <p14:xfrm>
              <a:off x="957525" y="3611782"/>
              <a:ext cx="2529036" cy="51179"/>
            </p14:xfrm>
          </p:contentPart>
        </mc:Choice>
        <mc:Fallback xmlns="">
          <p:pic>
            <p:nvPicPr>
              <p:cNvPr id="9" name="Ink 8"/>
            </p:nvPicPr>
            <p:blipFill>
              <a:blip/>
            </p:blipFill>
            <p:spPr>
              <a:xfrm>
                <a:off x="957525" y="3611782"/>
                <a:ext cx="2529036" cy="51179"/>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10" name="Ink 9"/>
              <p14:cNvContentPartPr/>
              <p14:nvPr/>
            </p14:nvContentPartPr>
            <p14:xfrm>
              <a:off x="8281496" y="3940791"/>
              <a:ext cx="1805410" cy="87735"/>
            </p14:xfrm>
          </p:contentPart>
        </mc:Choice>
        <mc:Fallback xmlns="">
          <p:pic>
            <p:nvPicPr>
              <p:cNvPr id="10" name="Ink 9"/>
            </p:nvPicPr>
            <p:blipFill>
              <a:blip/>
            </p:blipFill>
            <p:spPr>
              <a:xfrm>
                <a:off x="8281496" y="3940791"/>
                <a:ext cx="1805410" cy="87735"/>
              </a:xfrm>
              <a:prstGeom prst="rect"/>
            </p:spPr>
          </p:pic>
        </mc:Fallback>
      </mc:AlternateContent>
      <mc:AlternateContent xmlns:mc="http://schemas.openxmlformats.org/markup-compatibility/2006" xmlns:p14="http://schemas.microsoft.com/office/powerpoint/2010/main">
        <mc:Choice Requires="p14">
          <p:contentPart r:id="rId9" p14:bwMode="auto">
            <p14:nvContentPartPr>
              <p14:cNvPr id="11" name="Ink 10"/>
              <p14:cNvContentPartPr/>
              <p14:nvPr/>
            </p14:nvContentPartPr>
            <p14:xfrm>
              <a:off x="3201496" y="4401402"/>
              <a:ext cx="6304316" cy="87736"/>
            </p14:xfrm>
          </p:contentPart>
        </mc:Choice>
        <mc:Fallback xmlns="">
          <p:pic>
            <p:nvPicPr>
              <p:cNvPr id="11" name="Ink 10"/>
            </p:nvPicPr>
            <p:blipFill>
              <a:blip/>
            </p:blipFill>
            <p:spPr>
              <a:xfrm>
                <a:off x="3201496" y="4401402"/>
                <a:ext cx="6304316" cy="87736"/>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12" name="Ink 11"/>
              <p14:cNvContentPartPr/>
              <p14:nvPr/>
            </p14:nvContentPartPr>
            <p14:xfrm>
              <a:off x="928287" y="4701166"/>
              <a:ext cx="8500777" cy="80424"/>
            </p14:xfrm>
          </p:contentPart>
        </mc:Choice>
        <mc:Fallback xmlns="">
          <p:pic>
            <p:nvPicPr>
              <p:cNvPr id="12" name="Ink 11"/>
            </p:nvPicPr>
            <p:blipFill>
              <a:blip/>
            </p:blipFill>
            <p:spPr>
              <a:xfrm>
                <a:off x="928287" y="4701166"/>
                <a:ext cx="8500777" cy="80424"/>
              </a:xfrm>
              <a:prstGeom prst="rect"/>
            </p:spPr>
          </p:pic>
        </mc:Fallback>
      </mc:AlternateContent>
      <mc:AlternateContent xmlns:mc="http://schemas.openxmlformats.org/markup-compatibility/2006" xmlns:p14="http://schemas.microsoft.com/office/powerpoint/2010/main">
        <mc:Choice Requires="p14">
          <p:contentPart r:id="rId11" p14:bwMode="auto">
            <p14:nvContentPartPr>
              <p14:cNvPr id="13" name="Ink 12"/>
              <p14:cNvContentPartPr/>
              <p14:nvPr/>
            </p14:nvContentPartPr>
            <p14:xfrm>
              <a:off x="804028" y="4978995"/>
              <a:ext cx="1527655" cy="124292"/>
            </p14:xfrm>
          </p:contentPart>
        </mc:Choice>
        <mc:Fallback xmlns="">
          <p:pic>
            <p:nvPicPr>
              <p:cNvPr id="13" name="Ink 12"/>
            </p:nvPicPr>
            <p:blipFill>
              <a:blip/>
            </p:blipFill>
            <p:spPr>
              <a:xfrm>
                <a:off x="804028" y="4978995"/>
                <a:ext cx="1527655" cy="124292"/>
              </a:xfrm>
              <a:prstGeom prst="rect"/>
            </p:spPr>
          </p:pic>
        </mc:Fallback>
      </mc:AlternateContent>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p:nvPr>
            <p:ph type="title"/>
          </p:nvPr>
        </p:nvSpPr>
        <p:spPr/>
        <p:txBody>
          <a:bodyPr/>
          <a:lstStyle/>
          <a:p>
            <a:r>
              <a:rPr lang="en-US" b="1" dirty="0">
                <a:solidFill>
                  <a:srgbClr val="C00000"/>
                </a:solidFill>
                <a:latin typeface="American Typewriter" pitchFamily="18" charset="77"/>
              </a:rPr>
              <a:t>Treatment </a:t>
            </a:r>
            <a:endParaRPr lang="en-US" b="1" dirty="0">
              <a:solidFill>
                <a:srgbClr val="C00000"/>
              </a:solidFill>
              <a:latin typeface="American Typewriter" pitchFamily="18" charset="77"/>
            </a:endParaRPr>
          </a:p>
        </p:txBody>
      </p:sp>
      <p:sp>
        <p:nvSpPr>
          <p:cNvPr id="3" name="Content Placeholder 2"/>
          <p:cNvSpPr/>
          <p:nvPr>
            <p:ph idx="1"/>
          </p:nvPr>
        </p:nvSpPr>
        <p:spPr/>
        <p:txBody>
          <a:bodyPr>
            <a:normAutofit lnSpcReduction="10000"/>
          </a:bodyPr>
          <a:lstStyle/>
          <a:p>
            <a:r>
              <a:rPr lang="en-US" dirty="0"/>
              <a:t>High fiber diets</a:t>
            </a:r>
            <a:r>
              <a:rPr lang="en-US" dirty="0">
                <a:sym typeface="Wingdings" charset="2"/>
              </a:rPr>
              <a:t> for constipation</a:t>
            </a:r>
            <a:endParaRPr lang="en-US" dirty="0">
              <a:sym typeface="Wingdings" charset="2"/>
            </a:endParaRPr>
          </a:p>
          <a:p>
            <a:r>
              <a:rPr lang="en-US" dirty="0"/>
              <a:t>Antibiotics to treat infections </a:t>
            </a:r>
            <a:endParaRPr lang="en-US" dirty="0"/>
          </a:p>
          <a:p>
            <a:r>
              <a:rPr lang="en-US" dirty="0"/>
              <a:t>In severe cases, oral fluids and food are withheld and fluids are provided intravenously. After pain and diarrhea have resolved, an oral diet is reintroduced, beginning with clear liquids and progressing to a low-fiber diet </a:t>
            </a:r>
            <a:endParaRPr lang="en-US" dirty="0"/>
          </a:p>
          <a:p>
            <a:r>
              <a:rPr lang="en-US" dirty="0"/>
              <a:t>Once inflammation has subsided, fiber intakes should be increased by about 5 grams each week until recommended intakes (about 25 to 35 grams per day) are achieved. </a:t>
            </a:r>
            <a:endParaRPr lang="en-US" dirty="0"/>
          </a:p>
          <a:p>
            <a:pPr marL="0" indent="0">
              <a:buNone/>
            </a:pPr>
            <a:r>
              <a:rPr lang="en-US" dirty="0"/>
              <a:t>If necessary--&gt; surgery to remove the affected portion of the colon. </a:t>
            </a:r>
            <a:endParaRPr lang="en-US" dirty="0"/>
          </a:p>
          <a:p>
            <a:endParaRPr lang="en-US" dirty="0"/>
          </a:p>
        </p:txBody>
      </p:sp>
      <mc:AlternateContent xmlns:mc="http://schemas.openxmlformats.org/markup-compatibility/2006" xmlns:p14="http://schemas.microsoft.com/office/powerpoint/2010/main">
        <mc:Choice Requires="p14">
          <p:contentPart r:id="rId1" p14:bwMode="auto">
            <p14:nvContentPartPr>
              <p14:cNvPr id="4" name="Ink 3"/>
              <p14:cNvContentPartPr/>
              <p14:nvPr/>
            </p14:nvContentPartPr>
            <p14:xfrm>
              <a:off x="3735078" y="2178767"/>
              <a:ext cx="2353612" cy="40212"/>
            </p14:xfrm>
          </p:contentPart>
        </mc:Choice>
        <mc:Fallback xmlns="">
          <p:pic>
            <p:nvPicPr>
              <p:cNvPr id="4" name="Ink 3"/>
            </p:nvPicPr>
            <p:blipFill>
              <a:blip/>
            </p:blipFill>
            <p:spPr>
              <a:xfrm>
                <a:off x="3735078" y="2178767"/>
                <a:ext cx="2353612" cy="40212"/>
              </a:xfrm>
              <a:prstGeom prst="rect"/>
            </p:spPr>
          </p:pic>
        </mc:Fallback>
      </mc:AlternateContent>
      <mc:AlternateContent xmlns:mc="http://schemas.openxmlformats.org/markup-compatibility/2006" xmlns:p14="http://schemas.microsoft.com/office/powerpoint/2010/main">
        <mc:Choice Requires="p14">
          <p:contentPart r:id="rId2" p14:bwMode="auto">
            <p14:nvContentPartPr>
              <p14:cNvPr id="5" name="Ink 4"/>
              <p14:cNvContentPartPr/>
              <p14:nvPr/>
            </p14:nvContentPartPr>
            <p14:xfrm>
              <a:off x="1249899" y="2624756"/>
              <a:ext cx="3873956" cy="21934"/>
            </p14:xfrm>
          </p:contentPart>
        </mc:Choice>
        <mc:Fallback xmlns="">
          <p:pic>
            <p:nvPicPr>
              <p:cNvPr id="5" name="Ink 4"/>
            </p:nvPicPr>
            <p:blipFill>
              <a:blip/>
            </p:blipFill>
            <p:spPr>
              <a:xfrm>
                <a:off x="1249899" y="2624756"/>
                <a:ext cx="3873956" cy="21934"/>
              </a:xfrm>
              <a:prstGeom prst="rect"/>
            </p:spPr>
          </p:pic>
        </mc:Fallback>
      </mc:AlternateContent>
      <mc:AlternateContent xmlns:mc="http://schemas.openxmlformats.org/markup-compatibility/2006" xmlns:p14="http://schemas.microsoft.com/office/powerpoint/2010/main">
        <mc:Choice Requires="p14">
          <p:contentPart r:id="rId3" p14:bwMode="auto">
            <p14:nvContentPartPr>
              <p14:cNvPr id="6" name="Ink 5"/>
              <p14:cNvContentPartPr/>
              <p14:nvPr/>
            </p14:nvContentPartPr>
            <p14:xfrm>
              <a:off x="6724604" y="3436311"/>
              <a:ext cx="434906" cy="29245"/>
            </p14:xfrm>
          </p:contentPart>
        </mc:Choice>
        <mc:Fallback xmlns="">
          <p:pic>
            <p:nvPicPr>
              <p:cNvPr id="6" name="Ink 5"/>
            </p:nvPicPr>
            <p:blipFill>
              <a:blip/>
            </p:blipFill>
            <p:spPr>
              <a:xfrm>
                <a:off x="6724604" y="3436311"/>
                <a:ext cx="434906" cy="29245"/>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7" name="Ink 6"/>
              <p14:cNvContentPartPr/>
              <p14:nvPr/>
            </p14:nvContentPartPr>
            <p14:xfrm>
              <a:off x="4699913" y="3414377"/>
              <a:ext cx="6161784" cy="109669"/>
            </p14:xfrm>
          </p:contentPart>
        </mc:Choice>
        <mc:Fallback xmlns="">
          <p:pic>
            <p:nvPicPr>
              <p:cNvPr id="7" name="Ink 6"/>
            </p:nvPicPr>
            <p:blipFill>
              <a:blip/>
            </p:blipFill>
            <p:spPr>
              <a:xfrm>
                <a:off x="4699913" y="3414377"/>
                <a:ext cx="6161784" cy="109669"/>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8" name="Ink 7"/>
              <p14:cNvContentPartPr/>
              <p14:nvPr/>
            </p14:nvContentPartPr>
            <p14:xfrm>
              <a:off x="1169496" y="3728763"/>
              <a:ext cx="9739712" cy="124292"/>
            </p14:xfrm>
          </p:contentPart>
        </mc:Choice>
        <mc:Fallback xmlns="">
          <p:pic>
            <p:nvPicPr>
              <p:cNvPr id="8" name="Ink 7"/>
            </p:nvPicPr>
            <p:blipFill>
              <a:blip/>
            </p:blipFill>
            <p:spPr>
              <a:xfrm>
                <a:off x="1169496" y="3728763"/>
                <a:ext cx="9739712" cy="124292"/>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9" name="Ink 8"/>
              <p14:cNvContentPartPr/>
              <p14:nvPr/>
            </p14:nvContentPartPr>
            <p14:xfrm>
              <a:off x="1227971" y="4050460"/>
              <a:ext cx="1812719" cy="73113"/>
            </p14:xfrm>
          </p:contentPart>
        </mc:Choice>
        <mc:Fallback xmlns="">
          <p:pic>
            <p:nvPicPr>
              <p:cNvPr id="9" name="Ink 8"/>
            </p:nvPicPr>
            <p:blipFill>
              <a:blip/>
            </p:blipFill>
            <p:spPr>
              <a:xfrm>
                <a:off x="1227971" y="4050460"/>
                <a:ext cx="1812719" cy="73113"/>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10" name="Ink 9"/>
              <p14:cNvContentPartPr/>
              <p14:nvPr/>
            </p14:nvContentPartPr>
            <p14:xfrm>
              <a:off x="2017381" y="4511072"/>
              <a:ext cx="1600748" cy="51179"/>
            </p14:xfrm>
          </p:contentPart>
        </mc:Choice>
        <mc:Fallback xmlns="">
          <p:pic>
            <p:nvPicPr>
              <p:cNvPr id="10" name="Ink 9"/>
            </p:nvPicPr>
            <p:blipFill>
              <a:blip/>
            </p:blipFill>
            <p:spPr>
              <a:xfrm>
                <a:off x="2017381" y="4511072"/>
                <a:ext cx="1600748" cy="51179"/>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11" name="Ink 10"/>
              <p14:cNvContentPartPr/>
              <p14:nvPr/>
            </p14:nvContentPartPr>
            <p14:xfrm>
              <a:off x="3603510" y="4262488"/>
              <a:ext cx="7404374" cy="372876"/>
            </p14:xfrm>
          </p:contentPart>
        </mc:Choice>
        <mc:Fallback xmlns="">
          <p:pic>
            <p:nvPicPr>
              <p:cNvPr id="11" name="Ink 10"/>
            </p:nvPicPr>
            <p:blipFill>
              <a:blip/>
            </p:blipFill>
            <p:spPr>
              <a:xfrm>
                <a:off x="3603510" y="4262488"/>
                <a:ext cx="7404374" cy="372876"/>
              </a:xfrm>
              <a:prstGeom prst="rect"/>
            </p:spPr>
          </p:pic>
        </mc:Fallback>
      </mc:AlternateContent>
      <mc:AlternateContent xmlns:mc="http://schemas.openxmlformats.org/markup-compatibility/2006" xmlns:p14="http://schemas.microsoft.com/office/powerpoint/2010/main">
        <mc:Choice Requires="p14">
          <p:contentPart r:id="rId9" p14:bwMode="auto">
            <p14:nvContentPartPr>
              <p14:cNvPr id="12" name="Ink 11"/>
              <p14:cNvContentPartPr/>
              <p14:nvPr/>
            </p14:nvContentPartPr>
            <p14:xfrm>
              <a:off x="1198733" y="4876637"/>
              <a:ext cx="606677" cy="116981"/>
            </p14:xfrm>
          </p:contentPart>
        </mc:Choice>
        <mc:Fallback xmlns="">
          <p:pic>
            <p:nvPicPr>
              <p:cNvPr id="12" name="Ink 11"/>
            </p:nvPicPr>
            <p:blipFill>
              <a:blip/>
            </p:blipFill>
            <p:spPr>
              <a:xfrm>
                <a:off x="1198733" y="4876637"/>
                <a:ext cx="606677" cy="116981"/>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13" name="Ink 12"/>
              <p14:cNvContentPartPr/>
              <p14:nvPr/>
            </p14:nvContentPartPr>
            <p14:xfrm>
              <a:off x="1922359" y="4854703"/>
              <a:ext cx="6607655" cy="138915"/>
            </p14:xfrm>
          </p:contentPart>
        </mc:Choice>
        <mc:Fallback xmlns="">
          <p:pic>
            <p:nvPicPr>
              <p:cNvPr id="13" name="Ink 12"/>
            </p:nvPicPr>
            <p:blipFill>
              <a:blip/>
            </p:blipFill>
            <p:spPr>
              <a:xfrm>
                <a:off x="1922359" y="4854703"/>
                <a:ext cx="6607655" cy="138915"/>
              </a:xfrm>
              <a:prstGeom prst="rect"/>
            </p:spPr>
          </p:pic>
        </mc:Fallback>
      </mc:AlternateContent>
      <mc:AlternateContent xmlns:mc="http://schemas.openxmlformats.org/markup-compatibility/2006" xmlns:p14="http://schemas.microsoft.com/office/powerpoint/2010/main">
        <mc:Choice Requires="p14">
          <p:contentPart r:id="rId11" p14:bwMode="auto">
            <p14:nvContentPartPr>
              <p14:cNvPr id="14" name="Ink 13"/>
              <p14:cNvContentPartPr/>
              <p14:nvPr/>
            </p14:nvContentPartPr>
            <p14:xfrm>
              <a:off x="8676201" y="4869326"/>
              <a:ext cx="2112403" cy="84080"/>
            </p14:xfrm>
          </p:contentPart>
        </mc:Choice>
        <mc:Fallback xmlns="">
          <p:pic>
            <p:nvPicPr>
              <p:cNvPr id="14" name="Ink 13"/>
            </p:nvPicPr>
            <p:blipFill>
              <a:blip/>
            </p:blipFill>
            <p:spPr>
              <a:xfrm>
                <a:off x="8676201" y="4869326"/>
                <a:ext cx="2112403" cy="84080"/>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15" name="Ink 14"/>
              <p14:cNvContentPartPr/>
              <p14:nvPr/>
            </p14:nvContentPartPr>
            <p14:xfrm>
              <a:off x="1198733" y="5249513"/>
              <a:ext cx="4034763" cy="80425"/>
            </p14:xfrm>
          </p:contentPart>
        </mc:Choice>
        <mc:Fallback xmlns="">
          <p:pic>
            <p:nvPicPr>
              <p:cNvPr id="15" name="Ink 14"/>
            </p:nvPicPr>
            <p:blipFill>
              <a:blip/>
            </p:blipFill>
            <p:spPr>
              <a:xfrm>
                <a:off x="1198733" y="5249513"/>
                <a:ext cx="4034763" cy="80425"/>
              </a:xfrm>
              <a:prstGeom prst="rect"/>
            </p:spPr>
          </p:pic>
        </mc:Fallback>
      </mc:AlternateContent>
      <mc:AlternateContent xmlns:mc="http://schemas.openxmlformats.org/markup-compatibility/2006" xmlns:p14="http://schemas.microsoft.com/office/powerpoint/2010/main">
        <mc:Choice Requires="p14">
          <p:contentPart r:id="rId13" p14:bwMode="auto">
            <p14:nvContentPartPr>
              <p14:cNvPr id="16" name="Ink 15"/>
              <p14:cNvContentPartPr/>
              <p14:nvPr/>
            </p14:nvContentPartPr>
            <p14:xfrm>
              <a:off x="913669" y="5600456"/>
              <a:ext cx="9429064" cy="142570"/>
            </p14:xfrm>
          </p:contentPart>
        </mc:Choice>
        <mc:Fallback xmlns="">
          <p:pic>
            <p:nvPicPr>
              <p:cNvPr id="16" name="Ink 15"/>
            </p:nvPicPr>
            <p:blipFill>
              <a:blip/>
            </p:blipFill>
            <p:spPr>
              <a:xfrm>
                <a:off x="913669" y="5600456"/>
                <a:ext cx="9429064" cy="142570"/>
              </a:xfrm>
              <a:prstGeom prst="rect"/>
            </p:spPr>
          </p:pic>
        </mc:Fallback>
      </mc:AlternateContent>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p:nvPr>
            <p:ph idx="1"/>
          </p:nvPr>
        </p:nvSpPr>
        <p:spPr>
          <a:xfrm>
            <a:off x="838200" y="957263"/>
            <a:ext cx="6276975" cy="5219700"/>
          </a:xfrm>
        </p:spPr>
        <p:txBody>
          <a:bodyPr>
            <a:normAutofit fontScale="92500"/>
          </a:bodyPr>
          <a:lstStyle/>
          <a:p>
            <a:r>
              <a:rPr lang="en-US" dirty="0"/>
              <a:t>Motility of the small intestine is controlled by the enteric nervous system and influenced by a variety of hormones, peptides, and neurotransmitters. </a:t>
            </a:r>
            <a:endParaRPr lang="en-US" dirty="0"/>
          </a:p>
          <a:p>
            <a:r>
              <a:rPr lang="en-US" dirty="0"/>
              <a:t>identifying target receptors for control of motility may assist in the treatment of disease- Conditions that are effected by motility in Small intestine</a:t>
            </a:r>
            <a:endParaRPr lang="en-US" dirty="0"/>
          </a:p>
          <a:p>
            <a:endParaRPr lang="en-US" dirty="0"/>
          </a:p>
          <a:p>
            <a:r>
              <a:rPr lang="en-US" dirty="0"/>
              <a:t>The small intestine produces its own secretions and also receives secretions from ancillary organs of digestion, including the pancreas and gallbladder. </a:t>
            </a:r>
            <a:endParaRPr lang="en-US" dirty="0"/>
          </a:p>
          <a:p>
            <a:endParaRPr lang="en-US" dirty="0"/>
          </a:p>
          <a:p>
            <a:endParaRPr lang="en-US" dirty="0"/>
          </a:p>
          <a:p>
            <a:endParaRPr lang="en-US" dirty="0"/>
          </a:p>
        </p:txBody>
      </p:sp>
      <p:pic>
        <p:nvPicPr>
          <p:cNvPr id="1025" name="Picture 1" descr="page2image20663648"/>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343775" y="1897063"/>
            <a:ext cx="4356100" cy="42799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r:id="rId2" p14:bwMode="auto">
            <p14:nvContentPartPr>
              <p14:cNvPr id="2" name="Ink 1"/>
              <p14:cNvContentPartPr/>
              <p14:nvPr/>
            </p14:nvContentPartPr>
            <p14:xfrm>
              <a:off x="1154877" y="1286788"/>
              <a:ext cx="1052547" cy="43868"/>
            </p14:xfrm>
          </p:contentPart>
        </mc:Choice>
        <mc:Fallback xmlns="">
          <p:pic>
            <p:nvPicPr>
              <p:cNvPr id="2" name="Ink 1"/>
            </p:nvPicPr>
            <p:blipFill>
              <a:blip/>
            </p:blipFill>
            <p:spPr>
              <a:xfrm>
                <a:off x="1154877" y="1286788"/>
                <a:ext cx="1052547" cy="43868"/>
              </a:xfrm>
              <a:prstGeom prst="rect"/>
            </p:spPr>
          </p:pic>
        </mc:Fallback>
      </mc:AlternateContent>
      <mc:AlternateContent xmlns:mc="http://schemas.openxmlformats.org/markup-compatibility/2006" xmlns:p14="http://schemas.microsoft.com/office/powerpoint/2010/main">
        <mc:Choice Requires="p14">
          <p:contentPart r:id="rId3" p14:bwMode="auto">
            <p14:nvContentPartPr>
              <p14:cNvPr id="4" name="Ink 3"/>
              <p14:cNvContentPartPr/>
              <p14:nvPr/>
            </p14:nvContentPartPr>
            <p14:xfrm>
              <a:off x="5482014" y="1301411"/>
              <a:ext cx="1180461" cy="7311"/>
            </p14:xfrm>
          </p:contentPart>
        </mc:Choice>
        <mc:Fallback xmlns="">
          <p:pic>
            <p:nvPicPr>
              <p:cNvPr id="4" name="Ink 3"/>
            </p:nvPicPr>
            <p:blipFill>
              <a:blip/>
            </p:blipFill>
            <p:spPr>
              <a:xfrm>
                <a:off x="5482014" y="1301411"/>
                <a:ext cx="1180461" cy="7311"/>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5" name="Ink 4"/>
              <p14:cNvContentPartPr/>
              <p14:nvPr/>
            </p14:nvContentPartPr>
            <p14:xfrm>
              <a:off x="1132949" y="1630420"/>
              <a:ext cx="4053036" cy="54834"/>
            </p14:xfrm>
          </p:contentPart>
        </mc:Choice>
        <mc:Fallback xmlns="">
          <p:pic>
            <p:nvPicPr>
              <p:cNvPr id="5" name="Ink 4"/>
            </p:nvPicPr>
            <p:blipFill>
              <a:blip/>
            </p:blipFill>
            <p:spPr>
              <a:xfrm>
                <a:off x="1132949" y="1630420"/>
                <a:ext cx="4053036" cy="54834"/>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6" name="Ink 5"/>
              <p14:cNvContentPartPr/>
              <p14:nvPr/>
            </p14:nvContentPartPr>
            <p14:xfrm>
              <a:off x="1235280" y="1937494"/>
              <a:ext cx="4714532" cy="58490"/>
            </p14:xfrm>
          </p:contentPart>
        </mc:Choice>
        <mc:Fallback xmlns="">
          <p:pic>
            <p:nvPicPr>
              <p:cNvPr id="6" name="Ink 5"/>
            </p:nvPicPr>
            <p:blipFill>
              <a:blip/>
            </p:blipFill>
            <p:spPr>
              <a:xfrm>
                <a:off x="1235280" y="1937494"/>
                <a:ext cx="4714532" cy="58490"/>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7" name="Ink 6"/>
              <p14:cNvContentPartPr/>
              <p14:nvPr/>
            </p14:nvContentPartPr>
            <p14:xfrm>
              <a:off x="1206043" y="2332304"/>
              <a:ext cx="4045726" cy="43868"/>
            </p14:xfrm>
          </p:contentPart>
        </mc:Choice>
        <mc:Fallback xmlns="">
          <p:pic>
            <p:nvPicPr>
              <p:cNvPr id="7" name="Ink 6"/>
            </p:nvPicPr>
            <p:blipFill>
              <a:blip/>
            </p:blipFill>
            <p:spPr>
              <a:xfrm>
                <a:off x="1206043" y="2332304"/>
                <a:ext cx="4045726" cy="43868"/>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8" name="Ink 7"/>
              <p14:cNvContentPartPr/>
              <p14:nvPr/>
            </p14:nvContentPartPr>
            <p14:xfrm>
              <a:off x="1191424" y="2595511"/>
              <a:ext cx="5240806" cy="299764"/>
            </p14:xfrm>
          </p:contentPart>
        </mc:Choice>
        <mc:Fallback xmlns="">
          <p:pic>
            <p:nvPicPr>
              <p:cNvPr id="8" name="Ink 7"/>
            </p:nvPicPr>
            <p:blipFill>
              <a:blip/>
            </p:blipFill>
            <p:spPr>
              <a:xfrm>
                <a:off x="1191424" y="2595511"/>
                <a:ext cx="5240806" cy="299764"/>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9" name="Ink 8"/>
              <p14:cNvContentPartPr/>
              <p14:nvPr/>
            </p14:nvContentPartPr>
            <p14:xfrm>
              <a:off x="1249899" y="3165793"/>
              <a:ext cx="4849755" cy="102358"/>
            </p14:xfrm>
          </p:contentPart>
        </mc:Choice>
        <mc:Fallback xmlns="">
          <p:pic>
            <p:nvPicPr>
              <p:cNvPr id="9" name="Ink 8"/>
            </p:nvPicPr>
            <p:blipFill>
              <a:blip/>
            </p:blipFill>
            <p:spPr>
              <a:xfrm>
                <a:off x="1249899" y="3165793"/>
                <a:ext cx="4849755" cy="102358"/>
              </a:xfrm>
              <a:prstGeom prst="rect"/>
            </p:spPr>
          </p:pic>
        </mc:Fallback>
      </mc:AlternateContent>
      <mc:AlternateContent xmlns:mc="http://schemas.openxmlformats.org/markup-compatibility/2006" xmlns:p14="http://schemas.microsoft.com/office/powerpoint/2010/main">
        <mc:Choice Requires="p14">
          <p:contentPart r:id="rId9" p14:bwMode="auto">
            <p14:nvContentPartPr>
              <p14:cNvPr id="10" name="Ink 9"/>
              <p14:cNvContentPartPr/>
              <p14:nvPr/>
            </p14:nvContentPartPr>
            <p14:xfrm>
              <a:off x="1191424" y="3509424"/>
              <a:ext cx="964835" cy="54835"/>
            </p14:xfrm>
          </p:contentPart>
        </mc:Choice>
        <mc:Fallback xmlns="">
          <p:pic>
            <p:nvPicPr>
              <p:cNvPr id="10" name="Ink 9"/>
            </p:nvPicPr>
            <p:blipFill>
              <a:blip/>
            </p:blipFill>
            <p:spPr>
              <a:xfrm>
                <a:off x="1191424" y="3509424"/>
                <a:ext cx="964835" cy="54835"/>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11" name="Ink 10"/>
              <p14:cNvContentPartPr/>
              <p14:nvPr/>
            </p14:nvContentPartPr>
            <p14:xfrm>
              <a:off x="2245433" y="3272538"/>
              <a:ext cx="1537887" cy="273442"/>
            </p14:xfrm>
          </p:contentPart>
        </mc:Choice>
        <mc:Fallback xmlns="">
          <p:pic>
            <p:nvPicPr>
              <p:cNvPr id="11" name="Ink 10"/>
            </p:nvPicPr>
            <p:blipFill>
              <a:blip/>
            </p:blipFill>
            <p:spPr>
              <a:xfrm>
                <a:off x="2245433" y="3272538"/>
                <a:ext cx="1537887" cy="273442"/>
              </a:xfrm>
              <a:prstGeom prst="rect"/>
            </p:spPr>
          </p:pic>
        </mc:Fallback>
      </mc:AlternateContent>
      <mc:AlternateContent xmlns:mc="http://schemas.openxmlformats.org/markup-compatibility/2006" xmlns:p14="http://schemas.microsoft.com/office/powerpoint/2010/main">
        <mc:Choice Requires="p14">
          <p:contentPart r:id="rId11" p14:bwMode="auto">
            <p14:nvContentPartPr>
              <p14:cNvPr id="12" name="Ink 11"/>
              <p14:cNvContentPartPr/>
              <p14:nvPr/>
            </p14:nvContentPartPr>
            <p14:xfrm>
              <a:off x="1210628" y="3893943"/>
              <a:ext cx="1037682" cy="33268"/>
            </p14:xfrm>
          </p:contentPart>
        </mc:Choice>
        <mc:Fallback xmlns="">
          <p:pic>
            <p:nvPicPr>
              <p:cNvPr id="12" name="Ink 11"/>
            </p:nvPicPr>
            <p:blipFill>
              <a:blip/>
            </p:blipFill>
            <p:spPr>
              <a:xfrm>
                <a:off x="1210628" y="3893943"/>
                <a:ext cx="1037682" cy="33268"/>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13" name="Ink 12"/>
              <p14:cNvContentPartPr/>
              <p14:nvPr/>
            </p14:nvContentPartPr>
            <p14:xfrm>
              <a:off x="784913" y="4499419"/>
              <a:ext cx="345894" cy="512325"/>
            </p14:xfrm>
          </p:contentPart>
        </mc:Choice>
        <mc:Fallback xmlns="">
          <p:pic>
            <p:nvPicPr>
              <p:cNvPr id="13" name="Ink 12"/>
            </p:nvPicPr>
            <p:blipFill>
              <a:blip/>
            </p:blipFill>
            <p:spPr>
              <a:xfrm>
                <a:off x="784913" y="4499419"/>
                <a:ext cx="345894" cy="512325"/>
              </a:xfrm>
              <a:prstGeom prst="rect"/>
            </p:spPr>
          </p:pic>
        </mc:Fallback>
      </mc:AlternateContent>
      <mc:AlternateContent xmlns:mc="http://schemas.openxmlformats.org/markup-compatibility/2006" xmlns:p14="http://schemas.microsoft.com/office/powerpoint/2010/main">
        <mc:Choice Requires="p14">
          <p:contentPart r:id="rId13" p14:bwMode="auto">
            <p14:nvContentPartPr>
              <p14:cNvPr id="14" name="Ink 13"/>
              <p14:cNvContentPartPr/>
              <p14:nvPr/>
            </p14:nvContentPartPr>
            <p14:xfrm>
              <a:off x="1782684" y="4838751"/>
              <a:ext cx="585359" cy="49902"/>
            </p14:xfrm>
          </p:contentPart>
        </mc:Choice>
        <mc:Fallback xmlns="">
          <p:pic>
            <p:nvPicPr>
              <p:cNvPr id="14" name="Ink 13"/>
            </p:nvPicPr>
            <p:blipFill>
              <a:blip/>
            </p:blipFill>
            <p:spPr>
              <a:xfrm>
                <a:off x="1782684" y="4838751"/>
                <a:ext cx="585359" cy="49902"/>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15" name="Ink 14"/>
              <p14:cNvContentPartPr/>
              <p14:nvPr/>
            </p14:nvContentPartPr>
            <p14:xfrm>
              <a:off x="3791529" y="4672412"/>
              <a:ext cx="2181793" cy="266143"/>
            </p14:xfrm>
          </p:contentPart>
        </mc:Choice>
        <mc:Fallback xmlns="">
          <p:pic>
            <p:nvPicPr>
              <p:cNvPr id="15" name="Ink 14"/>
            </p:nvPicPr>
            <p:blipFill>
              <a:blip/>
            </p:blipFill>
            <p:spPr>
              <a:xfrm>
                <a:off x="3791529" y="4672412"/>
                <a:ext cx="2181793" cy="266143"/>
              </a:xfrm>
              <a:prstGeom prst="rect"/>
            </p:spPr>
          </p:pic>
        </mc:Fallback>
      </mc:AlternateContent>
      <mc:AlternateContent xmlns:mc="http://schemas.openxmlformats.org/markup-compatibility/2006" xmlns:p14="http://schemas.microsoft.com/office/powerpoint/2010/main">
        <mc:Choice Requires="p14">
          <p:contentPart r:id="rId15" p14:bwMode="auto">
            <p14:nvContentPartPr>
              <p14:cNvPr id="16" name="Ink 15"/>
              <p14:cNvContentPartPr/>
              <p14:nvPr/>
            </p14:nvContentPartPr>
            <p14:xfrm>
              <a:off x="1150762" y="5184737"/>
              <a:ext cx="5607473" cy="73190"/>
            </p14:xfrm>
          </p:contentPart>
        </mc:Choice>
        <mc:Fallback xmlns="">
          <p:pic>
            <p:nvPicPr>
              <p:cNvPr id="16" name="Ink 15"/>
            </p:nvPicPr>
            <p:blipFill>
              <a:blip/>
            </p:blipFill>
            <p:spPr>
              <a:xfrm>
                <a:off x="1150762" y="5184737"/>
                <a:ext cx="5607473" cy="73190"/>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17" name="Ink 16"/>
              <p14:cNvContentPartPr/>
              <p14:nvPr/>
            </p14:nvContentPartPr>
            <p14:xfrm>
              <a:off x="1157414" y="5557338"/>
              <a:ext cx="5514348" cy="69862"/>
            </p14:xfrm>
          </p:contentPart>
        </mc:Choice>
        <mc:Fallback xmlns="">
          <p:pic>
            <p:nvPicPr>
              <p:cNvPr id="17" name="Ink 16"/>
            </p:nvPicPr>
            <p:blipFill>
              <a:blip/>
            </p:blipFill>
            <p:spPr>
              <a:xfrm>
                <a:off x="1157414" y="5557338"/>
                <a:ext cx="5514348" cy="69862"/>
              </a:xfrm>
              <a:prstGeom prst="rect"/>
            </p:spPr>
          </p:pic>
        </mc:Fallback>
      </mc:AlternateContent>
      <mc:AlternateContent xmlns:mc="http://schemas.openxmlformats.org/markup-compatibility/2006" xmlns:p14="http://schemas.microsoft.com/office/powerpoint/2010/main">
        <mc:Choice Requires="p14">
          <p:contentPart r:id="rId17" p14:bwMode="auto">
            <p14:nvContentPartPr>
              <p14:cNvPr id="18" name="Ink 17"/>
              <p14:cNvContentPartPr/>
              <p14:nvPr/>
            </p14:nvContentPartPr>
            <p14:xfrm>
              <a:off x="1190673" y="5939918"/>
              <a:ext cx="3252733" cy="136399"/>
            </p14:xfrm>
          </p:contentPart>
        </mc:Choice>
        <mc:Fallback xmlns="">
          <p:pic>
            <p:nvPicPr>
              <p:cNvPr id="18" name="Ink 17"/>
            </p:nvPicPr>
            <p:blipFill>
              <a:blip/>
            </p:blipFill>
            <p:spPr>
              <a:xfrm>
                <a:off x="1190673" y="5939918"/>
                <a:ext cx="3252733" cy="136399"/>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19" name="Ink 18"/>
              <p14:cNvContentPartPr/>
              <p14:nvPr/>
            </p14:nvContentPartPr>
            <p14:xfrm>
              <a:off x="9127670" y="3597563"/>
              <a:ext cx="233295" cy="153141"/>
            </p14:xfrm>
          </p:contentPart>
        </mc:Choice>
        <mc:Fallback xmlns="">
          <p:pic>
            <p:nvPicPr>
              <p:cNvPr id="19" name="Ink 18"/>
            </p:nvPicPr>
            <p:blipFill>
              <a:blip/>
            </p:blipFill>
            <p:spPr>
              <a:xfrm>
                <a:off x="9127670" y="3597563"/>
                <a:ext cx="233295" cy="153141"/>
              </a:xfrm>
              <a:prstGeom prst="rect"/>
            </p:spPr>
          </p:pic>
        </mc:Fallback>
      </mc:AlternateContent>
      <mc:AlternateContent xmlns:mc="http://schemas.openxmlformats.org/markup-compatibility/2006" xmlns:p14="http://schemas.microsoft.com/office/powerpoint/2010/main">
        <mc:Choice Requires="p14">
          <p:contentPart r:id="rId19" p14:bwMode="auto">
            <p14:nvContentPartPr>
              <p14:cNvPr id="20" name="Ink 19"/>
              <p14:cNvContentPartPr/>
              <p14:nvPr/>
            </p14:nvContentPartPr>
            <p14:xfrm>
              <a:off x="10458180" y="3757996"/>
              <a:ext cx="688949" cy="47401"/>
            </p14:xfrm>
          </p:contentPart>
        </mc:Choice>
        <mc:Fallback xmlns="">
          <p:pic>
            <p:nvPicPr>
              <p:cNvPr id="20" name="Ink 19"/>
            </p:nvPicPr>
            <p:blipFill>
              <a:blip/>
            </p:blipFill>
            <p:spPr>
              <a:xfrm>
                <a:off x="10458180" y="3757996"/>
                <a:ext cx="688949" cy="47401"/>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21" name="Ink 20"/>
              <p14:cNvContentPartPr/>
              <p14:nvPr/>
            </p14:nvContentPartPr>
            <p14:xfrm>
              <a:off x="7589380" y="3258466"/>
              <a:ext cx="761854" cy="30993"/>
            </p14:xfrm>
          </p:contentPart>
        </mc:Choice>
        <mc:Fallback xmlns="">
          <p:pic>
            <p:nvPicPr>
              <p:cNvPr id="21" name="Ink 20"/>
            </p:nvPicPr>
            <p:blipFill>
              <a:blip/>
            </p:blipFill>
            <p:spPr>
              <a:xfrm>
                <a:off x="7589380" y="3258466"/>
                <a:ext cx="761854" cy="30993"/>
              </a:xfrm>
              <a:prstGeom prst="rect"/>
            </p:spPr>
          </p:pic>
        </mc:Fallback>
      </mc:AlternateContent>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p:nvPr>
            <p:ph idx="1"/>
          </p:nvPr>
        </p:nvSpPr>
        <p:spPr>
          <a:xfrm>
            <a:off x="142876" y="357188"/>
            <a:ext cx="4672012" cy="6329361"/>
          </a:xfrm>
        </p:spPr>
        <p:txBody>
          <a:bodyPr>
            <a:normAutofit fontScale="92500" lnSpcReduction="10000"/>
          </a:bodyPr>
          <a:lstStyle/>
          <a:p>
            <a:r>
              <a:rPr lang="en-US" dirty="0"/>
              <a:t>Dietary starches/polysaccharides are broken down by </a:t>
            </a:r>
            <a:r>
              <a:rPr lang="en-US" b="1" dirty="0"/>
              <a:t>amylases </a:t>
            </a:r>
            <a:r>
              <a:rPr lang="en-US" dirty="0"/>
              <a:t>to maltose (2 glucose molecules) </a:t>
            </a:r>
            <a:endParaRPr lang="en-US" dirty="0"/>
          </a:p>
          <a:p>
            <a:pPr marL="0" indent="0">
              <a:buNone/>
            </a:pPr>
            <a:r>
              <a:rPr lang="en-US" dirty="0"/>
              <a:t>• Disaccharides broken down by their respective enzymes in brush border</a:t>
            </a:r>
            <a:endParaRPr lang="en-US" dirty="0"/>
          </a:p>
          <a:p>
            <a:pPr marL="0" indent="0">
              <a:buNone/>
            </a:pPr>
            <a:br>
              <a:rPr lang="en-US" dirty="0"/>
            </a:br>
            <a:r>
              <a:rPr lang="en-US" dirty="0"/>
              <a:t>• Lactose (glucose+galactose): </a:t>
            </a:r>
            <a:r>
              <a:rPr lang="en-US" b="1" dirty="0"/>
              <a:t>lactase </a:t>
            </a:r>
            <a:endParaRPr lang="en-US" dirty="0"/>
          </a:p>
          <a:p>
            <a:r>
              <a:rPr lang="en-US" dirty="0"/>
              <a:t>Maltose: </a:t>
            </a:r>
            <a:r>
              <a:rPr lang="en-US" b="1" dirty="0"/>
              <a:t>maltase </a:t>
            </a:r>
            <a:endParaRPr lang="en-US" dirty="0"/>
          </a:p>
          <a:p>
            <a:r>
              <a:rPr lang="en-US" dirty="0"/>
              <a:t>Sucrose (glucose + fructose): </a:t>
            </a:r>
            <a:r>
              <a:rPr lang="en-US" b="1" dirty="0"/>
              <a:t>sucrase</a:t>
            </a:r>
            <a:endParaRPr lang="en-US" b="1" dirty="0"/>
          </a:p>
          <a:p>
            <a:r>
              <a:rPr lang="en-US" dirty="0"/>
              <a:t>Monosaccharides absorbed at apical membrane of epithelial cells by </a:t>
            </a:r>
            <a:r>
              <a:rPr lang="en-US" b="1" dirty="0"/>
              <a:t>active transport</a:t>
            </a:r>
            <a:br>
              <a:rPr lang="en-US" b="1" dirty="0"/>
            </a:br>
            <a:endParaRPr lang="en-US" dirty="0"/>
          </a:p>
          <a:p>
            <a:endParaRPr lang="en-US" dirty="0"/>
          </a:p>
        </p:txBody>
      </p:sp>
      <p:pic>
        <p:nvPicPr>
          <p:cNvPr id="5" name="Picture 4"/>
          <p:cNvPicPr>
            <a:picLocks noChangeAspect="1"/>
          </p:cNvPicPr>
          <p:nvPr/>
        </p:nvPicPr>
        <p:blipFill>
          <a:blip r:embed="rId1"/>
          <a:stretch>
            <a:fillRect/>
          </a:stretch>
        </p:blipFill>
        <p:spPr>
          <a:xfrm>
            <a:off x="4853743" y="357189"/>
            <a:ext cx="6962021" cy="5819774"/>
          </a:xfrm>
          <a:prstGeom prst="rect">
            <a:avLst/>
          </a:prstGeom>
        </p:spPr>
      </p:pic>
      <mc:AlternateContent xmlns:mc="http://schemas.openxmlformats.org/markup-compatibility/2006" xmlns:p14="http://schemas.microsoft.com/office/powerpoint/2010/main">
        <mc:Choice Requires="p14">
          <p:contentPart r:id="rId2" p14:bwMode="auto">
            <p14:nvContentPartPr>
              <p14:cNvPr id="2" name="Ink 1"/>
              <p14:cNvContentPartPr/>
              <p14:nvPr/>
            </p14:nvContentPartPr>
            <p14:xfrm>
              <a:off x="484907" y="936611"/>
              <a:ext cx="3638718" cy="63016"/>
            </p14:xfrm>
          </p:contentPart>
        </mc:Choice>
        <mc:Fallback xmlns="">
          <p:pic>
            <p:nvPicPr>
              <p:cNvPr id="2" name="Ink 1"/>
            </p:nvPicPr>
            <p:blipFill>
              <a:blip/>
            </p:blipFill>
            <p:spPr>
              <a:xfrm>
                <a:off x="484907" y="936611"/>
                <a:ext cx="3638718" cy="63016"/>
              </a:xfrm>
              <a:prstGeom prst="rect"/>
            </p:spPr>
          </p:pic>
        </mc:Fallback>
      </mc:AlternateContent>
      <mc:AlternateContent xmlns:mc="http://schemas.openxmlformats.org/markup-compatibility/2006" xmlns:p14="http://schemas.microsoft.com/office/powerpoint/2010/main">
        <mc:Choice Requires="p14">
          <p:contentPart r:id="rId3" p14:bwMode="auto">
            <p14:nvContentPartPr>
              <p14:cNvPr id="4" name="Ink 3"/>
              <p14:cNvContentPartPr/>
              <p14:nvPr/>
            </p14:nvContentPartPr>
            <p14:xfrm>
              <a:off x="565089" y="1020633"/>
              <a:ext cx="3730354" cy="299806"/>
            </p14:xfrm>
          </p:contentPart>
        </mc:Choice>
        <mc:Fallback xmlns="">
          <p:pic>
            <p:nvPicPr>
              <p:cNvPr id="4" name="Ink 3"/>
            </p:nvPicPr>
            <p:blipFill>
              <a:blip/>
            </p:blipFill>
            <p:spPr>
              <a:xfrm>
                <a:off x="565089" y="1020633"/>
                <a:ext cx="3730354" cy="299806"/>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6" name="Ink 5"/>
              <p14:cNvContentPartPr/>
              <p14:nvPr/>
            </p14:nvContentPartPr>
            <p14:xfrm>
              <a:off x="458180" y="1620245"/>
              <a:ext cx="1065270" cy="28644"/>
            </p14:xfrm>
          </p:contentPart>
        </mc:Choice>
        <mc:Fallback xmlns="">
          <p:pic>
            <p:nvPicPr>
              <p:cNvPr id="6" name="Ink 5"/>
            </p:nvPicPr>
            <p:blipFill>
              <a:blip/>
            </p:blipFill>
            <p:spPr>
              <a:xfrm>
                <a:off x="458180" y="1620245"/>
                <a:ext cx="1065270" cy="28644"/>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7" name="Ink 6"/>
              <p14:cNvContentPartPr/>
              <p14:nvPr/>
            </p14:nvContentPartPr>
            <p14:xfrm>
              <a:off x="496362" y="2025080"/>
              <a:ext cx="3959444" cy="72564"/>
            </p14:xfrm>
          </p:contentPart>
        </mc:Choice>
        <mc:Fallback xmlns="">
          <p:pic>
            <p:nvPicPr>
              <p:cNvPr id="7" name="Ink 6"/>
            </p:nvPicPr>
            <p:blipFill>
              <a:blip/>
            </p:blipFill>
            <p:spPr>
              <a:xfrm>
                <a:off x="496362" y="2025080"/>
                <a:ext cx="3959444" cy="72564"/>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8" name="Ink 7"/>
              <p14:cNvContentPartPr/>
              <p14:nvPr/>
            </p14:nvContentPartPr>
            <p14:xfrm>
              <a:off x="309271" y="2326795"/>
              <a:ext cx="1916723" cy="70656"/>
            </p14:xfrm>
          </p:contentPart>
        </mc:Choice>
        <mc:Fallback xmlns="">
          <p:pic>
            <p:nvPicPr>
              <p:cNvPr id="8" name="Ink 7"/>
            </p:nvPicPr>
            <p:blipFill>
              <a:blip/>
            </p:blipFill>
            <p:spPr>
              <a:xfrm>
                <a:off x="309271" y="2326795"/>
                <a:ext cx="1916723" cy="70656"/>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9" name="Ink 8"/>
              <p14:cNvContentPartPr/>
              <p14:nvPr/>
            </p14:nvContentPartPr>
            <p14:xfrm>
              <a:off x="2187812" y="2338253"/>
              <a:ext cx="2416902" cy="66836"/>
            </p14:xfrm>
          </p:contentPart>
        </mc:Choice>
        <mc:Fallback xmlns="">
          <p:pic>
            <p:nvPicPr>
              <p:cNvPr id="9" name="Ink 8"/>
            </p:nvPicPr>
            <p:blipFill>
              <a:blip/>
            </p:blipFill>
            <p:spPr>
              <a:xfrm>
                <a:off x="2187812" y="2338253"/>
                <a:ext cx="2416902" cy="66836"/>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10" name="Ink 9"/>
              <p14:cNvContentPartPr/>
              <p14:nvPr/>
            </p14:nvContentPartPr>
            <p14:xfrm>
              <a:off x="263453" y="2639969"/>
              <a:ext cx="797998" cy="34373"/>
            </p14:xfrm>
          </p:contentPart>
        </mc:Choice>
        <mc:Fallback xmlns="">
          <p:pic>
            <p:nvPicPr>
              <p:cNvPr id="10" name="Ink 9"/>
            </p:nvPicPr>
            <p:blipFill>
              <a:blip/>
            </p:blipFill>
            <p:spPr>
              <a:xfrm>
                <a:off x="263453" y="2639969"/>
                <a:ext cx="797998" cy="34373"/>
              </a:xfrm>
              <a:prstGeom prst="rect"/>
            </p:spPr>
          </p:pic>
        </mc:Fallback>
      </mc:AlternateContent>
      <mc:AlternateContent xmlns:mc="http://schemas.openxmlformats.org/markup-compatibility/2006" xmlns:p14="http://schemas.microsoft.com/office/powerpoint/2010/main">
        <mc:Choice Requires="p14">
          <p:contentPart r:id="rId9" p14:bwMode="auto">
            <p14:nvContentPartPr>
              <p14:cNvPr id="11" name="Ink 10"/>
              <p14:cNvContentPartPr/>
              <p14:nvPr/>
            </p14:nvContentPartPr>
            <p14:xfrm>
              <a:off x="3737989" y="2105282"/>
              <a:ext cx="862907" cy="311264"/>
            </p14:xfrm>
          </p:contentPart>
        </mc:Choice>
        <mc:Fallback xmlns="">
          <p:pic>
            <p:nvPicPr>
              <p:cNvPr id="11" name="Ink 10"/>
            </p:nvPicPr>
            <p:blipFill>
              <a:blip/>
            </p:blipFill>
            <p:spPr>
              <a:xfrm>
                <a:off x="3737989" y="2105282"/>
                <a:ext cx="862907" cy="311264"/>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12" name="Ink 11"/>
              <p14:cNvContentPartPr/>
              <p14:nvPr/>
            </p14:nvContentPartPr>
            <p14:xfrm>
              <a:off x="190908" y="2372626"/>
              <a:ext cx="1007997" cy="322721"/>
            </p14:xfrm>
          </p:contentPart>
        </mc:Choice>
        <mc:Fallback xmlns="">
          <p:pic>
            <p:nvPicPr>
              <p:cNvPr id="12" name="Ink 11"/>
            </p:nvPicPr>
            <p:blipFill>
              <a:blip/>
            </p:blipFill>
            <p:spPr>
              <a:xfrm>
                <a:off x="190908" y="2372626"/>
                <a:ext cx="1007997" cy="322721"/>
              </a:xfrm>
              <a:prstGeom prst="rect"/>
            </p:spPr>
          </p:pic>
        </mc:Fallback>
      </mc:AlternateContent>
      <mc:AlternateContent xmlns:mc="http://schemas.openxmlformats.org/markup-compatibility/2006" xmlns:p14="http://schemas.microsoft.com/office/powerpoint/2010/main">
        <mc:Choice Requires="p14">
          <p:contentPart r:id="rId11" p14:bwMode="auto">
            <p14:nvContentPartPr>
              <p14:cNvPr id="13" name="Ink 12"/>
              <p14:cNvContentPartPr/>
              <p14:nvPr/>
            </p14:nvContentPartPr>
            <p14:xfrm>
              <a:off x="1149269" y="2597958"/>
              <a:ext cx="238636" cy="7638"/>
            </p14:xfrm>
          </p:contentPart>
        </mc:Choice>
        <mc:Fallback xmlns="">
          <p:pic>
            <p:nvPicPr>
              <p:cNvPr id="13" name="Ink 12"/>
            </p:nvPicPr>
            <p:blipFill>
              <a:blip/>
            </p:blipFill>
            <p:spPr>
              <a:xfrm>
                <a:off x="1149269" y="2597958"/>
                <a:ext cx="238636" cy="7638"/>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14" name="Ink 13"/>
              <p14:cNvContentPartPr/>
              <p14:nvPr/>
            </p14:nvContentPartPr>
            <p14:xfrm>
              <a:off x="1359269" y="2544489"/>
              <a:ext cx="156545" cy="118395"/>
            </p14:xfrm>
          </p:contentPart>
        </mc:Choice>
        <mc:Fallback xmlns="">
          <p:pic>
            <p:nvPicPr>
              <p:cNvPr id="14" name="Ink 13"/>
            </p:nvPicPr>
            <p:blipFill>
              <a:blip/>
            </p:blipFill>
            <p:spPr>
              <a:xfrm>
                <a:off x="1359269" y="2544489"/>
                <a:ext cx="156545" cy="118395"/>
              </a:xfrm>
              <a:prstGeom prst="rect"/>
            </p:spPr>
          </p:pic>
        </mc:Fallback>
      </mc:AlternateContent>
      <mc:AlternateContent xmlns:mc="http://schemas.openxmlformats.org/markup-compatibility/2006" xmlns:p14="http://schemas.microsoft.com/office/powerpoint/2010/main">
        <mc:Choice Requires="p14">
          <p:contentPart r:id="rId13" p14:bwMode="auto">
            <p14:nvContentPartPr>
              <p14:cNvPr id="15" name="Ink 14"/>
              <p14:cNvContentPartPr/>
              <p14:nvPr/>
            </p14:nvContentPartPr>
            <p14:xfrm>
              <a:off x="1594086" y="2578862"/>
              <a:ext cx="9546" cy="76384"/>
            </p14:xfrm>
          </p:contentPart>
        </mc:Choice>
        <mc:Fallback xmlns="">
          <p:pic>
            <p:nvPicPr>
              <p:cNvPr id="15" name="Ink 14"/>
            </p:nvPicPr>
            <p:blipFill>
              <a:blip/>
            </p:blipFill>
            <p:spPr>
              <a:xfrm>
                <a:off x="1594086" y="2578862"/>
                <a:ext cx="9546" cy="76384"/>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16" name="Ink 15"/>
              <p14:cNvContentPartPr/>
              <p14:nvPr/>
            </p14:nvContentPartPr>
            <p14:xfrm>
              <a:off x="1580723" y="2517755"/>
              <a:ext cx="5727" cy="19096"/>
            </p14:xfrm>
          </p:contentPart>
        </mc:Choice>
        <mc:Fallback xmlns="">
          <p:pic>
            <p:nvPicPr>
              <p:cNvPr id="16" name="Ink 15"/>
            </p:nvPicPr>
            <p:blipFill>
              <a:blip/>
            </p:blipFill>
            <p:spPr>
              <a:xfrm>
                <a:off x="1580723" y="2517755"/>
                <a:ext cx="5727" cy="19096"/>
              </a:xfrm>
              <a:prstGeom prst="rect"/>
            </p:spPr>
          </p:pic>
        </mc:Fallback>
      </mc:AlternateContent>
      <mc:AlternateContent xmlns:mc="http://schemas.openxmlformats.org/markup-compatibility/2006" xmlns:p14="http://schemas.microsoft.com/office/powerpoint/2010/main">
        <mc:Choice Requires="p14">
          <p:contentPart r:id="rId15" p14:bwMode="auto">
            <p14:nvContentPartPr>
              <p14:cNvPr id="17" name="Ink 16"/>
              <p14:cNvContentPartPr/>
              <p14:nvPr/>
            </p14:nvContentPartPr>
            <p14:xfrm>
              <a:off x="1634177" y="2555947"/>
              <a:ext cx="78273" cy="99299"/>
            </p14:xfrm>
          </p:contentPart>
        </mc:Choice>
        <mc:Fallback xmlns="">
          <p:pic>
            <p:nvPicPr>
              <p:cNvPr id="17" name="Ink 16"/>
            </p:nvPicPr>
            <p:blipFill>
              <a:blip/>
            </p:blipFill>
            <p:spPr>
              <a:xfrm>
                <a:off x="1634177" y="2555947"/>
                <a:ext cx="78273" cy="99299"/>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18" name="Ink 17"/>
              <p14:cNvContentPartPr/>
              <p14:nvPr/>
            </p14:nvContentPartPr>
            <p14:xfrm>
              <a:off x="1779267" y="2552128"/>
              <a:ext cx="87818" cy="95479"/>
            </p14:xfrm>
          </p:contentPart>
        </mc:Choice>
        <mc:Fallback xmlns="">
          <p:pic>
            <p:nvPicPr>
              <p:cNvPr id="18" name="Ink 17"/>
            </p:nvPicPr>
            <p:blipFill>
              <a:blip/>
            </p:blipFill>
            <p:spPr>
              <a:xfrm>
                <a:off x="1779267" y="2552128"/>
                <a:ext cx="87818" cy="95479"/>
              </a:xfrm>
              <a:prstGeom prst="rect"/>
            </p:spPr>
          </p:pic>
        </mc:Fallback>
      </mc:AlternateContent>
      <mc:AlternateContent xmlns:mc="http://schemas.openxmlformats.org/markup-compatibility/2006" xmlns:p14="http://schemas.microsoft.com/office/powerpoint/2010/main">
        <mc:Choice Requires="p14">
          <p:contentPart r:id="rId17" p14:bwMode="auto">
            <p14:nvContentPartPr>
              <p14:cNvPr id="19" name="Ink 18"/>
              <p14:cNvContentPartPr/>
              <p14:nvPr/>
            </p14:nvContentPartPr>
            <p14:xfrm>
              <a:off x="1889994" y="2594139"/>
              <a:ext cx="7637" cy="51559"/>
            </p14:xfrm>
          </p:contentPart>
        </mc:Choice>
        <mc:Fallback xmlns="">
          <p:pic>
            <p:nvPicPr>
              <p:cNvPr id="19" name="Ink 18"/>
            </p:nvPicPr>
            <p:blipFill>
              <a:blip/>
            </p:blipFill>
            <p:spPr>
              <a:xfrm>
                <a:off x="1889994" y="2594139"/>
                <a:ext cx="7637" cy="51559"/>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20" name="Ink 19"/>
              <p14:cNvContentPartPr/>
              <p14:nvPr/>
            </p14:nvContentPartPr>
            <p14:xfrm>
              <a:off x="1893813" y="2544489"/>
              <a:ext cx="7636" cy="19096"/>
            </p14:xfrm>
          </p:contentPart>
        </mc:Choice>
        <mc:Fallback xmlns="">
          <p:pic>
            <p:nvPicPr>
              <p:cNvPr id="20" name="Ink 19"/>
            </p:nvPicPr>
            <p:blipFill>
              <a:blip/>
            </p:blipFill>
            <p:spPr>
              <a:xfrm>
                <a:off x="1893813" y="2544489"/>
                <a:ext cx="7636" cy="19096"/>
              </a:xfrm>
              <a:prstGeom prst="rect"/>
            </p:spPr>
          </p:pic>
        </mc:Fallback>
      </mc:AlternateContent>
      <mc:AlternateContent xmlns:mc="http://schemas.openxmlformats.org/markup-compatibility/2006" xmlns:p14="http://schemas.microsoft.com/office/powerpoint/2010/main">
        <mc:Choice Requires="p14">
          <p:contentPart r:id="rId19" p14:bwMode="auto">
            <p14:nvContentPartPr>
              <p14:cNvPr id="21" name="Ink 20"/>
              <p14:cNvContentPartPr/>
              <p14:nvPr/>
            </p14:nvContentPartPr>
            <p14:xfrm>
              <a:off x="1947267" y="2536851"/>
              <a:ext cx="21000" cy="108847"/>
            </p14:xfrm>
          </p:contentPart>
        </mc:Choice>
        <mc:Fallback xmlns="">
          <p:pic>
            <p:nvPicPr>
              <p:cNvPr id="21" name="Ink 20"/>
            </p:nvPicPr>
            <p:blipFill>
              <a:blip/>
            </p:blipFill>
            <p:spPr>
              <a:xfrm>
                <a:off x="1947267" y="2536851"/>
                <a:ext cx="21000" cy="108847"/>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22" name="Ink 21"/>
              <p14:cNvContentPartPr/>
              <p14:nvPr/>
            </p14:nvContentPartPr>
            <p14:xfrm>
              <a:off x="1996903" y="2529213"/>
              <a:ext cx="17182" cy="122213"/>
            </p14:xfrm>
          </p:contentPart>
        </mc:Choice>
        <mc:Fallback xmlns="">
          <p:pic>
            <p:nvPicPr>
              <p:cNvPr id="22" name="Ink 21"/>
            </p:nvPicPr>
            <p:blipFill>
              <a:blip/>
            </p:blipFill>
            <p:spPr>
              <a:xfrm>
                <a:off x="1996903" y="2529213"/>
                <a:ext cx="17182" cy="122213"/>
              </a:xfrm>
              <a:prstGeom prst="rect"/>
            </p:spPr>
          </p:pic>
        </mc:Fallback>
      </mc:AlternateContent>
      <mc:AlternateContent xmlns:mc="http://schemas.openxmlformats.org/markup-compatibility/2006" xmlns:p14="http://schemas.microsoft.com/office/powerpoint/2010/main">
        <mc:Choice Requires="p14">
          <p:contentPart r:id="rId21" p14:bwMode="auto">
            <p14:nvContentPartPr>
              <p14:cNvPr id="23" name="Ink 22"/>
              <p14:cNvContentPartPr/>
              <p14:nvPr/>
            </p14:nvContentPartPr>
            <p14:xfrm>
              <a:off x="2061812" y="2601777"/>
              <a:ext cx="5727" cy="43921"/>
            </p14:xfrm>
          </p:contentPart>
        </mc:Choice>
        <mc:Fallback xmlns="">
          <p:pic>
            <p:nvPicPr>
              <p:cNvPr id="23" name="Ink 22"/>
            </p:nvPicPr>
            <p:blipFill>
              <a:blip/>
            </p:blipFill>
            <p:spPr>
              <a:xfrm>
                <a:off x="2061812" y="2601777"/>
                <a:ext cx="5727" cy="43921"/>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24" name="Ink 23"/>
              <p14:cNvContentPartPr/>
              <p14:nvPr/>
            </p14:nvContentPartPr>
            <p14:xfrm>
              <a:off x="2054176" y="2554037"/>
              <a:ext cx="7636" cy="17187"/>
            </p14:xfrm>
          </p:contentPart>
        </mc:Choice>
        <mc:Fallback xmlns="">
          <p:pic>
            <p:nvPicPr>
              <p:cNvPr id="24" name="Ink 23"/>
            </p:nvPicPr>
            <p:blipFill>
              <a:blip/>
            </p:blipFill>
            <p:spPr>
              <a:xfrm>
                <a:off x="2054176" y="2554037"/>
                <a:ext cx="7636" cy="17187"/>
              </a:xfrm>
              <a:prstGeom prst="rect"/>
            </p:spPr>
          </p:pic>
        </mc:Fallback>
      </mc:AlternateContent>
      <mc:AlternateContent xmlns:mc="http://schemas.openxmlformats.org/markup-compatibility/2006" xmlns:p14="http://schemas.microsoft.com/office/powerpoint/2010/main">
        <mc:Choice Requires="p14">
          <p:contentPart r:id="rId23" p14:bwMode="auto">
            <p14:nvContentPartPr>
              <p14:cNvPr id="25" name="Ink 24"/>
              <p14:cNvContentPartPr/>
              <p14:nvPr/>
            </p14:nvContentPartPr>
            <p14:xfrm>
              <a:off x="507816" y="5397424"/>
              <a:ext cx="3795263" cy="26734"/>
            </p14:xfrm>
          </p:contentPart>
        </mc:Choice>
        <mc:Fallback xmlns="">
          <p:pic>
            <p:nvPicPr>
              <p:cNvPr id="25" name="Ink 24"/>
            </p:nvPicPr>
            <p:blipFill>
              <a:blip/>
            </p:blipFill>
            <p:spPr>
              <a:xfrm>
                <a:off x="507816" y="5397424"/>
                <a:ext cx="3795263" cy="26734"/>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26" name="Ink 25"/>
              <p14:cNvContentPartPr/>
              <p14:nvPr/>
            </p14:nvContentPartPr>
            <p14:xfrm>
              <a:off x="511634" y="5664767"/>
              <a:ext cx="3802900" cy="53468"/>
            </p14:xfrm>
          </p:contentPart>
        </mc:Choice>
        <mc:Fallback xmlns="">
          <p:pic>
            <p:nvPicPr>
              <p:cNvPr id="26" name="Ink 25"/>
            </p:nvPicPr>
            <p:blipFill>
              <a:blip/>
            </p:blipFill>
            <p:spPr>
              <a:xfrm>
                <a:off x="511634" y="5664767"/>
                <a:ext cx="3802900" cy="53468"/>
              </a:xfrm>
              <a:prstGeom prst="rect"/>
            </p:spPr>
          </p:pic>
        </mc:Fallback>
      </mc:AlternateContent>
      <mc:AlternateContent xmlns:mc="http://schemas.openxmlformats.org/markup-compatibility/2006" xmlns:p14="http://schemas.microsoft.com/office/powerpoint/2010/main">
        <mc:Choice Requires="p14">
          <p:contentPart r:id="rId25" p14:bwMode="auto">
            <p14:nvContentPartPr>
              <p14:cNvPr id="27" name="Ink 26"/>
              <p14:cNvContentPartPr/>
              <p14:nvPr/>
            </p14:nvContentPartPr>
            <p14:xfrm>
              <a:off x="515453" y="5997036"/>
              <a:ext cx="3235900" cy="49650"/>
            </p14:xfrm>
          </p:contentPart>
        </mc:Choice>
        <mc:Fallback xmlns="">
          <p:pic>
            <p:nvPicPr>
              <p:cNvPr id="27" name="Ink 26"/>
            </p:nvPicPr>
            <p:blipFill>
              <a:blip/>
            </p:blipFill>
            <p:spPr>
              <a:xfrm>
                <a:off x="515453" y="5997036"/>
                <a:ext cx="3235900" cy="49650"/>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28" name="Ink 27"/>
              <p14:cNvContentPartPr/>
              <p14:nvPr/>
            </p14:nvContentPartPr>
            <p14:xfrm>
              <a:off x="446726" y="5511999"/>
              <a:ext cx="817088" cy="217694"/>
            </p14:xfrm>
          </p:contentPart>
        </mc:Choice>
        <mc:Fallback xmlns="">
          <p:pic>
            <p:nvPicPr>
              <p:cNvPr id="28" name="Ink 27"/>
            </p:nvPicPr>
            <p:blipFill>
              <a:blip/>
            </p:blipFill>
            <p:spPr>
              <a:xfrm>
                <a:off x="446726" y="5511999"/>
                <a:ext cx="817088" cy="217694"/>
              </a:xfrm>
              <a:prstGeom prst="rect"/>
            </p:spPr>
          </p:pic>
        </mc:Fallback>
      </mc:AlternateContent>
      <mc:AlternateContent xmlns:mc="http://schemas.openxmlformats.org/markup-compatibility/2006" xmlns:p14="http://schemas.microsoft.com/office/powerpoint/2010/main">
        <mc:Choice Requires="p14">
          <p:contentPart r:id="rId27" p14:bwMode="auto">
            <p14:nvContentPartPr>
              <p14:cNvPr id="29" name="Ink 28"/>
              <p14:cNvContentPartPr/>
              <p14:nvPr/>
            </p14:nvContentPartPr>
            <p14:xfrm>
              <a:off x="5454258" y="1349083"/>
              <a:ext cx="356999" cy="15277"/>
            </p14:xfrm>
          </p:contentPart>
        </mc:Choice>
        <mc:Fallback xmlns="">
          <p:pic>
            <p:nvPicPr>
              <p:cNvPr id="29" name="Ink 28"/>
            </p:nvPicPr>
            <p:blipFill>
              <a:blip/>
            </p:blipFill>
            <p:spPr>
              <a:xfrm>
                <a:off x="5454258" y="1349083"/>
                <a:ext cx="356999" cy="15277"/>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30" name="Ink 29"/>
              <p14:cNvContentPartPr/>
              <p14:nvPr/>
            </p14:nvContentPartPr>
            <p14:xfrm>
              <a:off x="7563798" y="1383456"/>
              <a:ext cx="442908" cy="26734"/>
            </p14:xfrm>
          </p:contentPart>
        </mc:Choice>
        <mc:Fallback xmlns="">
          <p:pic>
            <p:nvPicPr>
              <p:cNvPr id="30" name="Ink 29"/>
            </p:nvPicPr>
            <p:blipFill>
              <a:blip/>
            </p:blipFill>
            <p:spPr>
              <a:xfrm>
                <a:off x="7563798" y="1383456"/>
                <a:ext cx="442908" cy="26734"/>
              </a:xfrm>
              <a:prstGeom prst="rect"/>
            </p:spPr>
          </p:pic>
        </mc:Fallback>
      </mc:AlternateContent>
      <mc:AlternateContent xmlns:mc="http://schemas.openxmlformats.org/markup-compatibility/2006" xmlns:p14="http://schemas.microsoft.com/office/powerpoint/2010/main">
        <mc:Choice Requires="p14">
          <p:contentPart r:id="rId29" p14:bwMode="auto">
            <p14:nvContentPartPr>
              <p14:cNvPr id="31" name="Ink 30"/>
              <p14:cNvContentPartPr/>
              <p14:nvPr/>
            </p14:nvContentPartPr>
            <p14:xfrm>
              <a:off x="6089983" y="4186741"/>
              <a:ext cx="393272" cy="15276"/>
            </p14:xfrm>
          </p:contentPart>
        </mc:Choice>
        <mc:Fallback xmlns="">
          <p:pic>
            <p:nvPicPr>
              <p:cNvPr id="31" name="Ink 30"/>
            </p:nvPicPr>
            <p:blipFill>
              <a:blip/>
            </p:blipFill>
            <p:spPr>
              <a:xfrm>
                <a:off x="6089983" y="4186741"/>
                <a:ext cx="393272" cy="15276"/>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32" name="Ink 31"/>
              <p14:cNvContentPartPr/>
              <p14:nvPr/>
            </p14:nvContentPartPr>
            <p14:xfrm>
              <a:off x="9274338" y="990079"/>
              <a:ext cx="1872814" cy="34373"/>
            </p14:xfrm>
          </p:contentPart>
        </mc:Choice>
        <mc:Fallback xmlns="">
          <p:pic>
            <p:nvPicPr>
              <p:cNvPr id="32" name="Ink 31"/>
            </p:nvPicPr>
            <p:blipFill>
              <a:blip/>
            </p:blipFill>
            <p:spPr>
              <a:xfrm>
                <a:off x="9274338" y="990079"/>
                <a:ext cx="1872814" cy="34373"/>
              </a:xfrm>
              <a:prstGeom prst="rect"/>
            </p:spPr>
          </p:pic>
        </mc:Fallback>
      </mc:AlternateContent>
      <mc:AlternateContent xmlns:mc="http://schemas.openxmlformats.org/markup-compatibility/2006" xmlns:p14="http://schemas.microsoft.com/office/powerpoint/2010/main">
        <mc:Choice Requires="p14">
          <p:contentPart r:id="rId31" p14:bwMode="auto">
            <p14:nvContentPartPr>
              <p14:cNvPr id="33" name="Ink 32"/>
              <p14:cNvContentPartPr/>
              <p14:nvPr/>
            </p14:nvContentPartPr>
            <p14:xfrm>
              <a:off x="8491613" y="1139028"/>
              <a:ext cx="3048810" cy="61107"/>
            </p14:xfrm>
          </p:contentPart>
        </mc:Choice>
        <mc:Fallback xmlns="">
          <p:pic>
            <p:nvPicPr>
              <p:cNvPr id="33" name="Ink 32"/>
            </p:nvPicPr>
            <p:blipFill>
              <a:blip/>
            </p:blipFill>
            <p:spPr>
              <a:xfrm>
                <a:off x="8491613" y="1139028"/>
                <a:ext cx="3048810" cy="61107"/>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34" name="Ink 33"/>
              <p14:cNvContentPartPr/>
              <p14:nvPr/>
            </p14:nvContentPartPr>
            <p14:xfrm>
              <a:off x="8464886" y="1329987"/>
              <a:ext cx="1630359" cy="38192"/>
            </p14:xfrm>
          </p:contentPart>
        </mc:Choice>
        <mc:Fallback xmlns="">
          <p:pic>
            <p:nvPicPr>
              <p:cNvPr id="34" name="Ink 33"/>
            </p:nvPicPr>
            <p:blipFill>
              <a:blip/>
            </p:blipFill>
            <p:spPr>
              <a:xfrm>
                <a:off x="8464886" y="1329987"/>
                <a:ext cx="1630359" cy="38192"/>
              </a:xfrm>
              <a:prstGeom prst="rect"/>
            </p:spPr>
          </p:pic>
        </mc:Fallback>
      </mc:AlternateContent>
      <mc:AlternateContent xmlns:mc="http://schemas.openxmlformats.org/markup-compatibility/2006" xmlns:p14="http://schemas.microsoft.com/office/powerpoint/2010/main">
        <mc:Choice Requires="p14">
          <p:contentPart r:id="rId33" p14:bwMode="auto">
            <p14:nvContentPartPr>
              <p14:cNvPr id="35" name="Ink 34"/>
              <p14:cNvContentPartPr/>
              <p14:nvPr/>
            </p14:nvContentPartPr>
            <p14:xfrm>
              <a:off x="10331972" y="1700448"/>
              <a:ext cx="116454" cy="360"/>
            </p14:xfrm>
          </p:contentPart>
        </mc:Choice>
        <mc:Fallback xmlns="">
          <p:pic>
            <p:nvPicPr>
              <p:cNvPr id="35" name="Ink 34"/>
            </p:nvPicPr>
            <p:blipFill>
              <a:blip/>
            </p:blipFill>
            <p:spPr>
              <a:xfrm>
                <a:off x="10331972" y="1700448"/>
                <a:ext cx="116454" cy="360"/>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36" name="Ink 35"/>
              <p14:cNvContentPartPr/>
              <p14:nvPr/>
            </p14:nvContentPartPr>
            <p14:xfrm>
              <a:off x="11080334" y="1864674"/>
              <a:ext cx="282545" cy="9548"/>
            </p14:xfrm>
          </p:contentPart>
        </mc:Choice>
        <mc:Fallback xmlns="">
          <p:pic>
            <p:nvPicPr>
              <p:cNvPr id="36" name="Ink 35"/>
            </p:nvPicPr>
            <p:blipFill>
              <a:blip/>
            </p:blipFill>
            <p:spPr>
              <a:xfrm>
                <a:off x="11080334" y="1864674"/>
                <a:ext cx="282545" cy="9548"/>
              </a:xfrm>
              <a:prstGeom prst="rect"/>
            </p:spPr>
          </p:pic>
        </mc:Fallback>
      </mc:AlternateContent>
      <mc:AlternateContent xmlns:mc="http://schemas.openxmlformats.org/markup-compatibility/2006" xmlns:p14="http://schemas.microsoft.com/office/powerpoint/2010/main">
        <mc:Choice Requires="p14">
          <p:contentPart r:id="rId35" p14:bwMode="auto">
            <p14:nvContentPartPr>
              <p14:cNvPr id="37" name="Ink 36"/>
              <p14:cNvContentPartPr/>
              <p14:nvPr/>
            </p14:nvContentPartPr>
            <p14:xfrm>
              <a:off x="8495431" y="1986888"/>
              <a:ext cx="2340540" cy="49649"/>
            </p14:xfrm>
          </p:contentPart>
        </mc:Choice>
        <mc:Fallback xmlns="">
          <p:pic>
            <p:nvPicPr>
              <p:cNvPr id="37" name="Ink 36"/>
            </p:nvPicPr>
            <p:blipFill>
              <a:blip/>
            </p:blipFill>
            <p:spPr>
              <a:xfrm>
                <a:off x="8495431" y="1986888"/>
                <a:ext cx="2340540" cy="49649"/>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38" name="Ink 37"/>
              <p14:cNvContentPartPr/>
              <p14:nvPr/>
            </p14:nvContentPartPr>
            <p14:xfrm>
              <a:off x="10912334" y="2005984"/>
              <a:ext cx="710180" cy="36282"/>
            </p14:xfrm>
          </p:contentPart>
        </mc:Choice>
        <mc:Fallback xmlns="">
          <p:pic>
            <p:nvPicPr>
              <p:cNvPr id="38" name="Ink 37"/>
            </p:nvPicPr>
            <p:blipFill>
              <a:blip/>
            </p:blipFill>
            <p:spPr>
              <a:xfrm>
                <a:off x="10912334" y="2005984"/>
                <a:ext cx="710180" cy="36282"/>
              </a:xfrm>
              <a:prstGeom prst="rect"/>
            </p:spPr>
          </p:pic>
        </mc:Fallback>
      </mc:AlternateContent>
      <mc:AlternateContent xmlns:mc="http://schemas.openxmlformats.org/markup-compatibility/2006" xmlns:p14="http://schemas.microsoft.com/office/powerpoint/2010/main">
        <mc:Choice Requires="p14">
          <p:contentPart r:id="rId37" p14:bwMode="auto">
            <p14:nvContentPartPr>
              <p14:cNvPr id="39" name="Ink 38"/>
              <p14:cNvContentPartPr/>
              <p14:nvPr/>
            </p14:nvContentPartPr>
            <p14:xfrm>
              <a:off x="8461068" y="2166390"/>
              <a:ext cx="2483720" cy="61107"/>
            </p14:xfrm>
          </p:contentPart>
        </mc:Choice>
        <mc:Fallback xmlns="">
          <p:pic>
            <p:nvPicPr>
              <p:cNvPr id="39" name="Ink 38"/>
            </p:nvPicPr>
            <p:blipFill>
              <a:blip/>
            </p:blipFill>
            <p:spPr>
              <a:xfrm>
                <a:off x="8461068" y="2166390"/>
                <a:ext cx="2483720" cy="61107"/>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40" name="Ink 39"/>
              <p14:cNvContentPartPr/>
              <p14:nvPr/>
            </p14:nvContentPartPr>
            <p14:xfrm>
              <a:off x="8693976" y="2517755"/>
              <a:ext cx="2890356" cy="42011"/>
            </p14:xfrm>
          </p:contentPart>
        </mc:Choice>
        <mc:Fallback xmlns="">
          <p:pic>
            <p:nvPicPr>
              <p:cNvPr id="40" name="Ink 39"/>
            </p:nvPicPr>
            <p:blipFill>
              <a:blip/>
            </p:blipFill>
            <p:spPr>
              <a:xfrm>
                <a:off x="8693976" y="2517755"/>
                <a:ext cx="2890356" cy="42011"/>
              </a:xfrm>
              <a:prstGeom prst="rect"/>
            </p:spPr>
          </p:pic>
        </mc:Fallback>
      </mc:AlternateContent>
      <mc:AlternateContent xmlns:mc="http://schemas.openxmlformats.org/markup-compatibility/2006" xmlns:p14="http://schemas.microsoft.com/office/powerpoint/2010/main">
        <mc:Choice Requires="p14">
          <p:contentPart r:id="rId39" p14:bwMode="auto">
            <p14:nvContentPartPr>
              <p14:cNvPr id="41" name="Ink 40"/>
              <p14:cNvContentPartPr/>
              <p14:nvPr/>
            </p14:nvContentPartPr>
            <p14:xfrm>
              <a:off x="8419068" y="2678161"/>
              <a:ext cx="2770083" cy="57288"/>
            </p14:xfrm>
          </p:contentPart>
        </mc:Choice>
        <mc:Fallback xmlns="">
          <p:pic>
            <p:nvPicPr>
              <p:cNvPr id="41" name="Ink 40"/>
            </p:nvPicPr>
            <p:blipFill>
              <a:blip/>
            </p:blipFill>
            <p:spPr>
              <a:xfrm>
                <a:off x="8419068" y="2678161"/>
                <a:ext cx="2770083" cy="57288"/>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42" name="Ink 41"/>
              <p14:cNvContentPartPr/>
              <p14:nvPr/>
            </p14:nvContentPartPr>
            <p14:xfrm>
              <a:off x="8422886" y="2846205"/>
              <a:ext cx="3199628" cy="55379"/>
            </p14:xfrm>
          </p:contentPart>
        </mc:Choice>
        <mc:Fallback xmlns="">
          <p:pic>
            <p:nvPicPr>
              <p:cNvPr id="42" name="Ink 41"/>
            </p:nvPicPr>
            <p:blipFill>
              <a:blip/>
            </p:blipFill>
            <p:spPr>
              <a:xfrm>
                <a:off x="8422886" y="2846205"/>
                <a:ext cx="3199628" cy="55379"/>
              </a:xfrm>
              <a:prstGeom prst="rect"/>
            </p:spPr>
          </p:pic>
        </mc:Fallback>
      </mc:AlternateContent>
      <mc:AlternateContent xmlns:mc="http://schemas.openxmlformats.org/markup-compatibility/2006" xmlns:p14="http://schemas.microsoft.com/office/powerpoint/2010/main">
        <mc:Choice Requires="p14">
          <p:contentPart r:id="rId41" p14:bwMode="auto">
            <p14:nvContentPartPr>
              <p14:cNvPr id="43" name="Ink 42"/>
              <p14:cNvContentPartPr/>
              <p14:nvPr/>
            </p14:nvContentPartPr>
            <p14:xfrm>
              <a:off x="8457249" y="3040984"/>
              <a:ext cx="1210361" cy="15277"/>
            </p14:xfrm>
          </p:contentPart>
        </mc:Choice>
        <mc:Fallback xmlns="">
          <p:pic>
            <p:nvPicPr>
              <p:cNvPr id="43" name="Ink 42"/>
            </p:nvPicPr>
            <p:blipFill>
              <a:blip/>
            </p:blipFill>
            <p:spPr>
              <a:xfrm>
                <a:off x="8457249" y="3040984"/>
                <a:ext cx="1210361" cy="15277"/>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44" name="Ink 43"/>
              <p14:cNvContentPartPr/>
              <p14:nvPr/>
            </p14:nvContentPartPr>
            <p14:xfrm>
              <a:off x="9766882" y="3338881"/>
              <a:ext cx="1662814" cy="49649"/>
            </p14:xfrm>
          </p:contentPart>
        </mc:Choice>
        <mc:Fallback xmlns="">
          <p:pic>
            <p:nvPicPr>
              <p:cNvPr id="44" name="Ink 43"/>
            </p:nvPicPr>
            <p:blipFill>
              <a:blip/>
            </p:blipFill>
            <p:spPr>
              <a:xfrm>
                <a:off x="9766882" y="3338881"/>
                <a:ext cx="1662814" cy="49649"/>
              </a:xfrm>
              <a:prstGeom prst="rect"/>
            </p:spPr>
          </p:pic>
        </mc:Fallback>
      </mc:AlternateContent>
      <mc:AlternateContent xmlns:mc="http://schemas.openxmlformats.org/markup-compatibility/2006" xmlns:p14="http://schemas.microsoft.com/office/powerpoint/2010/main">
        <mc:Choice Requires="p14">
          <p:contentPart r:id="rId43" p14:bwMode="auto">
            <p14:nvContentPartPr>
              <p14:cNvPr id="45" name="Ink 44"/>
              <p14:cNvContentPartPr/>
              <p14:nvPr/>
            </p14:nvContentPartPr>
            <p14:xfrm>
              <a:off x="8430522" y="3506925"/>
              <a:ext cx="1618905" cy="45830"/>
            </p14:xfrm>
          </p:contentPart>
        </mc:Choice>
        <mc:Fallback xmlns="">
          <p:pic>
            <p:nvPicPr>
              <p:cNvPr id="45" name="Ink 44"/>
            </p:nvPicPr>
            <p:blipFill>
              <a:blip/>
            </p:blipFill>
            <p:spPr>
              <a:xfrm>
                <a:off x="8430522" y="3506925"/>
                <a:ext cx="1618905" cy="45830"/>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46" name="Ink 45"/>
              <p14:cNvContentPartPr/>
              <p14:nvPr/>
            </p14:nvContentPartPr>
            <p14:xfrm>
              <a:off x="10351063" y="3858291"/>
              <a:ext cx="190908" cy="13367"/>
            </p14:xfrm>
          </p:contentPart>
        </mc:Choice>
        <mc:Fallback xmlns="">
          <p:pic>
            <p:nvPicPr>
              <p:cNvPr id="46" name="Ink 45"/>
            </p:nvPicPr>
            <p:blipFill>
              <a:blip/>
            </p:blipFill>
            <p:spPr>
              <a:xfrm>
                <a:off x="10351063" y="3858291"/>
                <a:ext cx="190908" cy="13367"/>
              </a:xfrm>
              <a:prstGeom prst="rect"/>
            </p:spPr>
          </p:pic>
        </mc:Fallback>
      </mc:AlternateContent>
      <mc:AlternateContent xmlns:mc="http://schemas.openxmlformats.org/markup-compatibility/2006" xmlns:p14="http://schemas.microsoft.com/office/powerpoint/2010/main">
        <mc:Choice Requires="p14">
          <p:contentPart r:id="rId45" p14:bwMode="auto">
            <p14:nvContentPartPr>
              <p14:cNvPr id="47" name="Ink 46"/>
              <p14:cNvContentPartPr/>
              <p14:nvPr/>
            </p14:nvContentPartPr>
            <p14:xfrm>
              <a:off x="10767243" y="3865929"/>
              <a:ext cx="190908" cy="7638"/>
            </p14:xfrm>
          </p:contentPart>
        </mc:Choice>
        <mc:Fallback xmlns="">
          <p:pic>
            <p:nvPicPr>
              <p:cNvPr id="47" name="Ink 46"/>
            </p:nvPicPr>
            <p:blipFill>
              <a:blip/>
            </p:blipFill>
            <p:spPr>
              <a:xfrm>
                <a:off x="10767243" y="3865929"/>
                <a:ext cx="190908" cy="7638"/>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48" name="Ink 47"/>
              <p14:cNvContentPartPr/>
              <p14:nvPr/>
            </p14:nvContentPartPr>
            <p14:xfrm>
              <a:off x="8524068" y="4051159"/>
              <a:ext cx="17181" cy="13368"/>
            </p14:xfrm>
          </p:contentPart>
        </mc:Choice>
        <mc:Fallback xmlns="">
          <p:pic>
            <p:nvPicPr>
              <p:cNvPr id="48" name="Ink 47"/>
            </p:nvPicPr>
            <p:blipFill>
              <a:blip/>
            </p:blipFill>
            <p:spPr>
              <a:xfrm>
                <a:off x="8524068" y="4051159"/>
                <a:ext cx="17181" cy="13368"/>
              </a:xfrm>
              <a:prstGeom prst="rect"/>
            </p:spPr>
          </p:pic>
        </mc:Fallback>
      </mc:AlternateContent>
      <mc:AlternateContent xmlns:mc="http://schemas.openxmlformats.org/markup-compatibility/2006" xmlns:p14="http://schemas.microsoft.com/office/powerpoint/2010/main">
        <mc:Choice Requires="p14">
          <p:contentPart r:id="rId47" p14:bwMode="auto">
            <p14:nvContentPartPr>
              <p14:cNvPr id="49" name="Ink 48"/>
              <p14:cNvContentPartPr/>
              <p14:nvPr/>
            </p14:nvContentPartPr>
            <p14:xfrm>
              <a:off x="8514522" y="3984324"/>
              <a:ext cx="2588720" cy="72564"/>
            </p14:xfrm>
          </p:contentPart>
        </mc:Choice>
        <mc:Fallback xmlns="">
          <p:pic>
            <p:nvPicPr>
              <p:cNvPr id="49" name="Ink 48"/>
            </p:nvPicPr>
            <p:blipFill>
              <a:blip/>
            </p:blipFill>
            <p:spPr>
              <a:xfrm>
                <a:off x="8514522" y="3984324"/>
                <a:ext cx="2588720" cy="72564"/>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50" name="Ink 49"/>
              <p14:cNvContentPartPr/>
              <p14:nvPr/>
            </p14:nvContentPartPr>
            <p14:xfrm>
              <a:off x="8705431" y="4251667"/>
              <a:ext cx="2960992" cy="187140"/>
            </p14:xfrm>
          </p:contentPart>
        </mc:Choice>
        <mc:Fallback xmlns="">
          <p:pic>
            <p:nvPicPr>
              <p:cNvPr id="50" name="Ink 49"/>
            </p:nvPicPr>
            <p:blipFill>
              <a:blip/>
            </p:blipFill>
            <p:spPr>
              <a:xfrm>
                <a:off x="8705431" y="4251667"/>
                <a:ext cx="2960992" cy="187140"/>
              </a:xfrm>
              <a:prstGeom prst="rect"/>
            </p:spPr>
          </p:pic>
        </mc:Fallback>
      </mc:AlternateContent>
      <mc:AlternateContent xmlns:mc="http://schemas.openxmlformats.org/markup-compatibility/2006" xmlns:p14="http://schemas.microsoft.com/office/powerpoint/2010/main">
        <mc:Choice Requires="p14">
          <p:contentPart r:id="rId49" p14:bwMode="auto">
            <p14:nvContentPartPr>
              <p14:cNvPr id="51" name="Ink 50"/>
              <p14:cNvContentPartPr/>
              <p14:nvPr/>
            </p14:nvContentPartPr>
            <p14:xfrm>
              <a:off x="9094884" y="5431796"/>
              <a:ext cx="406635" cy="15277"/>
            </p14:xfrm>
          </p:contentPart>
        </mc:Choice>
        <mc:Fallback xmlns="">
          <p:pic>
            <p:nvPicPr>
              <p:cNvPr id="51" name="Ink 50"/>
            </p:nvPicPr>
            <p:blipFill>
              <a:blip/>
            </p:blipFill>
            <p:spPr>
              <a:xfrm>
                <a:off x="9094884" y="5431796"/>
                <a:ext cx="406635" cy="15277"/>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52" name="Ink 51"/>
              <p14:cNvContentPartPr/>
              <p14:nvPr/>
            </p14:nvContentPartPr>
            <p14:xfrm>
              <a:off x="9541610" y="5403152"/>
              <a:ext cx="104999" cy="5729"/>
            </p14:xfrm>
          </p:contentPart>
        </mc:Choice>
        <mc:Fallback xmlns="">
          <p:pic>
            <p:nvPicPr>
              <p:cNvPr id="52" name="Ink 51"/>
            </p:nvPicPr>
            <p:blipFill>
              <a:blip/>
            </p:blipFill>
            <p:spPr>
              <a:xfrm>
                <a:off x="9541610" y="5403152"/>
                <a:ext cx="104999" cy="5729"/>
              </a:xfrm>
              <a:prstGeom prst="rect"/>
            </p:spPr>
          </p:pic>
        </mc:Fallback>
      </mc:AlternateContent>
      <mc:AlternateContent xmlns:mc="http://schemas.openxmlformats.org/markup-compatibility/2006" xmlns:p14="http://schemas.microsoft.com/office/powerpoint/2010/main">
        <mc:Choice Requires="p14">
          <p:contentPart r:id="rId51" p14:bwMode="auto">
            <p14:nvContentPartPr>
              <p14:cNvPr id="53" name="Ink 52"/>
              <p14:cNvContentPartPr/>
              <p14:nvPr/>
            </p14:nvContentPartPr>
            <p14:xfrm>
              <a:off x="9629428" y="5370689"/>
              <a:ext cx="80182" cy="64927"/>
            </p14:xfrm>
          </p:contentPart>
        </mc:Choice>
        <mc:Fallback xmlns="">
          <p:pic>
            <p:nvPicPr>
              <p:cNvPr id="53" name="Ink 52"/>
            </p:nvPicPr>
            <p:blipFill>
              <a:blip/>
            </p:blipFill>
            <p:spPr>
              <a:xfrm>
                <a:off x="9629428" y="5370689"/>
                <a:ext cx="80182" cy="64927"/>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54" name="Ink 53"/>
              <p14:cNvContentPartPr/>
              <p14:nvPr/>
            </p14:nvContentPartPr>
            <p14:xfrm>
              <a:off x="9738246" y="5324859"/>
              <a:ext cx="47727" cy="108847"/>
            </p14:xfrm>
          </p:contentPart>
        </mc:Choice>
        <mc:Fallback xmlns="">
          <p:pic>
            <p:nvPicPr>
              <p:cNvPr id="54" name="Ink 53"/>
            </p:nvPicPr>
            <p:blipFill>
              <a:blip/>
            </p:blipFill>
            <p:spPr>
              <a:xfrm>
                <a:off x="9738246" y="5324859"/>
                <a:ext cx="47727" cy="108847"/>
              </a:xfrm>
              <a:prstGeom prst="rect"/>
            </p:spPr>
          </p:pic>
        </mc:Fallback>
      </mc:AlternateContent>
      <mc:AlternateContent xmlns:mc="http://schemas.openxmlformats.org/markup-compatibility/2006" xmlns:p14="http://schemas.microsoft.com/office/powerpoint/2010/main">
        <mc:Choice Requires="p14">
          <p:contentPart r:id="rId53" p14:bwMode="auto">
            <p14:nvContentPartPr>
              <p14:cNvPr id="55" name="Ink 54"/>
              <p14:cNvContentPartPr/>
              <p14:nvPr/>
            </p14:nvContentPartPr>
            <p14:xfrm>
              <a:off x="9797428" y="5359231"/>
              <a:ext cx="89727" cy="61107"/>
            </p14:xfrm>
          </p:contentPart>
        </mc:Choice>
        <mc:Fallback xmlns="">
          <p:pic>
            <p:nvPicPr>
              <p:cNvPr id="55" name="Ink 54"/>
            </p:nvPicPr>
            <p:blipFill>
              <a:blip/>
            </p:blipFill>
            <p:spPr>
              <a:xfrm>
                <a:off x="9797428" y="5359231"/>
                <a:ext cx="89727" cy="61107"/>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56" name="Ink 55"/>
              <p14:cNvContentPartPr/>
              <p14:nvPr/>
            </p14:nvContentPartPr>
            <p14:xfrm>
              <a:off x="9896700" y="5347774"/>
              <a:ext cx="82091" cy="84022"/>
            </p14:xfrm>
          </p:contentPart>
        </mc:Choice>
        <mc:Fallback xmlns="">
          <p:pic>
            <p:nvPicPr>
              <p:cNvPr id="56" name="Ink 55"/>
            </p:nvPicPr>
            <p:blipFill>
              <a:blip/>
            </p:blipFill>
            <p:spPr>
              <a:xfrm>
                <a:off x="9896700" y="5347774"/>
                <a:ext cx="82091" cy="84022"/>
              </a:xfrm>
              <a:prstGeom prst="rect"/>
            </p:spPr>
          </p:pic>
        </mc:Fallback>
      </mc:AlternateContent>
      <mc:AlternateContent xmlns:mc="http://schemas.openxmlformats.org/markup-compatibility/2006" xmlns:p14="http://schemas.microsoft.com/office/powerpoint/2010/main">
        <mc:Choice Requires="p14">
          <p:contentPart r:id="rId55" p14:bwMode="auto">
            <p14:nvContentPartPr>
              <p14:cNvPr id="57" name="Ink 56"/>
              <p14:cNvContentPartPr/>
              <p14:nvPr/>
            </p14:nvContentPartPr>
            <p14:xfrm>
              <a:off x="9995973" y="5351593"/>
              <a:ext cx="55363" cy="72565"/>
            </p14:xfrm>
          </p:contentPart>
        </mc:Choice>
        <mc:Fallback xmlns="">
          <p:pic>
            <p:nvPicPr>
              <p:cNvPr id="57" name="Ink 56"/>
            </p:nvPicPr>
            <p:blipFill>
              <a:blip/>
            </p:blipFill>
            <p:spPr>
              <a:xfrm>
                <a:off x="9995973" y="5351593"/>
                <a:ext cx="55363" cy="72565"/>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58" name="Ink 57"/>
              <p14:cNvContentPartPr/>
              <p14:nvPr/>
            </p14:nvContentPartPr>
            <p14:xfrm>
              <a:off x="10013155" y="5343955"/>
              <a:ext cx="43909" cy="45830"/>
            </p14:xfrm>
          </p:contentPart>
        </mc:Choice>
        <mc:Fallback xmlns="">
          <p:pic>
            <p:nvPicPr>
              <p:cNvPr id="58" name="Ink 57"/>
            </p:nvPicPr>
            <p:blipFill>
              <a:blip/>
            </p:blipFill>
            <p:spPr>
              <a:xfrm>
                <a:off x="10013155" y="5343955"/>
                <a:ext cx="43909" cy="45830"/>
              </a:xfrm>
              <a:prstGeom prst="rect"/>
            </p:spPr>
          </p:pic>
        </mc:Fallback>
      </mc:AlternateContent>
      <mc:AlternateContent xmlns:mc="http://schemas.openxmlformats.org/markup-compatibility/2006" xmlns:p14="http://schemas.microsoft.com/office/powerpoint/2010/main">
        <mc:Choice Requires="p14">
          <p:contentPart r:id="rId57" p14:bwMode="auto">
            <p14:nvContentPartPr>
              <p14:cNvPr id="59" name="Ink 58"/>
              <p14:cNvContentPartPr/>
              <p14:nvPr/>
            </p14:nvContentPartPr>
            <p14:xfrm>
              <a:off x="10125791" y="5301944"/>
              <a:ext cx="62999" cy="148948"/>
            </p14:xfrm>
          </p:contentPart>
        </mc:Choice>
        <mc:Fallback xmlns="">
          <p:pic>
            <p:nvPicPr>
              <p:cNvPr id="59" name="Ink 58"/>
            </p:nvPicPr>
            <p:blipFill>
              <a:blip/>
            </p:blipFill>
            <p:spPr>
              <a:xfrm>
                <a:off x="10125791" y="5301944"/>
                <a:ext cx="62999" cy="148948"/>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60" name="Ink 59"/>
              <p14:cNvContentPartPr/>
              <p14:nvPr/>
            </p14:nvContentPartPr>
            <p14:xfrm>
              <a:off x="10213609" y="5393605"/>
              <a:ext cx="17181" cy="42011"/>
            </p14:xfrm>
          </p:contentPart>
        </mc:Choice>
        <mc:Fallback xmlns="">
          <p:pic>
            <p:nvPicPr>
              <p:cNvPr id="60" name="Ink 59"/>
            </p:nvPicPr>
            <p:blipFill>
              <a:blip/>
            </p:blipFill>
            <p:spPr>
              <a:xfrm>
                <a:off x="10213609" y="5393605"/>
                <a:ext cx="17181" cy="42011"/>
              </a:xfrm>
              <a:prstGeom prst="rect"/>
            </p:spPr>
          </p:pic>
        </mc:Fallback>
      </mc:AlternateContent>
      <mc:AlternateContent xmlns:mc="http://schemas.openxmlformats.org/markup-compatibility/2006" xmlns:p14="http://schemas.microsoft.com/office/powerpoint/2010/main">
        <mc:Choice Requires="p14">
          <p:contentPart r:id="rId59" p14:bwMode="auto">
            <p14:nvContentPartPr>
              <p14:cNvPr id="61" name="Ink 60"/>
              <p14:cNvContentPartPr/>
              <p14:nvPr/>
            </p14:nvContentPartPr>
            <p14:xfrm>
              <a:off x="10217427" y="5343955"/>
              <a:ext cx="3818" cy="11457"/>
            </p14:xfrm>
          </p:contentPart>
        </mc:Choice>
        <mc:Fallback xmlns="">
          <p:pic>
            <p:nvPicPr>
              <p:cNvPr id="61" name="Ink 60"/>
            </p:nvPicPr>
            <p:blipFill>
              <a:blip/>
            </p:blipFill>
            <p:spPr>
              <a:xfrm>
                <a:off x="10217427" y="5343955"/>
                <a:ext cx="3818" cy="11457"/>
              </a:xfrm>
              <a:prstGeom prst="rect"/>
            </p:spPr>
          </p:pic>
        </mc:Fallback>
      </mc:AlternateContent>
      <mc:AlternateContent xmlns:mc="http://schemas.openxmlformats.org/markup-compatibility/2006" xmlns:p14="http://schemas.microsoft.com/office/powerpoint/2010/main">
        <mc:Choice Requires="p14">
          <p:contentPart r:id="rId60" p14:bwMode="auto">
            <p14:nvContentPartPr>
              <p14:cNvPr id="62" name="Ink 61"/>
              <p14:cNvContentPartPr/>
              <p14:nvPr/>
            </p14:nvContentPartPr>
            <p14:xfrm>
              <a:off x="10247972" y="5355413"/>
              <a:ext cx="55363" cy="72565"/>
            </p14:xfrm>
          </p:contentPart>
        </mc:Choice>
        <mc:Fallback xmlns="">
          <p:pic>
            <p:nvPicPr>
              <p:cNvPr id="62" name="Ink 61"/>
            </p:nvPicPr>
            <p:blipFill>
              <a:blip/>
            </p:blipFill>
            <p:spPr>
              <a:xfrm>
                <a:off x="10247972" y="5355413"/>
                <a:ext cx="55363" cy="72565"/>
              </a:xfrm>
              <a:prstGeom prst="rect"/>
            </p:spPr>
          </p:pic>
        </mc:Fallback>
      </mc:AlternateContent>
      <mc:AlternateContent xmlns:mc="http://schemas.openxmlformats.org/markup-compatibility/2006" xmlns:p14="http://schemas.microsoft.com/office/powerpoint/2010/main">
        <mc:Choice Requires="p14">
          <p:contentPart r:id="rId61" p14:bwMode="auto">
            <p14:nvContentPartPr>
              <p14:cNvPr id="63" name="Ink 62"/>
              <p14:cNvContentPartPr/>
              <p14:nvPr/>
            </p14:nvContentPartPr>
            <p14:xfrm>
              <a:off x="10305245" y="5366870"/>
              <a:ext cx="74454" cy="49650"/>
            </p14:xfrm>
          </p:contentPart>
        </mc:Choice>
        <mc:Fallback xmlns="">
          <p:pic>
            <p:nvPicPr>
              <p:cNvPr id="63" name="Ink 62"/>
            </p:nvPicPr>
            <p:blipFill>
              <a:blip/>
            </p:blipFill>
            <p:spPr>
              <a:xfrm>
                <a:off x="10305245" y="5366870"/>
                <a:ext cx="74454" cy="49650"/>
              </a:xfrm>
              <a:prstGeom prst="rect"/>
            </p:spPr>
          </p:pic>
        </mc:Fallback>
      </mc:AlternateContent>
      <mc:AlternateContent xmlns:mc="http://schemas.openxmlformats.org/markup-compatibility/2006" xmlns:p14="http://schemas.microsoft.com/office/powerpoint/2010/main">
        <mc:Choice Requires="p14">
          <p:contentPart r:id="rId62" p14:bwMode="auto">
            <p14:nvContentPartPr>
              <p14:cNvPr id="64" name="Ink 63"/>
              <p14:cNvContentPartPr/>
              <p14:nvPr/>
            </p14:nvContentPartPr>
            <p14:xfrm>
              <a:off x="10385426" y="5359231"/>
              <a:ext cx="42000" cy="64927"/>
            </p14:xfrm>
          </p:contentPart>
        </mc:Choice>
        <mc:Fallback xmlns="">
          <p:pic>
            <p:nvPicPr>
              <p:cNvPr id="64" name="Ink 63"/>
            </p:nvPicPr>
            <p:blipFill>
              <a:blip/>
            </p:blipFill>
            <p:spPr>
              <a:xfrm>
                <a:off x="10385426" y="5359231"/>
                <a:ext cx="42000" cy="64927"/>
              </a:xfrm>
              <a:prstGeom prst="rect"/>
            </p:spPr>
          </p:pic>
        </mc:Fallback>
      </mc:AlternateContent>
      <mc:AlternateContent xmlns:mc="http://schemas.openxmlformats.org/markup-compatibility/2006" xmlns:p14="http://schemas.microsoft.com/office/powerpoint/2010/main">
        <mc:Choice Requires="p14">
          <p:contentPart r:id="rId63" p14:bwMode="auto">
            <p14:nvContentPartPr>
              <p14:cNvPr id="65" name="Ink 64"/>
              <p14:cNvContentPartPr/>
              <p14:nvPr/>
            </p14:nvContentPartPr>
            <p14:xfrm>
              <a:off x="10433154" y="5347774"/>
              <a:ext cx="74453" cy="19096"/>
            </p14:xfrm>
          </p:contentPart>
        </mc:Choice>
        <mc:Fallback xmlns="">
          <p:pic>
            <p:nvPicPr>
              <p:cNvPr id="65" name="Ink 64"/>
            </p:nvPicPr>
            <p:blipFill>
              <a:blip/>
            </p:blipFill>
            <p:spPr>
              <a:xfrm>
                <a:off x="10433154" y="5347774"/>
                <a:ext cx="74453" cy="19096"/>
              </a:xfrm>
              <a:prstGeom prst="rect"/>
            </p:spPr>
          </p:pic>
        </mc:Fallback>
      </mc:AlternateContent>
      <mc:AlternateContent xmlns:mc="http://schemas.openxmlformats.org/markup-compatibility/2006" xmlns:p14="http://schemas.microsoft.com/office/powerpoint/2010/main">
        <mc:Choice Requires="p14">
          <p:contentPart r:id="rId64" p14:bwMode="auto">
            <p14:nvContentPartPr>
              <p14:cNvPr id="66" name="Ink 65"/>
              <p14:cNvContentPartPr/>
              <p14:nvPr/>
            </p14:nvContentPartPr>
            <p14:xfrm>
              <a:off x="10461789" y="5305763"/>
              <a:ext cx="11455" cy="116485"/>
            </p14:xfrm>
          </p:contentPart>
        </mc:Choice>
        <mc:Fallback xmlns="">
          <p:pic>
            <p:nvPicPr>
              <p:cNvPr id="66" name="Ink 65"/>
            </p:nvPicPr>
            <p:blipFill>
              <a:blip/>
            </p:blipFill>
            <p:spPr>
              <a:xfrm>
                <a:off x="10461789" y="5305763"/>
                <a:ext cx="11455" cy="116485"/>
              </a:xfrm>
              <a:prstGeom prst="rect"/>
            </p:spPr>
          </p:pic>
        </mc:Fallback>
      </mc:AlternateContent>
      <mc:AlternateContent xmlns:mc="http://schemas.openxmlformats.org/markup-compatibility/2006" xmlns:p14="http://schemas.microsoft.com/office/powerpoint/2010/main">
        <mc:Choice Requires="p14">
          <p:contentPart r:id="rId65" p14:bwMode="auto">
            <p14:nvContentPartPr>
              <p14:cNvPr id="67" name="Ink 66"/>
              <p14:cNvContentPartPr/>
              <p14:nvPr/>
            </p14:nvContentPartPr>
            <p14:xfrm>
              <a:off x="10522881" y="5336317"/>
              <a:ext cx="15272" cy="82113"/>
            </p14:xfrm>
          </p:contentPart>
        </mc:Choice>
        <mc:Fallback xmlns="">
          <p:pic>
            <p:nvPicPr>
              <p:cNvPr id="67" name="Ink 66"/>
            </p:nvPicPr>
            <p:blipFill>
              <a:blip/>
            </p:blipFill>
            <p:spPr>
              <a:xfrm>
                <a:off x="10522881" y="5336317"/>
                <a:ext cx="15272" cy="82113"/>
              </a:xfrm>
              <a:prstGeom prst="rect"/>
            </p:spPr>
          </p:pic>
        </mc:Fallback>
      </mc:AlternateContent>
      <mc:AlternateContent xmlns:mc="http://schemas.openxmlformats.org/markup-compatibility/2006" xmlns:p14="http://schemas.microsoft.com/office/powerpoint/2010/main">
        <mc:Choice Requires="p14">
          <p:contentPart r:id="rId66" p14:bwMode="auto">
            <p14:nvContentPartPr>
              <p14:cNvPr id="68" name="Ink 67"/>
              <p14:cNvContentPartPr/>
              <p14:nvPr/>
            </p14:nvContentPartPr>
            <p14:xfrm>
              <a:off x="10530517" y="5296215"/>
              <a:ext cx="3819" cy="9548"/>
            </p14:xfrm>
          </p:contentPart>
        </mc:Choice>
        <mc:Fallback xmlns="">
          <p:pic>
            <p:nvPicPr>
              <p:cNvPr id="68" name="Ink 67"/>
            </p:nvPicPr>
            <p:blipFill>
              <a:blip/>
            </p:blipFill>
            <p:spPr>
              <a:xfrm>
                <a:off x="10530517" y="5296215"/>
                <a:ext cx="3819" cy="9548"/>
              </a:xfrm>
              <a:prstGeom prst="rect"/>
            </p:spPr>
          </p:pic>
        </mc:Fallback>
      </mc:AlternateContent>
      <mc:AlternateContent xmlns:mc="http://schemas.openxmlformats.org/markup-compatibility/2006" xmlns:p14="http://schemas.microsoft.com/office/powerpoint/2010/main">
        <mc:Choice Requires="p14">
          <p:contentPart r:id="rId67" p14:bwMode="auto">
            <p14:nvContentPartPr>
              <p14:cNvPr id="69" name="Ink 68"/>
              <p14:cNvContentPartPr/>
              <p14:nvPr/>
            </p14:nvContentPartPr>
            <p14:xfrm>
              <a:off x="10557244" y="5338226"/>
              <a:ext cx="41999" cy="70655"/>
            </p14:xfrm>
          </p:contentPart>
        </mc:Choice>
        <mc:Fallback xmlns="">
          <p:pic>
            <p:nvPicPr>
              <p:cNvPr id="69" name="Ink 68"/>
            </p:nvPicPr>
            <p:blipFill>
              <a:blip/>
            </p:blipFill>
            <p:spPr>
              <a:xfrm>
                <a:off x="10557244" y="5338226"/>
                <a:ext cx="41999" cy="70655"/>
              </a:xfrm>
              <a:prstGeom prst="rect"/>
            </p:spPr>
          </p:pic>
        </mc:Fallback>
      </mc:AlternateContent>
      <mc:AlternateContent xmlns:mc="http://schemas.openxmlformats.org/markup-compatibility/2006" xmlns:p14="http://schemas.microsoft.com/office/powerpoint/2010/main">
        <mc:Choice Requires="p14">
          <p:contentPart r:id="rId68" p14:bwMode="auto">
            <p14:nvContentPartPr>
              <p14:cNvPr id="70" name="Ink 69"/>
              <p14:cNvContentPartPr/>
              <p14:nvPr/>
            </p14:nvContentPartPr>
            <p14:xfrm>
              <a:off x="10614517" y="5309582"/>
              <a:ext cx="82091" cy="95480"/>
            </p14:xfrm>
          </p:contentPart>
        </mc:Choice>
        <mc:Fallback xmlns="">
          <p:pic>
            <p:nvPicPr>
              <p:cNvPr id="70" name="Ink 69"/>
            </p:nvPicPr>
            <p:blipFill>
              <a:blip/>
            </p:blipFill>
            <p:spPr>
              <a:xfrm>
                <a:off x="10614517" y="5309582"/>
                <a:ext cx="82091" cy="95480"/>
              </a:xfrm>
              <a:prstGeom prst="rect"/>
            </p:spPr>
          </p:pic>
        </mc:Fallback>
      </mc:AlternateContent>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p:nvPr>
            <p:ph idx="1"/>
          </p:nvPr>
        </p:nvSpPr>
        <p:spPr>
          <a:xfrm>
            <a:off x="838200" y="714375"/>
            <a:ext cx="10515600" cy="5462588"/>
          </a:xfrm>
        </p:spPr>
        <p:txBody>
          <a:bodyPr/>
          <a:lstStyle/>
          <a:p>
            <a:r>
              <a:rPr lang="en-US" dirty="0"/>
              <a:t>Dietary fat emulsified by </a:t>
            </a:r>
            <a:r>
              <a:rPr lang="en-US" b="1" dirty="0"/>
              <a:t>bile salts </a:t>
            </a:r>
            <a:r>
              <a:rPr lang="en-US" dirty="0"/>
              <a:t>into smaller fat droplets to </a:t>
            </a:r>
            <a:r>
              <a:rPr lang="en-US" b="1" dirty="0"/>
              <a:t>facilitate lipase </a:t>
            </a:r>
            <a:r>
              <a:rPr lang="en-US" dirty="0"/>
              <a:t>action </a:t>
            </a:r>
            <a:endParaRPr lang="en-US" dirty="0"/>
          </a:p>
          <a:p>
            <a:r>
              <a:rPr lang="en-US" dirty="0"/>
              <a:t>Lipase hydrolyzes the triglycerides into monoglycerides and free fatty acids</a:t>
            </a:r>
            <a:endParaRPr lang="en-US" dirty="0"/>
          </a:p>
          <a:p>
            <a:r>
              <a:rPr lang="en-US" b="1" dirty="0"/>
              <a:t> </a:t>
            </a:r>
            <a:r>
              <a:rPr lang="en-US" dirty="0"/>
              <a:t>These water-insoluble products are carried to the luminal surface of the small-intestine epithelial cells within water-soluble micelles, which are formed by bile salts and other bile constituents. </a:t>
            </a:r>
            <a:endParaRPr lang="en-US" dirty="0"/>
          </a:p>
          <a:p>
            <a:r>
              <a:rPr lang="en-US" dirty="0"/>
              <a:t>When a micelle approaches the absorptive epithelial surface, the monoglycerides and fatty acids leave the micelle and passively diffuse through the lipid bilayer of the luminal membranes. </a:t>
            </a:r>
            <a:endParaRPr lang="en-US" dirty="0"/>
          </a:p>
          <a:p>
            <a:endParaRPr lang="en-US" dirty="0"/>
          </a:p>
          <a:p>
            <a:endParaRPr lang="en-US" dirty="0"/>
          </a:p>
        </p:txBody>
      </p:sp>
      <mc:AlternateContent xmlns:mc="http://schemas.openxmlformats.org/markup-compatibility/2006" xmlns:p14="http://schemas.microsoft.com/office/powerpoint/2010/main">
        <mc:Choice Requires="p14">
          <p:contentPart r:id="rId1" p14:bwMode="auto">
            <p14:nvContentPartPr>
              <p14:cNvPr id="2" name="Ink 1"/>
              <p14:cNvContentPartPr/>
              <p14:nvPr/>
            </p14:nvContentPartPr>
            <p14:xfrm>
              <a:off x="2404776" y="1060138"/>
              <a:ext cx="5843828" cy="91391"/>
            </p14:xfrm>
          </p:contentPart>
        </mc:Choice>
        <mc:Fallback xmlns="">
          <p:pic>
            <p:nvPicPr>
              <p:cNvPr id="2" name="Ink 1"/>
            </p:nvPicPr>
            <p:blipFill>
              <a:blip/>
            </p:blipFill>
            <p:spPr>
              <a:xfrm>
                <a:off x="2404776" y="1060138"/>
                <a:ext cx="5843828" cy="91391"/>
              </a:xfrm>
              <a:prstGeom prst="rect"/>
            </p:spPr>
          </p:pic>
        </mc:Fallback>
      </mc:AlternateContent>
      <mc:AlternateContent xmlns:mc="http://schemas.openxmlformats.org/markup-compatibility/2006" xmlns:p14="http://schemas.microsoft.com/office/powerpoint/2010/main">
        <mc:Choice Requires="p14">
          <p:contentPart r:id="rId2" p14:bwMode="auto">
            <p14:nvContentPartPr>
              <p14:cNvPr id="4" name="Ink 3"/>
              <p14:cNvContentPartPr/>
              <p14:nvPr/>
            </p14:nvContentPartPr>
            <p14:xfrm>
              <a:off x="8164546" y="1067449"/>
              <a:ext cx="1418015" cy="51180"/>
            </p14:xfrm>
          </p:contentPart>
        </mc:Choice>
        <mc:Fallback xmlns="">
          <p:pic>
            <p:nvPicPr>
              <p:cNvPr id="4" name="Ink 3"/>
            </p:nvPicPr>
            <p:blipFill>
              <a:blip/>
            </p:blipFill>
            <p:spPr>
              <a:xfrm>
                <a:off x="8164546" y="1067449"/>
                <a:ext cx="1418015" cy="51180"/>
              </a:xfrm>
              <a:prstGeom prst="rect"/>
            </p:spPr>
          </p:pic>
        </mc:Fallback>
      </mc:AlternateContent>
      <mc:AlternateContent xmlns:mc="http://schemas.openxmlformats.org/markup-compatibility/2006" xmlns:p14="http://schemas.microsoft.com/office/powerpoint/2010/main">
        <mc:Choice Requires="p14">
          <p:contentPart r:id="rId3" p14:bwMode="auto">
            <p14:nvContentPartPr>
              <p14:cNvPr id="5" name="Ink 4"/>
              <p14:cNvContentPartPr/>
              <p14:nvPr/>
            </p14:nvContentPartPr>
            <p14:xfrm>
              <a:off x="9677582" y="1074761"/>
              <a:ext cx="1520346" cy="65801"/>
            </p14:xfrm>
          </p:contentPart>
        </mc:Choice>
        <mc:Fallback xmlns="">
          <p:pic>
            <p:nvPicPr>
              <p:cNvPr id="5" name="Ink 4"/>
            </p:nvPicPr>
            <p:blipFill>
              <a:blip/>
            </p:blipFill>
            <p:spPr>
              <a:xfrm>
                <a:off x="9677582" y="1074761"/>
                <a:ext cx="1520346" cy="65801"/>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6" name="Ink 5"/>
              <p14:cNvContentPartPr/>
              <p14:nvPr/>
            </p14:nvContentPartPr>
            <p14:xfrm>
              <a:off x="1162187" y="1359901"/>
              <a:ext cx="1827338" cy="138915"/>
            </p14:xfrm>
          </p:contentPart>
        </mc:Choice>
        <mc:Fallback xmlns="">
          <p:pic>
            <p:nvPicPr>
              <p:cNvPr id="6" name="Ink 5"/>
            </p:nvPicPr>
            <p:blipFill>
              <a:blip/>
            </p:blipFill>
            <p:spPr>
              <a:xfrm>
                <a:off x="1162187" y="1359901"/>
                <a:ext cx="1827338" cy="138915"/>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7" name="Ink 6"/>
              <p14:cNvContentPartPr/>
              <p14:nvPr/>
            </p14:nvContentPartPr>
            <p14:xfrm>
              <a:off x="2178187" y="1981362"/>
              <a:ext cx="6702676" cy="95047"/>
            </p14:xfrm>
          </p:contentPart>
        </mc:Choice>
        <mc:Fallback xmlns="">
          <p:pic>
            <p:nvPicPr>
              <p:cNvPr id="7" name="Ink 6"/>
            </p:nvPicPr>
            <p:blipFill>
              <a:blip/>
            </p:blipFill>
            <p:spPr>
              <a:xfrm>
                <a:off x="2178187" y="1981362"/>
                <a:ext cx="6702676" cy="95047"/>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8" name="Ink 7"/>
              <p14:cNvContentPartPr/>
              <p14:nvPr/>
            </p14:nvContentPartPr>
            <p14:xfrm>
              <a:off x="9728748" y="1952117"/>
              <a:ext cx="1206043" cy="29245"/>
            </p14:xfrm>
          </p:contentPart>
        </mc:Choice>
        <mc:Fallback xmlns="">
          <p:pic>
            <p:nvPicPr>
              <p:cNvPr id="8" name="Ink 7"/>
            </p:nvPicPr>
            <p:blipFill>
              <a:blip/>
            </p:blipFill>
            <p:spPr>
              <a:xfrm>
                <a:off x="9728748" y="1952117"/>
                <a:ext cx="1206043" cy="29245"/>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9" name="Ink 8"/>
              <p14:cNvContentPartPr/>
              <p14:nvPr/>
            </p14:nvContentPartPr>
            <p14:xfrm>
              <a:off x="1140259" y="2288437"/>
              <a:ext cx="782100" cy="65801"/>
            </p14:xfrm>
          </p:contentPart>
        </mc:Choice>
        <mc:Fallback xmlns="">
          <p:pic>
            <p:nvPicPr>
              <p:cNvPr id="9" name="Ink 8"/>
            </p:nvPicPr>
            <p:blipFill>
              <a:blip/>
            </p:blipFill>
            <p:spPr>
              <a:xfrm>
                <a:off x="1140259" y="2288437"/>
                <a:ext cx="782100" cy="65801"/>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10" name="Ink 9"/>
              <p14:cNvContentPartPr/>
              <p14:nvPr/>
            </p14:nvContentPartPr>
            <p14:xfrm>
              <a:off x="3077237" y="2822162"/>
              <a:ext cx="336230" cy="29245"/>
            </p14:xfrm>
          </p:contentPart>
        </mc:Choice>
        <mc:Fallback xmlns="">
          <p:pic>
            <p:nvPicPr>
              <p:cNvPr id="10" name="Ink 9"/>
            </p:nvPicPr>
            <p:blipFill>
              <a:blip/>
            </p:blipFill>
            <p:spPr>
              <a:xfrm>
                <a:off x="3077237" y="2822162"/>
                <a:ext cx="336230" cy="29245"/>
              </a:xfrm>
              <a:prstGeom prst="rect"/>
            </p:spPr>
          </p:pic>
        </mc:Fallback>
      </mc:AlternateContent>
      <mc:AlternateContent xmlns:mc="http://schemas.openxmlformats.org/markup-compatibility/2006" xmlns:p14="http://schemas.microsoft.com/office/powerpoint/2010/main">
        <mc:Choice Requires="p14">
          <p:contentPart r:id="rId9" p14:bwMode="auto">
            <p14:nvContentPartPr>
              <p14:cNvPr id="11" name="Ink 10"/>
              <p14:cNvContentPartPr/>
              <p14:nvPr/>
            </p14:nvContentPartPr>
            <p14:xfrm>
              <a:off x="5737842" y="2822162"/>
              <a:ext cx="5525869" cy="84079"/>
            </p14:xfrm>
          </p:contentPart>
        </mc:Choice>
        <mc:Fallback xmlns="">
          <p:pic>
            <p:nvPicPr>
              <p:cNvPr id="11" name="Ink 10"/>
            </p:nvPicPr>
            <p:blipFill>
              <a:blip/>
            </p:blipFill>
            <p:spPr>
              <a:xfrm>
                <a:off x="5737842" y="2822162"/>
                <a:ext cx="5525869" cy="84079"/>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12" name="Ink 11"/>
              <p14:cNvContentPartPr/>
              <p14:nvPr/>
            </p14:nvContentPartPr>
            <p14:xfrm>
              <a:off x="1154877" y="3187726"/>
              <a:ext cx="8577526" cy="58491"/>
            </p14:xfrm>
          </p:contentPart>
        </mc:Choice>
        <mc:Fallback xmlns="">
          <p:pic>
            <p:nvPicPr>
              <p:cNvPr id="12" name="Ink 11"/>
            </p:nvPicPr>
            <p:blipFill>
              <a:blip/>
            </p:blipFill>
            <p:spPr>
              <a:xfrm>
                <a:off x="1154877" y="3187726"/>
                <a:ext cx="8577526" cy="58491"/>
              </a:xfrm>
              <a:prstGeom prst="rect"/>
            </p:spPr>
          </p:pic>
        </mc:Fallback>
      </mc:AlternateContent>
      <mc:AlternateContent xmlns:mc="http://schemas.openxmlformats.org/markup-compatibility/2006" xmlns:p14="http://schemas.microsoft.com/office/powerpoint/2010/main">
        <mc:Choice Requires="p14">
          <p:contentPart r:id="rId11" p14:bwMode="auto">
            <p14:nvContentPartPr>
              <p14:cNvPr id="13" name="Ink 12"/>
              <p14:cNvContentPartPr/>
              <p14:nvPr/>
            </p14:nvContentPartPr>
            <p14:xfrm>
              <a:off x="1169496" y="3516735"/>
              <a:ext cx="6534561" cy="131604"/>
            </p14:xfrm>
          </p:contentPart>
        </mc:Choice>
        <mc:Fallback xmlns="">
          <p:pic>
            <p:nvPicPr>
              <p:cNvPr id="13" name="Ink 12"/>
            </p:nvPicPr>
            <p:blipFill>
              <a:blip/>
            </p:blipFill>
            <p:spPr>
              <a:xfrm>
                <a:off x="1169496" y="3516735"/>
                <a:ext cx="6534561" cy="131604"/>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14" name="Ink 13"/>
              <p14:cNvContentPartPr/>
              <p14:nvPr/>
            </p14:nvContentPartPr>
            <p14:xfrm>
              <a:off x="1330302" y="4108951"/>
              <a:ext cx="9019740" cy="47523"/>
            </p14:xfrm>
          </p:contentPart>
        </mc:Choice>
        <mc:Fallback xmlns="">
          <p:pic>
            <p:nvPicPr>
              <p:cNvPr id="14" name="Ink 13"/>
            </p:nvPicPr>
            <p:blipFill>
              <a:blip/>
            </p:blipFill>
            <p:spPr>
              <a:xfrm>
                <a:off x="1330302" y="4108951"/>
                <a:ext cx="9019740" cy="47523"/>
              </a:xfrm>
              <a:prstGeom prst="rect"/>
            </p:spPr>
          </p:pic>
        </mc:Fallback>
      </mc:AlternateContent>
      <mc:AlternateContent xmlns:mc="http://schemas.openxmlformats.org/markup-compatibility/2006" xmlns:p14="http://schemas.microsoft.com/office/powerpoint/2010/main">
        <mc:Choice Requires="p14">
          <p:contentPart r:id="rId13" p14:bwMode="auto">
            <p14:nvContentPartPr>
              <p14:cNvPr id="15" name="Ink 14"/>
              <p14:cNvContentPartPr/>
              <p14:nvPr/>
            </p14:nvContentPartPr>
            <p14:xfrm>
              <a:off x="1235280" y="4459893"/>
              <a:ext cx="4286935" cy="65801"/>
            </p14:xfrm>
          </p:contentPart>
        </mc:Choice>
        <mc:Fallback xmlns="">
          <p:pic>
            <p:nvPicPr>
              <p:cNvPr id="15" name="Ink 14"/>
            </p:nvPicPr>
            <p:blipFill>
              <a:blip/>
            </p:blipFill>
            <p:spPr>
              <a:xfrm>
                <a:off x="1235280" y="4459893"/>
                <a:ext cx="4286935" cy="65801"/>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16" name="Ink 15"/>
              <p14:cNvContentPartPr/>
              <p14:nvPr/>
            </p14:nvContentPartPr>
            <p14:xfrm>
              <a:off x="5489323" y="4467204"/>
              <a:ext cx="5606275" cy="69458"/>
            </p14:xfrm>
          </p:contentPart>
        </mc:Choice>
        <mc:Fallback xmlns="">
          <p:pic>
            <p:nvPicPr>
              <p:cNvPr id="16" name="Ink 15"/>
            </p:nvPicPr>
            <p:blipFill>
              <a:blip/>
            </p:blipFill>
            <p:spPr>
              <a:xfrm>
                <a:off x="5489323" y="4467204"/>
                <a:ext cx="5606275" cy="69458"/>
              </a:xfrm>
              <a:prstGeom prst="rect"/>
            </p:spPr>
          </p:pic>
        </mc:Fallback>
      </mc:AlternateContent>
      <mc:AlternateContent xmlns:mc="http://schemas.openxmlformats.org/markup-compatibility/2006" xmlns:p14="http://schemas.microsoft.com/office/powerpoint/2010/main">
        <mc:Choice Requires="p14">
          <p:contentPart r:id="rId15" p14:bwMode="auto">
            <p14:nvContentPartPr>
              <p14:cNvPr id="17" name="Ink 16"/>
              <p14:cNvContentPartPr/>
              <p14:nvPr/>
            </p14:nvContentPartPr>
            <p14:xfrm>
              <a:off x="1169496" y="4825458"/>
              <a:ext cx="7649237" cy="197405"/>
            </p14:xfrm>
          </p:contentPart>
        </mc:Choice>
        <mc:Fallback xmlns="">
          <p:pic>
            <p:nvPicPr>
              <p:cNvPr id="17" name="Ink 16"/>
            </p:nvPicPr>
            <p:blipFill>
              <a:blip/>
            </p:blipFill>
            <p:spPr>
              <a:xfrm>
                <a:off x="1169496" y="4825458"/>
                <a:ext cx="7649237" cy="197405"/>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18" name="Ink 17"/>
              <p14:cNvContentPartPr/>
              <p14:nvPr/>
            </p14:nvContentPartPr>
            <p14:xfrm>
              <a:off x="8573870" y="4218620"/>
              <a:ext cx="2397467" cy="332664"/>
            </p14:xfrm>
          </p:contentPart>
        </mc:Choice>
        <mc:Fallback xmlns="">
          <p:pic>
            <p:nvPicPr>
              <p:cNvPr id="18" name="Ink 17"/>
            </p:nvPicPr>
            <p:blipFill>
              <a:blip/>
            </p:blipFill>
            <p:spPr>
              <a:xfrm>
                <a:off x="8573870" y="4218620"/>
                <a:ext cx="2397467" cy="332664"/>
              </a:xfrm>
              <a:prstGeom prst="rect"/>
            </p:spPr>
          </p:pic>
        </mc:Fallback>
      </mc:AlternateContent>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1"/>
          <a:stretch>
            <a:fillRect/>
          </a:stretch>
        </p:blipFill>
        <p:spPr>
          <a:xfrm>
            <a:off x="628650" y="445533"/>
            <a:ext cx="5815012" cy="6412467"/>
          </a:xfrm>
        </p:spPr>
      </p:pic>
      <mc:AlternateContent xmlns:mc="http://schemas.openxmlformats.org/markup-compatibility/2006" xmlns:p14="http://schemas.microsoft.com/office/powerpoint/2010/main">
        <mc:Choice Requires="p14">
          <p:contentPart r:id="rId2" p14:bwMode="auto">
            <p14:nvContentPartPr>
              <p14:cNvPr id="2" name="Ink 1"/>
              <p14:cNvContentPartPr/>
              <p14:nvPr/>
            </p14:nvContentPartPr>
            <p14:xfrm>
              <a:off x="3155301" y="6027165"/>
              <a:ext cx="914050" cy="34743"/>
            </p14:xfrm>
          </p:contentPart>
        </mc:Choice>
        <mc:Fallback xmlns="">
          <p:pic>
            <p:nvPicPr>
              <p:cNvPr id="2" name="Ink 1"/>
            </p:nvPicPr>
            <p:blipFill>
              <a:blip/>
            </p:blipFill>
            <p:spPr>
              <a:xfrm>
                <a:off x="3155301" y="6027165"/>
                <a:ext cx="914050" cy="34743"/>
              </a:xfrm>
              <a:prstGeom prst="rect"/>
            </p:spPr>
          </p:pic>
        </mc:Fallback>
      </mc:AlternateContent>
      <mc:AlternateContent xmlns:mc="http://schemas.openxmlformats.org/markup-compatibility/2006" xmlns:p14="http://schemas.microsoft.com/office/powerpoint/2010/main">
        <mc:Choice Requires="p14">
          <p:contentPart r:id="rId3" p14:bwMode="auto">
            <p14:nvContentPartPr>
              <p14:cNvPr id="3" name="Ink 2"/>
              <p14:cNvContentPartPr/>
              <p14:nvPr/>
            </p14:nvContentPartPr>
            <p14:xfrm>
              <a:off x="2767744" y="6548312"/>
              <a:ext cx="442400" cy="7315"/>
            </p14:xfrm>
          </p:contentPart>
        </mc:Choice>
        <mc:Fallback xmlns="">
          <p:pic>
            <p:nvPicPr>
              <p:cNvPr id="3" name="Ink 2"/>
            </p:nvPicPr>
            <p:blipFill>
              <a:blip/>
            </p:blipFill>
            <p:spPr>
              <a:xfrm>
                <a:off x="2767744" y="6548312"/>
                <a:ext cx="442400" cy="7315"/>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4" name="Ink 3"/>
              <p14:cNvContentPartPr/>
              <p14:nvPr/>
            </p14:nvContentPartPr>
            <p14:xfrm>
              <a:off x="2786025" y="6637913"/>
              <a:ext cx="369276" cy="34743"/>
            </p14:xfrm>
          </p:contentPart>
        </mc:Choice>
        <mc:Fallback xmlns="">
          <p:pic>
            <p:nvPicPr>
              <p:cNvPr id="4" name="Ink 3"/>
            </p:nvPicPr>
            <p:blipFill>
              <a:blip/>
            </p:blipFill>
            <p:spPr>
              <a:xfrm>
                <a:off x="2786025" y="6637913"/>
                <a:ext cx="369276" cy="34743"/>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6" name="Ink 5"/>
              <p14:cNvContentPartPr/>
              <p14:nvPr/>
            </p14:nvContentPartPr>
            <p14:xfrm>
              <a:off x="2670855" y="6372768"/>
              <a:ext cx="780599" cy="25600"/>
            </p14:xfrm>
          </p:contentPart>
        </mc:Choice>
        <mc:Fallback xmlns="">
          <p:pic>
            <p:nvPicPr>
              <p:cNvPr id="6" name="Ink 5"/>
            </p:nvPicPr>
            <p:blipFill>
              <a:blip/>
            </p:blipFill>
            <p:spPr>
              <a:xfrm>
                <a:off x="2670855" y="6372768"/>
                <a:ext cx="780599" cy="25600"/>
              </a:xfrm>
              <a:prstGeom prst="rect"/>
            </p:spPr>
          </p:pic>
        </mc:Fallback>
      </mc:AlternateContent>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
  <PresentationFormat>Widescreen</PresentationFormat>
  <Paragraphs>316</Paragraphs>
  <Slides>0</Slides>
  <Notes>11</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54</vt:i4>
      </vt:variant>
    </vt:vector>
  </HeadingPairs>
  <TitlesOfParts>
    <vt:vector size="62" baseType="lpstr">
      <vt:lpstr>Arial</vt:lpstr>
      <vt:lpstr>SimSun</vt:lpstr>
      <vt:lpstr>Wingdings</vt:lpstr>
      <vt:lpstr>American Typewriter</vt:lpstr>
      <vt:lpstr>HelveticaLTStd</vt:lpstr>
      <vt:lpstr>Calibri Light</vt:lpstr>
      <vt:lpstr>Calibri</vt:lpstr>
      <vt:lpstr>Office Theme</vt:lpstr>
      <vt:lpstr>Lower Gastrointestinal Disorders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Malabsorption  </vt:lpstr>
      <vt:lpstr>Diarrhea  </vt:lpstr>
      <vt:lpstr>PowerPoint 演示文稿</vt:lpstr>
      <vt:lpstr>Osmotic diarrhea</vt:lpstr>
      <vt:lpstr>Secretory Diarrhea  </vt:lpstr>
      <vt:lpstr>PowerPoint 演示文稿</vt:lpstr>
      <vt:lpstr>Dietary Management </vt:lpstr>
      <vt:lpstr>Lipid Malabsorption  (Steatorrhea)  </vt:lpstr>
      <vt:lpstr>Diagnosis </vt:lpstr>
      <vt:lpstr>Nutritional Management of Steatorrhea  </vt:lpstr>
      <vt:lpstr>Consequences of Fat Malabsorption  </vt:lpstr>
      <vt:lpstr>PowerPoint 演示文稿</vt:lpstr>
      <vt:lpstr>Carbohydrate Malabsorption  </vt:lpstr>
      <vt:lpstr>Celiac Disease  </vt:lpstr>
      <vt:lpstr>PowerPoint 演示文稿</vt:lpstr>
      <vt:lpstr>Dietary Treatment </vt:lpstr>
      <vt:lpstr>PowerPoint 演示文稿</vt:lpstr>
      <vt:lpstr>Irritable Bowel Syndrome  </vt:lpstr>
      <vt:lpstr>PowerPoint 演示文稿</vt:lpstr>
      <vt:lpstr>PowerPoint 演示文稿</vt:lpstr>
      <vt:lpstr>Nutrition Therapy for Irritable Bowel Syndrome  </vt:lpstr>
      <vt:lpstr>Constipation  </vt:lpstr>
      <vt:lpstr>Constipation</vt:lpstr>
      <vt:lpstr>Prebiotics  </vt:lpstr>
      <vt:lpstr>Inflammatory Bowel Diseases ( IBD) </vt:lpstr>
      <vt:lpstr>PowerPoint 演示文稿</vt:lpstr>
      <vt:lpstr>PowerPoint 演示文稿</vt:lpstr>
      <vt:lpstr>PowerPoint 演示文稿</vt:lpstr>
      <vt:lpstr>PowerPoint 演示文稿</vt:lpstr>
      <vt:lpstr>PowerPoint 演示文稿</vt:lpstr>
      <vt:lpstr>Crohn’s Disease  </vt:lpstr>
      <vt:lpstr>Ulcerative Colitis  </vt:lpstr>
      <vt:lpstr>Treatment  </vt:lpstr>
      <vt:lpstr>Nutrition Therapy for IBD </vt:lpstr>
      <vt:lpstr>PowerPoint 演示文稿</vt:lpstr>
      <vt:lpstr>Intestinal Surgeries </vt:lpstr>
      <vt:lpstr>Short Bowel Syndrome  </vt:lpstr>
      <vt:lpstr>PowerPoint 演示文稿</vt:lpstr>
      <vt:lpstr>PowerPoint 演示文稿</vt:lpstr>
      <vt:lpstr>Nutrition Therapy for Short Bowel Syndrome  </vt:lpstr>
      <vt:lpstr>Diverticulosis</vt:lpstr>
      <vt:lpstr>Treatment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Lower GI Tract </dc:title>
  <dc:creator>Hind Eliyan</dc:creator>
  <cp:lastModifiedBy>Ebaa’s iPad</cp:lastModifiedBy>
  <cp:revision>79</cp:revision>
  <dcterms:created xsi:type="dcterms:W3CDTF">1900-01-01T00:00:00Z</dcterms:created>
  <dcterms:modified xsi:type="dcterms:W3CDTF">1900-01-01T00:00:00Z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ACC5AED3CA487CC48844CF611DFDB7DF</vt:lpwstr>
  </property>
  <property fmtid="{D5CDD505-2E9C-101B-9397-08002B2CF9AE}" pid="3" name="KSOProductBuildVer">
    <vt:lpwstr>3081-11.15.0</vt:lpwstr>
  </property>
</Properties>
</file>