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tiff" ContentType="image/tif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ink/ink1.xml" ContentType="application/inkml+xml"/>
  <Override PartName="/ppt/ink/ink10.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2.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3"/>
    <p:sldId id="341" r:id="rId4"/>
    <p:sldId id="257" r:id="rId5"/>
    <p:sldId id="258" r:id="rId6"/>
    <p:sldId id="259" r:id="rId7"/>
    <p:sldId id="260" r:id="rId8"/>
    <p:sldId id="261" r:id="rId9"/>
    <p:sldId id="262" r:id="rId10"/>
    <p:sldId id="263" r:id="rId12"/>
    <p:sldId id="264" r:id="rId13"/>
    <p:sldId id="265" r:id="rId14"/>
    <p:sldId id="266" r:id="rId15"/>
    <p:sldId id="272" r:id="rId16"/>
    <p:sldId id="273" r:id="rId17"/>
    <p:sldId id="267" r:id="rId18"/>
    <p:sldId id="268" r:id="rId19"/>
    <p:sldId id="269" r:id="rId20"/>
    <p:sldId id="270" r:id="rId21"/>
    <p:sldId id="271" r:id="rId22"/>
    <p:sldId id="274" r:id="rId23"/>
    <p:sldId id="275" r:id="rId24"/>
    <p:sldId id="276" r:id="rId25"/>
    <p:sldId id="277" r:id="rId26"/>
    <p:sldId id="278" r:id="rId27"/>
    <p:sldId id="279" r:id="rId28"/>
    <p:sldId id="280" r:id="rId29"/>
    <p:sldId id="281" r:id="rId30"/>
    <p:sldId id="284" r:id="rId31"/>
    <p:sldId id="282" r:id="rId32"/>
    <p:sldId id="283" r:id="rId33"/>
    <p:sldId id="285" r:id="rId34"/>
    <p:sldId id="286" r:id="rId35"/>
    <p:sldId id="287" r:id="rId36"/>
    <p:sldId id="342" r:id="rId37"/>
    <p:sldId id="288" r:id="rId38"/>
    <p:sldId id="289" r:id="rId39"/>
    <p:sldId id="290" r:id="rId40"/>
    <p:sldId id="343" r:id="rId41"/>
    <p:sldId id="294" r:id="rId42"/>
    <p:sldId id="291" r:id="rId43"/>
    <p:sldId id="292" r:id="rId44"/>
    <p:sldId id="293" r:id="rId45"/>
    <p:sldId id="295" r:id="rId46"/>
    <p:sldId id="296" r:id="rId47"/>
    <p:sldId id="297" r:id="rId48"/>
    <p:sldId id="312" r:id="rId49"/>
    <p:sldId id="298" r:id="rId50"/>
    <p:sldId id="299" r:id="rId51"/>
    <p:sldId id="300" r:id="rId52"/>
    <p:sldId id="302" r:id="rId53"/>
    <p:sldId id="301" r:id="rId54"/>
    <p:sldId id="310" r:id="rId55"/>
    <p:sldId id="311" r:id="rId56"/>
    <p:sldId id="313" r:id="rId57"/>
    <p:sldId id="314" r:id="rId58"/>
    <p:sldId id="315" r:id="rId59"/>
    <p:sldId id="316" r:id="rId60"/>
    <p:sldId id="317" r:id="rId61"/>
    <p:sldId id="303" r:id="rId62"/>
    <p:sldId id="304" r:id="rId63"/>
    <p:sldId id="305" r:id="rId64"/>
    <p:sldId id="307" r:id="rId65"/>
    <p:sldId id="308" r:id="rId66"/>
    <p:sldId id="309" r:id="rId67"/>
    <p:sldId id="306" r:id="rId68"/>
    <p:sldId id="318" r:id="rId69"/>
    <p:sldId id="319" r:id="rId70"/>
    <p:sldId id="320" r:id="rId71"/>
    <p:sldId id="321" r:id="rId72"/>
    <p:sldId id="328" r:id="rId73"/>
    <p:sldId id="327" r:id="rId74"/>
    <p:sldId id="322" r:id="rId75"/>
    <p:sldId id="323" r:id="rId76"/>
    <p:sldId id="326" r:id="rId77"/>
    <p:sldId id="344" r:id="rId78"/>
    <p:sldId id="324" r:id="rId79"/>
    <p:sldId id="325"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Lst>
  <p:sldSz cx="12192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娣辫壊鏍峰紡 1 - 寮鸿皟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涓害鏍峰紡 2 - 寮鸿皟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49"/>
    <p:restoredTop sz="92197"/>
  </p:normalViewPr>
  <p:slideViewPr>
    <p:cSldViewPr snapToGrid="0" snapToObjects="1" showGuides="1">
      <p:cViewPr varScale="1">
        <p:scale>
          <a:sx n="51" d="100"/>
          <a:sy n="51" d="100"/>
        </p:scale>
        <p:origin x="2128"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5" Type="http://schemas.openxmlformats.org/officeDocument/2006/relationships/tableStyles" Target="tableStyles.xml"/><Relationship Id="rId94" Type="http://schemas.openxmlformats.org/officeDocument/2006/relationships/viewProps" Target="viewProps.xml"/><Relationship Id="rId93" Type="http://schemas.openxmlformats.org/officeDocument/2006/relationships/presProps" Target="presProps.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127C6A3F-FD43-CF40-9857-06479FFFB83D}"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30791FF4-E68A-024E-A5F7-D5E7B04889D4}">
      <dgm:prSet/>
      <dgm:spPr/>
      <dgm:t>
        <a:bodyPr/>
        <a:lstStyle/>
        <a:p>
          <a:r>
            <a:rPr lang="en-US" b="1" dirty="0">
              <a:solidFill>
                <a:schemeClr val="tx1"/>
              </a:solidFill>
            </a:rPr>
            <a:t>Biomarkers for </a:t>
          </a:r>
          <a:r>
            <a:rPr lang="en-US" b="1" i="1" dirty="0">
              <a:solidFill>
                <a:schemeClr val="tx1"/>
              </a:solidFill>
            </a:rPr>
            <a:t>Ideal cardiovascular health </a:t>
          </a:r>
          <a:endParaRPr lang="en-US" dirty="0">
            <a:solidFill>
              <a:schemeClr val="tx1"/>
            </a:solidFill>
          </a:endParaRPr>
        </a:p>
      </dgm:t>
    </dgm:pt>
    <dgm:pt modelId="{EA2AFADB-6723-B843-9CE5-84E6614A77EF}" cxnId="{F2766B3C-97FE-2C40-846D-A066C567C65C}" type="parTrans">
      <dgm:prSet/>
      <dgm:spPr/>
      <dgm:t>
        <a:bodyPr/>
        <a:lstStyle/>
        <a:p>
          <a:endParaRPr lang="en-US"/>
        </a:p>
      </dgm:t>
    </dgm:pt>
    <dgm:pt modelId="{D75C8A95-50C5-6741-88CF-02D2156F5B80}" cxnId="{F2766B3C-97FE-2C40-846D-A066C567C65C}" type="sibTrans">
      <dgm:prSet/>
      <dgm:spPr/>
      <dgm:t>
        <a:bodyPr/>
        <a:lstStyle/>
        <a:p>
          <a:endParaRPr lang="en-US"/>
        </a:p>
      </dgm:t>
    </dgm:pt>
    <dgm:pt modelId="{8165C8CF-63AD-9843-B09E-0C744D4C2C82}">
      <dgm:prSet/>
      <dgm:spPr/>
      <dgm:t>
        <a:bodyPr/>
        <a:lstStyle/>
        <a:p>
          <a:r>
            <a:rPr lang="en-US" b="1" dirty="0"/>
            <a:t>Total blood cholesterol &lt; 200 mg/</a:t>
          </a:r>
          <a:r>
            <a:rPr lang="en-US" b="1" dirty="0" err="1"/>
            <a:t>dL</a:t>
          </a:r>
          <a:endParaRPr lang="en-US" dirty="0"/>
        </a:p>
      </dgm:t>
    </dgm:pt>
    <dgm:pt modelId="{8AA11541-4DA4-654D-8201-51411D3699FB}" cxnId="{406B3BF8-4860-2D48-8AA5-22EC56376E57}" type="parTrans">
      <dgm:prSet/>
      <dgm:spPr/>
      <dgm:t>
        <a:bodyPr/>
        <a:lstStyle/>
        <a:p>
          <a:endParaRPr lang="en-US"/>
        </a:p>
      </dgm:t>
    </dgm:pt>
    <dgm:pt modelId="{C87B3843-BEAD-8643-A224-415E427957FC}" cxnId="{406B3BF8-4860-2D48-8AA5-22EC56376E57}" type="sibTrans">
      <dgm:prSet/>
      <dgm:spPr/>
      <dgm:t>
        <a:bodyPr/>
        <a:lstStyle/>
        <a:p>
          <a:endParaRPr lang="en-US"/>
        </a:p>
      </dgm:t>
    </dgm:pt>
    <dgm:pt modelId="{4852DAB2-B342-C841-A526-2186298E8D49}">
      <dgm:prSet/>
      <dgm:spPr/>
      <dgm:t>
        <a:bodyPr/>
        <a:lstStyle/>
        <a:p>
          <a:r>
            <a:rPr lang="en-US" b="1"/>
            <a:t>Blood pressure &lt;120/&lt; 80 mm Hg</a:t>
          </a:r>
          <a:endParaRPr lang="en-US"/>
        </a:p>
      </dgm:t>
    </dgm:pt>
    <dgm:pt modelId="{A8825A21-8E41-074C-A404-DC9868A9B0F8}" cxnId="{9A8E2174-5028-3442-A414-455EAEB8E38A}" type="parTrans">
      <dgm:prSet/>
      <dgm:spPr/>
      <dgm:t>
        <a:bodyPr/>
        <a:lstStyle/>
        <a:p>
          <a:endParaRPr lang="en-US"/>
        </a:p>
      </dgm:t>
    </dgm:pt>
    <dgm:pt modelId="{4FC44AEF-0A75-564A-BB6E-68962BD46C26}" cxnId="{9A8E2174-5028-3442-A414-455EAEB8E38A}" type="sibTrans">
      <dgm:prSet/>
      <dgm:spPr/>
      <dgm:t>
        <a:bodyPr/>
        <a:lstStyle/>
        <a:p>
          <a:endParaRPr lang="en-US"/>
        </a:p>
      </dgm:t>
    </dgm:pt>
    <dgm:pt modelId="{DB60E86F-5039-AF48-A258-4E38A692EAB6}">
      <dgm:prSet/>
      <dgm:spPr/>
      <dgm:t>
        <a:bodyPr/>
        <a:lstStyle/>
        <a:p>
          <a:r>
            <a:rPr lang="en-US" b="1" dirty="0"/>
            <a:t>Fasting plasma glucose &lt;100 mg/</a:t>
          </a:r>
          <a:r>
            <a:rPr lang="en-US" b="1" dirty="0" err="1"/>
            <a:t>dL</a:t>
          </a:r>
          <a:r>
            <a:rPr lang="en-US" b="1" dirty="0"/>
            <a:t> </a:t>
          </a:r>
          <a:endParaRPr lang="en-US" dirty="0"/>
        </a:p>
      </dgm:t>
    </dgm:pt>
    <dgm:pt modelId="{83B19D8E-E865-594D-838B-707BDBB5F35F}" cxnId="{31DBD401-D421-9949-B763-05CFBE4AB51E}" type="parTrans">
      <dgm:prSet/>
      <dgm:spPr/>
      <dgm:t>
        <a:bodyPr/>
        <a:lstStyle/>
        <a:p>
          <a:endParaRPr lang="en-US"/>
        </a:p>
      </dgm:t>
    </dgm:pt>
    <dgm:pt modelId="{ACFD22B7-B96A-144C-BB15-A335D773523D}" cxnId="{31DBD401-D421-9949-B763-05CFBE4AB51E}" type="sibTrans">
      <dgm:prSet/>
      <dgm:spPr/>
      <dgm:t>
        <a:bodyPr/>
        <a:lstStyle/>
        <a:p>
          <a:endParaRPr lang="en-US"/>
        </a:p>
      </dgm:t>
    </dgm:pt>
    <dgm:pt modelId="{D12D6E42-9561-CE4B-A76D-61CD5B47BAED}" type="pres">
      <dgm:prSet presAssocID="{127C6A3F-FD43-CF40-9857-06479FFFB83D}" presName="diagram" presStyleCnt="0">
        <dgm:presLayoutVars>
          <dgm:dir/>
          <dgm:resizeHandles val="exact"/>
        </dgm:presLayoutVars>
      </dgm:prSet>
      <dgm:spPr/>
    </dgm:pt>
    <dgm:pt modelId="{082CB823-B932-6446-8754-C908964F64EE}" type="pres">
      <dgm:prSet presAssocID="{30791FF4-E68A-024E-A5F7-D5E7B04889D4}" presName="node" presStyleLbl="node1" presStyleIdx="0" presStyleCnt="1">
        <dgm:presLayoutVars>
          <dgm:bulletEnabled val="1"/>
        </dgm:presLayoutVars>
      </dgm:prSet>
      <dgm:spPr/>
    </dgm:pt>
  </dgm:ptLst>
  <dgm:cxnLst>
    <dgm:cxn modelId="{31DBD401-D421-9949-B763-05CFBE4AB51E}" srcId="{30791FF4-E68A-024E-A5F7-D5E7B04889D4}" destId="{DB60E86F-5039-AF48-A258-4E38A692EAB6}" srcOrd="2" destOrd="0" parTransId="{83B19D8E-E865-594D-838B-707BDBB5F35F}" sibTransId="{ACFD22B7-B96A-144C-BB15-A335D773523D}"/>
    <dgm:cxn modelId="{F2766B3C-97FE-2C40-846D-A066C567C65C}" srcId="{127C6A3F-FD43-CF40-9857-06479FFFB83D}" destId="{30791FF4-E68A-024E-A5F7-D5E7B04889D4}" srcOrd="0" destOrd="0" parTransId="{EA2AFADB-6723-B843-9CE5-84E6614A77EF}" sibTransId="{D75C8A95-50C5-6741-88CF-02D2156F5B80}"/>
    <dgm:cxn modelId="{9A8E2174-5028-3442-A414-455EAEB8E38A}" srcId="{30791FF4-E68A-024E-A5F7-D5E7B04889D4}" destId="{4852DAB2-B342-C841-A526-2186298E8D49}" srcOrd="1" destOrd="0" parTransId="{A8825A21-8E41-074C-A404-DC9868A9B0F8}" sibTransId="{4FC44AEF-0A75-564A-BB6E-68962BD46C26}"/>
    <dgm:cxn modelId="{8A5F67C1-1758-F646-8B64-13423EA1A313}" type="presOf" srcId="{8165C8CF-63AD-9843-B09E-0C744D4C2C82}" destId="{082CB823-B932-6446-8754-C908964F64EE}" srcOrd="0" destOrd="1" presId="urn:microsoft.com/office/officeart/2005/8/layout/default"/>
    <dgm:cxn modelId="{97AEFCC9-0A03-B948-A767-1398500E9510}" type="presOf" srcId="{127C6A3F-FD43-CF40-9857-06479FFFB83D}" destId="{D12D6E42-9561-CE4B-A76D-61CD5B47BAED}" srcOrd="0" destOrd="0" presId="urn:microsoft.com/office/officeart/2005/8/layout/default"/>
    <dgm:cxn modelId="{F23FA6DF-E291-514A-AC0C-0335E7622486}" type="presOf" srcId="{DB60E86F-5039-AF48-A258-4E38A692EAB6}" destId="{082CB823-B932-6446-8754-C908964F64EE}" srcOrd="0" destOrd="3" presId="urn:microsoft.com/office/officeart/2005/8/layout/default"/>
    <dgm:cxn modelId="{E1B41EE5-3E71-7A47-90EB-23067A848BD9}" type="presOf" srcId="{4852DAB2-B342-C841-A526-2186298E8D49}" destId="{082CB823-B932-6446-8754-C908964F64EE}" srcOrd="0" destOrd="2" presId="urn:microsoft.com/office/officeart/2005/8/layout/default"/>
    <dgm:cxn modelId="{406B3BF8-4860-2D48-8AA5-22EC56376E57}" srcId="{30791FF4-E68A-024E-A5F7-D5E7B04889D4}" destId="{8165C8CF-63AD-9843-B09E-0C744D4C2C82}" srcOrd="0" destOrd="0" parTransId="{8AA11541-4DA4-654D-8201-51411D3699FB}" sibTransId="{C87B3843-BEAD-8643-A224-415E427957FC}"/>
    <dgm:cxn modelId="{F5B3CEFE-78A1-2D41-9DA9-7282D5024A15}" type="presOf" srcId="{30791FF4-E68A-024E-A5F7-D5E7B04889D4}" destId="{082CB823-B932-6446-8754-C908964F64EE}" srcOrd="0" destOrd="0" presId="urn:microsoft.com/office/officeart/2005/8/layout/default"/>
    <dgm:cxn modelId="{534753B4-A2FA-4D45-A789-A2B6AA240620}" type="presParOf" srcId="{D12D6E42-9561-CE4B-A76D-61CD5B47BAED}" destId="{082CB823-B932-6446-8754-C908964F64EE}" srcOrd="0" destOrd="0" presId="urn:microsoft.com/office/officeart/2005/8/layout/default"/>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2CB823-B932-6446-8754-C908964F64EE}">
      <dsp:nvSpPr>
        <dsp:cNvPr id="0" name=""/>
        <dsp:cNvSpPr/>
      </dsp:nvSpPr>
      <dsp:spPr>
        <a:xfrm>
          <a:off x="254012" y="1404"/>
          <a:ext cx="6717232" cy="40303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b="1" kern="1200" dirty="0">
              <a:solidFill>
                <a:schemeClr val="tx1"/>
              </a:solidFill>
            </a:rPr>
            <a:t>Biomarkers for </a:t>
          </a:r>
          <a:r>
            <a:rPr lang="en-US" sz="3900" b="1" i="1" kern="1200" dirty="0">
              <a:solidFill>
                <a:schemeClr val="tx1"/>
              </a:solidFill>
            </a:rPr>
            <a:t>Ideal cardiovascular health </a:t>
          </a:r>
          <a:endParaRPr lang="en-US" sz="3900" kern="1200" dirty="0">
            <a:solidFill>
              <a:schemeClr val="tx1"/>
            </a:solidFill>
          </a:endParaRPr>
        </a:p>
        <a:p>
          <a:pPr marL="285750" lvl="1" indent="-285750" algn="l" defTabSz="1333500">
            <a:lnSpc>
              <a:spcPct val="90000"/>
            </a:lnSpc>
            <a:spcBef>
              <a:spcPct val="0"/>
            </a:spcBef>
            <a:spcAft>
              <a:spcPct val="15000"/>
            </a:spcAft>
            <a:buChar char="•"/>
          </a:pPr>
          <a:r>
            <a:rPr lang="en-US" sz="3000" b="1" kern="1200" dirty="0"/>
            <a:t>Total blood cholesterol &lt; 200 mg/</a:t>
          </a:r>
          <a:r>
            <a:rPr lang="en-US" sz="3000" b="1" kern="1200" dirty="0" err="1"/>
            <a:t>dL</a:t>
          </a:r>
          <a:endParaRPr lang="en-US" sz="3000" kern="1200" dirty="0"/>
        </a:p>
        <a:p>
          <a:pPr marL="285750" lvl="1" indent="-285750" algn="l" defTabSz="1333500">
            <a:lnSpc>
              <a:spcPct val="90000"/>
            </a:lnSpc>
            <a:spcBef>
              <a:spcPct val="0"/>
            </a:spcBef>
            <a:spcAft>
              <a:spcPct val="15000"/>
            </a:spcAft>
            <a:buChar char="•"/>
          </a:pPr>
          <a:r>
            <a:rPr lang="en-US" sz="3000" b="1" kern="1200"/>
            <a:t>Blood pressure &lt;120/&lt; 80 mm Hg</a:t>
          </a:r>
          <a:endParaRPr lang="en-US" sz="3000" kern="1200"/>
        </a:p>
        <a:p>
          <a:pPr marL="285750" lvl="1" indent="-285750" algn="l" defTabSz="1333500">
            <a:lnSpc>
              <a:spcPct val="90000"/>
            </a:lnSpc>
            <a:spcBef>
              <a:spcPct val="0"/>
            </a:spcBef>
            <a:spcAft>
              <a:spcPct val="15000"/>
            </a:spcAft>
            <a:buChar char="•"/>
          </a:pPr>
          <a:r>
            <a:rPr lang="en-US" sz="3000" b="1" kern="1200" dirty="0"/>
            <a:t>Fasting plasma glucose &lt;100 mg/</a:t>
          </a:r>
          <a:r>
            <a:rPr lang="en-US" sz="3000" b="1" kern="1200" dirty="0" err="1"/>
            <a:t>dL</a:t>
          </a:r>
          <a:r>
            <a:rPr lang="en-US" sz="3000" b="1" kern="1200" dirty="0"/>
            <a:t> </a:t>
          </a:r>
          <a:endParaRPr lang="en-US" sz="3000" kern="1200" dirty="0"/>
        </a:p>
      </dsp:txBody>
      <dsp:txXfrm>
        <a:off x="254012" y="1404"/>
        <a:ext cx="6717232" cy="40303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3:18"/>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112512.000000 16165.000000,'-23.000000'0.000000,"12.000000"0.000000,-1.000000 0.000000,1.000000 0.000000,-1.000000 0.000000,1.000000-11.000000,0.000000 0.000000,11.000000-1.000000,0.000000 1.000000,0.000000-1.000000,0.000000 1.000000,0.000000 0.000000,0.000000-1.000000,0.000000 1.000000,0.000000-1.000000,0.000000 1.000000,0.000000-1.000000,11.000000 12.000000,0.000000 0.000000,1.000000 0.000000,-1.000000 0.000000,-22.000000 12.000000,-1.000000-1.000000,-22.000000-11.000000,0.000000 0.000000,0.000000 12.000000,0.000000-1.000000,-24.000000-11.000000,1.000000 0.000000,-22.000000 12.000000,-1.000000-1.000000,-12.000000-11.000000,1.000000 0.000000,11.000000 0.000000,0.000000 0.000000,12.000000 0.000000,-1.000000 0.000000,12.000000 11.000000,0.000000 1.000000,23.000000-12.000000,0.000000 0.000000,11.000000 0.000000,0.000000 0.000000,57.000000-12.000000,1.000000 1.000000,10.000000 11.000000,1.000000 0.000000,22.000000-11.000000,1.000000-1.000000,22.000000 12.000000,0.000000 0.000000,35.000000 0.000000,-1.000000 0.000000,1.000000-11.000000,0.000000-1.000000,22.000000 12.000000,0.000000 0.000000,23.000000 0.000000,1.000000 0.000000,10.000000 12.000000,1.000000-1.000000,-24.000000-11.000000,1.000000 0.000000,-11.000000 12.000000,-1.000000-1.000000,0.000000 0.000000,1.000000 1.000000,-24.000000-1.000000,1.000000 1.000000,-47.000000-1.000000,1.000000 0.000000,-11.000000 1.000000,-1.000000-1.000000,-11.000000 1.000000,0.000000-1.000000,-22.000000 0.000000,-1.000000 1.000000,-11.000000-1.000000,0.000000 1.000000,-23.000000-1.000000,0.000000 1.000000,0.000000-1.000000,0.000000 0.000000,-23.000000-11.000000,0.000000 0.000000,-23.000000 12.000000,1.000000-1.000000,-12.000000-11.000000,-1.000000 0.000000,-10.000000 0.000000,0.000000 0.000000,10.000000 0.000000,1.000000 0.000000,-11.000000 0.000000,0.000000 0.000000,10.000000 0.000000,1.000000 0.000000,-22.000000 0.000000,-1.000000 0.000000,11.000000 0.000000,1.000000 0.000000,-12.000000-11.000000,0.000000-1.000000,-11.000000-10.000000,-1.000000-1.000000,24.000000 11.000000,-1.000000 1.000000,24.000000-12.000000,-1.000000 0.000000,1.000000 12.000000,-1.000000-1.000000,34.000000-10.000000</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3:5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71113.000000 31958.000000,'23.000000'0.000000,"-12.000000"0.000000,0.000000 0.000000,1.000000 0.000000,-1.000000 0.000000,1.000000 0.000000,-1.000000 0.000000,12.000000-11.000000,0.000000-1.000000,-12.000000 12.000000,1.000000 0.000000,-1.000000-11.000000,0.000000 0.000000,12.000000 11.000000,0.000000 0.000000,11.000000 0.000000,1.000000 0.000000,-13.000000 0.000000,1.000000 0.000000,23.000000 0.000000,-1.000000 0.000000,1.000000 11.000000,0.000000 0.000000,11.000000 1.000000,0.000000-1.000000,0.000000 12.000000,0.000000 0.000000,11.000000 11.000000,1.000000 0.000000,-12.000000-11.000000,0.000000 0.000000,11.000000 23.000000,1.000000-1.000000,11.000000-10.000000,0.000000-1.000000,22.000000 0.000000,1.000000 0.000000,11.000000-11.000000,0.000000 0.000000,-11.000000 0.000000,0.000000 0.000000,-12.000000-12.000000,0.000000 0.000000,12.000000 1.000000,0.000000-1.000000,22.000000-11.000000,1.000000 0.000000,-1.000000 0.000000,1.000000 0.000000,-35.000000 0.000000,0.000000 0.000000,12.000000 0.000000,0.000000 0.000000,34.000000 0.000000,0.000000 0.000000,-12.000000 0.000000,1.000000 0.000000,-12.000000 0.000000,0.000000 0.000000,0.000000 0.000000,0.000000 0.000000,12.000000 0.000000,-1.000000 0.000000,1.000000 0.000000,-1.000000 0.000000,-22.000000-11.000000,0.000000-1.000000,-24.000000 12.000000,1.000000 0.000000,0.000000 0.000000,0.000000 0.000000,11.000000 0.000000,1.000000 0.000000,-1.000000 0.000000,0.000000 0.000000,-22.000000 0.000000,-1.000000 0.000000,-22.000000-11.000000,-1.000000 0.000000,-10.000000 11.000000,-1.000000 0.000000,-11.000000-12.000000,0.000000 1.000000,-1.000000-1.000000,1.000000 1.000000,-11.000000 11.000000,-1.000000 0.000000,-11.000000-12.000000,0.000000 1.000000,11.000000 0.000000,1.000000-1.000000,-12.000000 1.000000</inkml:trace>
</inkml:ink>
</file>

<file path=ppt/ink/ink10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7:3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58950.000000 56950.000000,'-50.000000'50.000000,"-25.000000"-50.000000,0.000000 0.000000,0.000000 0.000000,0.000000 0.000000,0.000000-25.000000,0.000000 0.000000,-25.000000 25.000000,0.000000 0.000000,-25.000000 0.000000,0.000000 0.000000,0.000000-25.000000,0.000000 0.000000,0.000000 25.000000,0.000000 0.000000,0.000000-25.000000,0.000000 0.000000,-75.000000 25.000000,0.000000 0.000000,-25.000000-25.000000,0.000000 0.000000,-25.000000 0.000000,0.000000 0.000000,-25.000000 25.000000,0.000000 0.000000,50.000000 0.000000,0.000000 0.000000,-75.000000 0.000000,0.000000 0.000000,-25.000000 25.000000,0.000000 0.000000,75.000000 0.000000,0.000000 0.000000,75.000000 25.000000,0.000000 0.000000,0.000000-25.000000,0.000000 0.000000,25.000000 0.000000,0.000000 0.000000,0.000000 25.000000,0.000000 0.000000,75.000000-25.000000,0.000000 0.000000,25.000000 25.000000,0.000000 0.000000,75.000000-25.000000,0.000000 0.000000,75.000000-25.000000,0.000000 0.000000,75.000000 0.000000,0.000000 0.000000,25.000000 0.000000,0.000000 0.000000,25.000000 0.000000,0.000000 0.000000,-25.000000-25.000000,0.000000 0.000000,50.000000-25.000000,0.000000 0.000000,0.000000 25.000000,0.000000 0.000000,50.000000-50.000000,0.000000 0.000000,50.000000 25.000000,0.000000 0.000000,0.000000-50.000000,0.000000 0.000000,25.000000 25.000000,0.000000 0.000000,-25.000000 0.000000,0.000000 0.000000,-75.000000 25.000000,0.000000 0.000000,25.000000-25.000000,0.000000 0.000000,-50.000000 25.000000,0.000000 0.000000,-75.000000 0.000000,0.000000 0.000000,-75.000000 25.000000,0.000000 0.000000,0.000000 25.000000,0.000000 0.000000,-50.000000 0.000000,0.000000 0.000000,-25.000000 0.000000,0.000000 0.000000,-25.000000 25.000000,0.000000 0.000000,-75.000000 0.000000,0.000000 0.000000,-75.000000 25.000000,0.000000 0.000000,-25.000000 0.000000,0.000000 0.000000,-25.000000 0.000000,0.000000 0.000000,-75.000000 0.000000,0.000000 0.000000,-50.000000 0.000000,0.000000 0.000000,25.000000 0.000000,0.000000 0.000000,-25.000000 0.000000,0.000000 0.000000,-100.000000 0.000000,0.000000 0.000000,75.000000-25.000000,0.000000 0.000000,0.000000 25.000000,0.000000 0.000000,-25.000000 0.000000,0.000000 0.000000,100.000000-25.000000,0.000000 0.000000,100.000000 25.000000,0.000000 0.000000,-25.000000-25.000000,0.000000 0.000000,75.000000 0.000000,0.000000 0.000000,0.000000 0.000000,0.000000 0.000000,50.000000 0.000000,0.000000 0.000000,150.000000 0.000000,0.000000 0.000000,75.000000-25.000000,0.000000 0.000000,50.000000 0.000000,0.000000 0.000000,25.000000-25.000000,0.000000 0.000000,-25.000000-25.000000,0.000000 0.000000,75.000000 0.000000,0.000000 0.000000,25.000000 0.000000,0.000000 0.000000,0.000000 0.000000,0.000000 0.000000,0.000000-25.000000,0.000000 0.000000,75.000000 25.000000,0.000000 0.000000,-25.000000 0.000000,0.000000 0.000000,-100.000000 25.000000,0.000000 0.000000,0.000000 0.000000,0.000000 0.000000,-50.000000 0.000000,0.000000 0.000000,-25.000000 25.000000,0.000000 0.000000,-75.000000 0.000000,0.000000 0.000000,-50.000000 25.000000,0.000000 0.000000,-50.000000 0.000000,0.000000 0.000000,-25.000000 0.000000,0.000000 0.000000,-75.000000 0.000000,0.000000 0.000000,-100.000000 0.000000,0.000000 0.000000,-25.000000 25.000000,0.000000 0.000000,0.000000-25.000000,0.000000 0.000000,-25.000000 0.000000,0.000000 0.000000,-25.000000 0.000000,0.000000 0.000000,-25.000000 0.000000,0.000000 0.000000,-25.000000-25.000000,0.000000 0.000000,0.000000 25.000000,0.000000 0.000000,0.000000-25.000000,0.000000 0.000000,0.000000 25.000000,0.000000 0.000000,75.000000 0.000000,0.000000 0.000000,75.000000 0.000000,0.000000 0.000000,50.000000 25.000000,0.000000 0.000000,-25.000000-25.000000,0.000000 0.000000,25.000000 25.000000,0.000000 0.000000,50.000000-25.000000,0.000000 0.000000,25.000000 25.000000,0.000000 0.000000,50.000000-25.000000,0.000000 0.000000,-25.000000 0.000000</inkml:trace>
</inkml:ink>
</file>

<file path=ppt/ink/ink10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7:3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69050.000000 57100.000000,'0.000000'-100.000000,"0.000000"75.000000,0.000000 0.000000,0.000000 0.000000,0.000000 0.000000,-50.000000 25.000000,0.000000 0.000000,0.000000 0.000000,0.000000 0.000000,-50.000000 0.000000,0.000000 0.000000,25.000000 50.000000,0.000000 0.000000,-25.000000-25.000000,0.000000 0.000000,-25.000000 25.000000,0.000000 0.000000,0.000000 0.000000,0.000000 0.000000,-50.000000-25.000000,0.000000 0.000000,-25.000000 25.000000,0.000000 0.000000,25.000000-25.000000,0.000000 0.000000,-25.000000 0.000000,0.000000 0.000000,25.000000-25.000000,0.000000 0.000000,25.000000 0.000000,0.000000 0.000000,-25.000000-50.000000,0.000000 0.000000,-25.000000-25.000000,0.000000 0.000000,25.000000 0.000000,0.000000 0.000000,25.000000-50.000000,0.000000 0.000000,25.000000-50.000000,0.000000 0.000000,75.000000 0.000000,0.000000 0.000000,0.000000-50.000000,0.000000 0.000000,0.000000 0.000000,0.000000 0.000000,50.000000 50.000000,0.000000 0.000000,0.000000 0.000000,0.000000 0.000000,25.000000 50.000000,0.000000 0.000000,25.000000 50.000000,0.000000 0.000000,25.000000-25.000000,0.000000 0.000000,0.000000 0.000000,0.000000 0.000000,50.000000-25.000000,0.000000 0.000000,50.000000 0.000000,0.000000 0.000000,75.000000 0.000000,0.000000 0.000000,-25.000000 0.000000,0.000000 0.000000,25.000000 25.000000,0.000000 0.000000,50.000000-25.000000,0.000000 0.000000,50.000000 50.000000,0.000000 0.000000,0.000000 0.000000,0.000000 0.000000,0.000000-25.000000,0.000000 0.000000,25.000000 50.000000,0.000000 0.000000,0.000000-25.000000,0.000000 0.000000,0.000000 25.000000,0.000000 0.000000,50.000000-25.000000,0.000000 0.000000,-25.000000 25.000000,0.000000 0.000000,25.000000 25.000000,0.000000 0.000000,-25.000000 25.000000,0.000000 0.000000,-50.000000 0.000000,0.000000 0.000000,25.000000 50.000000,0.000000 0.000000,0.000000 0.000000,0.000000 0.000000,-100.000000 50.000000,0.000000 0.000000,25.000000 0.000000,0.000000 0.000000,0.000000 25.000000,0.000000 0.000000,-50.000000 0.000000,0.000000 0.000000,-75.000000 25.000000,0.000000 0.000000,-50.000000-25.000000,0.000000 0.000000,0.000000 25.000000,0.000000 0.000000,25.000000 50.000000,0.000000 0.000000,-75.000000 0.000000,0.000000 0.000000,-50.000000 0.000000,0.000000 0.000000,-25.000000 0.000000,0.000000 0.000000,-50.000000-25.000000,0.000000 0.000000,-50.000000-25.000000,0.000000 0.000000,-25.000000 25.000000,0.000000 0.000000,0.000000 0.000000,0.000000 0.000000,-50.000000 0.000000,0.000000 0.000000,25.000000-25.000000,0.000000 0.000000,-50.000000-25.000000,0.000000 0.000000,-25.000000 0.000000,0.000000 0.000000,-50.000000-25.000000,0.000000 0.000000,25.000000-25.000000,0.000000 0.000000,50.000000 0.000000,0.000000 0.000000,-25.000000-25.000000,0.000000 0.000000,-25.000000-25.000000,0.000000 0.000000,-25.000000-25.000000,0.000000 0.000000,50.000000 0.000000,0.000000 0.000000,0.000000 0.000000,0.000000 0.000000,-100.000000 0.000000,0.000000 0.000000,25.000000-25.000000,0.000000 0.000000,25.000000 0.000000,0.000000 0.000000,-50.000000-50.000000,0.000000 0.000000,25.000000 0.000000,0.000000 0.000000,50.000000-25.000000,0.000000 0.000000,25.000000 0.000000,0.000000 0.000000,100.000000 50.000000,0.000000 0.000000,0.000000 25.000000,0.000000 0.000000,-25.000000 0.000000,0.000000 0.000000,0.000000 50.000000,0.000000 0.000000,-25.000000 25.000000,0.000000 0.000000,100.000000 0.000000,0.000000 0.000000,0.000000-25.000000</inkml:trace>
</inkml:ink>
</file>

<file path=ppt/ink/ink10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7:43"/>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11850.000000 61450.000000,'0.000000'50.000000,"25.000000"-50.000000,0.000000 0.000000,-25.000000-25.000000,0.000000 0.000000,25.000000 25.000000,0.000000 0.000000,-25.000000-25.000000,0.000000 0.000000,25.000000 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25.000000,0.000000 0.000000,0.000000-25.000000,0.000000 0.000000,0.000000 0.000000,0.000000 0.000000,25.000000 0.000000,0.000000 0.000000,-25.000000 0.000000,0.000000 0.000000,25.000000 0.000000,0.000000 0.000000,0.000000 0.000000,0.000000 0.000000,50.000000 0.000000,0.000000 0.000000,-25.000000 0.000000,0.000000 0.000000,25.000000 0.000000,0.000000 0.000000,25.000000 0.000000,0.000000 0.000000,-25.000000 0.000000,0.000000 0.000000,0.000000 0.000000,0.000000 0.000000,0.000000 0.000000,0.000000 0.000000,-25.000000 0.000000,0.000000 0.000000,0.000000 0.000000,0.000000 0.000000,25.000000 0.000000,0.000000 0.000000,-25.000000 0.000000,0.000000 0.000000,0.000000-25.000000,0.000000 0.000000,25.000000 25.000000,0.000000 0.000000,0.000000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0.000000,25.000000 0.000000,0.000000 0.000000,0.000000 0.000000,0.000000 0.000000,25.000000 0.000000,0.000000 0.000000,0.000000 0.000000,0.000000 0.000000,25.000000 0.000000,0.000000 0.000000,-25.000000 0.000000,0.000000 0.000000,0.000000 25.000000,0.000000 0.000000,25.000000-25.000000,0.000000 0.000000,-50.000000 0.000000,0.000000 0.000000,0.000000 0.000000,0.000000 0.000000,25.000000 25.000000,0.000000 0.000000,-25.000000-25.000000,0.000000 0.000000,25.000000 0.000000,0.000000 0.000000,25.000000 0.000000,0.000000 0.000000,-25.000000 0.000000,0.000000 0.000000,25.000000 0.000000,0.000000 0.000000,0.000000 0.000000,0.000000 0.000000,-25.000000-25.000000,0.000000 0.000000,0.000000 25.000000,0.000000 0.000000,0.000000-25.000000,0.000000 0.000000,-25.000000 25.000000,0.000000 0.000000,0.000000 0.000000,0.000000 0.000000,25.000000 0.000000,0.000000 0.000000,0.000000 0.000000,0.000000 0.000000,0.000000 0.000000,0.000000 0.000000,25.000000 0.000000,0.000000 0.000000,-25.000000 0.000000,0.000000 0.000000,0.000000 25.000000,0.000000 0.000000,0.000000-25.000000,0.000000 0.000000,-50.000000 25.000000,0.000000 0.000000,25.000000-25.000000,0.000000 0.000000,-25.000000 0.000000,0.000000 0.000000,0.000000 25.000000,0.000000 0.000000,25.000000-25.000000,0.000000 0.000000,-25.000000 0.000000,0.000000 0.000000,25.000000 0.000000,0.000000 0.000000,0.000000 0.000000,0.000000 0.000000,0.000000 0.000000,0.000000 0.000000,0.000000 0.000000,0.000000 0.000000,0.000000 25.000000,0.000000 0.000000,25.000000-25.000000,0.000000 0.000000,-25.000000 0.000000,0.000000 0.000000,0.000000 25.000000,0.000000 0.000000,0.000000-25.000000,0.000000 0.000000,0.000000 25.000000,0.000000 0.000000,-25.000000-25.000000,0.000000 0.000000,0.000000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0.000000,0.000000-25.000000,0.000000 0.000000,0.000000 25.000000,0.000000 0.000000,-25.000000 0.000000,0.000000 0.000000,25.000000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0.000000,0.000000-25.000000,0.000000 0.000000,0.000000 25.000000,0.000000 0.000000,25.000000 0.000000,0.000000 0.000000,0.000000 0.000000,0.000000 0.000000,-25.000000-25.000000,0.000000 0.000000,0.000000 25.000000,0.000000 0.000000,0.000000 0.000000,0.000000 0.000000,0.000000 0.000000,0.000000 0.000000,-25.000000 0.000000,0.000000 0.000000,0.000000 0.000000,0.000000 0.000000,0.000000 0.000000,0.000000 0.000000,-25.000000 0.000000,0.000000 0.000000,50.000000 0.000000,0.000000 0.000000,-25.000000 0.000000,0.000000 0.000000,0.000000 0.000000,0.000000 0.000000,0.000000-25.000000,0.000000 0.000000,25.000000 25.000000,0.000000 0.000000,0.000000 0.000000,0.000000 0.000000,0.000000 0.000000,0.000000 0.000000,25.000000 0.000000,0.000000 0.000000,0.000000-25.000000,0.000000 0.000000,25.000000 0.000000,0.000000 0.000000,-50.000000 25.000000,0.000000 0.000000,25.000000-25.000000,0.000000 0.000000,0.000000 25.000000,0.000000 0.000000,0.000000-25.000000,0.000000 0.000000,0.000000 25.000000,0.000000 0.000000,25.000000-25.000000,0.000000 0.000000,0.000000 25.000000,0.000000 0.000000,0.000000-25.000000,0.000000 0.000000,25.000000 25.000000,0.000000 0.000000,-50.000000-25.000000,0.000000 0.000000,0.000000 25.000000,0.000000 0.000000,0.000000 0.000000,0.000000 0.000000,-50.000000-25.000000,0.000000 0.000000,0.000000 25.000000,0.000000 0.000000,25.000000-25.000000,0.000000 0.000000,-25.000000 25.000000,0.000000 0.000000,25.000000 0.000000,0.000000 0.000000,0.000000 0.000000,0.000000 0.000000,-25.000000-25.000000,0.000000 0.000000,25.000000 25.000000,0.000000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25.000000,0.000000 0.000000,0.000000-25.000000,0.000000 0.000000,0.000000 0.000000,0.000000 0.000000,25.000000 25.000000,0.000000 0.000000,-25.000000-25.000000,0.000000 0.000000,25.000000 0.000000,0.000000 0.000000,25.000000 0.000000,0.000000 0.000000,-25.000000 25.000000,0.000000 0.000000,0.000000-25.000000,0.000000 0.000000,0.000000 0.000000,0.000000 0.000000,25.000000 0.000000,0.000000 0.000000,-25.000000 0.000000,0.000000 0.000000,0.000000 0.000000,0.000000 0.000000,0.000000 25.000000,0.000000 0.000000,-25.000000-25.000000,0.000000 0.000000,0.000000 0.000000,0.000000 0.000000,25.000000 0.000000,0.000000 0.000000,-25.000000 0.000000,0.000000 0.000000,25.000000 0.000000,0.000000 0.000000,25.000000 0.000000,0.000000 0.000000,-25.000000 0.000000,0.000000 0.000000,0.000000 0.000000,0.000000 0.000000,50.000000 0.000000,0.000000 0.000000,-50.000000 0.000000,0.000000 0.000000,25.000000 0.000000,0.000000 0.000000,0.000000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0.000000,25.000000-25.000000,0.000000 0.000000,-25.000000 25.000000,0.000000 0.000000,25.000000 0.000000,0.000000 0.000000,0.000000 0.000000,0.000000 0.000000,-25.000000 0.000000,0.000000 0.000000,0.000000 0.000000,0.000000 0.000000,0.000000 0.000000,0.000000 0.000000,25.000000 25.000000,0.000000 0.000000,0.000000-25.000000,0.000000 0.000000,0.000000 0.000000,0.000000 0.000000,25.000000 0.000000,0.000000 0.000000,25.000000 0.000000,0.000000 0.000000,-25.000000 0.000000,0.000000 0.000000,0.000000-25.000000,0.000000 0.000000,0.000000 0.000000,0.000000 0.000000,-50.000000 0.000000,0.000000 0.000000,25.000000 0.000000,0.000000 0.000000,25.000000 0.000000,0.000000 0.000000,-25.000000 25.000000,0.000000 0.000000,0.000000-25.000000,0.000000 0.000000,25.000000 0.000000,0.000000 0.000000,-25.000000 25.000000,0.000000 0.000000,0.000000 0.000000,0.000000 0.000000,-25.000000 0.000000,0.000000 0.000000,-25.000000 0.000000,0.000000 0.000000,0.000000 0.000000,0.000000 0.000000,0.000000 0.000000,0.000000 0.000000,-25.000000 0.000000,0.000000 0.000000,0.000000 0.000000,0.000000 0.000000,0.000000 25.000000,0.000000 0.000000,0.000000 0.000000,0.000000 0.000000,-25.000000 25.000000,0.000000 0.000000,25.000000-25.000000</inkml:trace>
</inkml:ink>
</file>

<file path=ppt/ink/ink10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7:4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64250.000000 61950.000000,'0.000000'50.000000,"-25.000000"-50.000000,0.000000 0.000000,25.000000-25.000000,0.000000 0.000000,0.000000 0.000000,0.000000 0.000000,0.000000 0.000000,0.000000 0.000000,0.000000 0.000000,0.000000 0.000000,25.000000 0.000000,0.000000 0.000000,0.000000 0.000000,0.000000 0.000000,25.000000 25.000000,0.000000 0.000000,0.000000-25.000000,0.000000 0.000000,25.000000 25.000000,0.000000 0.000000,25.000000-25.000000,0.000000 0.000000,25.000000 25.000000,0.000000 0.000000,25.000000 0.000000,0.000000 0.000000,0.000000 0.000000,0.000000 0.000000,0.000000 0.000000,0.000000 0.000000,0.000000 0.000000,0.000000 0.000000,0.000000 0.000000,0.000000 0.000000,25.000000 0.000000,0.000000 0.000000,50.000000 0.000000,0.000000 0.000000,0.000000 25.000000,0.000000 0.000000,-50.000000-25.000000,0.000000 0.000000,25.000000 0.000000,0.000000 0.000000,0.000000 0.000000,0.000000 0.000000,25.000000 0.000000,0.000000 0.000000,50.000000 0.000000,0.000000 0.000000,-25.000000-25.000000,0.000000 0.000000,0.000000 0.000000,0.000000 0.000000,75.000000 0.000000,0.000000 0.000000,0.000000-25.000000,0.000000 0.000000,0.000000 0.000000,0.000000 0.000000,25.000000 0.000000,0.000000 0.000000,25.000000 25.000000,0.000000 0.000000,-50.000000 25.000000,0.000000 0.000000,50.000000-25.000000,0.000000 0.000000,0.000000 25.000000,0.000000 0.000000,-50.000000 0.000000,0.000000 0.000000,0.000000 0.000000,0.000000 0.000000,25.000000 0.000000,0.000000 0.000000,-75.000000 0.000000,0.000000 0.000000,-25.000000 25.000000,0.000000 0.000000,25.000000 0.000000,0.000000 0.000000,-25.000000 0.000000,0.000000 0.000000,-50.000000 0.000000,0.000000 0.000000,-75.000000 25.000000,0.000000 0.000000,-50.000000 0.000000,0.000000 0.000000,-25.000000-25.000000,0.000000 0.000000,-25.000000 0.000000,0.000000 0.000000,0.000000 0.000000,0.000000 0.000000,-25.000000 0.000000,0.000000 0.000000,-50.000000 0.000000,0.000000 0.000000,-50.000000-25.000000,0.000000 0.000000,-25.000000 0.000000,0.000000 0.000000,-25.000000 0.000000,0.000000 0.000000,-50.000000 0.000000,0.000000 0.000000,-75.000000 0.000000,0.000000 0.000000,0.000000 0.000000,0.000000 0.000000,0.000000-25.000000,0.000000 0.000000,-25.000000 25.000000,0.000000 0.000000,-75.000000 0.000000,0.000000 0.000000,-50.000000-25.000000,0.000000 0.000000,-50.000000 25.000000,0.000000 0.000000,0.000000 0.000000,0.000000 0.000000,0.000000 25.000000,0.000000 0.000000,-25.000000 0.000000,0.000000 0.000000,75.000000 0.000000,0.000000 0.000000,-50.000000 0.000000,0.000000 0.000000,75.000000-25.000000,0.000000 0.000000,0.000000 0.000000,0.000000 0.000000,-25.000000 0.000000,0.000000 0.000000,75.000000 0.000000,0.000000 0.000000,25.000000 25.000000,0.000000 0.000000,-25.000000-25.000000,0.000000 0.000000,125.000000 25.000000,0.000000 0.000000,25.000000 25.000000,0.000000 0.000000,25.000000-25.000000,0.000000 0.000000,50.000000 0.000000,0.000000 0.000000,75.000000-25.000000,0.000000 0.000000,25.000000 25.000000,0.000000 0.000000,50.000000 0.000000,0.000000 0.000000,100.000000 0.000000,0.000000 0.000000,50.000000 0.000000,0.000000 0.000000,25.000000-25.000000,0.000000 0.000000,25.000000 0.000000,0.000000 0.000000,50.000000 0.000000,0.000000 0.000000,75.000000-25.000000,0.000000 0.000000,-25.000000 0.000000,0.000000 0.000000,75.000000-25.000000,0.000000 0.000000,50.000000 0.000000,0.000000 0.000000,0.000000 0.000000,0.000000 0.000000,125.000000 0.000000,0.000000 0.000000,-100.000000 0.000000,0.000000 0.000000,25.000000 0.000000,0.000000 0.000000,0.000000 25.000000,0.000000 0.000000,-75.000000 0.000000,0.000000 0.000000,25.000000 0.000000,0.000000 0.000000,-100.000000 25.000000,0.000000 0.000000,0.000000 0.000000,0.000000 0.000000,-25.000000 0.000000,0.000000 0.000000,-100.000000 25.000000,0.000000 0.000000,-100.000000 0.000000,0.000000 0.000000,-25.000000 0.000000,0.000000 0.000000,-50.000000 0.000000,0.000000 0.000000,-50.000000 0.000000,0.000000 0.000000,-25.000000 0.000000,0.000000 0.000000,-125.000000 0.000000,0.000000 0.000000,-25.000000 0.000000,0.000000 0.000000,-50.000000 0.000000,0.000000 0.000000,-100.000000 25.000000,0.000000 0.000000,-25.000000-50.000000,0.000000 0.000000,25.000000 25.000000,0.000000 0.000000,-100.000000 0.000000,0.000000 0.000000,25.000000 0.000000,0.000000 0.000000,-75.000000 0.000000,0.000000 0.000000,-75.000000 0.000000,0.000000 0.000000,75.000000 0.000000,0.000000 0.000000,-50.000000 25.000000,0.000000 0.000000,0.000000-25.000000,0.000000 0.000000,0.000000 25.000000,0.000000 0.000000,50.000000 0.000000,0.000000 0.000000,-100.000000 0.000000,0.000000 0.000000,175.000000 0.000000,0.000000 0.000000,100.000000-25.000000,0.000000 0.000000,0.000000-25.000000,0.000000 0.000000,150.000000 25.000000,0.000000 0.000000,50.000000 0.000000,0.000000 0.000000,75.000000-25.000000,0.000000 0.000000,100.000000 0.000000,0.000000 0.000000,75.000000 0.000000,0.000000 0.000000,100.000000 0.000000,0.000000 0.000000,50.000000-50.000000,0.000000 0.000000,-25.000000 25.000000,0.000000 0.000000,50.000000-25.000000,0.000000 0.000000,75.000000-25.000000,0.000000 0.000000,-50.000000 25.000000,0.000000 0.000000,125.000000-50.000000,0.000000 0.000000,50.000000-25.000000,0.000000 0.000000,0.000000 0.000000,0.000000 0.000000,0.000000 25.000000,0.000000 0.000000,-25.000000 25.000000,0.000000 0.000000,0.000000 0.000000,0.000000 0.000000,-75.000000 50.000000,0.000000 0.000000,25.000000-25.000000,0.000000 0.000000,-75.000000 50.000000,0.000000 0.000000,-50.000000 0.000000,0.000000 0.000000,25.000000 0.000000,0.000000 0.000000,-125.000000 25.000000,0.000000 0.000000,-75.000000 50.000000,0.000000 0.000000,-50.000000-25.000000,0.000000 0.000000,-75.000000 0.000000,0.000000 0.000000,-25.000000 0.000000,0.000000 0.000000,-50.000000-25.000000,0.000000 0.000000,-75.000000 0.000000,0.000000 0.000000,-50.000000 0.000000,0.000000 0.000000,-100.000000 0.000000,0.000000 0.000000,-75.000000-25.000000,0.000000 0.000000,25.000000 0.000000,0.000000 0.000000,-75.000000 0.000000,0.000000 0.000000,0.000000 0.000000,0.000000 0.000000,-50.000000-25.000000,0.000000 0.000000,-75.000000 0.000000,0.000000 0.000000,50.000000 0.000000,0.000000 0.000000,0.000000 25.000000,0.000000 0.000000,25.000000-25.000000,0.000000 0.000000,100.000000 25.000000,0.000000 0.000000,-25.000000 25.000000,0.000000 0.000000,50.000000 25.000000,0.000000 0.000000,125.000000 0.000000,0.000000 0.000000,0.000000 0.000000,0.000000 0.000000,25.000000 0.000000,0.000000 0.000000,100.000000 0.000000,0.000000 0.000000,25.000000-25.000000,0.000000 0.000000,50.000000 0.000000,0.000000 0.000000,100.000000 0.000000,0.000000 0.000000,50.000000 0.000000,0.000000 0.000000,25.000000 0.000000,0.000000 0.000000,50.000000-25.000000,0.000000 0.000000,25.000000 0.000000,0.000000 0.000000,75.000000-50.000000,0.000000 0.000000,25.000000 0.000000,0.000000 0.000000,25.000000 0.000000,0.000000 0.000000,25.000000-25.000000,0.000000 0.000000,50.000000-25.000000,0.000000 0.000000,0.000000 50.000000,0.000000 0.000000,-25.000000 0.000000,0.000000 0.000000,-50.000000 0.000000,0.000000 0.000000,-25.000000 25.000000,0.000000 0.000000,-25.000000 0.000000,0.000000 0.000000,-25.000000 0.000000,0.000000 0.000000,-50.000000-25.000000,0.000000 0.000000,-50.000000 50.000000,0.000000 0.000000,25.000000-25.000000,0.000000 0.000000,-75.000000 0.000000,0.000000 0.000000,-100.000000 25.000000,0.000000 0.000000,-75.000000 0.000000,0.000000 0.000000,-50.000000 0.000000,0.000000 0.000000,-100.000000 0.000000,0.000000 0.000000,-100.000000 0.000000,0.000000 0.000000,0.000000 50.000000,0.000000 0.000000,-50.000000-25.000000,0.000000 0.000000,-25.000000 25.000000,0.000000 0.000000,0.000000 0.000000,0.000000 0.000000,-100.000000 25.000000,0.000000 0.000000,-25.000000 0.000000,0.000000 0.000000,25.000000-25.000000,0.000000 0.000000,-50.000000 25.000000,0.000000 0.000000,125.000000 0.000000,0.000000 0.000000,50.000000-50.000000,0.000000 0.000000,0.000000 25.000000,0.000000 0.000000,50.000000 0.000000,0.000000 0.000000,100.000000-25.000000,0.000000 0.000000,75.000000 0.000000,0.000000 0.000000,75.000000 0.000000,0.000000 0.000000,125.000000 0.000000,0.000000 0.000000,25.000000-25.000000,0.000000 0.000000,125.000000 0.000000,0.000000 0.000000,100.000000-50.000000,0.000000 0.000000,0.000000 0.000000,0.000000 0.000000,50.000000-25.000000,0.000000 0.000000,25.000000 0.000000,0.000000 0.000000,50.000000 0.000000,0.000000 0.000000,150.000000-50.000000,0.000000 0.000000,-100.000000 50.000000,0.000000 0.000000,50.000000 0.000000,0.000000 0.000000,-100.000000 25.000000,0.000000 0.000000,-25.000000 25.000000,0.000000 0.000000,-75.000000 25.000000,0.000000 0.000000,-125.000000 0.000000,0.000000 0.000000,-75.000000 50.000000,0.000000 0.000000,0.000000 0.000000,0.000000 0.000000,-100.000000-25.000000,0.000000 0.000000,-50.000000 0.000000</inkml:trace>
</inkml:ink>
</file>

<file path=ppt/ink/ink10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3:50"/>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10150.000000 18600.000000,'-50.000000'0.000000,"75.000000"-25.000000,0.000000 0.000000,100.000000-25.000000,0.000000 0.000000,100.000000 25.000000,0.000000 0.000000,175.000000 0.000000,0.000000 0.000000,100.000000-25.000000,0.000000 0.000000,-50.000000 0.000000,0.000000 0.000000,50.000000 25.000000,0.000000 0.000000,-100.000000 0.000000,0.000000 0.000000,25.000000 25.000000,0.000000 0.000000,-75.000000 0.000000,0.000000 0.000000,-75.000000 50.000000,0.000000 0.000000,-75.000000 50.000000,0.000000 0.000000,-25.000000-25.000000,0.000000 0.000000,-50.000000 25.000000,0.000000 0.000000,-75.000000 0.000000,0.000000 0.000000,-25.000000 0.000000,0.000000 0.000000,25.000000 0.000000,0.000000 0.000000,-25.000000 0.000000,0.000000 0.000000,-25.000000 25.000000,0.000000 0.000000,25.000000 0.000000,0.000000 0.000000,-25.000000 25.000000,0.000000 0.000000,0.000000 0.000000,0.000000 0.000000,0.000000-25.000000,0.000000 0.000000,25.000000 0.000000,0.000000 0.000000,-25.000000 0.000000,0.000000 0.000000,0.000000-25.000000,0.000000 0.000000,-25.000000 0.000000,0.000000 0.000000,-25.000000 0.000000,0.000000 0.000000,-25.000000 0.000000,0.000000 0.000000,-50.000000-25.000000,0.000000 0.000000,-50.000000 25.000000,0.000000 0.000000,-50.000000 0.000000,0.000000 0.000000,0.000000 0.000000,0.000000 0.000000,-25.000000-50.000000,0.000000 0.000000,-50.000000 25.000000,0.000000 0.000000,0.000000-25.000000,0.000000 0.000000,50.000000 0.000000,0.000000 0.000000,75.000000-25.000000,0.000000 0.000000,50.000000 0.000000,0.000000 0.000000,-25.000000-25.000000,0.000000 0.000000,0.000000 0.000000,0.000000 0.000000,-25.000000 0.000000,0.000000 0.000000,50.000000-50.000000,0.000000 0.000000,25.000000 0.000000,0.000000 0.000000,25.000000 0.000000,0.000000 0.000000,-25.000000-25.000000,0.000000 0.000000,0.000000-25.000000,0.000000 0.000000,-25.000000 0.000000,0.000000 0.000000,-50.000000 0.000000,0.000000 0.000000,-25.000000 0.000000,0.000000 0.000000,0.000000-25.000000,0.000000 0.000000,0.000000 0.000000,0.000000 0.000000,25.000000 50.000000,0.000000 0.000000,0.000000-25.000000,0.000000 0.000000,-25.000000 0.000000,0.000000 0.000000,25.000000 0.000000,0.000000 0.000000,75.000000-25.000000,0.000000 0.000000,50.000000-25.000000,0.000000 0.000000,25.000000 0.000000,0.000000 0.000000,50.000000-25.000000,0.000000 0.000000,75.000000 25.000000,0.000000 0.000000,75.000000 25.000000,0.000000 0.000000,50.000000-25.000000,0.000000 0.000000,25.000000 25.000000,0.000000 0.000000,-50.000000 25.000000,0.000000 0.000000,100.000000 0.000000,0.000000 0.000000,125.000000-25.000000,0.000000 0.000000,-225.000000 50.000000</inkml:trace>
</inkml:ink>
</file>

<file path=ppt/ink/ink10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3:5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41800.000000 23150.000000,'200.000000'-50.000000,"0.000000"-25.000000,0.000000 0.000000,25.000000 50.000000,0.000000 0.000000,-25.000000 25.000000,0.000000 0.000000,400.000000-25.000000,0.000000 0.000000,-200.000000 25.000000,0.000000 0.000000,250.000000 0.000000,0.000000 0.000000,-75.000000-25.000000,0.000000 0.000000,-75.000000 25.000000,0.000000 0.000000,-75.000000-25.000000,0.000000 0.000000,75.000000 25.000000,0.000000 0.000000,-125.000000 0.000000,0.000000 0.000000,-25.000000 0.000000,0.000000 0.000000,-25.000000 0.000000,0.000000 0.000000,-125.000000 25.000000,0.000000 0.000000,-100.000000-25.000000,0.000000 0.000000,-100.000000 25.000000,0.000000 0.000000,-100.000000-25.000000,0.000000 0.000000,-100.000000 25.000000,0.000000 0.000000,-150.000000 0.000000,0.000000 0.000000,-50.000000 0.000000,0.000000 0.000000,-75.000000 0.000000,0.000000 0.000000,-50.000000 25.000000,0.000000 0.000000,0.000000-25.000000,0.000000 0.000000,-125.000000 25.000000,0.000000 0.000000,-100.000000 0.000000,0.000000 0.000000,0.000000 25.000000,0.000000 0.000000,50.000000 0.000000,0.000000 0.000000,100.000000 0.000000,0.000000 0.000000,125.000000-25.000000,0.000000 0.000000,125.000000 0.000000,0.000000 0.000000,75.000000 0.000000,0.000000 0.000000,175.000000-50.000000,0.000000 0.000000,300.000000-25.000000,0.000000 0.000000,150.000000-25.000000,0.000000 0.000000,50.000000-25.000000,0.000000 0.000000,125.000000 0.000000,0.000000 0.000000,25.000000 0.000000,0.000000 0.000000,75.000000-25.000000,0.000000 0.000000,0.000000 50.000000,0.000000 0.000000,75.000000 0.000000,0.000000 0.000000,-25.000000 25.000000,0.000000 0.000000,-100.000000 25.000000,0.000000 0.000000,-125.000000 25.000000,0.000000 0.000000,-75.000000 25.000000,0.000000 0.000000,-200.000000 0.000000,0.000000 0.000000,-100.000000 0.000000,0.000000 0.000000,-75.000000 0.000000,0.000000 0.000000,-100.000000-25.000000,0.000000 0.000000,-75.000000 0.000000,0.000000 0.000000,-150.000000 0.000000,0.000000 0.000000,-100.000000 0.000000,0.000000 0.000000,-25.000000 0.000000,0.000000 0.000000,-75.000000-25.000000,0.000000 0.000000,50.000000 25.000000,0.000000 0.000000,-100.000000-25.000000,0.000000 0.000000,100.000000 0.000000,0.000000 0.000000,0.000000 0.000000,0.000000 0.000000,25.000000 0.000000,0.000000 0.000000,200.000000 25.000000,0.000000 0.000000,50.000000 0.000000,0.000000 0.000000,50.000000 0.000000,0.000000 0.000000,100.000000 0.000000,0.000000 0.000000,150.000000 0.000000,0.000000 0.000000,125.000000 0.000000,0.000000 0.000000,-75.000000-25.000000</inkml:trace>
</inkml:ink>
</file>

<file path=ppt/ink/ink10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3:5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72500.000000 23250.000000,'-500.000000'-200.000000,"350.000000"150.000000,0.000000 0.000000,-125.000000-25.000000,0.000000 0.000000,0.000000 25.000000,0.000000 0.000000,50.000000 0.000000,0.000000 0.000000,-50.000000-75.000000,0.000000 0.000000,-25.000000-75.000000,0.000000 0.000000,50.000000-50.000000,0.000000 0.000000,125.000000-25.000000,0.000000 0.000000,100.000000-25.000000,0.000000 0.000000,25.000000-50.000000,0.000000 0.000000,50.000000 50.000000,0.000000 0.000000,75.000000 25.000000,0.000000 0.000000,100.000000-25.000000,0.000000 0.000000,100.000000 50.000000,0.000000 0.000000,25.000000 100.000000,0.000000 0.000000,-50.000000 50.000000,0.000000 0.000000,125.000000 50.000000,0.000000 0.000000,-50.000000 50.000000,0.000000 0.000000,-25.000000 75.000000,0.000000 0.000000,50.000000 75.000000,0.000000 0.000000,-75.000000 25.000000,0.000000 0.000000,-100.000000 125.000000,0.000000 0.000000,-50.000000 50.000000,0.000000 0.000000,-100.000000 25.000000,0.000000 0.000000,-50.000000 50.000000,0.000000 0.000000,-50.000000 25.000000,0.000000 0.000000,-100.000000-75.000000,0.000000 0.000000,-25.000000-25.000000,0.000000 0.000000,-25.000000-25.000000,0.000000 0.000000,25.000000-125.000000,0.000000 0.000000,-75.000000-25.000000,0.000000 0.000000,-50.000000-25.000000,0.000000 0.000000,-25.000000-50.000000,0.000000 0.000000,25.000000-50.000000,0.000000 0.000000,0.000000 0.000000,0.000000 0.000000,-25.000000-50.000000,0.000000 0.000000,0.000000-50.000000,0.000000 0.000000,100.000000-50.000000,0.000000 0.000000,25.000000-50.000000,0.000000 0.000000,-50.000000-50.000000,0.000000 0.000000,50.000000 25.000000,0.000000 0.000000,50.000000 0.000000,0.000000 0.000000,50.000000-50.000000,0.000000 0.000000,50.000000 0.000000,0.000000 0.000000,75.000000 0.000000,0.000000 0.000000,75.000000-25.000000,0.000000 0.000000,75.000000 75.000000,0.000000 0.000000,25.000000 50.000000,0.000000 0.000000,25.000000 25.000000,0.000000 0.000000,-150.000000 50.000000,0.000000 0.000000,0.000000-25.000000</inkml:trace>
</inkml:ink>
</file>

<file path=ppt/ink/ink10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3:5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72350.000000 23050.000000,'-350.000000'-250.000000,"275.000000"200.000000,0.000000 0.000000,25.000000 25.000000,0.000000 0.000000,125.000000 25.000000,0.000000 0.000000,100.000000 0.000000,0.000000 0.000000,100.000000 0.000000,0.000000 0.000000,200.000000-25.000000,0.000000 0.000000,75.000000-25.000000,0.000000 0.000000,175.000000-25.000000,0.000000 0.000000,75.000000 25.000000,0.000000 0.000000,-50.000000 0.000000,0.000000 0.000000,25.000000 0.000000,0.000000 0.000000,-100.000000 25.000000,0.000000 0.000000,-50.000000 25.000000,0.000000 0.000000,-25.000000 0.000000,0.000000 0.000000,-75.000000 0.000000,0.000000 0.000000,-75.000000 0.000000,0.000000 0.000000,-75.000000 0.000000,0.000000 0.000000,-175.000000 25.000000,0.000000 0.000000,-75.000000 0.000000,0.000000 0.000000,-100.000000-25.000000,0.000000 0.000000,0.000000 0.000000,0.000000 0.000000,-75.000000 0.000000,0.000000 0.000000,-50.000000-25.000000,0.000000 0.000000,-75.000000-25.000000,0.000000 0.000000,-25.000000 25.000000,0.000000 0.000000,-100.000000 0.000000,0.000000 0.000000,-25.000000 0.000000,0.000000 0.000000,75.000000 25.000000,0.000000 0.000000,25.000000 0.000000,0.000000 0.000000,125.000000 0.000000,0.000000 0.000000,0.000000 0.000000</inkml:trace>
</inkml:ink>
</file>

<file path=ppt/ink/ink10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3:55"/>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91500.000000 22550.000000,'-50.000000'-100.000000,"50.000000"-75.000000,0.000000 0.000000,75.000000 100.000000,0.000000 0.000000,75.000000 25.000000,0.000000 0.000000,150.000000 0.000000,0.000000 0.000000,175.000000 0.000000,0.000000 0.000000,100.000000 0.000000,0.000000 0.000000,175.000000-25.000000,0.000000 0.000000,-25.000000 50.000000,0.000000 0.000000,0.000000 0.000000,0.000000 0.000000,75.000000 25.000000,0.000000 0.000000,-125.000000 25.000000,0.000000 0.000000,-100.000000 25.000000,0.000000 0.000000,-25.000000 25.000000,0.000000 0.000000,-225.000000-25.000000,0.000000 0.000000,-150.000000 25.000000,0.000000 0.000000,-75.000000-25.000000,0.000000 0.000000,-100.000000-25.000000,0.000000 0.000000,-100.000000 25.000000,0.000000 0.000000,-125.000000-25.000000,0.000000 0.000000,-75.000000-25.000000,0.000000 0.000000,-200.000000 25.000000,0.000000 0.000000,-50.000000 0.000000,0.000000 0.000000,-25.000000 0.000000,0.000000 0.000000,0.000000 0.000000,0.000000 0.000000,-100.000000 0.000000,0.000000 0.000000,75.000000-25.000000,0.000000 0.000000,0.000000 0.000000,0.000000 0.000000,100.000000-75.000000,0.000000 0.000000,175.000000 0.000000,0.000000 0.000000,175.000000 0.000000,0.000000 0.000000,150.000000 0.000000,0.000000 0.000000,200.000000 50.000000,0.000000 0.000000,225.000000-25.000000,0.000000 0.000000,125.000000 25.000000,0.000000 0.000000,50.000000 0.000000,0.000000 0.000000,0.000000 25.000000,0.000000 0.000000,100.000000 0.000000,0.000000 0.000000,-150.000000 50.000000,0.000000 0.000000,-50.000000 50.000000,0.000000 0.000000,-200.000000 50.000000,0.000000 0.000000,-200.000000 0.000000,0.000000 0.000000,-125.000000 0.000000,0.000000 0.000000,-150.000000 0.000000,0.000000 0.000000,-100.000000-50.000000,0.000000 0.000000,-250.000000 25.000000,0.000000 0.000000,-100.000000-25.000000,0.000000 0.000000,-50.000000 0.000000,0.000000 0.000000,0.000000-50.000000,0.000000 0.000000,25.000000-25.000000,0.000000 0.000000,150.000000-100.000000,0.000000 0.000000,125.000000-25.000000,0.000000 0.000000,225.000000-25.000000,0.000000 0.000000,200.000000 25.000000,0.000000 0.000000,125.000000-25.000000,0.000000 0.000000,175.000000 0.000000,0.000000 0.000000,125.000000 25.000000,0.000000 0.000000,75.000000-25.000000,0.000000 0.000000,50.000000 25.000000,0.000000 0.000000,-50.000000 50.000000,0.000000 0.000000,0.000000 25.000000,0.000000 0.000000,-150.000000 50.000000,0.000000 0.000000,-100.000000 50.000000,0.000000 0.000000,-175.000000 0.000000,0.000000 0.000000,-100.000000 0.000000,0.000000 0.000000,-125.000000-25.000000,0.000000 0.000000,-100.000000 0.000000,0.000000 0.000000,-75.000000-25.000000,0.000000 0.000000,-25.000000 0.000000,0.000000 0.000000,-25.000000 25.000000,0.000000 0.000000,-75.000000 0.000000,0.000000 0.000000,200.000000 0.000000</inkml:trace>
</inkml:ink>
</file>

<file path=ppt/ink/ink10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4:0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21900.000000 29650.000000,'0.000000'50.000000,"0.000000"-25.000000,0.000000 0.000000,25.000000-25.000000,0.000000 0.000000,0.000000 0.000000,0.000000 0.000000,25.000000 0.000000,0.000000 0.000000,50.000000 0.000000,0.000000 0.000000,0.000000 0.000000,0.000000 0.000000,50.000000 0.000000,0.000000 0.000000,50.000000 25.000000,0.000000 0.000000,25.000000-25.000000,0.000000 0.000000,100.000000 25.000000,0.000000 0.000000,50.000000 0.000000,0.000000 0.000000,25.000000 0.000000,0.000000 0.000000,25.000000 0.000000,0.000000 0.000000,0.000000 0.000000,0.000000 0.000000,-25.000000 25.000000,0.000000 0.000000,25.000000-25.000000,0.000000 0.000000,-25.000000 25.000000,0.000000 0.000000,75.000000 0.000000,0.000000 0.000000,0.000000-25.000000,0.000000 0.000000,25.000000 25.000000,0.000000 0.000000,50.000000-25.000000,0.000000 0.000000,-75.000000 0.000000,0.000000 0.000000,75.000000-25.000000,0.000000 0.000000,-125.000000 25.000000,0.000000 0.000000,50.000000-50.000000,0.000000 0.000000,-100.000000-25.000000,0.000000 0.000000,-25.000000 0.000000,0.000000 0.000000,25.000000-25.000000,0.000000 0.000000,-100.000000 0.000000,0.000000 0.000000,-50.000000 0.000000,0.000000 0.000000,0.000000 25.000000,0.000000 0.000000,25.000000 0.000000,0.000000 0.000000,-50.000000 25.000000,0.000000 0.000000,-100.000000 0.000000,0.000000 0.000000,-25.000000 0.000000,0.000000 0.000000,0.000000 0.000000,0.000000 0.000000,-25.000000 25.000000,0.000000 0.000000,0.000000 0.000000,0.000000 0.000000,-25.000000 0.000000,0.000000 0.000000,-25.000000-25.000000,0.000000 0.000000,0.000000 0.000000,0.000000 0.000000,25.000000 0.000000,0.000000 0.000000,0.000000-25.000000,0.000000 0.000000,25.000000 0.000000,0.000000 0.000000,0.000000 25.000000,0.000000 0.000000,25.000000-50.000000,0.000000 0.000000,25.000000 0.000000,0.000000 0.000000,-25.000000 0.000000,0.000000 0.000000,25.000000-25.000000,0.000000 0.000000,-25.000000-25.000000,0.000000 0.000000,0.000000 0.000000,0.000000 0.000000,-25.000000 25.000000,0.000000 0.000000,-25.000000-25.000000,0.000000 0.000000,-25.000000 25.000000,0.000000 0.000000,0.000000 0.000000,0.000000 0.000000,-50.000000 0.000000,0.000000 0.000000,25.000000 25.000000,0.000000 0.000000,-50.000000-25.000000,0.000000 0.000000,25.000000 0.000000,0.000000 0.000000,-25.000000 50.000000,0.000000 0.000000,-25.000000-25.000000,0.000000 0.000000,25.000000 25.000000,0.000000 0.000000,-50.000000 25.000000,0.000000 0.000000,25.000000 25.000000,0.000000 0.000000,-75.000000 0.000000,0.000000 0.000000,25.000000 0.000000,0.000000 0.000000,-25.000000 50.000000,0.000000 0.000000,-75.000000-25.000000,0.000000 0.000000,-25.000000 0.000000,0.000000 0.000000,-25.000000 0.000000,0.000000 0.000000,25.000000 0.000000,0.000000 0.000000,-25.000000-25.000000,0.000000 0.000000,-25.000000 0.000000,0.000000 0.000000,0.000000 0.000000,0.000000 0.000000,75.000000 0.000000,0.000000 0.000000,-75.000000 0.000000,0.000000 0.000000,-25.000000 0.000000,0.000000 0.000000,100.000000 0.000000,0.000000 0.000000,-25.000000 25.000000,0.000000 0.000000,-50.000000-25.000000,0.000000 0.000000,75.000000 25.000000,0.000000 0.000000,25.000000-25.000000,0.000000 0.000000,-25.000000 0.000000,0.000000 0.000000,-50.000000 0.000000,0.000000 0.000000,25.000000 0.000000,0.000000 0.000000,50.000000 0.000000,0.000000 0.000000,-25.000000-25.000000,0.000000 0.000000,-25.000000 0.000000,0.000000 0.000000,25.000000 25.000000,0.000000 0.000000,75.000000-25.000000,0.000000 0.000000,50.000000 25.000000,0.000000 0.000000,0.000000-25.000000,0.000000 0.000000,-50.000000 25.000000,0.000000 0.000000,0.000000 0.000000,0.000000 0.000000,-25.000000 0.000000,0.000000 0.000000,25.000000 0.000000,0.000000 0.000000,25.000000 25.000000,0.000000 0.000000,-50.000000 0.000000,0.000000 0.000000,0.000000 0.000000,0.000000 0.000000,0.000000 25.000000,0.000000 0.000000,0.000000-25.000000,0.000000 0.000000,50.000000 0.000000,0.000000 0.000000,25.000000-25.000000,0.000000 0.000000,-25.000000 25.000000,0.000000 0.000000,0.000000-25.000000,0.000000 0.000000,-50.000000 0.000000,0.000000 0.000000,25.000000 0.000000,0.000000 0.000000,25.000000-25.000000,0.000000 0.000000,25.000000 0.000000,0.000000 0.000000,0.000000 0.000000,0.000000 0.000000,0.000000 0.000000,0.000000 0.000000,0.000000 0.000000,0.000000 0.000000,-25.000000 0.000000,0.000000 0.000000,25.000000 0.000000,0.000000 0.000000,25.000000 0.000000,0.000000 0.000000,0.000000 25.000000,0.000000 0.000000,0.000000 0.000000,0.000000 0.000000,0.000000 0.000000,0.000000 0.000000,0.000000 25.000000,0.000000 0.000000,0.000000 0.000000,0.000000 0.000000,-50.000000 0.000000,0.000000 0.000000,-25.000000 25.000000,0.000000 0.000000,-25.000000 0.000000,0.000000 0.000000,50.000000 25.000000,0.000000 0.000000,25.000000-50.000000,0.000000 0.000000,50.000000 25.000000,0.000000 0.000000,50.000000-25.000000,0.000000 0.000000,0.000000 25.000000,0.000000 0.000000,25.000000-25.000000,0.000000 0.000000,0.000000 25.000000,0.000000 0.000000,-25.000000 0.000000,0.000000 0.000000,25.000000 25.000000,0.000000 0.000000,0.000000 0.000000,0.000000 0.000000,0.000000 25.000000,0.000000 0.000000,0.000000-25.000000,0.000000 0.000000,25.000000 50.000000,0.000000 0.000000,25.000000 25.000000,0.000000 0.000000,-25.000000 0.000000,0.000000 0.000000,50.000000 0.000000,0.000000 0.000000,0.000000-25.000000,0.000000 0.000000,0.000000 0.000000,0.000000 0.000000,50.000000-25.000000,0.000000 0.000000,25.000000-50.000000,0.000000 0.000000,0.000000 0.000000,0.000000 0.000000,25.000000-25.000000,0.000000 0.000000,-25.000000-25.000000,0.000000 0.000000,-25.000000 0.000000,0.000000 0.000000,-25.000000-50.000000,0.000000 0.000000,0.000000 0.000000,0.000000 0.000000,25.000000 0.000000,0.000000 0.000000,0.000000 0.000000,0.000000 0.000000,-25.000000 0.000000,0.000000 0.000000,25.000000 0.000000,0.000000 0.000000,-25.000000 0.000000,0.000000 0.000000,25.000000 0.000000,0.000000 0.000000,-25.000000 0.000000,0.000000 0.000000,0.000000 25.000000,0.000000 0.000000,25.000000 0.000000,0.000000 0.000000,50.000000 0.000000,0.000000 0.000000,50.000000 25.000000,0.000000 0.000000,25.000000 50.000000,0.000000 0.000000,0.000000 25.000000,0.000000 0.000000,50.000000 50.000000,0.000000 0.000000,75.000000 50.000000,0.000000 0.000000,-175.000000-75.000000,0.000000 0.000000,0.000000 0.000000</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3:5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112010.000000 28215.000000,'45.000000'0.000000,"-22.000000"-22.000000,0.000000-1.000000,23.000000 0.000000,-1.000000 0.000000,12.000000 0.000000,1.000000 1.000000,44.000000-13.000000,1.000000 1.000000,-12.000000 11.000000,0.000000 0.000000,-22.000000 1.000000,-1.000000-1.000000,-11.000000 0.000000,1.000000 0.000000,-24.000000 12.000000,0.000000-1.000000,-11.000000-11.000000,0.000000 1.000000,-1.000000 10.000000,1.000000 1.000000,0.000000-1.000000,0.000000 1.000000,11.000000 0.000000,0.000000-1.000000,-11.000000 1.000000,0.000000-1.000000,11.000000 12.000000,1.000000 0.000000,-1.000000-11.000000,0.000000 0.000000,-23.000000 11.000000,1.000000 0.000000,11.000000 0.000000</inkml:trace>
</inkml:ink>
</file>

<file path=ppt/ink/ink1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4:0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47050.000000 30300.000000,'50.000000'-150.000000,"-25.000000"125.000000,0.000000 0.000000,25.000000-50.000000,0.000000 0.000000,100.000000 50.000000,0.000000 0.000000,100.000000-25.000000,0.000000 0.000000,100.000000 50.000000,0.000000 0.000000,100.000000 0.000000,0.000000 0.000000,150.000000-25.000000,0.000000 0.000000,-50.000000 0.000000,0.000000 0.000000,75.000000 25.000000,0.000000 0.000000,25.000000 0.000000,0.000000 0.000000,-75.000000 25.000000,0.000000 0.000000,50.000000 0.000000,0.000000 0.000000,0.000000 25.000000,0.000000 0.000000,-50.000000-25.000000,0.000000 0.000000,-75.000000 0.000000,0.000000 0.000000,75.000000 0.000000,0.000000 0.000000,-225.000000 0.000000,0.000000 0.000000,-50.000000-25.000000,0.000000 0.000000,-25.000000 0.000000,0.000000 0.000000,-125.000000 0.000000,0.000000 0.000000,-100.000000 0.000000,0.000000 0.000000,-75.000000 0.000000,0.000000 0.000000,-100.000000-25.000000,0.000000 0.000000,-175.000000 0.000000,0.000000 0.000000,-50.000000 0.000000,0.000000 0.000000,-75.000000-25.000000,0.000000 0.000000,-175.000000 25.000000,0.000000 0.000000,75.000000-25.000000,0.000000 0.000000,-75.000000 25.000000,0.000000 0.000000,-150.000000 0.000000,0.000000 0.000000,50.000000 0.000000,0.000000 0.000000,-50.000000 0.000000,0.000000 0.000000,25.000000 25.000000,0.000000 0.000000,175.000000 25.000000,0.000000 0.000000,-25.000000 25.000000,0.000000 0.000000,75.000000-25.000000,0.000000 0.000000,75.000000 25.000000,0.000000 0.000000,-25.000000 25.000000,0.000000 0.000000,75.000000 0.000000,0.000000 0.000000,50.000000-25.000000,0.000000 0.000000,50.000000 0.000000,0.000000 0.000000,125.000000 0.000000,0.000000 0.000000,125.000000-50.000000,0.000000 0.000000,100.000000 0.000000,0.000000 0.000000,100.000000 0.000000,0.000000 0.000000,225.000000-50.000000,0.000000 0.000000,125.000000 0.000000,0.000000 0.000000,100.000000-25.000000,0.000000 0.000000,25.000000 25.000000,0.000000 0.000000,125.000000 0.000000,0.000000 0.000000,75.000000 0.000000,0.000000 0.000000,25.000000 25.000000,0.000000 0.000000,-75.000000 25.000000,0.000000 0.000000,-75.000000 0.000000,0.000000 0.000000,-100.000000 0.000000,0.000000 0.000000,-25.000000 25.000000,0.000000 0.000000,-125.000000 0.000000,0.000000 0.000000,-50.000000 0.000000,0.000000 0.000000,-175.000000 25.000000,0.000000 0.000000,-75.000000-25.000000,0.000000 0.000000,-75.000000 0.000000,0.000000 0.000000,-100.000000 0.000000,0.000000 0.000000,-25.000000-25.000000,0.000000 0.000000,-100.000000 0.000000,0.000000 0.000000,-125.000000 0.000000,0.000000 0.000000,-100.000000 0.000000,0.000000 0.000000,-175.000000 0.000000,0.000000 0.000000,-50.000000-25.000000,0.000000 0.000000,-75.000000 25.000000,0.000000 0.000000,-50.000000 0.000000,0.000000 0.000000,-100.000000 0.000000,0.000000 0.000000,0.000000-25.000000,0.000000 0.000000,25.000000 25.000000,0.000000 0.000000,150.000000 25.000000,0.000000 0.000000,75.000000 0.000000,0.000000 0.000000,175.000000 25.000000,0.000000 0.000000,75.000000-25.000000,0.000000 0.000000,125.000000 0.000000,0.000000 0.000000,125.000000 0.000000,0.000000 0.000000,100.000000 0.000000,0.000000 0.000000,150.000000 0.000000,0.000000 0.000000,125.000000 0.000000,0.000000 0.000000,75.000000 0.000000,0.000000 0.000000,125.000000 0.000000,0.000000 0.000000,50.000000 0.000000,0.000000 0.000000,100.000000 0.000000,0.000000 0.000000,0.000000-25.000000,0.000000 0.000000,75.000000 0.000000,0.000000 0.000000,50.000000-25.000000,0.000000 0.000000,-150.000000 0.000000,0.000000 0.000000,-25.000000 0.000000,0.000000 0.000000,-200.000000 0.000000,0.000000 0.000000,-25.000000-25.000000,0.000000 0.000000,-175.000000 25.000000,0.000000 0.000000,-125.000000-25.000000,0.000000 0.000000,-75.000000 25.000000,0.000000 0.000000,-25.000000 0.000000,0.000000 0.000000,-100.000000-25.000000,0.000000 0.000000,-100.000000 25.000000,0.000000 0.000000,-75.000000-25.000000,0.000000 0.000000,-200.000000 0.000000,0.000000 0.000000,-25.000000 25.000000,0.000000 0.000000,-50.000000 0.000000,0.000000 0.000000,-50.000000 25.000000,0.000000 0.000000,-175.000000 25.000000,0.000000 0.000000,0.000000 125.000000,0.000000 0.000000,350.000000-50.000000,0.000000 0.000000,-25.000000 50.000000</inkml:trace>
</inkml:ink>
</file>

<file path=ppt/ink/ink1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4:1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58300.000000 34450.000000,'-100.000000'-100.000000,"75.000000"75.000000,0.000000 0.000000,-25.000000-25.000000,0.000000 0.000000,-25.000000 25.000000,0.000000 0.000000,0.000000 0.000000,0.000000 0.000000,0.000000 25.000000,0.000000 0.000000,-25.000000 0.000000,0.000000 0.000000,0.000000 50.000000,0.000000 0.000000,-50.000000 0.000000,0.000000 0.000000,-50.000000 0.000000,0.000000 0.000000,-25.000000 0.000000,0.000000 0.000000,0.000000 0.000000,0.000000 0.000000,50.000000-25.000000,0.000000 0.000000,0.000000-25.000000,0.000000 0.000000,25.000000 0.000000,0.000000 0.000000,25.000000-75.000000,0.000000 0.000000,0.000000 0.000000,0.000000 0.000000,50.000000-25.000000,0.000000 0.000000,50.000000-25.000000,0.000000 0.000000,25.000000 0.000000,0.000000 0.000000,25.000000 0.000000,0.000000 0.000000,25.000000-25.000000,0.000000 0.000000,75.000000-25.000000,0.000000 0.000000,25.000000 0.000000,0.000000 0.000000,25.000000 0.000000,0.000000 0.000000,25.000000 0.000000,0.000000 0.000000,-25.000000 25.000000,0.000000 0.000000,50.000000 25.000000,0.000000 0.000000,100.000000-25.000000,0.000000 0.000000,-25.000000 0.000000,0.000000 0.000000,0.000000 50.000000,0.000000 0.000000,0.000000 25.000000,0.000000 0.000000,-25.000000 75.000000,0.000000 0.000000,-50.000000 0.000000,0.000000 0.000000,-75.000000 50.000000,0.000000 0.000000,-50.000000 0.000000,0.000000 0.000000,-50.000000 50.000000,0.000000 0.000000,25.000000 25.000000,0.000000 0.000000,-50.000000-25.000000,0.000000 0.000000,0.000000 25.000000,0.000000 0.000000,-25.000000 0.000000,0.000000 0.000000,-25.000000-25.000000,0.000000 0.000000,-75.000000 25.000000,0.000000 0.000000,0.000000 25.000000,0.000000 0.000000,-25.000000-25.000000,0.000000 0.000000,-25.000000 25.000000,0.000000 0.000000,-50.000000 0.000000,0.000000 0.000000,0.000000-50.000000,0.000000 0.000000,0.000000 0.000000,0.000000 0.000000,0.000000 0.000000,0.000000 0.000000,50.000000-75.000000,0.000000 0.000000,50.000000 25.000000,0.000000 0.000000,25.000000-25.000000,0.000000 0.000000,25.000000-25.000000,0.000000 0.000000,0.000000 25.000000,0.000000 0.000000,0.000000-25.000000,0.000000 0.000000,-25.000000 0.000000,0.000000 0.000000,25.000000 0.000000,0.000000 0.000000,0.000000 0.000000,0.000000 0.000000,-25.000000 0.000000,0.000000 0.000000,25.000000 0.000000,0.000000 0.000000,0.000000-25.000000,0.000000 0.000000,25.000000 0.000000,0.000000 0.000000,25.000000 0.000000,0.000000 0.000000,-25.000000 0.000000,0.000000 0.000000,25.000000 0.000000,0.000000 0.000000,0.000000 0.000000,0.000000 0.000000,50.000000 0.000000,0.000000 0.000000,0.000000 25.000000,0.000000 0.000000,0.000000-25.000000</inkml:trace>
</inkml:ink>
</file>

<file path=ppt/ink/ink1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4:13"/>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79050.000000 34000.000000,'100.000000'-50.000000,"-25.000000"-25.000000,0.000000 0.000000,-25.000000 0.000000,0.000000 0.000000,-25.000000 25.000000,0.000000 0.000000,-25.000000 25.000000,0.000000 0.000000,-50.000000 25.000000,0.000000 0.000000,-50.000000 0.000000,0.000000 0.000000,-25.000000 25.000000,0.000000 0.000000,-50.000000 0.000000,0.000000 0.000000,-75.000000 25.000000,0.000000 0.000000,-50.000000 0.000000,0.000000 0.000000,-25.000000 0.000000,0.000000 0.000000,-50.000000 0.000000,0.000000 0.000000,25.000000-25.000000,0.000000 0.000000,25.000000-25.000000,0.000000 0.000000,75.000000 0.000000,0.000000 0.000000,100.000000-25.000000,0.000000 0.000000,25.000000 25.000000,0.000000 0.000000,75.000000-25.000000,0.000000 0.000000,25.000000 25.000000,0.000000 0.000000,75.000000 0.000000,0.000000 0.000000,25.000000 25.000000,0.000000 0.000000,75.000000-25.000000,0.000000 0.000000,50.000000 25.000000,0.000000 0.000000,25.000000-25.000000,0.000000 0.000000,100.000000-25.000000,0.000000 0.000000,25.000000 0.000000,0.000000 0.000000,-25.000000 0.000000,0.000000 0.000000,50.000000 0.000000,0.000000 0.000000,25.000000 0.000000,0.000000 0.000000,-150.000000 25.000000,0.000000 0.000000,-75.000000 0.000000,0.000000 0.000000,-75.000000 0.000000,0.000000 0.000000,-75.000000 25.000000,0.000000 0.000000,-25.000000 0.000000,0.000000 0.000000,-25.000000 0.000000,0.000000 0.000000,-50.000000 0.000000,0.000000 0.000000,-75.000000 0.000000,0.000000 0.000000,-50.000000 0.000000,0.000000 0.000000,-75.000000 0.000000,0.000000 0.000000,-50.000000 0.000000,0.000000 0.000000,50.000000 0.000000,0.000000 0.000000,0.000000-25.000000,0.000000 0.000000,0.000000 0.000000,0.000000 0.000000,25.000000-25.000000,0.000000 0.000000,50.000000-25.000000,0.000000 0.000000,100.000000 0.000000,0.000000 0.000000,125.000000 25.000000,0.000000 0.000000,50.000000 25.000000,0.000000 0.000000,75.000000 0.000000,0.000000 0.000000,125.000000 0.000000,0.000000 0.000000,25.000000 0.000000,0.000000 0.000000,-25.000000 0.000000,0.000000 0.000000,0.000000 0.000000,0.000000 0.000000,100.000000 0.000000,0.000000 0.000000,-75.000000 0.000000,0.000000 0.000000,-75.000000 25.000000,0.000000 0.000000,-25.000000 0.000000,0.000000 0.000000,-100.000000-25.000000,0.000000 0.000000,-25.000000 25.000000,0.000000 0.000000,-50.000000 0.000000,0.000000 0.000000,-25.000000 0.000000,0.000000 0.000000,-50.000000-25.000000,0.000000 0.000000,-25.000000 25.000000,0.000000 0.000000,-50.000000 0.000000,0.000000 0.000000,-75.000000 25.000000,0.000000 0.000000,-25.000000-25.000000,0.000000 0.000000,-25.000000 0.000000,0.000000 0.000000,-25.000000 0.000000,0.000000 0.000000,0.000000-25.000000,0.000000 0.000000,25.000000 0.000000,0.000000 0.000000,50.000000 0.000000,0.000000 0.000000,25.000000-50.000000,0.000000 0.000000,75.000000 25.000000,0.000000 0.000000,25.000000 0.000000,0.000000 0.000000,50.000000 25.000000,0.000000 0.000000,25.000000-25.000000,0.000000 0.000000,25.000000 25.000000,0.000000 0.000000,0.000000 0.000000,0.000000 0.000000,0.000000 0.000000,0.000000 0.000000,25.000000 0.000000,0.000000 0.000000,50.000000 0.000000,0.000000 0.000000,50.000000 25.000000,0.000000 0.000000,-50.000000-25.000000,0.000000 0.000000,0.000000 25.000000</inkml:trace>
</inkml:ink>
</file>

<file path=ppt/ink/ink1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4:15"/>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95500.000000 35150.000000,'-50.000000'0.000000,"25.000000"-25.000000,0.000000 0.000000,25.000000-25.000000,0.000000 0.000000,0.000000 25.000000,0.000000 0.000000,0.000000 0.000000,0.000000 0.000000,50.000000 25.000000,0.000000 0.000000,25.000000 0.000000,0.000000 0.000000,25.000000 0.000000,0.000000 0.000000,50.000000-25.000000,0.000000 0.000000,75.000000 25.000000,0.000000 0.000000,75.000000-50.000000,0.000000 0.000000,50.000000 25.000000,0.000000 0.000000,25.000000-25.000000,0.000000 0.000000,0.000000 0.000000,0.000000 0.000000,-50.000000 25.000000,0.000000 0.000000,-25.000000-25.000000,0.000000 0.000000,-125.000000 25.000000,0.000000 0.000000,-25.000000 25.000000,0.000000 0.000000,-50.000000-25.000000,0.000000 0.000000,-25.000000 25.000000,0.000000 0.000000,-50.000000 0.000000,0.000000 0.000000,-75.000000 0.000000,0.000000 0.000000,-75.000000 0.000000,0.000000 0.000000,-50.000000 0.000000,0.000000 0.000000,-75.000000 25.000000,0.000000 0.000000,-50.000000 0.000000,0.000000 0.000000,-25.000000-25.000000,0.000000 0.000000,-50.000000 25.000000,0.000000 0.000000,-50.000000 0.000000,0.000000 0.000000,0.000000-25.000000,0.000000 0.000000,50.000000 0.000000,0.000000 0.000000,100.000000 0.000000,0.000000 0.000000,175.000000 0.000000,0.000000 0.000000,50.000000-25.000000,0.000000 0.000000,50.000000 0.000000,0.000000 0.000000,50.000000 25.000000,0.000000 0.000000,25.000000 0.000000,0.000000 0.000000,50.000000 0.000000,0.000000 0.000000,50.000000 0.000000,0.000000 0.000000,0.000000 0.000000,0.000000 0.000000,25.000000 0.000000,0.000000 0.000000,0.000000 0.000000,0.000000 0.000000,-25.000000 0.000000,0.000000 0.000000,-50.000000 0.000000,0.000000 0.000000,-50.000000 0.000000,0.000000 0.000000,-75.000000 25.000000,0.000000 0.000000,-25.000000-25.000000,0.000000 0.000000,-25.000000 0.000000,0.000000 0.000000,25.000000 0.000000,0.000000 0.000000,0.000000 0.000000,0.000000 0.000000,25.000000 25.000000,0.000000 0.000000,0.000000 25.000000,0.000000 0.000000,25.000000-25.000000</inkml:trace>
</inkml:ink>
</file>

<file path=ppt/ink/ink1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4:15"/>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12900.000000 38150.000000,'100.000000'0.000000,"-50.000000"-25.000000,0.000000 0.000000,25.000000 25.000000,0.000000 0.000000,-50.000000-25.000000</inkml:trace>
</inkml:ink>
</file>

<file path=ppt/ink/ink1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4:25"/>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97650.000000 35350.000000,'-50.000000'-100.000000,"50.000000"50.000000,0.000000 0.000000,0.000000 0.000000,0.000000 0.000000,-25.000000 25.000000,0.000000 0.000000,-25.000000 50.000000,0.000000 0.000000,25.000000 0.000000,0.000000 0.000000,-50.000000 25.000000,0.000000 0.000000,-25.000000 0.000000,0.000000 0.000000,-25.000000-25.000000,0.000000 0.000000,25.000000 25.000000,0.000000 0.000000,-25.000000-25.000000,0.000000 0.000000,25.000000-25.000000,0.000000 0.000000,25.000000 0.000000,0.000000 0.000000,0.000000 0.000000,0.000000 0.000000,25.000000-25.000000,0.000000 0.000000,-25.000000 0.000000,0.000000 0.000000,0.000000-25.000000,0.000000 0.000000,-25.000000 25.000000,0.000000 0.000000,0.000000 0.000000,0.000000 0.000000,25.000000 0.000000,0.000000 0.000000,0.000000 0.000000,0.000000 0.000000,25.000000 0.000000,0.000000 0.000000,0.000000-25.000000,0.000000 0.000000,25.000000 25.000000,0.000000 0.000000,-25.000000 0.000000,0.000000 0.000000,25.000000-25.000000,0.000000 0.000000,0.000000 0.000000,0.000000 0.000000,0.000000 0.000000,0.000000 0.000000,0.000000 0.000000,0.000000 0.000000,25.000000 0.000000,0.000000 0.000000,-25.000000 0.000000,0.000000 0.000000,25.000000-25.000000,0.000000 0.000000,-25.000000 25.000000,0.000000 0.000000,25.000000 0.000000,0.000000 0.000000,0.000000-25.000000,0.000000 0.000000,-25.000000 25.000000,0.000000 0.000000,25.000000-25.000000,0.000000 0.000000,-25.000000 25.000000,0.000000 0.000000,0.000000-25.000000,0.000000 0.000000,25.000000 25.000000,0.000000 0.000000,-25.000000-25.000000,0.000000 0.000000,25.000000-25.000000,0.000000 0.000000,-25.000000 25.000000,0.000000 0.000000,25.000000-50.000000,0.000000 0.000000,0.000000 25.000000,0.000000 0.000000,0.000000 0.000000,0.000000 0.000000,-25.000000 0.000000,0.000000 0.000000,25.000000 25.000000,0.000000 0.000000,-25.000000 25.000000,0.000000 0.000000,0.000000-25.000000,0.000000 0.000000,25.000000 25.000000,0.000000 0.000000,-25.000000 25.000000,0.000000 0.000000,0.000000 0.000000,0.000000 0.000000,0.000000 0.000000,0.000000 0.000000,0.000000 25.000000,0.000000 0.000000,25.000000-25.000000,0.000000 0.000000,-25.000000 25.000000,0.000000 0.000000,25.000000-25.000000,0.000000 0.000000,0.000000 0.000000,0.000000 0.000000,0.000000 0.000000,0.000000 0.000000,0.000000 0.000000,0.000000 0.000000,50.000000 0.000000,0.000000 0.000000,0.000000-25.000000,0.000000 0.000000,25.000000 25.000000,0.000000 0.000000,0.000000-25.000000,0.000000 0.000000,50.000000 25.000000,0.000000 0.000000,75.000000 0.000000,0.000000 0.000000,100.000000-25.000000,0.000000 0.000000,25.000000 0.000000,0.000000 0.000000,0.000000-25.000000,0.000000 0.000000,50.000000 25.000000,0.000000 0.000000,-25.000000-25.000000,0.000000 0.000000,-50.000000 0.000000,0.000000 0.000000,-50.000000 25.000000,0.000000 0.000000,50.000000 0.000000,0.000000 0.000000,-50.000000 25.000000,0.000000 0.000000,-75.000000 0.000000,0.000000 0.000000,0.000000 25.000000,0.000000 0.000000,50.000000 0.000000,0.000000 0.000000,0.000000 0.000000,0.000000 0.000000,0.000000 0.000000,0.000000 0.000000,-50.000000 25.000000,0.000000 0.000000,-50.000000 25.000000,0.000000 0.000000,50.000000-25.000000,0.000000 0.000000,50.000000 25.000000,0.000000 0.000000,-25.000000 0.000000,0.000000 0.000000,-50.000000 25.000000,0.000000 0.000000,0.000000 0.000000,0.000000 0.000000,-75.000000 0.000000,0.000000 0.000000,25.000000 25.000000,0.000000 0.000000,-50.000000 25.000000,0.000000 0.000000,0.000000 25.000000,0.000000 0.000000,-25.000000 0.000000,0.000000 0.000000,0.000000 0.000000,0.000000 0.000000,-25.000000 25.000000,0.000000 0.000000,0.000000 0.000000,0.000000 0.000000,0.000000 25.000000,0.000000 0.000000,-50.000000 25.000000,0.000000 0.000000,0.000000 0.000000,0.000000 0.000000,50.000000-75.000000,0.000000 0.000000,0.000000-25.000000,0.000000 0.000000,-25.000000 25.000000,0.000000 0.000000,-25.000000-25.000000,0.000000 0.000000,-25.000000 0.000000,0.000000 0.000000,-50.000000 0.000000,0.000000 0.000000,-25.000000-50.000000,0.000000 0.000000,-100.000000-25.000000,0.000000 0.000000,-25.000000-25.000000,0.000000 0.000000,25.000000-25.000000,0.000000 0.000000,50.000000 0.000000,0.000000 0.000000,25.000000 0.000000,0.000000 0.000000,-25.000000 0.000000,0.000000 0.000000,25.000000 0.000000,0.000000 0.000000,-50.000000 25.000000,0.000000 0.000000,75.000000-25.000000,0.000000 0.000000,25.000000 0.000000,0.000000 0.000000,0.000000 0.000000,0.000000 0.000000,-25.000000 0.000000,0.000000 0.000000,0.000000 0.000000,0.000000 0.000000,0.000000 0.000000,0.000000 0.000000,25.000000 0.000000,0.000000 0.000000,50.000000 0.000000,0.000000 0.000000,50.000000 25.000000,0.000000 0.000000,0.000000-25.000000,0.000000 0.000000,25.000000 25.000000,0.000000 0.000000,-25.000000-25.000000,0.000000 0.000000,0.000000 0.000000,0.000000 0.000000,0.000000 0.000000,0.000000 0.000000,0.000000-25.000000,0.000000 0.000000,0.000000 25.000000,0.000000 0.000000,25.000000-25.000000,0.000000 0.000000,0.000000 0.000000,0.000000 0.000000,25.000000 0.000000</inkml:trace>
</inkml:ink>
</file>

<file path=ppt/ink/ink1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4:2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102850.000000 35500.000000,'0.000000'-50.000000,"0.000000"0.000000,0.000000 0.000000,0.000000 0.000000,0.000000 0.000000,50.000000 25.000000,0.000000 0.000000,25.000000 0.000000,0.000000 0.000000,75.000000 25.000000,0.000000 0.000000,125.000000-25.000000,0.000000 0.000000,25.000000 0.000000,0.000000 0.000000,75.000000-50.000000,0.000000 0.000000,75.000000 0.000000,0.000000 0.000000,-75.000000-25.000000,0.000000 0.000000,75.000000 0.000000,0.000000 0.000000,50.000000 0.000000,0.000000 0.000000,-100.000000 50.000000,0.000000 0.000000,25.000000 0.000000,0.000000 0.000000,-100.000000 25.000000,0.000000 0.000000,-125.000000 0.000000,0.000000 0.000000,0.000000 0.000000,0.000000 0.000000,-25.000000 25.000000,0.000000 0.000000,-25.000000 0.000000,0.000000 0.000000,-75.000000 25.000000,0.000000 0.000000,0.000000 0.000000,0.000000 0.000000,-25.000000 0.000000,0.000000 0.000000,0.000000 0.000000,0.000000 0.000000,-25.000000 0.000000,0.000000 0.000000,25.000000 25.000000,0.000000 0.000000,-25.000000-25.000000,0.000000 0.000000,0.000000 25.000000,0.000000 0.000000,0.000000-25.000000,0.000000 0.000000,-25.000000 25.000000,0.000000 0.000000,0.000000-25.000000</inkml:trace>
</inkml:ink>
</file>

<file path=ppt/ink/ink1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4:2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13050.000000 38800.000000,'50.000000'50.000000,"-25.000000"-50.000000,0.000000 0.000000,0.000000 0.000000,0.000000 0.000000,0.000000 0.000000,0.000000 0.000000,25.000000 0.000000,0.000000 0.000000,0.000000 0.000000,0.000000 0.000000,25.000000 0.000000,0.000000 0.000000,50.000000 0.000000,0.000000 0.000000,0.000000 0.000000,0.000000 0.000000,25.000000-25.000000,0.000000 0.000000,0.000000 25.000000,0.000000 0.000000,0.000000 0.000000,0.000000 0.000000,25.000000 0.000000,0.000000 0.000000,25.000000 0.000000,0.000000 0.000000,25.000000-25.000000,0.000000 0.000000,0.000000 0.000000,0.000000 0.000000,-25.000000 0.000000,0.000000 0.000000,50.000000 0.000000,0.000000 0.000000,0.000000 0.000000,0.000000 0.000000,50.000000 0.000000,0.000000 0.000000,-25.000000 0.000000,0.000000 0.000000,-50.000000 0.000000,0.000000 0.000000,25.000000 0.000000,0.000000 0.000000,75.000000 25.000000,0.000000 0.000000,-100.000000-25.000000,0.000000 0.000000,-25.000000 0.000000,0.000000 0.000000,50.000000 25.000000,0.000000 0.000000,25.000000-25.000000,0.000000 0.000000,-25.000000 25.000000,0.000000 0.000000,-25.000000 0.000000,0.000000 0.000000,0.000000-25.000000,0.000000 0.000000,50.000000 25.000000,0.000000 0.000000,25.000000-25.000000,0.000000 0.000000,-100.000000 25.000000,0.000000 0.000000,0.000000-25.000000,0.000000 0.000000,50.000000 0.000000,0.000000 0.000000,0.000000 0.000000,0.000000 0.000000,-25.000000 0.000000,0.000000 0.000000,-50.000000 0.000000,0.000000 0.000000,-25.000000 0.000000,0.000000 0.000000,0.000000 25.000000,0.000000 0.000000,0.000000-25.000000,0.000000 0.000000,-25.000000 0.000000,0.000000 0.000000,0.000000 25.000000,0.000000 0.000000,-50.000000-25.000000,0.000000 0.000000,-25.000000 0.000000,0.000000 0.000000,-25.000000 25.000000,0.000000 0.000000,0.000000 0.000000,0.000000 0.000000,0.000000 0.000000,0.000000 0.000000,-25.000000 25.000000,0.000000 0.000000,50.000000-25.000000,0.000000 0.000000,-25.000000 25.000000,0.000000 0.000000,0.000000-25.000000,0.000000 0.000000,25.000000 0.000000</inkml:trace>
</inkml:ink>
</file>

<file path=ppt/ink/ink1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4:3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61150.000000 37900.000000,'0.000000'-50.000000,"0.000000"25.000000,0.000000 0.000000,0.000000 0.000000,0.000000 0.000000,0.000000 0.000000,0.000000 0.000000,0.000000 0.000000,0.000000 0.000000,-50.000000 25.000000,0.000000 0.000000,-25.000000 0.000000,0.000000 0.000000,-25.000000 0.000000,0.000000 0.000000,-25.000000 0.000000,0.000000 0.000000,0.000000 25.000000,0.000000 0.000000,-50.000000 0.000000,0.000000 0.000000,25.000000 0.000000,0.000000 0.000000,-25.000000 0.000000,0.000000 0.000000,-75.000000 25.000000,0.000000 0.000000,-25.000000-25.000000,0.000000 0.000000,0.000000 25.000000,0.000000 0.000000,0.000000-25.000000,0.000000 0.000000,-50.000000 0.000000,0.000000 0.000000,-25.000000 25.000000,0.000000 0.000000,50.000000-25.000000,0.000000 0.000000,0.000000 0.000000,0.000000 0.000000,-50.000000 0.000000,0.000000 0.000000,75.000000-25.000000,0.000000 0.000000,75.000000 0.000000,0.000000 0.000000,0.000000 0.000000,0.000000 0.000000,-25.000000-25.000000,0.000000 0.000000,50.000000 0.000000,0.000000 0.000000,50.000000-50.000000,0.000000 0.000000,50.000000 0.000000,0.000000 0.000000,50.000000 0.000000,0.000000 0.000000,0.000000-25.000000,0.000000 0.000000,25.000000 0.000000,0.000000 0.000000,25.000000 0.000000,0.000000 0.000000,0.000000 0.000000,0.000000 0.000000,0.000000-25.000000,0.000000 0.000000,50.000000 25.000000,0.000000 0.000000,25.000000-25.000000,0.000000 0.000000,25.000000 25.000000,0.000000 0.000000,50.000000 0.000000,0.000000 0.000000,25.000000-25.000000,0.000000 0.000000,25.000000 0.000000,0.000000 0.000000,-25.000000 0.000000,0.000000 0.000000,0.000000 0.000000,0.000000 0.000000,50.000000-50.000000,0.000000 0.000000,0.000000 75.000000,0.000000 0.000000,0.000000 0.000000,0.000000 0.000000,-50.000000 50.000000,0.000000 0.000000,-25.000000 25.000000,0.000000 0.000000,50.000000 25.000000,0.000000 0.000000,50.000000-25.000000,0.000000 0.000000,-50.000000 25.000000,0.000000 0.000000,50.000000 0.000000,0.000000 0.000000,50.000000 0.000000,0.000000 0.000000,0.000000 0.000000,0.000000 0.000000,-75.000000 50.000000,0.000000 0.000000,-25.000000 0.000000,0.000000 0.000000,-25.000000 25.000000,0.000000 0.000000,0.000000 25.000000,0.000000 0.000000,-25.000000 0.000000,0.000000 0.000000,-100.000000 0.000000,0.000000 0.000000,-25.000000 50.000000,0.000000 0.000000,-25.000000-50.000000,0.000000 0.000000,-25.000000 25.000000,0.000000 0.000000,0.000000 0.000000,0.000000 0.000000,-50.000000-25.000000,0.000000 0.000000,25.000000 0.000000,0.000000 0.000000,0.000000 25.000000,0.000000 0.000000,-25.000000-25.000000,0.000000 0.000000,25.000000 0.000000,0.000000 0.000000,-25.000000 0.000000,0.000000 0.000000,25.000000-25.000000,0.000000 0.000000,0.000000 0.000000,0.000000 0.000000,0.000000 0.000000,0.000000 0.000000,0.000000-25.000000,0.000000 0.000000,0.000000 0.000000,0.000000 0.000000,-25.000000 25.000000,0.000000 0.000000,-25.000000-25.000000,0.000000 0.000000,0.000000-25.000000,0.000000 0.000000,-50.000000 25.000000,0.000000 0.000000,25.000000 0.000000,0.000000 0.000000,-50.000000 0.000000,0.000000 0.000000,25.000000-25.000000,0.000000 0.000000,-25.000000 25.000000,0.000000 0.000000,-25.000000-25.000000,0.000000 0.000000,-50.000000 0.000000,0.000000 0.000000,25.000000 0.000000,0.000000 0.000000,0.000000 0.000000,0.000000 0.000000,50.000000-25.000000,0.000000 0.000000,75.000000 0.000000,0.000000 0.000000,25.000000 0.000000,0.000000 0.000000,50.000000-25.000000,0.000000 0.000000,0.000000 0.000000,0.000000 0.000000,25.000000 0.000000,0.000000 0.000000,0.000000 0.000000,0.000000 0.000000,0.000000 0.000000,0.000000 0.000000,25.000000 0.000000,0.000000 0.000000,-25.000000 0.000000,0.000000 0.000000,25.000000-25.000000,0.000000 0.000000,25.000000 25.000000,0.000000 0.000000,-25.000000 0.000000,0.000000 0.000000,50.000000-25.000000,0.000000 0.000000,-25.000000 25.000000,0.000000 0.000000,50.000000 0.000000,0.000000 0.000000,25.000000 0.000000,0.000000 0.000000,0.000000 0.000000,0.000000 0.000000,-50.000000 0.000000</inkml:trace>
</inkml:ink>
</file>

<file path=ppt/ink/ink1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4:3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63650.000000 38050.000000,'100.000000'0.000000,"-50.000000"0.000000,0.000000 0.000000,-25.000000 0.000000,0.000000 0.000000,25.000000-25.000000,0.000000 0.000000,0.000000 25.000000,0.000000 0.000000,-25.000000 0.000000,0.000000 0.000000,25.000000 0.000000,0.000000 0.000000,0.000000 0.000000,0.000000 0.000000,25.000000 25.000000,0.000000 0.000000,25.000000-25.000000,0.000000 0.000000,25.000000 0.000000,0.000000 0.000000,25.000000 0.000000,0.000000 0.000000,50.000000 0.000000,0.000000 0.000000,25.000000-25.000000,0.000000 0.000000,25.000000 25.000000,0.000000 0.000000,100.000000-25.000000,0.000000 0.000000,50.000000 0.000000,0.000000 0.000000,0.000000 25.000000,0.000000 0.000000,125.000000-25.000000,0.000000 0.000000,-25.000000 25.000000,0.000000 0.000000,25.000000 0.000000,0.000000 0.000000,0.000000 0.000000,0.000000 0.000000,50.000000-25.000000,0.000000 0.000000,-75.000000 25.000000,0.000000 0.000000,100.000000-25.000000,0.000000 0.000000,-150.000000 0.000000,0.000000 0.000000,75.000000 25.000000,0.000000 0.000000,-25.000000-25.000000,0.000000 0.000000,-50.000000 25.000000,0.000000 0.000000,-25.000000 0.000000,0.000000 0.000000,-25.000000 0.000000,0.000000 0.000000,-25.000000 0.000000,0.000000 0.000000,-50.000000 0.000000,0.000000 0.000000,-75.000000 0.000000,0.000000 0.000000,0.000000 0.000000,0.000000 0.000000,0.000000 0.000000,0.000000 0.000000,-75.000000 0.000000,0.000000 0.000000,-100.000000 25.000000,0.000000 0.000000,-50.000000 0.000000,0.000000 0.000000,-25.000000 0.000000,0.000000 0.000000,-50.000000-25.000000,0.000000 0.000000,-25.000000 0.000000,0.000000 0.000000,-100.000000 0.000000,0.000000 0.000000,-75.000000 0.000000,0.000000 0.000000,-25.000000 0.000000,0.000000 0.000000,25.000000 0.000000,0.000000 0.000000,0.000000-25.000000,0.000000 0.000000,-75.000000 25.000000,0.000000 0.000000,25.000000-25.000000,0.000000 0.000000,-50.000000 0.000000,0.000000 0.000000,-125.000000 0.000000,0.000000 0.000000,0.000000-25.000000,0.000000 0.000000,-25.000000 25.000000,0.000000 0.000000,-25.000000 0.000000,0.000000 0.000000,125.000000 0.000000,0.000000 0.000000,-50.000000 0.000000,0.000000 0.000000,250.000000 25.000000,0.000000 0.000000,-25.000000 0.000000</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3:5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112900.000000 27485.000000,'23.000000'-23.000000,"11.000000"12.000000,0.000000-1.000000,0.000000-10.000000,1.000000-1.000000,22.000000 0.000000,0.000000 0.000000,11.000000 12.000000,1.000000-1.000000,11.000000-10.000000,-1.000000-1.000000,-21.000000 23.000000,-1.000000 0.000000,0.000000 0.000000,0.000000 0.000000,-12.000000 0.000000,1.000000 0.000000,-12.000000 0.000000,0.000000 0.000000,-22.000000 11.000000,-1.000000 1.000000,12.000000-1.000000,0.000000 0.000000,-23.000000 12.000000,0.000000 0.000000,0.000000-12.000000,0.000000 1.000000,0.000000 11.000000,0.000000-1.000000,-12.000000 1.000000,1.000000 0.000000,0.000000 0.000000,-1.000000 0.000000,1.000000 22.000000,-1.000000 1.000000,-10.000000-12.000000,-1.000000 1.000000,11.000000-1.000000,1.000000 0.000000,0.000000 23.000000,-1.000000 0.000000,12.000000-11.000000,0.000000-1.000000,0.000000 1.000000,0.000000 0.000000,0.000000 22.000000,0.000000 1.000000,0.000000-24.000000,0.000000 1.000000,0.000000 11.000000,0.000000 0.000000,0.000000 0.000000,0.000000 0.000000,-23.000000-23.000000,0.000000 1.000000,12.000000-13.000000,0.000000 1.000000,-1.000000-11.000000,1.000000-1.000000,-12.000000-11.000000,0.000000 0.000000,12.000000-11.000000,-1.000000-1.000000,1.000000 1.000000,0.000000-1.000000,-1.000000-10.000000,1.000000-1.000000,-1.000000-11.000000,1.000000-1.000000,0.000000 1.000000,-1.000000 0.000000,-11.000000-12.000000,0.000000 1.000000,1.000000-1.000000,-1.000000 0.000000,0.000000 1.000000,0.000000-1.000000,12.000000 0.000000,-1.000000 1.000000,1.000000-12.000000,0.000000 0.000000,-1.000000 22.000000,1.000000 1.000000,11.000000-12.000000,0.000000 1.000000,0.000000 22.000000,0.000000 0.000000,-12.000000 0.000000</inkml:trace>
</inkml:ink>
</file>

<file path=ppt/ink/ink1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4:35"/>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31650.000000 42150.000000,'-100.000000'50.000000,"50.000000"-50.000000,0.000000 0.000000,100.000000 25.000000,0.000000 0.000000,50.000000-25.000000,0.000000 0.000000,25.000000 0.000000,0.000000 0.000000,50.000000 0.000000,0.000000 0.000000,75.000000 0.000000,0.000000 0.000000,50.000000 0.000000,0.000000 0.000000,0.000000-25.000000,0.000000 0.000000,25.000000 0.000000,0.000000 0.000000,25.000000-25.000000,0.000000 0.000000,-25.000000 25.000000,0.000000 0.000000,-75.000000-25.000000,0.000000 0.000000,0.000000 25.000000,0.000000 0.000000,-25.000000 0.000000,0.000000 0.000000,-25.000000 0.000000,0.000000 0.000000,-75.000000 0.000000,0.000000 0.000000,-75.000000 25.000000,0.000000 0.000000,-25.000000 0.000000,0.000000 0.000000,-100.000000 0.000000,0.000000 0.000000,0.000000 0.000000,0.000000 0.000000,-50.000000 0.000000,0.000000 0.000000,-25.000000 0.000000,0.000000 0.000000,-75.000000-25.000000,0.000000 0.000000,0.000000 25.000000,0.000000 0.000000,25.000000 0.000000,0.000000 0.000000,-25.000000 0.000000,0.000000 0.000000,-75.000000 25.000000,0.000000 0.000000,-25.000000 25.000000,0.000000 0.000000,50.000000 0.000000,0.000000 0.000000,-25.000000 0.000000,0.000000 0.000000,25.000000 0.000000,0.000000 0.000000,25.000000 0.000000,0.000000 0.000000,50.000000 0.000000,0.000000 0.000000,100.000000-25.000000,0.000000 0.000000,75.000000 0.000000,0.000000 0.000000,0.000000-25.000000,0.000000 0.000000,100.000000 0.000000,0.000000 0.000000,0.000000 0.000000,0.000000 0.000000,25.000000 0.000000,0.000000 0.000000,50.000000 0.000000,0.000000 0.000000,50.000000-25.000000,0.000000 0.000000,-50.000000 0.000000</inkml:trace>
</inkml:ink>
</file>

<file path=ppt/ink/ink1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4:3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56300.000000 41950.000000,'-50.000000'0.000000,"25.000000"-25.000000,0.000000 0.000000,0.000000 0.000000,0.000000 0.000000,-25.000000 0.000000,0.000000 0.000000,25.000000 0.000000,0.000000 0.000000,-50.000000 25.000000,0.000000 0.000000,25.000000 0.000000,0.000000 0.000000,-25.000000 0.000000,0.000000 0.000000,-25.000000 0.000000,0.000000 0.000000,-25.000000 0.000000,0.000000 0.000000,-50.000000 25.000000,0.000000 0.000000,-75.000000 25.000000,0.000000 0.000000,-50.000000-25.000000,0.000000 0.000000,0.000000-25.000000,0.000000 0.000000,-50.000000 25.000000,0.000000 0.000000,-50.000000 0.000000,0.000000 0.000000,75.000000-25.000000,0.000000 0.000000,0.000000 0.000000,0.000000 0.000000,-75.000000 0.000000,0.000000 0.000000,100.000000 0.000000,0.000000 0.000000,25.000000-25.000000,0.000000 0.000000,-75.000000 25.000000,0.000000 0.000000,50.000000 0.000000,0.000000 0.000000,75.000000 0.000000,0.000000 0.000000,0.000000 0.000000,0.000000 0.000000,25.000000 0.000000,0.000000 0.000000,-25.000000 25.000000,0.000000 0.000000,50.000000-25.000000,0.000000 0.000000,100.000000 0.000000,0.000000 0.000000,25.000000 0.000000,0.000000 0.000000,50.000000-50.000000,0.000000 0.000000,0.000000 25.000000,0.000000 0.000000,0.000000-25.000000,0.000000 0.000000,0.000000 0.000000,0.000000 0.000000,25.000000 0.000000,0.000000 0.000000,0.000000 25.000000,0.000000 0.000000,-25.000000-25.000000,0.000000 0.000000,25.000000 0.000000,0.000000 0.000000,-25.000000 0.000000,0.000000 0.000000,0.000000 0.000000,0.000000 0.000000,25.000000 0.000000,0.000000 0.000000,-25.000000 25.000000,0.000000 0.000000,0.000000-25.000000,0.000000 0.000000,0.000000 0.000000,0.000000 0.000000,0.000000 0.000000,0.000000 0.000000,25.000000 0.000000,0.000000 0.000000,0.000000-25.000000,0.000000 0.000000,25.000000 0.000000,0.000000 0.000000,25.000000-25.000000,0.000000 0.000000,50.000000 0.000000,0.000000 0.000000,25.000000-25.000000,0.000000 0.000000,25.000000 0.000000,0.000000 0.000000,50.000000-25.000000,0.000000 0.000000,-25.000000 25.000000,0.000000 0.000000,50.000000 25.000000,0.000000 0.000000,50.000000 25.000000,0.000000 0.000000,0.000000 50.000000,0.000000 0.000000,-50.000000 0.000000,0.000000 0.000000,0.000000 25.000000,0.000000 0.000000,25.000000 0.000000,0.000000 0.000000,50.000000 0.000000,0.000000 0.000000,-75.000000 25.000000,0.000000 0.000000,50.000000 0.000000,0.000000 0.000000,75.000000 0.000000,0.000000 0.000000,-50.000000 0.000000,0.000000 0.000000,-25.000000 0.000000,0.000000 0.000000,0.000000 50.000000,0.000000 0.000000,-25.000000-25.000000,0.000000 0.000000,-100.000000 50.000000,0.000000 0.000000,-50.000000-25.000000,0.000000 0.000000,-50.000000 25.000000,0.000000 0.000000,-50.000000 0.000000,0.000000 0.000000,0.000000 0.000000,0.000000 0.000000,-25.000000 0.000000,0.000000 0.000000,-25.000000 0.000000,0.000000 0.000000,-25.000000 0.000000,0.000000 0.000000,-25.000000-25.000000,0.000000 0.000000,0.000000 25.000000,0.000000 0.000000,0.000000 0.000000,0.000000 0.000000,0.000000-25.000000,0.000000 0.000000,-25.000000 25.000000,0.000000 0.000000,0.000000-25.000000,0.000000 0.000000,-25.000000-25.000000,0.000000 0.000000,0.000000-25.000000,0.000000 0.000000,-50.000000 25.000000,0.000000 0.000000,25.000000-25.000000,0.000000 0.000000,0.000000-25.000000,0.000000 0.000000,-25.000000 0.000000,0.000000 0.000000,0.000000 0.000000,0.000000 0.000000,-50.000000 0.000000,0.000000 0.000000,-25.000000 0.000000,0.000000 0.000000,0.000000 0.000000,0.000000 0.000000,50.000000-50.000000,0.000000 0.000000,25.000000 25.000000,0.000000 0.000000,0.000000 0.000000,0.000000 0.000000,25.000000-25.000000,0.000000 0.000000,75.000000 50.000000,0.000000 0.000000,50.000000 0.000000,0.000000 0.000000,25.000000-25.000000</inkml:trace>
</inkml:ink>
</file>

<file path=ppt/ink/ink1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4:40"/>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29150.000000 47350.000000,'150.000000'-100.000000,"-50.000000"25.000000,0.000000 0.000000,50.000000 0.000000,0.000000 0.000000,75.000000 25.000000,0.000000 0.000000,150.000000 0.000000,0.000000 0.000000,-25.000000 0.000000,0.000000 0.000000,-50.000000 25.000000,0.000000 0.000000,0.000000 25.000000,0.000000 0.000000,0.000000 0.000000,0.000000 0.000000,-100.000000 0.000000,0.000000 0.000000,-100.000000 0.000000,0.000000 0.000000,-75.000000 50.000000,0.000000 0.000000,-25.000000 0.000000,0.000000 0.000000,-75.000000 0.000000,0.000000 0.000000,-50.000000 0.000000,0.000000 0.000000,-125.000000 0.000000,0.000000 0.000000,-100.000000-25.000000,0.000000 0.000000,-25.000000 25.000000,0.000000 0.000000,0.000000-25.000000,0.000000 0.000000,-50.000000-25.000000,0.000000 0.000000,-50.000000 25.000000,0.000000 0.000000,-25.000000-25.000000,0.000000 0.000000,25.000000 0.000000,0.000000 0.000000,50.000000-25.000000,0.000000 0.000000,100.000000 0.000000,0.000000 0.000000,125.000000 0.000000,0.000000 0.000000,125.000000 0.000000,0.000000 0.000000,75.000000 0.000000,0.000000 0.000000,50.000000 0.000000,0.000000 0.000000,25.000000 0.000000,0.000000 0.000000,75.000000 0.000000,0.000000 0.000000,150.000000 0.000000,0.000000 0.000000,75.000000 0.000000,0.000000 0.000000,-25.000000 25.000000,0.000000 0.000000,75.000000 0.000000,0.000000 0.000000,25.000000 0.000000,0.000000 0.000000,-225.000000 0.000000</inkml:trace>
</inkml:ink>
</file>

<file path=ppt/ink/ink1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4:4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42000.000000 46750.000000,'650.000000'-100.000000,"-475.000000"75.000000,0.000000 0.000000,325.000000-25.000000,0.000000 0.000000,0.000000 0.000000,0.000000 0.000000,25.000000 50.000000,0.000000 0.000000,-25.000000 0.000000,0.000000 0.000000,-50.000000 0.000000,0.000000 0.000000,0.000000 0.000000,0.000000 0.000000,-175.000000 25.000000,0.000000 0.000000,0.000000 0.000000,0.000000 0.000000,-50.000000 0.000000,0.000000 0.000000,-100.000000 25.000000,0.000000 0.000000,-100.000000-25.000000,0.000000 0.000000,-75.000000 25.000000,0.000000 0.000000,-100.000000 0.000000,0.000000 0.000000,-125.000000 0.000000,0.000000 0.000000,-75.000000 25.000000,0.000000 0.000000,-75.000000-25.000000,0.000000 0.000000,-75.000000 25.000000,0.000000 0.000000,0.000000-25.000000,0.000000 0.000000,-100.000000 25.000000,0.000000 0.000000,0.000000 0.000000,0.000000 0.000000,-50.000000 0.000000,0.000000 0.000000,0.000000 0.000000,0.000000 0.000000,150.000000-25.000000,0.000000 0.000000,100.000000 0.000000,0.000000 0.000000,0.000000-25.000000,0.000000 0.000000,175.000000 0.000000,0.000000 0.000000,125.000000-25.000000,0.000000 0.000000,75.000000 0.000000,0.000000 0.000000,100.000000-25.000000,0.000000 0.000000,100.000000 0.000000,0.000000 0.000000,150.000000-50.000000,0.000000 0.000000,125.000000 25.000000,0.000000 0.000000,25.000000 0.000000,0.000000 0.000000,25.000000 25.000000,0.000000 0.000000,-250.000000 0.000000,0.000000 0.000000,25.000000 25.000000</inkml:trace>
</inkml:ink>
</file>

<file path=ppt/ink/ink1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4:4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36350.000000 50650.000000,'0.000000'-50.000000,"0.000000"25.000000,0.000000 0.000000,-25.000000 0.000000,0.000000 0.000000,-25.000000 25.000000,0.000000 0.000000,0.000000 25.000000,0.000000 0.000000,-50.000000 0.000000,0.000000 0.000000,-25.000000 25.000000,0.000000 0.000000,-75.000000 0.000000,0.000000 0.000000,-25.000000 25.000000,0.000000 0.000000,0.000000-25.000000,0.000000 0.000000,25.000000 0.000000,0.000000 0.000000,-25.000000-25.000000,0.000000 0.000000,-75.000000 0.000000,0.000000 0.000000,25.000000-25.000000,0.000000 0.000000,25.000000 0.000000,0.000000 0.000000,50.000000 0.000000,0.000000 0.000000,75.000000-25.000000,0.000000 0.000000,0.000000 0.000000,0.000000 0.000000,25.000000 0.000000,0.000000 0.000000,-25.000000-25.000000,0.000000 0.000000,25.000000 25.000000,0.000000 0.000000,0.000000 0.000000,0.000000 0.000000,0.000000-25.000000,0.000000 0.000000,50.000000 0.000000,0.000000 0.000000,0.000000-25.000000,0.000000 0.000000,0.000000 0.000000,0.000000 0.000000,25.000000 0.000000,0.000000 0.000000,0.000000-25.000000,0.000000 0.000000,25.000000 0.000000,0.000000 0.000000,0.000000-25.000000,0.000000 0.000000,0.000000 25.000000,0.000000 0.000000,25.000000-25.000000,0.000000 0.000000,0.000000 0.000000,0.000000 0.000000,25.000000 25.000000,0.000000 0.000000,0.000000 0.000000,0.000000 0.000000,25.000000 0.000000,0.000000 0.000000,25.000000 0.000000,0.000000 0.000000,25.000000-25.000000,0.000000 0.000000,75.000000 25.000000,0.000000 0.000000,0.000000-25.000000,0.000000 0.000000,50.000000 0.000000,0.000000 0.000000,25.000000 25.000000,0.000000 0.000000,25.000000 0.000000,0.000000 0.000000,25.000000 25.000000,0.000000 0.000000,0.000000 25.000000,0.000000 0.000000,-75.000000 0.000000,0.000000 0.000000,75.000000 25.000000,0.000000 0.000000,50.000000-25.000000,0.000000 0.000000,-50.000000 25.000000,0.000000 0.000000,25.000000 25.000000,0.000000 0.000000,25.000000 0.000000,0.000000 0.000000,-125.000000 0.000000,0.000000 0.000000,-25.000000 0.000000,0.000000 0.000000,50.000000 25.000000,0.000000 0.000000,-25.000000 0.000000,0.000000 0.000000,-50.000000-25.000000,0.000000 0.000000,0.000000 25.000000,0.000000 0.000000,25.000000 0.000000,0.000000 0.000000,75.000000 0.000000,0.000000 0.000000,-25.000000 0.000000,0.000000 0.000000,-75.000000 0.000000,0.000000 0.000000,0.000000 0.000000,0.000000 0.000000,50.000000 25.000000,0.000000 0.000000,-25.000000 0.000000,0.000000 0.000000,-50.000000 0.000000,0.000000 0.000000,-25.000000 0.000000,0.000000 0.000000,-50.000000 0.000000,0.000000 0.000000,0.000000 50.000000,0.000000 0.000000,25.000000 0.000000,0.000000 0.000000,-50.000000-25.000000,0.000000 0.000000,25.000000 0.000000,0.000000 0.000000,-25.000000 0.000000,0.000000 0.000000,0.000000 0.000000,0.000000 0.000000,-25.000000 0.000000,0.000000 0.000000,0.000000 0.000000,0.000000 0.000000,0.000000 0.000000,0.000000 0.000000,-25.000000-25.000000,0.000000 0.000000,-25.000000 25.000000,0.000000 0.000000,0.000000-25.000000,0.000000 0.000000,0.000000 25.000000,0.000000 0.000000,0.000000-25.000000,0.000000 0.000000,0.000000 0.000000,0.000000 0.000000,0.000000 0.000000,0.000000 0.000000,0.000000 0.000000,0.000000 0.000000,-25.000000-25.000000,0.000000 0.000000,-25.000000 25.000000,0.000000 0.000000,0.000000 0.000000,0.000000 0.000000,0.000000 0.000000,0.000000 0.000000,0.000000 0.000000,0.000000 0.000000,0.000000 0.000000,0.000000 0.000000,0.000000 0.000000,0.000000 0.000000,-25.000000 0.000000,0.000000 0.000000,25.000000 25.000000,0.000000 0.000000,0.000000-25.000000,0.000000 0.000000,-25.000000 0.000000,0.000000 0.000000,0.000000 0.000000,0.000000 0.000000,-25.000000-25.000000,0.000000 0.000000,0.000000 0.000000,0.000000 0.000000,0.000000 0.000000,0.000000 0.000000,-50.000000 0.000000,0.000000 0.000000,0.000000 0.000000,0.000000 0.000000,-50.000000-25.000000,0.000000 0.000000,-25.000000 25.000000,0.000000 0.000000,0.000000 0.000000,0.000000 0.000000,25.000000 25.000000,0.000000 0.000000,0.000000-50.000000,0.000000 0.000000,0.000000 25.000000,0.000000 0.000000,-50.000000 0.000000,0.000000 0.000000,50.000000-25.000000,0.000000 0.000000,25.000000 0.000000,0.000000 0.000000,0.000000 0.000000,0.000000 0.000000,-25.000000 0.000000,0.000000 0.000000,-50.000000 0.000000,0.000000 0.000000,-25.000000 0.000000,0.000000 0.000000,50.000000 0.000000,0.000000 0.000000,0.000000-25.000000,0.000000 0.000000,-50.000000 25.000000,0.000000 0.000000,50.000000 0.000000,0.000000 0.000000,75.000000 0.000000,0.000000 0.000000,25.000000 0.000000,0.000000 0.000000,50.000000 0.000000,0.000000 0.000000,0.000000-25.000000,0.000000 0.000000,0.000000 25.000000,0.000000 0.000000,25.000000-25.000000,0.000000 0.000000,-25.000000 25.000000,0.000000 0.000000,25.000000-25.000000,0.000000 0.000000,0.000000 25.000000,0.000000 0.000000,0.000000-25.000000,0.000000 0.000000,25.000000 25.000000,0.000000 0.000000,0.000000 0.000000,0.000000 0.000000,0.000000-25.000000</inkml:trace>
</inkml:ink>
</file>

<file path=ppt/ink/ink1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4:4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27800.000000 50550.000000,'-50.000000'0.000000,"25.000000"0.000000,0.000000 0.000000,0.000000-25.000000,0.000000 0.000000,-25.000000 25.000000,0.000000 0.000000,-25.000000-25.000000,0.000000 0.000000,-100.000000 25.000000,0.000000 0.000000,-125.000000 0.000000,0.000000 0.000000,-100.000000 0.000000,0.000000 0.000000,-75.000000 0.000000,0.000000 0.000000,-50.000000 0.000000,0.000000 0.000000,25.000000 50.000000,0.000000 0.000000,-25.000000 0.000000,0.000000 0.000000,75.000000 0.000000,0.000000 0.000000,100.000000 0.000000,0.000000 0.000000,25.000000 0.000000,0.000000 0.000000,125.000000-25.000000,0.000000 0.000000,50.000000-25.000000,0.000000 0.000000,0.000000 0.000000,0.000000 0.000000,-25.000000 0.000000,0.000000 0.000000,50.000000 0.000000,0.000000 0.000000,50.000000 0.000000,0.000000 0.000000,0.000000-25.000000,0.000000 0.000000,50.000000 0.000000,0.000000 0.000000,50.000000 25.000000,0.000000 0.000000,0.000000 0.000000,0.000000 0.000000,25.000000 0.000000,0.000000 0.000000,0.000000-25.000000</inkml:trace>
</inkml:ink>
</file>

<file path=ppt/ink/ink1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4:50"/>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59600.000000 50950.000000,'50.000000'0.000000,"-25.000000"0.000000,0.000000 0.000000,0.000000 0.000000,0.000000 0.000000,25.000000 0.000000,0.000000 0.000000,0.000000 0.000000,0.000000 0.000000,25.000000 0.000000,0.000000 0.000000,25.000000 0.000000,0.000000 0.000000,75.000000 0.000000,0.000000 0.000000,-25.000000 0.000000,0.000000 0.000000,50.000000 0.000000,0.000000 0.000000,-25.000000-25.000000,0.000000 0.000000,-25.000000 25.000000,0.000000 0.000000,0.000000-25.000000,0.000000 0.000000,0.000000 25.000000,0.000000 0.000000,25.000000 0.000000,0.000000 0.000000,25.000000-25.000000,0.000000 0.000000,0.000000 0.000000,0.000000 0.000000,-75.000000 25.000000,0.000000 0.000000,0.000000 0.000000,0.000000 0.000000,0.000000-25.000000,0.000000 0.000000,0.000000 25.000000,0.000000 0.000000,25.000000-25.000000,0.000000 0.000000,25.000000 25.000000,0.000000 0.000000,-25.000000 0.000000,0.000000 0.000000,0.000000 0.000000,0.000000 0.000000,0.000000 0.000000,0.000000 0.000000,-50.000000 0.000000,0.000000 0.000000,25.000000 0.000000,0.000000 0.000000,0.000000 0.000000,0.000000 0.000000,50.000000 0.000000,0.000000 0.000000,-25.000000 0.000000,0.000000 0.000000,0.000000 0.000000,0.000000 0.000000,-25.000000 0.000000,0.000000 0.000000,-25.000000 0.000000,0.000000 0.000000,0.000000 0.000000,0.000000 0.000000,25.000000 0.000000,0.000000 0.000000,-25.000000-25.000000,0.000000 0.000000,50.000000 25.000000,0.000000 0.000000,0.000000 0.000000,0.000000 0.000000,0.000000-25.000000,0.000000 0.000000,0.000000 25.000000,0.000000 0.000000,-25.000000 0.000000,0.000000 0.000000,-25.000000-25.000000,0.000000 0.000000,0.000000 25.000000,0.000000 0.000000,0.000000 0.000000,0.000000 0.000000,25.000000-25.000000,0.000000 0.000000,0.000000 25.000000,0.000000 0.000000,0.000000 0.000000,0.000000 0.000000,0.000000 0.000000,0.000000 0.000000,0.000000 0.000000,0.000000 0.000000,-25.000000 0.000000,0.000000 0.000000,0.000000 0.000000,0.000000 0.000000,0.000000 0.000000,0.000000 0.000000,-25.000000 0.000000,0.000000 0.000000,50.000000 0.000000,0.000000 0.000000,0.000000 0.000000,0.000000 0.000000,0.000000 0.000000,0.000000 0.000000,0.000000 0.000000,0.000000 0.000000,0.000000 0.000000,0.000000 0.000000,-25.000000 0.000000,0.000000 0.000000,0.000000 0.000000,0.000000 0.000000,-25.000000 0.000000,0.000000 0.000000,25.000000 0.000000,0.000000 0.000000,-25.000000 0.000000,0.000000 0.000000,50.000000 0.000000,0.000000 0.000000,0.000000-25.000000,0.000000 0.000000,0.000000 25.000000,0.000000 0.000000,25.000000 0.000000,0.000000 0.000000,-25.000000 0.000000,0.000000 0.000000,-25.000000 0.000000,0.000000 0.000000,0.000000 0.000000,0.000000 0.000000,0.000000 0.000000,0.000000 0.000000,0.000000 0.000000,0.000000 0.000000,25.000000 0.000000,0.000000 0.000000,0.000000 0.000000,0.000000 0.000000,25.000000 0.000000,0.000000 0.000000,0.000000 0.000000,0.000000 0.000000,-25.000000 0.000000,0.000000 0.000000,0.000000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 0.000000,0.000000 0.000000,25.000000 0.000000,0.000000 0.000000,0.000000 0.000000,0.000000 0.000000,0.000000 25.000000,0.000000 0.000000,0.000000-25.000000,0.000000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0.000000,25.000000 0.000000,0.000000 0.000000,0.000000 0.000000,0.000000 0.000000,0.000000 0.000000,0.000000 0.000000,50.000000 0.000000,0.000000 0.000000,-50.000000 0.000000,0.000000 0.000000,25.000000 25.000000,0.000000 0.000000,0.000000-25.000000,0.000000 0.000000,-50.000000 0.000000,0.000000 0.000000,0.000000 0.000000,0.000000 0.000000,25.000000 0.000000,0.000000 0.000000,0.000000 0.000000,0.000000 0.000000,0.000000 0.000000,0.000000 0.000000,0.000000 0.000000,0.000000 0.000000,0.000000 0.000000,0.000000 0.000000,0.000000 25.000000,0.000000 0.000000,0.000000-25.000000,0.000000 0.000000,-25.000000 0.000000,0.000000 0.000000,25.000000 0.000000,0.000000 0.000000,-25.000000 0.000000,0.000000 0.000000,-25.000000 0.000000,0.000000 0.000000,25.000000 0.000000,0.000000 0.000000,0.000000 0.000000,0.000000 0.000000,0.000000 0.000000,0.000000 0.000000,0.000000 0.000000,0.000000 0.000000,50.000000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 25.000000,0.000000 0.000000,0.000000-25.000000,0.000000 0.000000,0.000000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0.000000,-25.000000 0.000000,0.000000 0.000000,25.000000 25.000000,0.000000 0.000000,-25.000000-25.000000,0.000000 0.000000,0.000000 0.000000,0.000000 0.000000,0.000000 0.000000,0.000000 0.000000,25.000000 0.000000,0.000000 0.000000,-25.000000 0.000000,0.000000 0.000000,0.000000 0.000000,0.000000 0.000000,25.000000 0.000000,0.000000 0.000000,0.000000 0.000000,0.000000 0.000000,0.000000 25.000000,0.000000 0.000000,0.000000-25.000000,0.000000 0.000000,0.000000 0.000000,0.000000 0.000000,25.000000 0.000000,0.000000 0.000000,0.000000 0.000000,0.000000 0.000000,25.000000 0.000000,0.000000 0.000000,-25.000000 0.000000,0.000000 0.000000,25.000000 25.000000,0.000000 0.000000,-25.000000-25.000000,0.000000 0.000000,0.000000 0.000000,0.000000 0.000000,0.000000 0.000000,0.000000 0.000000,0.000000 0.000000,0.000000 0.000000,-25.000000 0.000000,0.000000 0.000000,-25.000000 25.000000,0.000000 0.000000,25.000000-25.000000,0.000000 0.000000,-50.000000 25.000000,0.000000 0.000000,25.000000 0.000000,0.000000 0.000000,-25.000000 0.000000,0.000000 0.000000,0.000000 0.000000</inkml:trace>
</inkml:ink>
</file>

<file path=ppt/ink/ink1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4:5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106100.000000 50600.000000,'100.000000'0.000000,"-25.000000"-25.000000,0.000000 0.000000,50.000000 0.000000,0.000000 0.000000,-25.000000 25.000000,0.000000 0.000000,25.000000-25.000000,0.000000 0.000000,75.000000 25.000000,0.000000 0.000000,50.000000-25.000000,0.000000 0.000000,0.000000 25.000000,0.000000 0.000000,-25.000000 0.000000,0.000000 0.000000,-50.000000 0.000000,0.000000 0.000000,-25.000000-25.000000,0.000000 0.000000,50.000000 25.000000,0.000000 0.000000,-50.000000 0.000000,0.000000 0.000000,0.000000 0.000000,0.000000 0.000000,-25.000000 25.000000,0.000000 0.000000,-75.000000 0.000000,0.000000 0.000000,0.000000-25.000000,0.000000 0.000000,-50.000000 25.000000,0.000000 0.000000,0.000000 0.000000,0.000000 0.000000,0.000000 0.000000</inkml:trace>
</inkml:ink>
</file>

<file path=ppt/ink/ink1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4:55"/>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15800.000000 55200.000000,'-150.000000'0.000000,"25.000000"-75.000000,0.000000 0.000000,25.000000 0.000000,0.000000 0.000000,75.000000 25.000000,0.000000 0.000000,25.000000 0.000000,0.000000 0.000000,25.000000 25.000000,0.000000 0.000000,0.000000 0.000000,0.000000 0.000000,0.000000 0.000000,0.000000 0.000000,-25.000000 0.000000</inkml:trace>
</inkml:ink>
</file>

<file path=ppt/ink/ink1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4:5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14650.000000 54450.000000,'300.000000'0.000000,"-125.000000"0.000000,0.000000 0.000000,25.000000-25.000000,0.000000 0.000000,100.000000 25.000000,0.000000 0.000000,0.000000-25.000000,0.000000 0.000000,-25.000000 0.000000,0.000000 0.000000,75.000000 0.000000,0.000000 0.000000,50.000000-25.000000,0.000000 0.000000,-100.000000 25.000000,0.000000 0.000000,50.000000 25.000000,0.000000 0.000000,25.000000-25.000000,0.000000 0.000000,-75.000000 25.000000,0.000000 0.000000,0.000000 0.000000,0.000000 0.000000,75.000000 0.000000,0.000000 0.000000,-125.000000 0.000000,0.000000 0.000000,-25.000000 0.000000,0.000000 0.000000,0.000000 0.000000,0.000000 0.000000,-50.000000 25.000000,0.000000 0.000000,0.000000-25.000000,0.000000 0.000000,-50.000000 0.000000,0.000000 0.000000,-75.000000 0.000000,0.000000 0.000000,-50.000000-25.000000,0.000000 0.000000,-25.000000 25.000000,0.000000 0.000000,-50.000000-25.000000,0.000000 0.000000,-25.000000 25.000000,0.000000 0.000000,-100.000000-25.000000,0.000000 0.000000,-25.000000 25.000000,0.000000 0.000000,-50.000000 0.000000,0.000000 0.000000,50.000000 0.000000,0.000000 0.000000,-25.000000 0.000000,0.000000 0.000000,-100.000000 0.000000,0.000000 0.000000,25.000000 25.000000,0.000000 0.000000,-125.000000-25.000000,0.000000 0.000000,-100.000000 0.000000,0.000000 0.000000,50.000000 0.000000,0.000000 0.000000,-50.000000 0.000000,0.000000 0.000000,50.000000 25.000000,0.000000 0.000000,25.000000-25.000000,0.000000 0.000000,75.000000 25.000000,0.000000 0.000000,25.000000 0.000000,0.000000 0.000000,50.000000 0.000000,0.000000 0.000000,100.000000-25.000000,0.000000 0.000000,100.000000 0.000000,0.000000 0.000000,75.000000 0.000000,0.000000 0.000000,25.000000 0.000000,0.000000 0.000000,75.000000 0.000000,0.000000 0.000000,50.000000-25.000000,0.000000 0.000000,50.000000 25.000000,0.000000 0.000000,75.000000 0.000000,0.000000 0.000000,125.000000-25.000000,0.000000 0.000000,0.000000 25.000000,0.000000 0.000000,25.000000 0.000000,0.000000 0.000000,75.000000 0.000000,0.000000 0.000000,0.000000 0.000000,0.000000 0.000000,75.000000-25.000000,0.000000 0.000000,-25.000000 0.000000,0.000000 0.000000,-50.000000 25.000000,0.000000 0.000000,0.000000-25.000000,0.000000 0.000000,-75.000000 25.000000,0.000000 0.000000,25.000000 0.000000,0.000000 0.000000,-25.000000-25.000000,0.000000 0.000000,-75.000000 25.000000,0.000000 0.000000,-25.000000 0.000000,0.000000 0.000000,25.000000 0.000000,0.000000 0.000000,-100.000000 0.000000,0.000000 0.000000,-100.000000 0.000000,0.000000 0.000000,-75.000000 0.000000,0.000000 0.000000,0.000000 0.000000,0.000000 0.000000,-50.000000 0.000000,0.000000 0.000000,-50.000000 0.000000,0.000000 0.000000,-75.000000 0.000000,0.000000 0.000000,-75.000000 0.000000,0.000000 0.000000,-100.000000 0.000000,0.000000 0.000000,-50.000000 25.000000,0.000000 0.000000,0.000000 0.000000,0.000000 0.000000,-75.000000 0.000000,0.000000 0.000000,-75.000000 0.000000,0.000000 0.000000,-125.000000 50.000000,0.000000 0.000000,-50.000000 0.000000,0.000000 0.000000,50.000000 25.000000,0.000000 0.000000,150.000000-25.000000,0.000000 0.000000,100.000000 0.000000,0.000000 0.000000,175.000000-50.000000,0.000000 0.000000,200.000000 0.000000,0.000000 0.000000,50.000000-25.000000,0.000000 0.000000,50.000000 25.000000,0.000000 0.000000,75.000000-25.000000,0.000000 0.000000,100.000000 0.000000,0.000000 0.000000,150.000000-50.000000,0.000000 0.000000,0.000000 0.000000,0.000000 0.000000,75.000000 0.000000,0.000000 0.000000,0.000000-25.000000,0.000000 0.000000,150.000000-25.000000,0.000000 0.000000,0.000000 25.000000,0.000000 0.000000,25.000000-25.000000,0.000000 0.000000,-75.000000 0.000000,0.000000 0.000000,-75.000000 25.000000,0.000000 0.000000,-75.000000 25.000000,0.000000 0.000000,-50.000000 0.000000,0.000000 0.000000,-50.000000 25.000000,0.000000 0.000000,-100.000000-25.000000,0.000000 0.000000,-100.000000 50.000000,0.000000 0.000000,-100.000000 0.000000,0.000000 0.000000,-75.000000 0.000000,0.000000 0.000000,-75.000000 0.000000,0.000000 0.000000,-75.000000 50.000000,0.000000 0.000000,-150.000000 25.000000,0.000000 0.000000,0.000000 0.000000,0.000000 0.000000,-25.000000 25.000000,0.000000 0.000000,-100.000000 0.000000,0.000000 0.000000,25.000000-25.000000,0.000000 0.000000,-75.000000 25.000000,0.000000 0.000000,-25.000000 0.000000,0.000000 0.000000,150.000000-25.000000,0.000000 0.000000,50.000000-25.000000,0.000000 0.000000,100.000000-25.000000,0.000000 0.000000,200.000000-25.000000,0.000000 0.000000,75.000000 0.000000,0.000000 0.000000,0.000000 0.000000,0.000000 0.000000,50.000000-25.000000,0.000000 0.000000,50.000000-25.000000,0.000000 0.000000,50.000000 25.000000,0.000000 0.000000,75.000000-25.000000,0.000000 0.000000,-100.000000 50.000000,0.000000 0.000000,25.000000-50.000000</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3:5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113973.000000 26732.000000,'0.000000'-23.000000,"11.000000"0.000000,0.000000 1.000000,-11.000000 10.000000,0.000000 1.000000,0.000000-1.000000,0.000000 1.000000,12.000000 11.000000,-1.000000 0.000000,1.000000 23.000000,-1.000000 0.000000,0.000000 11.000000,1.000000 0.000000,-1.000000 34.000000,1.000000 1.000000,-1.000000 34.000000,0.000000-1.000000,1.000000 1.000000,-1.000000 0.000000,-11.000000 11.000000,0.000000 0.000000,12.000000-11.000000,-1.000000-1.000000,-11.000000-10.000000,0.000000-1.000000,12.000000-23.000000,-1.000000 1.000000,0.000000-23.000000,1.000000-1.000000,-12.000000-11.000000,0.000000 1.000000,11.000000-24.000000</inkml:trace>
</inkml:ink>
</file>

<file path=ppt/ink/ink1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4:5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45150.000000 54600.000000,'-100.000000'0.000000,"0.000000"25.000000,0.000000 0.000000,0.000000-25.000000,0.000000 0.000000,-25.000000 25.000000,0.000000 0.000000,-75.000000 0.000000,0.000000 0.000000,-75.000000 25.000000,0.000000 0.000000,-25.000000-25.000000,0.000000 0.000000,0.000000 25.000000,0.000000 0.000000,0.000000-25.000000,0.000000 0.000000,-75.000000 0.000000,0.000000 0.000000,50.000000 0.000000,0.000000 0.000000,50.000000-25.000000,0.000000 0.000000,-50.000000 0.000000,0.000000 0.000000,75.000000 0.000000,0.000000 0.000000,125.000000-50.000000,0.000000 0.000000,50.000000-25.000000,0.000000 0.000000,75.000000-25.000000,0.000000 0.000000,0.000000-25.000000,0.000000 0.000000,25.000000-25.000000,0.000000 0.000000,0.000000-25.000000,0.000000 0.000000,25.000000-50.000000,0.000000 0.000000,50.000000 0.000000,0.000000 0.000000,0.000000 50.000000,0.000000 0.000000,75.000000-50.000000,0.000000 0.000000,75.000000 0.000000,0.000000 0.000000,25.000000 0.000000,0.000000 0.000000,0.000000 75.000000,0.000000 0.000000,50.000000 0.000000,0.000000 0.000000,0.000000 100.000000,0.000000 0.000000,-25.000000 50.000000,0.000000 0.000000,-25.000000 0.000000,0.000000 0.000000,0.000000 25.000000,0.000000 0.000000,25.000000 25.000000,0.000000 0.000000,-25.000000 0.000000,0.000000 0.000000,-100.000000 25.000000,0.000000 0.000000,25.000000 25.000000,0.000000 0.000000,25.000000 25.000000,0.000000 0.000000,-25.000000-25.000000,0.000000 0.000000,-50.000000 25.000000,0.000000 0.000000,-50.000000 0.000000,0.000000 0.000000,-50.000000-50.000000,0.000000 0.000000,-25.000000 0.000000,0.000000 0.000000,-25.000000 25.000000,0.000000 0.000000,0.000000 0.000000,0.000000 0.000000,-50.000000 0.000000,0.000000 0.000000,-50.000000 0.000000,0.000000 0.000000,-75.000000 25.000000,0.000000 0.000000,-50.000000 0.000000,0.000000 0.000000,-50.000000 0.000000,0.000000 0.000000,25.000000-25.000000,0.000000 0.000000,50.000000-25.000000,0.000000 0.000000,-25.000000 0.000000,0.000000 0.000000,25.000000-25.000000,0.000000 0.000000,0.000000 0.000000,0.000000 0.000000,-25.000000-25.000000,0.000000 0.000000,75.000000 0.000000,0.000000 0.000000,50.000000-25.000000,0.000000 0.000000,0.000000 25.000000,0.000000 0.000000,25.000000-25.000000,0.000000 0.000000,-25.000000 0.000000,0.000000 0.000000,50.000000 0.000000,0.000000 0.000000,0.000000-25.000000</inkml:trace>
</inkml:ink>
</file>

<file path=ppt/ink/ink1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14:5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64950.000000 53950.000000,'-50.000000'0.000000,"25.000000"-25.000000,0.000000 0.000000,-50.000000 0.000000,0.000000 0.000000,0.000000 0.000000,0.000000 0.000000,0.000000 25.000000,0.000000 0.000000,-25.000000 0.000000,0.000000 0.000000,-50.000000 0.000000,0.000000 0.000000,-25.000000 25.000000,0.000000 0.000000,-150.000000 0.000000,0.000000 0.000000,-75.000000 25.000000,0.000000 0.000000,0.000000-25.000000,0.000000 0.000000,-125.000000 0.000000,0.000000 0.000000,-50.000000 0.000000,0.000000 0.000000,-25.000000 0.000000,0.000000 0.000000,25.000000 0.000000,0.000000 0.000000,-125.000000-25.000000,0.000000 0.000000,100.000000 50.000000,0.000000 0.000000,-25.000000-25.000000,0.000000 0.000000,-50.000000 25.000000,0.000000 0.000000,175.000000-25.000000,0.000000 0.000000,-75.000000 0.000000,0.000000 0.000000,125.000000 25.000000,0.000000 0.000000,100.000000-25.000000,0.000000 0.000000,0.000000 25.000000,0.000000 0.000000,125.000000-25.000000,0.000000 0.000000,100.000000 0.000000,0.000000 0.000000,50.000000-25.000000,0.000000 0.000000,25.000000 0.000000,0.000000 0.000000,75.000000 0.000000,0.000000 0.000000,100.000000 0.000000,0.000000 0.000000,25.000000-25.000000,0.000000 0.000000,75.000000-25.000000,0.000000 0.000000,100.000000 25.000000,0.000000 0.000000,100.000000-25.000000,0.000000 0.000000,-25.000000 0.000000,0.000000 0.000000,75.000000 25.000000,0.000000 0.000000,50.000000-25.000000,0.000000 0.000000,50.000000 0.000000,0.000000 0.000000,25.000000 25.000000,0.000000 0.000000,75.000000-25.000000,0.000000 0.000000,-100.000000 50.000000,0.000000 0.000000,25.000000-25.000000,0.000000 0.000000,0.000000 0.000000,0.000000 0.000000,-50.000000 0.000000,0.000000 0.000000,0.000000 0.000000,0.000000 0.000000,0.000000 0.000000,0.000000 0.000000,-25.000000-25.000000,0.000000 0.000000,-25.000000 25.000000,0.000000 0.000000,-50.000000 0.000000,0.000000 0.000000,-25.000000 0.000000,0.000000 0.000000,-100.000000 0.000000,0.000000 0.000000,25.000000 0.000000,0.000000 0.000000,-50.000000 25.000000,0.000000 0.000000,-75.000000-25.000000,0.000000 0.000000,-75.000000 0.000000,0.000000 0.000000,-25.000000 0.000000,0.000000 0.000000,-25.000000 0.000000,0.000000 0.000000,-50.000000 25.000000,0.000000 0.000000,-25.000000 0.000000,0.000000 0.000000,-25.000000-25.000000,0.000000 0.000000,-50.000000 25.000000,0.000000 0.000000,-25.000000 0.000000,0.000000 0.000000,-50.000000 0.000000,0.000000 0.000000,0.000000 0.000000,0.000000 0.000000,0.000000 0.000000,0.000000 0.000000,-50.000000 0.000000,0.000000 0.000000,-50.000000 25.000000,0.000000 0.000000,-50.000000 0.000000,0.000000 0.000000,0.000000-25.000000,0.000000 0.000000,25.000000 25.000000,0.000000 0.000000,-75.000000 0.000000,0.000000 0.000000,-75.000000 0.000000,0.000000 0.000000,25.000000 0.000000,0.000000 0.000000,-75.000000 25.000000,0.000000 0.000000,0.000000-25.000000,0.000000 0.000000,50.000000 0.000000,0.000000 0.000000,-50.000000 0.000000,0.000000 0.000000,25.000000 25.000000,0.000000 0.000000,25.000000-25.000000,0.000000 0.000000,-25.000000 25.000000,0.000000 0.000000,50.000000 0.000000,0.000000 0.000000,-100.000000 25.000000,0.000000 0.000000,25.000000 0.000000,0.000000 0.000000,200.000000-25.000000</inkml:trace>
</inkml:ink>
</file>

<file path=ppt/ink/ink1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3T22:24:06"/>
    </inkml:context>
    <inkml:brush xml:id="br0">
      <inkml:brushProperty name="width" value="0.634920597076416" units="cm"/>
      <inkml:brushProperty name="height" value="0.634920597076416" units="cm"/>
      <inkml:brushProperty name="color" value="#F9F200"/>
      <inkml:brushProperty name="transparency" value="128"/>
      <inkml:brushProperty name="ignorePressure" value="0"/>
    </inkml:brush>
  </inkml:definitions>
  <inkml:trace contextRef="#ctx0" brushRef="#br0">27559.000000 34500.000000,'20.000000'0.000000,"-9.000000"0.000000,-1.000000 0.000000,-10.000000-10.000000,0.000000 0.000000,9.000000 10.000000,2.000000 0.000000,-11.000000-10.000000,0.000000 0.000000,0.000000 0.000000,0.000000 0.000000,0.000000 0.000000,0.000000 0.000000,0.000000 0.000000,0.000000 0.000000,0.000000 20.000000,0.000000 0.000000,0.000000 0.000000,0.000000 0.000000,0.000000 0.000000,0.000000 0.000000,0.000000 0.000000,0.000000 0.000000,0.000000 0.000000,0.000000 0.000000,0.000000 0.000000,0.000000 0.000000,10.000000 0.000000,0.000000 0.000000,0.000000 0.000000,-1.000000 0.000000,11.000000 0.000000,1.000000 0.000000,-12.000000-10.000000,2.000000 0.000000,19.000000 10.000000,-1.000000 0.000000,-8.000000-10.000000,-1.000000 0.000000,19.000000 10.000000,2.000000 0.000000,-12.000000-10.000000,1.000000 0.000000,11.000000 0.000000,-1.000000 0.000000,-10.000000 0.000000,0.000000 0.000000,10.000000-10.000000,-1.000000 0.000000,1.000000 10.000000,0.000000 0.000000,1.000000-10.000000,-1.000000 0.000000,-10.000000 10.000000,0.000000 0.000000,-1.000000-10.000000,1.000000 0.000000,1.000000 10.000000,-1.000000 0.000000,-10.000000-10.000000,-1.000000 0.000000,12.000000 10.000000,-1.000000 0.000000,0.000000 0.000000,-1.000000 0.000000,1.000000-10.000000,1.000000 0.000000,9.000000 10.000000,0.000000 0.000000,-1.000000 0.000000,2.000000 0.000000,-1.000000 0.000000,-1.000000 0.000000,-9.000000 0.000000,1.000000 0.000000,9.000000 0.000000,0.000000 0.000000,-10.000000 0.000000,-1.000000 0.000000,1.000000 0.000000,1.000000 0.000000,-1.000000 0.000000,0.000000 0.000000,-10.000000 10.000000,0.000000 0.000000,-1.000000-10.000000,1.000000 0.000000,1.000000 0.000000,-1.000000 0.000000,10.000000 0.000000,-1.000000 0.000000,-8.000000 0.000000,-1.000000 0.000000,10.000000 0.000000,-1.000000 0.000000,1.000000-10.000000,1.000000 0.000000,-1.000000 10.000000,0.000000 0.000000,10.000000 0.000000,-1.000000 0.000000,-9.000000-10.000000,1.000000 0.000000,9.000000 10.000000,0.000000 0.000000,-10.000000-10.000000,-1.000000 0.000000,1.000000 10.000000,1.000000 0.000000,-1.000000-10.000000,0.000000 0.000000,-1.000000 10.000000,1.000000 0.000000,-10.000000-10.000000,1.000000 0.000000,8.000000 10.000000,1.000000 0.000000,1.000000 0.000000,-1.000000 0.000000,0.000000 0.000000,-1.000000 0.000000,11.000000-10.000000,0.000000 0.000000,1.000000 10.000000,-1.000000 0.000000,10.000000 0.000000,0.000000 0.000000,-10.000000 0.000000,0.000000 0.000000,-1.000000 0.000000,2.000000 0.000000,-1.000000 0.000000,-1.000000 0.000000,-9.000000-10.000000,1.000000 0.000000,-1.000000 10.000000,0.000000 0.000000,-1.000000 0.000000,1.000000 0.000000,-10.000000-10.000000,1.000000 0.000000,-1.000000 10.000000,0.000000 0.000000,10.000000 0.000000,0.000000 0.000000,-1.000000 0.000000,1.000000 0.000000,11.000000 0.000000,-1.000000 0.000000,0.000000 0.000000,0.000000 0.000000,-1.000000 0.000000,2.000000 0.000000,-1.000000 0.000000,-1.000000 0.000000,1.000000 10.000000,0.000000 0.000000,-9.000000 0.000000,-1.000000 0.000000,0.000000-10.000000,-1.000000 0.000000,1.000000 10.000000,1.000000 0.000000,-12.000000 10.000000,1.000000 0.000000,1.000000-10.000000,-1.000000 0.000000,0.000000 10.000000,-1.000000 0.000000,1.000000-10.000000,1.000000 0.000000,-1.000000 0.000000,0.000000 0.000000,10.000000 0.000000,0.000000 0.000000,-10.000000 0.000000,0.000000 0.000000,10.000000 0.000000,0.000000 0.000000,-1.000000-10.000000,1.000000 0.000000,11.000000 10.000000,-1.000000 0.000000,-10.000000-10.000000,0.000000 0.000000,-1.000000 10.000000,1.000000 0.000000,1.000000-10.000000,-1.000000 0.000000,-10.000000 0.000000,-1.000000 0.000000,12.000000 0.000000,-1.000000 0.000000,-10.000000 10.000000,-1.000000 0.000000,1.000000-10.000000,1.000000 0.000000,-1.000000 0.000000,0.000000 0.000000,10.000000 0.000000,0.000000 0.000000,-10.000000 0.000000,0.000000 0.000000,10.000000 0.000000,0.000000 0.000000,-1.000000 0.000000,1.000000 0.000000,11.000000-10.000000,-1.000000 0.000000,0.000000 10.000000,0.000000 0.000000,10.000000 0.000000,0.000000 0.000000,-11.000000 0.000000,2.000000 0.000000,9.000000 0.000000,0.000000 0.000000,-10.000000 0.000000,-1.000000 0.000000,1.000000 0.000000,0.000000 0.000000,1.000000 0.000000,-1.000000 0.000000,0.000000 0.000000,0.000000 0.000000,-1.000000 0.000000,2.000000 0.000000,-1.000000 0.000000,-1.000000 0.000000,1.000000 0.000000,0.000000 0.000000,10.000000 0.000000,0.000000 0.000000,-9.000000 0.000000,-1.000000 0.000000,0.000000 0.000000,0.000000 0.000000,-10.000000 0.000000,-1.000000 0.000000,1.000000 10.000000,1.000000 0.000000,-1.000000-10.000000,0.000000 0.000000,-10.000000 0.000000,0.000000 0.000000,-1.000000 10.000000,1.000000 0.000000,-9.000000-10.000000,-1.000000 0.000000,10.000000 0.000000,0.000000 0.000000,10.000000 0.000000,0.000000 0.000000,-10.000000 0.000000,0.000000 0.000000,10.000000 0.000000,0.000000 0.000000,-1.000000-10.000000,1.000000 0.000000,1.000000 0.000000,-1.000000 0.000000,9.000000 0.000000,2.000000 0.000000,-1.000000 10.000000,-1.000000 0.000000,-9.000000-10.000000,1.000000 0.000000,9.000000 0.000000,0.000000 0.000000,-10.000000 10.000000,-1.000000 0.000000,-8.000000 0.000000,-1.000000 0.000000,10.000000-10.000000,-1.000000 0.000000,-8.000000 10.000000,-1.000000 0.000000,0.000000-10.000000,-1.000000 0.000000,12.000000 10.000000,-1.000000 0.000000,-10.000000 0.000000,-1.000000 0.000000,1.000000-10.000000,1.000000 0.000000,19.000000 0.000000,-1.000000 0.000000,-9.000000 10.000000,1.000000 0.000000,9.000000 0.000000,0.000000 0.000000,10.000000-10.000000,0.000000 0.000000,0.000000 10.000000,0.000000 0.000000,-11.000000 0.000000,2.000000 0.000000,-1.000000 0.000000,-1.000000 0.000000,1.000000-10.000000,0.000000 0.000000,-9.000000 0.000000,-1.000000 0.000000,9.000000 0.000000,2.000000 0.000000,-21.000000 0.000000,0.000000 0.000000,-1.000000 0.000000,1.000000 0.000000,10.000000 0.000000,1.000000 0.000000,-21.000000 10.000000,-1.000000 0.000000,11.000000 0.000000,1.000000 0.000000,-12.000000 0.000000,2.000000 0.000000,9.000000 0.000000,-1.000000 0.000000,1.000000 0.000000,1.000000 0.000000,8.000000 0.000000,1.000000 0.000000,-10.000000 20.000000,1.000000 0.000000,8.000000-20.000000,1.000000 0.000000,-10.000000 10.000000,1.000000 0.000000,-1.000000 0.000000,0.000000 0.000000,-1.000000-10.000000,1.000000 0.000000,1.000000 0.000000,-1.000000 0.000000,0.000000 10.000000,-1.000000 0.000000,1.000000-10.000000,1.000000 0.000000,-12.000000 0.000000,2.000000 0.000000,9.000000 0.000000,-1.000000 0.000000,1.000000 0.000000,1.000000 0.000000,-12.000000-10.000000,2.000000 0.000000,9.000000 10.000000,-1.000000 0.000000,1.000000 0.000000,1.000000 0.000000,-1.000000-10.000000,0.000000 0.000000,-1.000000 10.000000,1.000000 0.000000,1.000000-10.000000,-1.000000 0.000000,10.000000 10.000000,-1.000000 0.000000,-8.000000 0.000000,-1.000000 0.000000,0.000000 0.000000,-1.000000 0.000000,12.000000 0.000000,-1.000000 0.000000,-10.000000 0.000000,-1.000000 0.000000,1.000000 0.000000,1.000000 0.000000,-12.000000 0.000000,2.000000 0.000000,9.000000 0.000000,-1.000000 0.000000,-9.000000 0.000000,0.000000 0.000000,1.000000 0.000000,-1.000000 0.000000,-1.000000 0.000000,2.000000 0.000000,-1.000000 0.000000,0.000000 0.000000,0.000000 10.000000,-1.000000 0.000000,1.000000-10.000000,0.000000 0.000000,1.000000 10.000000,-1.000000 0.000000,-1.000000-10.000000,2.000000 0.000000,-1.000000 10.000000,0.000000 0.000000,0.000000-10.000000,-1.000000 0.000000,1.000000 10.000000,0.000000 0.000000,1.000000-10.000000,-1.000000 0.000000,-1.000000 0.000000,2.000000 0.000000,-1.000000 0.000000,0.000000 0.000000,0.000000 0.000000,-1.000000 0.000000,1.000000 0.000000,0.000000 0.000000,1.000000 0.000000,-1.000000 0.000000,-10.000000-10.000000,0.000000 0.000000,0.000000 0.000000</inkml:trace>
</inkml:ink>
</file>

<file path=ppt/ink/ink1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4T00:24:19"/>
    </inkml:context>
    <inkml:brush xml:id="br0">
      <inkml:brushProperty name="width" value="0.634920597076416" units="cm"/>
      <inkml:brushProperty name="height" value="0.634920597076416" units="cm"/>
      <inkml:brushProperty name="color" value="#F9F200"/>
      <inkml:brushProperty name="transparency" value="128"/>
      <inkml:brushProperty name="ignorePressure" value="0"/>
    </inkml:brush>
  </inkml:definitions>
  <inkml:trace contextRef="#ctx0" brushRef="#br0">43820.000000 36600.000000,'20.000000'20.000000,"-20.000000"-10.000000,0.000000 0.000000,0.000000 0.000000,0.000000 0.000000,-10.000000-10.000000,0.000000 0.000000,10.000000 10.000000,0.000000 0.000000,0.000000 0.000000,0.000000 0.000000,0.000000 0.000000,0.000000 0.000000,0.000000 0.000000,0.000000 0.000000,10.000000-10.000000,0.000000 0.000000,0.000000 10.000000,-1.000000 0.000000,1.000000-10.000000,0.000000 0.000000,1.000000 0.000000,-1.000000 0.000000,-1.000000 0.000000,2.000000 0.000000,-1.000000 0.000000,0.000000 0.000000,9.000000 0.000000,1.000000 0.000000,1.000000 0.000000,-1.000000 0.000000,10.000000 0.000000,-1.000000 0.000000,-8.000000 0.000000,-1.000000 0.000000,10.000000 0.000000,-1.000000 0.000000,-8.000000 0.000000,-1.000000 0.000000,0.000000 0.000000,-1.000000 0.000000,1.000000 10.000000,1.000000 0.000000,-1.000000-10.000000,0.000000 0.000000,-1.000000 0.000000,1.000000 0.000000,1.000000 0.000000,-1.000000 0.000000,0.000000 0.000000,-1.000000 0.000000,-9.000000 0.000000,0.000000 0.000000,11.000000 0.000000,-1.000000 0.000000,0.000000 0.000000,-1.000000 0.000000,-9.000000 0.000000,0.000000 0.000000,11.000000-10.000000,-1.000000 0.000000,-10.000000 10.000000,0.000000 0.000000,0.000000 0.000000,-1.000000 0.000000,11.000000-10.000000,1.000000 0.000000,-1.000000 10.000000,0.000000 0.000000,-1.000000-10.000000,1.000000 0.000000,1.000000 10.000000,-1.000000 0.000000,0.000000-10.000000,-1.000000 0.000000,1.000000 10.000000,1.000000 0.000000,-1.000000-10.000000,0.000000 0.000000,10.000000 10.000000,0.000000 0.000000,-10.000000-10.000000,0.000000 0.000000,-1.000000 10.000000,1.000000 0.000000,1.000000 0.000000,-1.000000 0.000000,10.000000 0.000000,-1.000000 0.000000,-18.000000-10.000000,-1.000000 0.000000,10.000000 10.000000,0.000000 0.000000,-1.000000 0.000000,1.000000 0.000000,1.000000 0.000000,-1.000000 0.000000,0.000000 0.000000,-1.000000 0.000000,-9.000000 0.000000,0.000000 0.000000,1.000000 0.000000,-1.000000 0.000000,-1.000000 0.000000,2.000000 0.000000,9.000000 0.000000,-1.000000 0.000000,-9.000000 0.000000,0.000000 0.000000,1.000000 0.000000,-1.000000 0.000000,10.000000 0.000000,0.000000 0.000000,-10.000000 0.000000,-1.000000 0.000000,11.000000-10.000000,1.000000 0.000000,-1.000000 10.000000,0.000000 0.000000,-10.000000 0.000000,-1.000000 0.000000,11.000000-10.000000,1.000000 0.000000,-1.000000 10.000000,0.000000 0.000000,-1.000000 0.000000,1.000000 0.000000,1.000000 0.000000,-1.000000 0.000000,0.000000 0.000000,-1.000000 0.000000,1.000000 0.000000,1.000000 0.000000,-1.000000 0.000000,0.000000 0.000000,-10.000000 0.000000,-1.000000 0.000000,11.000000 0.000000,1.000000 0.000000,-12.000000 0.000000,2.000000 0.000000,-1.000000 0.000000,0.000000 0.000000,0.000000 10.000000,-1.000000 0.000000,1.000000-10.000000,0.000000 0.000000,1.000000 0.000000,-1.000000 0.000000,-10.000000 10.000000,0.000000 0.000000,0.000000 0.000000,0.000000 0.000000,0.000000 0.000000,0.000000 0.000000,0.000000 0.000000,0.000000 0.000000,0.000000 0.000000,0.000000 0.000000,9.000000-10.000000,2.000000 0.000000,-1.000000 0.000000,0.000000 0.000000,0.000000 0.000000,-1.000000 0.000000,11.000000 0.000000,1.000000 0.000000,-12.000000 0.000000,2.000000 0.000000,-1.000000 0.000000,0.000000 0.000000,9.000000 0.000000,1.000000 0.000000,1.000000 0.000000,-1.000000 0.000000,-10.000000 0.000000,0.000000 0.000000,9.000000-10.000000,1.000000 0.000000,1.000000 10.000000,-1.000000 0.000000,0.000000 0.000000,-1.000000 0.000000,-9.000000 0.000000,0.000000 0.000000,11.000000 0.000000,-1.000000 0.000000,-10.000000 10.000000,0.000000 0.000000,0.000000-10.000000,-1.000000 0.000000,1.000000 0.000000,0.000000 0.000000,1.000000 10.000000,-1.000000 0.000000,-1.000000-10.000000,2.000000 0.000000,-11.000000 10.000000,0.000000 0.000000,10.000000-10.000000,0.000000 0.000000,-10.000000 10.000000,0.000000 0.000000,10.000000-10.000000,-1.000000 0.000000,-9.000000 10.000000,0.000000 0.000000,10.000000-10.000000,0.000000 0.000000,1.000000 0.000000,-1.000000 0.000000,-1.000000 0.000000,2.000000 0.000000,-1.000000 0.000000,0.000000 0.000000,9.000000 0.000000,1.000000 0.000000,-9.000000 0.000000,-1.000000 0.000000,10.000000 0.000000,0.000000 0.000000,-1.000000 0.000000,1.000000 0.000000,1.000000 0.000000,-1.000000 0.000000,0.000000 0.000000,-1.000000 0.000000,1.000000-10.000000,1.000000 0.000000,8.000000 10.000000,1.000000 0.000000,-10.000000-10.000000,1.000000 0.000000,8.000000 10.000000,1.000000 0.000000,1.000000-10.000000,-1.000000 0.000000,0.000000 10.000000,-1.000000 0.000000,1.000000 0.000000,1.000000 0.000000,-1.000000-10.000000,0.000000 0.000000,-1.000000 10.000000,1.000000 0.000000,1.000000 0.000000,-1.000000 0.000000,0.000000 0.000000,-1.000000 0.000000,1.000000 0.000000,1.000000 0.000000,-1.000000 0.000000,0.000000 0.000000,-1.000000 0.000000,1.000000 0.000000,-10.000000 0.000000,1.000000 0.000000,8.000000 0.000000,1.000000 0.000000,-10.000000 0.000000,1.000000 0.000000,8.000000 0.000000,1.000000 0.000000,-10.000000 0.000000,1.000000 0.000000,8.000000 0.000000,1.000000 0.000000,11.000000 0.000000,-1.000000 0.000000,0.000000-10.000000,0.000000 0.000000,-1.000000 10.000000,2.000000 0.000000,9.000000-10.000000,0.000000 0.000000,0.000000 10.000000,0.000000 0.000000,-10.000000-10.000000,-1.000000 0.000000,11.000000 10.000000,0.000000 0.000000,-20.000000-10.000000,1.000000 0.000000,-1.000000 10.000000,0.000000 0.000000,-1.000000-10.000000,1.000000 0.000000,1.000000 10.000000,-1.000000 0.000000,-10.000000 0.000000,-1.000000 0.000000,22.000000 0.000000,-1.000000 0.000000,-10.000000 0.000000,0.000000 0.000000,10.000000 0.000000,-1.000000 0.000000,11.000000 0.000000,0.000000 0.000000,-10.000000 0.000000,0.000000 0.000000,1.000000 10.000000,-1.000000 0.000000,10.000000-10.000000,0.000000 0.000000,-20.000000 0.000000,0.000000 0.000000,10.000000 0.000000,-1.000000 0.000000,-9.000000 0.000000,1.000000 0.000000,9.000000 0.000000,0.000000 0.000000,-1.000000 0.000000,2.000000 0.000000,9.000000 0.000000,0.000000 0.000000,9.000000 0.000000,2.000000 0.000000,-11.000000 0.000000,0.000000 0.000000,20.000000 0.000000,-1.000000 0.000000,-19.000000 10.000000,0.000000 0.000000,0.000000-10.000000,0.000000 0.000000,0.000000 10.000000,0.000000 0.000000,0.000000 0.000000,0.000000 0.000000,10.000000-10.000000,0.000000 0.000000,1.000000 10.000000,-1.000000 0.000000,-1.000000-10.000000,2.000000 0.000000,-11.000000 0.000000,0.000000 0.000000,0.000000-10.000000,0.000000 0.000000,-11.000000 0.000000,2.000000 0.000000,-1.000000 0.000000,-1.000000 0.000000,1.000000-10.000000,0.000000 0.000000,1.000000 10.000000,-1.000000 0.000000,10.000000 0.000000,0.000000 0.000000,0.000000 0.000000,0.000000 0.000000,0.000000 10.000000,0.000000 0.000000,0.000000 0.000000,0.000000 0.000000,0.000000 0.000000,0.000000 0.000000,-20.000000 0.000000,0.000000 0.000000,-1.000000-10.000000,1.000000 0.000000,11.000000 10.000000,-1.000000 0.000000,0.000000 0.000000,0.000000 0.000000,-10.000000 0.000000,-1.000000 0.000000,21.000000 0.000000,0.000000 0.000000,-10.000000-10.000000,0.000000 0.000000,10.000000 10.000000,0.000000 0.000000,0.000000 0.000000,0.000000 0.000000,-9.000000 0.000000,-1.000000 0.000000,0.000000 0.000000,0.000000 0.000000,-10.000000-10.000000,-1.000000 0.000000,1.000000 0.000000,1.000000 0.000000,-1.000000 10.000000,0.000000 0.000000,10.000000-10.000000,-1.000000 0.000000,1.000000 10.000000,0.000000 0.000000,1.000000 0.000000,-1.000000 0.000000,10.000000 0.000000,0.000000 0.000000,-10.000000 0.000000,0.000000 0.000000,10.000000 0.000000,0.000000 0.000000,-11.000000 0.000000,2.000000 0.000000,-1.000000 0.000000,-1.000000 0.000000,-9.000000 0.000000,1.000000 0.000000,-1.000000 0.000000,0.000000 0.000000,-10.000000 0.000000,0.000000 0.000000,10.000000 0.000000,0.000000 0.000000,-1.000000 0.000000,1.000000 0.000000,1.000000 0.000000,-1.000000 0.000000,0.000000 0.000000,-1.000000 0.000000,11.000000 10.000000,0.000000 0.000000,1.000000-10.000000,-1.000000 0.000000,0.000000 0.000000,0.000000 0.000000,-10.000000 10.000000,-1.000000 0.000000,1.000000-10.000000,1.000000 0.000000,-12.000000 0.000000,1.000000 0.000000,1.000000 0.000000,-1.000000 0.000000,-10.000000 0.000000,0.000000 0.000000,0.000000 10.000000,-1.000000 0.000000,1.000000-10.000000,0.000000 0.000000,1.000000 0.000000,-1.000000 0.000000,-1.000000 0.000000,2.000000 0.000000,-1.000000 0.000000,0.000000 0.000000,0.000000 0.000000,-1.000000 0.000000,-9.000000-10.000000</inkml:trace>
</inkml:ink>
</file>

<file path=ppt/ink/ink1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3T22:24:24"/>
    </inkml:context>
    <inkml:brush xml:id="br0">
      <inkml:brushProperty name="width" value="0.634920597076416" units="cm"/>
      <inkml:brushProperty name="height" value="0.634920597076416" units="cm"/>
      <inkml:brushProperty name="color" value="#F9F200"/>
      <inkml:brushProperty name="transparency" value="128"/>
      <inkml:brushProperty name="ignorePressure" value="0"/>
    </inkml:brush>
  </inkml:definitions>
  <inkml:trace contextRef="#ctx0" brushRef="#br0">30040.000000 38440.000000,'19.000000'20.000000,"-9.000000"-10.000000,0.000000 0.000000,1.000000-10.000000,-1.000000 0.000000,-1.000000 0.000000,2.000000 0.000000,-1.000000 0.000000,0.000000 0.000000,0.000000 0.000000,-1.000000 0.000000,1.000000 0.000000,0.000000 0.000000,1.000000 0.000000,-1.000000 0.000000,-1.000000 0.000000,2.000000 0.000000,-1.000000 0.000000,0.000000 0.000000,9.000000 0.000000,1.000000 0.000000,1.000000 0.000000,-1.000000 0.000000,10.000000-10.000000,-1.000000 0.000000,1.000000 10.000000,1.000000 0.000000,-1.000000-10.000000,0.000000 0.000000,-1.000000 0.000000,1.000000 0.000000,11.000000-10.000000,-1.000000 0.000000,-10.000000 10.000000,0.000000 0.000000,-1.000000 10.000000,1.000000 0.000000,1.000000-10.000000,-1.000000 0.000000,-10.000000 0.000000,-1.000000 0.000000,1.000000 10.000000,1.000000 0.000000,8.000000 0.000000,1.000000 0.000000,-10.000000 0.000000,1.000000 0.000000,-1.000000 0.000000,0.000000 0.000000,10.000000 0.000000,0.000000 0.000000,-10.000000 0.000000,0.000000 0.000000,-1.000000 0.000000,1.000000 0.000000,10.000000 0.000000,1.000000 0.000000,-12.000000 10.000000,1.000000 0.000000,10.000000-10.000000,1.000000 0.000000,-12.000000 10.000000,1.000000 0.000000,10.000000 0.000000,1.000000 0.000000,-1.000000 0.000000,0.000000 0.000000,-1.000000 0.000000,1.000000 0.000000,1.000000 0.000000,-1.000000 0.000000,0.000000 0.000000,-1.000000 0.000000,1.000000 0.000000,1.000000 0.000000,-12.000000 10.000000,1.000000 0.000000,10.000000-10.000000,1.000000 0.000000,9.000000 10.000000,0.000000 0.000000,-1.000000-10.000000,2.000000 0.000000,9.000000 0.000000,0.000000 0.000000,0.000000 0.000000,0.000000 0.000000,-10.000000 0.000000,-1.000000 0.000000,11.000000 0.000000,0.000000 0.000000,-10.000000-10.000000,0.000000 0.000000,1.000000 0.000000,-1.000000 0.000000,-10.000000 0.000000,0.000000 0.000000,-1.000000 0.000000,1.000000 0.000000,1.000000 0.000000,-1.000000 0.000000,0.000000-10.000000,-1.000000 0.000000,11.000000 0.000000,0.000000 0.000000,1.000000 0.000000,-1.000000 0.000000,10.000000 0.000000,0.000000 0.000000,0.000000 0.000000,0.000000 0.000000,-10.000000 0.000000,0.000000 0.000000,10.000000 10.000000,0.000000 0.000000,-20.000000-10.000000,-1.000000 0.000000,1.000000 0.000000,1.000000 0.000000,-1.000000 10.000000,0.000000 0.000000,-1.000000 0.000000,1.000000 0.000000,1.000000 0.000000,-1.000000 0.000000,0.000000 0.000000,-1.000000 0.000000,1.000000 0.000000,1.000000 0.000000,9.000000 0.000000,0.000000 0.000000,-10.000000 0.000000,-1.000000 0.000000,11.000000 0.000000,0.000000 0.000000,1.000000 0.000000,-1.000000 0.000000,-10.000000 0.000000,0.000000 0.000000,10.000000 0.000000,-1.000000 0.000000,-9.000000 0.000000,1.000000 0.000000,-1.000000 0.000000,0.000000 0.000000,-1.000000-10.000000,1.000000 0.000000,-10.000000 10.000000,1.000000 0.000000,8.000000 0.000000,1.000000 0.000000,11.000000 0.000000,-1.000000 0.000000,-10.000000 0.000000,0.000000 0.000000,20.000000-10.000000,0.000000 0.000000,-10.000000 10.000000,-1.000000 0.000000,1.000000-10.000000,0.000000 0.000000,1.000000 10.000000,-1.000000 0.000000,-10.000000-10.000000,0.000000 0.000000,-1.000000 10.000000,1.000000 0.000000,1.000000 0.000000,-1.000000 0.000000,-10.000000 0.000000,-1.000000 0.000000,1.000000 0.000000,1.000000 0.000000,8.000000 10.000000,1.000000 0.000000,1.000000-10.000000,-1.000000 0.000000,0.000000 10.000000,-1.000000 0.000000,21.000000-10.000000,0.000000 0.000000,-10.000000 10.000000,0.000000 0.000000,10.000000 0.000000,0.000000 0.000000,0.000000 0.000000,0.000000 0.000000,0.000000 0.000000,0.000000 0.000000,-9.000000 0.000000,-1.000000 0.000000,0.000000 0.000000,0.000000 0.000000,-10.000000 0.000000,-1.000000 0.000000,1.000000 0.000000,1.000000 0.000000,9.000000 10.000000,0.000000 0.000000,-10.000000-20.000000,-1.000000 0.000000,21.000000 10.000000,0.000000 0.000000,0.000000-10.000000,0.000000 0.000000,-10.000000 0.000000,0.000000 0.000000,1.000000 0.000000,-1.000000 0.000000,0.000000 0.000000,0.000000 0.000000,-10.000000 10.000000,-1.000000 0.000000,1.000000-10.000000,1.000000 0.000000,-12.000000 0.000000,1.000000 0.000000,10.000000 0.000000,1.000000 0.000000,-12.000000 0.000000,1.000000 0.000000,10.000000 0.000000,1.000000 0.000000,-1.000000 0.000000,0.000000 0.000000,10.000000 0.000000,-1.000000 0.000000,1.000000 0.000000,0.000000 0.000000,-9.000000 0.000000,-1.000000 0.000000,9.000000 0.000000,2.000000 0.000000,-1.000000 0.000000,-1.000000 0.000000,1.000000 0.000000,0.000000 0.000000,-9.000000-10.000000,-1.000000 0.000000,9.000000 10.000000,2.000000 0.000000,-12.000000-10.000000,1.000000 0.000000,-10.000000 0.000000,1.000000 0.000000,19.000000 0.000000,-1.000000 0.000000,-9.000000 10.000000,1.000000 0.000000,9.000000-10.000000,0.000000 0.000000,-1.000000 0.000000,2.000000 0.000000,-1.000000 0.000000,-1.000000 0.000000,1.000000 0.000000,0.000000 0.000000,1.000000 0.000000,-1.000000 0.000000,0.000000 10.000000,0.000000 0.000000,-10.000000-10.000000,-1.000000 0.000000,1.000000 0.000000,1.000000 0.000000,-12.000000 0.000000,1.000000 0.000000,1.000000 0.000000,-1.000000 0.000000,10.000000 10.000000,-1.000000 0.000000,-8.000000 0.000000,-1.000000 0.000000,10.000000-10.000000,-1.000000 0.000000,1.000000 10.000000,1.000000 0.000000,-1.000000-10.000000,0.000000 0.000000,-1.000000 10.000000,1.000000 0.000000,11.000000 0.000000,-1.000000 0.000000,0.000000-10.000000,0.000000 0.000000,-10.000000 10.000000,-1.000000 0.000000,1.000000 0.000000,1.000000 0.000000,-1.000000 0.000000,0.000000 0.000000,-10.000000-10.000000,0.000000 0.000000,-1.000000 10.000000,1.000000 0.000000,-9.000000 0.000000,-1.000000 0.000000,10.000000 0.000000,0.000000 0.000000,-10.000000 0.000000,-1.000000 0.000000,11.000000-10.000000,1.000000 0.000000,-12.000000 10.000000,2.000000 0.000000,-1.000000 0.000000,0.000000 0.000000,9.000000 0.000000,1.000000 0.000000,-9.000000 0.000000,-1.000000 0.000000,10.000000 0.000000,0.000000 0.000000,-10.000000 0.000000,-1.000000 0.000000,11.000000 0.000000,1.000000 0.000000,-1.000000 0.000000,0.000000 0.000000,-10.000000 0.000000,-1.000000 0.000000,11.000000 0.000000,1.000000 0.000000,-1.000000 0.000000,0.000000 0.000000,-10.000000 0.000000,-1.000000 0.000000,11.000000 0.000000,1.000000 0.000000,-12.000000-10.000000,2.000000 0.000000,-1.000000 10.000000,0.000000 0.000000,0.000000 0.000000,-1.000000 0.000000,1.000000 0.000000,0.000000 0.000000,1.000000 0.000000,-1.000000 0.000000,-1.000000 0.000000,2.000000 0.000000,-1.000000 0.000000,0.000000 0.000000,0.000000 0.000000,-1.000000 0.000000,1.000000 0.000000,0.000000 0.000000,-10.000000 10.000000,0.000000 0.000000,11.000000-10.000000,-1.000000 0.000000,-1.000000 0.000000,2.000000 0.000000,-11.000000 10.000000,0.000000 0.000000,10.000000-10.000000,0.000000 0.000000,0.000000 0.000000,-1.000000 0.000000,1.000000 0.000000,0.000000 0.000000,1.000000 0.000000,-1.000000 0.000000,-1.000000 0.000000,2.000000 0.000000,-1.000000 0.000000,0.000000 0.000000,0.000000 0.000000,-1.000000 0.000000,1.000000 0.000000,0.000000 0.000000,-10.000000-10.000000,0.000000 0.000000,11.000000 10.000000</inkml:trace>
</inkml:ink>
</file>

<file path=ppt/ink/ink1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4T00:24:39"/>
    </inkml:context>
    <inkml:brush xml:id="br0">
      <inkml:brushProperty name="width" value="0.634920597076416" units="cm"/>
      <inkml:brushProperty name="height" value="0.634920597076416" units="cm"/>
      <inkml:brushProperty name="color" value="#F9F200"/>
      <inkml:brushProperty name="transparency" value="128"/>
      <inkml:brushProperty name="ignorePressure" value="0"/>
    </inkml:brush>
  </inkml:definitions>
  <inkml:trace contextRef="#ctx0" brushRef="#br0">40900.000000 43900.000000,'0.000000'-20.000000,"0.000000"10.000000,0.000000 0.000000,0.000000 0.000000,0.000000 0.000000,-10.000000 0.000000,-1.000000 0.000000,1.000000 10.000000,0.000000 0.000000,1.000000 0.000000,-1.000000 0.000000,10.000000 10.000000,0.000000 0.000000,10.000000-10.000000,-1.000000 0.000000,1.000000 0.000000,0.000000 0.000000,1.000000 0.000000,-1.000000 0.000000,-1.000000 0.000000,2.000000 0.000000,9.000000 0.000000,-1.000000 0.000000,1.000000 0.000000,1.000000 0.000000,-1.000000 0.000000,0.000000 0.000000,-1.000000 0.000000,1.000000 0.000000,10.000000 0.000000,1.000000 0.000000,-12.000000 0.000000,1.000000 0.000000,10.000000 0.000000,1.000000 0.000000,-12.000000 0.000000,1.000000 0.000000,10.000000 10.000000,1.000000 0.000000,9.000000 0.000000,0.000000 0.000000,-10.000000 0.000000,-1.000000 0.000000,1.000000 0.000000,1.000000 0.000000,9.000000 0.000000,0.000000 0.000000,-10.000000 0.000000,-1.000000 0.000000,-8.000000 0.000000,-1.000000 0.000000,10.000000-10.000000,-1.000000 0.000000,-8.000000 10.000000,-1.000000 0.000000,0.000000-10.000000,-1.000000 0.000000,12.000000 10.000000,-1.000000 0.000000,-20.000000-10.000000,0.000000 0.000000,9.000000 10.000000,1.000000 0.000000,1.000000-10.000000,-1.000000 0.000000,-10.000000 0.000000,0.000000 0.000000,9.000000 0.000000,1.000000 0.000000,-9.000000 0.000000,-1.000000 0.000000,10.000000 0.000000,0.000000 0.000000,-1.000000 0.000000,1.000000 0.000000,10.000000-10.000000,1.000000 0.000000,-12.000000 10.000000,1.000000 0.000000,10.000000-10.000000,1.000000 0.000000,-1.000000 0.000000,0.000000 0.000000,-1.000000 0.000000,1.000000 0.000000,1.000000 10.000000,-1.000000 0.000000,-10.000000-10.000000,-1.000000 0.000000,12.000000 10.000000,-1.000000 0.000000,-10.000000 0.000000,-1.000000 0.000000,1.000000 0.000000,1.000000 0.000000,-1.000000 0.000000,0.000000 0.000000,-10.000000 0.000000,-1.000000 0.000000,11.000000 0.000000,1.000000 0.000000,-12.000000 0.000000,2.000000 0.000000,-1.000000 10.000000,0.000000 0.000000,0.000000-10.000000,-1.000000 0.000000,1.000000 0.000000,0.000000 0.000000,11.000000 0.000000,-1.000000 0.000000,-10.000000 10.000000,0.000000 0.000000,0.000000-10.000000,-1.000000 0.000000,1.000000 0.000000,0.000000 0.000000,11.000000 0.000000,-1.000000 0.000000,-10.000000 0.000000,0.000000 0.000000,9.000000 10.000000,1.000000 0.000000,1.000000-10.000000,-1.000000 0.000000,0.000000 10.000000,-1.000000 0.000000,12.000000-10.000000,-1.000000 0.000000,9.000000 10.000000,2.000000 0.000000,-12.000000-10.000000,1.000000 0.000000,11.000000 0.000000,-1.000000 0.000000,-10.000000 0.000000,0.000000 0.000000,-1.000000 0.000000,1.000000 0.000000,11.000000 0.000000,-1.000000 0.000000,-21.000000-10.000000,1.000000 0.000000,10.000000 10.000000,1.000000 0.000000,-1.000000 0.000000,0.000000 0.000000,-10.000000 0.000000,0.000000 0.000000,10.000000 0.000000,0.000000 0.000000,-1.000000 0.000000,1.000000 0.000000,1.000000 0.000000,-1.000000 0.000000,0.000000 0.000000,-1.000000 0.000000,11.000000 0.000000,0.000000 0.000000,1.000000 0.000000,-1.000000 0.000000,-10.000000 0.000000,0.000000 0.000000,-1.000000 0.000000,1.000000 0.000000,1.000000-10.000000,-1.000000 0.000000,-10.000000 10.000000,-1.000000 0.000000,12.000000 0.000000,-1.000000 0.000000,-20.000000 0.000000,0.000000 0.000000,9.000000 0.000000,1.000000 0.000000,1.000000 0.000000,-1.000000 0.000000,10.000000 0.000000,-1.000000 0.000000,-8.000000 0.000000,-1.000000 0.000000,10.000000 0.000000,-1.000000 0.000000,1.000000 0.000000,1.000000 0.000000,-12.000000 0.000000,1.000000 0.000000,20.000000 0.000000,0.000000 0.000000,-9.000000 10.000000,-1.000000 0.000000,-10.000000-10.000000,-1.000000 0.000000,12.000000 0.000000,-1.000000 0.000000,0.000000 0.000000,-1.000000 0.000000,-8.000000 0.000000,-1.000000 0.000000,0.000000 0.000000,-1.000000 0.000000,1.000000 0.000000,1.000000 0.000000,-1.000000 0.000000,0.000000 0.000000,-1.000000 0.000000,1.000000 0.000000,1.000000 0.000000,-1.000000 0.000000,0.000000-10.000000,-1.000000 0.000000,1.000000 10.000000,1.000000 0.000000,-1.000000-10.000000,0.000000 0.000000,-1.000000 10.000000,1.000000 0.000000,10.000000-10.000000,1.000000 0.000000,-12.000000 10.000000,1.000000 0.000000,10.000000-10.000000,1.000000 0.000000,9.000000 10.000000,0.000000 0.000000,-20.000000 0.000000,-1.000000 0.000000,22.000000 0.000000,-1.000000 0.000000,-21.000000 0.000000,1.000000 0.000000,10.000000 10.000000,1.000000 0.000000,-12.000000-10.000000,1.000000 0.000000,1.000000 0.000000,-1.000000 0.000000,0.000000 10.000000,-1.000000 0.000000,1.000000-10.000000,1.000000 0.000000,-12.000000 0.000000,2.000000 0.000000,-1.000000 0.000000,0.000000 0.000000,0.000000 0.000000,-1.000000 0.000000,11.000000 0.000000,1.000000 0.000000,-1.000000 0.000000,0.000000 0.000000,-10.000000 0.000000,-1.000000 0.000000,1.000000 0.000000,0.000000 0.000000,1.000000 0.000000,-1.000000 0.000000,10.000000 0.000000,0.000000 0.000000,-1.000000 0.000000,1.000000 0.000000,1.000000 0.000000,-1.000000 0.000000,0.000000 0.000000,-1.000000 0.000000,1.000000 0.000000,1.000000 0.000000,-1.000000 0.000000,0.000000 0.000000,10.000000-10.000000,0.000000 0.000000,-10.000000 10.000000,0.000000 0.000000,-1.000000-10.000000,1.000000 0.000000,-9.000000 10.000000,-1.000000 0.000000,10.000000 0.000000,0.000000 0.000000,-1.000000-10.000000,1.000000 0.000000,-9.000000 10.000000,-1.000000 0.000000,-1.000000-10.000000,2.000000 0.000000,-1.000000 10.000000,0.000000 0.000000,0.000000 0.000000,-1.000000 0.000000,1.000000-10.000000,0.000000 0.000000,1.000000 10.000000,-1.000000 0.000000,-1.000000 0.000000,2.000000 0.000000,-1.000000 10.000000,0.000000 0.000000,0.000000-10.000000,-1.000000 0.000000,1.000000 0.000000,0.000000 0.000000,-20.000000-10.000000</inkml:trace>
</inkml:ink>
</file>

<file path=ppt/ink/ink1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04T00:24:41"/>
    </inkml:context>
    <inkml:brush xml:id="br0">
      <inkml:brushProperty name="width" value="0.634920597076416" units="cm"/>
      <inkml:brushProperty name="height" value="0.634920597076416" units="cm"/>
      <inkml:brushProperty name="color" value="#F9F200"/>
      <inkml:brushProperty name="transparency" value="128"/>
      <inkml:brushProperty name="ignorePressure" value="0"/>
    </inkml:brush>
  </inkml:definitions>
  <inkml:trace contextRef="#ctx0" brushRef="#br0">39420.000000 40480.000000,'0.000000'20.000000,"0.000000"-10.000000,0.000000 0.000000,10.000000-10.000000,0.000000 0.000000,0.000000-10.000000,-1.000000 0.000000,11.000000 10.000000,1.000000 0.000000,-1.000000-10.000000,0.000000 0.000000,20.000000 10.000000,0.000000 0.000000,-1.000000-20.000000,2.000000 0.000000,9.000000 10.000000,0.000000 0.000000,0.000000-10.000000,0.000000 0.000000,0.000000 10.000000,0.000000 0.000000,0.000000-10.000000,0.000000 0.000000,0.000000 20.000000,0.000000 0.000000,-10.000000 0.000000,-1.000000 0.000000,1.000000 0.000000,0.000000 0.000000,1.000000 0.000000,-1.000000 0.000000,0.000000 20.000000,0.000000 0.000000,20.000000-10.000000,0.000000 0.000000,-10.000000 10.000000,0.000000 0.000000,0.000000-10.000000,0.000000 0.000000,-10.000000 0.000000,0.000000 0.000000,-1.000000-10.000000,2.000000 0.000000,-12.000000 10.000000,1.000000 0.000000,-10.000000-10.000000,1.000000 0.000000,-1.000000 0.000000,0.000000 0.000000,10.000000 0.000000,0.000000 0.000000,-1.000000 0.000000,1.000000 0.000000,1.000000 10.000000,-1.000000 0.000000,9.000000 0.000000,2.000000 0.000000,-1.000000 0.000000,-1.000000 0.000000,11.000000 0.000000,0.000000 0.000000,0.000000 0.000000,0.000000 0.000000,-10.000000 0.000000,0.000000 0.000000,1.000000 0.000000,-1.000000 0.000000,0.000000 0.000000,0.000000 0.000000,-10.000000-10.000000,-1.000000 0.000000,1.000000 10.000000,1.000000 0.000000,-12.000000-10.000000,1.000000 0.000000,10.000000 10.000000,1.000000 0.000000,-1.000000 0.000000,0.000000 0.000000,-1.000000-10.000000,1.000000 0.000000,11.000000 10.000000,-1.000000 0.000000,0.000000 0.000000,0.000000 0.000000,10.000000-10.000000,0.000000 0.000000,-11.000000 10.000000,2.000000 0.000000,-12.000000-10.000000,1.000000 0.000000,1.000000 10.000000,-1.000000 0.000000,9.000000-10.000000,2.000000 0.000000,-21.000000 0.000000,0.000000 0.000000,20.000000 10.000000,0.000000 0.000000,-1.000000-10.000000,2.000000 0.000000,-1.000000 0.000000,-1.000000 0.000000,22.000000 0.000000,-1.000000 0.000000,-1.000000 0.000000,2.000000 0.000000,-1.000000 0.000000,0.000000 0.000000,0.000000 0.000000,-1.000000 0.000000,1.000000-10.000000,0.000000 0.000000,-20.000000 0.000000,0.000000 0.000000,1.000000 0.000000,-1.000000 0.000000,10.000000 0.000000,0.000000 0.000000,10.000000-10.000000,-1.000000 0.000000,11.000000 10.000000,1.000000 0.000000,-1.000000 0.000000,0.000000 0.000000,-20.000000-10.000000,0.000000 0.000000,0.000000 10.000000,0.000000 0.000000,-20.000000 0.000000,0.000000 0.000000,20.000000 10.000000,0.000000 0.000000,0.000000 0.000000,0.000000 0.000000,0.000000 0.000000,0.000000 0.000000,0.000000-10.000000,0.000000 0.000000,9.000000 10.000000,2.000000 0.000000,-1.000000 0.000000,0.000000 0.000000,-10.000000 0.000000,0.000000 0.000000,-10.000000 10.000000,0.000000 0.000000,-10.000000-10.000000,-1.000000 0.000000,1.000000-10.000000,1.000000 0.000000,19.000000 10.000000,0.000000 0.000000,10.000000 0.000000,-1.000000 0.000000,-9.000000-10.000000,0.000000 0.000000,0.000000 0.000000,0.000000 0.000000,0.000000 10.000000,0.000000 0.000000,0.000000-10.000000,0.000000 0.000000,0.000000 10.000000,0.000000 0.000000,-19.000000 0.000000,-1.000000 0.000000,0.000000 0.000000,-1.000000 0.000000,21.000000 0.000000,0.000000 0.000000,-10.000000 0.000000,0.000000 0.000000,20.000000 0.000000,0.000000 0.000000,1.000000 0.000000,-1.000000 0.000000,-20.000000 0.000000,-1.000000 0.000000,1.000000 0.000000,0.000000 0.000000,-9.000000 0.000000,-1.000000 0.000000,0.000000 0.000000,-1.000000 0.000000,-8.000000 0.000000,-1.000000 0.000000,0.000000 0.000000,-1.000000 0.000000,1.000000-10.000000,1.000000 0.000000,-1.000000 10.000000,0.000000 0.000000,10.000000 0.000000,0.000000 0.000000,-10.000000 0.000000,0.000000 0.000000,-1.000000 0.000000,1.000000 0.000000,1.000000 0.000000,-1.000000 0.000000,0.000000 0.000000,-1.000000 0.000000,1.000000 0.000000,1.000000 0.000000,-1.000000 10.000000,0.000000 0.000000,-1.000000-10.000000,1.000000 0.000000,-9.000000 10.000000,-1.000000 0.000000,10.000000 0.000000,0.000000 0.000000,-1.000000 0.000000,1.000000 0.000000,1.000000 0.000000,-1.000000 0.000000,10.000000 0.000000,-1.000000 0.000000,-8.000000-10.000000,-1.000000 0.000000,0.000000 10.000000,-1.000000 0.000000,1.000000-10.000000,1.000000 0.000000,-1.000000 0.000000,0.000000 0.000000,-1.000000 0.000000,1.000000 0.000000,1.000000 0.000000,-1.000000 0.000000,0.000000 0.000000,-1.000000 0.000000,12.000000 0.000000,-1.000000 0.000000,-10.000000 0.000000,-1.000000 0.000000,12.000000 0.000000,-1.000000 0.000000,0.000000 0.000000,-1.000000 0.000000,1.000000 0.000000,1.000000 0.000000,-1.000000 0.000000,0.000000 0.000000,-1.000000 0.000000,1.000000 0.000000,1.000000 0.000000,-1.000000 0.000000,-10.000000-10.000000,-1.000000 0.000000,1.000000 10.000000,1.000000 0.000000,-1.000000 0.000000,0.000000 0.000000,-10.000000 0.000000,-1.000000 0.000000,1.000000 0.000000,0.000000 0.000000,-20.000000 0.000000,0.000000 0.000000,-9.000000 0.000000</inkml:trace>
</inkml:ink>
</file>

<file path=ppt/ink/ink1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5:43"/>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16300.000000 28000.000000,'0.000000'-50.000000,"25.000000"25.000000,0.000000 0.000000,-25.000000 0.000000,0.000000 0.000000,25.000000 25.000000,0.000000 0.000000,0.000000 0.000000,0.000000 0.000000,0.000000 25.000000,0.000000 0.000000,0.000000 0.000000,0.000000 0.000000,0.000000-25.000000,0.000000 0.000000,0.000000 25.000000,0.000000 0.000000,25.000000-25.000000,0.000000 0.000000,0.000000 25.000000,0.000000 0.000000,-25.000000-25.000000,0.000000 0.000000,25.000000 0.000000,0.000000 0.000000,25.000000 0.000000,0.000000 0.000000,0.000000 0.000000,0.000000 0.000000,0.000000 0.000000,0.000000 0.000000,0.000000 0.000000,0.000000 0.000000,0.000000 0.000000,0.000000 0.000000,25.000000 0.000000,0.000000 0.000000,0.000000 0.000000,0.000000 0.000000,0.000000 0.000000,0.000000 0.000000,0.000000-25.000000,0.000000 0.000000,0.000000 25.000000,0.000000 0.000000,-25.000000 0.000000,0.000000 0.000000,0.000000 0.000000,0.000000 0.000000,-25.000000 0.000000,0.000000 0.000000,25.000000 0.000000,0.000000 0.000000,-25.000000 0.000000,0.000000 0.000000,0.000000 0.000000,0.000000 0.000000,25.000000-25.000000,0.000000 0.000000,0.000000 25.000000,0.000000 0.000000,0.000000 0.000000,0.000000 0.000000,25.000000 0.000000,0.000000 0.000000,0.000000 0.000000,0.000000 0.000000,-25.000000 0.000000,0.000000 0.000000,25.000000-25.000000,0.000000 0.000000,-25.000000 25.000000,0.000000 0.000000,0.000000 0.000000,0.000000 0.000000,25.000000-25.000000,0.000000 0.000000,-25.000000 25.000000,0.000000 0.000000,-25.000000 0.000000,0.000000 0.000000,25.000000 0.000000,0.000000 0.000000,-25.000000 0.000000,0.000000 0.000000,25.000000 0.000000,0.000000 0.000000,0.000000 0.000000,0.000000 0.000000,-25.000000 0.000000,0.000000 0.000000,50.000000 0.000000,0.000000 0.000000,0.000000 0.000000,0.000000 0.000000,-25.000000 0.000000,0.000000 0.000000,0.000000 0.000000,0.000000 0.000000,25.000000 0.000000,0.000000 0.000000,-25.000000 0.000000,0.000000 0.000000,0.000000 0.000000,0.000000 0.000000,0.000000 0.000000,0.000000 0.000000,0.000000 0.000000,0.000000 0.000000,0.000000-25.000000,0.000000 0.000000,0.000000 25.000000,0.000000 0.000000,0.000000 0.000000,0.000000 0.000000,0.000000 0.000000,0.000000 0.000000,0.000000 0.000000,0.000000 0.000000,0.000000-25.000000,0.000000 0.000000,0.000000 25.000000,0.000000 0.000000,0.000000 0.000000,0.000000 0.000000,0.000000 0.000000,0.000000 0.000000,0.000000 0.000000,0.000000 0.000000,0.000000-25.000000,0.000000 0.000000,0.000000 25.000000,0.000000 0.000000,0.000000 0.000000,0.000000 0.000000,-25.000000 0.000000,0.000000 0.000000,25.000000-25.000000,0.000000 0.000000,-25.000000 25.000000,0.000000 0.000000,25.000000 0.000000,0.000000 0.000000,0.000000 0.000000,0.000000 0.000000,0.000000 0.000000,0.000000 0.000000,0.000000 0.000000,0.000000 0.000000,0.000000 0.000000,0.000000 0.000000,25.000000 25.000000,0.000000 0.000000,-25.000000-25.000000,0.000000 0.000000,0.000000 0.000000,0.000000 0.000000,0.000000 0.000000,0.000000 0.000000,0.000000 0.000000,0.000000 0.000000,-25.000000 25.000000,0.000000 0.000000,0.000000-25.000000,0.000000 0.000000,0.000000 0.000000,0.000000 0.000000,0.000000 0.000000,0.000000 0.000000,0.000000 0.000000,0.000000 0.000000,0.000000 0.000000,0.000000 0.000000,0.000000 0.000000,0.000000 0.000000,0.000000 0.000000,0.000000 0.000000,25.000000 0.000000,0.000000 0.000000,0.000000 0.000000,0.000000 0.000000,0.000000 0.000000,0.000000 0.000000,0.000000 0.000000,0.000000 0.000000,25.000000 0.000000,0.000000 0.000000,-25.000000 25.000000,0.000000 0.000000,25.000000-25.000000,0.000000 0.000000,-25.000000 0.000000,0.000000 0.000000,0.000000 0.000000,0.000000 0.000000,0.000000 0.000000,0.000000 0.000000,0.000000 0.000000,0.000000 0.000000,0.000000 0.000000,0.000000 0.000000,0.000000 0.000000,0.000000 0.000000,0.000000 0.000000,0.000000 0.000000,25.000000 0.000000,0.000000 0.000000,0.000000 0.000000,0.000000 0.000000,0.000000 0.000000,0.000000 0.000000,-25.000000 0.000000,0.000000 0.000000,25.000000 0.000000,0.000000 0.000000,-50.000000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 0.000000,0.000000 0.000000,0.000000 0.000000,0.000000 0.000000,0.000000 0.000000,0.000000 0.000000,0.000000 0.000000,0.000000 0.000000,25.000000 0.000000,0.000000 0.000000,-50.000000 0.000000,0.000000 0.000000,25.000000 0.000000,0.000000 0.000000,-25.000000 0.000000,0.000000 0.000000,25.000000 0.000000,0.000000 0.000000,-25.000000 25.000000</inkml:trace>
</inkml:ink>
</file>

<file path=ppt/ink/ink1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5:4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34800.000000 27950.000000,'50.000000'0.000000,"25.000000"0.000000,0.000000 0.000000,25.000000 0.000000,0.000000 0.000000,0.000000 0.000000,0.000000 0.000000,25.000000-25.000000,0.000000 0.000000,25.000000 25.000000,0.000000 0.000000,-25.000000 0.000000,0.000000 0.000000,25.000000-25.000000,0.000000 0.000000,25.000000 25.000000,0.000000 0.000000,50.000000 0.000000,0.000000 0.000000,0.000000 0.000000,0.000000 0.000000,-25.000000 25.000000,0.000000 0.000000,-50.000000 0.000000,0.000000 0.000000,0.000000 0.000000,0.000000 0.000000,-25.000000 0.000000,0.000000 0.000000,25.000000-25.000000,0.000000 0.000000,25.000000 25.000000,0.000000 0.000000,-25.000000 0.000000,0.000000 0.000000,-25.000000-25.000000,0.000000 0.000000,0.000000 0.000000,0.000000 0.000000,-25.000000 0.000000,0.000000 0.000000,-25.000000 0.000000,0.000000 0.000000,-25.000000 0.000000,0.000000 0.000000,25.000000-25.000000,0.000000 0.000000,-25.000000 0.000000,0.000000 0.000000,0.000000 25.000000,0.000000 0.000000,0.000000 0.000000,0.000000 0.000000,25.000000-25.000000,0.000000 0.000000,0.000000 25.000000,0.000000 0.000000,-25.000000 0.000000,0.000000 0.000000,0.000000 0.000000,0.000000 0.000000,-25.000000 0.000000</inkml:trace>
</inkml:ink>
</file>

<file path=ppt/ink/ink1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5:45"/>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48800.000000 27700.000000,'50.000000'0.000000,"-50.000000"-25.000000,0.000000 0.000000,25.000000 25.000000,0.000000 0.000000,0.000000-25.000000,0.000000 0.000000,25.000000 25.000000,0.000000 0.000000,25.000000 0.000000,0.000000 0.000000,0.000000 0.000000,0.000000 0.000000,25.000000 0.000000,0.000000 0.000000,50.000000 0.000000,0.000000 0.000000,-25.000000 0.000000,0.000000 0.000000,25.000000 0.000000,0.000000 0.000000,-25.000000 0.000000,0.000000 0.000000,-25.000000 0.000000,0.000000 0.000000,0.000000 0.000000,0.000000 0.000000,-25.000000 0.000000,0.000000 0.000000,0.000000 0.000000,0.000000 0.000000,0.000000 0.000000,0.000000 0.000000,0.000000 0.000000,0.000000 0.000000,0.000000 0.000000,0.000000 0.000000,25.000000 25.000000,0.000000 0.000000,0.000000-25.000000,0.000000 0.000000,0.000000 0.000000,0.000000 0.000000,0.000000 0.000000,0.000000 0.000000,0.000000 25.000000,0.000000 0.000000,0.000000-25.000000,0.000000 0.000000,-25.000000 0.000000,0.000000 0.000000,0.000000 0.000000,0.000000 0.000000,-25.000000 0.000000,0.000000 0.000000,0.000000 0.000000,0.000000 0.000000,25.000000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0.000000,0.000000 25.000000</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3:5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114908.000000 27029.000000,'0.000000'23.000000,"-11.000000"11.000000,-1.000000 0.000000,-10.000000 0.000000,-1.000000 0.000000,0.000000 12.000000,0.000000 0.000000,-23.000000 11.000000,1.000000 0.000000,-1.000000-12.000000,1.000000 1.000000,-1.000000 0.000000,0.000000-1.000000,12.000000-22.000000,0.000000 0.000000,0.000000 0.000000,-1.000000 0.000000,1.000000-12.000000,0.000000 1.000000,11.000000-12.000000</inkml:trace>
</inkml:ink>
</file>

<file path=ppt/ink/ink1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5:4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64350.000000 27950.000000,'100.000000'0.000000,"-25.000000"-25.000000,0.000000 0.000000,0.000000 0.000000,0.000000 0.000000,25.000000 25.000000,0.000000 0.000000,75.000000 0.000000,0.000000 0.000000,25.000000 0.000000,0.000000 0.000000,0.000000-25.000000,0.000000 0.000000,75.000000 25.000000,0.000000 0.000000,0.000000 0.000000,0.000000 0.000000,50.000000 0.000000,0.000000 0.000000,-25.000000 0.000000,0.000000 0.000000,-50.000000 0.000000,0.000000 0.000000,25.000000 25.000000,0.000000 0.000000,0.000000-25.000000,0.000000 0.000000,-75.000000 25.000000,0.000000 0.000000,-75.000000-25.000000,0.000000 0.000000,0.000000 0.000000,0.000000 0.000000,-25.000000 0.000000,0.000000 0.000000,0.000000 0.000000,0.000000 0.000000,0.000000 0.000000,0.000000 0.000000,-25.000000 0.000000,0.000000 0.000000,-25.000000 0.000000,0.000000 0.000000,-25.000000 0.000000,0.000000 0.000000,-50.000000 0.000000,0.000000 0.000000,-50.000000 0.000000,0.000000 0.000000,-75.000000 0.000000,0.000000 0.000000,-50.000000 0.000000,0.000000 0.000000,0.000000 0.000000,0.000000 0.000000,0.000000 0.000000,0.000000 0.000000,-50.000000 25.000000,0.000000 0.000000,0.000000-25.000000,0.000000 0.000000,-50.000000 25.000000,0.000000 0.000000,25.000000 0.000000,0.000000 0.000000,25.000000-25.000000,0.000000 0.000000,25.000000 0.000000,0.000000 0.000000,75.000000 0.000000,0.000000 0.000000,75.000000 0.000000,0.000000 0.000000,100.000000 0.000000,0.000000 0.000000,100.000000 0.000000,0.000000 0.000000,50.000000-25.000000,0.000000 0.000000,50.000000 25.000000,0.000000 0.000000,0.000000-25.000000,0.000000 0.000000,25.000000 25.000000,0.000000 0.000000,50.000000-25.000000,0.000000 0.000000,75.000000 25.000000,0.000000 0.000000,0.000000 0.000000,0.000000 0.000000,75.000000 0.000000,0.000000 0.000000,-25.000000 0.000000,0.000000 0.000000,-75.000000 0.000000,0.000000 0.000000,75.000000 0.000000,0.000000 0.000000,-100.000000 25.000000,0.000000 0.000000,-50.000000-25.000000,0.000000 0.000000,50.000000 0.000000,0.000000 0.000000,-25.000000 25.000000,0.000000 0.000000,-75.000000-25.000000,0.000000 0.000000,-25.000000 25.000000,0.000000 0.000000,-25.000000-25.000000,0.000000 0.000000,25.000000 25.000000,0.000000 0.000000,-25.000000 0.000000,0.000000 0.000000,-75.000000-25.000000,0.000000 0.000000,-50.000000 25.000000,0.000000 0.000000,0.000000 0.000000,0.000000 0.000000,-75.000000-25.000000,0.000000 0.000000,0.000000 25.000000,0.000000 0.000000,0.000000-25.000000,0.000000 0.000000,-25.000000 25.000000</inkml:trace>
</inkml:ink>
</file>

<file path=ppt/ink/ink1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5:50"/>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16750.000000 29850.000000,'640.000000'-8.000000,"0.000000"0.000000,-1.000000 1.000000,1.000000 0.000000,1.000000-1.000000,-1.000000 0.000000,0.000000 1.000000,-1.000000 0.000000,1.000000-1.000000,1.000000 1.000000,-1.000000-1.000000,0.000000 0.000000,-1.000000 1.000000,1.000000 0.000000,1.000000-1.000000,-1.000000 0.000000,0.000000 1.000000,-1.000000 0.000000,1.000000-1.000000,1.000000 1.000000,-1.000000-1.000000,0.000000 0.000000,-1.000000 1.000000,1.000000 0.000000,1.000000-1.000000,-1.000000 0.000000,0.000000 1.000000,-1.000000 0.000000,1.000000-1.000000,1.000000 1.000000,-1.000000-1.000000,0.000000 0.000000,-1.000000 1.000000,1.000000 0.000000,1.000000-1.000000,-1.000000 0.000000,0.000000 1.000000,-1.000000 0.000000,1.000000-1.000000,1.000000 1.000000</inkml:trace>
</inkml:ink>
</file>

<file path=ppt/ink/ink1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5:5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42800.000000 30100.000000,'0.000000'-50.000000,"-25.000000"50.000000,0.000000 0.000000,0.000000 0.000000</inkml:trace>
</inkml:ink>
</file>

<file path=ppt/ink/ink1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5:5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48400.000000 29950.000000,'50.000000'0.000000,"-25.000000"0.000000,0.000000 0.000000,25.000000 0.000000,0.000000 0.000000,25.000000 0.000000,0.000000 0.000000,25.000000 0.000000,0.000000 0.000000,25.000000-25.000000,0.000000 0.000000,25.000000 25.000000,0.000000 0.000000,75.000000-25.000000,0.000000 0.000000,-25.000000 25.000000,0.000000 0.000000,-25.000000 0.000000,0.000000 0.000000,0.000000-25.000000,0.000000 0.000000,-100.000000 25.000000,0.000000 0.000000,-25.000000 0.000000,0.000000 0.000000,-100.000000 25.000000,0.000000 0.000000,-25.000000 0.000000,0.000000 0.000000,-50.000000 0.000000,0.000000 0.000000,-50.000000 0.000000,0.000000 0.000000,-25.000000-25.000000,0.000000 0.000000,25.000000 25.000000,0.000000 0.000000,-25.000000-25.000000,0.000000 0.000000,25.000000 0.000000,0.000000 0.000000,25.000000 0.000000,0.000000 0.000000,-25.000000 0.000000,0.000000 0.000000,0.000000 0.000000,0.000000 0.000000,0.000000-50.000000,0.000000 0.000000,50.000000-25.000000,0.000000 0.000000,25.000000 0.000000,0.000000 0.000000,50.000000-25.000000,0.000000 0.000000,50.000000-25.000000,0.000000 0.000000,0.000000-25.000000,0.000000 0.000000,75.000000 25.000000,0.000000 0.000000,0.000000-25.000000,0.000000 0.000000,50.000000 0.000000,0.000000 0.000000,25.000000 50.000000,0.000000 0.000000,0.000000 0.000000,0.000000 0.000000,50.000000 25.000000,0.000000 0.000000,-50.000000 50.000000,0.000000 0.000000,-25.000000 0.000000,0.000000 0.000000,50.000000 25.000000,0.000000 0.000000,-25.000000 25.000000,0.000000 0.000000,25.000000 0.000000,0.000000 0.000000,25.000000 50.000000,0.000000 0.000000,-50.000000 25.000000,0.000000 0.000000,-25.000000 0.000000,0.000000 0.000000,-25.000000 25.000000,0.000000 0.000000,-50.000000 25.000000,0.000000 0.000000,25.000000-25.000000,0.000000 0.000000,-25.000000 0.000000,0.000000 0.000000,0.000000-50.000000,0.000000 0.000000,-25.000000 0.000000,0.000000 0.000000,0.000000-25.000000,0.000000 0.000000,-25.000000 0.000000,0.000000 0.000000,-50.000000-25.000000,0.000000 0.000000,-25.000000 25.000000,0.000000 0.000000,-50.000000-25.000000,0.000000 0.000000,0.000000 25.000000,0.000000 0.000000,-25.000000-25.000000,0.000000 0.000000,0.000000 0.000000,0.000000 0.000000,0.000000-25.000000,0.000000 0.000000,0.000000 25.000000,0.000000 0.000000,0.000000 0.000000,0.000000 0.000000,0.000000-25.000000,0.000000 0.000000,25.000000 0.000000,0.000000 0.000000,25.000000 25.000000,0.000000 0.000000,25.000000-25.000000,0.000000 0.000000,25.000000 0.000000,0.000000 0.000000,25.000000 0.000000,0.000000 0.000000,50.000000-25.000000</inkml:trace>
</inkml:ink>
</file>

<file path=ppt/ink/ink1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5:55"/>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54800.000000 29850.000000,'0.000000'50.000000,"25.000000"-50.000000,0.000000 0.000000,25.000000 0.000000,0.000000 0.000000,25.000000-25.000000,0.000000 0.000000,50.000000 0.000000,0.000000 0.000000,50.000000 0.000000,0.000000 0.000000,75.000000 0.000000,0.000000 0.000000,25.000000 0.000000,0.000000 0.000000,0.000000 0.000000,0.000000 0.000000,-50.000000 0.000000,0.000000 0.000000,0.000000 0.000000,0.000000 0.000000,25.000000 0.000000,0.000000 0.000000,0.000000 25.000000,0.000000 0.000000,-50.000000-25.000000,0.000000 0.000000,-25.000000 25.000000,0.000000 0.000000,-50.000000 0.000000,0.000000 0.000000,0.000000-25.000000,0.000000 0.000000,25.000000 25.000000,0.000000 0.000000,-25.000000 0.000000,0.000000 0.000000,-25.000000 0.000000,0.000000 0.000000,0.000000 0.000000,0.000000 0.000000,-25.000000 0.000000,0.000000 0.000000,-25.000000 0.000000,0.000000 0.000000,0.000000 0.000000,0.000000 0.000000,-25.000000 0.000000,0.000000 0.000000,25.000000 0.000000,0.000000 0.000000,-25.000000 0.000000,0.000000 0.000000,0.000000 0.000000,0.000000 0.000000,0.000000 0.000000,0.000000 0.000000,0.000000 25.000000,0.000000 0.000000,0.000000 0.000000,0.000000 0.000000,0.000000 0.000000</inkml:trace>
</inkml:ink>
</file>

<file path=ppt/ink/ink1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5:5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66050.000000 29900.000000,'-100.000000'0.000000,"75.000000"0.000000,0.000000 0.000000,0.000000 0.000000,0.000000 0.000000,25.000000-25.000000,0.000000 0.000000,50.000000 25.000000,0.000000 0.000000,25.000000 0.000000,0.000000 0.000000,25.000000 0.000000,0.000000 0.000000,50.000000 0.000000,0.000000 0.000000,25.000000 0.000000,0.000000 0.000000,50.000000 0.000000,0.000000 0.000000,0.000000 0.000000,0.000000 0.000000,-25.000000-25.000000,0.000000 0.000000,0.000000 25.000000,0.000000 0.000000,25.000000 0.000000,0.000000 0.000000,0.000000 0.000000,0.000000 0.000000,-25.000000 0.000000,0.000000 0.000000,0.000000 0.000000,0.000000 0.000000,-100.000000 0.000000,0.000000 0.000000,0.000000 0.000000,0.000000 0.000000,25.000000-25.000000,0.000000 0.000000,-50.000000 25.000000,0.000000 0.000000,25.000000 0.000000,0.000000 0.000000,-25.000000 0.000000,0.000000 0.000000,0.000000-25.000000,0.000000 0.000000,-25.000000 25.000000,0.000000 0.000000,0.000000 0.000000,0.000000 0.000000,-25.000000 0.000000,0.000000 0.000000,0.000000 0.000000,0.000000 0.000000,25.000000 0.000000,0.000000 0.000000,-25.000000 0.000000,0.000000 0.000000,25.000000 0.000000,0.000000 0.000000,25.000000 0.000000,0.000000 0.000000,-25.000000 25.000000,0.000000 0.000000,-25.000000-25.000000,0.000000 0.000000,25.000000 25.000000</inkml:trace>
</inkml:ink>
</file>

<file path=ppt/ink/ink1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5:5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75000.000000 29850.000000,'100.000000'-50.000000,"-25.000000"25.000000,0.000000 0.000000,0.000000 0.000000,0.000000 0.000000,50.000000 25.000000,0.000000 0.000000,0.000000 0.000000,0.000000 0.000000,25.000000 25.000000,0.000000 0.000000,0.000000-25.000000,0.000000 0.000000,0.000000 25.000000,0.000000 0.000000,-50.000000-25.000000,0.000000 0.000000,0.000000 0.000000,0.000000 0.000000,25.000000 25.000000,0.000000 0.000000,25.000000-25.000000,0.000000 0.000000,-25.000000 0.000000,0.000000 0.000000,25.000000 0.000000,0.000000 0.000000,-50.000000 0.000000,0.000000 0.000000,25.000000 0.000000,0.000000 0.000000,-50.000000 0.000000,0.000000 0.000000,0.000000 0.000000,0.000000 0.000000,0.000000 25.000000,0.000000 0.000000,-25.000000-25.000000,0.000000 0.000000,25.000000 25.000000,0.000000 0.000000,-25.000000-25.000000,0.000000 0.000000,0.000000 0.000000,0.000000 0.000000,-25.000000 0.000000,0.000000 0.000000,0.000000 25.000000,0.000000 0.000000,-25.000000 0.000000,0.000000 0.000000,-25.000000-25.000000,0.000000 0.000000,0.000000 25.000000</inkml:trace>
</inkml:ink>
</file>

<file path=ppt/ink/ink1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5:5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81550.000000 30000.000000,'150.000000'-50.000000,"-50.000000"25.000000,0.000000 0.000000,25.000000 25.000000,0.000000 0.000000,25.000000 0.000000,0.000000 0.000000,-50.000000 0.000000,0.000000 0.000000,25.000000 0.000000,0.000000 0.000000,-25.000000 25.000000,0.000000 0.000000,-50.000000 0.000000,0.000000 0.000000,0.000000-25.000000,0.000000 0.000000,0.000000 25.000000,0.000000 0.000000,-25.000000 0.000000,0.000000 0.000000,-25.000000 0.000000</inkml:trace>
</inkml:ink>
</file>

<file path=ppt/ink/ink1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5:5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16500.000000 31750.000000,'-50.000000'0.000000,"25.000000"-25.000000,0.000000 0.000000,0.000000 0.000000,0.000000 0.000000,50.000000 25.000000,0.000000 0.000000,0.000000 0.000000,0.000000 0.000000,50.000000-25.000000,0.000000 0.000000,25.000000 25.000000,0.000000 0.000000,25.000000-25.000000,0.000000 0.000000,50.000000 0.000000,0.000000 0.000000,25.000000 0.000000,0.000000 0.000000,50.000000 0.000000,0.000000 0.000000,-25.000000 25.000000,0.000000 0.000000,-25.000000-25.000000,0.000000 0.000000,0.000000 25.000000,0.000000 0.000000,-25.000000 25.000000,0.000000 0.000000,50.000000 0.000000,0.000000 0.000000,-25.000000 0.000000,0.000000 0.000000,-25.000000-25.000000,0.000000 0.000000,-50.000000 25.000000,0.000000 0.000000,25.000000-25.000000,0.000000 0.000000,-25.000000 0.000000,0.000000 0.000000,0.000000 0.000000,0.000000 0.000000,25.000000 0.000000,0.000000 0.000000,-25.000000 0.000000,0.000000 0.000000,0.000000 0.000000,0.000000 0.000000,-50.000000 0.000000,0.000000 0.000000,-50.000000 0.000000,0.000000 0.000000,0.000000 0.000000,0.000000 0.000000,-25.000000 25.000000,0.000000 0.000000,0.000000 0.000000,0.000000 0.000000,-25.000000 0.000000</inkml:trace>
</inkml:ink>
</file>

<file path=ppt/ink/ink1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5:59"/>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30950.000000 31500.000000,'-50.000000'0.000000,"0.000000"0.000000,0.000000 0.000000,25.000000 0.000000,0.000000 0.000000,-50.000000 0.000000,0.000000 0.000000,-25.000000 25.000000,0.000000 0.000000,0.000000 25.000000,0.000000 0.000000,0.000000 0.000000,0.000000 0.000000,-50.000000 0.000000,0.000000 0.000000,25.000000-25.000000,0.000000 0.000000,-75.000000 25.000000,0.000000 0.000000,-75.000000 0.000000,0.000000 0.000000,0.000000-25.000000,0.000000 0.000000,25.000000 0.000000,0.000000 0.000000,0.000000 0.000000,0.000000 0.000000,0.000000-25.000000,0.000000 0.000000,-25.000000-25.000000,0.000000 0.000000,75.000000 0.000000,0.000000 0.000000,50.000000-50.000000,0.000000 0.000000,25.000000 0.000000,0.000000 0.000000,0.000000-25.000000,0.000000 0.000000,25.000000-25.000000,0.000000 0.000000,75.000000-25.000000,0.000000 0.000000,0.000000 25.000000,0.000000 0.000000,50.000000-25.000000,0.000000 0.000000,50.000000 0.000000,0.000000 0.000000,25.000000 25.000000,0.000000 0.000000,25.000000 25.000000,0.000000 0.000000,25.000000 25.000000,0.000000 0.000000,0.000000 0.000000,0.000000 0.000000,0.000000 50.000000,0.000000 0.000000,50.000000 0.000000,0.000000 0.000000,50.000000-25.000000,0.000000 0.000000,0.000000 50.000000,0.000000 0.000000,0.000000 0.000000,0.000000 0.000000,0.000000 25.000000,0.000000 0.000000,0.000000 25.000000,0.000000 0.000000,25.000000 0.000000,0.000000 0.000000,-50.000000 25.000000,0.000000 0.000000,-75.000000 0.000000,0.000000 0.000000,-25.000000-25.000000,0.000000 0.000000,25.000000 50.000000,0.000000 0.000000,-25.000000-25.000000,0.000000 0.000000,0.000000 25.000000,0.000000 0.000000,-25.000000 0.000000,0.000000 0.000000,-50.000000-25.000000,0.000000 0.000000,0.000000 0.000000,0.000000 0.000000,-25.000000 0.000000,0.000000 0.000000,-25.000000-25.000000,0.000000 0.000000,0.000000 0.000000,0.000000 0.000000,0.000000-25.000000,0.000000 0.000000,0.000000 25.000000,0.000000 0.000000,0.000000-25.000000,0.000000 0.000000,-25.000000 0.000000,0.000000 0.000000,0.000000 0.000000,0.000000 0.000000,-25.000000 0.000000,0.000000 0.000000,0.000000 0.000000,0.000000 0.000000,-50.000000 0.000000,0.000000 0.000000,-25.000000 0.000000,0.000000 0.000000,0.000000 0.000000,0.000000 0.000000,-25.000000 0.000000,0.000000 0.000000,25.000000 0.000000,0.000000 0.000000,-25.000000-25.000000,0.000000 0.000000,50.000000 25.000000,0.000000 0.000000,-25.000000-25.000000,0.000000 0.000000,25.000000 0.000000,0.000000 0.000000,0.000000 0.000000,0.000000 0.000000,25.000000 0.000000,0.000000 0.000000,50.000000 0.000000,0.000000 0.000000,25.000000-25.000000,0.000000 0.000000,50.000000 0.000000</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3:5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114566.000000 26413.000000,'23.000000'-46.000000,"-23.000000"34.000000,0.000000 1.000000,11.000000 11.000000,1.000000 0.000000,-12.000000 11.000000,0.000000 1.000000,11.000000 34.000000,0.000000-1.000000,1.000000 12.000000,-1.000000 0.000000,1.000000 12.000000,-1.000000-1.000000,0.000000 23.000000,1.000000 1.000000,11.000000-1.000000,-1.000000 0.000000,-10.000000 12.000000,-1.000000 0.000000,1.000000-12.000000,-1.000000 0.000000,1.000000-22.000000,-1.000000-1.000000,0.000000-34.000000</inkml:trace>
</inkml:ink>
</file>

<file path=ppt/ink/ink1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5:59"/>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34400.000000 31550.000000,'50.000000'-50.000000,"-25.000000"0.000000,0.000000 0.000000,50.000000 25.000000,0.000000 0.000000,50.000000 25.000000,0.000000 0.000000,50.000000 0.000000,0.000000 0.000000,0.000000 0.000000,0.000000 0.000000,50.000000 0.000000,0.000000 0.000000,-50.000000 0.000000,0.000000 0.000000,0.000000 0.000000,0.000000 0.000000,25.000000 0.000000,0.000000 0.000000,50.000000 0.000000,0.000000 0.000000,-50.000000 0.000000,0.000000 0.000000,-25.000000-25.000000,0.000000 0.000000,-25.000000 25.000000,0.000000 0.000000,-50.000000 0.000000,0.000000 0.000000,-25.000000 0.000000,0.000000 0.000000,25.000000 0.000000,0.000000 0.000000,-50.000000 0.000000,0.000000 0.000000,-25.000000 0.000000,0.000000 0.000000,-25.000000 25.000000,0.000000 0.000000,0.000000 0.000000,0.000000 0.000000,0.000000 0.000000</inkml:trace>
</inkml:ink>
</file>

<file path=ppt/ink/ink1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6:00"/>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44400.000000 31250.000000,'-50.000000'-50.000000,"0.000000"25.000000,0.000000 0.000000,50.000000 0.000000,0.000000 0.000000,-25.000000 25.000000,0.000000 0.000000,75.000000 25.000000,0.000000 0.000000,25.000000 0.000000,0.000000 0.000000,50.000000 25.000000,0.000000 0.000000,25.000000-25.000000,0.000000 0.000000,25.000000 0.000000,0.000000 0.000000,75.000000 25.000000,0.000000 0.000000,0.000000-25.000000,0.000000 0.000000,0.000000 0.000000,0.000000 0.000000,25.000000-25.000000,0.000000 0.000000,-50.000000 25.000000,0.000000 0.000000,25.000000-25.000000,0.000000 0.000000,0.000000 0.000000,0.000000 0.000000,-100.000000 0.000000,0.000000 0.000000,-50.000000 0.000000,0.000000 0.000000,25.000000-25.000000,0.000000 0.000000,-50.000000 25.000000,0.000000 0.000000,-25.000000 0.000000,0.000000 0.000000,0.000000 0.000000,0.000000 0.000000,-50.000000 25.000000,0.000000 0.000000,-50.000000-25.000000</inkml:trace>
</inkml:ink>
</file>

<file path=ppt/ink/ink1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6:0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54750.000000 31700.000000,'0.000000'-50.000000,"0.000000"25.000000,0.000000 0.000000,25.000000 25.000000,0.000000 0.000000,0.000000-25.000000,0.000000 0.000000,25.000000 25.000000,0.000000 0.000000,25.000000 0.000000,0.000000 0.000000,0.000000 0.000000,0.000000 0.000000,0.000000 0.000000,0.000000 0.000000,25.000000 0.000000,0.000000 0.000000,0.000000 25.000000,0.000000 0.000000,25.000000-25.000000,0.000000 0.000000,25.000000 0.000000,0.000000 0.000000,0.000000 0.000000,0.000000 0.000000,25.000000 0.000000,0.000000 0.000000,0.000000 0.000000,0.000000 0.000000,-25.000000 0.000000,0.000000 0.000000,-25.000000 0.000000,0.000000 0.000000,75.000000 0.000000,0.000000 0.000000,0.000000 0.000000,0.000000 0.000000,25.000000 0.000000,0.000000 0.000000,0.000000 0.000000,0.000000 0.000000,-50.000000 25.000000,0.000000 0.000000,0.000000-25.000000,0.000000 0.000000,50.000000 0.000000,0.000000 0.000000,0.000000 0.000000,0.000000 0.000000,0.000000 0.000000,0.000000 0.000000,-25.000000 0.000000,0.000000 0.000000,-25.000000 0.000000,0.000000 0.000000,25.000000 25.000000,0.000000 0.000000,50.000000-25.000000,0.000000 0.000000,-25.000000 0.000000,0.000000 0.000000,-50.000000 0.000000,0.000000 0.000000,-25.000000 25.000000,0.000000 0.000000,25.000000-25.000000,0.000000 0.000000,0.000000 0.000000,0.000000 0.000000,50.000000 0.000000,0.000000 0.000000,-50.000000 0.000000,0.000000 0.000000,-25.000000-25.000000,0.000000 0.000000,0.000000 25.000000,0.000000 0.000000,-50.000000 0.000000,0.000000 0.000000,50.000000 0.000000,0.000000 0.000000,25.000000 0.000000,0.000000 0.000000,-25.000000-25.000000,0.000000 0.000000,-25.000000 25.000000,0.000000 0.000000,0.000000 0.000000,0.000000 0.000000,-50.000000-25.000000,0.000000 0.000000,0.000000 25.000000,0.000000 0.000000,0.000000 0.000000,0.000000 0.000000,0.000000 0.000000,0.000000 0.000000,0.000000 0.000000,0.000000 0.000000,25.000000 0.000000,0.000000 0.000000,-25.000000 0.000000,0.000000 0.000000,0.000000 0.000000,0.000000 0.000000,0.000000 0.000000,0.000000 0.000000,0.000000 0.000000,0.000000 0.000000,0.000000 0.000000,0.000000 0.000000,-25.000000 0.000000,0.000000 0.000000,0.000000 0.000000,0.000000 0.000000,0.000000 0.000000,0.000000 0.000000,-25.000000 0.000000,0.000000 0.000000,25.000000 0.000000,0.000000 0.000000,-25.000000 0.000000,0.000000 0.000000,0.000000 0.000000,0.000000 0.000000,0.000000 0.000000,0.000000 0.000000,25.000000 0.000000,0.000000 0.000000,-25.000000 0.000000,0.000000 0.000000,0.000000 0.000000,0.000000 0.000000,25.000000 0.000000,0.000000 0.000000,0.000000 0.000000,0.000000 0.000000,0.000000 0.000000,0.000000 0.000000,25.000000 0.000000,0.000000 0.000000,0.000000 0.000000,0.000000 0.000000,0.000000 25.000000,0.000000 0.000000,25.000000-25.000000,0.000000 0.000000,25.000000 0.000000,0.000000 0.000000,-25.000000 0.000000,0.000000 0.000000,25.000000 0.000000,0.000000 0.000000,-25.000000 0.000000,0.000000 0.000000,0.000000 0.000000,0.000000 0.000000,0.000000 25.000000,0.000000 0.000000,0.000000-25.000000,0.000000 0.000000,0.000000 0.000000,0.000000 0.000000,25.000000 0.000000,0.000000 0.000000,25.000000 25.000000,0.000000 0.000000,-50.000000-25.000000,0.000000 0.000000,50.000000 0.000000,0.000000 0.000000,-50.000000 0.000000,0.000000 0.000000,-25.000000 25.000000,0.000000 0.000000,25.000000-25.000000,0.000000 0.000000,-25.000000 0.000000,0.000000 0.000000,0.000000 0.000000,0.000000 0.000000,25.000000 25.000000,0.000000 0.000000,0.000000-25.000000,0.000000 0.000000,25.000000 0.000000,0.000000 0.000000,0.000000 0.000000,0.000000 0.000000,-25.000000 0.000000,0.000000 0.000000,0.000000 0.000000,0.000000 0.000000,-25.000000 0.000000,0.000000 0.000000,0.000000 25.000000,0.000000 0.000000,-25.000000-25.000000,0.000000 0.000000,25.000000 0.000000,0.000000 0.000000,-25.000000 0.000000,0.000000 0.000000,25.000000 25.000000,0.000000 0.000000,0.000000-25.000000,0.000000 0.000000,0.000000 0.000000,0.000000 0.000000,0.000000 0.000000,0.000000 0.000000,0.000000 25.000000,0.000000 0.000000,-25.000000-25.000000,0.000000 0.000000,0.000000 0.000000,0.000000 0.000000,0.000000 0.000000,0.000000 0.000000,-50.000000 25.000000,0.000000 0.000000,25.000000-25.000000,0.000000 0.000000,-25.000000 25.000000,0.000000 0.000000,-25.000000-25.000000</inkml:trace>
</inkml:ink>
</file>

<file path=ppt/ink/ink1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6:03"/>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16150.000000 33700.000000,'-50.000000'-50.000000,"25.000000"25.000000,0.000000 0.000000,25.000000 0.000000,0.000000 0.000000,25.000000 25.000000,0.000000 0.000000,25.000000 0.000000,0.000000 0.000000,50.000000 0.000000,0.000000 0.000000,0.000000 0.000000,0.000000 0.000000,25.000000-25.000000,0.000000 0.000000,-25.000000 25.000000,0.000000 0.000000,50.000000 0.000000,0.000000 0.000000,50.000000 0.000000,0.000000 0.000000,25.000000 0.000000,0.000000 0.000000,0.000000 0.000000,0.000000 0.000000,0.000000 25.000000,0.000000 0.000000,-75.000000-25.000000,0.000000 0.000000,25.000000 25.000000,0.000000 0.000000,-25.000000 0.000000,0.000000 0.000000,0.000000 0.000000,0.000000 0.000000,-50.000000-25.000000,0.000000 0.000000,25.000000 25.000000,0.000000 0.000000,-75.000000-25.000000,0.000000 0.000000,0.000000 0.000000,0.000000 0.000000,-25.000000 0.000000,0.000000 0.000000,0.000000 0.000000,0.000000 0.000000,-25.000000-25.000000,0.000000 0.000000,25.000000 25.000000</inkml:trace>
</inkml:ink>
</file>

<file path=ppt/ink/ink1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6:0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24750.000000 33650.000000,'150.000000'0.000000,"-75.000000"-25.000000,0.000000 0.000000,25.000000 0.000000,0.000000 0.000000,-25.000000 25.000000,0.000000 0.000000,25.000000 0.000000,0.000000 0.000000,25.000000 0.000000,0.000000 0.000000,25.000000 0.000000,0.000000 0.000000,75.000000 0.000000,0.000000 0.000000,25.000000 0.000000,0.000000 0.000000,-25.000000 0.000000,0.000000 0.000000,0.000000 0.000000,0.000000 0.000000,25.000000 0.000000,0.000000 0.000000,-25.000000 0.000000,0.000000 0.000000,0.000000 25.000000,0.000000 0.000000,-25.000000-25.000000,0.000000 0.000000,-100.000000 25.000000,0.000000 0.000000,0.000000-25.000000,0.000000 0.000000,-25.000000 0.000000,0.000000 0.000000,0.000000 0.000000,0.000000 0.000000,25.000000 0.000000,0.000000 0.000000,-25.000000 0.000000,0.000000 0.000000,0.000000 0.000000,0.000000 0.000000,25.000000 0.000000,0.000000 0.000000,-25.000000 0.000000,0.000000 0.000000,-25.000000 25.000000,0.000000 0.000000,0.000000-25.000000</inkml:trace>
</inkml:ink>
</file>

<file path=ppt/ink/ink1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6:0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36900.000000 33700.000000,'-100.000000'-50.000000,"75.000000"25.000000,0.000000 0.000000,50.000000 25.000000,0.000000 0.000000,50.000000 0.000000,0.000000 0.000000,50.000000 0.000000,0.000000 0.000000,0.000000 25.000000,0.000000 0.000000,50.000000-25.000000,0.000000 0.000000,-25.000000 25.000000,0.000000 0.000000,25.000000-25.000000,0.000000 0.000000,50.000000 0.000000,0.000000 0.000000,0.000000 0.000000,0.000000 0.000000,75.000000 0.000000,0.000000 0.000000,-25.000000 0.000000,0.000000 0.000000,0.000000 0.000000,0.000000 0.000000,0.000000 0.000000,0.000000 0.000000,50.000000 0.000000,0.000000 0.000000,-100.000000 0.000000,0.000000 0.000000,-50.000000 25.000000,0.000000 0.000000,25.000000-25.000000,0.000000 0.000000,0.000000 0.000000,0.000000 0.000000,0.000000 0.000000,0.000000 0.000000,-50.000000 25.000000,0.000000 0.000000,-50.000000-25.000000,0.000000 0.000000,0.000000 0.000000,0.000000 0.000000,-50.000000 0.000000,0.000000 0.000000,25.000000 0.000000,0.000000 0.000000,-50.000000 25.000000,0.000000 0.000000,25.000000-25.000000,0.000000 0.000000,-75.000000 0.000000,0.000000 0.000000,25.000000 25.000000,0.000000 0.000000,-25.000000-25.000000,0.000000 0.000000,25.000000 25.000000</inkml:trace>
</inkml:ink>
</file>

<file path=ppt/ink/ink1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6:1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58100.000000 39900.000000,'100.000000'0.000000,"-50.000000"0.000000,0.000000 0.000000,0.000000 0.000000,0.000000 0.000000,0.000000 0.000000,0.000000 0.000000,25.000000 0.000000,0.000000 0.000000,-25.000000 0.000000,0.000000 0.000000,0.000000 0.000000,0.000000 0.000000,0.000000-25.000000</inkml:trace>
</inkml:ink>
</file>

<file path=ppt/ink/ink1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6:1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37500.000000 41400.000000,'-400.000000'0.000000,"200.000000"0.000000,0.000000 0.000000,50.000000-25.000000,0.000000 0.000000,-25.000000 25.000000,0.000000 0.000000,0.000000 25.000000,0.000000 0.000000,-25.000000 25.000000,0.000000 0.000000,-75.000000-25.000000,0.000000 0.000000,25.000000 0.000000,0.000000 0.000000,25.000000-25.000000,0.000000 0.000000,0.000000 0.000000,0.000000 0.000000,-75.000000 0.000000,0.000000 0.000000,25.000000-25.000000,0.000000 0.000000,75.000000-50.000000,0.000000 0.000000,75.000000 0.000000,0.000000 0.000000,25.000000-25.000000,0.000000 0.000000,25.000000 0.000000,0.000000 0.000000,25.000000-25.000000,0.000000 0.000000,50.000000 0.000000,0.000000 0.000000,50.000000 25.000000,0.000000 0.000000,50.000000-25.000000,0.000000 0.000000,25.000000 25.000000,0.000000 0.000000,0.000000-25.000000,0.000000 0.000000,0.000000 25.000000,0.000000 0.000000,25.000000 25.000000,0.000000 0.000000,75.000000-25.000000,0.000000 0.000000,50.000000 25.000000,0.000000 0.000000,-25.000000 25.000000,0.000000 0.000000,0.000000 0.000000,0.000000 0.000000,75.000000 25.000000,0.000000 0.000000,-25.000000 25.000000,0.000000 0.000000,0.000000 25.000000,0.000000 0.000000,-25.000000 0.000000,0.000000 0.000000,0.000000 25.000000,0.000000 0.000000,0.000000 0.000000,0.000000 0.000000,-75.000000 50.000000,0.000000 0.000000,-75.000000-25.000000,0.000000 0.000000,-25.000000 25.000000,0.000000 0.000000,-25.000000-25.000000,0.000000 0.000000,-25.000000 25.000000,0.000000 0.000000,-50.000000 25.000000,0.000000 0.000000,-75.000000-25.000000,0.000000 0.000000,-25.000000 25.000000,0.000000 0.000000,-25.000000 0.000000,0.000000 0.000000,-25.000000 0.000000,0.000000 0.000000,25.000000 0.000000,0.000000 0.000000,-50.000000-25.000000,0.000000 0.000000,-25.000000-25.000000,0.000000 0.000000,0.000000-25.000000,0.000000 0.000000,25.000000-25.000000,0.000000 0.000000,-25.000000 0.000000,0.000000 0.000000,25.000000-25.000000,0.000000 0.000000,-75.000000-25.000000,0.000000 0.000000,25.000000 0.000000,0.000000 0.000000,0.000000-25.000000,0.000000 0.000000,50.000000-25.000000,0.000000 0.000000,50.000000-25.000000,0.000000 0.000000,25.000000 25.000000,0.000000 0.000000,0.000000-25.000000,0.000000 0.000000,0.000000 25.000000,0.000000 0.000000,25.000000 25.000000,0.000000 0.000000,-25.000000 0.000000,0.000000 0.000000,75.000000 0.000000,0.000000 0.000000,-25.000000 25.000000</inkml:trace>
</inkml:ink>
</file>

<file path=ppt/ink/ink1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6:1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43800.000000 44250.000000,'50.000000'0.000000,"25.000000"0.000000,0.000000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 0.000000,0.000000 0.000000,0.000000 25.000000,0.000000 0.000000,0.000000-25.000000,0.000000 0.000000,0.000000 0.000000,0.000000 0.000000,25.000000 0.000000,0.000000 0.000000,-25.000000 0.000000,0.000000 0.000000,0.000000 0.000000,0.000000 0.000000,0.000000 0.000000,0.000000 0.000000,0.000000 25.000000</inkml:trace>
</inkml:ink>
</file>

<file path=ppt/ink/ink1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6:35"/>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26622.000000 26295.000000,'-106.000000'0.000000,"36.000000"18.000000,-1.000000-1.000000,1.000000-17.000000,-1.000000 0.000000,1.000000 18.000000,-1.000000-1.000000,18.000000 1.000000,0.000000 0.000000,-17.000000-1.000000,-1.000000 1.000000,1.000000 0.000000,-1.000000-1.000000,1.000000-17.000000,-1.000000 0.000000,-52.000000 0.000000,-1.000000 0.000000,1.000000-17.000000,-1.000000-1.000000,-17.000000-17.000000,0.000000-1.000000,0.000000 19.000000,0.000000-1.000000,18.000000-17.000000,-1.000000 0.000000,-17.000000-18.000000,0.000000 0.000000,0.000000 0.000000,0.000000 0.000000,35.000000 0.000000,1.000000 0.000000,52.000000-35.000000,0.000000 0.000000,35.000000-18.000000,1.000000 0.000000,17.000000 1.000000,0.000000-1.000000,52.000000-18.000000,1.000000 1.000000,18.000000 0.000000,-1.000000-1.000000,36.000000 36.000000,0.000000 0.000000,0.000000 0.000000,0.000000 0.000000,-1.000000 17.000000,1.000000 1.000000,0.000000 17.000000,0.000000 0.000000,-1.000000 17.000000,1.000000 1.000000,0.000000-18.000000,0.000000 0.000000,17.000000 36.000000,1.000000-1.000000,34.000000 1.000000,1.000000-1.000000,17.000000 18.000000,1.000000 0.000000,-36.000000 18.000000,0.000000-1.000000,-18.000000 18.000000,1.000000 1.000000,-1.000000 17.000000,0.000000-1.000000,1.000000 1.000000,-1.000000 0.000000,18.000000 18.000000,0.000000-1.000000,-17.000000-17.000000,-1.000000 0.000000,-17.000000 18.000000,0.000000-1.000000,-18.000000-17.000000,0.000000 0.000000,-17.000000 35.000000,-1.000000 0.000000,-17.000000 0.000000,0.000000 1.000000,0.000000-1.000000,0.000000 0.000000,0.000000 0.000000,-1.000000 0.000000,-16.000000-17.000000,-1.000000-1.000000,-17.000000 1.000000,-1.000000-1.000000,-17.000000-17.000000,0.000000 0.000000,-17.000000 0.000000,-1.000000 0.000000,-53.000000-18.000000,1.000000 0.000000,-18.000000 18.000000,0.000000 0.000000,-18.000000 0.000000,0.000000 0.000000,0.000000 0.000000,0.000000 0.000000,-17.000000 0.000000,0.000000-1.000000,-1.000000 1.000000,1.000000 0.000000,-18.000000 0.000000,0.000000 0.000000,-18.000000-18.000000,0.000000 1.000000,18.000000-1.000000,0.000000 0.000000,-17.000000 0.000000,-1.000000 1.000000,18.000000-19.000000,0.000000 1.000000,-53.000000-1.000000,0.000000 1.000000,0.000000-18.000000,0.000000 0.000000,35.000000 0.000000,1.000000 0.000000,34.000000-18.000000,1.000000 1.000000,-18.000000-36.000000,0.000000 0.000000,35.000000-17.000000,0.000000-1.000000,0.000000-17.000000,1.000000 0.000000,34.000000-18.000000,1.000000 0.000000,52.000000 18.000000,0.000000 0.000000,18.000000-18.000000,0.000000 0.000000,18.000000-17.000000,0.000000-1.000000,17.000000 19.000000,0.000000-1.000000,0.000000-18.000000,1.000000 1.000000,17.000000 0.000000,-1.000000-1.000000,1.000000 54.000000,0.000000-1.000000,-18.000000 18.000000</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3:59"/>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115456.000000 26344.000000,'0.000000'-23.000000,"0.000000"12.000000,0.000000-1.000000,0.000000 1.000000,0.000000 0.000000,0.000000 22.000000,0.000000 0.000000,0.000000 24.000000,0.000000-1.000000,-11.000000 23.000000,-1.000000 0.000000,12.000000 11.000000,0.000000 1.000000,-23.000000-1.000000,0.000000 1.000000,12.000000-12.000000,0.000000 0.000000,-12.000000 0.000000,0.000000 0.000000,12.000000-11.000000,-1.000000-1.000000,-11.000000-22.000000,1.000000 0.000000,-1.000000 0.000000,0.000000 0.000000,12.000000-23.000000,-1.000000 0.000000,-11.000000 0.000000,0.000000 0.000000,12.000000-12.000000,0.000000 1.000000,-1.000000-12.000000,1.000000 0.000000,-1.000000 0.000000,1.000000 1.000000,0.000000-13.000000,-1.000000 1.000000,12.000000 0.000000,0.000000 0.000000,0.000000-1.000000,0.000000 1.000000,0.000000 11.000000,0.000000 0.000000,0.000000-11.000000,0.000000 0.000000,12.000000 23.000000,-1.000000-1.000000,0.000000 12.000000,1.000000 0.000000,-1.000000 0.000000,1.000000 0.000000,-1.000000 46.000000,0.000000-1.000000,1.000000 35.000000,-1.000000 0.000000,1.000000 23.000000,-1.000000 0.000000,-11.000000 11.000000,0.000000 0.000000,12.000000 0.000000,-1.000000 0.000000,-11.000000-11.000000,0.000000-1.000000,0.000000-22.000000,0.000000 0.000000,0.000000-23.000000,0.000000 0.000000,0.000000-22.000000</inkml:trace>
</inkml:ink>
</file>

<file path=ppt/ink/ink1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6:40"/>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17207.000000 30985.000000,'71.000000'0.000000,"-54.000000"0.000000,1.000000 0.000000,17.000000 0.000000,0.000000 0.000000,1.000000 0.000000,-1.000000 0.000000,0.000000 0.000000,0.000000 0.000000,36.000000-18.000000,-1.000000 0.000000,19.000000 1.000000,-1.000000-1.000000,35.000000-17.000000,1.000000 0.000000,-1.000000 17.000000,0.000000 0.000000,-17.000000-17.000000,0.000000 0.000000,17.000000 17.000000,1.000000 1.000000,-18.000000-1.000000,-1.000000 0.000000,19.000000 18.000000,-1.000000 0.000000,-17.000000 0.000000,0.000000 0.000000,-18.000000 18.000000,0.000000 0.000000,18.000000-1.000000,0.000000 1.000000,-18.000000-18.000000,0.000000 0.000000,-35.000000 17.000000,0.000000 1.000000,17.000000-18.000000,1.000000 0.000000,-1.000000 0.000000,1.000000 0.000000,-1.000000 18.000000,1.000000-1.000000,17.000000-17.000000,0.000000 0.000000,0.000000 0.000000,1.000000 0.000000,-19.000000 0.000000,1.000000 0.000000,-1.000000 0.000000,1.000000 0.000000,-18.000000-17.000000,-1.000000-1.000000,-16.000000 18.000000,-1.000000 0.000000,0.000000 0.000000,0.000000 0.000000,-17.000000 0.000000,0.000000 0.000000,-1.000000 0.000000,1.000000 0.000000,0.000000 0.000000,-1.000000 0.000000,1.000000 0.000000</inkml:trace>
</inkml:ink>
</file>

<file path=ppt/ink/ink1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6:40"/>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26939.000000 30773.000000,'-35.000000'0.000000,"-18.000000"0.000000,0.000000 0.000000,0.000000 0.000000,0.000000 0.000000,1.000000 0.000000,-1.000000 0.000000,0.000000 0.000000,0.000000 0.000000,-18.000000 0.000000,1.000000 0.000000,17.000000 18.000000,0.000000-1.000000,0.000000-17.000000,0.000000 0.000000,0.000000 18.000000,0.000000 0.000000,-17.000000-18.000000,-1.000000 0.000000,1.000000 0.000000,-1.000000 0.000000,-17.000000 0.000000,0.000000 0.000000,-53.000000 0.000000,0.000000 0.000000,0.000000-18.000000,0.000000 0.000000,-18.000000 1.000000,1.000000-1.000000,16.000000 0.000000,1.000000 1.000000,0.000000-1.000000,0.000000 1.000000,36.000000-19.000000,-1.000000 1.000000,0.000000-18.000000,0.000000 0.000000,53.000000 18.000000,0.000000 0.000000,18.000000-18.000000,0.000000 0.000000,35.000000 0.000000,0.000000 0.000000,35.000000 0.000000,0.000000 0.000000,18.000000 0.000000,0.000000 1.000000,18.000000-1.000000,-1.000000 0.000000,18.000000 0.000000,1.000000 0.000000,16.000000 0.000000,1.000000 0.000000,-18.000000-17.000000,0.000000-1.000000,18.000000 18.000000,0.000000 0.000000,0.000000 1.000000,0.000000-1.000000,52.000000 0.000000,1.000000 0.000000,35.000000 18.000000,0.000000-1.000000,17.000000-17.000000,1.000000 1.000000,-18.000000 34.000000,0.000000 0.000000,17.000000 1.000000,1.000000-1.000000,0.000000 18.000000,-1.000000 0.000000,-70.000000 0.000000,0.000000 0.000000,-17.000000 18.000000,-1.000000-1.000000,-35.000000 1.000000,0.000000 0.000000,0.000000 17.000000,1.000000 0.000000,-19.000000 0.000000,1.000000 1.000000,17.000000-1.000000,0.000000 0.000000,-53.000000 18.000000,1.000000 0.000000,-19.000000 0.000000,1.000000 0.000000,-1.000000 17.000000,1.000000 1.000000,-18.000000-18.000000,0.000000 0.000000,-18.000000 17.000000,1.000000 1.000000,-1.000000-19.000000,1.000000 1.000000,-36.000000-17.000000,0.000000-1.000000,0.000000 0.000000,0.000000 0.000000,0.000000 1.000000,0.000000-1.000000,-35.000000 0.000000,0.000000 0.000000,17.000000 1.000000,1.000000-1.000000,-1.000000 0.000000,1.000000 0.000000,-1.000000-17.000000,1.000000 0.000000,-18.000000 17.000000,-1.000000 0.000000,-16.000000 1.000000,-1.000000-1.000000,-18.000000-18.000000,1.000000 1.000000,-36.000000 17.000000,1.000000 1.000000,-19.000000-1.000000,1.000000 0.000000,17.000000 18.000000,1.000000 0.000000,17.000000-18.000000,0.000000 0.000000,52.000000-17.000000,1.000000 0.000000,-35.000000 17.000000</inkml:trace>
</inkml:ink>
</file>

<file path=ppt/ink/ink1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6:4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19499.000000 34687.000000,'-70.000000'71.000000,"17.000000"-54.000000,0.000000 1.000000,0.000000 17.000000,0.000000 0.000000,-35.000000 1.000000,0.000000-1.000000,0.000000 18.000000,-1.000000 0.000000,1.000000 0.000000,0.000000 0.000000,0.000000-1.000000,0.000000 1.000000,17.000000-17.000000,1.000000-1.000000,-18.000000 0.000000,-1.000000 0.000000,-34.000000 1.000000,0.000000-1.000000,-1.000000-18.000000,1.000000 1.000000,-36.000000-18.000000,0.000000 0.000000,1.000000 0.000000,-1.000000 0.000000,36.000000 0.000000,-1.000000 0.000000,1.000000-35.000000,-1.000000 0.000000,-17.000000-1.000000,0.000000 1.000000,0.000000 0.000000,0.000000 0.000000,35.000000-18.000000,1.000000 0.000000,34.000000 0.000000,1.000000 0.000000,34.000000-18.000000,1.000000 1.000000,35.000000-1.000000,0.000000 1.000000,18.000000-18.000000,-1.000000 0.000000,36.000000-1.000000,0.000000 1.000000,53.000000-17.000000,0.000000-1.000000,35.000000-18.000000,0.000000 1.000000,17.000000 17.000000,1.000000 0.000000,17.000000-17.000000,1.000000-1.000000,-19.000000 19.000000,1.000000-1.000000,17.000000 18.000000,1.000000 0.000000,52.000000-1.000000,0.000000 1.000000,-53.000000 53.000000,1.000000 0.000000,-36.000000 35.000000,0.000000 0.000000,-18.000000 0.000000,1.000000 0.000000,-19.000000 35.000000,1.000000 0.000000,0.000000 36.000000,0.000000-1.000000,0.000000 1.000000,-1.000000-1.000000,-34.000000 1.000000,-1.000000-1.000000,1.000000 1.000000,-1.000000-1.000000,-34.000000 1.000000,-1.000000 0.000000,-17.000000-1.000000,-1.000000 1.000000,-17.000000 17.000000,0.000000 0.000000,0.000000 35.000000,0.000000 1.000000,-17.000000-18.000000,-1.000000-1.000000,0.000000 1.000000,1.000000 0.000000,-36.000000-18.000000,0.000000 0.000000,18.000000-35.000000,-1.000000 0.000000,-16.000000-18.000000,-1.000000 0.000000,0.000000 1.000000,0.000000-1.000000,-35.000000 0.000000,0.000000 1.000000,-1.000000-19.000000,1.000000 1.000000,-18.000000-1.000000,1.000000 1.000000,16.000000 0.000000,1.000000-1.000000,0.000000 1.000000,0.000000 0.000000,18.000000 17.000000,-1.000000 0.000000,0.000000-17.000000,1.000000-1.000000,35.000000 1.000000</inkml:trace>
</inkml:ink>
</file>

<file path=ppt/ink/ink1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6:4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27927.000000 35216.000000,'-71.000000'0.000000,"1.000000"18.000000,-1.000000-1.000000,0.000000 1.000000,1.000000 0.000000,-18.000000-1.000000,0.000000 1.000000,-18.000000 17.000000,0.000000 0.000000,-35.000000 1.000000,0.000000-1.000000,-35.000000 0.000000,-1.000000 0.000000,-17.000000-17.000000,1.000000 0.000000,16.000000-1.000000,1.000000 1.000000,-53.000000 0.000000,-1.000000-1.000000,-34.000000 1.000000,0.000000-1.000000,34.000000-17.000000,1.000000 0.000000,0.000000 0.000000,0.000000 0.000000,-18.000000 0.000000,0.000000 0.000000,53.000000-35.000000,0.000000 0.000000,71.000000-18.000000,-1.000000 0.000000,19.000000-35.000000,-1.000000 0.000000,18.000000 0.000000,0.000000 0.000000,35.000000-1.000000,0.000000 1.000000,53.000000 0.000000,0.000000 0.000000,53.000000-18.000000,0.000000 0.000000,17.000000 1.000000,1.000000-1.000000,34.000000 0.000000,1.000000 0.000000,18.000000-17.000000,-1.000000-1.000000,0.000000 36.000000,1.000000 0.000000,52.000000-18.000000,0.000000 0.000000,71.000000 18.000000,0.000000 0.000000,-35.000000 0.000000,-1.000000 0.000000,36.000000 0.000000,0.000000 0.000000,0.000000 17.000000,0.000000 1.000000,-1.000000 17.000000,1.000000 0.000000,-35.000000 35.000000,-1.000000 0.000000,-17.000000 1.000000,0.000000-1.000000,18.000000 36.000000,-1.000000-1.000000,-34.000000 36.000000,-1.000000 0.000000,-70.000000 0.000000,0.000000 0.000000,17.000000 18.000000,0.000000-1.000000,1.000000 18.000000,-1.000000 0.000000,-35.000000-17.000000,1.000000-1.000000,-19.000000 19.000000,1.000000-1.000000,-19.000000 18.000000,1.000000-1.000000,-35.000000 1.000000,0.000000 0.000000,-18.000000 17.000000,0.000000 1.000000,-18.000000-1.000000,0.000000 1.000000,-52.000000-1.000000,-1.000000 0.000000,-17.000000-17.000000,0.000000 0.000000,-18.000000 0.000000,0.000000 0.000000,-17.000000-18.000000,0.000000 0.000000,-1.000000 18.000000,1.000000-1.000000,-1.000000 19.000000,1.000000-1.000000,0.000000-17.000000,-1.000000 0.000000,-17.000000-36.000000,0.000000 1.000000,-35.000000-1.000000,-1.000000 1.000000,19.000000-36.000000,-1.000000 0.000000,53.000000-35.000000,0.000000 0.000000,36.000000 18.000000,-1.000000 0.000000,19.000000-18.000000,-1.000000 0.000000,0.000000 0.000000,0.000000 0.000000,0.000000 0.000000,0.000000 0.000000,0.000000 0.000000,0.000000 0.000000,-17.000000 0.000000,-1.000000 0.000000,36.000000 0.000000</inkml:trace>
</inkml:ink>
</file>

<file path=ppt/ink/ink1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6:4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25740.000000 41845.000000,'-141.000000'0.000000,"-53.000000"-17.000000,0.000000-1.000000,1.000000-17.000000,-1.000000-1.000000,17.000000-16.000000,1.000000-1.000000,17.000000-36.000000,1.000000 1.000000,-54.000000 0.000000,0.000000 0.000000,19.000000 0.000000,-1.000000 0.000000,53.000000 0.000000,0.000000-1.000000,52.000000-16.000000,1.000000-1.000000,71.000000 0.000000,-1.000000 0.000000,18.000000-17.000000,0.000000-1.000000,35.000000 1.000000,0.000000 0.000000,36.000000-1.000000,0.000000 1.000000,34.000000 17.000000,1.000000 0.000000,53.000000 36.000000,-1.000000-1.000000,36.000000 18.000000,0.000000 0.000000,18.000000 0.000000,-1.000000 1.000000,-34.000000 16.000000,-1.000000 1.000000,18.000000 0.000000,0.000000 0.000000,53.000000-1.000000,0.000000 1.000000,-36.000000 0.000000,1.000000-1.000000,-18.000000 19.000000,0.000000-1.000000,17.000000 18.000000,1.000000 0.000000,-36.000000 35.000000,0.000000 1.000000,-35.000000 17.000000,0.000000 0.000000,-35.000000 35.000000,0.000000 0.000000,-53.000000-18.000000,0.000000 1.000000,0.000000 35.000000,0.000000-1.000000,17.000000 1.000000,1.000000 0.000000,-36.000000 17.000000,0.000000 1.000000,0.000000-1.000000,1.000000 1.000000,-19.000000-1.000000,1.000000 1.000000,-18.000000-19.000000,0.000000 1.000000,-35.000000-18.000000,-1.000000 0.000000,-34.000000 1.000000,-1.000000-1.000000,-17.000000-18.000000,0.000000 1.000000,0.000000 17.000000,0.000000 0.000000,0.000000-17.000000,-1.000000-1.000000,-16.000000-35.000000,-1.000000 1.000000,0.000000-1.000000,0.000000 0.000000,-35.000000-17.000000,0.000000-1.000000,-17.000000-17.000000,-1.000000 0.000000,18.000000 0.000000,0.000000 0.000000,0.000000-17.000000,0.000000-1.000000,35.000000-17.000000,0.000000 0.000000,0.000000-1.000000,1.000000 1.000000,-1.000000 0.000000,0.000000 0.000000,18.000000-18.000000,0.000000 0.000000,0.000000 18.000000,-1.000000-1.000000,36.000000-17.000000,1.000000 0.000000,16.000000 18.000000,1.000000 0.000000,35.000000 17.000000,0.000000 1.000000,0.000000-1.000000,0.000000 0.000000,0.000000 1.000000,0.000000-1.000000,18.000000 1.000000</inkml:trace>
</inkml:ink>
</file>

<file path=ppt/ink/ink1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6:4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27786.000000 45583.000000,'-36.000000'0.000000,"36.000000"-18.000000,0.000000 1.000000,-17.000000-1.000000,-1.000000 0.000000,0.000000 18.000000,1.000000 0.000000,-19.000000 0.000000,1.000000 0.000000,18.000000 0.000000,-1.000000 0.000000,-17.000000 0.000000,-1.000000 0.000000,-16.000000 18.000000,-1.000000 0.000000,0.000000-1.000000,0.000000 1.000000,-18.000000 0.000000,1.000000-1.000000,-18.000000 1.000000,0.000000-1.000000,-18.000000 1.000000,0.000000 0.000000,-17.000000 17.000000,-1.000000 0.000000,-17.000000-17.000000,0.000000-1.000000,35.000000 1.000000,0.000000 0.000000,-17.000000-1.000000,0.000000 1.000000,-18.000000 0.000000,0.000000-1.000000,-1.000000-17.000000,1.000000 0.000000,-17.000000 0.000000,-1.000000 0.000000,36.000000-35.000000,-1.000000 0.000000,36.000000-1.000000,0.000000 1.000000,35.000000-18.000000,0.000000 0.000000,18.000000 1.000000,0.000000-1.000000,17.000000 0.000000,0.000000 0.000000,1.000000-18.000000,-1.000000 1.000000,36.000000-18.000000,-1.000000 0.000000,19.000000 17.000000,-1.000000 0.000000,0.000000-17.000000,0.000000 0.000000,18.000000-18.000000,0.000000 1.000000,0.000000 16.000000,0.000000 1.000000,35.000000-35.000000,0.000000-1.000000,18.000000 19.000000,0.000000-1.000000,35.000000 0.000000,0.000000 0.000000,35.000000 18.000000,1.000000 0.000000,-19.000000 0.000000,1.000000 0.000000,-18.000000 35.000000,0.000000 0.000000,0.000000 0.000000,0.000000 0.000000,35.000000 18.000000,1.000000 0.000000,17.000000 17.000000,0.000000 0.000000,-36.000000 1.000000,1.000000-1.000000,-36.000000 18.000000,1.000000 0.000000,-1.000000 18.000000,1.000000-1.000000,34.000000 19.000000,1.000000-1.000000,-18.000000 18.000000,0.000000 0.000000,-35.000000 17.000000,0.000000 1.000000,-18.000000-1.000000,0.000000 1.000000,-35.000000 17.000000,0.000000 0.000000,-18.000000 0.000000,0.000000 0.000000,-17.000000 1.000000,0.000000-1.000000,-1.000000 0.000000,1.000000 0.000000,-18.000000 35.000000,0.000000 1.000000,-18.000000-18.000000,1.000000-1.000000,-1.000000 1.000000,0.000000 0.000000,-17.000000-36.000000,0.000000 1.000000,17.000000 17.000000,0.000000 0.000000,-17.000000-17.000000,0.000000-1.000000,0.000000-34.000000,-1.000000-1.000000,1.000000 18.000000,0.000000 0.000000,0.000000 0.000000,-1.000000-1.000000,-17.000000 1.000000,1.000000 0.000000,-1.000000 0.000000,0.000000 0.000000,0.000000 18.000000,0.000000-1.000000,0.000000-35.000000,0.000000 1.000000,0.000000 16.000000,0.000000 1.000000,-17.000000-17.000000,-1.000000-1.000000,19.000000-17.000000,-1.000000-1.000000,0.000000 1.000000,0.000000-1.000000,0.000000-17.000000,0.000000 0.000000,0.000000 0.000000,0.000000 0.000000,0.000000-17.000000,0.000000-1.000000,18.000000 1.000000,0.000000-1.000000,-18.000000-17.000000,0.000000-1.000000,18.000000-17.000000,0.000000 1.000000,-18.000000-1.000000,0.000000 0.000000,0.000000-18.000000,0.000000 1.000000,0.000000 17.000000,0.000000 0.000000,0.000000 0.000000,1.000000 0.000000,-1.000000 18.000000,0.000000 0.000000,0.000000 17.000000,0.000000 0.000000,35.000000 1.000000,1.000000-1.000000,-1.000000 18.000000</inkml:trace>
</inkml:ink>
</file>

<file path=ppt/ink/ink1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6:5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25317.000000 48298.000000,'-70.000000'-35.000000,"52.000000"0.000000,0.000000-1.000000,-17.000000 19.000000,0.000000-1.000000,0.000000 0.000000,-1.000000 1.000000,19.000000-1.000000,-1.000000 0.000000,-17.000000 18.000000,0.000000 0.000000,17.000000 0.000000,0.000000 0.000000,1.000000 0.000000,-1.000000 0.000000,18.000000 18.000000,0.000000 0.000000,35.000000-1.000000,1.000000 1.000000,-1.000000-18.000000,0.000000 0.000000,53.000000 18.000000,0.000000-1.000000,1.000000-17.000000,-1.000000 0.000000,18.000000 0.000000,-1.000000 0.000000,19.000000 18.000000,-1.000000 0.000000,18.000000-18.000000,0.000000 0.000000,18.000000 0.000000,0.000000 0.000000,70.000000 0.000000,0.000000 0.000000,-17.000000 0.000000,-1.000000 0.000000,-17.000000 0.000000,0.000000 0.000000,0.000000 0.000000,0.000000 0.000000,35.000000 0.000000,0.000000 0.000000,-17.000000-18.000000,-1.000000 0.000000,-17.000000 18.000000,0.000000 0.000000,0.000000-17.000000,0.000000-1.000000,18.000000 18.000000,-1.000000 0.000000,-34.000000 0.000000,-1.000000 0.000000,-70.000000 0.000000,0.000000 0.000000,-1.000000 18.000000,1.000000-1.000000,-18.000000 1.000000,0.000000 0.000000,-17.000000-1.000000,-1.000000 1.000000,1.000000-1.000000,-1.000000 1.000000,-34.000000-18.000000,-1.000000 0.000000,-88.000000 0.000000,0.000000 0.000000,-35.000000 0.000000,0.000000 0.000000,-18.000000 0.000000,0.000000 0.000000,1.000000 0.000000,-1.000000 0.000000,-18.000000 18.000000,1.000000-1.000000,0.000000-17.000000,-1.000000 0.000000,-35.000000 0.000000,1.000000 0.000000,-19.000000 0.000000,1.000000 0.000000,-35.000000 0.000000,-1.000000 0.000000,0.000000-17.000000,1.000000-1.000000,-54.000000 0.000000,1.000000 1.000000,-36.000000-1.000000,0.000000 1.000000,71.000000 17.000000,0.000000 0.000000,-35.000000 0.000000,-1.000000 0.000000,18.000000 0.000000,1.000000 0.000000,69.000000 35.000000,1.000000 0.000000,17.000000-17.000000,1.000000-1.000000,-1.000000 1.000000,0.000000 0.000000,36.000000-18.000000,-1.000000 0.000000,54.000000 17.000000,-1.000000 1.000000,36.000000-18.000000,0.000000 0.000000,52.000000 0.000000,1.000000 0.000000,17.000000 0.000000,1.000000 0.000000,34.000000 0.000000,1.000000 0.000000,52.000000-18.000000,0.000000 1.000000,18.000000 17.000000,1.000000 0.000000,-1.000000-36.000000,0.000000 1.000000,17.000000 17.000000,1.000000 1.000000,0.000000-1.000000,-1.000000 1.000000,19.000000-1.000000,-1.000000 0.000000,53.000000-17.000000,0.000000 0.000000,-17.000000 35.000000,-1.000000 0.000000,19.000000-18.000000,-1.000000 0.000000,53.000000 18.000000,0.000000 0.000000,-70.000000 0.000000,-1.000000 0.000000,-52.000000 0.000000,0.000000 0.000000,17.000000 0.000000,0.000000 0.000000,-52.000000 18.000000,-1.000000 0.000000,0.000000-18.000000,1.000000 0.000000,-36.000000 17.000000,0.000000 1.000000,-70.000000-18.000000,-1.000000 0.000000,1.000000 0.000000,0.000000 0.000000,-36.000000 0.000000,0.000000 0.000000,-17.000000 0.000000,0.000000 0.000000,0.000000 0.000000,-1.000000 0.000000,-52.000000 0.000000,0.000000 0.000000,-35.000000 0.000000,-1.000000 0.000000,-34.000000 0.000000,-1.000000 0.000000,18.000000 0.000000,0.000000 0.000000,17.000000 18.000000,1.000000-1.000000,-36.000000 1.000000,1.000000 0.000000,-1.000000-1.000000,0.000000 1.000000,-35.000000 17.000000,0.000000 0.000000,0.000000 18.000000,0.000000 0.000000,106.000000-18.000000,0.000000 1.000000,0.000000 17.000000</inkml:trace>
</inkml:ink>
</file>

<file path=ppt/ink/ink1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6:5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26939.000000 52565.000000,'-106.000000'0.000000,"54.000000"-18.000000,-1.000000 0.000000,-18.000000 18.000000,1.000000 0.000000,-1.000000 18.000000,1.000000 0.000000,17.000000-1.000000,0.000000 1.000000,-18.000000 17.000000,1.000000 0.000000,17.000000 1.000000,0.000000-1.000000,-18.000000 0.000000,1.000000 1.000000,-18.000000-1.000000,0.000000 0.000000,-18.000000-17.000000,0.000000-1.000000,-17.000000 1.000000,-1.000000 0.000000,-34.000000-18.000000,-1.000000 0.000000,0.000000-18.000000,1.000000 0.000000,34.000000-17.000000,1.000000 0.000000,35.000000-18.000000,-1.000000 0.000000,-16.000000-18.000000,-1.000000 1.000000,18.000000-18.000000,0.000000 0.000000,35.000000-1.000000,0.000000 1.000000,17.000000-35.000000,1.000000-1.000000,35.000000 19.000000,0.000000-1.000000,18.000000-17.000000,-1.000000-1.000000,36.000000 18.000000,0.000000 1.000000,18.000000 16.000000,-1.000000 1.000000,1.000000 18.000000,-1.000000-1.000000,18.000000-17.000000,1.000000 0.000000,-19.000000 35.000000,1.000000 0.000000,17.000000-17.000000,0.000000-1.000000,18.000000 1.000000,0.000000-1.000000,17.000000 18.000000,0.000000 0.000000,36.000000 18.000000,0.000000 0.000000,35.000000 17.000000,0.000000 0.000000,-36.000000 1.000000,1.000000-1.000000,-36.000000 18.000000,1.000000 0.000000,34.000000 35.000000,1.000000 1.000000,0.000000 17.000000,0.000000-1.000000,-18.000000 19.000000,0.000000 0.000000,-18.000000-1.000000,0.000000 1.000000,-52.000000-1.000000,-1.000000 1.000000,1.000000-1.000000,0.000000 1.000000,-19.000000-1.000000,1.000000 1.000000,-17.000000-1.000000,-1.000000 1.000000,0.000000-1.000000,0.000000 1.000000,-35.000000-1.000000,0.000000 1.000000,0.000000-18.000000,0.000000 0.000000,0.000000 17.000000,0.000000 1.000000,-35.000000-1.000000,0.000000 1.000000,-18.000000-18.000000,0.000000-1.000000,-17.000000 19.000000,-1.000000 0.000000,0.000000-1.000000,1.000000 1.000000,-1.000000-19.000000,1.000000 1.000000,-18.000000-17.000000,0.000000-1.000000,17.000000 0.000000,1.000000 0.000000,-19.000000 1.000000,1.000000-1.000000,-18.000000-35.000000,1.000000 0.000000,-1.000000 18.000000,0.000000-1.000000,0.000000-17.000000,1.000000 0.000000,16.000000 0.000000,1.000000 0.000000,0.000000 0.000000,0.000000 0.000000,35.000000 0.000000,0.000000 0.000000,-17.000000 0.000000,-1.000000 0.000000,1.000000 0.000000,-1.000000 0.000000,18.000000 18.000000,0.000000-1.000000,18.000000 1.000000,0.000000 0.000000,-1.000000-1.000000</inkml:trace>
</inkml:ink>
</file>

<file path=ppt/ink/ink1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6:55"/>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21121.000000 58453.000000,'0.000000'-35.000000,"0.000000"17.000000,0.000000 1.000000,0.000000-18.000000,0.000000-1.000000,-18.000000 36.000000,1.000000 0.000000,-1.000000 0.000000,1.000000 0.000000,-36.000000-17.000000,0.000000-1.000000,0.000000 18.000000,0.000000 0.000000,-35.000000 18.000000,0.000000-1.000000,-18.000000 1.000000,0.000000 0.000000,0.000000-1.000000,1.000000 1.000000,-19.000000-1.000000,1.000000 1.000000,-18.000000 0.000000,0.000000-1.000000,-18.000000 36.000000,0.000000 0.000000,-52.000000-18.000000,-1.000000 1.000000,36.000000 17.000000,0.000000-1.000000,17.000000-16.000000,0.000000-1.000000,18.000000 0.000000,0.000000 0.000000,18.000000-35.000000,-1.000000 0.000000,1.000000 0.000000,-1.000000 0.000000,19.000000 0.000000,-1.000000 0.000000,18.000000 0.000000,0.000000 0.000000,52.000000 0.000000,1.000000 0.000000,17.000000 0.000000,1.000000 0.000000,-1.000000 0.000000,1.000000 0.000000,34.000000-17.000000,1.000000-1.000000,17.000000 1.000000,0.000000-1.000000,18.000000 0.000000,0.000000 1.000000,18.000000-1.000000,-1.000000 0.000000,18.000000 1.000000,0.000000-1.000000,18.000000 1.000000,0.000000-1.000000,0.000000 0.000000,0.000000 1.000000,17.000000 17.000000,0.000000 0.000000,-34.000000 0.000000,-1.000000 0.000000,18.000000 0.000000,-1.000000 0.000000,1.000000 0.000000,0.000000 0.000000,0.000000 0.000000,-1.000000 0.000000,19.000000 0.000000,-1.000000 0.000000,-35.000000 0.000000,1.000000 0.000000,-19.000000 0.000000,1.000000 0.000000,-18.000000 17.000000,-1.000000 1.000000,-34.000000-18.000000,0.000000 0.000000,-54.000000 0.000000,1.000000 0.000000,-18.000000 0.000000,0.000000 0.000000,0.000000 0.000000,1.000000 0.000000,16.000000 18.000000,1.000000-1.000000,-18.000000-17.000000,0.000000 0.000000,18.000000 18.000000,0.000000-1.000000,-1.000000-17.000000,1.000000 0.000000,0.000000 18.000000,0.000000 0.000000,-1.000000-1.000000,1.000000 1.000000,18.000000 0.000000</inkml:trace>
</inkml:ink>
</file>

<file path=ppt/ink/ink1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6:5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30113.000000 58912.000000,'-71.000000'0.000000,"-17.000000"-18.000000,0.000000 0.000000,0.000000 18.000000,0.000000 0.000000,-18.000000 0.000000,0.000000 0.000000,18.000000 18.000000,0.000000 0.000000,-18.000000 17.000000,0.000000 0.000000,0.000000-17.000000,1.000000 0.000000,-19.000000-1.000000,1.000000 1.000000,-53.000000-18.000000,-1.000000 0.000000,-17.000000 0.000000,0.000000 0.000000,0.000000 0.000000,0.000000 0.000000,-35.000000-35.000000,0.000000-1.000000,0.000000 19.000000,0.000000-1.000000,-18.000000-35.000000,0.000000 0.000000,53.000000 0.000000,0.000000 0.000000,0.000000 1.000000,0.000000-1.000000,0.000000-18.000000,0.000000 1.000000,53.000000-1.000000,0.000000 1.000000,71.000000-1.000000,-1.000000 1.000000,18.000000-1.000000,0.000000 0.000000,18.000000 19.000000,0.000000-1.000000,0.000000 0.000000,-1.000000 0.000000,19.000000 0.000000,-1.000000 0.000000,18.000000 0.000000,0.000000 0.000000,0.000000-17.000000,0.000000-1.000000,18.000000 1.000000,-1.000000-1.000000,36.000000-17.000000,0.000000 0.000000,18.000000 0.000000,-1.000000 0.000000,1.000000-18.000000,-1.000000 0.000000,36.000000 18.000000,0.000000 0.000000,35.000000-36.000000,0.000000 1.000000,53.000000 0.000000,0.000000-1.000000,-18.000000 18.000000,0.000000 1.000000,1.000000 16.000000,-1.000000 1.000000,36.000000 18.000000,-1.000000-1.000000,18.000000 18.000000,1.000000 0.000000,-19.000000 36.000000,1.000000-1.000000,-18.000000 0.000000,0.000000 1.000000,0.000000 17.000000,-1.000000 0.000000,37.000000 17.000000,-1.000000 1.000000,-35.000000 35.000000,0.000000 0.000000,-53.000000 0.000000,0.000000 0.000000,0.000000 52.000000,0.000000 1.000000,35.000000 18.000000,1.000000-1.000000,-72.000000 18.000000,1.000000 0.000000,-18.000000 0.000000,0.000000 0.000000,-17.000000 18.000000,-1.000000 0.000000,-34.000000-36.000000,-1.000000 0.000000,-35.000000 19.000000,0.000000-1.000000,18.000000 0.000000,-1.000000 0.000000,-17.000000-18.000000,0.000000 0.000000,-17.000000-17.000000,-1.000000 0.000000,-17.000000-18.000000,-1.000000 0.000000,1.000000-35.000000,0.000000 0.000000,-36.000000 0.000000,1.000000 0.000000,-18.000000 0.000000,0.000000 0.000000,-18.000000-36.000000,0.000000 1.000000,-35.000000 0.000000,0.000000-1.000000,0.000000 1.000000,0.000000-1.000000,0.000000-17.000000,0.000000 0.000000,17.000000 0.000000,1.000000 0.000000,-36.000000 0.000000,1.000000 0.000000,-1.000000 0.000000,0.000000 0.000000,-17.000000 0.000000,0.000000 0.000000,17.000000 0.000000,0.000000 0.000000,89.000000-17.000000</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3:59"/>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115798.000000 26344.000000,'0.000000'-23.000000,"0.000000"0.000000,0.000000 1.000000,12.000000 10.000000,-1.000000 1.000000,1.000000 34.000000,-1.000000-1.000000,0.000000 35.000000,1.000000 1.000000,-12.000000 33.000000,0.000000 0.000000,11.000000-11.000000,1.000000 0.000000,-12.000000 23.000000,0.000000-1.000000,0.000000 1.000000,0.000000 0.000000,0.000000-23.000000,0.000000-1.000000,0.000000-22.000000,0.000000 0.000000,0.000000-11.000000,0.000000 0.000000,-12.000000-46.000000,1.000000 0.000000,11.000000-12.000000,0.000000 1.000000,-12.000000-12.000000,1.000000 0.000000,11.000000-11.000000,0.000000 0.000000,0.000000-23.000000,0.000000 0.000000,0.000000 0.000000,0.000000 0.000000,0.000000-12.000000,0.000000 1.000000,0.000000-12.000000,0.000000 0.000000,11.000000 0.000000,1.000000 0.000000,11.000000-11.000000,-1.000000 0.000000,1.000000-12.000000,0.000000 0.000000,11.000000 23.000000,1.000000 0.000000,-13.000000 12.000000,1.000000 0.000000,11.000000 22.000000,1.000000 0.000000,-13.000000 35.000000,1.000000-1.000000,0.000000 12.000000,0.000000 0.000000,0.000000 23.000000,0.000000 0.000000,-23.000000 11.000000,0.000000 1.000000,0.000000 22.000000,0.000000 0.000000,-12.000000 11.000000,1.000000 1.000000,-12.000000-1.000000,0.000000 1.000000,-11.000000-1.000000,0.000000 0.000000,-1.000000 1.000000,1.000000-1.000000,11.000000-11.000000,1.000000 0.000000,-13.000000-11.000000,1.000000 0.000000,0.000000-12.000000,0.000000 0.000000,22.000000-22.000000,1.000000-1.000000,-12.000000 0.000000</inkml:trace>
</inkml:ink>
</file>

<file path=ppt/ink/ink1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7:40"/>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81630.000000 45089.000000,'35.000000'-35.000000,"-17.000000"17.000000,-1.000000 1.000000,1.000000 17.000000,0.000000 0.000000,17.000000 0.000000,0.000000 0.000000,0.000000 0.000000,1.000000 0.000000,17.000000 17.000000,-1.000000 1.000000,37.000000 17.000000,-1.000000 1.000000,18.000000-1.000000,-1.000000 0.000000,19.000000-17.000000,-1.000000-1.000000,1.000000 19.000000,-1.000000-1.000000,0.000000 0.000000,1.000000 0.000000,-1.000000-17.000000,1.000000 0.000000,-1.000000-1.000000,0.000000 1.000000,36.000000-1.000000,0.000000 1.000000,-1.000000 0.000000,1.000000-1.000000,-35.000000-17.000000,-1.000000 0.000000,-17.000000 18.000000,0.000000 0.000000,-18.000000-18.000000,0.000000 0.000000,-18.000000 17.000000,1.000000 1.000000,35.000000 0.000000,-1.000000-1.000000,-34.000000 1.000000,0.000000-1.000000,17.000000 1.000000,0.000000 0.000000,-35.000000-1.000000,0.000000 1.000000,-36.000000 0.000000,1.000000-1.000000,-1.000000 1.000000</inkml:trace>
</inkml:ink>
</file>

<file path=ppt/ink/ink1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7:4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76870.000000 46464.000000,'35.000000'0.000000,"-18.000000"0.000000,1.000000 0.000000,0.000000 0.000000,-1.000000 0.000000,1.000000 0.000000,0.000000 0.000000,34.000000 0.000000,1.000000 0.000000,18.000000 0.000000,-1.000000 0.000000,54.000000 0.000000,-1.000000 0.000000,36.000000 0.000000,0.000000 0.000000,-1.000000-17.000000,1.000000-1.000000,0.000000 18.000000,-1.000000 0.000000,-17.000000 0.000000,0.000000 0.000000,-17.000000 18.000000,-1.000000-1.000000,18.000000-17.000000,0.000000 0.000000,0.000000 0.000000,0.000000 0.000000,-17.000000 18.000000,-1.000000 0.000000,-17.000000-18.000000,0.000000 0.000000,0.000000 0.000000,-1.000000 0.000000,-34.000000 0.000000,-1.000000 0.000000,1.000000 17.000000,-1.000000 1.000000,1.000000-18.000000,-1.000000 0.000000,1.000000 0.000000,0.000000 0.000000,-19.000000 18.000000,1.000000-1.000000,0.000000 1.000000,0.000000-1.000000,-18.000000 1.000000,1.000000 0.000000,-19.000000-1.000000,1.000000 1.000000,0.000000 0.000000,-1.000000-1.000000,-17.000000 19.000000,0.000000-1.000000,0.000000 0.000000</inkml:trace>
</inkml:ink>
</file>

<file path=ppt/ink/ink1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7:5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81700.000000 48157.000000,'71.000000'0.000000,"-36.000000"-18.000000,0.000000 1.000000,-17.000000 17.000000,0.000000 0.000000,17.000000-18.000000,0.000000 0.000000,-17.000000 1.000000,-1.000000-1.000000,36.000000 18.000000,0.000000 0.000000,-18.000000 0.000000,1.000000 0.000000,34.000000 0.000000,1.000000 0.000000,-18.000000 0.000000,0.000000 0.000000,35.000000 0.000000,0.000000 0.000000,0.000000 0.000000,0.000000 0.000000,-17.000000 0.000000,-1.000000 0.000000,18.000000 0.000000,1.000000 0.000000,-37.000000 0.000000,1.000000 0.000000,18.000000 0.000000,-1.000000 0.000000,1.000000 0.000000,-1.000000 0.000000,1.000000 0.000000,-1.000000 0.000000,1.000000 0.000000,-1.000000 0.000000,1.000000 0.000000,0.000000 0.000000,-1.000000 0.000000,1.000000 0.000000,-19.000000 0.000000,1.000000 0.000000,0.000000 0.000000,0.000000 0.000000,-18.000000 0.000000,1.000000 0.000000,-1.000000 0.000000,0.000000 0.000000,0.000000 0.000000</inkml:trace>
</inkml:ink>
</file>

<file path=ppt/ink/ink1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7:5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74789.000000 48792.000000,'141.000000'0.000000,"-106.000000"0.000000,1.000000 0.000000,17.000000 0.000000,-1.000000 0.000000,19.000000 0.000000,-1.000000 0.000000,-17.000000 0.000000,0.000000 0.000000,0.000000 0.000000,0.000000 0.000000,18.000000 0.000000,-1.000000 0.000000,-17.000000 0.000000,0.000000 0.000000,0.000000 0.000000,0.000000 0.000000,0.000000 0.000000,-1.000000 0.000000,1.000000 0.000000,0.000000 0.000000,0.000000 17.000000,0.000000 1.000000,0.000000-18.000000,0.000000 0.000000,0.000000 18.000000,0.000000-1.000000,-1.000000 1.000000,1.000000-1.000000,18.000000 1.000000,-1.000000 0.000000,-17.000000-1.000000,0.000000 1.000000,0.000000 0.000000,0.000000-1.000000,18.000000 1.000000,-1.000000 0.000000,-17.000000-1.000000,0.000000 1.000000,0.000000-1.000000,0.000000 1.000000,17.000000 17.000000,1.000000 1.000000,-1.000000-19.000000,1.000000 1.000000,-1.000000-1.000000,1.000000 1.000000,-1.000000 0.000000,1.000000-1.000000,17.000000-17.000000,0.000000 0.000000,0.000000 18.000000,0.000000 0.000000,1.000000-18.000000,-1.000000 0.000000,-18.000000 0.000000,1.000000 0.000000,-18.000000 0.000000,0.000000 0.000000,-1.000000 0.000000,1.000000 0.000000,-17.000000 0.000000,-1.000000 0.000000,0.000000 0.000000,0.000000 0.000000,1.000000-18.000000,-1.000000 0.000000,0.000000 18.000000,0.000000 0.000000,1.000000-17.000000,-1.000000-1.000000,-17.000000 18.000000,-1.000000 0.000000,18.000000 0.000000,1.000000 0.000000,-1.000000 0.000000,0.000000 0.000000,0.000000 0.000000,1.000000 0.000000,-1.000000 0.000000,0.000000 0.000000,1.000000 0.000000,-1.000000 0.000000,18.000000 0.000000,0.000000 0.000000,-36.000000 18.000000,1.000000-1.000000,35.000000 1.000000</inkml:trace>
</inkml:ink>
</file>

<file path=ppt/ink/ink1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7:53"/>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81524.000000 49356.000000,'35.000000'0.000000,"-17.000000"0.000000,0.000000 0.000000,-1.000000 0.000000,1.000000 0.000000,17.000000 0.000000,0.000000 0.000000,36.000000-18.000000,-1.000000 1.000000,19.000000 17.000000,-1.000000 0.000000,35.000000 0.000000,1.000000 0.000000,17.000000-18.000000,0.000000 0.000000,0.000000 18.000000,0.000000 0.000000,-18.000000-17.000000,1.000000-1.000000,-1.000000 18.000000,0.000000 0.000000,-17.000000 0.000000,0.000000 0.000000,17.000000-18.000000,1.000000 1.000000,-1.000000 17.000000,1.000000 0.000000,-19.000000 0.000000,1.000000 0.000000,0.000000-18.000000,0.000000 1.000000,-36.000000 17.000000,1.000000 0.000000,-36.000000 0.000000,0.000000 0.000000,1.000000 17.000000,-1.000000 1.000000,0.000000-1.000000,0.000000 1.000000,-35.000000 0.000000,0.000000-1.000000,18.000000 1.000000,0.000000 0.000000,-18.000000-1.000000,0.000000 1.000000,-36.000000 0.000000,1.000000-1.000000,0.000000 1.000000</inkml:trace>
</inkml:ink>
</file>

<file path=ppt/ink/ink1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7:53"/>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74049.000000 50026.000000,'-36.000000'0.000000,"36.000000"17.000000,0.000000 1.000000,36.000000-18.000000,-1.000000 0.000000,-18.000000 18.000000,1.000000-1.000000,35.000000-17.000000,0.000000 0.000000,0.000000 18.000000,0.000000 0.000000,17.000000-18.000000,1.000000 0.000000,17.000000 0.000000,0.000000 0.000000,53.000000 0.000000,0.000000 0.000000,-17.000000 0.000000,-1.000000 0.000000,18.000000-18.000000,0.000000 0.000000,18.000000 18.000000,-1.000000 0.000000,-17.000000-17.000000,0.000000-1.000000,18.000000 18.000000,0.000000 0.000000,35.000000 0.000000,0.000000 0.000000,-53.000000 0.000000,0.000000 0.000000,-18.000000 0.000000,1.000000 0.000000,17.000000 0.000000,0.000000 0.000000,0.000000 0.000000,0.000000 0.000000,-18.000000 0.000000,1.000000 0.000000,-1.000000 35.000000,0.000000 1.000000,-52.000000-1.000000,0.000000 0.000000,-1.000000 0.000000,1.000000 1.000000,-54.000000-19.000000,1.000000 1.000000,17.000000 17.000000</inkml:trace>
</inkml:ink>
</file>

<file path=ppt/ink/ink1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7:5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81312.000000 50555.000000,'36.000000'-35.000000,"34.000000"-1.000000,1.000000 1.000000,-18.000000 17.000000,0.000000 1.000000,17.000000-1.000000,1.000000 0.000000,-1.000000 1.000000,1.000000-1.000000,17.000000 18.000000,0.000000 0.000000,35.000000 0.000000,1.000000 0.000000,-18.000000 0.000000,-1.000000 0.000000,1.000000 0.000000,0.000000 0.000000,0.000000 0.000000,-1.000000 0.000000,-34.000000 0.000000,0.000000 0.000000,-19.000000 0.000000,1.000000 0.000000,0.000000 18.000000,0.000000-1.000000,0.000000-17.000000,0.000000 0.000000,0.000000 0.000000,0.000000 0.000000,-18.000000 18.000000,0.000000 0.000000,18.000000-18.000000,0.000000 0.000000,0.000000 17.000000,0.000000 1.000000,-18.000000-18.000000,0.000000 0.000000,-17.000000 18.000000,0.000000-1.000000,-1.000000-17.000000,1.000000 0.000000,-1.000000 18.000000</inkml:trace>
</inkml:ink>
</file>

<file path=ppt/ink/ink1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8:0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81312.000000 52529.000000,'36.000000'-35.000000,"-19.000000"18.000000,1.000000-1.000000,-18.000000 0.000000,0.000000 1.000000,18.000000 17.000000,-1.000000 0.000000,-17.000000-18.000000,0.000000 0.000000,-17.000000 18.000000,-1.000000 0.000000,0.000000 0.000000,1.000000 0.000000,-1.000000 0.000000,0.000000 0.000000,-17.000000 0.000000,0.000000 0.000000,0.000000 18.000000,-1.000000 0.000000,-16.000000-18.000000,-1.000000 0.000000,-18.000000 17.000000,1.000000 1.000000,-1.000000-18.000000,1.000000 0.000000,-1.000000 18.000000,0.000000-1.000000,-17.000000-17.000000,0.000000 0.000000,18.000000 0.000000,-1.000000 0.000000,1.000000 18.000000,-1.000000-1.000000,1.000000-17.000000,-1.000000 0.000000,18.000000 0.000000,0.000000 0.000000,0.000000 0.000000,0.000000 0.000000,-17.000000 0.000000,-1.000000 0.000000,19.000000-17.000000,-1.000000-1.000000,0.000000 18.000000,0.000000 0.000000,-18.000000 0.000000,1.000000 0.000000,17.000000-17.000000,0.000000-1.000000,-18.000000 18.000000,1.000000 0.000000,-1.000000-18.000000,1.000000 1.000000,17.000000 17.000000,0.000000 0.000000,0.000000 0.000000,0.000000 0.000000,18.000000-18.000000,0.000000 0.000000,17.000000 18.000000,1.000000 0.000000,-1.000000-17.000000,0.000000-1.000000,18.000000 0.000000,0.000000 1.000000,0.000000-1.000000,0.000000 1.000000,0.000000-19.000000,0.000000 1.000000,0.000000 17.000000,0.000000 1.000000,18.000000-18.000000,0.000000-1.000000,-1.000000 1.000000,1.000000 0.000000,17.000000-1.000000,0.000000 1.000000,1.000000 0.000000,-1.000000 0.000000,0.000000 17.000000,0.000000 0.000000,1.000000-17.000000,-1.000000 0.000000,18.000000 0.000000,0.000000-1.000000,17.000000 1.000000,1.000000 0.000000,-1.000000 17.000000,1.000000 1.000000,-1.000000-19.000000,1.000000 1.000000,-18.000000 0.000000,0.000000 0.000000,35.000000 17.000000,0.000000 0.000000,-35.000000-17.000000,0.000000 0.000000,17.000000 17.000000,1.000000 1.000000,-18.000000-19.000000,0.000000 1.000000,-1.000000 0.000000,1.000000-1.000000,0.000000 19.000000,0.000000-1.000000,0.000000-17.000000,0.000000 0.000000,17.000000 17.000000,1.000000 0.000000,-18.000000 18.000000,0.000000 0.000000,17.000000 0.000000,1.000000 0.000000,-18.000000 0.000000,0.000000 0.000000,-1.000000 0.000000,1.000000 0.000000,0.000000 18.000000,0.000000 0.000000,-18.000000 17.000000,1.000000 0.000000,-1.000000 0.000000,0.000000 1.000000,0.000000-1.000000,1.000000 0.000000,-1.000000-17.000000,0.000000 0.000000,0.000000 17.000000,1.000000 0.000000,-19.000000 18.000000,1.000000 0.000000,17.000000-18.000000,1.000000 0.000000,-19.000000 1.000000,1.000000-1.000000,-1.000000 18.000000,1.000000 0.000000,0.000000-18.000000,-1.000000 0.000000,1.000000 18.000000,0.000000 0.000000,-1.000000-18.000000,1.000000 0.000000,-1.000000 1.000000,1.000000-1.000000,-18.000000 0.000000,0.000000 1.000000,0.000000 16.000000,0.000000 1.000000,0.000000-35.000000,0.000000 0.000000,0.000000 17.000000,0.000000 0.000000,-18.000000 0.000000,1.000000 1.000000,-1.000000-1.000000,1.000000 0.000000,-19.000000-17.000000,1.000000-1.000000,17.000000 19.000000,1.000000-1.000000,-36.000000-17.000000,0.000000-1.000000,18.000000 1.000000,-1.000000-1.000000,-16.000000 19.000000,-1.000000-1.000000,0.000000-35.000000,0.000000 0.000000,0.000000 18.000000,0.000000-1.000000,-17.000000 1.000000,-1.000000 0.000000,1.000000-18.000000,-1.000000 0.000000,-17.000000 0.000000,0.000000 0.000000,17.000000 0.000000,1.000000 0.000000,-1.000000 0.000000,1.000000 0.000000,17.000000 0.000000,0.000000 0.000000,0.000000-18.000000,0.000000 0.000000,18.000000 18.000000,0.000000 0.000000,-1.000000-17.000000,1.000000-1.000000,-18.000000 0.000000,0.000000 1.000000,36.000000-1.000000,-1.000000 0.000000,0.000000 1.000000,1.000000-1.000000,-1.000000 1.000000,0.000000-1.000000,1.000000 0.000000,-1.000000 1.000000,18.000000-1.000000,0.000000 0.000000,0.000000 1.000000,0.000000-1.000000,0.000000 1.000000,0.000000-1.000000,18.000000 18.000000,-1.000000 0.000000,1.000000-18.000000,0.000000 1.000000,-1.000000-1.000000,1.000000 0.000000,0.000000 18.000000,-1.000000 0.000000,1.000000 0.000000,0.000000 0.000000,-1.000000 0.000000,1.000000 0.000000,-1.000000-17.000000,1.000000-1.000000,17.000000 18.000000,1.000000 0.000000,-19.000000 0.000000,1.000000 0.000000,17.000000 0.000000,0.000000 0.000000,1.000000 0.000000,-1.000000 0.000000,0.000000-18.000000,0.000000 1.000000,1.000000 17.000000,-1.000000 0.000000,35.000000 0.000000,1.000000 0.000000,-18.000000 0.000000,0.000000 0.000000,35.000000 0.000000,0.000000 0.000000,0.000000 0.000000,0.000000 0.000000,18.000000 17.000000,0.000000 1.000000,-18.000000-18.000000,0.000000 0.000000,0.000000 18.000000,1.000000-1.000000,-1.000000-17.000000,0.000000 0.000000,0.000000 18.000000,0.000000 0.000000,0.000000-1.000000,0.000000 1.000000,18.000000-18.000000,0.000000 0.000000,0.000000 18.000000,0.000000-1.000000,-1.000000-17.000000,1.000000 0.000000,0.000000 18.000000,0.000000-1.000000,-18.000000-17.000000,0.000000 0.000000,-17.000000 0.000000,-1.000000 0.000000,18.000000 18.000000,0.000000 0.000000,1.000000-18.000000,-1.000000 0.000000,17.000000 0.000000,1.000000 0.000000,0.000000 0.000000,0.000000 0.000000,-18.000000 0.000000,0.000000 0.000000,0.000000 0.000000,0.000000 0.000000,1.000000 0.000000,-1.000000 0.000000,-35.000000 0.000000,0.000000 0.000000,-1.000000-18.000000,1.000000 0.000000,0.000000 18.000000,0.000000 0.000000,18.000000 0.000000,-1.000000 0.000000,1.000000 0.000000,-1.000000 0.000000,1.000000 0.000000,-1.000000 0.000000,1.000000 0.000000,-1.000000 0.000000,-17.000000 0.000000,0.000000 0.000000,18.000000 0.000000,-1.000000 0.000000,-35.000000 18.000000,1.000000 0.000000,-1.000000-18.000000,0.000000 0.000000,0.000000 17.000000,1.000000 1.000000,-19.000000-18.000000,1.000000 0.000000,0.000000 18.000000,-1.000000-1.000000,1.000000-17.000000,-1.000000 0.000000,1.000000 0.000000,0.000000 0.000000,-1.000000 0.000000,1.000000 0.000000,0.000000 0.000000,-1.000000 0.000000,-17.000000-17.000000</inkml:trace>
</inkml:ink>
</file>

<file path=ppt/ink/ink1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8:1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67950.000000 20500.000000,'300.000000'0.000000,"-225.000000"0.000000,0.000000 0.000000,25.000000 0.000000,0.000000 0.000000,-25.000000 0.000000,0.000000 0.000000,-50.000000 0.000000,0.000000 0.000000,-25.000000 50.000000,0.000000 0.000000,-50.000000-25.000000,0.000000 0.000000,-50.000000 25.000000,0.000000 0.000000,-50.000000-25.000000,0.000000 0.000000,-75.000000 0.000000,0.000000 0.000000,-75.000000 0.000000,0.000000 0.000000,0.000000 0.000000,0.000000 0.000000,0.000000 0.000000,0.000000 0.000000,-25.000000-25.000000,0.000000 0.000000,-50.000000 0.000000,0.000000 0.000000,50.000000 0.000000,0.000000 0.000000,50.000000 0.000000,0.000000 0.000000,-50.000000 0.000000,0.000000 0.000000,100.000000 0.000000,0.000000 0.000000,50.000000 0.000000,0.000000 0.000000,100.000000 0.000000,0.000000 0.000000,25.000000 0.000000,0.000000 0.000000,25.000000 0.000000,0.000000 0.000000,25.000000-25.000000,0.000000 0.000000,25.000000 25.000000,0.000000 0.000000,-25.000000-25.000000,0.000000 0.000000,25.000000 25.000000,0.000000 0.000000,-25.000000-25.000000,0.000000 0.000000,-25.000000 25.000000,0.000000 0.000000,0.000000 0.000000,0.000000 0.000000,-50.000000 25.000000,0.000000 0.000000,0.000000 0.000000,0.000000 0.000000,-50.000000-25.000000,0.000000 0.000000,0.000000 25.000000,0.000000 0.000000,-50.000000 0.000000,0.000000 0.000000,0.000000-25.000000,0.000000 0.000000,0.000000 25.000000,0.000000 0.000000,0.000000-25.000000,0.000000 0.000000,-50.000000 25.000000,0.000000 0.000000,-25.000000 0.000000,0.000000 0.000000,-25.000000-25.000000,0.000000 0.000000,25.000000 25.000000,0.000000 0.000000,50.000000 0.000000,0.000000 0.000000,-50.000000-25.000000,0.000000 0.000000,-50.000000 0.000000,0.000000 0.000000,75.000000 25.000000,0.000000 0.000000,0.000000-25.000000,0.000000 0.000000,-50.000000 0.000000,0.000000 0.000000,25.000000 0.000000,0.000000 0.000000,0.000000 0.000000,0.000000 0.000000,50.000000 0.000000,0.000000 0.000000,50.000000 0.000000,0.000000 0.000000,25.000000 0.000000,0.000000 0.000000,-25.000000 0.000000,0.000000 0.000000,50.000000 0.000000,0.000000 0.000000,0.000000 0.000000,0.000000 0.000000,50.000000 0.000000,0.000000 0.000000,25.000000 25.000000,0.000000 0.000000,25.000000 0.000000,0.000000 0.000000,0.000000 0.000000</inkml:trace>
</inkml:ink>
</file>

<file path=ppt/ink/ink1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8:13"/>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54950.000000 21100.000000,'-250.000000'-50.000000,"100.000000"25.000000,0.000000 0.000000,0.000000 25.000000,0.000000 0.000000,-75.000000 0.000000,0.000000 0.000000,50.000000 0.000000,0.000000 0.000000,-50.000000 0.000000,0.000000 0.000000,-50.000000 0.000000,0.000000 0.000000,-50.000000 0.000000,0.000000 0.000000,0.000000 25.000000,0.000000 0.000000,-50.000000-25.000000,0.000000 0.000000,-25.000000 0.000000,0.000000 0.000000,50.000000 0.000000,0.000000 0.000000,-50.000000-25.000000,0.000000 0.000000,25.000000 0.000000,0.000000 0.000000,75.000000-25.000000,0.000000 0.000000,25.000000-25.000000,0.000000 0.000000,25.000000 0.000000,0.000000 0.000000,50.000000-25.000000,0.000000 0.000000,25.000000-25.000000,0.000000 0.000000,125.000000-25.000000,0.000000 0.000000,25.000000 25.000000,0.000000 0.000000,50.000000 0.000000,0.000000 0.000000,25.000000 0.000000,0.000000 0.000000,25.000000 0.000000,0.000000 0.000000,50.000000 0.000000,0.000000 0.000000,75.000000 25.000000,0.000000 0.000000,50.000000 0.000000,0.000000 0.000000,50.000000-25.000000,0.000000 0.000000,0.000000 50.000000,0.000000 0.000000,75.000000-25.000000,0.000000 0.000000,100.000000 25.000000,0.000000 0.000000,0.000000 25.000000,0.000000 0.000000,50.000000 0.000000,0.000000 0.000000,25.000000 0.000000,0.000000 0.000000,-25.000000 25.000000,0.000000 0.000000,-50.000000 25.000000,0.000000 0.000000,100.000000-25.000000,0.000000 0.000000,-150.000000 50.000000,0.000000 0.000000,100.000000 0.000000,0.000000 0.000000,-75.000000 25.000000,0.000000 0.000000,-100.000000 25.000000,0.000000 0.000000,25.000000 25.000000,0.000000 0.000000,-125.000000 50.000000,0.000000 0.000000,-125.000000 0.000000,0.000000 0.000000,0.000000 50.000000,0.000000 0.000000,-25.000000-25.000000,0.000000 0.000000,-25.000000-25.000000,0.000000 0.000000,-75.000000-25.000000,0.000000 0.000000,0.000000 0.000000,0.000000 0.000000,-100.000000-25.000000,0.000000 0.000000,-75.000000 50.000000,0.000000 0.000000,-50.000000-25.000000,0.000000 0.000000,25.000000 0.000000,0.000000 0.000000,-75.000000-25.000000,0.000000 0.000000,-75.000000 0.000000,0.000000 0.000000,50.000000-50.000000,0.000000 0.000000,0.000000 25.000000,0.000000 0.000000,0.000000-25.000000,0.000000 0.000000,0.000000-25.000000,0.000000 0.000000,75.000000 0.000000,0.000000 0.000000,75.000000-25.000000,0.000000 0.000000,25.000000 25.000000,0.000000 0.000000,50.000000-25.000000,0.000000 0.000000,50.000000-25.000000,0.000000 0.000000,75.000000-25.000000,0.000000 0.000000,100.000000 25.000000,0.000000 0.000000,50.000000-25.000000,0.000000 0.000000,75.000000 0.000000,0.000000 0.000000,100.000000 0.000000,0.000000 0.000000,25.000000 0.000000,0.000000 0.000000,150.000000 0.000000,0.000000 0.000000,175.000000 0.000000,0.000000 0.000000,100.000000 25.000000,0.000000 0.000000,75.000000-25.000000,0.000000 0.000000,-75.000000 50.000000,0.000000 0.000000,-100.000000 0.000000,0.000000 0.000000,25.000000 0.000000,0.000000 0.000000,-50.000000 0.000000,0.000000 0.000000,-75.000000 25.000000,0.000000 0.000000,75.000000 0.000000,0.000000 0.000000,-125.000000 0.000000,0.000000 0.000000,0.000000 0.000000,0.000000 0.000000,-75.000000 0.000000,0.000000 0.000000,0.000000-25.000000,0.000000 0.000000,-125.000000 25.000000,0.000000 0.000000,0.000000-25.000000,0.000000 0.000000,0.000000 0.000000,0.000000 0.000000,-125.000000 0.000000,0.000000 0.000000,25.000000 0.000000,0.000000 0.000000,-25.000000 0.000000,0.000000 0.000000,-50.000000-25.000000,0.000000 0.000000,-75.000000 25.000000,0.000000 0.000000,-75.000000 0.000000,0.000000 0.000000,-25.000000 0.000000,0.000000 0.000000,-50.000000 0.000000,0.000000 0.000000,-125.000000 0.000000,0.000000 0.000000,-100.000000 25.000000,0.000000 0.000000,-100.000000 0.000000,0.000000 0.000000,-25.000000 0.000000,0.000000 0.000000,175.000000 0.000000</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4:0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94163.000000 32552.000000,'-91.000000'22.000000,"11.000000"-22.000000,0.000000 0.000000,-11.000000 0.000000,-1.000000 0.000000,24.000000 0.000000,-1.000000 0.000000,1.000000 0.000000,0.000000 0.000000,-1.000000-22.000000,1.000000-1.000000,-1.000000 0.000000,1.000000 0.000000,-12.000000-11.000000,0.000000 0.000000,0.000000-12.000000,0.000000 0.000000,12.000000-11.000000,-1.000000 0.000000,24.000000-11.000000,-1.000000-1.000000,12.000000-11.000000,0.000000 1.000000,22.000000 10.000000,1.000000 1.000000,-1.000000 22.000000,1.000000 0.000000,-1.000000-11.000000,1.000000 0.000000,11.000000 23.000000,0.000000 0.000000,0.000000 11.000000,0.000000 0.000000,11.000000-22.000000,1.000000-1.000000,-1.000000 12.000000,1.000000-1.000000,11.000000-22.000000,-1.000000 0.000000,24.000000-11.000000,0.000000-1.000000,-12.000000-11.000000,0.000000 1.000000,35.000000-1.000000,-1.000000 0.000000,12.000000-23.000000,0.000000 0.000000,0.000000 24.000000,0.000000-1.000000,-1.000000-12.000000,1.000000 1.000000,-11.000000 0.000000,-1.000000 0.000000,1.000000 11.000000,-1.000000 0.000000,-11.000000 23.000000,0.000000 0.000000,35.000000 0.000000,-1.000000 0.000000,12.000000 34.000000,-1.000000 0.000000,-10.000000 12.000000,-1.000000-1.000000,-11.000000 1.000000,0.000000-1.000000,-12.000000 12.000000,0.000000 0.000000,12.000000 0.000000,0.000000 0.000000,34.000000 23.000000,0.000000 0.000000,-11.000000 11.000000,0.000000 0.000000,-23.000000 12.000000,0.000000 0.000000,-12.000000 22.000000,1.000000 1.000000,-24.000000-1.000000,1.000000 1.000000,-12.000000 10.000000,0.000000 1.000000,1.000000 0.000000,-1.000000 0.000000,-11.000000-11.000000,-1.000000-1.000000,1.000000 0.000000,0.000000 1.000000,-23.000000 11.000000,0.000000 0.000000,0.000000 0.000000,0.000000-1.000000,-23.000000 13.000000,0.000000-1.000000,-11.000000 12.000000,0.000000-1.000000,0.000000-10.000000,-1.000000-1.000000,-10.000000-11.000000,-1.000000 0.000000,1.000000 11.000000,-1.000000 0.000000,0.000000-11.000000,1.000000 0.000000,-1.000000 11.000000,0.000000 1.000000,-22.000000-1.000000,-1.000000 0.000000,-10.000000-22.000000,-1.000000-1.000000,0.000000-11.000000,0.000000 0.000000,0.000000 0.000000,0.000000 0.000000,23.000000-11.000000,0.000000 0.000000,11.000000-12.000000,1.000000 0.000000,-1.000000 0.000000,0.000000 1.000000,-11.000000-13.000000,0.000000 1.000000,0.000000-23.000000,0.000000 0.000000,-11.000000 0.000000,-1.000000 0.000000,-11.000000-11.000000,1.000000-1.000000,10.000000-33.000000,1.000000-1.000000,-1.000000 0.000000,1.000000 1.000000,11.000000-1.000000,0.000000 1.000000,0.000000-1.000000,-1.000000 0.000000,-21.000000 1.000000,-1.000000-1.000000,-12.000000-11.000000,1.000000 0.000000,0.000000 0.000000,0.000000 0.000000,22.000000-12.000000,1.000000 1.000000,33.000000-12.000000,1.000000 0.000000,11.000000 0.000000,1.000000 0.000000,22.000000 0.000000,0.000000 1.000000,0.000000 22.000000,0.000000-1.000000,34.000000 1.000000,0.000000 0.000000,0.000000 0.000000,0.000000 0.000000,35.000000 0.000000,-1.000000 0.000000,-22.000000 34.000000,0.000000 0.000000,22.000000-22.000000</inkml:trace>
</inkml:ink>
</file>

<file path=ppt/ink/ink1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8:1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15250.000000 24350.000000,'0.000000'-50.000000,"0.000000"25.000000,0.000000 0.000000,25.000000-25.000000,0.000000 0.000000,0.000000 25.000000,0.000000 0.000000,25.000000 0.000000,0.000000 0.000000,0.000000 25.000000,0.000000 0.000000,50.000000 0.000000,0.000000 0.000000,-25.000000 0.000000,0.000000 0.000000,50.000000 0.000000,0.000000 0.000000,-25.000000 0.000000,0.000000 0.000000,0.000000 0.000000,0.000000 0.000000,25.000000 0.000000,0.000000 0.000000,-25.000000-25.000000,0.000000 0.000000,0.000000 25.000000,0.000000 0.000000,25.000000 0.000000,0.000000 0.000000,25.000000 0.000000,0.000000 0.000000,50.000000 0.000000,0.000000 0.000000,25.000000 0.000000,0.000000 0.000000,25.000000 0.000000,0.000000 0.000000,-50.000000 25.000000,0.000000 0.000000,50.000000-25.000000,0.000000 0.000000,50.000000 50.000000,0.000000 0.000000,-25.000000-25.000000,0.000000 0.000000,-25.000000-25.000000,0.000000 0.000000,75.000000 25.000000,0.000000 0.000000,25.000000-25.000000,0.000000 0.000000,0.000000-25.000000,0.000000 0.000000,0.000000-25.000000,0.000000 0.000000,50.000000 25.000000,0.000000 0.000000,-100.000000 25.000000,0.000000 0.000000,0.000000 0.000000,0.000000 0.000000,0.000000 25.000000,0.000000 0.000000,-25.000000 25.000000,0.000000 0.000000,-50.000000 25.000000,0.000000 0.000000,-50.000000-25.000000,0.000000 0.000000,25.000000 25.000000,0.000000 0.000000,25.000000-50.000000,0.000000 0.000000,-50.000000 0.000000,0.000000 0.000000,-25.000000-25.000000,0.000000 0.000000,-25.000000 25.000000,0.000000 0.000000,0.000000-25.000000,0.000000 0.000000,0.000000 0.000000,0.000000 0.000000,50.000000 0.000000,0.000000 0.000000,0.000000 25.000000,0.000000 0.000000,0.000000-25.000000,0.000000 0.000000,-25.000000 0.000000,0.000000 0.000000,-25.000000 0.000000,0.000000 0.000000,25.000000 0.000000,0.000000 0.000000,25.000000 0.000000,0.000000 0.000000,0.000000 0.000000,0.000000 0.000000,25.000000 0.000000,0.000000 0.000000,-25.000000-25.000000,0.000000 0.000000,-50.000000 25.000000,0.000000 0.000000,0.000000-25.000000,0.000000 0.000000,0.000000 25.000000,0.000000 0.000000,25.000000 0.000000,0.000000 0.000000,50.000000-25.000000,0.000000 0.000000,-50.000000 0.000000,0.000000 0.000000,0.000000 25.000000,0.000000 0.000000,-25.000000-25.000000,0.000000 0.000000,0.000000 0.000000,0.000000 0.000000,-25.000000 0.000000,0.000000 0.000000,50.000000 0.000000,0.000000 0.000000,0.000000 25.000000,0.000000 0.000000,25.000000-25.000000,0.000000 0.000000,-25.000000 0.000000,0.000000 0.000000,0.000000 25.000000,0.000000 0.000000,-25.000000-25.000000,0.000000 0.000000,0.000000 0.000000,0.000000 0.000000,-25.000000 25.000000,0.000000 0.000000,50.000000-25.000000,0.000000 0.000000,25.000000 0.000000,0.000000 0.000000,-25.000000 25.000000,0.000000 0.000000,0.000000-25.000000,0.000000 0.000000,0.000000 25.000000,0.000000 0.000000,-50.000000 0.000000,0.000000 0.000000,50.000000 0.000000,0.000000 0.000000,0.000000 0.000000,0.000000 0.000000,50.000000 25.000000,0.000000 0.000000,-25.000000 0.000000,0.000000 0.000000,50.000000-25.000000,0.000000 0.000000,-75.000000 25.000000,0.000000 0.000000,25.000000-25.000000,0.000000 0.000000,50.000000 0.000000,0.000000 0.000000,-25.000000 25.000000,0.000000 0.000000,25.000000-25.000000,0.000000 0.000000,0.000000 25.000000,0.000000 0.000000,-75.000000 0.000000,0.000000 0.000000,50.000000 0.000000,0.000000 0.000000,25.000000 0.000000,0.000000 0.000000,-50.000000 0.000000,0.000000 0.000000,0.000000-25.000000,0.000000 0.000000,-25.000000 25.000000,0.000000 0.000000,-50.000000 0.000000,0.000000 0.000000,25.000000-25.000000,0.000000 0.000000,25.000000 0.000000,0.000000 0.000000,0.000000 0.000000,0.000000 0.000000,0.000000 25.000000,0.000000 0.000000,0.000000-25.000000,0.000000 0.000000,-25.000000 0.000000,0.000000 0.000000,-25.000000 25.000000,0.000000 0.000000,25.000000-25.000000,0.000000 0.000000,-25.000000 25.000000,0.000000 0.000000,0.000000-25.000000,0.000000 0.000000,25.000000 25.000000,0.000000 0.000000,25.000000-25.000000,0.000000 0.000000,-25.000000 25.000000,0.000000 0.000000,25.000000-25.000000,0.000000 0.000000,-25.000000 0.000000,0.000000 0.000000,-25.000000 0.000000,0.000000 0.000000,50.000000 0.000000,0.000000 0.000000,-25.000000 0.000000,0.000000 0.000000,25.000000 0.000000,0.000000 0.000000,0.000000 0.000000,0.000000 0.000000,-25.000000 0.000000,0.000000 0.000000,0.000000 0.000000,0.000000 0.000000,0.000000 0.000000,0.000000 0.000000,-25.000000 0.000000,0.000000 0.000000,-25.000000 0.000000,0.000000 0.000000,0.000000 0.000000,0.000000 0.000000,25.000000 0.000000,0.000000 0.000000,0.000000 0.000000,0.000000 0.000000,50.000000 0.000000,0.000000 0.000000,0.000000 0.000000,0.000000 0.000000,0.000000-25.000000,0.000000 0.000000,-25.000000 25.000000,0.000000 0.000000,-25.000000 0.000000,0.000000 0.000000,-25.000000 0.000000,0.000000 0.000000,-25.000000 0.000000,0.000000 0.000000,0.000000 0.000000,0.000000 0.000000,0.000000 0.000000,0.000000 0.000000,25.000000-25.000000,0.000000 0.000000,0.000000 25.000000,0.000000 0.000000,25.000000-25.000000,0.000000 0.000000,0.000000 25.000000,0.000000 0.000000,-25.000000 0.000000,0.000000 0.000000,0.000000 0.000000,0.000000 0.000000,0.000000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0.000000,25.000000-25.000000,0.000000 0.000000,0.000000 25.000000,0.000000 0.000000,25.000000 0.000000,0.000000 0.000000,-25.000000 0.000000,0.000000 0.000000,0.000000-25.000000,0.000000 0.000000,25.000000 25.000000,0.000000 0.000000,-50.000000 0.000000,0.000000 0.000000,0.000000 0.000000,0.000000 0.000000,25.000000 0.000000,0.000000 0.000000,-25.000000 0.000000,0.000000 0.000000,0.000000 0.000000,0.000000 0.000000,0.000000 0.000000,0.000000 0.000000,0.000000 0.000000,0.000000 0.000000,25.000000 0.000000,0.000000 0.000000,0.000000 0.000000,0.000000 0.000000,0.000000 0.000000,0.000000 0.000000,0.000000 0.000000,0.000000 0.000000,-25.000000 0.000000,0.000000 0.000000,0.000000 0.000000,0.000000 0.000000,0.000000 0.000000,0.000000 0.000000,-25.000000 0.000000,0.000000 0.000000,25.000000 0.000000,0.000000 0.000000,-25.000000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0.000000,-25.000000 0.000000,0.000000 0.000000,25.000000 0.000000,0.000000 0.000000,-25.000000 0.000000,0.000000 0.000000,0.000000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 0.000000,0.000000 0.000000,-25.000000 0.000000,0.000000 0.000000,0.000000 0.000000,0.000000 0.000000,0.000000 0.000000,0.000000 0.000000,-25.000000 0.000000,0.000000 0.000000,25.000000 0.000000,0.000000 0.000000,-25.000000 0.000000,0.000000 0.000000,25.000000 0.000000,0.000000 0.000000,-25.000000 0.000000,0.000000 0.000000,25.000000 0.000000,0.000000 0.000000,0.000000 0.000000,0.000000 0.000000,0.000000 0.000000,0.000000 0.000000,0.000000 0.000000,0.000000 0.000000,0.000000 0.000000,0.000000 0.000000,-25.000000 0.000000,0.000000 0.000000,25.000000 0.000000,0.000000 0.000000,0.000000-25.000000,0.000000 0.000000,0.000000 25.000000,0.000000 0.000000,-25.000000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0.000000,-50.000000 0.000000,0.000000 0.000000,0.000000 0.000000,0.000000 0.000000,0.000000 0.000000,0.000000 0.000000,-25.000000 0.000000,0.000000 0.000000,0.000000 0.000000,0.000000 0.000000,-50.000000 0.000000,0.000000 0.000000,0.000000 0.000000,0.000000 0.000000,-25.000000 0.000000,0.000000 0.000000,-50.000000 0.000000,0.000000 0.000000,0.000000 0.000000,0.000000 0.000000,0.000000 0.000000,0.000000 0.000000,-50.000000 0.000000,0.000000 0.000000,-50.000000 0.000000,0.000000 0.000000,-25.000000 0.000000,0.000000 0.000000,25.000000 0.000000,0.000000 0.000000,0.000000 25.000000,0.000000 0.000000,-75.000000-25.000000,0.000000 0.000000,25.000000 25.000000,0.000000 0.000000,25.000000-25.000000,0.000000 0.000000,-100.000000 0.000000,0.000000 0.000000,25.000000 0.000000,0.000000 0.000000,50.000000 0.000000,0.000000 0.000000,-100.000000 0.000000,0.000000 0.000000,50.000000-25.000000,0.000000 0.000000,0.000000-25.000000,0.000000 0.000000,-100.000000 0.000000,0.000000 0.000000,125.000000 0.000000,0.000000 0.000000,50.000000 25.000000,0.000000 0.000000,-75.000000-25.000000,0.000000 0.000000,125.000000 50.000000,0.000000 0.000000,50.000000 0.000000,0.000000 0.000000,-50.000000 0.000000,0.000000 0.000000,25.000000 0.000000,0.000000 0.000000,0.000000 25.000000,0.000000 0.000000,75.000000-25.000000,0.000000 0.000000,75.000000 25.000000,0.000000 0.000000,25.000000-25.000000,0.000000 0.000000,25.000000 0.000000,0.000000 0.000000,50.000000 0.000000,0.000000 0.000000,0.000000 25.000000,0.000000 0.000000,50.000000-25.000000,0.000000 0.000000,0.000000 0.000000,0.000000 0.000000,50.000000 0.000000,0.000000 0.000000,25.000000 0.000000,0.000000 0.000000,50.000000-25.000000,0.000000 0.000000,25.000000 25.000000,0.000000 0.000000,0.000000-25.000000,0.000000 0.000000,25.000000 0.000000,0.000000 0.000000,25.000000 0.000000,0.000000 0.000000,100.000000 0.000000,0.000000 0.000000,0.000000 25.000000,0.000000 0.000000,25.000000 0.000000,0.000000 0.000000,25.000000 0.000000,0.000000 0.000000,25.000000 0.000000,0.000000 0.000000,0.000000 0.000000,0.000000 0.000000,-25.000000 0.000000,0.000000 0.000000,75.000000 0.000000,0.000000 0.000000,-50.000000 25.000000,0.000000 0.000000,-50.000000 0.000000,0.000000 0.000000,75.000000 0.000000,0.000000 0.000000,-75.000000-25.000000,0.000000 0.000000,50.000000 25.000000,0.000000 0.000000,0.000000-25.000000,0.000000 0.000000,-100.000000 25.000000,0.000000 0.000000,75.000000 0.000000,0.000000 0.000000,-100.000000-25.000000,0.000000 0.000000,-50.000000 25.000000,0.000000 0.000000,50.000000-25.000000,0.000000 0.000000,-25.000000 0.000000,0.000000 0.000000,-75.000000 0.000000,0.000000 0.000000,25.000000 0.000000,0.000000 0.000000,25.000000 0.000000,0.000000 0.000000,-25.000000 0.000000,0.000000 0.000000,-25.000000 0.000000,0.000000 0.000000,-25.000000 0.000000,0.000000 0.000000,50.000000 0.000000,0.000000 0.000000,0.000000 0.000000,0.000000 0.000000,-25.000000 0.000000,0.000000 0.000000,-50.000000 0.000000,0.000000 0.000000,25.000000 0.000000,0.000000 0.000000,75.000000 0.000000,0.000000 0.000000,-50.000000 0.000000,0.000000 0.000000,-25.000000 0.000000,0.000000 0.000000,-25.000000 0.000000,0.000000 0.000000,-25.000000 25.000000,0.000000 0.000000,50.000000-25.000000,0.000000 0.000000,25.000000 0.000000,0.000000 0.000000,-25.000000 0.000000,0.000000 0.000000,-25.000000 0.000000,0.000000 0.000000,-50.000000 0.000000,0.000000 0.000000,0.000000 0.000000,0.000000 0.000000,25.000000 0.000000,0.000000 0.000000,0.000000-25.000000,0.000000 0.000000,0.000000 25.000000,0.000000 0.000000,0.000000 0.000000,0.000000 0.000000,-25.000000 0.000000,0.000000 0.000000,0.000000 0.000000,0.000000 0.000000,-50.000000 0.000000,0.000000 0.000000,25.000000 0.000000,0.000000 0.000000,-25.000000-25.000000,0.000000 0.000000,-25.000000 25.000000,0.000000 0.000000,0.000000 0.000000,0.000000 0.000000,-25.000000 0.000000,0.000000 0.000000,0.000000-25.000000,0.000000 0.000000,-25.000000 0.000000,0.000000 0.000000,-25.000000 25.000000,0.000000 0.000000,0.000000 0.000000,0.000000 0.000000,0.000000 0.000000,0.000000 0.000000,0.000000 0.000000,0.000000 0.000000,-25.000000 0.000000,0.000000 0.000000,25.000000 0.000000,0.000000 0.000000,0.000000 0.000000,0.000000 0.000000,-25.000000 0.000000,0.000000 0.000000,25.000000 0.000000,0.000000 0.000000,0.000000 0.000000,0.000000 0.000000,0.000000 0.000000,0.000000 0.000000,0.000000 0.000000,0.000000 0.000000,0.000000 0.000000,0.000000 0.000000,0.000000 0.000000,0.000000 0.000000,0.000000 0.000000,0.000000 0.000000,25.000000 25.000000,0.000000 0.000000,0.000000 0.000000,0.000000 0.000000,0.000000 25.000000,0.000000 0.000000,-50.000000 0.000000,0.000000 0.000000,0.000000 0.000000,0.000000 0.000000,-25.000000 0.000000</inkml:trace>
</inkml:ink>
</file>

<file path=ppt/ink/ink1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8:19"/>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16050.000000 28200.000000,'100.000000'50.000000,"-25.000000"-25.000000,0.000000 0.000000,-25.000000-25.000000,0.000000 0.000000,0.000000 0.000000,0.000000 0.000000,25.000000 0.000000,0.000000 0.000000,0.000000 0.000000,0.000000 0.000000,0.000000 0.000000,0.000000 0.000000,0.000000 0.000000,0.000000 0.000000,0.000000 0.000000,0.000000 0.000000,0.000000 0.000000,0.000000 0.000000,25.000000 0.000000,0.000000 0.000000,0.000000 0.000000,0.000000 0.000000,25.000000 25.000000,0.000000 0.000000,0.000000-25.000000,0.000000 0.000000,25.000000 25.000000,0.000000 0.000000,-25.000000-25.000000,0.000000 0.000000,25.000000 0.000000,0.000000 0.000000,-25.000000 25.000000,0.000000 0.000000,0.000000-25.000000,0.000000 0.000000,50.000000 0.000000,0.000000 0.000000,0.000000 0.000000,0.000000 0.000000,25.000000 25.000000,0.000000 0.000000,-25.000000 0.000000,0.000000 0.000000,-25.000000 0.000000,0.000000 0.000000,0.000000 0.000000,0.000000 0.000000,0.000000 25.000000,0.000000 0.000000,25.000000 0.000000,0.000000 0.000000,0.000000-25.000000,0.000000 0.000000,25.000000 0.000000,0.000000 0.000000,-50.000000 0.000000,0.000000 0.000000,0.000000-25.000000,0.000000 0.000000,50.000000 0.000000,0.000000 0.000000,0.000000-25.000000,0.000000 0.000000,50.000000 0.000000,0.000000 0.000000,25.000000 0.000000,0.000000 0.000000,-75.000000 0.000000,0.000000 0.000000,25.000000 0.000000,0.000000 0.000000,25.000000 25.000000,0.000000 0.000000,-25.000000 0.000000,0.000000 0.000000,-50.000000 50.000000,0.000000 0.000000,-25.000000 0.000000,0.000000 0.000000,0.000000 0.000000,0.000000 0.000000,25.000000-25.000000,0.000000 0.000000,25.000000 0.000000,0.000000 0.000000,0.000000-25.000000,0.000000 0.000000,-25.000000 0.000000,0.000000 0.000000,0.000000 0.000000,0.000000 0.000000,25.000000 0.000000,0.000000 0.000000,75.000000-25.000000,0.000000 0.000000,0.000000-25.000000,0.000000 0.000000,-25.000000 25.000000,0.000000 0.000000,0.000000-25.000000,0.000000 0.000000,75.000000 0.000000,0.000000 0.000000,-25.000000 25.000000,0.000000 0.000000,-25.000000 0.000000,0.000000 0.000000,50.000000 25.000000,0.000000 0.000000,25.000000-25.000000,0.000000 0.000000,-50.000000 25.000000,0.000000 0.000000,0.000000 0.000000,0.000000 0.000000,25.000000 0.000000,0.000000 0.000000,-25.000000 0.000000,0.000000 0.000000,-25.000000 0.000000,0.000000 0.000000,0.000000 0.000000,0.000000 0.000000,25.000000 0.000000,0.000000 0.000000,-25.000000 0.000000,0.000000 0.000000,-50.000000 0.000000,0.000000 0.000000,0.000000 0.000000,0.000000 0.000000,50.000000 0.000000,0.000000 0.000000,-25.000000 0.000000,0.000000 0.000000,-75.000000-25.000000,0.000000 0.000000,0.000000 0.000000,0.000000 0.000000,0.000000 0.000000,0.000000 0.000000,25.000000-25.000000,0.000000 0.000000,25.000000 25.000000,0.000000 0.000000,-25.000000-25.000000,0.000000 0.000000,-75.000000 25.000000,0.000000 0.000000,50.000000 0.000000,0.000000 0.000000,-25.000000 0.000000,0.000000 0.000000,25.000000 25.000000,0.000000 0.000000,0.000000 0.000000,0.000000 0.000000,-25.000000-25.000000,0.000000 0.000000,-25.000000 25.000000,0.000000 0.000000,0.000000 0.000000,0.000000 0.000000,0.000000 0.000000,0.000000 0.000000,25.000000-25.000000,0.000000 0.000000,25.000000 25.000000,0.000000 0.000000,0.000000 0.000000,0.000000 0.000000,-25.000000 0.000000,0.000000 0.000000,-25.000000 0.000000,0.000000 0.000000,-25.000000 0.000000,0.000000 0.000000,0.000000-25.000000,0.000000 0.000000,0.000000 25.000000,0.000000 0.000000,25.000000 0.000000,0.000000 0.000000,0.000000 0.000000,0.000000 0.000000,0.000000 0.000000,0.000000 0.000000,0.000000 0.000000,0.000000 0.000000,0.000000 0.000000,0.000000 0.000000,-50.000000 0.000000,0.000000 0.000000,25.000000 0.000000,0.000000 0.000000,-25.000000 0.000000,0.000000 0.000000,0.000000 0.000000,0.000000 0.000000,25.000000 0.000000,0.000000 0.000000,0.000000-25.000000,0.000000 0.000000,0.000000 25.000000,0.000000 0.000000,25.000000 0.000000,0.000000 0.000000,0.000000 0.000000,0.000000 0.000000,-25.000000 0.000000,0.000000 0.000000,0.000000 0.000000,0.000000 0.000000,0.000000 25.000000,0.000000 0.000000,0.000000-25.000000,0.000000 0.000000,-25.000000 0.000000,0.000000 0.000000,25.000000 25.000000,0.000000 0.000000,-25.000000-25.000000,0.000000 0.000000,50.000000 0.000000,0.000000 0.000000,25.000000 25.000000,0.000000 0.000000,0.000000-25.000000,0.000000 0.000000,-25.000000 25.000000,0.000000 0.000000,25.000000-25.000000,0.000000 0.000000,-50.000000 0.000000,0.000000 0.000000,-25.000000 25.000000,0.000000 0.000000,25.000000-25.000000,0.000000 0.000000,0.000000 0.000000,0.000000 0.000000,0.000000 25.000000,0.000000 0.000000,50.000000-25.000000,0.000000 0.000000,0.000000 0.000000,0.000000 0.000000,-25.000000 0.000000,0.000000 0.000000,25.000000 25.000000,0.000000 0.000000,-25.000000-25.000000,0.000000 0.000000,-25.000000 0.000000,0.000000 0.000000,25.000000 25.000000,0.000000 0.000000,-25.000000-25.000000,0.000000 0.000000,50.000000 0.000000,0.000000 0.000000,0.000000 0.000000,0.000000 0.000000,0.000000 25.000000,0.000000 0.000000,0.000000-25.000000,0.000000 0.000000,-25.000000 0.000000,0.000000 0.000000,0.000000 0.000000,0.000000 0.000000,-25.000000 0.000000,0.000000 0.000000,25.000000 0.000000,0.000000 0.000000,25.000000 0.000000,0.000000 0.000000,0.000000 0.000000,0.000000 0.000000,25.000000 0.000000,0.000000 0.000000,-50.000000 0.000000,0.000000 0.000000,0.000000 0.000000,0.000000 0.000000,0.000000 25.000000,0.000000 0.000000,-25.000000-25.000000,0.000000 0.000000,50.000000 0.000000,0.000000 0.000000,0.000000 0.000000,0.000000 0.000000,25.000000 0.000000,0.000000 0.000000,0.000000 0.000000,0.000000 0.000000,-25.000000 0.000000,0.000000 0.000000,-25.000000 0.000000,0.000000 0.000000,0.000000 0.000000,0.000000 0.000000,25.000000 0.000000,0.000000 0.000000,0.000000 25.000000,0.000000 0.000000,0.000000-25.000000,0.000000 0.000000,25.000000 0.000000,0.000000 0.000000,-25.000000 0.000000,0.000000 0.000000,-25.000000 0.000000,0.000000 0.000000,0.000000 0.000000,0.000000 0.000000,0.000000 0.000000,0.000000 0.000000,25.000000 0.000000,0.000000 0.000000,25.000000 0.000000,0.000000 0.000000,0.000000 0.000000,0.000000 0.000000,0.000000 25.000000,0.000000 0.000000,-25.000000-25.000000,0.000000 0.000000,-25.000000 0.000000,0.000000 0.000000,50.000000 0.000000,0.000000 0.000000,25.000000 0.000000,0.000000 0.000000,25.000000 0.000000,0.000000 0.000000,25.000000 0.000000,0.000000 0.000000,-50.000000 0.000000,0.000000 0.000000,25.000000 0.000000,0.000000 0.000000,25.000000 0.000000,0.000000 0.000000,25.000000 0.000000,0.000000 0.000000,-50.000000 0.000000,0.000000 0.000000,-50.000000 0.000000,0.000000 0.000000,25.000000 0.000000,0.000000 0.000000,50.000000 0.000000,0.000000 0.000000,0.000000 0.000000,0.000000 0.000000,-50.000000 0.000000,0.000000 0.000000,0.000000 0.000000,0.000000 0.000000,0.000000 0.000000,0.000000 0.000000,75.000000-25.000000,0.000000 0.000000,-50.000000 25.000000,0.000000 0.000000,-25.000000 0.000000,0.000000 0.000000,0.000000-25.000000,0.000000 0.000000,0.000000 0.000000,0.000000 0.000000,50.000000 25.000000,0.000000 0.000000,-75.000000-25.000000,0.000000 0.000000,0.000000 25.000000,0.000000 0.000000,0.000000-25.000000,0.000000 0.000000,0.000000 25.000000,0.000000 0.000000,50.000000 0.000000,0.000000 0.000000,25.000000-25.000000,0.000000 0.000000,-75.000000 25.000000,0.000000 0.000000,-25.000000 0.000000,0.000000 0.000000,0.000000-25.000000,0.000000 0.000000,0.000000 25.000000,0.000000 0.000000,50.000000-25.000000,0.000000 0.000000,-25.000000 0.000000,0.000000 0.000000,-25.000000 0.000000,0.000000 0.000000,-50.000000 0.000000,0.000000 0.000000,-25.000000 0.000000,0.000000 0.000000,0.000000 25.000000,0.000000 0.000000,-50.000000-25.000000,0.000000 0.000000,0.000000 25.000000,0.000000 0.000000,-100.000000 0.000000,0.000000 0.000000,-75.000000 0.000000,0.000000 0.000000,25.000000 0.000000,0.000000 0.000000,-25.000000-25.000000</inkml:trace>
</inkml:ink>
</file>

<file path=ppt/ink/ink1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8:2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17200.000000 31500.000000,'0.000000'-50.000000,"0.000000"25.000000,0.000000 0.000000,0.000000 0.000000,0.000000 0.000000,0.000000 0.000000,0.000000 0.000000,25.000000 0.000000,0.000000 0.000000,25.000000 0.000000,0.000000 0.000000,-25.000000 0.000000,0.000000 0.000000,25.000000 25.000000,0.000000 0.000000,25.000000-25.000000,0.000000 0.000000,25.000000 25.000000,0.000000 0.000000,25.000000 0.000000,0.000000 0.000000,0.000000 0.000000,0.000000 0.000000,25.000000 0.000000,0.000000 0.000000,-25.000000 0.000000,0.000000 0.000000,25.000000 25.000000,0.000000 0.000000,-50.000000 0.000000,0.000000 0.000000,50.000000 0.000000,0.000000 0.000000,0.000000 0.000000,0.000000 0.000000,25.000000 0.000000,0.000000 0.000000,0.000000 0.000000,0.000000 0.000000,25.000000 0.000000,0.000000 0.000000,-75.000000 25.000000,0.000000 0.000000,0.000000-25.000000,0.000000 0.000000,25.000000 0.000000,0.000000 0.000000,-25.000000 0.000000,0.000000 0.000000,0.000000 0.000000,0.000000 0.000000,50.000000-25.000000,0.000000 0.000000,-25.000000 25.000000,0.000000 0.000000,-25.000000-25.000000,0.000000 0.000000,0.000000 0.000000,0.000000 0.000000,-25.000000 0.000000,0.000000 0.000000,0.000000 0.000000,0.000000 0.000000,50.000000 0.000000,0.000000 0.000000,-25.000000 0.000000,0.000000 0.000000,25.000000 0.000000,0.000000 0.000000,0.000000 25.000000,0.000000 0.000000,-25.000000 0.000000,0.000000 0.000000,-25.000000-25.000000,0.000000 0.000000,25.000000 25.000000,0.000000 0.000000,-25.000000 0.000000,0.000000 0.000000,50.000000 0.000000,0.000000 0.000000,25.000000-25.000000,0.000000 0.000000,0.000000 0.000000,0.000000 0.000000,25.000000 0.000000,0.000000 0.000000,-25.000000 25.000000,0.000000 0.000000,-25.000000-25.000000,0.000000 0.000000,-25.000000 25.000000,0.000000 0.000000,25.000000 25.000000,0.000000 0.000000,0.000000-25.000000,0.000000 0.000000,25.000000 25.000000,0.000000 0.000000,0.000000 0.000000,0.000000 0.000000,-50.000000 0.000000,0.000000 0.000000,0.000000-25.000000,0.000000 0.000000,25.000000 0.000000,0.000000 0.000000,50.000000 0.000000,0.000000 0.000000,0.000000-25.000000,0.000000 0.000000,25.000000 0.000000,0.000000 0.000000,-50.000000 0.000000,0.000000 0.000000,0.000000-25.000000,0.000000 0.000000,25.000000 25.000000,0.000000 0.000000,25.000000-25.000000,0.000000 0.000000,25.000000 25.000000,0.000000 0.000000,-25.000000-25.000000,0.000000 0.000000,-25.000000 25.000000,0.000000 0.000000,50.000000 0.000000,0.000000 0.000000,25.000000 0.000000,0.000000 0.000000,-25.000000 0.000000,0.000000 0.000000,-50.000000 0.000000,0.000000 0.000000,0.000000 0.000000,0.000000 0.000000,25.000000 25.000000,0.000000 0.000000,25.000000-25.000000,0.000000 0.000000,0.000000 25.000000,0.000000 0.000000,-75.000000-25.000000,0.000000 0.000000,75.000000 0.000000,0.000000 0.000000,25.000000 25.000000,0.000000 0.000000,0.000000-25.000000,0.000000 0.000000,-50.000000 25.000000,0.000000 0.000000,50.000000-25.000000,0.000000 0.000000,25.000000 0.000000,0.000000 0.000000,0.000000 0.000000,0.000000 0.000000,-50.000000 0.000000,0.000000 0.000000,25.000000 0.000000,0.000000 0.000000,25.000000 0.000000,0.000000 0.000000,0.000000-25.000000,0.000000 0.000000,-50.000000 25.000000,0.000000 0.000000,25.000000 0.000000,0.000000 0.000000,50.000000 0.000000,0.000000 0.000000,-50.000000 0.000000,0.000000 0.000000,-50.000000 0.000000,0.000000 0.000000,0.000000 25.000000,0.000000 0.000000,0.000000 25.000000,0.000000 0.000000,-25.000000-25.000000,0.000000 0.000000,-75.000000 25.000000,0.000000 0.000000,-50.000000 0.000000,0.000000 0.000000,-25.000000-25.000000,0.000000 0.000000,-25.000000 25.000000,0.000000 0.000000,0.000000-25.000000,0.000000 0.000000,-25.000000 0.000000,0.000000 0.000000,-25.000000-25.000000,0.000000 0.000000,-75.000000 25.000000,0.000000 0.000000,-75.000000 0.000000,0.000000 0.000000,-25.000000-25.000000,0.000000 0.000000,-75.000000 25.000000,0.000000 0.000000,0.000000-25.000000,0.000000 0.000000,50.000000 0.000000,0.000000 0.000000,25.000000 0.000000,0.000000 0.000000,-75.000000-25.000000,0.000000 0.000000,0.000000-25.000000,0.000000 0.000000,0.000000-50.000000,0.000000 0.000000,-50.000000 0.000000,0.000000 0.000000,25.000000-75.000000,0.000000 0.000000,25.000000 0.000000,0.000000 0.000000,25.000000-50.000000,0.000000 0.000000,150.000000 25.000000,0.000000 0.000000,25.000000-50.000000,0.000000 0.000000,50.000000-50.000000,0.000000 0.000000,25.000000 75.000000,0.000000 0.000000,100.000000 25.000000,0.000000 0.000000,0.000000 0.000000,0.000000 0.000000,25.000000 25.000000,0.000000 0.000000,50.000000 25.000000,0.000000 0.000000,25.000000 0.000000,0.000000 0.000000,75.000000 75.000000,0.000000 0.000000,25.000000 25.000000,0.000000 0.000000,0.000000 25.000000,0.000000 0.000000,25.000000 25.000000,0.000000 0.000000,25.000000 0.000000,0.000000 0.000000,-50.000000 50.000000,0.000000 0.000000,-75.000000 0.000000,0.000000 0.000000,50.000000 0.000000,0.000000 0.000000,-25.000000 50.000000,0.000000 0.000000,-75.000000 0.000000,0.000000 0.000000,-50.000000 25.000000,0.000000 0.000000,0.000000 25.000000,0.000000 0.000000,-25.000000-25.000000,0.000000 0.000000,0.000000 0.000000,0.000000 0.000000,0.000000 25.000000,0.000000 0.000000,-75.000000-25.000000,0.000000 0.000000,-25.000000 0.000000,0.000000 0.000000,0.000000 50.000000,0.000000 0.000000,-25.000000-25.000000,0.000000 0.000000,0.000000 0.000000,0.000000 0.000000,-50.000000-25.000000,0.000000 0.000000,25.000000-25.000000,0.000000 0.000000,-25.000000-25.000000,0.000000 0.000000,-25.000000 0.000000,0.000000 0.000000,25.000000 0.000000,0.000000 0.000000,0.000000-25.000000,0.000000 0.000000,-25.000000 25.000000,0.000000 0.000000,0.000000-25.000000,0.000000 0.000000,-25.000000 0.000000,0.000000 0.000000,-25.000000 0.000000,0.000000 0.000000,-25.000000-50.000000,0.000000 0.000000,0.000000 25.000000,0.000000 0.000000,0.000000-25.000000,0.000000 0.000000,25.000000-25.000000,0.000000 0.000000,25.000000 0.000000,0.000000 0.000000,0.000000 25.000000,0.000000 0.000000,25.000000-25.000000,0.000000 0.000000,0.000000 0.000000,0.000000 0.000000,25.000000 0.000000,0.000000 0.000000,50.000000 25.000000,0.000000 0.000000,25.000000-25.000000,0.000000 0.000000,75.000000 25.000000,0.000000 0.000000,100.000000 0.000000,0.000000 0.000000,75.000000-25.000000,0.000000 0.000000,75.000000-25.000000,0.000000 0.000000,75.000000 25.000000,0.000000 0.000000,50.000000 0.000000,0.000000 0.000000,175.000000 0.000000,0.000000 0.000000,-50.000000 0.000000,0.000000 0.000000,25.000000 25.000000,0.000000 0.000000,-75.000000 0.000000,0.000000 0.000000,-100.000000 0.000000,0.000000 0.000000,-25.000000 0.000000,0.000000 0.000000,-150.000000 0.000000,0.000000 0.000000,0.000000 0.000000,0.000000 0.000000,0.000000 0.000000,0.000000 0.000000,-25.000000-25.000000,0.000000 0.000000,-75.000000 25.000000,0.000000 0.000000,-50.000000-25.000000,0.000000 0.000000,-25.000000 0.000000,0.000000 0.000000,-50.000000 25.000000,0.000000 0.000000,0.000000 0.000000,0.000000 0.000000,-75.000000 0.000000,0.000000 0.000000,-100.000000 25.000000,0.000000 0.000000,-125.000000 100.000000,0.000000 0.000000,75.000000-50.000000,0.000000 0.000000,-50.000000 25.000000</inkml:trace>
</inkml:ink>
</file>

<file path=ppt/ink/ink1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8:2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81800.000000 37400.000000,'-300.000000'-50.000000,"50.000000"25.000000,0.000000 0.000000,100.000000 0.000000,0.000000 0.000000,-25.000000-25.000000,0.000000 0.000000,0.000000 25.000000,0.000000 0.000000,-25.000000-25.000000,0.000000 0.000000,0.000000-50.000000,0.000000 0.000000,50.000000 0.000000,0.000000 0.000000,50.000000-25.000000,0.000000 0.000000,0.000000-25.000000,0.000000 0.000000,75.000000-25.000000,0.000000 0.000000,25.000000-50.000000,0.000000 0.000000,100.000000-50.000000,0.000000 0.000000,25.000000 25.000000,0.000000 0.000000,75.000000 25.000000,0.000000 0.000000,100.000000-50.000000,0.000000 0.000000,25.000000 50.000000,0.000000 0.000000,25.000000 0.000000,0.000000 0.000000,50.000000 25.000000,0.000000 0.000000,75.000000 125.000000,0.000000 0.000000,-25.000000 50.000000,0.000000 0.000000,125.000000 25.000000,0.000000 0.000000,-175.000000 75.000000,0.000000 0.000000,0.000000 25.000000,0.000000 0.000000,-50.000000 50.000000,0.000000 0.000000,-200.000000 25.000000,0.000000 0.000000,-75.000000 25.000000,0.000000 0.000000,-50.000000 0.000000,0.000000 0.000000,-25.000000-25.000000,0.000000 0.000000,-25.000000-25.000000,0.000000 0.000000,-50.000000 25.000000,0.000000 0.000000,-50.000000 0.000000,0.000000 0.000000,-100.000000 25.000000,0.000000 0.000000,-100.000000-50.000000,0.000000 0.000000,-25.000000-50.000000,0.000000 0.000000,50.000000-25.000000,0.000000 0.000000,-50.000000 0.000000,0.000000 0.000000,0.000000-75.000000,0.000000 0.000000,25.000000 0.000000,0.000000 0.000000,0.000000-25.000000,0.000000 0.000000,0.000000 0.000000,0.000000 0.000000,75.000000-50.000000,0.000000 0.000000,25.000000-25.000000,0.000000 0.000000,75.000000-50.000000,0.000000 0.000000,0.000000-25.000000,0.000000 0.000000,0.000000-25.000000,0.000000 0.000000,75.000000 25.000000,0.000000 0.000000,75.000000 0.000000,0.000000 0.000000,0.000000 50.000000,0.000000 0.000000,50.000000 50.000000,0.000000 0.000000,25.000000 25.000000,0.000000 0.000000,25.000000 25.000000,0.000000 0.000000,-25.000000 25.000000</inkml:trace>
</inkml:ink>
</file>

<file path=ppt/ink/ink1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8:2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15000.000000 39450.000000,'0.000000'-50.000000,"25.000000"50.000000,0.000000 0.000000,0.000000 0.000000,0.000000 0.000000,25.000000 0.000000,0.000000 0.000000,0.000000 0.000000,0.000000 0.000000,25.000000 25.000000,0.000000 0.000000,25.000000 0.000000,0.000000 0.000000,0.000000 0.000000,0.000000 0.000000,0.000000 0.000000,0.000000 0.000000,0.000000-25.000000,0.000000 0.000000,25.000000 25.000000,0.000000 0.000000,-25.000000 0.000000,0.000000 0.000000,25.000000 0.000000,0.000000 0.000000,25.000000-25.000000,0.000000 0.000000,25.000000 0.000000,0.000000 0.000000,75.000000 0.000000,0.000000 0.000000,50.000000 0.000000,0.000000 0.000000,-25.000000 0.000000,0.000000 0.000000,50.000000 0.000000,0.000000 0.000000,50.000000 0.000000,0.000000 0.000000,-25.000000 25.000000,0.000000 0.000000,-50.000000 25.000000,0.000000 0.000000,75.000000 0.000000,0.000000 0.000000,-25.000000-25.000000,0.000000 0.000000,0.000000 0.000000,0.000000 0.000000,100.000000 0.000000,0.000000 0.000000,-50.000000-25.000000,0.000000 0.000000,100.000000-25.000000,0.000000 0.000000,50.000000-25.000000,0.000000 0.000000,-25.000000 0.000000,0.000000 0.000000,25.000000 25.000000,0.000000 0.000000,0.000000 0.000000,0.000000 0.000000,-50.000000 0.000000,0.000000 0.000000,0.000000 25.000000,0.000000 0.000000,50.000000 0.000000,0.000000 0.000000,25.000000-25.000000,0.000000 0.000000,0.000000 25.000000,0.000000 0.000000,100.000000-50.000000,0.000000 0.000000,-125.000000 50.000000,0.000000 0.000000,75.000000-25.000000,0.000000 0.000000,-100.000000 25.000000,0.000000 0.000000,25.000000 0.000000,0.000000 0.000000,-100.000000 0.000000,0.000000 0.000000,75.000000 25.000000,0.000000 0.000000,-100.000000-25.000000,0.000000 0.000000,50.000000 0.000000,0.000000 0.000000,-25.000000-50.000000,0.000000 0.000000,-50.000000 25.000000,0.000000 0.000000,50.000000-50.000000,0.000000 0.000000,-75.000000 0.000000,0.000000 0.000000,0.000000 0.000000,0.000000 0.000000,0.000000 0.000000,0.000000 0.000000,-100.000000 0.000000,0.000000 0.000000,-25.000000 50.000000,0.000000 0.000000,25.000000 0.000000,0.000000 0.000000,-50.000000 0.000000,0.000000 0.000000,-100.000000 25.000000,0.000000 0.000000,0.000000 0.000000,0.000000 0.000000,0.000000 0.000000,0.000000 0.000000,50.000000 0.000000,0.000000 0.000000,0.000000 0.000000,0.000000 0.000000,-25.000000 0.000000,0.000000 0.000000,-50.000000 0.000000,0.000000 0.000000,-25.000000 0.000000,0.000000 0.000000,-25.000000 25.000000,0.000000 0.000000,-25.000000 0.000000,0.000000 0.000000,0.000000 0.000000,0.000000 0.000000,0.000000 25.000000,0.000000 0.000000,-25.000000 0.000000,0.000000 0.000000,0.000000 50.000000,0.000000 0.000000,0.000000-25.000000,0.000000 0.000000,-25.000000 50.000000,0.000000 0.000000,-25.000000-75.000000</inkml:trace>
</inkml:ink>
</file>

<file path=ppt/ink/ink1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8:3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106300.000000 17250.000000,'-50.000000'100.000000,"50.000000"-75.000000,0.000000 0.000000,-50.000000 0.000000,0.000000 0.000000,25.000000 25.000000,0.000000 0.000000,-25.000000-25.000000,0.000000 0.000000,-25.000000 0.000000,0.000000 0.000000,0.000000 0.000000,0.000000 0.000000,0.000000 0.000000,0.000000 0.000000,-50.000000 0.000000,0.000000 0.000000,25.000000-25.000000,0.000000 0.000000,-25.000000 0.000000,0.000000 0.000000,0.000000 0.000000,0.000000 0.000000,25.000000-25.000000,0.000000 0.000000,-25.000000-50.000000,0.000000 0.000000,-50.000000 0.000000,0.000000 0.000000,25.000000 0.000000,0.000000 0.000000,0.000000 25.000000,0.000000 0.000000,0.000000-25.000000,0.000000 0.000000,50.000000 25.000000,0.000000 0.000000,50.000000 0.000000,0.000000 0.000000,25.000000 25.000000,0.000000 0.000000,75.000000 0.000000,0.000000 0.000000,25.000000 0.000000,0.000000 0.000000,25.000000-25.000000,0.000000 0.000000,25.000000 0.000000,0.000000 0.000000,25.000000-25.000000,0.000000 0.000000,-25.000000 0.000000,0.000000 0.000000,0.000000 25.000000,0.000000 0.000000,0.000000 0.000000,0.000000 0.000000,-25.000000 25.000000,0.000000 0.000000,-25.000000 0.000000,0.000000 0.000000,0.000000 0.000000,0.000000 0.000000,-25.000000 0.000000,0.000000 0.000000,0.000000 0.000000,0.000000 0.000000,25.000000 25.000000,0.000000 0.000000,-25.000000 0.000000,0.000000 0.000000,25.000000 25.000000,0.000000 0.000000,25.000000 25.000000,0.000000 0.000000,0.000000-25.000000,0.000000 0.000000,-25.000000 50.000000,0.000000 0.000000,0.000000-25.000000,0.000000 0.000000,-25.000000 25.000000,0.000000 0.000000,-25.000000 0.000000,0.000000 0.000000,0.000000 0.000000,0.000000 0.000000,-25.000000-25.000000,0.000000 0.000000,0.000000 25.000000,0.000000 0.000000,0.000000 0.000000,0.000000 0.000000,-50.000000 0.000000,0.000000 0.000000,25.000000 25.000000,0.000000 0.000000,-25.000000-25.000000,0.000000 0.000000,0.000000 0.000000,0.000000 0.000000,25.000000 0.000000,0.000000 0.000000,-25.000000 0.000000,0.000000 0.000000,0.000000-25.000000,0.000000 0.000000,0.000000-25.000000,0.000000 0.000000,0.000000 0.000000,0.000000 0.000000,-50.000000-25.000000,0.000000 0.000000,0.000000 0.000000,0.000000 0.000000,50.000000 0.000000</inkml:trace>
</inkml:ink>
</file>

<file path=ppt/ink/ink1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8:40"/>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92100.000000 24350.000000,'-100.000000'0.000000,"75.000000"-25.000000,0.000000 0.000000,0.000000 25.000000,0.000000 0.000000,25.000000-25.000000,0.000000 0.000000,-25.000000 0.000000,0.000000 0.000000,25.000000 0.000000,0.000000 0.000000,0.000000 0.000000,0.000000 0.000000,25.000000 0.000000,0.000000 0.000000,25.000000 0.000000,0.000000 0.000000,0.000000 25.000000,0.000000 0.000000,0.000000-25.000000,0.000000 0.000000,0.000000 25.000000,0.000000 0.000000,25.000000-25.000000,0.000000 0.000000,-25.000000 25.000000,0.000000 0.000000,25.000000 0.000000,0.000000 0.000000,0.000000 0.000000,0.000000 0.000000,25.000000-25.000000,0.000000 0.000000,0.000000 25.000000,0.000000 0.000000,25.000000-25.000000,0.000000 0.000000,-25.000000 25.000000,0.000000 0.000000,25.000000-25.000000,0.000000 0.000000,0.000000 0.000000,0.000000 0.000000,-25.000000 25.000000,0.000000 0.000000,25.000000-25.000000,0.000000 0.000000,25.000000 25.000000,0.000000 0.000000,-25.000000 0.000000,0.000000 0.000000,25.000000 0.000000,0.000000 0.000000,0.000000 0.000000,0.000000 0.000000,-25.000000 0.000000,0.000000 0.000000,0.000000 0.000000,0.000000 0.000000,25.000000 0.000000,0.000000 0.000000,25.000000-25.000000,0.000000 0.000000,25.000000 25.000000,0.000000 0.000000,0.000000-25.000000,0.000000 0.000000,-25.000000 25.000000,0.000000 0.000000,-50.000000-25.000000,0.000000 0.000000,-25.000000 25.000000,0.000000 0.000000,-25.000000 0.000000,0.000000 0.000000,0.000000 0.000000,0.000000 0.000000,25.000000 0.000000,0.000000 0.000000,0.000000 0.000000,0.000000 0.000000,25.000000-25.000000,0.000000 0.000000,0.000000 0.000000,0.000000 0.000000,0.000000 0.000000,0.000000 0.000000,0.000000-25.000000,0.000000 0.000000,0.000000 0.000000,0.000000 0.000000,-75.000000 25.000000</inkml:trace>
</inkml:ink>
</file>

<file path=ppt/ink/ink1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38:43"/>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89750.000000 24750.000000,'100.000000'0.000000,"-50.000000"0.000000,0.000000 0.000000,25.000000 0.000000,0.000000 0.000000,50.000000 25.000000,0.000000 0.000000,50.000000 25.000000,0.000000 0.000000,25.000000 25.000000,0.000000 0.000000,-25.000000 75.000000,0.000000 0.000000,0.000000 25.000000,0.000000 0.000000,-75.000000 50.000000,0.000000 0.000000,-50.000000 0.000000,0.000000 0.000000,0.000000 0.000000,0.000000 0.000000,-50.000000 0.000000,0.000000 0.000000,0.000000-50.000000,0.000000 0.000000,-50.000000 0.000000,0.000000 0.000000,0.000000-25.000000,0.000000 0.000000,-50.000000-25.000000,0.000000 0.000000,0.000000-50.000000,0.000000 0.000000,-25.000000 0.000000,0.000000 0.000000,-50.000000-50.000000,0.000000 0.000000,-25.000000-25.000000,0.000000 0.000000,-25.000000 0.000000,0.000000 0.000000,50.000000-75.000000,0.000000 0.000000,50.000000-25.000000,0.000000 0.000000,50.000000-50.000000,0.000000 0.000000,0.000000 0.000000,0.000000 0.000000,50.000000 0.000000,0.000000 0.000000,0.000000-25.000000,0.000000 0.000000,25.000000 0.000000,0.000000 0.000000,0.000000-25.000000,0.000000 0.000000,50.000000 0.000000,0.000000 0.000000,25.000000 25.000000,0.000000 0.000000,25.000000 25.000000,0.000000 0.000000,-50.000000 75.000000,0.000000 0.000000,25.000000 0.000000</inkml:trace>
</inkml:ink>
</file>

<file path=ppt/ink/ink1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41:40"/>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12200.000000 26500.000000,'50.000000'-50.000000,"0.000000"0.000000,0.000000 0.000000,0.000000-25.000000,0.000000 0.000000,0.000000 50.000000,0.000000 0.000000,25.000000 0.000000,0.000000 0.000000,0.000000 25.000000,0.000000 0.000000,75.000000-25.000000,0.000000 0.000000,25.000000 25.000000,0.000000 0.000000,100.000000-25.000000,0.000000 0.000000,-25.000000 0.000000,0.000000 0.000000,-25.000000 25.000000,0.000000 0.000000,0.000000-25.000000,0.000000 0.000000,0.000000 25.000000,0.000000 0.000000,0.000000 0.000000,0.000000 0.000000,25.000000 0.000000,0.000000 0.000000,-75.000000 0.000000,0.000000 0.000000,0.000000 0.000000,0.000000 0.000000,100.000000-25.000000,0.000000 0.000000,0.000000 0.000000,0.000000 0.000000,-25.000000-25.000000,0.000000 0.000000,0.000000 25.000000,0.000000 0.000000,50.000000-25.000000,0.000000 0.000000,25.000000 0.000000,0.000000 0.000000,-25.000000 0.000000,0.000000 0.000000,-50.000000 25.000000,0.000000 0.000000,75.000000 0.000000,0.000000 0.000000,-25.000000-25.000000,0.000000 0.000000,-50.000000 25.000000,0.000000 0.000000,25.000000 0.000000,0.000000 0.000000,50.000000 25.000000,0.000000 0.000000,-75.000000-25.000000,0.000000 0.000000,-25.000000 25.000000,0.000000 0.000000,50.000000-25.000000,0.000000 0.000000,0.000000 25.000000,0.000000 0.000000,-25.000000 0.000000,0.000000 0.000000,-50.000000 0.000000,0.000000 0.000000,0.000000 0.000000,0.000000 0.000000,25.000000 0.000000,0.000000 0.000000,25.000000 0.000000,0.000000 0.000000,-50.000000 25.000000,0.000000 0.000000,-25.000000-25.000000,0.000000 0.000000,-25.000000 0.000000,0.000000 0.000000,50.000000 0.000000,0.000000 0.000000,50.000000 0.000000,0.000000 0.000000,-25.000000 0.000000,0.000000 0.000000,-50.000000 0.000000,0.000000 0.000000,0.000000 0.000000,0.000000 0.000000,0.000000-25.000000,0.000000 0.000000,50.000000 25.000000,0.000000 0.000000,0.000000 0.000000,0.000000 0.000000,-75.000000 0.000000,0.000000 0.000000,0.000000 0.000000,0.000000 0.000000,0.000000 0.000000,0.000000 0.000000,0.000000 0.000000,0.000000 0.000000,0.000000 0.000000,0.000000 0.000000,50.000000 0.000000,0.000000 0.000000,-50.000000 0.000000,0.000000 0.000000,-25.000000 25.000000,0.000000 0.000000,-25.000000-25.000000,0.000000 0.000000,0.000000 25.000000,0.000000 0.000000,-25.000000-25.000000,0.000000 0.000000,50.000000 0.000000,0.000000 0.000000,-25.000000 25.000000,0.000000 0.000000,0.000000-25.000000,0.000000 0.000000,0.000000 0.000000,0.000000 0.000000,-25.000000 0.000000,0.000000 0.000000,0.000000 0.000000,0.000000 0.000000,0.000000 25.000000,0.000000 0.000000,-50.000000-25.000000,0.000000 0.000000,0.000000 0.000000,0.000000 0.000000,0.000000 0.000000,0.000000 0.000000,0.000000 0.000000,0.000000 0.000000,-25.000000-25.000000,0.000000 0.000000,-25.000000 0.000000,0.000000 0.000000,0.000000 25.000000,0.000000 0.000000,0.000000 0.000000,0.000000 0.000000,-25.000000 0.000000,0.000000 0.000000,25.000000 0.000000,0.000000 0.000000,0.000000 0.000000,0.000000 0.000000,-25.000000 0.000000,0.000000 0.000000,0.000000 0.000000,0.000000 0.000000,25.000000 0.000000,0.000000 0.000000,-25.000000 25.000000,0.000000 0.000000,-25.000000 0.000000,0.000000 0.000000,0.000000-25.000000,0.000000 0.000000,-25.000000 25.000000,0.000000 0.000000,-25.000000 0.000000,0.000000 0.000000,-25.000000 25.000000,0.000000 0.000000,-50.000000-25.000000,0.000000 0.000000,-100.000000 25.000000,0.000000 0.000000,-50.000000-25.000000,0.000000 0.000000,-25.000000 25.000000,0.000000 0.000000,-25.000000 0.000000,0.000000 0.000000,0.000000-25.000000,0.000000 0.000000,50.000000 25.000000,0.000000 0.000000,0.000000-25.000000,0.000000 0.000000,-50.000000 0.000000,0.000000 0.000000,75.000000 0.000000,0.000000 0.000000,-75.000000 0.000000,0.000000 0.000000,-25.000000 0.000000,0.000000 0.000000,75.000000 0.000000,0.000000 0.000000,-75.000000 25.000000,0.000000 0.000000,25.000000-25.000000,0.000000 0.000000,50.000000 25.000000,0.000000 0.000000,-75.000000 0.000000,0.000000 0.000000,125.000000-25.000000,0.000000 0.000000,25.000000-25.000000,0.000000 0.000000,-25.000000 0.000000,0.000000 0.000000,0.000000 0.000000,0.000000 0.000000,75.000000-25.000000,0.000000 0.000000,25.000000 0.000000,0.000000 0.000000,-50.000000-25.000000,0.000000 0.000000,-25.000000 25.000000,0.000000 0.000000,25.000000-25.000000,0.000000 0.000000,50.000000 0.000000,0.000000 0.000000,-25.000000 25.000000,0.000000 0.000000,-75.000000-25.000000,0.000000 0.000000,50.000000 25.000000,0.000000 0.000000,50.000000 0.000000,0.000000 0.000000,0.000000-25.000000,0.000000 0.000000,-25.000000 25.000000,0.000000 0.000000,-75.000000 25.000000,0.000000 0.000000,75.000000-25.000000,0.000000 0.000000,50.000000 0.000000,0.000000 0.000000,-25.000000 0.000000,0.000000 0.000000,0.000000-25.000000,0.000000 0.000000,-25.000000 25.000000,0.000000 0.000000,50.000000 0.000000,0.000000 0.000000,50.000000-25.000000,0.000000 0.000000,50.000000 25.000000,0.000000 0.000000,0.000000-25.000000,0.000000 0.000000,50.000000 0.000000,0.000000 0.000000,0.000000 0.000000,0.000000 0.000000,25.000000-25.000000,0.000000 0.000000,25.000000 25.000000,0.000000 0.000000,75.000000-50.000000,0.000000 0.000000,25.000000 25.000000,0.000000 0.000000,25.000000-25.000000,0.000000 0.000000,50.000000 25.000000,0.000000 0.000000,100.000000-25.000000,0.000000 0.000000,0.000000 50.000000,0.000000 0.000000,0.000000-25.000000,0.000000 0.000000,150.000000 0.000000,0.000000 0.000000,-25.000000 25.000000,0.000000 0.000000,50.000000-25.000000,0.000000 0.000000,100.000000 25.000000,0.000000 0.000000,-75.000000 0.000000,0.000000 0.000000,50.000000 0.000000,0.000000 0.000000,50.000000 0.000000,0.000000 0.000000,-75.000000 25.000000,0.000000 0.000000,25.000000 0.000000,0.000000 0.000000,25.000000 25.000000,0.000000 0.000000,-50.000000 0.000000,0.000000 0.000000,-25.000000 50.000000,0.000000 0.000000,0.000000-25.000000,0.000000 0.000000,-25.000000 25.000000,0.000000 0.000000,-100.000000 0.000000,0.000000 0.000000,50.000000 0.000000,0.000000 0.000000,-125.000000-25.000000,0.000000 0.000000,-50.000000 25.000000,0.000000 0.000000,50.000000 0.000000,0.000000 0.000000,-50.000000 0.000000,0.000000 0.000000,-75.000000 0.000000,0.000000 0.000000,-50.000000 0.000000,0.000000 0.000000,-50.000000 0.000000,0.000000 0.000000,0.000000 25.000000,0.000000 0.000000,0.000000 0.000000,0.000000 0.000000,-25.000000 0.000000,0.000000 0.000000,-25.000000 0.000000,0.000000 0.000000,-50.000000 25.000000,0.000000 0.000000,-75.000000-25.000000,0.000000 0.000000,-75.000000 25.000000,0.000000 0.000000,-50.000000-25.000000,0.000000 0.000000,0.000000-25.000000,0.000000 0.000000,-50.000000 0.000000,0.000000 0.000000,-25.000000 0.000000,0.000000 0.000000,100.000000-25.000000,0.000000 0.000000,25.000000 25.000000,0.000000 0.000000,0.000000 0.000000,0.000000 0.000000,25.000000-25.000000,0.000000 0.000000,0.000000 25.000000,0.000000 0.000000,50.000000 0.000000,0.000000 0.000000,50.000000-25.000000,0.000000 0.000000,0.000000 0.000000</inkml:trace>
</inkml:ink>
</file>

<file path=ppt/ink/ink1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41:4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55950.000000 26250.000000,'-50.000000'0.000000,"25.000000"0.000000,0.000000 0.000000,-25.000000 0.000000,0.000000 0.000000,25.000000 25.000000,0.000000 0.000000,0.000000-25.000000,0.000000 0.000000,0.000000 25.000000,0.000000 0.000000,-25.000000 0.000000,0.000000 0.000000,25.000000 0.000000,0.000000 0.000000,-25.000000 0.000000,0.000000 0.000000,-25.000000 0.000000,0.000000 0.000000,0.000000 0.000000,0.000000 0.000000,-25.000000 0.000000,0.000000 0.000000,-50.000000-25.000000,0.000000 0.000000,-25.000000 25.000000,0.000000 0.000000,0.000000-25.000000,0.000000 0.000000,-25.000000-25.000000,0.000000 0.000000,50.000000-25.000000,0.000000 0.000000,0.000000 0.000000,0.000000 0.000000,-25.000000 0.000000,0.000000 0.000000,0.000000 0.000000,0.000000 0.000000,0.000000 0.000000,0.000000 0.000000,0.000000 0.000000,0.000000 0.000000,50.000000 25.000000,0.000000 0.000000,25.000000 0.000000,0.000000 0.000000,-25.000000 25.000000,0.000000 0.000000,25.000000 0.000000,0.000000 0.000000,-50.000000 0.000000,0.000000 0.000000,0.000000 0.000000,0.000000 0.000000,25.000000 0.000000,0.000000 0.000000,0.000000-25.000000,0.000000 0.000000,25.000000 25.000000,0.000000 0.000000,25.000000-25.000000,0.000000 0.000000,25.000000 0.000000,0.000000 0.000000,-25.000000 0.000000,0.000000 0.000000,50.000000 0.000000,0.000000 0.000000,-25.000000 0.000000,0.000000 0.000000,25.000000 0.000000,0.000000 0.000000,0.000000 0.000000,0.000000 0.000000,0.000000 0.000000,0.000000 0.000000,25.000000 0.000000,0.000000 0.000000,0.000000 0.000000,0.000000 0.000000,25.000000 0.000000,0.000000 0.000000,25.000000-25.000000,0.000000 0.000000,0.000000-25.000000,0.000000 0.000000,0.000000 0.000000,0.000000 0.000000,0.000000 0.000000,0.000000 0.000000,25.000000 0.000000,0.000000 0.000000,0.000000 0.000000,0.000000 0.000000,0.000000 0.000000,0.000000 0.000000,50.000000-25.000000,0.000000 0.000000,25.000000 50.000000,0.000000 0.000000,25.000000-25.000000,0.000000 0.000000,25.000000 25.000000,0.000000 0.000000,-25.000000 25.000000,0.000000 0.000000,-25.000000 0.000000,0.000000 0.000000,25.000000 0.000000,0.000000 0.000000,-25.000000 0.000000,0.000000 0.000000,50.000000 0.000000,0.000000 0.000000,0.000000 25.000000,0.000000 0.000000,0.000000 0.000000,0.000000 0.000000,-50.000000 25.000000,0.000000 0.000000,0.000000 0.000000,0.000000 0.000000,25.000000 25.000000,0.000000 0.000000,25.000000 0.000000,0.000000 0.000000,0.000000-25.000000,0.000000 0.000000,-50.000000 0.000000,0.000000 0.000000,0.000000 0.000000,0.000000 0.000000,-25.000000-25.000000,0.000000 0.000000,0.000000 25.000000,0.000000 0.000000,25.000000-25.000000,0.000000 0.000000,25.000000 25.000000,0.000000 0.000000,-25.000000 0.000000,0.000000 0.000000,-25.000000 0.000000,0.000000 0.000000,0.000000 0.000000,0.000000 0.000000,-50.000000 0.000000,0.000000 0.000000,0.000000 0.000000,0.000000 0.000000,0.000000 0.000000,0.000000 0.000000,0.000000 0.000000,0.000000 0.000000,0.000000-25.000000,0.000000 0.000000,0.000000 25.000000,0.000000 0.000000,25.000000 0.000000,0.000000 0.000000,-25.000000 0.000000,0.000000 0.000000,0.000000-25.000000,0.000000 0.000000,0.000000 50.000000,0.000000 0.000000,-25.000000-25.000000,0.000000 0.000000,0.000000 25.000000,0.000000 0.000000,-25.000000 0.000000,0.000000 0.000000,-25.000000 25.000000,0.000000 0.000000,0.000000 25.000000,0.000000 0.000000,-50.000000 0.000000,0.000000 0.000000,-25.000000 0.000000,0.000000 0.000000,0.000000 25.000000,0.000000 0.000000,-25.000000-25.000000,0.000000 0.000000,0.000000-25.000000,0.000000 0.000000,0.000000 25.000000,0.000000 0.000000,25.000000-25.000000,0.000000 0.000000,25.000000-25.000000,0.000000 0.000000,0.000000 25.000000,0.000000 0.000000,25.000000-50.000000</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4:0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72208.000000 34834.000000,'-45.000000'23.000000,"33.000000"-23.000000,1.000000 0.000000,-12.000000 0.000000,0.000000 0.000000,12.000000 0.000000,-1.000000 0.000000,1.000000 0.000000,0.000000 0.000000,11.000000 11.000000,0.000000 0.000000,0.000000 1.000000,0.000000-1.000000,0.000000 1.000000,0.000000-1.000000,0.000000 1.000000,0.000000-1.000000,0.000000 0.000000,0.000000 1.000000,0.000000-1.000000,0.000000 1.000000,0.000000-1.000000,0.000000 0.000000,11.000000-11.000000,0.000000 0.000000,12.000000 12.000000,0.000000-1.000000,23.000000-11.000000,-1.000000 0.000000,12.000000 0.000000,0.000000 0.000000,23.000000 0.000000,0.000000 0.000000,23.000000-11.000000,0.000000-1.000000,22.000000 1.000000,1.000000 0.000000,11.000000-12.000000,-1.000000 0.000000,36.000000 12.000000,-1.000000-1.000000,11.000000-22.000000,1.000000 0.000000,-35.000000-1.000000,1.000000 1.000000,22.000000 0.000000,0.000000 0.000000,-23.000000 11.000000,1.000000 0.000000,-24.000000 0.000000,1.000000 0.000000,-24.000000 1.000000,1.000000-1.000000,11.000000 0.000000,0.000000 0.000000,0.000000 12.000000,1.000000-1.000000,-36.000000-11.000000,1.000000 1.000000,-34.000000-1.000000,0.000000 0.000000,-12.000000 12.000000,0.000000-1.000000,12.000000 1.000000,-1.000000-1.000000,-22.000000 12.000000,0.000000 0.000000,11.000000 0.000000,0.000000 0.000000,-11.000000 0.000000,0.000000 0.000000,-12.000000 0.000000,1.000000 0.000000,11.000000 23.000000,0.000000 0.000000,-23.000000 23.000000,0.000000-1.000000,0.000000-10.000000</inkml:trace>
</inkml:ink>
</file>

<file path=ppt/ink/ink1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41:4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68700.000000 26150.000000,'50.000000'0.000000,"-25.000000"25.000000,0.000000 0.000000,0.000000-25.000000,0.000000 0.000000,0.000000 0.000000,0.000000 0.000000,0.000000-25.000000,0.000000 0.000000,50.000000 25.000000,0.000000 0.000000,25.000000-25.000000,0.000000 0.000000,50.000000 0.000000,0.000000 0.000000,25.000000 0.000000,0.000000 0.000000,0.000000 0.000000,0.000000 0.000000,25.000000 0.000000,0.000000 0.000000,0.000000-25.000000,0.000000 0.000000,50.000000 0.000000,0.000000 0.000000,25.000000 0.000000,0.000000 0.000000,-75.000000 25.000000,0.000000 0.000000,-25.000000 25.000000,0.000000 0.000000,-25.000000 25.000000,0.000000 0.000000,25.000000 25.000000,0.000000 0.000000,0.000000 0.000000,0.000000 0.000000,0.000000-25.000000,0.000000 0.000000,-75.000000 0.000000,0.000000 0.000000,-25.000000-25.000000</inkml:trace>
</inkml:ink>
</file>

<file path=ppt/ink/ink1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41:4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82900.000000 26450.000000,'0.000000'100.000000,"0.000000"-75.000000,0.000000 0.000000,25.000000 0.000000,0.000000 0.000000,50.000000 0.000000,0.000000 0.000000,0.000000 0.000000,0.000000 0.000000,25.000000 0.000000,0.000000 0.000000,25.000000 25.000000,0.000000 0.000000,25.000000-25.000000,0.000000 0.000000,25.000000 25.000000,0.000000 0.000000,25.000000 50.000000,0.000000 0.000000,-50.000000-25.000000,0.000000 0.000000,0.000000 25.000000,0.000000 0.000000,0.000000-25.000000,0.000000 0.000000,0.000000-25.000000,0.000000 0.000000,50.000000-50.000000,0.000000 0.000000,50.000000-25.000000,0.000000 0.000000,-25.000000-50.000000,0.000000 0.000000,-150.000000 25.000000,0.000000 0.000000,0.000000 0.000000</inkml:trace>
</inkml:ink>
</file>

<file path=ppt/ink/ink1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41:50"/>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37700.000000 29950.000000,'100.000000'0.000000,"50.000000"-50.000000,0.000000 0.000000,-25.000000 25.000000,0.000000 0.000000,0.000000 0.000000,0.000000 0.000000,25.000000 25.000000,0.000000 0.000000,75.000000 0.000000,0.000000 0.000000,0.000000 25.000000,0.000000 0.000000,0.000000 50.000000,0.000000 0.000000,-25.000000-25.000000,0.000000 0.000000,0.000000 0.000000,0.000000 0.000000,25.000000-25.000000,0.000000 0.000000,50.000000 0.000000,0.000000 0.000000,-25.000000-25.000000,0.000000 0.000000,-50.000000 0.000000,0.000000 0.000000,50.000000 0.000000,0.000000 0.000000,25.000000 0.000000,0.000000 0.000000,0.000000-25.000000,0.000000 0.000000,-50.000000-25.000000,0.000000 0.000000,-25.000000 0.000000,0.000000 0.000000,75.000000-25.000000,0.000000 0.000000,-25.000000 25.000000,0.000000 0.000000,-25.000000-25.000000,0.000000 0.000000,-25.000000 25.000000,0.000000 0.000000,-25.000000 0.000000,0.000000 0.000000,25.000000 0.000000,0.000000 0.000000,50.000000 25.000000,0.000000 0.000000,-100.000000 0.000000,0.000000 0.000000,0.000000 25.000000,0.000000 0.000000,-50.000000 25.000000,0.000000 0.000000,25.000000 0.000000,0.000000 0.000000,0.000000 25.000000,0.000000 0.000000,50.000000-25.000000,0.000000 0.000000,-50.000000 25.000000,0.000000 0.000000,0.000000-25.000000,0.000000 0.000000,0.000000 0.000000,0.000000 0.000000,-50.000000 25.000000,0.000000 0.000000,-25.000000-25.000000,0.000000 0.000000,25.000000 25.000000,0.000000 0.000000,0.000000 0.000000,0.000000 0.000000,0.000000 25.000000,0.000000 0.000000,-25.000000-25.000000</inkml:trace>
</inkml:ink>
</file>

<file path=ppt/ink/ink1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43:0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25650.000000 41300.000000,'-50.000000'0.000000,"-25.000000"0.000000,0.000000 0.000000,25.000000 0.000000,0.000000 0.000000,25.000000-25.000000,0.000000 0.000000,0.000000 25.000000,0.000000 0.000000,0.000000 0.000000,0.000000 0.000000,50.000000 0.000000,0.000000 0.000000,0.000000 0.000000,0.000000 0.000000,50.000000 0.000000,0.000000 0.000000,-25.000000 25.000000,0.000000 0.000000,75.000000 25.000000,0.000000 0.000000,0.000000 0.000000,0.000000 0.000000,50.000000 0.000000,0.000000 0.000000,25.000000 25.000000,0.000000 0.000000,0.000000 0.000000,0.000000 0.000000,0.000000-25.000000,0.000000 0.000000,0.000000-25.000000,0.000000 0.000000,-25.000000-25.000000,0.000000 0.000000,0.000000 0.000000,0.000000 0.000000,0.000000 0.000000,0.000000 0.000000,0.000000 0.000000,0.000000 0.000000,-25.000000 0.000000,0.000000 0.000000,0.000000-25.000000,0.000000 0.000000,-25.000000 25.000000,0.000000 0.000000,25.000000-25.000000,0.000000 0.000000,75.000000 25.000000,0.000000 0.000000,-50.000000-25.000000,0.000000 0.000000,0.000000 0.000000,0.000000 0.000000,-25.000000 0.000000,0.000000 0.000000,-25.000000-25.000000,0.000000 0.000000,0.000000 0.000000,0.000000 0.000000,25.000000 25.000000,0.000000 0.000000,25.000000-25.000000,0.000000 0.000000,25.000000 25.000000,0.000000 0.000000,0.000000 0.000000,0.000000 0.000000,-25.000000 25.000000,0.000000 0.000000,0.000000 0.000000,0.000000 0.000000,75.000000 25.000000,0.000000 0.000000,0.000000 25.000000,0.000000 0.000000,-25.000000 0.000000,0.000000 0.000000,-25.000000-25.000000,0.000000 0.000000,-50.000000 0.000000,0.000000 0.000000,50.000000-25.000000,0.000000 0.000000,25.000000 0.000000,0.000000 0.000000,-50.000000 0.000000,0.000000 0.000000,0.000000 0.000000,0.000000 0.000000,-50.000000 0.000000,0.000000 0.000000,25.000000 0.000000,0.000000 0.000000,25.000000 0.000000,0.000000 0.000000,0.000000 0.000000,0.000000 0.000000,0.000000 0.000000,0.000000 0.000000,0.000000 0.000000,0.000000 0.000000,-75.000000 0.000000,0.000000 0.000000,0.000000 0.000000,0.000000 0.000000,0.000000 0.000000,0.000000 0.000000,0.000000 0.000000,0.000000 0.000000,0.000000-25.000000,0.000000 0.000000,0.000000 0.000000,0.000000 0.000000,0.000000 25.000000,0.000000 0.000000,25.000000-25.000000,0.000000 0.000000,-25.000000 0.000000,0.000000 0.000000,-25.000000 25.000000,0.000000 0.000000,0.000000-50.000000,0.000000 0.000000,-25.000000 25.000000,0.000000 0.000000,0.000000 0.000000,0.000000 0.000000,-25.000000 0.000000,0.000000 0.000000,25.000000 0.000000,0.000000 0.000000,-25.000000 25.000000,0.000000 0.000000,-25.000000-25.000000,0.000000 0.000000,50.000000 25.000000,0.000000 0.000000,-25.000000-25.000000,0.000000 0.000000,0.000000 25.000000,0.000000 0.000000,0.000000 0.000000,0.000000 0.000000,0.000000 0.000000,0.000000 0.000000,0.000000 0.000000,0.000000 0.000000,0.000000 0.000000,0.000000 0.000000,0.000000 0.000000,0.000000 0.000000,25.000000 25.000000,0.000000 0.000000,25.000000 25.000000,0.000000 0.000000,-25.000000 25.000000</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3:23"/>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71843.000000 19041.000000,'46.000000'0.000000,"-12.000000"0.000000,0.000000 0.000000,0.000000 0.000000,1.000000 0.000000,10.000000 0.000000,1.000000 0.000000,0.000000 0.000000,-1.000000 0.000000,1.000000-11.000000,0.000000-1.000000,-1.000000 1.000000,1.000000-1.000000,0.000000 1.000000,-1.000000 0.000000,1.000000 11.000000,-1.000000 0.000000,12.000000-12.000000,1.000000 1.000000,10.000000 11.000000,0.000000 0.000000,1.000000 0.000000,-1.000000 0.000000,24.000000 11.000000,-1.000000 1.000000,-23.000000 22.000000,1.000000 0.000000,-1.000000-11.000000,1.000000 0.000000,-1.000000 11.000000,1.000000 0.000000,-12.000000 0.000000,0.000000 1.000000,11.000000-1.000000,1.000000 0.000000,22.000000-11.000000,0.000000 0.000000,-11.000000-12.000000,0.000000 1.000000,0.000000-12.000000,0.000000 0.000000,0.000000 0.000000,0.000000 0.000000,-35.000000 0.000000,1.000000 0.000000,22.000000 0.000000,1.000000 0.000000,22.000000-12.000000,0.000000 1.000000,1.000000 11.000000,-1.000000 0.000000,0.000000 0.000000,1.000000 0.000000,-1.000000 0.000000,0.000000 0.000000,-34.000000 11.000000,0.000000 1.000000,0.000000-12.000000,0.000000 0.000000,23.000000 0.000000,0.000000 0.000000,11.000000-12.000000,1.000000 1.000000,-12.000000-1.000000,-1.000000 1.000000,1.000000-12.000000,0.000000 0.000000,-11.000000 12.000000,-1.000000-1.000000,-11.000000 1.000000,0.000000 0.000000,12.000000 11.000000,-1.000000 0.000000,12.000000-12.000000,0.000000 1.000000,0.000000 11.000000,0.000000 0.000000,0.000000 0.000000,-1.000000 0.000000,-21.000000 0.000000,-1.000000 0.000000,0.000000 11.000000,0.000000 1.000000,0.000000-12.000000,0.000000 0.000000,-12.000000 0.000000,1.000000 0.000000,23.000000 0.000000,-1.000000 0.000000,0.000000 0.000000,1.000000 0.000000,-1.000000 0.000000,1.000000 0.000000,-1.000000-12.000000,1.000000 1.000000,-12.000000 11.000000,0.000000 0.000000,-23.000000 0.000000,0.000000 0.000000,1.000000 0.000000,-1.000000 0.000000,12.000000 0.000000,-1.000000 0.000000,1.000000 0.000000,-1.000000 0.000000,1.000000 0.000000,0.000000 0.000000,22.000000 0.000000,1.000000 0.000000,-12.000000 0.000000,0.000000 0.000000,11.000000 0.000000,1.000000 0.000000,-12.000000 0.000000,0.000000 0.000000,-23.000000-12.000000,0.000000 1.000000,1.000000 11.000000,-1.000000 0.000000,0.000000 0.000000,0.000000 0.000000,0.000000 0.000000,1.000000 0.000000,-1.000000-11.000000,0.000000-1.000000,0.000000 12.000000,1.000000 0.000000,10.000000 0.000000,1.000000 0.000000,0.000000 0.000000,-1.000000 0.000000,12.000000 0.000000,0.000000 0.000000,-11.000000 0.000000,0.000000 0.000000,11.000000 12.000000,0.000000-1.000000,-12.000000 0.000000,1.000000 1.000000,0.000000-12.000000,-1.000000 0.000000,-10.000000 11.000000,-1.000000 1.000000,11.000000-12.000000,1.000000 0.000000,0.000000 11.000000,-1.000000 0.000000,1.000000-11.000000,0.000000 0.000000,11.000000 0.000000,0.000000 0.000000,0.000000 0.000000,0.000000 0.000000,0.000000-11.000000,0.000000 0.000000,-11.000000 11.000000,-1.000000 0.000000,1.000000-12.000000,0.000000 1.000000,11.000000-1.000000,0.000000 1.000000,-23.000000 11.000000,0.000000 0.000000,0.000000-11.000000,1.000000-1.000000,-1.000000 12.000000,0.000000 0.000000,12.000000-11.000000,-1.000000-1.000000,1.000000 12.000000,0.000000 0.000000,11.000000 0.000000,0.000000 0.000000,0.000000 0.000000,0.000000 0.000000,-12.000000 0.000000,1.000000 0.000000,11.000000 0.000000,0.000000 0.000000,-11.000000 0.000000,-1.000000 0.000000,1.000000 0.000000,0.000000 0.000000,-12.000000 0.000000,0.000000 0.000000,12.000000 0.000000,0.000000 0.000000,-1.000000-11.000000,1.000000-1.000000,11.000000 1.000000,0.000000 0.000000,0.000000 11.000000,0.000000 0.000000,12.000000 0.000000,-1.000000 0.000000,0.000000-12.000000,1.000000 1.000000,-12.000000 11.000000,0.000000 0.000000,-11.000000 0.000000,-1.000000 0.000000,12.000000 0.000000,0.000000 0.000000,-11.000000 11.000000,0.000000 1.000000,11.000000-12.000000,0.000000 0.000000,11.000000 0.000000,1.000000 0.000000,-1.000000 0.000000,1.000000 0.000000,-1.000000 0.000000,1.000000 0.000000,10.000000-12.000000,1.000000 1.000000,-34.000000-1.000000,0.000000 1.000000,11.000000 0.000000,0.000000-1.000000,-12.000000 1.000000,1.000000-1.000000,11.000000 12.000000,0.000000 0.000000,0.000000 0.000000,0.000000 0.000000,12.000000 0.000000,-1.000000 0.000000,1.000000 0.000000,-1.000000 0.000000,-11.000000 12.000000,0.000000-1.000000,12.000000 1.000000,-1.000000-1.000000,-22.000000-11.000000,-1.000000 0.000000,1.000000 11.000000,0.000000 1.000000,11.000000-1.000000,0.000000 1.000000,11.000000-12.000000,1.000000 0.000000,-1.000000 0.000000,1.000000 0.000000,-1.000000 0.000000,1.000000 0.000000,-12.000000 0.000000,0.000000 0.000000,0.000000 0.000000,0.000000 0.000000,-11.000000 11.000000,-1.000000 0.000000,-11.000000-11.000000,1.000000 0.000000,10.000000 0.000000,1.000000 0.000000,0.000000 0.000000,-1.000000 0.000000,1.000000 0.000000,-1.000000 0.000000,13.000000 0.000000,-1.000000 0.000000,11.000000-11.000000,1.000000 0.000000,-12.000000 11.000000,0.000000 0.000000,-12.000000-12.000000,1.000000 1.000000,0.000000 11.000000,-1.000000 0.000000,1.000000-12.000000,0.000000 1.000000,-12.000000 11.000000,0.000000 0.000000,12.000000 0.000000,-1.000000 0.000000,1.000000 0.000000,0.000000 0.000000,-1.000000-11.000000,1.000000-1.000000,11.000000 12.000000,0.000000 0.000000,0.000000-11.000000,0.000000-1.000000,-11.000000 1.000000,-1.000000 0.000000,1.000000 11.000000,0.000000 0.000000,-24.000000-12.000000,1.000000 1.000000,0.000000 11.000000,0.000000 0.000000,0.000000-12.000000,0.000000 1.000000,-1.000000 11.000000,1.000000 0.000000,-11.000000 0.000000,-1.000000 0.000000,12.000000 0.000000,0.000000 0.000000,0.000000-12.000000,-1.000000 1.000000,1.000000 11.000000,0.000000 0.000000,11.000000 0.000000,0.000000 0.000000,-11.000000 0.000000,0.000000 0.000000,11.000000 0.000000,1.000000 0.000000,-1.000000 0.000000,0.000000 0.000000,-11.000000 0.000000,0.000000 0.000000,11.000000 0.000000,0.000000 0.000000,0.000000 0.000000,1.000000 0.000000,-13.000000 0.000000,1.000000 0.000000,0.000000 0.000000,0.000000 0.000000,11.000000 11.000000,0.000000 1.000000,-11.000000-12.000000,0.000000 0.000000,0.000000 0.000000,0.000000 0.000000,-1.000000 0.000000,1.000000 0.000000,-11.000000 11.000000,-1.000000 1.000000,1.000000-12.000000,-1.000000 0.000000,12.000000 0.000000,0.000000 0.000000,-12.000000 0.000000,0.000000 0.000000,1.000000 11.000000,-1.000000 1.000000,1.000000-12.000000,-1.000000 0.000000,0.000000 0.000000,1.000000 0.000000,-1.000000 0.000000,1.000000 0.000000,-1.000000 11.000000,0.000000 0.000000,1.000000-11.000000,-1.000000 0.000000,1.000000 0.000000,-1.000000 0.000000,1.000000 0.000000,-1.000000 0.000000,0.000000 12.000000,1.000000-1.000000,-1.000000-11.000000,1.000000 0.000000,10.000000 0.000000,1.000000 0.000000,-11.000000 12.000000,-1.000000-1.000000,0.000000-11.000000,1.000000 0.000000,11.000000 0.000000,0.000000 0.000000,-12.000000 11.000000,0.000000 1.000000,12.000000-12.000000,0.000000 0.000000,-12.000000 0.000000,1.000000 0.000000,11.000000 11.000000,-1.000000 1.000000,1.000000-12.000000,0.000000 0.000000,0.000000 0.000000,0.000000 0.000000,0.000000 0.000000,-1.000000 0.000000,13.000000 0.000000,-1.000000 0.000000,-11.000000 0.000000,0.000000 0.000000,-1.000000 0.000000,1.000000 0.000000,0.000000 0.000000,0.000000 0.000000,-12.000000 0.000000,1.000000 0.000000,10.000000-12.000000,1.000000 1.000000,-11.000000 11.000000,-1.000000 0.000000,12.000000 0.000000,0.000000 0.000000,0.000000 0.000000,-1.000000 0.000000,-10.000000-12.000000,-1.000000 1.000000,12.000000 11.000000,0.000000 0.000000,-12.000000 0.000000,1.000000 0.000000,22.000000 0.000000,0.000000 0.000000,-11.000000-11.000000,0.000000-1.000000,0.000000 12.000000,-1.000000 0.000000,1.000000 0.000000,0.000000 0.000000,11.000000 0.000000,1.000000 0.000000,-13.000000 0.000000,1.000000 0.000000,11.000000-11.000000,1.000000-1.000000,-1.000000 12.000000,0.000000 0.000000,0.000000-11.000000,1.000000 0.000000,-1.000000 11.000000,0.000000 0.000000,0.000000 0.000000,0.000000 0.000000,1.000000-12.000000,-1.000000 1.000000,0.000000-1.000000,0.000000 1.000000,-11.000000 11.000000,0.000000 0.000000,11.000000-12.000000,1.000000 1.000000,-1.000000 0.000000,0.000000-1.000000,-11.000000 12.000000,0.000000 0.000000,11.000000 0.000000,0.000000 0.000000,12.000000-11.000000,-1.000000-1.000000,-10.000000 1.000000,-1.000000 0.000000,12.000000 11.000000,-1.000000 0.000000,1.000000 0.000000,-1.000000 0.000000,1.000000 0.000000,0.000000 0.000000,-1.000000-12.000000,1.000000 1.000000,-12.000000 11.000000,0.000000 0.000000,1.000000 0.000000,-1.000000 0.000000,0.000000-12.000000,0.000000 1.000000,1.000000 11.000000,-1.000000 0.000000,0.000000-11.000000,0.000000-1.000000,1.000000 1.000000,-1.000000-1.000000,11.000000 12.000000,1.000000 0.000000,0.000000 0.000000,-1.000000 0.000000,1.000000-11.000000,0.000000-1.000000,11.000000 12.000000,0.000000 0.000000,0.000000-11.000000,0.000000 0.000000,-11.000000 11.000000,-1.000000 0.000000,1.000000 0.000000,-1.000000 0.000000,-10.000000 0.000000,-1.000000 0.000000,0.000000-12.000000,0.000000 1.000000,12.000000 11.000000,0.000000 0.000000,-12.000000 0.000000,0.000000 0.000000,12.000000 0.000000,-1.000000 0.000000,1.000000-12.000000,0.000000 1.000000,-1.000000 11.000000,1.000000 0.000000,11.000000 0.000000,0.000000 0.000000,0.000000 0.000000,0.000000 0.000000,-11.000000 0.000000,0.000000 0.000000,-1.000000 0.000000,1.000000 0.000000,-12.000000 0.000000,0.000000 0.000000,1.000000 0.000000,-1.000000 0.000000,11.000000 11.000000,1.000000 1.000000,0.000000-12.000000,-1.000000 0.000000,1.000000 0.000000,0.000000 0.000000,11.000000 0.000000,0.000000 0.000000,0.000000 0.000000,0.000000 0.000000,0.000000 0.000000,0.000000 0.000000,-11.000000 0.000000,-1.000000 0.000000,12.000000 0.000000,0.000000 0.000000,-22.000000 0.000000,-1.000000 0.000000,0.000000 0.000000,0.000000 0.000000,12.000000 0.000000,0.000000 0.000000,-12.000000 0.000000,0.000000 0.000000,23.000000 0.000000,0.000000 0.000000,-11.000000 0.000000,-1.000000 0.000000,12.000000 0.000000,1.000000 0.000000,-1.000000 0.000000,0.000000 0.000000,0.000000 0.000000,0.000000 0.000000,0.000000 0.000000,0.000000 0.000000,-23.000000 0.000000,0.000000 0.000000,12.000000 0.000000,0.000000 0.000000,-12.000000 0.000000,0.000000 0.000000,0.000000 0.000000,1.000000 0.000000,22.000000 0.000000,0.000000 0.000000,-12.000000 0.000000,1.000000 0.000000,22.000000 0.000000,1.000000 0.000000,-12.000000 0.000000,0.000000 0.000000,-11.000000 0.000000,-1.000000 0.000000,12.000000 0.000000,0.000000 0.000000,-11.000000 0.000000,0.000000 0.000000,-1.000000 0.000000,1.000000 0.000000,0.000000 0.000000,-1.000000 0.000000,12.000000 0.000000,0.000000 0.000000,-11.000000 0.000000,0.000000 0.000000,11.000000-12.000000,0.000000 1.000000,0.000000 11.000000,0.000000 0.000000,0.000000 0.000000,0.000000 0.000000,-11.000000 0.000000,-1.000000 0.000000,-10.000000 0.000000,-1.000000 0.000000,0.000000 0.000000,0.000000 0.000000,12.000000 0.000000,-1.000000 0.000000,-10.000000 0.000000,-1.000000 0.000000,12.000000 11.000000,-1.000000 1.000000,12.000000-12.000000,0.000000 0.000000,0.000000 0.000000,0.000000 0.000000,1.000000 11.000000,-1.000000 1.000000,11.000000-12.000000,1.000000 0.000000,-12.000000 0.000000,0.000000 0.000000,-12.000000 0.000000,1.000000 0.000000,11.000000 0.000000,0.000000 0.000000,-11.000000 0.000000,-1.000000 0.000000,1.000000 0.000000,0.000000 0.000000,22.000000 0.000000,1.000000 0.000000,-1.000000 0.000000,0.000000 0.000000,1.000000-12.000000,-1.000000 1.000000,12.000000 11.000000,0.000000 0.000000,-23.000000 0.000000,0.000000 0.000000,0.000000-12.000000,0.000000 1.000000,0.000000 11.000000,0.000000 0.000000,1.000000-11.000000,-1.000000-1.000000,11.000000 12.000000,1.000000 0.000000,10.000000 0.000000,1.000000 0.000000,-11.000000-11.000000,-1.000000-1.000000,1.000000 12.000000,-1.000000 0.000000,-11.000000 0.000000,0.000000 0.000000,-11.000000-11.000000,0.000000 0.000000,22.000000 11.000000,0.000000 0.000000,1.000000 0.000000,-1.000000 0.000000,12.000000 0.000000,0.000000 0.000000,0.000000 0.000000,0.000000 0.000000,0.000000 0.000000,0.000000 0.000000,-23.000000-12.000000,0.000000 1.000000,0.000000 11.000000,0.000000 0.000000,0.000000 0.000000,0.000000 0.000000,-11.000000-12.000000,-1.000000 1.000000,24.000000 11.000000,-1.000000 0.000000,1.000000-11.000000,-1.000000-1.000000,-11.000000 12.000000,0.000000 0.000000,12.000000-11.000000,-1.000000-1.000000,-11.000000 12.000000,0.000000 0.000000,-22.000000-11.000000,-1.000000-1.000000,11.000000 1.000000,1.000000 0.000000,11.000000-1.000000,0.000000 1.000000,0.000000 11.000000,0.000000 0.000000,12.000000-12.000000,-1.000000 1.000000,1.000000 0.000000,-1.000000-1.000000,-11.000000 12.000000,0.000000 0.000000,0.000000 0.000000,0.000000 0.000000,-11.000000-11.000000,0.000000-1.000000,-12.000000 12.000000,0.000000 0.000000,0.000000 0.000000,1.000000 0.000000,10.000000-11.000000,1.000000 0.000000,-1.000000 11.000000,1.000000 0.000000,11.000000 0.000000,0.000000 0.000000,0.000000-12.000000,0.000000 1.000000,0.000000 11.000000,0.000000 0.000000,1.000000 0.000000,-1.000000 0.000000,-12.000000-12.000000,1.000000 1.000000,-12.000000 11.000000,0.000000 0.000000,1.000000 0.000000,-1.000000 0.000000,11.000000 0.000000,1.000000 0.000000,-12.000000 0.000000,1.000000 0.000000,-1.000000 0.000000,0.000000 0.000000,23.000000 0.000000,0.000000 0.000000,0.000000 0.000000,0.000000 0.000000,12.000000 0.000000,-1.000000 0.000000,-11.000000-12.000000,0.000000 1.000000,12.000000 11.000000,-1.000000 0.000000,-22.000000 0.000000,0.000000 0.000000,11.000000-11.000000,0.000000-1.000000,-12.000000 12.000000,1.000000 0.000000,11.000000-11.000000,0.000000-1.000000,11.000000 12.000000,1.000000 0.000000,-1.000000-11.000000,1.000000 0.000000,11.000000 11.000000,0.000000 0.000000,-12.000000 0.000000,1.000000 0.000000,-12.000000-12.000000,0.000000 1.000000,0.000000 11.000000,0.000000 0.000000,0.000000 0.000000,0.000000 0.000000,0.000000 0.000000,0.000000 0.000000,23.000000 0.000000,0.000000 0.000000,-12.000000 0.000000,1.000000 0.000000,-1.000000 0.000000,1.000000 0.000000,-12.000000 0.000000,0.000000 0.000000,0.000000 0.000000,0.000000 0.000000,-12.000000 0.000000,1.000000 0.000000,0.000000 0.000000,-1.000000 0.000000,12.000000 0.000000,1.000000 0.000000,10.000000 0.000000,0.000000 0.000000,12.000000 0.000000,0.000000 0.000000,-11.000000 0.000000,-1.000000 0.000000,-11.000000 0.000000,0.000000 0.000000,0.000000 0.000000,0.000000 0.000000,-11.000000 0.000000,0.000000 0.000000,-1.000000 0.000000,1.000000 0.000000,22.000000 0.000000,1.000000 0.000000,-12.000000 0.000000,0.000000 0.000000,0.000000 0.000000,0.000000 0.000000,12.000000 0.000000,-1.000000 0.000000,-11.000000 0.000000,0.000000 0.000000,0.000000 0.000000,0.000000 0.000000,-11.000000 0.000000,0.000000 0.000000,-1.000000 0.000000,1.000000 0.000000,-1.000000 11.000000,1.000000 1.000000,11.000000-12.000000,0.000000 0.000000,0.000000 11.000000,0.000000 0.000000,12.000000-11.000000,-1.000000 0.000000,1.000000 12.000000,-1.000000-1.000000,-22.000000-11.000000,-1.000000 0.000000,1.000000 12.000000,0.000000-1.000000,-1.000000-11.000000,1.000000 0.000000,-12.000000 0.000000,1.000000 0.000000,-13.000000 11.000000,1.000000 1.000000,23.000000-12.000000,-1.000000 0.000000,-10.000000 0.000000,-1.000000 0.000000,-11.000000 0.000000,0.000000 0.000000,11.000000 11.000000,0.000000 1.000000,0.000000-12.000000,0.000000 0.000000,-11.000000 0.000000,0.000000 0.000000,0.000000 0.000000,0.000000 0.000000,-12.000000 0.000000,1.000000 0.000000,-1.000000 0.000000,0.000000 0.000000,-33.000000-12.000000,-1.000000 1.000000,-11.000000-1.000000</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4:0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84715.000000 35541.000000,'23.000000'46.000000,"-1.000000"-46.000000,1.000000 0.000000,11.000000 0.000000,1.000000 0.000000,10.000000-11.000000,1.000000-1.000000,45.000000 1.000000,1.000000-1.000000,33.000000 1.000000,1.000000-1.000000,-1.000000 1.000000,1.000000 0.000000,-1.000000 11.000000,1.000000 0.000000,33.000000-12.000000,1.000000 1.000000,11.000000-1.000000,0.000000 1.000000,-22.000000 11.000000,-1.000000 0.000000,35.000000-11.000000,-1.000000-1.000000,-11.000000 12.000000,1.000000 0.000000,-13.000000 0.000000,1.000000 0.000000,11.000000 12.000000,1.000000-1.000000,-1.000000-11.000000,0.000000 0.000000,-34.000000 0.000000,0.000000 0.000000,0.000000 0.000000,0.000000 0.000000,11.000000-11.000000,0.000000-1.000000,-22.000000 1.000000,-1.000000-1.000000,-33.000000-10.000000,-1.000000-1.000000,12.000000 0.000000,-1.000000 0.000000,1.000000-11.000000,0.000000 0.000000,-1.000000 11.000000,1.000000 0.000000,-34.000000 0.000000,-1.000000 0.000000,-22.000000 12.000000,-1.000000 0.000000,12.000000-12.000000,0.000000 0.000000,-11.000000 11.000000,0.000000 1.000000,-1.000000 11.000000,1.000000 0.000000,11.000000-11.000000,0.000000-1.000000,-11.000000 12.000000,-1.000000 0.000000,1.000000-11.000000,0.000000-1.000000,-1.000000 12.000000,1.000000 0.000000,-12.000000 12.000000,0.000000-1.000000,-11.000000 1.000000,0.000000-1.000000,11.000000 23.000000,1.000000 1.000000,-13.000000-13.000000</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4:09"/>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99686.000000 36249.000000,'23.000000'0.000000,"11.000000"0.000000,0.000000 0.000000,35.000000 0.000000,-1.000000 0.000000,58.000000-34.000000,-1.000000-1.000000,24.000000 1.000000,-1.000000 0.000000,57.000000 0.000000,1.000000-1.000000,33.000000-10.000000,1.000000-1.000000,22.000000-11.000000,1.000000 0.000000,-23.000000 23.000000,-1.000000 0.000000,35.000000-1.000000,0.000000 1.000000,23.000000 0.000000,-1.000000 0.000000,1.000000-1.000000,0.000000 1.000000,-12.000000 11.000000,0.000000 0.000000,46.000000 1.000000,0.000000-1.000000,-23.000000 11.000000,0.000000 1.000000,0.000000-12.000000,0.000000 0.000000,35.000000 1.000000,-1.000000-1.000000,-34.000000 11.000000,0.000000 1.000000,-22.000000-12.000000,-1.000000 0.000000,23.000000 12.000000,0.000000-1.000000,-80.000000 1.000000,0.000000 0.000000,35.000000-1.000000,-1.000000 1.000000,-68.000000 11.000000,0.000000 0.000000,35.000000-12.000000,-1.000000 1.000000,-57.000000 11.000000,0.000000 0.000000,-11.000000 0.000000,0.000000 0.000000,-1.000000 0.000000,1.000000 0.000000,-34.000000 0.000000,-1.000000 0.000000,-34.000000 11.000000,1.000000 1.000000,-1.000000-1.000000,0.000000 1.000000,-11.000000-12.000000,0.000000 0.000000,-12.000000 11.000000,1.000000 0.000000,-46.000000 1.000000,0.000000-1.000000,-12.000000-11.000000,0.000000 0.000000,-33.000000 0.000000,-1.000000 0.000000,-46.000000 0.000000,1.000000 0.000000,-46.000000 12.000000,0.000000-1.000000,0.000000-11.000000,-1.000000 0.000000,1.000000 0.000000,0.000000 0.000000,-34.000000 0.000000,0.000000 0.000000,-24.000000 0.000000,1.000000 0.000000,0.000000 0.000000,0.000000 0.000000,-35.000000 0.000000,1.000000 0.000000,-35.000000 0.000000,1.000000 0.000000,-58.000000 0.000000,0.000000 0.000000,-11.000000 11.000000,0.000000 1.000000,-11.000000-1.000000,-1.000000 1.000000,12.000000 11.000000,0.000000-1.000000,0.000000-10.000000,0.000000-1.000000,0.000000 1.000000,0.000000-1.000000,11.000000 12.000000,0.000000 0.000000,-22.000000-1.000000,-1.000000 1.000000,12.000000 0.000000,0.000000 0.000000,23.000000 0.000000,-1.000000 0.000000,-22.000000 11.000000,0.000000 0.000000,46.000000 0.000000,-1.000000 1.000000,-10.000000-1.000000,-1.000000 0.000000,11.000000 12.000000,1.000000-1.000000,22.000000-10.000000,1.000000-1.000000,22.000000-11.000000,0.000000-1.000000,0.000000 13.000000,0.000000-1.000000,58.000000-11.000000,-1.000000-1.000000,0.000000-10.000000,0.000000-1.000000,12.000000 12.000000,0.000000 0.000000,79.000000-12.000000,1.000000 1.000000,11.000000-12.000000,0.000000 0.000000,34.000000 0.000000,0.000000 0.000000,11.000000 0.000000,1.000000 0.000000,57.000000 0.000000,-1.000000 0.000000,12.000000-12.000000,0.000000 1.000000,46.000000-12.000000,0.000000 0.000000,34.000000 0.000000,0.000000 1.000000,34.000000-13.000000,0.000000 1.000000,12.000000 11.000000,-1.000000 1.000000,24.000000-13.000000,-1.000000 1.000000,0.000000 0.000000,1.000000 0.000000,56.000000-12.000000,1.000000 0.000000,11.000000 12.000000,-1.000000 0.000000,47.000000 11.000000,-1.000000 0.000000,1.000000-11.000000,-1.000000 0.000000,-33.000000 22.000000,-1.000000 1.000000,12.000000-12.000000,-1.000000 0.000000,1.000000 12.000000,0.000000-1.000000,-12.000000 1.000000,0.000000 0.000000,-22.000000 11.000000,-1.000000 0.000000,23.000000 0.000000,1.000000 0.000000,-81.000000-12.000000,1.000000 1.000000,33.000000 11.000000,1.000000 0.000000,-46.000000 11.000000,0.000000 1.000000,0.000000-12.000000,0.000000 0.000000,-23.000000 0.000000,0.000000 0.000000,-34.000000 11.000000,0.000000 0.000000,-12.000000 1.000000,1.000000-1.000000,0.000000-11.000000,-1.000000 0.000000,-34.000000 0.000000,1.000000 0.000000,-58.000000 0.000000,0.000000 0.000000,-11.000000 0.000000,0.000000 0.000000,-12.000000-11.000000,1.000000-1.000000,-24.000000 12.000000,1.000000 0.000000,-24.000000-11.000000,1.000000 0.000000,-11.000000-1.000000,-1.000000 1.000000,-45.000000 11.000000,-1.000000 0.000000,-33.000000-12.000000,-1.000000 1.000000,-11.000000 11.000000,0.000000 0.000000,12.000000 0.000000,-1.000000 0.000000,-22.000000 0.000000,0.000000 0.000000,-1.000000 0.000000,1.000000 0.000000,0.000000 11.000000,-1.000000 1.000000,58.000000-12.000000,0.000000 0.000000,-12.000000 11.000000</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4:4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75400.000000 4500.000000,'100.000000'0.000000,"-75.000000"0.000000,0.000000 0.000000,25.000000 0.000000,0.000000 0.000000,25.000000 0.000000,0.000000 0.000000,25.000000 0.000000,0.000000 0.000000,0.000000 0.000000,0.000000 0.000000,25.000000 0.000000,0.000000 0.000000,0.000000 0.000000,0.000000 0.000000,25.000000 0.000000,0.000000 0.000000,-25.000000 0.000000,0.000000 0.000000,50.000000 0.000000,0.000000 0.000000,25.000000 0.000000,0.000000 0.000000,0.000000 0.000000,0.000000 0.000000,0.000000 0.000000,0.000000 0.000000,-25.000000 0.000000,0.000000 0.000000,-25.000000 0.000000,0.000000 0.000000,-75.000000 0.000000,0.000000 0.000000,25.000000 25.000000</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4:4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85250.000000 4050.000000,'-50.000000'50.000000,"0.000000"0.000000,0.000000 0.000000,0.000000-25.000000,0.000000 0.000000,0.000000-25.000000,0.000000 0.000000,0.000000 50.000000,0.000000 0.000000,0.000000-25.000000,0.000000 0.000000,-25.000000 0.000000,0.000000 0.000000,0.000000-25.000000,0.000000 0.000000,0.000000 25.000000,0.000000 0.000000,-25.000000-25.000000,0.000000 0.000000,25.000000 0.000000,0.000000 0.000000,-25.000000-25.000000,0.000000 0.000000,0.000000-25.000000,0.000000 0.000000,25.000000 0.000000,0.000000 0.000000,0.000000 0.000000,0.000000 0.000000,25.000000-25.000000,0.000000 0.000000,0.000000 0.000000,0.000000 0.000000,0.000000-50.000000,0.000000 0.000000,25.000000 0.000000,0.000000 0.000000,-25.000000 0.000000,0.000000 0.000000,25.000000 0.000000,0.000000 0.000000,0.000000 25.000000,0.000000 0.000000,25.000000 0.000000,0.000000 0.000000,0.000000 25.000000,0.000000 0.000000,0.000000 50.000000,0.000000 0.000000,25.000000 0.000000,0.000000 0.000000,25.000000 0.000000,0.000000 0.000000,0.000000 0.000000,0.000000 0.000000,25.000000 25.000000,0.000000 0.000000,0.000000 0.000000,0.000000 0.000000,0.000000 0.000000,0.000000 0.000000,25.000000 0.000000,0.000000 0.000000,25.000000 25.000000,0.000000 0.000000,25.000000 0.000000,0.000000 0.000000,25.000000 0.000000,0.000000 0.000000,0.000000 0.000000,0.000000 0.000000,-25.000000 0.000000,0.000000 0.000000,-25.000000 0.000000,0.000000 0.000000,-50.000000 0.000000,0.000000 0.000000,-50.000000 0.000000,0.000000 0.000000,-25.000000 25.000000,0.000000 0.000000,0.000000 0.000000,0.000000 0.000000,-25.000000 25.000000,0.000000 0.000000,0.000000 0.000000,0.000000 0.000000,-25.000000 50.000000,0.000000 0.000000,0.000000 0.000000,0.000000 0.000000,0.000000 25.000000,0.000000 0.000000,-25.000000 0.000000,0.000000 0.000000,0.000000-25.000000,0.000000 0.000000,25.000000-25.000000,0.000000 0.000000,-50.000000-25.000000,0.000000 0.000000,25.000000 0.000000,0.000000 0.000000,-25.000000-25.000000,0.000000 0.000000,0.000000 0.000000,0.000000 0.000000,0.000000-50.000000,0.000000 0.000000,0.000000 0.000000,0.000000 0.000000,0.000000 0.000000,0.000000 0.000000,25.000000 0.000000,0.000000 0.000000,25.000000-50.000000,0.000000 0.000000,0.000000 0.000000,0.000000 0.000000,0.000000 0.000000,0.000000 0.000000,25.000000-50.000000,0.000000 0.000000,0.000000 25.000000,0.000000 0.000000,0.000000-25.000000,0.000000 0.000000,25.000000-50.000000,0.000000 0.000000,0.000000 25.000000,0.000000 0.000000,0.000000-25.000000,0.000000 0.000000,0.000000-25.000000,0.000000 0.000000,50.000000 50.000000,0.000000 0.000000,0.000000 25.000000,0.000000 0.000000,0.000000 0.000000,0.000000 0.000000,0.000000 75.000000,0.000000 0.000000,25.000000-25.000000,0.000000 0.000000,-25.000000 50.000000,0.000000 0.000000,25.000000 0.000000,0.000000 0.000000,-25.000000 0.000000,0.000000 0.000000,-25.000000 25.000000,0.000000 0.000000,50.000000 0.000000</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4:4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76850.000000 4550.000000,'0.000000'50.000000,"0.000000"-25.000000,0.000000 0.000000,25.000000-25.000000,0.000000 0.000000,0.000000 0.000000,0.000000 0.000000,50.000000 0.000000,0.000000 0.000000,50.000000 0.000000,0.000000 0.000000,75.000000 0.000000,0.000000 0.000000,25.000000 0.000000,0.000000 0.000000,0.000000 0.000000,0.000000 0.000000,-25.000000 0.000000,0.000000 0.000000,0.000000-25.000000,0.000000 0.000000,-50.000000 25.000000,0.000000 0.000000,25.000000 0.000000,0.000000 0.000000,-25.000000 0.000000,0.000000 0.000000,-50.000000 0.000000,0.000000 0.000000,-50.000000 25.000000,0.000000 0.000000,0.000000-25.000000,0.000000 0.000000,-50.000000 25.000000,0.000000 0.000000,-50.000000 0.000000,0.000000 0.000000,0.000000-25.000000,0.000000 0.000000,-50.000000 25.000000,0.000000 0.000000,-50.000000 0.000000,0.000000 0.000000,0.000000-25.000000,0.000000 0.000000,-25.000000 0.000000,0.000000 0.000000,25.000000 0.000000,0.000000 0.000000,0.000000 0.000000,0.000000 0.000000,-25.000000 0.000000,0.000000 0.000000,25.000000-25.000000,0.000000 0.000000,-50.000000-25.000000,0.000000 0.000000,0.000000 25.000000,0.000000 0.000000,50.000000 0.000000,0.000000 0.000000,50.000000 0.000000,0.000000 0.000000,25.000000 25.000000,0.000000 0.000000,25.000000 0.000000,0.000000 0.000000,75.000000 25.000000,0.000000 0.000000,25.000000-25.000000,0.000000 0.000000,25.000000 25.000000,0.000000 0.000000,25.000000 0.000000,0.000000 0.000000,75.000000-25.000000,0.000000 0.000000,25.000000 25.000000,0.000000 0.000000,25.000000-25.000000,0.000000 0.000000,-25.000000 0.000000,0.000000 0.000000,0.000000 0.000000,0.000000 0.000000,0.000000 0.000000,0.000000 0.000000,-25.000000-25.000000,0.000000 0.000000,25.000000 0.000000,0.000000 0.000000,-50.000000 0.000000,0.000000 0.000000,-25.000000 25.000000,0.000000 0.000000,-50.000000-25.000000,0.000000 0.000000,-125.000000 25.000000,0.000000 0.000000,-50.000000 0.000000,0.000000 0.000000,-25.000000-25.000000,0.000000 0.000000,-50.000000 25.000000,0.000000 0.000000,-25.000000 0.000000,0.000000 0.000000,0.000000 0.000000,0.000000 0.000000,25.000000 0.000000,0.000000 0.000000,-25.000000 0.000000,0.000000 0.000000,-25.000000 0.000000,0.000000 0.000000,25.000000 0.000000,0.000000 0.000000,-25.000000 25.000000,0.000000 0.000000,50.000000 0.000000,0.000000 0.000000,50.000000 0.000000,0.000000 0.000000,75.000000-25.000000,0.000000 0.000000,0.000000 25.000000,0.000000 0.000000,75.000000-25.000000,0.000000 0.000000,25.000000 0.000000,0.000000 0.000000,50.000000 0.000000,0.000000 0.000000,25.000000 0.000000,0.000000 0.000000,25.000000 0.000000,0.000000 0.000000,75.000000 0.000000,0.000000 0.000000,25.000000 0.000000,0.000000 0.000000,-25.000000 0.000000,0.000000 0.000000,-25.000000-25.000000,0.000000 0.000000,0.000000 0.000000,0.000000 0.000000,-25.000000 25.000000,0.000000 0.000000,-25.000000-25.000000,0.000000 0.000000,-75.000000 25.000000,0.000000 0.000000,-125.000000 25.000000,0.000000 0.000000,-50.000000-25.000000,0.000000 0.000000,-50.000000 25.000000,0.000000 0.000000,-50.000000-25.000000,0.000000 0.000000,25.000000 25.000000,0.000000 0.000000,0.000000-25.000000,0.000000 0.000000,-75.000000 0.000000,0.000000 0.000000,0.000000 0.000000,0.000000 0.000000,-25.000000 0.000000,0.000000 0.000000,25.000000 0.000000,0.000000 0.000000,25.000000-25.000000,0.000000 0.000000,0.000000 25.000000,0.000000 0.000000,0.000000-25.000000,0.000000 0.000000,75.000000 25.000000,0.000000 0.000000,50.000000 0.000000,0.000000 0.000000,25.000000 0.000000,0.000000 0.000000,100.000000 0.000000,0.000000 0.000000,25.000000 0.000000,0.000000 0.000000,25.000000 0.000000,0.000000 0.000000,50.000000 0.000000,0.000000 0.000000,50.000000 0.000000,0.000000 0.000000,25.000000 0.000000,0.000000 0.000000,25.000000 0.000000,0.000000 0.000000,-25.000000 0.000000,0.000000 0.000000,50.000000-25.000000,0.000000 0.000000,0.000000 0.000000,0.000000 0.000000,50.000000 0.000000,0.000000 0.000000,-50.000000 0.000000,0.000000 0.000000,-50.000000 0.000000,0.000000 0.000000,-50.000000 0.000000,0.000000 0.000000,-50.000000 0.000000,0.000000 0.000000,-25.000000 25.000000,0.000000 0.000000,-25.000000-25.000000,0.000000 0.000000,-25.000000 25.000000,0.000000 0.000000,-75.000000 0.000000,0.000000 0.000000,-25.000000 0.000000,0.000000 0.000000,-50.000000 0.000000,0.000000 0.000000,-25.000000 0.000000,0.000000 0.000000,25.000000 25.000000,0.000000 0.000000,-50.000000-25.000000,0.000000 0.000000,-25.000000 25.000000,0.000000 0.000000,-25.000000 0.000000,0.000000 0.000000,0.000000-25.000000,0.000000 0.000000,-25.000000 50.000000,0.000000 0.000000,50.000000-50.000000,0.000000 0.000000,25.000000 25.000000,0.000000 0.000000,0.000000 0.000000,0.000000 0.000000,75.000000-25.000000,0.000000 0.000000,0.000000 0.000000,0.000000 0.000000,75.000000 0.000000,0.000000 0.000000,50.000000 0.000000,0.000000 0.000000,50.000000 0.000000,0.000000 0.000000,25.000000-25.000000,0.000000 0.000000,25.000000 25.000000,0.000000 0.000000,0.000000 0.000000,0.000000 0.000000,25.000000 0.000000,0.000000 0.000000,-75.000000 0.000000</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4:50"/>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86750.000000 4550.000000,'-50.000000'0.000000,"0.000000"0.000000,0.000000 0.000000,0.000000 25.000000,0.000000 0.000000,25.000000-25.000000,0.000000 0.000000,-25.000000 0.000000,0.000000 0.000000,25.000000 0.000000,0.000000 0.000000,0.000000 0.000000,0.000000 0.000000,0.000000-25.000000,0.000000 0.000000,50.000000 0.000000,0.000000 0.000000,25.000000 25.000000,0.000000 0.000000,0.000000 0.000000,0.000000 0.000000,25.000000 0.000000,0.000000 0.000000,25.000000 0.000000,0.000000 0.000000,25.000000 0.000000,0.000000 0.000000,0.000000 0.000000,0.000000 0.000000,0.000000 0.000000,0.000000 0.000000,50.000000 0.000000,0.000000 0.000000,100.000000 25.000000,0.000000 0.000000,50.000000-25.000000,0.000000 0.000000,0.000000 0.000000,0.000000 0.000000,75.000000 0.000000,0.000000 0.000000,25.000000 0.000000,0.000000 0.000000,-25.000000-25.000000,0.000000 0.000000,75.000000 0.000000,0.000000 0.000000,-50.000000 25.000000,0.000000 0.000000,0.000000-25.000000,0.000000 0.000000,100.000000 25.000000,0.000000 0.000000,-150.000000-25.000000,0.000000 0.000000,75.000000 25.000000,0.000000 0.000000,-25.000000 0.000000,0.000000 0.000000,-50.000000-25.000000,0.000000 0.000000,50.000000 25.000000,0.000000 0.000000,-125.000000 0.000000,0.000000 0.000000,-25.000000 0.000000,0.000000 0.000000,25.000000 0.000000,0.000000 0.000000,-50.000000 0.000000,0.000000 0.000000,-100.000000 0.000000,0.000000 0.000000,-50.000000 0.000000,0.000000 0.000000,0.000000 0.000000,0.000000 0.000000,-50.000000 0.000000,0.000000 0.000000,-25.000000 0.000000,0.000000 0.000000,-75.000000 0.000000,0.000000 0.000000,-50.000000 0.000000,0.000000 0.000000,-25.000000 0.000000,0.000000 0.000000,-25.000000 0.000000,0.000000 0.000000,-75.000000 0.000000,0.000000 0.000000,-50.000000 0.000000,0.000000 0.000000,-25.000000 0.000000,0.000000 0.000000,0.000000 0.000000,0.000000 0.000000,-50.000000 0.000000,0.000000 0.000000,-50.000000 0.000000,0.000000 0.000000,-100.000000 0.000000,0.000000 0.000000,-50.000000 0.000000,0.000000 0.000000,50.000000 0.000000,0.000000 0.000000,-75.000000 0.000000,0.000000 0.000000,100.000000 0.000000,0.000000 0.000000,-25.000000 0.000000,0.000000 0.000000,25.000000 0.000000,0.000000 0.000000,50.000000 25.000000,0.000000 0.000000,0.000000 0.000000,0.000000 0.000000,75.000000 25.000000,0.000000 0.000000,25.000000-25.000000,0.000000 0.000000,25.000000 0.000000,0.000000 0.000000,100.000000 0.000000,0.000000 0.000000,100.000000 0.000000,0.000000 0.000000,0.000000-25.000000,0.000000 0.000000,50.000000 0.000000,0.000000 0.000000,25.000000 0.000000,0.000000 0.000000,50.000000 0.000000,0.000000 0.000000,75.000000 0.000000,0.000000 0.000000,50.000000 0.000000,0.000000 0.000000,25.000000 0.000000,0.000000 0.000000,100.000000-25.000000,0.000000 0.000000,75.000000 0.000000,0.000000 0.000000,25.000000 0.000000,0.000000 0.000000,25.000000 25.000000,0.000000 0.000000,50.000000-25.000000,0.000000 0.000000,150.000000 0.000000,0.000000 0.000000,25.000000 0.000000,0.000000 0.000000,50.000000 25.000000,0.000000 0.000000,25.000000-25.000000,0.000000 0.000000,-75.000000 25.000000,0.000000 0.000000,-50.000000 0.000000,0.000000 0.000000,50.000000 0.000000,0.000000 0.000000,-225.000000-25.000000,0.000000 0.000000,50.000000 25.000000,0.000000 0.000000,-100.000000 0.000000,0.000000 0.000000,-150.000000 0.000000,0.000000 0.000000,0.000000 0.000000,0.000000 0.000000,-50.000000 0.000000,0.000000 0.000000,-100.000000 0.000000,0.000000 0.000000,-100.000000 0.000000,0.000000 0.000000,-100.000000 0.000000,0.000000 0.000000,-100.000000 0.000000,0.000000 0.000000,-25.000000-25.000000,0.000000 0.000000,-50.000000 0.000000,0.000000 0.000000,-75.000000 25.000000,0.000000 0.000000,-25.000000-50.000000,0.000000 0.000000,0.000000 25.000000,0.000000 0.000000,-75.000000 0.000000,0.000000 0.000000,-125.000000-25.000000,0.000000 0.000000,50.000000 50.000000,0.000000 0.000000,-50.000000 0.000000,0.000000 0.000000,100.000000 0.000000,0.000000 0.000000,75.000000 0.000000,0.000000 0.000000,25.000000 0.000000,0.000000 0.000000,100.000000 0.000000,0.000000 0.000000,50.000000 0.000000,0.000000 0.000000,50.000000 0.000000,0.000000 0.000000,100.000000-25.000000,0.000000 0.000000,125.000000 0.000000,0.000000 0.000000,75.000000 0.000000,0.000000 0.000000,75.000000 0.000000,0.000000 0.000000,100.000000 50.000000,0.000000 0.000000,75.000000-75.000000,0.000000 0.000000,0.000000 0.000000,0.000000 0.000000,75.000000 25.000000,0.000000 0.000000,-175.000000 0.000000,0.000000 0.000000,200.000000 0.000000,0.000000 0.000000,100.000000 0.000000,0.000000 0.000000,250.000000 25.000000,0.000000 0.000000,-175.000000 25.000000,0.000000 0.000000,-375.000000 0.000000,0.000000 0.000000,0.000000 0.000000</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4:5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76000.000000 4700.000000,'0.000000'50.000000,"-25.000000"-25.000000,0.000000 0.000000,0.000000-25.000000,0.000000 0.000000,25.000000 25.000000,0.000000 0.000000,25.000000-25.000000,0.000000 0.000000,25.000000 0.000000,0.000000 0.000000,25.000000 0.000000,0.000000 0.000000,0.000000-25.000000,0.000000 0.000000,25.000000 25.000000,0.000000 0.000000,0.000000 0.000000,0.000000 0.000000,-25.000000 0.000000,0.000000 0.000000,50.000000-25.000000,0.000000 0.000000,25.000000 25.000000,0.000000 0.000000,0.000000 0.000000,0.000000 0.000000,0.000000 0.000000,0.000000 0.000000,25.000000 0.000000,0.000000 0.000000,-50.000000 25.000000,0.000000 0.000000,-25.000000-25.000000,0.000000 0.000000,-50.000000 0.000000,0.000000 0.000000,-25.000000 0.000000,0.000000 0.000000,-50.000000 0.000000,0.000000 0.000000,-25.000000 0.000000,0.000000 0.000000,-50.000000-25.000000,0.000000 0.000000,-25.000000 25.000000,0.000000 0.000000,-50.000000-25.000000,0.000000 0.000000,-25.000000 0.000000,0.000000 0.000000,0.000000 25.000000,0.000000 0.000000,-25.000000 0.000000,0.000000 0.000000,0.000000 0.000000,0.000000 0.000000,-25.000000 0.000000,0.000000 0.000000,0.000000 0.000000,0.000000 0.000000,0.000000 0.000000,0.000000 0.000000,50.000000 0.000000,0.000000 0.000000,50.000000-25.000000,0.000000 0.000000,-25.000000-50.000000,0.000000 0.000000,50.000000-25.000000,0.000000 0.000000,25.000000 0.000000,0.000000 0.000000,50.000000-50.000000,0.000000 0.000000,50.000000 0.000000,0.000000 0.000000,25.000000-25.000000,0.000000 0.000000,100.000000 0.000000,0.000000 0.000000,0.000000 50.000000,0.000000 0.000000,50.000000 0.000000,0.000000 0.000000,50.000000 0.000000,0.000000 0.000000,-50.000000 0.000000,0.000000 0.000000,75.000000 25.000000,0.000000 0.000000,100.000000-25.000000,0.000000 0.000000,-50.000000 50.000000,0.000000 0.000000,0.000000 25.000000,0.000000 0.000000,125.000000 25.000000,0.000000 0.000000,-75.000000 25.000000,0.000000 0.000000,0.000000 0.000000,0.000000 0.000000,50.000000 75.000000,0.000000 0.000000,-100.000000 0.000000,0.000000 0.000000,-75.000000 50.000000,0.000000 0.000000,-25.000000 0.000000,0.000000 0.000000,-25.000000 0.000000,0.000000 0.000000,-50.000000 25.000000,0.000000 0.000000,-25.000000-25.000000,0.000000 0.000000,-75.000000 0.000000,0.000000 0.000000,-50.000000 25.000000,0.000000 0.000000,-25.000000 25.000000,0.000000 0.000000,-100.000000-25.000000,0.000000 0.000000,-25.000000 25.000000,0.000000 0.000000,-25.000000-25.000000,0.000000 0.000000,0.000000-25.000000,0.000000 0.000000,0.000000 25.000000,0.000000 0.000000,-25.000000-25.000000,0.000000 0.000000,-25.000000-25.000000,0.000000 0.000000,0.000000 0.000000,0.000000 0.000000,25.000000-25.000000,0.000000 0.000000,0.000000-50.000000,0.000000 0.000000,0.000000 0.000000,0.000000 0.000000,-50.000000-25.000000,0.000000 0.000000,50.000000-25.000000,0.000000 0.000000,75.000000-50.000000,0.000000 0.000000,-50.000000 0.000000,0.000000 0.000000,25.000000-25.000000,0.000000 0.000000,-25.000000-25.000000,0.000000 0.000000,25.000000 0.000000,0.000000 0.000000,75.000000 0.000000,0.000000 0.000000,25.000000 0.000000,0.000000 0.000000,50.000000-75.000000,0.000000 0.000000,0.000000 0.000000,0.000000 0.000000,25.000000-50.000000,0.000000 0.000000,0.000000 25.000000,0.000000 0.000000,0.000000 25.000000,0.000000 0.000000,25.000000 25.000000,0.000000 0.000000,50.000000 50.000000,0.000000 0.000000,0.000000 25.000000,0.000000 0.000000,25.000000 0.000000,0.000000 0.000000,25.000000 25.000000,0.000000 0.000000,0.000000 50.000000,0.000000 0.000000,25.000000 0.000000,0.000000 0.000000,0.000000 25.000000,0.000000 0.000000,-75.000000-25.000000</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5:0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69200.000000 7450.000000,'0.000000'50.000000,"-25.000000"-50.000000,0.000000 0.000000,25.000000-25.000000,0.000000 0.000000,25.000000-25.000000,0.000000 0.000000,50.000000 25.000000,0.000000 0.000000,0.000000 0.000000,0.000000 0.000000,25.000000 0.000000,0.000000 0.000000,25.000000 0.000000,0.000000 0.000000,0.000000 25.000000,0.000000 0.000000,25.000000-25.000000,0.000000 0.000000,25.000000 0.000000,0.000000 0.000000,50.000000 25.000000,0.000000 0.000000,25.000000 0.000000,0.000000 0.000000,25.000000 0.000000,0.000000 0.000000,-50.000000 0.000000,0.000000 0.000000,25.000000 0.000000,0.000000 0.000000,25.000000 0.000000,0.000000 0.000000,0.000000 0.000000,0.000000 0.000000,-50.000000 0.000000,0.000000 0.000000,0.000000 0.000000,0.000000 0.000000,50.000000 0.000000,0.000000 0.000000,25.000000 0.000000,0.000000 0.000000,-25.000000 0.000000,0.000000 0.000000,25.000000 25.000000,0.000000 0.000000,25.000000-25.000000,0.000000 0.000000,25.000000 0.000000,0.000000 0.000000,-100.000000 0.000000,0.000000 0.000000,25.000000 0.000000,0.000000 0.000000,75.000000 0.000000,0.000000 0.000000,-100.000000-25.000000,0.000000 0.000000,50.000000 25.000000,0.000000 0.000000,0.000000-25.000000,0.000000 0.000000,25.000000 25.000000,0.000000 0.000000,-25.000000 0.000000,0.000000 0.000000,-25.000000-25.000000,0.000000 0.000000,25.000000 25.000000,0.000000 0.000000,0.000000 0.000000,0.000000 0.000000,-100.000000 0.000000,0.000000 0.000000,25.000000 0.000000,0.000000 0.000000,50.000000 0.000000,0.000000 0.000000,-75.000000 25.000000,0.000000 0.000000,-50.000000 0.000000,0.000000 0.000000,-25.000000-25.000000,0.000000 0.000000,-75.000000 25.000000,0.000000 0.000000,0.000000 0.000000,0.000000 0.000000,-25.000000-25.000000,0.000000 0.000000,-25.000000 25.000000,0.000000 0.000000,-50.000000-25.000000,0.000000 0.000000,-25.000000 25.000000,0.000000 0.000000,-25.000000-25.000000,0.000000 0.000000,-50.000000 25.000000,0.000000 0.000000,-25.000000-25.000000,0.000000 0.000000,-50.000000 0.000000,0.000000 0.000000,-50.000000 25.000000,0.000000 0.000000,25.000000-25.000000,0.000000 0.000000,-25.000000 0.000000,0.000000 0.000000,-100.000000 25.000000,0.000000 0.000000,0.000000-25.000000,0.000000 0.000000,-50.000000 25.000000,0.000000 0.000000,-75.000000-25.000000,0.000000 0.000000,100.000000 0.000000,0.000000 0.000000,-50.000000 0.000000,0.000000 0.000000,-50.000000-50.000000,0.000000 0.000000,75.000000 25.000000,0.000000 0.000000,-50.000000 25.000000,0.000000 0.000000,50.000000 0.000000,0.000000 0.000000,-50.000000 0.000000,0.000000 0.000000,75.000000 25.000000,0.000000 0.000000,-25.000000 25.000000,0.000000 0.000000,25.000000 0.000000,0.000000 0.000000,100.000000 25.000000,0.000000 0.000000,-50.000000 0.000000,0.000000 0.000000,25.000000 0.000000,0.000000 0.000000,75.000000-25.000000,0.000000 0.000000,50.000000 0.000000,0.000000 0.000000,0.000000-25.000000,0.000000 0.000000,0.000000 0.000000,0.000000 0.000000,50.000000 0.000000,0.000000 0.000000,75.000000-25.000000,0.000000 0.000000,25.000000 25.000000,0.000000 0.000000,75.000000-25.000000,0.000000 0.000000,25.000000-25.000000,0.000000 0.000000,50.000000 25.000000,0.000000 0.000000,75.000000-25.000000,0.000000 0.000000,-25.000000 25.000000,0.000000 0.000000,25.000000-25.000000,0.000000 0.000000,0.000000 25.000000,0.000000 0.000000,-25.000000 0.000000,0.000000 0.000000,-25.000000-25.000000,0.000000 0.000000,50.000000 0.000000,0.000000 0.000000,-25.000000 25.000000,0.000000 0.000000,25.000000 0.000000,0.000000 0.000000,0.000000-25.000000,0.000000 0.000000,-25.000000 25.000000,0.000000 0.000000,0.000000-25.000000,0.000000 0.000000,0.000000 25.000000,0.000000 0.000000,0.000000 0.000000,0.000000 0.000000,25.000000 0.000000,0.000000 0.000000,-50.000000 0.000000</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5:09"/>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7950.000000 10050.000000,'150.000000'50.000000,"-125.000000"-50.000000,0.000000 0.000000,75.000000-25.000000,0.000000 0.000000,-25.000000 0.000000,0.000000 0.000000,0.000000-25.000000,0.000000 0.000000,75.000000 0.000000,0.000000 0.000000,25.000000 0.000000,0.000000 0.000000,25.000000 0.000000,0.000000 0.000000,50.000000-25.000000,0.000000 0.000000,-50.000000 0.000000,0.000000 0.000000,0.000000 0.000000,0.000000 0.000000,25.000000 25.000000,0.000000 0.000000,25.000000-25.000000,0.000000 0.000000,0.000000 25.000000,0.000000 0.000000,-50.000000 0.000000,0.000000 0.000000,-25.000000 0.000000,0.000000 0.000000,25.000000 0.000000,0.000000 0.000000,50.000000 25.000000,0.000000 0.000000,-25.000000 25.000000,0.000000 0.000000,-50.000000-25.000000,0.000000 0.000000,0.000000 0.000000,0.000000 0.000000,25.000000 25.000000,0.000000 0.000000,25.000000-25.000000,0.000000 0.000000,25.000000 0.000000,0.000000 0.000000,-75.000000 25.000000,0.000000 0.000000,0.000000-25.000000,0.000000 0.000000,25.000000 25.000000,0.000000 0.000000,25.000000 0.000000,0.000000 0.000000,25.000000 0.000000,0.000000 0.000000,0.000000 0.000000,0.000000 0.000000,-75.000000 50.000000,0.000000 0.000000,0.000000 0.000000,0.000000 0.000000,50.000000 0.000000,0.000000 0.000000,0.000000 0.000000,0.000000 0.000000,-50.000000 0.000000,0.000000 0.000000,-25.000000 0.000000,0.000000 0.000000,-25.000000 25.000000,0.000000 0.000000,0.000000-25.000000,0.000000 0.000000,0.000000 0.000000,0.000000 0.000000,-25.000000-25.000000,0.000000 0.000000,0.000000 0.000000,0.000000 0.000000,0.000000 0.000000,0.000000 0.000000,-50.000000 0.000000,0.000000 0.000000,0.000000-25.000000,0.000000 0.000000,0.000000 0.000000,0.000000 0.000000,-25.000000 25.000000,0.000000 0.000000,0.000000-25.000000,0.000000 0.000000,0.000000 0.000000,0.000000 0.000000,0.000000 0.000000,0.000000 0.000000,0.000000 0.000000,0.000000 0.000000,-50.000000 0.000000,0.000000 0.000000,0.000000 0.000000,0.000000 0.000000,0.000000-25.000000,0.000000 0.000000,-25.000000 25.000000,0.000000 0.000000,0.000000 0.000000,0.000000 0.000000,-25.000000-25.000000,0.000000 0.000000,-50.000000 25.000000,0.000000 0.000000,0.000000-25.000000,0.000000 0.000000,-25.000000 25.000000,0.000000 0.000000,-25.000000 0.000000,0.000000 0.000000,-25.000000-25.000000,0.000000 0.000000,25.000000 25.000000,0.000000 0.000000,0.000000-25.000000,0.000000 0.000000,-25.000000 25.000000,0.000000 0.000000,25.000000 0.000000,0.000000 0.000000,25.000000 0.000000,0.000000 0.000000,0.000000 25.000000,0.000000 0.000000,25.000000 25.000000,0.000000 0.000000,25.000000 0.000000,0.000000 0.000000,-50.000000 0.000000,0.000000 0.000000,-25.000000 0.000000,0.000000 0.000000,-25.000000 25.000000,0.000000 0.000000,-25.000000-25.000000,0.000000 0.000000,150.000000-25.000000</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6:0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5350.000000 20150.000000,'-50.000000'0.000000,"25.000000"-25.000000,0.000000 0.000000,25.000000 0.000000,0.000000 0.000000,-25.000000 25.000000,0.000000 0.000000,25.000000-25.000000,0.000000 0.000000,-25.000000 25.000000,0.000000 0.000000,0.000000 50.000000,0.000000 0.000000,-25.000000 0.000000,0.000000 0.000000,-25.000000 0.000000,0.000000 0.000000,0.000000 25.000000,0.000000 0.000000,-25.000000 25.000000,0.000000 0.000000,0.000000 0.000000,0.000000 0.000000,-25.000000 25.000000,0.000000 0.000000,0.000000 0.000000,0.000000 0.000000,-25.000000 0.000000,0.000000 0.000000,-25.000000 0.000000,0.000000 0.000000,0.000000-25.000000,0.000000 0.000000,25.000000 25.000000,0.000000 0.000000,0.000000 0.000000,0.000000 0.000000,50.000000-50.000000,0.000000 0.000000,25.000000 0.000000,0.000000 0.000000,25.000000-25.000000,0.000000 0.000000,25.000000-50.000000,0.000000 0.000000,0.000000 0.000000,0.000000 0.000000,25.000000-25.000000,0.000000 0.000000,0.000000-25.000000,0.000000 0.000000,0.000000-25.000000,0.000000 0.000000,0.000000-25.000000,0.000000 0.000000,0.000000-25.000000,0.000000 0.000000,0.000000 0.000000,0.000000 0.000000,25.000000 25.000000,0.000000 0.000000,-25.000000 0.000000,0.000000 0.000000,0.000000 25.000000,0.000000 0.000000,0.000000 25.000000,0.000000 0.000000,0.000000 0.000000,0.000000 0.000000,0.000000 100.000000,0.000000 0.000000,0.000000 0.000000,0.000000 0.000000,-25.000000-25.000000</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3:26"/>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73646.000000 21232.000000,'23.000000'0.000000,"-12.000000"-11.000000,1.000000-1.000000,-1.000000 12.000000,1.000000 0.000000,-1.000000-11.000000,0.000000-1.000000,12.000000 12.000000,0.000000 0.000000,0.000000 0.000000,0.000000 0.000000,11.000000 0.000000,0.000000 0.000000,0.000000 0.000000,1.000000 0.000000,22.000000 12.000000,0.000000-1.000000,0.000000 12.000000,0.000000 0.000000,0.000000 11.000000,0.000000 0.000000,0.000000-11.000000,0.000000 0.000000,11.000000 11.000000,1.000000 0.000000,-1.000000-22.000000,1.000000-1.000000,-1.000000 12.000000,1.000000 0.000000,22.000000-23.000000,0.000000 0.000000,-11.000000 0.000000,0.000000 0.000000,0.000000 0.000000,0.000000 0.000000,-12.000000 0.000000,1.000000 0.000000,-12.000000-12.000000,0.000000 1.000000,23.000000 11.000000,0.000000 0.000000,0.000000-11.000000,-1.000000-1.000000,1.000000 12.000000,0.000000 0.000000,11.000000 0.000000,1.000000 0.000000,-24.000000 12.000000,1.000000-1.000000,-12.000000 0.000000,0.000000 1.000000,11.000000-12.000000,1.000000 0.000000,11.000000 11.000000,0.000000 1.000000,-1.000000-12.000000,1.000000 0.000000,12.000000 0.000000,-1.000000 0.000000,-23.000000 0.000000,1.000000 0.000000,-12.000000 0.000000,0.000000 0.000000,0.000000 0.000000,0.000000 0.000000,0.000000 0.000000,0.000000 0.000000,-11.000000 0.000000,-1.000000 0.000000,24.000000 0.000000,-1.000000 0.000000,1.000000 0.000000,-1.000000 0.000000,1.000000-12.000000,-1.000000 1.000000,-11.000000 11.000000,0.000000 0.000000,0.000000 0.000000,0.000000 0.000000,-11.000000 0.000000,0.000000 0.000000,-1.000000 0.000000,1.000000 0.000000,11.000000-12.000000,0.000000 1.000000,-11.000000 11.000000,-1.000000 0.000000,24.000000-11.000000,-1.000000-1.000000,-11.000000 12.000000,0.000000 0.000000,-11.000000 0.000000,0.000000 0.000000,-1.000000 0.000000,1.000000 0.000000,0.000000 0.000000,-1.000000 0.000000,-10.000000 0.000000,-1.000000 0.000000,0.000000 0.000000,0.000000 0.000000,0.000000 0.000000,1.000000 0.000000,10.000000 0.000000,1.000000 0.000000,0.000000 0.000000,-1.000000 0.000000,12.000000 0.000000,0.000000 0.000000,0.000000 0.000000,0.000000 0.000000,1.000000 0.000000,-1.000000 0.000000,0.000000 12.000000,0.000000-1.000000,-12.000000-11.000000,1.000000 0.000000,-12.000000 11.000000,0.000000 1.000000,1.000000-12.000000,-1.000000 0.000000,0.000000 11.000000,0.000000 1.000000,1.000000-12.000000,-1.000000 0.000000,23.000000 0.000000,0.000000 0.000000,-11.000000 0.000000,-1.000000 0.000000,12.000000 0.000000,0.000000 0.000000,0.000000 0.000000,0.000000 0.000000,12.000000 0.000000,-1.000000 0.000000,-11.000000-12.000000,1.000000 1.000000,-13.000000 11.000000,1.000000 0.000000,-1.000000 0.000000,1.000000 0.000000,0.000000 0.000000,-1.000000 0.000000,12.000000 0.000000,0.000000 0.000000,1.000000 0.000000,-1.000000 0.000000,22.000000 0.000000,1.000000 0.000000,0.000000 0.000000,0.000000 0.000000,-23.000000 0.000000,0.000000 0.000000,12.000000 0.000000,-1.000000 0.000000,-34.000000 0.000000,1.000000 0.000000,10.000000 0.000000,1.000000 0.000000,0.000000 0.000000,-1.000000 0.000000,-11.000000 0.000000,1.000000 0.000000,33.000000 0.000000,1.000000 0.000000,-1.000000 0.000000,1.000000 0.000000,-1.000000 0.000000,0.000000 0.000000,1.000000 0.000000,-1.000000 0.000000,-11.000000 0.000000,0.000000 0.000000,1.000000 0.000000,-1.000000 0.000000,0.000000 11.000000,0.000000 1.000000,11.000000-12.000000,1.000000 0.000000,-1.000000 0.000000,1.000000 0.000000,10.000000 0.000000,1.000000 0.000000,12.000000 0.000000,-1.000000 0.000000,-34.000000 0.000000,0.000000 0.000000,0.000000 0.000000,0.000000 0.000000,12.000000-12.000000,-1.000000 1.000000,1.000000-1.000000,-1.000000 1.000000,12.000000 0.000000,0.000000-1.000000,22.000000 1.000000,1.000000-1.000000,-34.000000 1.000000,-1.000000-1.000000,1.000000 1.000000,-1.000000 0.000000,0.000000 11.000000,1.000000 0.000000,-12.000000-12.000000,0.000000 1.000000,23.000000-1.000000,0.000000 1.000000,11.000000 0.000000,0.000000-1.000000,-11.000000 12.000000,0.000000 0.000000,0.000000-11.000000,0.000000-1.000000,0.000000 1.000000,0.000000 0.000000,-12.000000 11.000000,1.000000 0.000000,-1.000000-12.000000,0.000000 1.000000,35.000000 11.000000,0.000000 0.000000,-23.000000 0.000000,0.000000 0.000000,0.000000 0.000000,-1.000000 0.000000,1.000000 0.000000,0.000000 0.000000,-11.000000 0.000000,-1.000000 0.000000,23.000000-12.000000,1.000000 1.000000,10.000000 11.000000,1.000000 0.000000,0.000000-11.000000,-1.000000-1.000000,-22.000000 1.000000,0.000000-1.000000,-11.000000 1.000000,-1.000000-1.000000,12.000000 1.000000,0.000000 0.000000,11.000000-1.000000,0.000000 1.000000,1.000000-1.000000,-1.000000 1.000000,0.000000 11.000000,1.000000 0.000000,-24.000000-11.000000,1.000000-1.000000,-1.000000 12.000000,0.000000 0.000000,1.000000 0.000000,-1.000000 0.000000,24.000000 0.000000,-1.000000 0.000000,0.000000 0.000000,1.000000 0.000000,-13.000000 0.000000,1.000000 0.000000,-11.000000 0.000000,-1.000000 0.000000,-11.000000 0.000000,0.000000 0.000000,0.000000 0.000000,0.000000 0.000000,12.000000 0.000000,-1.000000 0.000000,1.000000 0.000000,-1.000000 0.000000,12.000000 0.000000,0.000000 0.000000,-11.000000 12.000000,-1.000000-1.000000,0.000000 0.000000,1.000000 1.000000,-23.000000-12.000000,-1.000000 0.000000,1.000000 11.000000,0.000000 1.000000,22.000000-12.000000,0.000000 0.000000,-10.000000 11.000000,-1.000000 0.000000,11.000000-11.000000,1.000000 0.000000,10.000000 0.000000,1.000000 0.000000,-23.000000 0.000000,0.000000 0.000000,0.000000-11.000000,0.000000 0.000000,-11.000000 11.000000,0.000000 0.000000,-12.000000-12.000000,0.000000 1.000000,12.000000 11.000000,0.000000 0.000000,-1.000000-12.000000,1.000000 1.000000,-1.000000 11.000000,1.000000 0.000000,23.000000 0.000000,-1.000000 0.000000,-11.000000 0.000000,0.000000 0.000000,-11.000000 0.000000,-1.000000 0.000000,12.000000 0.000000,1.000000 0.000000,-13.000000 0.000000,1.000000 0.000000,-12.000000 0.000000,0.000000 0.000000,-11.000000 0.000000,0.000000 0.000000,23.000000 0.000000,-1.000000 0.000000,1.000000-11.000000,0.000000-1.000000,-1.000000 12.000000,1.000000 0.000000,22.000000-11.000000,1.000000-1.000000,-1.000000 12.000000,1.000000 0.000000,11.000000-11.000000,-1.000000 0.000000,-22.000000-1.000000,1.000000 1.000000,-1.000000 11.000000,0.000000 0.000000,-12.000000 0.000000,1.000000 0.000000,0.000000-12.000000,-1.000000 1.000000,12.000000 11.000000,0.000000 0.000000,0.000000 11.000000,0.000000 1.000000,12.000000-1.000000,-1.000000 1.000000,-11.000000-12.000000,0.000000 0.000000,12.000000 11.000000,-1.000000 0.000000,-11.000000 1.000000,1.000000-1.000000,-13.000000 1.000000,1.000000-1.000000,-1.000000-11.000000,1.000000 0.000000,0.000000 0.000000,-1.000000 0.000000,12.000000 0.000000,0.000000 0.000000,12.000000 0.000000,-1.000000 0.000000,-11.000000 11.000000,1.000000 1.000000,10.000000-12.000000,0.000000 0.000000,-10.000000 0.000000,-1.000000 0.000000,-12.000000 0.000000,1.000000 0.000000,11.000000 0.000000,0.000000 0.000000,-11.000000 0.000000,-1.000000 0.000000,12.000000 0.000000,0.000000 0.000000,0.000000 0.000000,0.000000 0.000000,12.000000 0.000000,-1.000000 0.000000,1.000000 0.000000,-1.000000 0.000000,1.000000 0.000000,-1.000000 0.000000,-11.000000 0.000000,0.000000 0.000000,-11.000000 0.000000,0.000000 0.000000,-1.000000 0.000000,1.000000 0.000000,11.000000 0.000000,0.000000 0.000000,0.000000 0.000000,0.000000 0.000000,12.000000 0.000000,-1.000000 0.000000,12.000000-12.000000,0.000000 1.000000,-12.000000 11.000000,1.000000 0.000000,-1.000000 0.000000,1.000000 0.000000,-12.000000 0.000000,0.000000 0.000000,0.000000 0.000000,0.000000 0.000000,0.000000 0.000000,0.000000 0.000000,0.000000 0.000000,0.000000 0.000000,12.000000 0.000000,-1.000000 0.000000,1.000000 0.000000,-1.000000 0.000000,12.000000 0.000000,0.000000 0.000000,-23.000000 0.000000,0.000000 0.000000,-11.000000 0.000000,-1.000000 0.000000,12.000000 0.000000,0.000000 0.000000,0.000000 0.000000,0.000000 0.000000,0.000000 0.000000,1.000000 0.000000,21.000000-11.000000,1.000000-1.000000,-11.000000 12.000000,-1.000000 0.000000,1.000000 0.000000,-1.000000 0.000000,-11.000000-11.000000,0.000000-1.000000,0.000000 12.000000,0.000000 0.000000,-11.000000-11.000000,0.000000 0.000000,11.000000 11.000000,0.000000 0.000000,0.000000-12.000000,0.000000 1.000000,23.000000 11.000000,0.000000 0.000000,-12.000000-12.000000,1.000000 1.000000,-1.000000 11.000000,0.000000 0.000000,-10.000000 0.000000,-1.000000 0.000000,0.000000-12.000000,0.000000 1.000000,-12.000000 11.000000,1.000000 0.000000,11.000000-11.000000,0.000000-1.000000,12.000000 12.000000,-1.000000 0.000000,1.000000 0.000000,-1.000000 0.000000,0.000000 0.000000,1.000000 0.000000,-1.000000 0.000000,1.000000 0.000000,-12.000000 0.000000,0.000000 0.000000,-11.000000 0.000000,-1.000000 0.000000,1.000000 0.000000,0.000000 0.000000,-1.000000 0.000000,1.000000 0.000000,22.000000-11.000000,1.000000-1.000000,-1.000000 12.000000,1.000000 0.000000,-12.000000 0.000000,0.000000 0.000000,11.000000 0.000000,1.000000 0.000000,-12.000000-11.000000,0.000000 0.000000,-12.000000 11.000000,1.000000 0.000000,0.000000 0.000000,-1.000000 0.000000,1.000000-12.000000,0.000000 1.000000,-1.000000 11.000000,1.000000 0.000000,11.000000 0.000000,0.000000 0.000000,12.000000 0.000000,-1.000000 0.000000,-11.000000 0.000000,0.000000 0.000000,-11.000000 0.000000,-1.000000 0.000000,12.000000 11.000000,1.000000 1.000000,-24.000000-12.000000,0.000000 0.000000,0.000000 11.000000,0.000000 0.000000,1.000000-11.000000,-1.000000 0.000000,0.000000 0.000000,0.000000 0.000000,1.000000 12.000000,-1.000000-1.000000,0.000000-11.000000,0.000000 0.000000,1.000000 0.000000,-1.000000 0.000000,0.000000 12.000000,0.000000-1.000000,12.000000 0.000000,0.000000 1.000000,-1.000000-12.000000,1.000000 0.000000,-12.000000 11.000000,0.000000 1.000000,12.000000-1.000000,0.000000 1.000000,-12.000000-1.000000,0.000000 0.000000,0.000000 1.000000,1.000000-1.000000,-1.000000-11.000000,0.000000 0.000000,-11.000000 12.000000,0.000000-1.000000,11.000000 0.000000,0.000000 1.000000,0.000000-12.000000,1.000000 0.000000,10.000000 0.000000,1.000000 0.000000,-1.000000 0.000000,1.000000 0.000000,11.000000 0.000000,0.000000 0.000000,0.000000 0.000000,0.000000 0.000000,0.000000 0.000000,0.000000 0.000000,1.000000-12.000000,-1.000000 1.000000,-23.000000 11.000000,0.000000 0.000000,12.000000 0.000000,-1.000000 0.000000,-10.000000-11.000000,-1.000000-1.000000,0.000000 12.000000,0.000000 0.000000,12.000000 0.000000,0.000000 0.000000,-1.000000-11.000000,1.000000-1.000000,-1.000000 12.000000,1.000000 0.000000,23.000000 0.000000,-1.000000 0.000000,-22.000000 0.000000,-1.000000 0.000000,12.000000 0.000000,0.000000 0.000000,1.000000 12.000000,-1.000000-1.000000,-12.000000-11.000000,1.000000 0.000000,-12.000000 0.000000,0.000000 0.000000,12.000000 12.000000,0.000000-1.000000,-1.000000-11.000000,1.000000 0.000000,11.000000 0.000000,0.000000 0.000000,11.000000 11.000000,1.000000 1.000000,-1.000000-12.000000,1.000000 0.000000,-1.000000 0.000000,1.000000 0.000000,-1.000000 0.000000,1.000000 0.000000,-12.000000 0.000000,0.000000 0.000000,-12.000000 0.000000,1.000000 0.000000,11.000000 0.000000,0.000000 0.000000,12.000000 0.000000,-1.000000 0.000000,12.000000 0.000000,0.000000 0.000000,0.000000 0.000000,0.000000 0.000000,0.000000 0.000000,-1.000000 0.000000,-10.000000 0.000000,-1.000000 0.000000,-11.000000 0.000000,0.000000 0.000000,1.000000 0.000000,-1.000000 0.000000,11.000000 0.000000,1.000000 0.000000,10.000000 11.000000,1.000000 1.000000,-11.000000-12.000000,-1.000000 0.000000,1.000000 0.000000,-1.000000 0.000000,1.000000 0.000000,-1.000000 0.000000,-22.000000 11.000000,-1.000000 0.000000,1.000000-11.000000,0.000000 0.000000,22.000000 0.000000,1.000000 0.000000,-1.000000 0.000000,1.000000 0.000000,10.000000 0.000000,1.000000 0.000000,12.000000 0.000000,-1.000000 0.000000,-34.000000-11.000000,0.000000 0.000000,0.000000 11.000000,0.000000 0.000000,0.000000-12.000000,0.000000 1.000000,-11.000000 11.000000,-1.000000 0.000000,13.000000 0.000000,-1.000000 0.000000,11.000000-12.000000,0.000000 1.000000,1.000000 11.000000,-1.000000 0.000000,-11.000000 0.000000,1.000000 0.000000,-1.000000 0.000000,0.000000 0.000000,-12.000000 0.000000,1.000000 0.000000,-12.000000 0.000000,0.000000 0.000000,1.000000 0.000000,-1.000000 0.000000,-11.000000 0.000000,0.000000 0.000000,-1.000000 0.000000,1.000000 0.000000,11.000000 0.000000,1.000000 0.000000,-24.000000 0.000000,0.000000 0.000000,12.000000 0.000000,0.000000 0.000000,-12.000000 0.000000,1.000000 0.000000,-1.000000 0.000000,1.000000 0.000000,-24.000000 0.000000,1.000000 0.000000,-1.000000 0.000000,1.000000 0.000000,0.000000 0.000000,-1.000000 0.000000,-11.000000-11.000000</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6:2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5850.000000 23650.000000,'-50.000000'50.000000,"25.000000"-50.000000,0.000000 0.000000,0.000000 25.000000,0.000000 0.000000,0.000000 0.000000,0.000000 0.000000,-25.000000-25.000000,0.000000 0.000000,-25.000000 0.000000,0.000000 0.000000,25.000000 0.000000,0.000000 0.000000,-50.000000 0.000000,0.000000 0.000000,25.000000-50.000000,0.000000 0.000000,-25.000000 0.000000,0.000000 0.000000,25.000000-25.000000,0.000000 0.000000,0.000000 0.000000,0.000000 0.000000,25.000000 0.000000,0.000000 0.000000,25.000000 0.000000,0.000000 0.000000,25.000000 0.000000,0.000000 0.000000,0.000000 25.000000,0.000000 0.000000,25.000000 0.000000,0.000000 0.000000,25.000000 0.000000,0.000000 0.000000,50.000000 0.000000,0.000000 0.000000,0.000000 50.000000,0.000000 0.000000,25.000000 0.000000,0.000000 0.000000,0.000000 0.000000,0.000000 0.000000,25.000000 75.000000,0.000000 0.000000,-25.000000 0.000000,0.000000 0.000000,25.000000 50.000000,0.000000 0.000000,-75.000000 0.000000,0.000000 0.000000,0.000000 0.000000,0.000000 0.000000,-25.000000 0.000000,0.000000 0.000000,-50.000000-25.000000,0.000000 0.000000,-50.000000 0.000000,0.000000 0.000000,-25.000000-25.000000,0.000000 0.000000,-25.000000-50.000000,0.000000 0.000000,-25.000000 0.000000,0.000000 0.000000,-25.000000 0.000000,0.000000 0.000000,0.000000-25.000000,0.000000 0.000000,-25.000000-25.000000,0.000000 0.000000,0.000000-50.000000,0.000000 0.000000,25.000000 0.000000,0.000000 0.000000,50.000000 0.000000,0.000000 0.000000,50.000000-25.000000,0.000000 0.000000,25.000000 0.000000,0.000000 0.000000,25.000000 0.000000,0.000000 0.000000,0.000000 0.000000,0.000000 0.000000,75.000000 25.000000,0.000000 0.000000,25.000000 0.000000,0.000000 0.000000,25.000000 0.000000,0.000000 0.000000,-50.000000 25.000000,0.000000 0.000000,25.000000 0.000000</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6:3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53000.000000 25100.000000,'-100.000000'0.000000,"25.000000"-50.000000,0.000000 0.000000,50.000000 0.000000,0.000000 0.000000,25.000000 25.000000,0.000000 0.000000,0.000000 0.000000,0.000000 0.000000,50.000000 0.000000,0.000000 0.000000,0.000000 25.000000,0.000000 0.000000,25.000000 0.000000,0.000000 0.000000,0.000000 0.000000,0.000000 0.000000,25.000000 0.000000,0.000000 0.000000,25.000000 0.000000,0.000000 0.000000,50.000000 0.000000,0.000000 0.000000,50.000000 0.000000,0.000000 0.000000,25.000000 25.000000,0.000000 0.000000,-25.000000-25.000000,0.000000 0.000000,25.000000 25.000000,0.000000 0.000000,0.000000 0.000000,0.000000 0.000000,-25.000000-25.000000,0.000000 0.000000,0.000000 50.000000,0.000000 0.000000,-50.000000-25.000000,0.000000 0.000000,-75.000000 0.000000,0.000000 0.000000,0.000000 0.000000,0.000000 0.000000,-25.000000-25.000000,0.000000 0.000000,0.000000 25.000000,0.000000 0.000000,-50.000000-25.000000,0.000000 0.000000,0.000000 0.000000,0.000000 0.000000,-75.000000 0.000000,0.000000 0.000000,-25.000000 0.000000,0.000000 0.000000,-75.000000 0.000000,0.000000 0.000000,25.000000 0.000000,0.000000 0.000000,-50.000000 0.000000,0.000000 0.000000,-50.000000 0.000000,0.000000 0.000000,-25.000000 0.000000,0.000000 0.000000,-25.000000 25.000000,0.000000 0.000000,0.000000-25.000000,0.000000 0.000000,0.000000 25.000000,0.000000 0.000000,-50.000000-25.000000,0.000000 0.000000,50.000000 50.000000,0.000000 0.000000,100.000000-25.000000,0.000000 0.000000,50.000000 0.000000,0.000000 0.000000,75.000000 0.000000,0.000000 0.000000,25.000000 0.000000,0.000000 0.000000,75.000000-25.000000,0.000000 0.000000,75.000000 0.000000,0.000000 0.000000,25.000000-25.000000,0.000000 0.000000,100.000000-25.000000,0.000000 0.000000,25.000000 0.000000,0.000000 0.000000,25.000000-25.000000,0.000000 0.000000,25.000000 0.000000,0.000000 0.000000,0.000000 0.000000,0.000000 0.000000,50.000000 0.000000,0.000000 0.000000,-25.000000-25.000000,0.000000 0.000000,-75.000000 25.000000,0.000000 0.000000,0.000000 0.000000,0.000000 0.000000,0.000000 25.000000,0.000000 0.000000,-125.000000 25.000000,0.000000 0.000000,-50.000000 0.000000,0.000000 0.000000,-50.000000 25.000000,0.000000 0.000000,-25.000000 0.000000,0.000000 0.000000,-50.000000 0.000000,0.000000 0.000000,-25.000000 0.000000,0.000000 0.000000,-50.000000 50.000000,0.000000 0.000000,-25.000000 0.000000,0.000000 0.000000,-25.000000 25.000000,0.000000 0.000000,-75.000000 25.000000,0.000000 0.000000,0.000000 0.000000,0.000000 0.000000,-25.000000 0.000000,0.000000 0.000000,125.000000-50.000000</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6:3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6050.000000 29550.000000,'-50.000000'0.000000,"25.000000"0.000000,0.000000 0.000000,25.000000-25.000000,0.000000 0.000000,-25.000000 25.000000,0.000000 0.000000,0.000000 0.000000,0.000000 0.000000,0.000000 25.000000,0.000000 0.000000,-25.000000 25.000000,0.000000 0.000000,-25.000000 0.000000,0.000000 0.000000,-25.000000 50.000000,0.000000 0.000000,-25.000000 25.000000,0.000000 0.000000,-50.000000 50.000000,0.000000 0.000000,0.000000 25.000000,0.000000 0.000000,25.000000-50.000000,0.000000 0.000000,50.000000-25.000000,0.000000 0.000000,0.000000-25.000000,0.000000 0.000000,25.000000-50.000000,0.000000 0.000000,0.000000-25.000000,0.000000 0.000000,0.000000-25.000000,0.000000 0.000000,25.000000 0.000000,0.000000 0.000000,25.000000 0.000000,0.000000 0.000000,0.000000-50.000000,0.000000 0.000000,25.000000 25.000000,0.000000 0.000000,0.000000-25.000000,0.000000 0.000000,0.000000 0.000000,0.000000 0.000000,25.000000-25.000000,0.000000 0.000000,-25.000000 0.000000,0.000000 0.000000,25.000000 0.000000,0.000000 0.000000,0.000000 0.000000,0.000000 0.000000,0.000000 0.000000,0.000000 0.000000,0.000000 0.000000,0.000000 0.000000,0.000000 25.000000,0.000000 0.000000,0.000000 0.000000,0.000000 0.000000,-25.000000 25.000000,0.000000 0.000000,0.000000 0.000000</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6:4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64900.000000 31500.000000,'0.000000'50.000000,"25.000000"-50.000000,0.000000 0.000000,0.000000 0.000000,0.000000 0.000000,75.000000 0.000000,0.000000 0.000000,50.000000-25.000000,0.000000 0.000000,75.000000-25.000000,0.000000 0.000000,50.000000 0.000000,0.000000 0.000000,75.000000 0.000000,0.000000 0.000000,25.000000 25.000000,0.000000 0.000000,-50.000000 0.000000,0.000000 0.000000,50.000000 0.000000,0.000000 0.000000,0.000000 0.000000,0.000000 0.000000,-50.000000 25.000000,0.000000 0.000000,25.000000 0.000000,0.000000 0.000000,0.000000 0.000000,0.000000 0.000000,-50.000000 0.000000,0.000000 0.000000,-50.000000 0.000000,0.000000 0.000000,25.000000 0.000000,0.000000 0.000000,-25.000000 25.000000,0.000000 0.000000,-75.000000-25.000000,0.000000 0.000000,-50.000000 0.000000,0.000000 0.000000,-50.000000 0.000000,0.000000 0.000000,0.000000 0.000000,0.000000 0.000000,-50.000000 0.000000,0.000000 0.000000,-25.000000-25.000000,0.000000 0.000000,-50.000000 0.000000,0.000000 0.000000,-50.000000-25.000000,0.000000 0.000000,-25.000000 0.000000,0.000000 0.000000,-50.000000 25.000000,0.000000 0.000000,-50.000000 0.000000,0.000000 0.000000,-50.000000 0.000000,0.000000 0.000000,0.000000 0.000000,0.000000 0.000000,0.000000 25.000000,0.000000 0.000000,-25.000000 25.000000,0.000000 0.000000,-25.000000 25.000000,0.000000 0.000000,25.000000 0.000000,0.000000 0.000000,50.000000 25.000000,0.000000 0.000000,0.000000 0.000000,0.000000 0.000000,50.000000 0.000000,0.000000 0.000000,0.000000-25.000000,0.000000 0.000000,125.000000 0.000000,0.000000 0.000000,50.000000-25.000000,0.000000 0.000000,75.000000-25.000000,0.000000 0.000000,50.000000 0.000000,0.000000 0.000000,100.000000 0.000000,0.000000 0.000000,50.000000 0.000000,0.000000 0.000000,25.000000-50.000000,0.000000 0.000000,-25.000000 50.000000,0.000000 0.000000,0.000000-25.000000,0.000000 0.000000,100.000000 0.000000,0.000000 0.000000,-50.000000 25.000000,0.000000 0.000000,25.000000 0.000000,0.000000 0.000000,50.000000 0.000000,0.000000 0.000000,-75.000000 50.000000,0.000000 0.000000,-25.000000 0.000000,0.000000 0.000000,-175.000000 0.000000</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6:45"/>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82750.000000 30750.000000,'-200.000000'0.000000,"125.000000"0.000000,0.000000 0.000000,25.000000-25.000000,0.000000 0.000000,0.000000 0.000000,0.000000 0.000000,25.000000 0.000000,0.000000 0.000000,50.000000 25.000000,0.000000 0.000000,50.000000-25.000000,0.000000 0.000000,25.000000 25.000000,0.000000 0.000000,0.000000-25.000000,0.000000 0.000000,25.000000 0.000000,0.000000 0.000000,0.000000 0.000000,0.000000 0.000000,0.000000 25.000000,0.000000 0.000000,50.000000 0.000000,0.000000 0.000000,0.000000-25.000000,0.000000 0.000000,50.000000 25.000000,0.000000 0.000000,0.000000 25.000000,0.000000 0.000000,-50.000000 25.000000,0.000000 0.000000,0.000000 0.000000,0.000000 0.000000,25.000000 50.000000,0.000000 0.000000,-25.000000-25.000000,0.000000 0.000000,-75.000000 0.000000</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6:4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5950.000000 33800.000000,'0.000000'-50.000000,"0.000000"25.000000,0.000000 0.000000,25.000000 0.000000,0.000000 0.000000,-25.000000 0.000000,0.000000 0.000000,0.000000 0.000000,0.000000 0.000000,0.000000 0.000000,0.000000 0.000000,0.000000 0.000000,0.000000 0.000000,0.000000 0.000000,0.000000 0.000000,0.000000 0.000000,0.000000 0.000000,-25.000000 25.000000,0.000000 0.000000,25.000000-25.000000,0.000000 0.000000,-25.000000 25.000000,0.000000 0.000000,0.000000-25.000000,0.000000 0.000000,0.000000 25.000000,0.000000 0.000000,0.000000-25.000000,0.000000 0.000000,0.000000 25.000000,0.000000 0.000000,-25.000000 25.000000,0.000000 0.000000,25.000000 0.000000,0.000000 0.000000,-50.000000 50.000000,0.000000 0.000000,0.000000 0.000000,0.000000 0.000000,-25.000000 50.000000,0.000000 0.000000,0.000000 0.000000,0.000000 0.000000,-25.000000 0.000000,0.000000 0.000000,0.000000 25.000000,0.000000 0.000000,25.000000-25.000000,0.000000 0.000000,0.000000 0.000000,0.000000 0.000000,25.000000-25.000000,0.000000 0.000000,0.000000-25.000000,0.000000 0.000000,25.000000-50.000000,0.000000 0.000000,25.000000 0.000000,0.000000 0.000000,-25.000000-25.000000,0.000000 0.000000,50.000000-25.000000,0.000000 0.000000,0.000000 0.000000,0.000000 0.000000,0.000000-50.000000,0.000000 0.000000,0.000000 0.000000,0.000000 0.000000,25.000000-25.000000,0.000000 0.000000,25.000000 0.000000,0.000000 0.000000,-25.000000 0.000000,0.000000 0.000000,25.000000 0.000000,0.000000 0.000000,-25.000000 25.000000,0.000000 0.000000,0.000000 0.000000,0.000000 0.000000,0.000000 50.000000,0.000000 0.000000,0.000000 0.000000,0.000000 0.000000,0.000000 25.000000,0.000000 0.000000,-25.000000 25.000000</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6:5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5700.000000 37250.000000,'-50.000000'0.000000,"25.000000"0.000000,0.000000 0.000000,0.000000 0.000000,0.000000 0.000000,-25.000000-25.000000,0.000000 0.000000,25.000000 0.000000,0.000000 0.000000,25.000000 0.000000,0.000000 0.000000,-25.000000 25.000000,0.000000 0.000000,0.000000 0.000000,0.000000 0.000000,0.000000 0.000000,0.000000 0.000000,-25.000000 0.000000,0.000000 0.000000,0.000000 50.000000,0.000000 0.000000,0.000000-25.000000,0.000000 0.000000,-25.000000 50.000000,0.000000 0.000000,0.000000 25.000000,0.000000 0.000000,0.000000 0.000000,0.000000 0.000000,0.000000 25.000000,0.000000 0.000000,0.000000 0.000000,0.000000 0.000000,0.000000-25.000000,0.000000 0.000000,0.000000 0.000000,0.000000 0.000000,25.000000-25.000000,0.000000 0.000000,25.000000-25.000000,0.000000 0.000000,-25.000000-25.000000,0.000000 0.000000,25.000000-25.000000,0.000000 0.000000,0.000000 0.000000,0.000000 0.000000,0.000000 0.000000,0.000000 0.000000,25.000000-50.000000,0.000000 0.000000,0.000000 0.000000,0.000000 0.000000,0.000000-25.000000,0.000000 0.000000,0.000000 25.000000,0.000000 0.000000,0.000000-25.000000,0.000000 0.000000,0.000000 0.000000,0.000000 0.000000,0.000000 25.000000,0.000000 0.000000,0.000000 0.000000,0.000000 0.000000,0.000000 0.000000,0.000000 0.000000,0.000000 0.000000,0.000000 0.000000,0.000000 0.000000,0.000000 0.000000,0.000000 25.000000,0.000000 0.000000,0.000000 0.000000</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7:0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5500.000000 40900.000000,'-50.000000'0.000000,"25.000000"0.000000,0.000000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0.000000,0.000000 0.000000,0.000000 0.000000,25.000000 0.000000,0.000000 0.000000,-25.000000 50.000000,0.000000 0.000000,0.000000 0.000000,0.000000 0.000000,0.000000 25.000000,0.000000 0.000000,0.000000 50.000000,0.000000 0.000000,0.000000 25.000000,0.000000 0.000000,0.000000 0.000000,0.000000 0.000000,0.000000 0.000000,0.000000 0.000000,-25.000000 0.000000,0.000000 0.000000,0.000000-25.000000,0.000000 0.000000,0.000000-25.000000,0.000000 0.000000,0.000000-25.000000,0.000000 0.000000,25.000000-25.000000,0.000000 0.000000,0.000000-50.000000,0.000000 0.000000,-25.000000 0.000000,0.000000 0.000000,50.000000 0.000000,0.000000 0.000000,-25.000000-25.000000,0.000000 0.000000,25.000000-25.000000,0.000000 0.000000,0.000000 0.000000,0.000000 0.000000,0.000000 0.000000,0.000000 0.000000,0.000000-25.000000,0.000000 0.000000,0.000000 0.000000,0.000000 0.000000,25.000000 0.000000,0.000000 0.000000,0.000000 0.000000,0.000000 0.000000,0.000000 25.000000,0.000000 0.000000,0.000000 0.000000,0.000000 0.000000,0.000000 0.000000,0.000000 0.000000,0.000000 25.000000,0.000000 0.000000,25.000000 0.000000,0.000000 0.000000,25.000000 25.000000,0.000000 0.000000,-25.000000 0.000000,0.000000 0.000000,0.000000 0.000000,0.000000 0.000000,25.000000 0.000000</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7:3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5700.000000 46850.000000,'-200.000000'200.000000,"100.000000"-75.000000,0.000000 0.000000,0.000000 0.000000,0.000000 0.000000,-25.000000 25.000000,0.000000 0.000000,0.000000 25.000000,0.000000 0.000000,50.000000 0.000000,0.000000 0.000000,-25.000000-25.000000,0.000000 0.000000,25.000000-25.000000,0.000000 0.000000,25.000000-25.000000,0.000000 0.000000,-25.000000-50.000000,0.000000 0.000000,25.000000-25.000000,0.000000 0.000000,25.000000-25.000000,0.000000 0.000000,-25.000000-25.000000,0.000000 0.000000,25.000000-25.000000,0.000000 0.000000,0.000000-50.000000,0.000000 0.000000,25.000000 0.000000,0.000000 0.000000,0.000000-50.000000,0.000000 0.000000,0.000000 25.000000,0.000000 0.000000,25.000000-25.000000,0.000000 0.000000,0.000000 0.000000,0.000000 0.000000,25.000000 0.000000,0.000000 0.000000,-25.000000 100.000000,0.000000 0.000000,25.000000-25.000000</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7:3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5200.000000 57200.000000,'0.000000'50.000000,"-25.000000"-50.000000,0.000000 0.000000,-25.000000 25.000000,0.000000 0.000000,25.000000 0.000000,0.000000 0.000000,-25.000000 0.000000,0.000000 0.000000,0.000000 0.000000,0.000000 0.000000,0.000000 25.000000,0.000000 0.000000,25.000000 0.000000,0.000000 0.000000,-25.000000 50.000000,0.000000 0.000000,25.000000 25.000000,0.000000 0.000000,-25.000000 25.000000,0.000000 0.000000,-25.000000 25.000000,0.000000 0.000000,25.000000-25.000000,0.000000 0.000000,-25.000000 0.000000,0.000000 0.000000,0.000000 0.000000,0.000000 0.000000,25.000000-75.000000,0.000000 0.000000,-50.000000-50.000000,0.000000 0.000000,25.000000 0.000000,0.000000 0.000000,0.000000-50.000000,0.000000 0.000000,0.000000-25.000000,0.000000 0.000000,25.000000-25.000000,0.000000 0.000000,-25.000000-25.000000,0.000000 0.000000,50.000000 0.000000,0.000000 0.000000,-25.000000 0.000000,0.000000 0.000000,50.000000 0.000000,0.000000 0.000000,0.000000 25.000000,0.000000 0.000000,0.000000-25.000000,0.000000 0.000000,25.000000 25.000000,0.000000 0.000000,25.000000 50.000000,0.000000 0.000000,-25.000000-25.000000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3:30"/>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71455.000000 24244.000000,'23.000000'23.000000,"-12.000000"-11.000000,1.000000-1.000000,-1.000000-11.000000,1.000000 0.000000,-1.000000 0.000000,0.000000 0.000000,12.000000 0.000000,0.000000 0.000000,-11.000000 0.000000,-1.000000 0.000000,12.000000 0.000000,0.000000 0.000000,11.000000-11.000000,0.000000-1.000000,0.000000 1.000000,0.000000-1.000000,1.000000 12.000000,-1.000000 0.000000,12.000000-11.000000,-1.000000 0.000000,12.000000 11.000000,0.000000 0.000000,0.000000 0.000000,0.000000 0.000000,1.000000 0.000000,-1.000000 0.000000,0.000000 0.000000,0.000000 0.000000,-12.000000 0.000000,1.000000 0.000000,11.000000 0.000000,0.000000 0.000000,-11.000000 0.000000,-1.000000 0.000000,24.000000-12.000000,-1.000000 1.000000,1.000000 11.000000,-1.000000 0.000000,1.000000-12.000000,-1.000000 1.000000,12.000000 0.000000,0.000000-1.000000,-23.000000 12.000000,0.000000 0.000000,0.000000 0.000000,0.000000 0.000000,0.000000 12.000000,0.000000-1.000000,0.000000-11.000000,0.000000 0.000000,0.000000 11.000000,0.000000 1.000000,23.000000-1.000000,0.000000 1.000000,-11.000000-12.000000,-1.000000 0.000000,-11.000000 0.000000,0.000000 0.000000,0.000000 0.000000,0.000000 0.000000,-11.000000 0.000000,0.000000 0.000000,-12.000000 11.000000,0.000000 0.000000,12.000000-11.000000,-1.000000 0.000000,12.000000 0.000000,1.000000 0.000000,-1.000000 12.000000,0.000000-1.000000,23.000000 1.000000,-1.000000-1.000000,-10.000000 0.000000,-1.000000 1.000000,1.000000-1.000000,-1.000000 1.000000,1.000000-12.000000,-1.000000 0.000000,-11.000000 0.000000,0.000000 0.000000,0.000000 0.000000,0.000000 0.000000,23.000000-12.000000,0.000000 1.000000,-11.000000-1.000000,-1.000000 1.000000,1.000000-12.000000,-1.000000 0.000000,12.000000 12.000000,0.000000 0.000000,-23.000000-12.000000,0.000000 0.000000,-11.000000 12.000000,-1.000000-1.000000,12.000000 12.000000,0.000000 0.000000,0.000000 0.000000,0.000000 0.000000,12.000000 0.000000,-1.000000 0.000000,24.000000 0.000000,-1.000000 0.000000,-11.000000 0.000000,0.000000 0.000000,0.000000 12.000000,-1.000000-1.000000,-10.000000 0.000000,-1.000000 1.000000,-11.000000-12.000000,0.000000 0.000000,1.000000 0.000000,-1.000000 0.000000,11.000000 0.000000,0.000000 0.000000,1.000000 11.000000,-1.000000 1.000000,1.000000-12.000000,-1.000000 0.000000,1.000000 0.000000,-1.000000 0.000000,-33.000000 0.000000,-1.000000 0.000000,11.000000 0.000000,1.000000 0.000000,-12.000000 0.000000,1.000000 0.000000,10.000000-12.000000,1.000000 1.000000,11.000000 11.000000,0.000000 0.000000,11.000000-23.000000,1.000000 0.000000,-1.000000 12.000000,1.000000-1.000000,-1.000000-11.000000,1.000000 1.000000,-1.000000 10.000000,1.000000 1.000000,-12.000000-1.000000,0.000000 1.000000,-23.000000 0.000000,0.000000-1.000000,12.000000 12.000000,0.000000 0.000000,11.000000-11.000000,0.000000-1.000000,0.000000 12.000000,0.000000 0.000000,11.000000 0.000000,1.000000 0.000000,11.000000 0.000000,-1.000000 0.000000,-10.000000 0.000000,-1.000000 0.000000,1.000000 0.000000,-1.000000 0.000000,-11.000000 0.000000,0.000000 0.000000,0.000000 0.000000,0.000000 0.000000,23.000000 0.000000,0.000000 0.000000,0.000000 12.000000,0.000000-1.000000,0.000000 1.000000,0.000000-1.000000,0.000000-11.000000,0.000000 0.000000,-23.000000 11.000000,0.000000 1.000000,0.000000-12.000000,0.000000 0.000000,0.000000 11.000000,0.000000 1.000000,11.000000-12.000000,1.000000 0.000000,11.000000 0.000000,0.000000 0.000000,-1.000000 0.000000,1.000000 0.000000,-11.000000 0.000000,-1.000000 0.000000,1.000000 0.000000,-1.000000 0.000000,-22.000000 0.000000,-1.000000 0.000000,1.000000 0.000000,0.000000 0.000000,-1.000000 0.000000,1.000000 0.000000,11.000000 0.000000,0.000000 0.000000,0.000000 0.000000,0.000000 0.000000,12.000000-12.000000,-1.000000 1.000000,1.000000 11.000000,-1.000000 0.000000,-11.000000 0.000000,0.000000 0.000000,-11.000000 0.000000,-1.000000 0.000000,1.000000 0.000000,0.000000 0.000000,-12.000000 0.000000,0.000000 0.000000,12.000000 0.000000,0.000000 0.000000,11.000000 0.000000,0.000000 0.000000,11.000000 0.000000,1.000000 0.000000,-12.000000 0.000000,0.000000 0.000000,11.000000 0.000000,1.000000 0.000000,-24.000000 0.000000,1.000000 0.000000,0.000000 0.000000,-1.000000 0.000000,-11.000000 0.000000,1.000000 0.000000,-1.000000 0.000000,0.000000 0.000000,-11.000000 0.000000,0.000000 0.000000,22.000000 0.000000,1.000000 0.000000,-12.000000 11.000000,1.000000 1.000000,22.000000-12.000000,0.000000 0.000000,0.000000 0.000000,0.000000 0.000000,0.000000 11.000000,0.000000 0.000000,11.000000-11.000000,1.000000 0.000000,-24.000000 0.000000,1.000000 0.000000,0.000000 12.000000,-1.000000-1.000000,1.000000-11.000000,0.000000 0.000000,-12.000000 0.000000,0.000000 0.000000,12.000000 0.000000,-1.000000 0.000000,12.000000-11.000000,1.000000-1.000000,-13.000000 1.000000,1.000000 0.000000,22.000000-1.000000,1.000000 1.000000,-1.000000-1.000000,1.000000 1.000000,-1.000000 11.000000,1.000000 0.000000,-12.000000-11.000000,0.000000-1.000000,0.000000 1.000000,0.000000-1.000000,-12.000000 12.000000,1.000000 0.000000,11.000000 0.000000,0.000000 0.000000,12.000000 0.000000,-1.000000 0.000000,12.000000 0.000000,0.000000 0.000000,-12.000000 0.000000,1.000000 0.000000,11.000000 0.000000,0.000000 0.000000,-23.000000 12.000000,0.000000-1.000000,0.000000-11.000000,0.000000 0.000000,0.000000 12.000000,0.000000-1.000000,11.000000-11.000000,1.000000 0.000000,-1.000000 0.000000,1.000000 0.000000,11.000000 0.000000,0.000000 0.000000,-12.000000 0.000000,0.000000 0.000000,-10.000000-11.000000,-1.000000-1.000000,0.000000-11.000000,0.000000 1.000000,-12.000000 10.000000,1.000000 1.000000,22.000000-1.000000,1.000000 1.000000,-1.000000-1.000000,1.000000 1.000000,-1.000000 0.000000,1.000000-1.000000,-1.000000 1.000000,1.000000-1.000000,-1.000000 12.000000,1.000000 0.000000,-12.000000 0.000000,0.000000 0.000000,-23.000000 0.000000,0.000000 0.000000,12.000000 12.000000,-1.000000-1.000000,1.000000-11.000000,0.000000 0.000000,-1.000000 0.000000,1.000000 0.000000,11.000000 0.000000,0.000000 0.000000,-11.000000 0.000000,-1.000000 0.000000,1.000000 0.000000,0.000000 0.000000,-1.000000 0.000000,1.000000 0.000000,-12.000000-11.000000,1.000000-1.000000,-1.000000 12.000000,0.000000 0.000000,0.000000-11.000000,0.000000 0.000000,-11.000000 11.000000,0.000000 0.000000,0.000000 0.000000,0.000000 0.000000,11.000000-12.000000,0.000000 1.000000,-11.000000 11.000000,0.000000 0.000000,0.000000 0.000000,-1.000000 0.000000,13.000000 0.000000,-1.000000 0.000000,0.000000 0.000000,0.000000 0.000000,1.000000-12.000000,-1.000000 1.000000,0.000000 11.000000,0.000000 0.000000,1.000000 0.000000,-1.000000 0.000000,0.000000 0.000000,0.000000 0.000000,12.000000 0.000000,0.000000 0.000000,-24.000000 0.000000,1.000000 0.000000,11.000000 0.000000,1.000000 0.000000,-13.000000 0.000000,1.000000 0.000000,0.000000 0.000000,0.000000 0.000000,0.000000 0.000000,0.000000 0.000000,-1.000000 0.000000,1.000000 0.000000,-11.000000 0.000000,-1.000000 0.000000,12.000000 0.000000,0.000000 0.000000,0.000000 0.000000,-1.000000 0.000000,1.000000 0.000000,0.000000 0.000000,11.000000 0.000000,0.000000 0.000000,1.000000 0.000000,-1.000000 0.000000,0.000000 0.000000,0.000000 0.000000,1.000000 0.000000,-1.000000 0.000000,12.000000 0.000000,-1.000000 0.000000,-11.000000 0.000000,1.000000 0.000000,10.000000 0.000000,1.000000 0.000000,-12.000000 0.000000,0.000000 0.000000,1.000000 0.000000,-1.000000 0.000000,0.000000 0.000000,0.000000 0.000000,-11.000000 0.000000,0.000000 0.000000,0.000000-11.000000,0.000000-1.000000,-1.000000 12.000000,1.000000 0.000000,0.000000 0.000000,0.000000 0.000000,0.000000-11.000000,0.000000-1.000000,11.000000 12.000000,0.000000 0.000000,-11.000000 0.000000,0.000000 0.000000,11.000000 0.000000,0.000000 0.000000,0.000000 0.000000,1.000000 0.000000,-1.000000-11.000000,0.000000 0.000000,0.000000 11.000000,1.000000 0.000000,10.000000 0.000000,1.000000 0.000000,-12.000000-12.000000,0.000000 1.000000,0.000000 11.000000,1.000000 0.000000,-1.000000 0.000000,0.000000 0.000000,-11.000000-12.000000,0.000000 1.000000,11.000000 11.000000,0.000000 0.000000,-11.000000 0.000000,0.000000 0.000000,0.000000 0.000000,0.000000 0.000000,-12.000000-12.000000,0.000000 1.000000,24.000000 11.000000,-1.000000 0.000000,-11.000000 0.000000,0.000000 0.000000,-1.000000 0.000000,1.000000 0.000000,11.000000 0.000000,1.000000 0.000000,-1.000000 0.000000,0.000000 0.000000,0.000000 0.000000,1.000000 0.000000,-1.000000 0.000000,0.000000 0.000000,0.000000 0.000000,0.000000 0.000000,1.000000 0.000000,-1.000000 0.000000,0.000000 0.000000,0.000000 0.000000,1.000000 0.000000,-1.000000 0.000000,0.000000 0.000000,0.000000 0.000000,-11.000000 11.000000,0.000000 1.000000,0.000000-12.000000,0.000000 0.000000,-1.000000 0.000000,1.000000 0.000000,0.000000 0.000000,0.000000 0.000000,0.000000 0.000000,0.000000 0.000000,-1.000000 0.000000,1.000000 0.000000,11.000000 0.000000,1.000000 0.000000,-12.000000 0.000000,-1.000000 0.000000,1.000000 0.000000,0.000000 0.000000,11.000000 0.000000,0.000000 0.000000,1.000000 0.000000,-1.000000 0.000000,-11.000000 0.000000,0.000000 0.000000,11.000000 0.000000,0.000000 0.000000,0.000000 0.000000,0.000000 0.000000,-11.000000 0.000000,0.000000 0.000000,0.000000 0.000000,0.000000 0.000000,0.000000 11.000000,-1.000000 1.000000,1.000000-12.000000,0.000000 0.000000,0.000000 0.000000,0.000000 0.000000,-12.000000 0.000000,1.000000 0.000000,10.000000 0.000000,1.000000 0.000000,-11.000000 0.000000,-1.000000 0.000000,12.000000 0.000000,0.000000 0.000000,-12.000000 0.000000,0.000000 0.000000,12.000000 0.000000,0.000000 0.000000,-11.000000 0.000000,-1.000000 0.000000,12.000000 0.000000,0.000000 0.000000,-1.000000 0.000000,1.000000 0.000000,-11.000000-12.000000,-1.000000 1.000000,12.000000 11.000000,0.000000 0.000000,-1.000000 0.000000,1.000000 0.000000,0.000000 0.000000,0.000000 0.000000,-12.000000 0.000000,1.000000 0.000000,11.000000 0.000000,-1.000000 0.000000,1.000000 0.000000,0.000000 0.000000,0.000000 0.000000,0.000000 0.000000,0.000000-12.000000,-1.000000 1.000000,1.000000 11.000000,0.000000 0.000000,0.000000 0.000000,0.000000 0.000000,-1.000000 0.000000,1.000000 0.000000,0.000000 0.000000,0.000000 0.000000,0.000000 0.000000,0.000000 0.000000,-1.000000 0.000000,1.000000 0.000000,-11.000000 0.000000,-1.000000 0.000000,12.000000 0.000000,0.000000 0.000000,-12.000000 0.000000,1.000000 0.000000,10.000000 0.000000,1.000000 0.000000,-11.000000 0.000000,-1.000000 0.000000,12.000000-11.000000,0.000000-1.000000,-12.000000 12.000000,0.000000 0.000000,1.000000 0.000000,-1.000000 0.000000,12.000000 0.000000,0.000000 0.000000,-12.000000 0.000000,1.000000 0.000000,-1.000000 0.000000,1.000000 0.000000,-1.000000 0.000000,0.000000 0.000000,1.000000 0.000000,-1.000000 0.000000,1.000000 0.000000,-1.000000 0.000000,-34.000000 0.000000,0.000000 0.000000,12.000000 12.000000,0.000000-1.000000,-1.000000-11.000000</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8:0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85800.000000 58700.000000,'200.000000'150.000000,"-100.000000"-100.000000,0.000000 0.000000,-25.000000-25.000000,0.000000 0.000000,25.000000 25.000000,0.000000 0.000000,50.000000-25.000000,0.000000 0.000000,0.000000 25.000000,0.000000 0.000000,25.000000 0.000000,0.000000 0.000000,-25.000000 0.000000,0.000000 0.000000,25.000000 0.000000,0.000000 0.000000,0.000000-25.000000,0.000000 0.000000,50.000000 0.000000,0.000000 0.000000,-50.000000-25.000000,0.000000 0.000000,-25.000000 0.000000,0.000000 0.000000,0.000000-25.000000,0.000000 0.000000,-25.000000 0.000000,0.000000 0.000000,25.000000 0.000000,0.000000 0.000000,75.000000 0.000000,0.000000 0.000000,-25.000000 25.000000,0.000000 0.000000,-25.000000-25.000000,0.000000 0.000000,25.000000 25.000000,0.000000 0.000000,-50.000000 0.000000,0.000000 0.000000,25.000000 25.000000,0.000000 0.000000,50.000000 25.000000,0.000000 0.000000,-25.000000 0.000000,0.000000 0.000000,-50.000000 0.000000,0.000000 0.000000,0.000000 25.000000,0.000000 0.000000,-25.000000-25.000000,0.000000 0.000000,-25.000000 0.000000,0.000000 0.000000,50.000000-25.000000,0.000000 0.000000,-25.000000 0.000000,0.000000 0.000000,0.000000-25.000000,0.000000 0.000000,-25.000000 0.000000,0.000000 0.000000,-50.000000-25.000000,0.000000 0.000000,25.000000 0.000000,0.000000 0.000000,-25.000000-25.000000,0.000000 0.000000,-25.000000 0.000000,0.000000 0.000000,0.000000 0.000000,0.000000 0.000000,25.000000 0.000000,0.000000 0.000000,0.000000 25.000000,0.000000 0.000000,0.000000-25.000000,0.000000 0.000000,25.000000 0.000000,0.000000 0.000000,0.000000 25.000000,0.000000 0.000000,0.000000-25.000000,0.000000 0.000000,25.000000 0.000000,0.000000 0.000000,0.000000 25.000000,0.000000 0.000000,0.000000-25.000000,0.000000 0.000000,-25.000000-25.000000,0.000000 0.000000,0.000000 25.000000,0.000000 0.000000,-25.000000 0.000000,0.000000 0.000000,-25.000000-25.000000,0.000000 0.000000,0.000000 25.000000,0.000000 0.000000,0.000000-25.000000,0.000000 0.000000,-25.000000 0.000000,0.000000 0.000000,0.000000 0.000000,0.000000 0.000000,0.000000 0.000000,0.000000 0.000000,0.000000 0.000000,0.000000 0.000000,0.000000 0.000000,0.000000 0.000000,0.000000 25.000000,0.000000 0.000000,-50.000000-50.000000,0.000000 0.000000,25.000000 25.000000,0.000000 0.000000,-25.000000 0.000000,0.000000 0.000000,0.000000-25.000000,0.000000 0.000000,0.000000 25.000000,0.000000 0.000000,-25.000000 0.000000,0.000000 0.000000,0.000000 25.000000,0.000000 0.000000,-25.000000-25.000000,0.000000 0.000000,25.000000 50.000000,0.000000 0.000000,25.000000-50.000000,0.000000 0.000000,-25.000000 25.000000,0.000000 0.000000,25.000000 0.000000,0.000000 0.000000,-25.000000-50.000000,0.000000 0.000000,25.000000 25.000000,0.000000 0.000000,-25.000000 0.000000,0.000000 0.000000,0.000000 0.000000,0.000000 0.000000,25.000000 0.000000,0.000000 0.000000,-25.000000 25.000000,0.000000 0.000000,0.000000 25.000000,0.000000 0.000000,0.000000 0.000000,0.000000 0.000000,-25.000000 0.000000,0.000000 0.000000,-25.000000 25.000000,0.000000 0.000000,25.000000-25.000000,0.000000 0.000000,-25.000000 0.000000,0.000000 0.000000,0.000000 0.000000,0.000000 0.000000,25.000000 0.000000,0.000000 0.000000,0.000000 25.000000,0.000000 0.000000,0.000000-25.000000,0.000000 0.000000,-25.000000 25.000000,0.000000 0.000000,-25.000000 0.000000,0.000000 0.000000,0.000000 0.000000,0.000000 0.000000,-25.000000 25.000000,0.000000 0.000000,0.000000 25.000000,0.000000 0.000000,50.000000-25.000000,0.000000 0.000000,0.000000 0.000000,0.000000 0.000000,0.000000 0.000000,0.000000 0.000000,-25.000000-25.000000,0.000000 0.000000,-25.000000 0.000000,0.000000 0.000000,-50.000000 25.000000,0.000000 0.000000,50.000000-25.000000,0.000000 0.000000,25.000000 25.000000,0.000000 0.000000,-50.000000-25.000000,0.000000 0.000000,50.000000 25.000000,0.000000 0.000000,-75.000000 25.000000,0.000000 0.000000,-25.000000-25.000000,0.000000 0.000000,75.000000 0.000000,0.000000 0.000000,25.000000 0.000000,0.000000 0.000000,0.000000 0.000000,0.000000 0.000000,25.000000 0.000000,0.000000 0.000000,-25.000000-25.000000,0.000000 0.000000,-25.000000 25.000000,0.000000 0.000000,25.000000-25.000000,0.000000 0.000000,25.000000 25.000000,0.000000 0.000000,25.000000 0.000000,0.000000 0.000000,50.000000 50.000000,0.000000 0.000000,0.000000 0.000000,0.000000 0.000000,0.000000 0.000000,0.000000 0.000000,0.000000 0.000000,0.000000 0.000000,0.000000 25.000000,0.000000 0.000000,25.000000-25.000000,0.000000 0.000000,0.000000-25.000000,0.000000 0.000000,0.000000 0.000000,0.000000 0.000000,0.000000 0.000000,0.000000 0.000000,25.000000 0.000000,0.000000 0.000000,0.000000 0.000000,0.000000 0.000000,0.000000 0.000000,0.000000 0.000000,25.000000 0.000000,0.000000 0.000000,0.000000 0.000000,0.000000 0.000000,25.000000 25.000000,0.000000 0.000000,-25.000000 25.000000,0.000000 0.000000,25.000000 0.000000,0.000000 0.000000,0.000000 25.000000,0.000000 0.000000,-25.000000-25.000000,0.000000 0.000000,0.000000 0.000000,0.000000 0.000000,0.000000 0.000000,0.000000 0.000000,-25.000000-25.000000,0.000000 0.000000,25.000000 0.000000,0.000000 0.000000,0.000000-25.000000,0.000000 0.000000,-25.000000 0.000000,0.000000 0.000000,25.000000-50.000000,0.000000 0.000000,0.000000 25.000000,0.000000 0.000000,0.000000-25.000000,0.000000 0.000000,0.000000-25.000000,0.000000 0.000000,50.000000-25.000000,0.000000 0.000000,0.000000-25.000000,0.000000 0.000000,-25.000000 50.000000,0.000000 0.000000,25.000000-50.000000</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8:0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96100.000000 59350.000000,'50.000000'50.000000,"-25.000000"50.000000,0.000000 0.000000,25.000000 0.000000,0.000000 0.000000,-50.000000-25.000000,0.000000 0.000000,25.000000-25.000000,0.000000 0.000000,25.000000-25.000000,0.000000 0.000000,0.000000-25.000000,0.000000 0.000000,25.000000 0.000000,0.000000 0.000000,75.000000 0.000000,0.000000 0.000000,25.000000 0.000000,0.000000 0.000000,25.000000-50.000000,0.000000 0.000000,-25.000000-25.000000,0.000000 0.000000,0.000000 25.000000,0.000000 0.000000,-25.000000-50.000000,0.000000 0.000000,75.000000 0.000000,0.000000 0.000000,-25.000000 25.000000,0.000000 0.000000,0.000000 0.000000,0.000000 0.000000,0.000000-25.000000,0.000000 0.000000,-25.000000 50.000000,0.000000 0.000000,0.000000 0.000000,0.000000 0.000000,50.000000 0.000000,0.000000 0.000000,-50.000000 0.000000,0.000000 0.000000,-25.000000 50.000000,0.000000 0.000000,-25.000000-25.000000,0.000000 0.000000,-50.000000 0.000000,0.000000 0.000000,-25.000000 25.000000,0.000000 0.000000,0.000000 25.000000</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4:0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67400.000000 41350.000000,'400.000000'-200.000000,"-175.000000"50.000000,0.000000 0.000000,50.000000 75.000000,0.000000 0.000000,75.000000 50.000000,0.000000 0.000000,25.000000 25.000000,0.000000 0.000000,-25.000000 50.000000,0.000000 0.000000,75.000000 0.000000,0.000000 0.000000,-50.000000 0.000000,0.000000 0.000000,-50.000000-25.000000,0.000000 0.000000,0.000000 25.000000,0.000000 0.000000,-50.000000-25.000000,0.000000 0.000000,-100.000000 0.000000,0.000000 0.000000,-125.000000 0.000000,0.000000 0.000000,-125.000000-25.000000,0.000000 0.000000,-75.000000-25.000000,0.000000 0.000000,-100.000000-25.000000,0.000000 0.000000,-50.000000 0.000000,0.000000 0.000000,-25.000000 25.000000,0.000000 0.000000,0.000000-25.000000,0.000000 0.000000,-25.000000 0.000000,0.000000 0.000000,-25.000000 25.000000,0.000000 0.000000,-25.000000 0.000000,0.000000 0.000000,-50.000000 25.000000,0.000000 0.000000,50.000000 0.000000,0.000000 0.000000,50.000000 0.000000,0.000000 0.000000,75.000000 0.000000,0.000000 0.000000,100.000000 0.000000,0.000000 0.000000,100.000000-25.000000,0.000000 0.000000,100.000000 0.000000,0.000000 0.000000,100.000000 0.000000,0.000000 0.000000,125.000000-25.000000,0.000000 0.000000,100.000000 0.000000,0.000000 0.000000,0.000000 25.000000,0.000000 0.000000,50.000000-25.000000,0.000000 0.000000,-25.000000 0.000000,0.000000 0.000000,0.000000 50.000000,0.000000 0.000000,25.000000-25.000000,0.000000 0.000000,-75.000000 25.000000,0.000000 0.000000,-75.000000 0.000000,0.000000 0.000000,-100.000000 25.000000,0.000000 0.000000,-100.000000 25.000000,0.000000 0.000000,-25.000000-25.000000,0.000000 0.000000,-50.000000 25.000000,0.000000 0.000000,-50.000000 0.000000,0.000000 0.000000,-100.000000 0.000000,0.000000 0.000000,-50.000000 25.000000,0.000000 0.000000,-100.000000-25.000000,0.000000 0.000000,-75.000000 25.000000,0.000000 0.000000,50.000000-50.000000,0.000000 0.000000,-125.000000 0.000000,0.000000 0.000000,-50.000000 0.000000,0.000000 0.000000,50.000000-25.000000,0.000000 0.000000,25.000000-50.000000,0.000000 0.000000,75.000000 25.000000,0.000000 0.000000,75.000000-25.000000,0.000000 0.000000,50.000000 0.000000,0.000000 0.000000,100.000000 0.000000,0.000000 0.000000,125.000000 25.000000,0.000000 0.000000,25.000000 0.000000,0.000000 0.000000,50.000000 25.000000,0.000000 0.000000,75.000000 0.000000,0.000000 0.000000,125.000000 0.000000,0.000000 0.000000,125.000000 0.000000,0.000000 0.000000,-25.000000-25.000000,0.000000 0.000000,75.000000 0.000000,0.000000 0.000000,50.000000 0.000000,0.000000 0.000000,25.000000 25.000000,0.000000 0.000000,75.000000 0.000000,0.000000 0.000000,25.000000 50.000000,0.000000 0.000000,-75.000000-25.000000,0.000000 0.000000,-50.000000 25.000000,0.000000 0.000000,75.000000-25.000000,0.000000 0.000000,-175.000000 25.000000,0.000000 0.000000,-25.000000 25.000000,0.000000 0.000000,-200.000000-50.000000,0.000000 0.000000,25.000000 0.000000</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4:09"/>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88350.000000 41500.000000,'-300.000000'-100.000000,"175.000000"75.000000,0.000000 0.000000,-100.000000 0.000000,0.000000 0.000000,-125.000000 50.000000,0.000000 0.000000,-125.000000 75.000000,0.000000 0.000000,25.000000-25.000000,0.000000 0.000000,-100.000000-25.000000,0.000000 0.000000,75.000000-50.000000,0.000000 0.000000,-100.000000 0.000000,0.000000 0.000000,-25.000000-25.000000,0.000000 0.000000,-25.000000-50.000000,0.000000 0.000000,100.000000-25.000000,0.000000 0.000000,-25.000000-75.000000,0.000000 0.000000,225.000000 0.000000,0.000000 0.000000,-50.000000-25.000000,0.000000 0.000000,75.000000 25.000000,0.000000 0.000000,175.000000 0.000000,0.000000 0.000000,75.000000-50.000000,0.000000 0.000000,25.000000 0.000000,0.000000 0.000000,100.000000 25.000000,0.000000 0.000000,75.000000 0.000000,0.000000 0.000000,150.000000-25.000000,0.000000 0.000000,125.000000-50.000000,0.000000 0.000000,25.000000-25.000000,0.000000 0.000000,100.000000 25.000000,0.000000 0.000000,75.000000 25.000000,0.000000 0.000000,150.000000-50.000000,0.000000 0.000000,-25.000000 100.000000,0.000000 0.000000,-100.000000 125.000000,0.000000 0.000000,-25.000000 100.000000,0.000000 0.000000,-250.000000 125.000000,0.000000 0.000000,125.000000 125.000000,0.000000 0.000000,-50.000000 50.000000,0.000000 0.000000,0.000000 0.000000,0.000000 0.000000,-50.000000 75.000000,0.000000 0.000000,-100.000000 75.000000,0.000000 0.000000,-150.000000-75.000000,0.000000 0.000000,-100.000000 75.000000,0.000000 0.000000,-125.000000-50.000000,0.000000 0.000000,-125.000000-100.000000,0.000000 0.000000,-25.000000-50.000000,0.000000 0.000000,0.000000-75.000000,0.000000 0.000000,-125.000000-150.000000,0.000000 0.000000,-75.000000-25.000000,0.000000 0.000000,0.000000-75.000000,0.000000 0.000000,-75.000000-50.000000,0.000000 0.000000,25.000000-50.000000,0.000000 0.000000,-150.000000-75.000000,0.000000 0.000000,150.000000 25.000000,0.000000 0.000000,-25.000000-25.000000,0.000000 0.000000,275.000000 100.000000,0.000000 0.000000,25.000000-25.000000</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3:4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8100.000000 25850.000000,'150.000000'-250.000000,"-75.000000"175.000000,0.000000 0.000000,25.000000 25.000000,0.000000 0.000000,50.000000 0.000000,0.000000 0.000000,75.000000 25.000000,0.000000 0.000000,50.000000-25.000000,0.000000 0.000000,25.000000 0.000000,0.000000 0.000000,-50.000000 25.000000,0.000000 0.000000,25.000000 25.000000,0.000000 0.000000,50.000000 0.000000,0.000000 0.000000,-75.000000 25.000000,0.000000 0.000000,-25.000000 25.000000,0.000000 0.000000,25.000000 0.000000,0.000000 0.000000,25.000000 0.000000,0.000000 0.000000,-50.000000 0.000000,0.000000 0.000000,-75.000000-25.000000,0.000000 0.000000,-75.000000 25.000000,0.000000 0.000000,-25.000000-25.000000,0.000000 0.000000,-50.000000 0.000000,0.000000 0.000000,-100.000000-25.000000,0.000000 0.000000,-50.000000 0.000000,0.000000 0.000000,-125.000000 25.000000,0.000000 0.000000,-75.000000-25.000000,0.000000 0.000000,-50.000000 0.000000,0.000000 0.000000,25.000000 0.000000,0.000000 0.000000,-75.000000 0.000000,0.000000 0.000000,-25.000000 0.000000,0.000000 0.000000,-50.000000-25.000000,0.000000 0.000000,100.000000 25.000000,0.000000 0.000000,25.000000 0.000000,0.000000 0.000000,50.000000 25.000000,0.000000 0.000000,100.000000 25.000000,0.000000 0.000000,75.000000 0.000000,0.000000 0.000000,100.000000 0.000000,0.000000 0.000000,25.000000-25.000000,0.000000 0.000000,50.000000 0.000000,0.000000 0.000000,75.000000 0.000000,0.000000 0.000000,100.000000-25.000000,0.000000 0.000000,75.000000 0.000000,0.000000 0.000000,150.000000 0.000000,0.000000 0.000000,75.000000 0.000000,0.000000 0.000000,75.000000-50.000000,0.000000 0.000000,0.000000 0.000000,0.000000 0.000000,125.000000 25.000000,0.000000 0.000000,-50.000000 0.000000,0.000000 0.000000,-75.000000 25.000000,0.000000 0.000000,-125.000000 0.000000,0.000000 0.000000,-100.000000 0.000000,0.000000 0.000000,-25.000000 25.000000,0.000000 0.000000,-75.000000-25.000000,0.000000 0.000000,-125.000000 0.000000,0.000000 0.000000,-50.000000 0.000000,0.000000 0.000000,-50.000000 25.000000,0.000000 0.000000,-75.000000 0.000000,0.000000 0.000000,-50.000000 50.000000,0.000000 0.000000,25.000000-50.000000</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3:4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57600.000000 31000.000000,'50.000000'0.000000,"-25.000000"-25.000000,0.000000 0.000000,50.000000 0.000000,0.000000 0.000000,100.000000-25.000000,0.000000 0.000000,75.000000-25.000000,0.000000 0.000000,75.000000 25.000000,0.000000 0.000000,25.000000 25.000000,0.000000 0.000000,25.000000 25.000000,0.000000 0.000000,25.000000 0.000000,0.000000 0.000000,-75.000000 0.000000,0.000000 0.000000,75.000000 0.000000,0.000000 0.000000,0.000000 50.000000,0.000000 0.000000,-50.000000-25.000000,0.000000 0.000000,100.000000 0.000000,0.000000 0.000000,-50.000000 0.000000,0.000000 0.000000,-25.000000 0.000000,0.000000 0.000000,75.000000 0.000000,0.000000 0.000000,-125.000000 0.000000,0.000000 0.000000,0.000000 0.000000,0.000000 0.000000,25.000000-25.000000,0.000000 0.000000,-75.000000 0.000000,0.000000 0.000000,-75.000000 0.000000,0.000000 0.000000,50.000000 0.000000,0.000000 0.000000,-25.000000 25.000000,0.000000 0.000000,0.000000-25.000000,0.000000 0.000000,-75.000000 25.000000,0.000000 0.000000,-25.000000-25.000000,0.000000 0.000000,-25.000000 0.000000,0.000000 0.000000,25.000000 0.000000,0.000000 0.000000,-50.000000-25.000000,0.000000 0.000000,25.000000-25.000000,0.000000 0.000000,-25.000000 0.000000,0.000000 0.000000,-25.000000-25.000000,0.000000 0.000000,0.000000 25.000000,0.000000 0.000000,0.000000 0.000000,0.000000 0.000000,0.000000 25.000000,0.000000 0.000000,-25.000000 25.000000,0.000000 0.000000,25.000000 0.000000,0.000000 0.000000,-25.000000 0.000000,0.000000 0.000000,25.000000 0.000000,0.000000 0.000000,0.000000 0.000000,0.000000 0.000000,-25.000000 0.000000,0.000000 0.000000,0.000000 25.000000,0.000000 0.000000,0.000000 0.000000,0.000000 0.000000,-50.000000 0.000000</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3:5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6450.000000 34350.000000,'50.000000'0.000000,"-25.000000"0.000000,0.000000 0.000000,-25.000000 25.000000,0.000000 0.000000,25.000000 0.000000,0.000000 0.000000,0.000000-25.000000,0.000000 0.000000,0.000000 0.000000,0.000000 0.000000,25.000000 0.000000,0.000000 0.000000,0.000000 25.000000,0.000000 0.000000,25.000000-25.000000,0.000000 0.000000,50.000000 0.000000,0.000000 0.000000,-25.000000 0.000000,0.000000 0.000000,50.000000 0.000000,0.000000 0.000000,25.000000 0.000000,0.000000 0.000000,-25.000000 0.000000,0.000000 0.000000,0.000000 0.000000,0.000000 0.000000,50.000000-25.000000,0.000000 0.000000,25.000000 0.000000,0.000000 0.000000,25.000000-25.000000,0.000000 0.000000,-50.000000 25.000000,0.000000 0.000000,0.000000 0.000000,0.000000 0.000000,50.000000-25.000000,0.000000 0.000000,0.000000 25.000000,0.000000 0.000000,-25.000000 0.000000,0.000000 0.000000,0.000000 0.000000,0.000000 0.000000,-50.000000 25.000000,0.000000 0.000000,50.000000-25.000000,0.000000 0.000000,50.000000 25.000000,0.000000 0.000000,-25.000000-25.000000,0.000000 0.000000,-25.000000 25.000000,0.000000 0.000000,25.000000 0.000000,0.000000 0.000000,0.000000-25.000000,0.000000 0.000000,25.000000 25.000000,0.000000 0.000000,-50.000000 0.000000,0.000000 0.000000,-75.000000 0.000000,0.000000 0.000000,50.000000 0.000000,0.000000 0.000000,50.000000 0.000000,0.000000 0.000000,-25.000000 0.000000,0.000000 0.000000,-50.000000 25.000000,0.000000 0.000000,0.000000-25.000000,0.000000 0.000000,0.000000 0.000000,0.000000 0.000000,25.000000 25.000000,0.000000 0.000000,25.000000-25.000000,0.000000 0.000000,-25.000000 0.000000,0.000000 0.000000,-50.000000 0.000000,0.000000 0.000000,0.000000 0.000000,0.000000 0.000000,0.000000 0.000000,0.000000 0.000000,50.000000 0.000000,0.000000 0.000000,0.000000 0.000000,0.000000 0.000000,-50.000000-25.000000,0.000000 0.000000,-25.000000 25.000000,0.000000 0.000000,0.000000 0.000000,0.000000 0.000000,-25.000000-25.000000,0.000000 0.000000,25.000000 25.000000,0.000000 0.000000,25.000000 0.000000,0.000000 0.000000,0.000000 0.000000,0.000000 0.000000,25.000000 0.000000,0.000000 0.000000,-25.000000 0.000000,0.000000 0.000000,-50.000000 0.000000,0.000000 0.000000,0.000000 0.000000,0.000000 0.000000,0.000000 25.000000,0.000000 0.000000,0.000000-25.000000,0.000000 0.000000,25.000000 25.000000,0.000000 0.000000,25.000000-25.000000,0.000000 0.000000,0.000000 25.000000,0.000000 0.000000,25.000000-25.000000,0.000000 0.000000,-25.000000 25.000000,0.000000 0.000000,-25.000000-25.000000,0.000000 0.000000,0.000000 0.000000,0.000000 0.000000,0.000000 25.000000,0.000000 0.000000,0.000000-25.000000,0.000000 0.000000,25.000000 0.000000,0.000000 0.000000,0.000000 0.000000,0.000000 0.000000,-25.000000 0.000000,0.000000 0.000000,0.000000 0.000000,0.000000 0.000000,0.000000 0.000000,0.000000 0.000000,0.000000 0.000000,0.000000 0.000000,25.000000 0.000000,0.000000 0.000000,25.000000 25.000000,0.000000 0.000000,0.000000-25.000000,0.000000 0.000000,25.000000 0.000000,0.000000 0.000000,-50.000000 0.000000,0.000000 0.000000,0.000000 0.000000,0.000000 0.000000,-25.000000 0.000000,0.000000 0.000000,0.000000 0.000000,0.000000 0.000000,25.000000 0.000000,0.000000 0.000000,25.000000 0.000000,0.000000 0.000000,0.000000 0.000000,0.000000 0.000000,-25.000000 0.000000,0.000000 0.000000,-25.000000 0.000000,0.000000 0.000000,0.000000 0.000000,0.000000 0.000000,0.000000 0.000000,0.000000 0.000000,50.000000 0.000000,0.000000 0.000000,25.000000 0.000000,0.000000 0.000000,-25.000000 0.000000,0.000000 0.000000,0.000000 0.000000,0.000000 0.000000,-25.000000 0.000000,0.000000 0.000000,-50.000000 0.000000,0.000000 0.000000,25.000000 0.000000,0.000000 0.000000,25.000000 0.000000,0.000000 0.000000,0.000000 0.000000,0.000000 0.000000,25.000000 0.000000,0.000000 0.000000,-25.000000 0.000000,0.000000 0.000000,-50.000000 25.000000,0.000000 0.000000,25.000000-25.000000,0.000000 0.000000,0.000000 0.000000,0.000000 0.000000,0.000000 0.000000,0.000000 0.000000,25.000000 25.000000,0.000000 0.000000,25.000000-25.000000,0.000000 0.000000,-25.000000 0.000000,0.000000 0.000000,0.000000 0.000000,0.000000 0.000000,-25.000000 0.000000,0.000000 0.000000,-50.000000 0.000000,0.000000 0.000000,25.000000 0.000000,0.000000 0.000000,25.000000 0.000000,0.000000 0.000000,0.000000 0.000000,0.000000 0.000000,25.000000 0.000000,0.000000 0.000000,-25.000000 0.000000,0.000000 0.000000,0.000000 0.000000,0.000000 0.000000,0.000000 0.000000,0.000000 0.000000,-25.000000 0.000000,0.000000 0.000000,0.000000 0.000000,0.000000 0.000000,0.000000 25.000000,0.000000 0.000000,25.000000-25.000000,0.000000 0.000000,50.000000 0.000000,0.000000 0.000000,0.000000 0.000000,0.000000 0.000000,0.000000 0.000000,0.000000 0.000000,-25.000000 0.000000,0.000000 0.000000,0.000000 0.000000,0.000000 0.000000,0.000000 0.000000,0.000000 0.000000,0.000000 0.000000,0.000000 0.000000,50.000000 0.000000,0.000000 0.000000,-25.000000 0.000000,0.000000 0.000000,0.000000 0.000000,0.000000 0.000000,-25.000000 0.000000,0.000000 0.000000,-25.000000 0.000000,0.000000 0.000000,0.000000 0.000000,0.000000 0.000000,25.000000 0.000000,0.000000 0.000000,25.000000 25.000000,0.000000 0.000000,0.000000-25.000000,0.000000 0.000000,0.000000 0.000000,0.000000 0.000000,-50.000000 0.000000,0.000000 0.000000,-25.000000 25.000000,0.000000 0.000000,25.000000-25.000000,0.000000 0.000000,0.000000 0.000000,0.000000 0.000000,25.000000 0.000000,0.000000 0.000000,0.000000 0.000000,0.000000 0.000000,-25.000000 0.000000,0.000000 0.000000,0.000000 0.000000,0.000000 0.000000,0.000000 25.000000,0.000000 0.000000,-50.000000-25.000000,0.000000 0.000000,25.000000 0.000000,0.000000 0.000000,0.000000 0.000000,0.000000 0.000000,0.000000 0.000000,0.000000 0.000000,25.000000 0.000000,0.000000 0.000000,25.000000 0.000000,0.000000 0.000000,-25.000000 0.000000,0.000000 0.000000,0.000000 0.000000,0.000000 0.000000,-25.000000 25.000000,0.000000 0.000000,0.000000-25.000000,0.000000 0.000000,0.000000 0.000000,0.000000 0.000000,0.000000 0.000000,0.000000 0.000000,0.000000 0.000000,0.000000 0.000000,50.000000 0.000000,0.000000 0.000000,0.000000 0.000000,0.000000 0.000000,0.000000 0.000000,0.000000 0.000000,-25.000000 0.000000,0.000000 0.000000,25.000000 0.000000,0.000000 0.000000,-50.000000 25.000000,0.000000 0.000000,0.000000-25.000000,0.000000 0.000000,25.000000 0.000000,0.000000 0.000000,0.000000 0.000000,0.000000 0.000000,25.000000 0.000000,0.000000 0.000000,25.000000 0.000000,0.000000 0.000000,-25.000000 0.000000,0.000000 0.000000,-25.000000 0.000000,0.000000 0.000000,0.000000 0.000000,0.000000 0.000000,0.000000-25.000000,0.000000 0.000000,0.000000 25.000000,0.000000 0.000000,0.000000 0.000000,0.000000 0.000000,25.000000 0.000000,0.000000 0.000000,0.000000 0.000000,0.000000 0.000000,0.000000-25.000000,0.000000 0.000000,-25.000000 25.000000,0.000000 0.000000,-25.000000 0.000000,0.000000 0.000000,25.000000 0.000000,0.000000 0.000000,0.000000 0.000000,0.000000 0.000000,0.000000 0.000000,0.000000 0.000000,25.000000 0.000000,0.000000 0.000000,0.000000 0.000000,0.000000 0.000000,-25.000000 0.000000,0.000000 0.000000,0.000000 0.000000,0.000000 0.000000,-25.000000 0.000000,0.000000 0.000000,0.000000-25.000000,0.000000 0.000000,0.000000 25.000000,0.000000 0.000000,25.000000 0.000000,0.000000 0.000000,0.000000 0.000000,0.000000 0.000000,0.000000 0.000000,0.000000 0.000000,25.000000 0.000000,0.000000 0.000000,-25.000000 0.000000,0.000000 0.000000,0.000000-25.000000,0.000000 0.000000,0.000000 25.000000,0.000000 0.000000,-75.000000 0.000000,0.000000 0.000000,50.000000 0.000000,0.000000 0.000000,-50.000000 0.000000,0.000000 0.000000,75.000000-25.000000,0.000000 0.000000,25.000000 25.000000,0.000000 0.000000,25.000000 0.000000,0.000000 0.000000,-50.000000 0.000000,0.000000 0.000000,25.000000 0.000000,0.000000 0.000000,-25.000000 0.000000,0.000000 0.000000,0.000000 0.000000,0.000000 0.000000,-25.000000 0.000000,0.000000 0.000000,25.000000 0.000000,0.000000 0.000000,25.000000 0.000000,0.000000 0.000000,0.000000 0.000000,0.000000 0.000000,-25.000000 0.000000,0.000000 0.000000,25.000000 0.000000,0.000000 0.000000,-25.000000 25.000000,0.000000 0.000000,-50.000000-25.000000,0.000000 0.000000,25.000000 0.000000,0.000000 0.000000,0.000000 0.000000,0.000000 0.000000,0.000000 0.000000,0.000000 0.000000,0.000000 0.000000,0.000000 0.000000,25.000000 0.000000,0.000000 0.000000,0.000000 0.000000,0.000000 0.000000,0.000000 0.000000,0.000000 0.000000,-75.000000 0.000000,0.000000 0.000000,75.000000 0.000000,0.000000 0.000000,-25.000000-25.000000,0.000000 0.000000,-25.000000 25.000000,0.000000 0.000000,50.000000-25.000000,0.000000 0.000000,-25.000000 25.000000,0.000000 0.000000,25.000000-25.000000,0.000000 0.000000,0.000000 25.000000,0.000000 0.000000,0.000000-25.000000,0.000000 0.000000,0.000000 25.000000,0.000000 0.000000,0.000000 0.000000,0.000000 0.000000,-25.000000-25.000000,0.000000 0.000000,0.000000 0.000000,0.000000 0.000000,25.000000 25.000000,0.000000 0.000000,0.000000 0.000000,0.000000 0.000000,25.000000-25.000000,0.000000 0.000000,25.000000 25.000000,0.000000 0.000000,-25.000000 0.000000,0.000000 0.000000,-25.000000 0.000000,0.000000 0.000000,0.000000-25.000000,0.000000 0.000000,-25.000000 25.000000,0.000000 0.000000,0.000000 0.000000,0.000000 0.000000,25.000000 0.000000,0.000000 0.000000,0.000000 0.000000,0.000000 0.000000,25.000000 0.000000,0.000000 0.000000,-25.000000 0.000000,0.000000 0.000000,0.000000 0.000000,0.000000 0.000000,-25.000000 0.000000,0.000000 0.000000,0.000000 0.000000,0.000000 0.000000,-75.000000 0.000000,0.000000 0.000000,25.000000 25.000000,0.000000 0.000000,25.000000-25.000000,0.000000 0.000000,0.000000 0.000000,0.000000 0.000000,0.000000 0.000000,0.000000 0.000000,0.000000 0.000000,0.000000 0.000000,25.000000 0.000000,0.000000 0.000000,0.000000 0.000000,0.000000 0.000000,25.000000 0.000000,0.000000 0.000000,-50.000000 0.000000,0.000000 0.000000,25.000000 0.000000,0.000000 0.000000,-25.000000 25.000000,0.000000 0.000000,0.000000-25.000000,0.000000 0.000000,-50.000000 0.000000,0.000000 0.000000,25.000000 0.000000,0.000000 0.000000,-25.000000 0.000000,0.000000 0.000000,0.000000 0.000000,0.000000 0.000000,25.000000 0.000000,0.000000 0.000000,-25.000000 0.000000,0.000000 0.000000,0.000000 0.000000,0.000000 0.000000,25.000000 0.000000,0.000000 0.000000,0.000000 0.000000,0.000000 0.000000,0.000000 0.000000,0.000000 0.000000,0.000000 0.000000,0.000000 0.000000,-25.000000 0.000000,0.000000 0.000000,0.000000 0.000000,0.000000 0.000000,50.000000 0.000000,0.000000 0.000000,-25.000000 0.000000,0.000000 0.000000,25.000000 0.000000,0.000000 0.000000,0.000000 0.000000,0.000000 0.000000,0.000000 0.000000,0.000000 0.000000,-25.000000 25.000000,0.000000 0.000000,25.000000-25.000000,0.000000 0.000000,0.000000 25.000000,0.000000 0.000000,-25.000000 0.000000,0.000000 0.000000,25.000000 0.000000,0.000000 0.000000,-25.000000 0.000000,0.000000 0.000000,0.000000-25.000000,0.000000 0.000000,0.000000 25.000000,0.000000 0.000000,0.000000-25.000000,0.000000 0.000000,0.000000 25.000000,0.000000 0.000000,25.000000-25.000000,0.000000 0.000000,-25.000000 0.000000,0.000000 0.000000,25.000000 0.000000,0.000000 0.000000,0.000000 0.000000,0.000000 0.000000,0.000000 0.000000,0.000000 0.000000,0.000000 0.000000,0.000000 0.000000,-25.000000 0.000000,0.000000 0.000000,0.000000 0.000000,0.000000 0.000000,-25.000000 0.000000,0.000000 0.000000,0.000000 0.000000,0.000000 0.000000,0.000000 0.000000,0.000000 0.000000,0.000000 0.000000,0.000000 0.000000,0.000000 0.000000,0.000000 0.000000,0.000000 0.000000,0.000000 0.000000,0.000000 0.000000,0.000000 0.000000,0.000000 0.000000,0.000000 0.000000,0.000000 0.000000,0.000000 0.000000,0.000000-25.000000,0.000000 0.000000,0.000000 25.000000,0.000000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0.000000,0.000000-25.000000,0.000000 0.000000,0.000000 25.000000,0.000000 0.000000,0.000000 0.000000,0.000000 0.000000,0.000000 0.000000,0.000000 0.000000,0.000000-25.000000,0.000000 0.000000,0.000000 25.000000,0.000000 0.000000,0.000000 0.000000,0.000000 0.000000,0.000000-25.000000,0.000000 0.000000,0.000000 25.000000,0.000000 0.000000,-25.000000-25.000000,0.000000 0.000000,25.000000 25.000000,0.000000 0.000000,-50.000000-25.000000,0.000000 0.000000,0.000000 0.000000,0.000000 0.000000,0.000000 0.000000</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3:5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83200.000000 34350.000000,'-100.000000'0.000000,"-25.000000"0.000000,0.000000 0.000000,-25.000000 0.000000,0.000000 0.000000,-25.000000 0.000000,0.000000 0.000000,-50.000000 0.000000,0.000000 0.000000,0.000000 0.000000,0.000000 0.000000,25.000000-25.000000,0.000000 0.000000,25.000000-50.000000,0.000000 0.000000,-25.000000-25.000000,0.000000 0.000000,50.000000-25.000000,0.000000 0.000000,50.000000-25.000000,0.000000 0.000000,0.000000-50.000000,0.000000 0.000000,100.000000 0.000000,0.000000 0.000000,75.000000 0.000000,0.000000 0.000000,75.000000 0.000000,0.000000 0.000000,50.000000 25.000000,0.000000 0.000000,25.000000 0.000000,0.000000 0.000000,-25.000000-25.000000,0.000000 0.000000,-50.000000 25.000000,0.000000 0.000000,50.000000 50.000000,0.000000 0.000000,75.000000 50.000000,0.000000 0.000000,-25.000000 75.000000,0.000000 0.000000,0.000000 100.000000,0.000000 0.000000,-50.000000 25.000000,0.000000 0.000000,-50.000000 100.000000,0.000000 0.000000,-25.000000 0.000000,0.000000 0.000000,-50.000000 25.000000,0.000000 0.000000,-50.000000 0.000000,0.000000 0.000000,-75.000000 50.000000,0.000000 0.000000,-100.000000-25.000000,0.000000 0.000000,-25.000000-25.000000,0.000000 0.000000,25.000000-75.000000,0.000000 0.000000,25.000000-75.000000,0.000000 0.000000,50.000000-25.000000,0.000000 0.000000,-50.000000-25.000000,0.000000 0.000000,0.000000-25.000000,0.000000 0.000000,-25.000000 0.000000,0.000000 0.000000,-75.000000-25.000000,0.000000 0.000000,25.000000-25.000000,0.000000 0.000000,0.000000-25.000000,0.000000 0.000000,0.000000-25.000000,0.000000 0.000000,-25.000000 25.000000,0.000000 0.000000,-100.000000-75.000000,0.000000 0.000000,150.000000 50.000000</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3:53"/>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6400.000000 38100.000000,'50.000000'0.000000,"-25.000000"0.000000,0.000000 0.000000,0.000000 0.000000,0.000000 0.000000,0.000000 0.000000,0.000000 0.000000,0.000000 0.000000,0.000000 0.000000,25.000000 0.000000,0.000000 0.000000,25.000000 0.000000,0.000000 0.000000,25.000000 0.000000,0.000000 0.000000,0.000000-25.000000,0.000000 0.000000,50.000000 25.000000,0.000000 0.000000,25.000000 0.000000,0.000000 0.000000,-25.000000 25.000000,0.000000 0.000000,0.000000-25.000000,0.000000 0.000000,50.000000 0.000000,0.000000 0.000000,0.000000 25.000000,0.000000 0.000000,75.000000-25.000000,0.000000 0.000000,0.000000-25.000000,0.000000 0.000000,-50.000000 0.000000,0.000000 0.000000,100.000000 0.000000,0.000000 0.000000,50.000000-25.000000,0.000000 0.000000,-100.000000 0.000000,0.000000 0.000000,50.000000 25.000000,0.000000 0.000000,50.000000 0.000000,0.000000 0.000000,-75.000000 0.000000,0.000000 0.000000,-50.000000 25.000000,0.000000 0.000000,75.000000-25.000000,0.000000 0.000000,-25.000000 25.000000,0.000000 0.000000,-25.000000 0.000000,0.000000 0.000000,0.000000 0.000000,0.000000 0.000000,50.000000 25.000000,0.000000 0.000000,-25.000000 0.000000,0.000000 0.000000,-50.000000 0.000000,0.000000 0.000000,0.000000-25.000000,0.000000 0.000000,50.000000 0.000000,0.000000 0.000000,-25.000000 0.000000,0.000000 0.000000,-75.000000 0.000000,0.000000 0.000000,0.000000 0.000000,0.000000 0.000000,100.000000-25.000000,0.000000 0.000000,-25.000000 25.000000,0.000000 0.000000,-25.000000-25.000000,0.000000 0.000000,-25.000000 25.000000,0.000000 0.000000,50.000000 0.000000,0.000000 0.000000,0.000000-25.000000,0.000000 0.000000,-25.000000 25.000000,0.000000 0.000000,-50.000000 0.000000,0.000000 0.000000,50.000000 0.000000,0.000000 0.000000,25.000000-25.000000,0.000000 0.000000,-50.000000 25.000000,0.000000 0.000000,-50.000000 0.000000,0.000000 0.000000,25.000000 0.000000,0.000000 0.000000,25.000000 0.000000,0.000000 0.000000,25.000000 0.000000,0.000000 0.000000,-25.000000 0.000000,0.000000 0.000000,-50.000000 25.000000,0.000000 0.000000,0.000000-25.000000,0.000000 0.000000,25.000000 0.000000,0.000000 0.000000,25.000000 0.000000,0.000000 0.000000,-25.000000 0.000000,0.000000 0.000000,-50.000000 0.000000,0.000000 0.000000,-50.000000 0.000000,0.000000 0.000000,-25.000000 25.000000,0.000000 0.000000,0.000000-25.000000,0.000000 0.000000,0.000000 25.000000,0.000000 0.000000,-25.000000 0.000000,0.000000 0.000000,0.000000 0.000000,0.000000 0.000000,-25.000000-25.000000,0.000000 0.000000,-25.000000 25.000000,0.000000 0.000000,0.000000 0.000000,0.000000 0.000000,-75.000000 0.000000,0.000000 0.000000,-25.000000 0.000000,0.000000 0.000000,-75.000000 0.000000,0.000000 0.000000,0.000000 25.000000,0.000000 0.000000,-75.000000-25.000000,0.000000 0.000000,-50.000000 0.000000,0.000000 0.000000,-25.000000 0.000000,0.000000 0.000000,-25.000000 0.000000,0.000000 0.000000,-100.000000-25.000000,0.000000 0.000000,0.000000 0.000000,0.000000 0.000000,0.000000-75.000000,0.000000 0.000000,0.000000 0.000000,0.000000 0.000000,150.000000 0.000000,0.000000 0.000000,100.000000-25.000000,0.000000 0.000000,0.000000-25.000000,0.000000 0.000000,75.000000 25.000000,0.000000 0.000000,50.000000-50.000000,0.000000 0.000000,50.000000 0.000000,0.000000 0.000000,50.000000-25.000000,0.000000 0.000000,100.000000-25.000000,0.000000 0.000000,100.000000 50.000000,0.000000 0.000000,0.000000-25.000000,0.000000 0.000000,25.000000 0.000000,0.000000 0.000000,0.000000 25.000000,0.000000 0.000000,75.000000 25.000000,0.000000 0.000000,100.000000 0.000000,0.000000 0.000000,-75.000000 75.000000,0.000000 0.000000,100.000000 25.000000,0.000000 0.000000,0.000000 0.000000,0.000000 0.000000,-25.000000 50.000000,0.000000 0.000000,25.000000 50.000000,0.000000 0.000000,-25.000000 0.000000,0.000000 0.000000,-25.000000 0.000000,0.000000 0.000000,-50.000000 50.000000,0.000000 0.000000,-100.000000 0.000000,0.000000 0.000000,-75.000000-25.000000,0.000000 0.000000,-25.000000 50.000000,0.000000 0.000000,-75.000000-25.000000,0.000000 0.000000,-75.000000 25.000000,0.000000 0.000000,-125.000000 0.000000,0.000000 0.000000,-100.000000 50.000000,0.000000 0.000000,0.000000 25.000000,0.000000 0.000000,-25.000000-50.000000,0.000000 0.000000,-100.000000 0.000000,0.000000 0.000000,0.000000-75.000000,0.000000 0.000000,50.000000 0.000000,0.000000 0.000000,-50.000000-25.000000,0.000000 0.000000,25.000000-25.000000,0.000000 0.000000,0.000000-25.000000,0.000000 0.000000,50.000000 25.000000,0.000000 0.000000,0.000000-25.000000,0.000000 0.000000,0.000000-25.000000,0.000000 0.000000,25.000000 0.000000,0.000000 0.000000,100.000000-25.000000,0.000000 0.000000,-25.000000-50.000000,0.000000 0.000000,-25.000000 0.000000,0.000000 0.000000,50.000000 0.000000,0.000000 0.000000,0.000000 0.000000,0.000000 0.000000,50.000000-25.000000,0.000000 0.000000,50.000000 0.000000,0.000000 0.000000,25.000000 25.000000,0.000000 0.000000,0.000000-50.000000,0.000000 0.000000,25.000000 0.000000,0.000000 0.000000,25.000000-25.000000,0.000000 0.000000,50.000000-25.000000,0.000000 0.000000,25.000000 50.000000,0.000000 0.000000,25.000000 0.000000,0.000000 0.000000,100.000000 0.000000,0.000000 0.000000,-100.000000 75.000000</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3:55"/>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34700.000000 38400.000000,'600.000000'0.000000,"-450.000000"-25.000000,0.000000 0.000000,175.000000 0.000000,0.000000 0.000000,0.000000 0.000000,0.000000 0.000000,150.000000 0.000000,0.000000 0.000000,-25.000000 25.000000,0.000000 0.000000,75.000000-25.000000,0.000000 0.000000,0.000000 25.000000,0.000000 0.000000,75.000000 0.000000,0.000000 0.000000,-50.000000-25.000000,0.000000 0.000000,100.000000 25.000000,0.000000 0.000000,-125.000000 25.000000,0.000000 0.000000,25.000000 0.000000,0.000000 0.000000,-125.000000 0.000000,0.000000 0.000000,0.000000-25.000000,0.000000 0.000000,-75.000000 25.000000,0.000000 0.000000,-150.000000-25.000000,0.000000 0.000000,-50.000000 0.000000,0.000000 0.000000,-75.000000 0.000000,0.000000 0.000000,-125.000000 0.000000,0.000000 0.000000,-125.000000 0.000000,0.000000 0.000000,-75.000000 0.000000,0.000000 0.000000,-75.000000-25.000000,0.000000 0.000000,-125.000000 0.000000,0.000000 0.000000,-25.000000 0.000000,0.000000 0.000000,-125.000000 0.000000,0.000000 0.000000,75.000000-25.000000,0.000000 0.000000,-150.000000 25.000000,0.000000 0.000000,-100.000000-25.000000,0.000000 0.000000,75.000000 50.000000,0.000000 0.000000,0.000000 0.000000,0.000000 0.000000,100.000000 0.000000,0.000000 0.000000,50.000000 50.000000,0.000000 0.000000,50.000000 0.000000,0.000000 0.000000,0.000000 0.000000,0.000000 0.000000,175.000000 0.000000,0.000000 0.000000,0.000000 0.000000,0.000000 0.000000,100.000000-50.000000,0.000000 0.000000,125.000000 0.000000,0.000000 0.000000,125.000000 0.000000,0.000000 0.000000,100.000000 0.000000,0.000000 0.000000,125.000000 0.000000,0.000000 0.000000,150.000000-50.000000,0.000000 0.000000,25.000000-25.000000,0.000000 0.000000,125.000000 0.000000,0.000000 0.000000,75.000000 0.000000,0.000000 0.000000,0.000000 0.000000,0.000000 0.000000,200.000000 25.000000,0.000000 0.000000,25.000000 0.000000,0.000000 0.000000,-75.000000 25.000000,0.000000 0.000000,0.000000 25.000000,0.000000 0.000000,-75.000000 0.000000,0.000000 0.000000,-125.000000 50.000000,0.000000 0.000000,-75.000000 0.000000,0.000000 0.000000,-50.000000 0.000000,0.000000 0.000000,-175.000000 0.000000,0.000000 0.000000,0.000000 0.000000,0.000000 0.000000,-100.000000 0.000000,0.000000 0.000000,-125.000000-25.000000,0.000000 0.000000,-50.000000 0.000000,0.000000 0.000000,-125.000000 0.000000,0.000000 0.000000,-125.000000-25.000000,0.000000 0.000000,-100.000000 0.000000,0.000000 0.000000,-25.000000 0.000000,0.000000 0.000000,-75.000000 0.000000,0.000000 0.000000,-50.000000 0.000000,0.000000 0.000000,-75.000000-25.000000,0.000000 0.000000,0.000000 0.000000,0.000000 0.000000,-125.000000 0.000000,0.000000 0.000000,-50.000000 25.000000,0.000000 0.000000,50.000000 0.000000,0.000000 0.000000,0.000000 0.000000,0.000000 0.000000,125.000000 50.000000,0.000000 0.000000,25.000000-25.000000,0.000000 0.000000,150.000000 25.000000,0.000000 0.000000,25.000000 0.000000,0.000000 0.000000,125.000000-25.000000,0.000000 0.000000,125.000000 25.000000,0.000000 0.000000,100.000000-25.000000,0.000000 0.000000,75.000000-25.000000,0.000000 0.000000,75.000000 25.000000,0.000000 0.000000,125.000000-25.000000,0.000000 0.000000,175.000000-25.000000,0.000000 0.000000,0.000000-50.000000,0.000000 0.000000,150.000000 0.000000,0.000000 0.000000,-50.000000 25.000000,0.000000 0.000000,100.000000-25.000000,0.000000 0.000000,150.000000 0.000000,0.000000 0.000000,-50.000000 50.000000,0.000000 0.000000,25.000000-25.000000,0.000000 0.000000,-100.000000 50.000000,0.000000 0.000000,-100.000000 0.000000,0.000000 0.000000,-125.000000 25.000000,0.000000 0.000000,0.000000 0.000000,0.000000 0.000000,-175.000000 25.000000,0.000000 0.000000,-100.000000 0.000000,0.000000 0.000000,-125.000000-25.000000,0.000000 0.000000,-125.000000 0.000000,0.000000 0.000000,-75.000000 0.000000,0.000000 0.000000,-150.000000-25.000000,0.000000 0.000000,-175.000000 0.000000,0.000000 0.000000,50.000000 0.000000,0.000000 0.000000,-100.000000 0.000000,0.000000 0.000000,-50.000000 0.000000,0.000000 0.000000,-50.000000 0.000000,0.000000 0.000000,-100.000000-25.000000,0.000000 0.000000,-25.000000 25.000000,0.000000 0.000000,75.000000 25.000000,0.000000 0.000000,100.000000 0.000000,0.000000 0.000000,50.000000 25.000000,0.000000 0.000000,225.000000-25.000000,0.000000 0.000000,0.000000 25.000000,0.000000 0.000000,150.000000-25.000000,0.000000 0.000000,200.000000 0.000000,0.000000 0.000000,150.000000-25.000000,0.000000 0.000000,150.000000 25.000000,0.000000 0.000000,75.000000-25.000000,0.000000 0.000000,125.000000-50.000000,0.000000 0.000000,25.000000 0.000000,0.000000 0.000000,75.000000-25.000000,0.000000 0.000000,150.000000 0.000000,0.000000 0.000000,50.000000 25.000000,0.000000 0.000000,75.000000 0.000000,0.000000 0.000000,-25.000000 25.000000,0.000000 0.000000,-250.000000 25.000000,0.000000 0.000000,25.000000 25.000000,0.000000 0.000000,-175.000000 25.000000,0.000000 0.000000,-50.000000 0.000000,0.000000 0.000000,-125.000000-25.000000,0.000000 0.000000,-150.000000 25.000000,0.000000 0.000000,-75.000000-25.000000,0.000000 0.000000,-50.000000 0.000000,0.000000 0.000000,-150.000000 0.000000,0.000000 0.000000,-75.000000 0.000000,0.000000 0.000000,-100.000000 0.000000,0.000000 0.000000,-125.000000-25.000000,0.000000 0.000000,-25.000000 0.000000,0.000000 0.000000,-125.000000 0.000000,0.000000 0.000000,50.000000-25.000000,0.000000 0.000000,-150.000000 25.000000,0.000000 0.000000,-150.000000-25.000000,0.000000 0.000000,75.000000 0.000000,0.000000 0.000000,-50.000000-25.000000,0.000000 0.000000,50.000000 25.000000,0.000000 0.000000,125.000000 0.000000,0.000000 0.000000,250.000000 0.000000</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3:32"/>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99458.000000 24244.000000,'45.000000'23.000000,"-33.000000"-11.000000,-1.000000-1.000000,12.000000-11.000000,0.000000 0.000000,11.000000 0.000000,0.000000 0.000000,12.000000-11.000000,0.000000-1.000000,11.000000 1.000000,0.000000-1.000000,11.000000-10.000000,1.000000-1.000000,33.000000 0.000000,1.000000 0.000000,11.000000-11.000000,0.000000 0.000000,12.000000 11.000000,-1.000000 0.000000,1.000000 0.000000,-1.000000 0.000000,1.000000 1.000000,-1.000000-1.000000,12.000000 11.000000,0.000000 1.000000,0.000000-1.000000,0.000000 1.000000,-23.000000 0.000000,0.000000-1.000000,12.000000 1.000000,-1.000000-1.000000,35.000000-10.000000,0.000000-1.000000,-35.000000 11.000000,1.000000 1.000000,-1.000000 0.000000,1.000000-1.000000,34.000000 1.000000,-1.000000-1.000000,-22.000000 1.000000,0.000000 0.000000,-23.000000-1.000000,1.000000 1.000000,21.000000 11.000000,1.000000 0.000000,0.000000 0.000000,0.000000 0.000000,0.000000 0.000000,0.000000 0.000000,-23.000000 0.000000,0.000000 0.000000,12.000000 0.000000,-1.000000 0.000000,24.000000 0.000000,-1.000000 0.000000,-11.000000 11.000000,0.000000 1.000000,-34.000000-1.000000,-1.000000 0.000000,35.000000-11.000000,0.000000 0.000000,12.000000 12.000000,-1.000000-1.000000,-45.000000-11.000000,-1.000000 0.000000,24.000000 0.000000,-1.000000 0.000000,1.000000 0.000000,-1.000000 0.000000,1.000000 0.000000,-1.000000 0.000000,1.000000 0.000000,-1.000000 0.000000,-33.000000 0.000000,-1.000000 0.000000,23.000000 0.000000,0.000000 0.000000,23.000000 0.000000,0.000000 0.000000,-34.000000-11.000000,0.000000-1.000000,-12.000000 12.000000,0.000000 0.000000,23.000000-11.000000,0.000000 0.000000,0.000000-1.000000,1.000000 1.000000,10.000000 11.000000,1.000000 0.000000,-24.000000-12.000000,1.000000 1.000000,-23.000000 11.000000,0.000000 0.000000,22.000000 0.000000,1.000000 0.000000,11.000000 0.000000,0.000000 0.000000,-22.000000 0.000000,-1.000000 0.000000,-23.000000 0.000000,1.000000 0.000000,-1.000000 0.000000,1.000000 0.000000,11.000000 0.000000,0.000000 0.000000,-1.000000 0.000000,1.000000 0.000000,0.000000 0.000000,0.000000 0.000000,-11.000000 11.000000,-1.000000 1.000000,-11.000000-12.000000,0.000000 0.000000,-11.000000 0.000000,-1.000000 0.000000,-22.000000 0.000000,0.000000 0.000000,-12.000000 11.000000</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3:5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43500.000000 38400.000000,'-450.000000'0.000000,"75.000000"-25.000000,0.000000 0.000000,-75.000000-25.000000,0.000000 0.000000,-25.000000 50.000000,0.000000 0.000000,50.000000 0.000000,0.000000 0.000000,-75.000000 25.000000,0.000000 0.000000,100.000000 0.000000,0.000000 0.000000,-25.000000 25.000000,0.000000 0.000000,75.000000-25.000000,0.000000 0.000000,100.000000 0.000000,0.000000 0.000000,100.000000 0.000000,0.000000 0.000000,75.000000 0.000000,0.000000 0.000000,75.000000 0.000000,0.000000 0.000000,150.000000 0.000000,0.000000 0.000000,75.000000-25.000000,0.000000 0.000000,75.000000 0.000000,0.000000 0.000000,150.000000 0.000000,0.000000 0.000000,75.000000-50.000000,0.000000 0.000000,0.000000 0.000000,0.000000 0.000000,25.000000 0.000000,0.000000 0.000000,125.000000 0.000000,0.000000 0.000000,-25.000000 0.000000,0.000000 0.000000,50.000000 0.000000,0.000000 0.000000,0.000000 25.000000,0.000000 0.000000,-225.000000 25.000000,0.000000 0.000000,-100.000000-25.000000,0.000000 0.000000,-25.000000 25.000000,0.000000 0.000000,-175.000000 25.000000,0.000000 0.000000,-125.000000 0.000000,0.000000 0.000000,-50.000000 0.000000,0.000000 0.000000,-125.000000 0.000000,0.000000 0.000000,-100.000000-25.000000,0.000000 0.000000,-150.000000 25.000000,0.000000 0.000000,0.000000 0.000000,0.000000 0.000000,-50.000000-25.000000,0.000000 0.000000,-125.000000 0.000000,0.000000 0.000000,50.000000 25.000000,0.000000 0.000000,-100.000000-25.000000,0.000000 0.000000,-125.000000 25.000000,0.000000 0.000000,75.000000 0.000000,0.000000 0.000000,0.000000 0.000000,0.000000 0.000000,50.000000 25.000000,0.000000 0.000000,100.000000-25.000000,0.000000 0.000000,125.000000 25.000000,0.000000 0.000000,50.000000-25.000000,0.000000 0.000000,100.000000-25.000000,0.000000 0.000000,150.000000 0.000000,0.000000 0.000000,100.000000 0.000000,0.000000 0.000000,100.000000 0.000000,0.000000 0.000000,175.000000-25.000000,0.000000 0.000000,75.000000-25.000000,0.000000 0.000000,75.000000 0.000000,0.000000 0.000000,75.000000-25.000000,0.000000 0.000000,100.000000 25.000000,0.000000 0.000000,-25.000000 0.000000,0.000000 0.000000,125.000000 0.000000,0.000000 0.000000,25.000000 50.000000,0.000000 0.000000,-75.000000 0.000000,0.000000 0.000000,-125.000000 0.000000,0.000000 0.000000,0.000000 50.000000,0.000000 0.000000,-250.000000 0.000000,0.000000 0.000000,-25.000000 0.000000,0.000000 0.000000,-75.000000 25.000000,0.000000 0.000000,-150.000000-25.000000,0.000000 0.000000,-100.000000 25.000000,0.000000 0.000000,-200.000000-25.000000,0.000000 0.000000,75.000000-50.000000,0.000000 0.000000,-50.000000 0.000000</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4:1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7200.000000 46400.000000,'100.000000'-50.000000,"-100.000000"0.000000,0.000000 0.000000,25.000000 0.000000,0.000000 0.000000,-25.000000 0.000000,0.000000 0.000000,0.000000 25.000000,0.000000 0.000000,0.000000 0.000000,0.000000 0.000000,25.000000-25.000000,0.000000 0.000000,25.000000 25.000000,0.000000 0.000000,50.000000 0.000000,0.000000 0.000000,50.000000-25.000000,0.000000 0.000000,25.000000 0.000000,0.000000 0.000000,50.000000 0.000000,0.000000 0.000000,125.000000-25.000000,0.000000 0.000000,-25.000000 25.000000,0.000000 0.000000,-25.000000 25.000000,0.000000 0.000000,50.000000 0.000000,0.000000 0.000000,-25.000000 25.000000,0.000000 0.000000,-25.000000 0.000000,0.000000 0.000000,-25.000000 0.000000,0.000000 0.000000,0.000000 0.000000,0.000000 0.000000,0.000000 0.000000,0.000000 0.000000,-50.000000 25.000000,0.000000 0.000000,-100.000000 0.000000,0.000000 0.000000,-25.000000-25.000000,0.000000 0.000000,-25.000000 25.000000,0.000000 0.000000,-50.000000-25.000000,0.000000 0.000000,-75.000000 25.000000,0.000000 0.000000,-50.000000 0.000000,0.000000 0.000000,-50.000000 0.000000,0.000000 0.000000,-25.000000 25.000000,0.000000 0.000000,-50.000000 0.000000,0.000000 0.000000,-75.000000 0.000000,0.000000 0.000000,-50.000000 25.000000,0.000000 0.000000,25.000000-25.000000,0.000000 0.000000,-100.000000 25.000000,0.000000 0.000000,-25.000000 25.000000,0.000000 0.000000,75.000000-50.000000,0.000000 0.000000,0.000000-25.000000,0.000000 0.000000,50.000000 0.000000,0.000000 0.000000,150.000000-25.000000,0.000000 0.000000,-25.000000 0.000000,0.000000 0.000000,-25.000000 0.000000,0.000000 0.000000,75.000000 0.000000,0.000000 0.000000,50.000000 0.000000,0.000000 0.000000,50.000000 0.000000,0.000000 0.000000,125.000000 0.000000,0.000000 0.000000,25.000000 0.000000,0.000000 0.000000,75.000000 0.000000,0.000000 0.000000,75.000000 0.000000,0.000000 0.000000,0.000000 0.000000,0.000000 0.000000,0.000000 0.000000,0.000000 0.000000,75.000000-25.000000,0.000000 0.000000,0.000000 0.000000,0.000000 0.000000,50.000000-50.000000,0.000000 0.000000,0.000000 25.000000,0.000000 0.000000,-25.000000-25.000000,0.000000 0.000000,-100.000000 25.000000,0.000000 0.000000,-75.000000 0.000000,0.000000 0.000000,-100.000000 25.000000,0.000000 0.000000,-75.000000 0.000000,0.000000 0.000000,-75.000000 25.000000,0.000000 0.000000,-25.000000-25.000000,0.000000 0.000000,0.000000 25.000000,0.000000 0.000000,-50.000000 0.000000,0.000000 0.000000,-50.000000 25.000000,0.000000 0.000000,-25.000000 25.000000,0.000000 0.000000,-25.000000 50.000000,0.000000 0.000000,100.000000-50.000000</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4:2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54400.000000 43400.000000,'-350.000000'100.000000,"150.000000"-100.000000,0.000000 0.000000,75.000000-25.000000,0.000000 0.000000,-25.000000-50.000000,0.000000 0.000000,-25.000000 25.000000,0.000000 0.000000,-100.000000-25.000000,0.000000 0.000000,-25.000000 0.000000,0.000000 0.000000,50.000000-25.000000,0.000000 0.000000,50.000000-25.000000,0.000000 0.000000,50.000000 0.000000,0.000000 0.000000,50.000000 0.000000,0.000000 0.000000,50.000000-50.000000,0.000000 0.000000,75.000000 0.000000,0.000000 0.000000,75.000000-25.000000,0.000000 0.000000,75.000000 50.000000,0.000000 0.000000,-25.000000 0.000000,0.000000 0.000000,0.000000 50.000000,0.000000 0.000000,0.000000 50.000000,0.000000 0.000000,25.000000 0.000000,0.000000 0.000000,50.000000 25.000000,0.000000 0.000000,-25.000000 25.000000,0.000000 0.000000,0.000000 0.000000,0.000000 0.000000,-25.000000 0.000000,0.000000 0.000000,0.000000 25.000000,0.000000 0.000000,25.000000 50.000000,0.000000 0.000000,25.000000-25.000000,0.000000 0.000000,-50.000000 50.000000,0.000000 0.000000,-25.000000-25.000000,0.000000 0.000000,-50.000000 50.000000,0.000000 0.000000,-75.000000 0.000000,0.000000 0.000000,0.000000 25.000000,0.000000 0.000000,-25.000000-25.000000,0.000000 0.000000,-25.000000 0.000000,0.000000 0.000000,-50.000000-25.000000,0.000000 0.000000,25.000000-25.000000,0.000000 0.000000,-50.000000 0.000000,0.000000 0.000000,-25.000000-25.000000,0.000000 0.000000,-25.000000 25.000000,0.000000 0.000000,-25.000000-50.000000,0.000000 0.000000,25.000000 25.000000,0.000000 0.000000,-25.000000-25.000000,0.000000 0.000000,50.000000 0.000000,0.000000 0.000000,25.000000 0.000000,0.000000 0.000000,25.000000-25.000000,0.000000 0.000000,25.000000 25.000000,0.000000 0.000000,50.000000 0.000000,0.000000 0.000000,0.000000 0.000000</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4:2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54600.000000 42850.000000,'100.000000'-100.000000,"50.000000"-25.000000,0.000000 0.000000,0.000000 50.000000,0.000000 0.000000,0.000000 75.000000,0.000000 0.000000,50.000000 25.000000,0.000000 0.000000,75.000000 0.000000,0.000000 0.000000,50.000000 0.000000,0.000000 0.000000,0.000000 0.000000,0.000000 0.000000,-25.000000 0.000000,0.000000 0.000000,50.000000-25.000000,0.000000 0.000000,0.000000 25.000000,0.000000 0.000000,-100.000000 0.000000,0.000000 0.000000,75.000000 0.000000,0.000000 0.000000,0.000000-25.000000,0.000000 0.000000,-100.000000 0.000000,0.000000 0.000000,-50.000000 0.000000,0.000000 0.000000,50.000000-25.000000,0.000000 0.000000,-50.000000 0.000000,0.000000 0.000000,-50.000000 0.000000,0.000000 0.000000,-25.000000 0.000000,0.000000 0.000000,-75.000000 25.000000</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4:23"/>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68300.000000 42600.000000,'-150.000000'0.000000,"100.000000"-50.000000,0.000000 0.000000,25.000000 0.000000,0.000000 0.000000,25.000000 0.000000,0.000000 0.000000,25.000000 50.000000,0.000000 0.000000,125.000000 0.000000,0.000000 0.000000,75.000000 0.000000,0.000000 0.000000,100.000000 50.000000,0.000000 0.000000,75.000000-25.000000,0.000000 0.000000,25.000000 0.000000,0.000000 0.000000,50.000000 0.000000,0.000000 0.000000,-50.000000-25.000000,0.000000 0.000000,-100.000000 0.000000,0.000000 0.000000,0.000000 0.000000,0.000000 0.000000,-75.000000 0.000000,0.000000 0.000000,-100.000000-50.000000,0.000000 0.000000,-25.000000 0.000000,0.000000 0.000000,0.000000 0.000000,0.000000 0.000000,0.000000-25.000000,0.000000 0.000000,-50.000000 25.000000,0.000000 0.000000,0.000000 0.000000,0.000000 0.000000,-50.000000 50.000000,0.000000 0.000000,-25.000000-25.000000,0.000000 0.000000,25.000000 25.000000,0.000000 0.000000,0.000000 25.000000,0.000000 0.000000,-25.000000 0.000000,0.000000 0.000000,0.000000 0.000000</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4:2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16250.000000 51000.000000,'-100.000000'-50.000000,"75.000000"25.000000,0.000000 0.000000,0.000000 25.000000,0.000000 0.000000,-25.000000 0.000000,0.000000 0.000000,-25.000000 0.000000,0.000000 0.000000,-100.000000 50.000000,0.000000 0.000000,-75.000000-25.000000,0.000000 0.000000,-25.000000 25.000000,0.000000 0.000000,-125.000000-50.000000,0.000000 0.000000,-25.000000 25.000000,0.000000 0.000000,0.000000-25.000000,0.000000 0.000000,-50.000000 25.000000,0.000000 0.000000,0.000000 0.000000,0.000000 0.000000,25.000000-25.000000,0.000000 0.000000,50.000000 0.000000,0.000000 0.000000,50.000000 0.000000,0.000000 0.000000,50.000000 0.000000,0.000000 0.000000,75.000000 0.000000,0.000000 0.000000,100.000000 0.000000,0.000000 0.000000,125.000000-25.000000,0.000000 0.000000,25.000000 25.000000,0.000000 0.000000,75.000000 0.000000,0.000000 0.000000,125.000000-25.000000,0.000000 0.000000,100.000000 0.000000,0.000000 0.000000,25.000000 0.000000,0.000000 0.000000,-25.000000 0.000000,0.000000 0.000000,100.000000 0.000000,0.000000 0.000000,0.000000 0.000000,0.000000 0.000000,0.000000 25.000000,0.000000 0.000000,50.000000 0.000000,0.000000 0.000000,-50.000000-25.000000,0.000000 0.000000,-25.000000 25.000000,0.000000 0.000000,-75.000000 0.000000,0.000000 0.000000,-125.000000-25.000000,0.000000 0.000000,-100.000000 25.000000,0.000000 0.000000,-50.000000 0.000000,0.000000 0.000000,-25.000000 0.000000,0.000000 0.000000,-100.000000 0.000000,0.000000 0.000000,-100.000000 0.000000,0.000000 0.000000,-50.000000 50.000000,0.000000 0.000000,-125.000000-25.000000,0.000000 0.000000,-75.000000 25.000000,0.000000 0.000000,0.000000-25.000000,0.000000 0.000000,-25.000000 25.000000,0.000000 0.000000,-75.000000 0.000000,0.000000 0.000000,0.000000 25.000000,0.000000 0.000000,125.000000-25.000000,0.000000 0.000000,200.000000-25.000000,0.000000 0.000000,125.000000-25.000000,0.000000 0.000000,100.000000 0.000000,0.000000 0.000000,50.000000 0.000000,0.000000 0.000000,50.000000-25.000000,0.000000 0.000000,100.000000-25.000000,0.000000 0.000000,150.000000-25.000000,0.000000 0.000000,25.000000 0.000000,0.000000 0.000000,-50.000000 25.000000,0.000000 0.000000,100.000000-25.000000,0.000000 0.000000,0.000000 25.000000,0.000000 0.000000,-50.000000 0.000000,0.000000 0.000000,-50.000000 0.000000,0.000000 0.000000,-150.000000 25.000000,0.000000 0.000000,-175.000000 25.000000,0.000000 0.000000,-75.000000 0.000000,0.000000 0.000000,-50.000000 0.000000,0.000000 0.000000,-125.000000 0.000000,0.000000 0.000000,-100.000000 0.000000,0.000000 0.000000,-25.000000 25.000000,0.000000 0.000000,25.000000 25.000000,0.000000 0.000000,-75.000000 0.000000,0.000000 0.000000,0.000000 25.000000,0.000000 0.000000,50.000000 0.000000,0.000000 0.000000,175.000000-25.000000</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4:3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32050.000000 50750.000000,'50.000000'0.000000,"-25.000000"0.000000,0.000000 0.000000,0.000000-25.000000,0.000000 0.000000,0.000000 0.000000,0.000000 0.000000,-50.000000 0.000000,0.000000 0.000000,0.000000 25.000000,0.000000 0.000000,-25.000000 0.000000,0.000000 0.000000,0.000000 25.000000,0.000000 0.000000,-50.000000 0.000000,0.000000 0.000000,0.000000 25.000000,0.000000 0.000000,-50.000000-25.000000,0.000000 0.000000,-50.000000 50.000000,0.000000 0.000000,-50.000000-25.000000,0.000000 0.000000,-25.000000 25.000000,0.000000 0.000000,25.000000-25.000000,0.000000 0.000000,-75.000000-25.000000,0.000000 0.000000,-25.000000 0.000000,0.000000 0.000000,75.000000-25.000000,0.000000 0.000000,50.000000 0.000000,0.000000 0.000000,-75.000000-50.000000,0.000000 0.000000,50.000000 25.000000,0.000000 0.000000,25.000000-25.000000,0.000000 0.000000,25.000000 25.000000,0.000000 0.000000,-25.000000 0.000000,0.000000 0.000000,-50.000000-25.000000,0.000000 0.000000,25.000000 25.000000,0.000000 0.000000,50.000000 0.000000,0.000000 0.000000,25.000000-25.000000,0.000000 0.000000,-75.000000 25.000000,0.000000 0.000000,25.000000-50.000000,0.000000 0.000000,50.000000 25.000000,0.000000 0.000000,50.000000-50.000000,0.000000 0.000000,50.000000 0.000000,0.000000 0.000000,25.000000-25.000000,0.000000 0.000000,0.000000-25.000000,0.000000 0.000000,50.000000 25.000000,0.000000 0.000000,0.000000 0.000000,0.000000 0.000000,25.000000 0.000000,0.000000 0.000000,25.000000 0.000000,0.000000 0.000000,25.000000 0.000000,0.000000 0.000000,25.000000 0.000000,0.000000 0.000000,0.000000 0.000000,0.000000 0.000000,75.000000-25.000000,0.000000 0.000000,25.000000-25.000000,0.000000 0.000000,25.000000 50.000000,0.000000 0.000000,-25.000000 0.000000,0.000000 0.000000,25.000000 0.000000,0.000000 0.000000,-25.000000 25.000000,0.000000 0.000000,25.000000 25.000000,0.000000 0.000000,75.000000 0.000000,0.000000 0.000000,-75.000000 50.000000,0.000000 0.000000,-25.000000 0.000000,0.000000 0.000000,50.000000 0.000000,0.000000 0.000000,50.000000 25.000000,0.000000 0.000000,-25.000000 25.000000,0.000000 0.000000,-25.000000 0.000000,0.000000 0.000000,-25.000000 25.000000,0.000000 0.000000,50.000000 0.000000,0.000000 0.000000,-25.000000 0.000000,0.000000 0.000000,-75.000000 25.000000,0.000000 0.000000,-75.000000 0.000000,0.000000 0.000000,50.000000 25.000000,0.000000 0.000000,-25.000000 0.000000,0.000000 0.000000,0.000000 25.000000,0.000000 0.000000,25.000000 0.000000,0.000000 0.000000,-25.000000-25.000000,0.000000 0.000000,-50.000000 25.000000,0.000000 0.000000,-25.000000-25.000000,0.000000 0.000000,-25.000000 0.000000,0.000000 0.000000,0.000000-25.000000,0.000000 0.000000,0.000000 25.000000,0.000000 0.000000,25.000000-50.000000,0.000000 0.000000,-25.000000 25.000000,0.000000 0.000000,-25.000000 0.000000,0.000000 0.000000,25.000000 0.000000,0.000000 0.000000,-25.000000 0.000000,0.000000 0.000000,0.000000 0.000000,0.000000 0.000000,0.000000 25.000000,0.000000 0.000000,-25.000000-25.000000,0.000000 0.000000,0.000000 25.000000,0.000000 0.000000,0.000000-25.000000,0.000000 0.000000,-25.000000 0.000000,0.000000 0.000000,0.000000-25.000000,0.000000 0.000000,0.000000 0.000000,0.000000 0.000000,0.000000 0.000000,0.000000 0.000000,-25.000000 0.000000,0.000000 0.000000,25.000000 0.000000,0.000000 0.000000,-25.000000-25.000000,0.000000 0.000000,0.000000 0.000000,0.000000 0.000000,0.000000-25.000000,0.000000 0.000000,25.000000 0.000000,0.000000 0.000000,-25.000000 25.000000,0.000000 0.000000,50.000000-25.000000,0.000000 0.000000,0.000000 0.000000,0.000000 0.000000,25.000000-25.000000,0.000000 0.000000,25.000000 25.000000,0.000000 0.000000,0.000000 0.000000</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4:3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39100.000000 50750.000000,'-150.000000'0.000000,"100.000000"0.000000,0.000000 0.000000,-25.000000 0.000000,0.000000 0.000000,50.000000 25.000000,0.000000 0.000000,0.000000-25.000000,0.000000 0.000000,25.000000 25.000000,0.000000 0.000000,25.000000-25.000000,0.000000 0.000000,25.000000 0.000000,0.000000 0.000000,50.000000 0.000000,0.000000 0.000000,0.000000 0.000000,0.000000 0.000000,75.000000 0.000000,0.000000 0.000000,25.000000 0.000000,0.000000 0.000000,-25.000000 0.000000,0.000000 0.000000,50.000000 0.000000,0.000000 0.000000,50.000000 0.000000,0.000000 0.000000,75.000000-25.000000,0.000000 0.000000,0.000000 0.000000,0.000000 0.000000,0.000000-25.000000,0.000000 0.000000,75.000000 25.000000,0.000000 0.000000,-50.000000 0.000000,0.000000 0.000000,-25.000000 0.000000,0.000000 0.000000,50.000000 0.000000,0.000000 0.000000,-50.000000 0.000000,0.000000 0.000000,0.000000 0.000000,0.000000 0.000000,50.000000 25.000000,0.000000 0.000000,-50.000000-25.000000,0.000000 0.000000,0.000000 25.000000,0.000000 0.000000,50.000000 0.000000,0.000000 0.000000,-75.000000 0.000000,0.000000 0.000000,0.000000 0.000000,0.000000 0.000000,25.000000 25.000000,0.000000 0.000000,-50.000000-25.000000,0.000000 0.000000,-75.000000 25.000000,0.000000 0.000000,25.000000 0.000000,0.000000 0.000000,25.000000 0.000000,0.000000 0.000000,-75.000000 0.000000,0.000000 0.000000,-50.000000-25.000000,0.000000 0.000000,0.000000 25.000000,0.000000 0.000000,25.000000 0.000000,0.000000 0.000000,25.000000 0.000000,0.000000 0.000000,-25.000000-25.000000,0.000000 0.000000,0.000000 25.000000,0.000000 0.000000,-25.000000-25.000000,0.000000 0.000000,0.000000 0.000000,0.000000 0.000000,50.000000 0.000000,0.000000 0.000000,0.000000 0.000000,0.000000 0.000000,25.000000 0.000000,0.000000 0.000000,-50.000000 0.000000,0.000000 0.000000,-25.000000 0.000000,0.000000 0.000000,0.000000-25.000000,0.000000 0.000000,0.000000 25.000000,0.000000 0.000000,25.000000-25.000000,0.000000 0.000000,0.000000 25.000000,0.000000 0.000000,-50.000000 0.000000,0.000000 0.000000,0.000000 0.000000,0.000000 0.000000,-50.000000 0.000000,0.000000 0.000000,-50.000000 0.000000,0.000000 0.000000,0.000000 0.000000,0.000000 0.000000,-50.000000 0.000000,0.000000 0.000000,0.000000 0.000000,0.000000 0.000000,-50.000000 0.000000,0.000000 0.000000,-50.000000 0.000000,0.000000 0.000000,-75.000000 0.000000,0.000000 0.000000,-25.000000 0.000000,0.000000 0.000000,0.000000 0.000000,0.000000 0.000000,-50.000000 25.000000,0.000000 0.000000,0.000000-25.000000,0.000000 0.000000,-100.000000 25.000000,0.000000 0.000000,0.000000-25.000000,0.000000 0.000000,-50.000000 0.000000,0.000000 0.000000,-50.000000 25.000000,0.000000 0.000000,100.000000-25.000000,0.000000 0.000000,-25.000000 0.000000,0.000000 0.000000,-50.000000 0.000000,0.000000 0.000000,100.000000-25.000000,0.000000 0.000000,-100.000000 25.000000,0.000000 0.000000,25.000000-25.000000,0.000000 0.000000,75.000000 0.000000,0.000000 0.000000,-50.000000 0.000000,0.000000 0.000000,25.000000 0.000000,0.000000 0.000000,25.000000 0.000000,0.000000 0.000000,-50.000000 0.000000,0.000000 0.000000,75.000000 25.000000,0.000000 0.000000,0.000000 0.000000,0.000000 0.000000,-75.000000 0.000000,0.000000 0.000000,75.000000 0.000000,0.000000 0.000000,25.000000 0.000000,0.000000 0.000000,-25.000000 25.000000,0.000000 0.000000,25.000000 0.000000,0.000000 0.000000,125.000000 0.000000,0.000000 0.000000,-75.000000 0.000000,0.000000 0.000000,-75.000000 25.000000,0.000000 0.000000,100.000000-25.000000,0.000000 0.000000,75.000000 0.000000,0.000000 0.000000,-50.000000 0.000000,0.000000 0.000000,25.000000 0.000000,0.000000 0.000000,-50.000000-25.000000,0.000000 0.000000,50.000000 0.000000,0.000000 0.000000,75.000000 25.000000,0.000000 0.000000,25.000000-25.000000,0.000000 0.000000,25.000000 0.000000,0.000000 0.000000,25.000000 0.000000,0.000000 0.000000,0.000000 0.000000,0.000000 0.000000,50.000000 0.000000,0.000000 0.000000,25.000000 0.000000,0.000000 0.000000,50.000000-25.000000,0.000000 0.000000,50.000000 25.000000,0.000000 0.000000,100.000000-25.000000,0.000000 0.000000,50.000000 0.000000,0.000000 0.000000,-25.000000 0.000000,0.000000 0.000000,50.000000 0.000000,0.000000 0.000000,50.000000-25.000000,0.000000 0.000000,75.000000 0.000000,0.000000 0.000000,100.000000 0.000000,0.000000 0.000000,-50.000000 0.000000,0.000000 0.000000,0.000000 0.000000,0.000000 0.000000,0.000000 25.000000,0.000000 0.000000,-100.000000 0.000000,0.000000 0.000000,50.000000 0.000000,0.000000 0.000000,-75.000000 25.000000,0.000000 0.000000,-50.000000 0.000000,0.000000 0.000000,50.000000 0.000000,0.000000 0.000000,-75.000000 0.000000,0.000000 0.000000,-75.000000 25.000000,0.000000 0.000000,25.000000 0.000000,0.000000 0.000000,0.000000-25.000000,0.000000 0.000000,-50.000000 25.000000,0.000000 0.000000,-75.000000 0.000000,0.000000 0.000000,-25.000000 0.000000,0.000000 0.000000,25.000000 0.000000,0.000000 0.000000,0.000000 0.000000,0.000000 0.000000,0.000000 0.000000,0.000000 0.000000,-25.000000 0.000000</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4:45"/>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26500.000000 57850.000000,'50.000000'0.000000,"-25.000000"0.000000,0.000000 0.000000,0.000000-25.000000,0.000000 0.000000,0.000000 25.000000,0.000000 0.000000,0.000000 0.000000,0.000000 0.000000,25.000000-25.000000,0.000000 0.000000,0.000000 25.000000,0.000000 0.000000,0.000000 0.000000,0.000000 0.000000,0.000000 0.000000,0.000000 0.000000,25.000000 0.000000,0.000000 0.000000,0.000000 0.000000,0.000000 0.000000,25.000000 0.000000,0.000000 0.000000,-25.000000 0.000000,0.000000 0.000000,25.000000 0.000000,0.000000 0.000000,0.000000 0.000000,0.000000 0.000000,50.000000 0.000000,0.000000 0.000000,0.000000 0.000000,0.000000 0.000000,25.000000 0.000000,0.000000 0.000000,-25.000000 0.000000,0.000000 0.000000,0.000000 0.000000,0.000000 0.000000,-25.000000 0.000000,0.000000 0.000000,-25.000000-25.000000,0.000000 0.000000,25.000000 25.000000,0.000000 0.000000,0.000000-25.000000,0.000000 0.000000,25.000000 0.000000,0.000000 0.000000,-25.000000 25.000000,0.000000 0.000000,0.000000 0.000000,0.000000 0.000000,0.000000 0.000000,0.000000 0.000000,-25.000000 0.000000,0.000000 0.000000,0.000000 0.000000,0.000000 0.000000,25.000000 0.000000,0.000000 0.000000,25.000000 25.000000,0.000000 0.000000,50.000000-25.000000,0.000000 0.000000,0.000000 25.000000,0.000000 0.000000,0.000000-25.000000,0.000000 0.000000,-25.000000 0.000000,0.000000 0.000000,-25.000000 0.000000,0.000000 0.000000,50.000000 25.000000,0.000000 0.000000,50.000000-25.000000,0.000000 0.000000,-25.000000 25.000000,0.000000 0.000000,-25.000000-25.000000,0.000000 0.000000,0.000000 0.000000,0.000000 0.000000,25.000000 0.000000,0.000000 0.000000,50.000000 0.000000,0.000000 0.000000,-25.000000 0.000000,0.000000 0.000000,-75.000000 0.000000,0.000000 0.000000,0.000000 0.000000,0.000000 0.000000,50.000000 0.000000,0.000000 0.000000,25.000000-25.000000,0.000000 0.000000,-25.000000 25.000000,0.000000 0.000000,-50.000000 0.000000,0.000000 0.000000,0.000000 0.000000,0.000000 0.000000,25.000000 25.000000,0.000000 0.000000,25.000000-25.000000,0.000000 0.000000,-25.000000 25.000000,0.000000 0.000000,0.000000 0.000000,0.000000 0.000000,-25.000000 0.000000,0.000000 0.000000,0.000000 0.000000,0.000000 0.000000,50.000000 25.000000,0.000000 0.000000,25.000000-25.000000,0.000000 0.000000,-50.000000 25.000000,0.000000 0.000000,-50.000000-25.000000,0.000000 0.000000,25.000000 25.000000,0.000000 0.000000,0.000000-25.000000,0.000000 0.000000,50.000000 0.000000,0.000000 0.000000,0.000000 25.000000,0.000000 0.000000,-100.000000-50.000000,0.000000 0.000000,0.000000 25.000000,0.000000 0.000000,-25.000000 0.000000,0.000000 0.000000,0.000000-25.000000,0.000000 0.000000,0.000000 0.000000,0.000000 0.000000,-25.000000 0.000000,0.000000 0.000000,0.000000-25.000000,0.000000 0.000000,-50.000000 0.000000,0.000000 0.000000,0.000000 0.000000,0.000000 0.000000,0.000000 0.000000,0.000000 0.000000,-25.000000 0.000000,0.000000 0.000000,0.000000 0.000000,0.000000 0.000000,-100.000000 0.000000,0.000000 0.000000,-25.000000 0.000000,0.000000 0.000000,-50.000000 0.000000,0.000000 0.000000,0.000000-25.000000,0.000000 0.000000,-50.000000 0.000000,0.000000 0.000000,-50.000000 0.000000,0.000000 0.000000,-50.000000 25.000000,0.000000 0.000000,-75.000000-25.000000,0.000000 0.000000,-100.000000 50.000000,0.000000 0.000000,0.000000 0.000000,0.000000 0.000000,-25.000000 50.000000,0.000000 0.000000,0.000000-25.000000,0.000000 0.000000,50.000000 25.000000,0.000000 0.000000,-50.000000-25.000000,0.000000 0.000000,75.000000 0.000000,0.000000 0.000000,-50.000000-25.000000,0.000000 0.000000,100.000000 0.000000,0.000000 0.000000,-50.000000 0.000000,0.000000 0.000000,100.000000 0.000000,0.000000 0.000000,50.000000-25.000000,0.000000 0.000000,75.000000 25.000000,0.000000 0.000000,-100.000000-25.000000,0.000000 0.000000,200.000000 25.000000,0.000000 0.000000,75.000000 0.000000,0.000000 0.000000,25.000000 0.000000</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4:53"/>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21050.000000 55150.000000,'50.000000'-50.000000,"0.000000"0.000000,0.000000 0.000000,-25.000000 0.000000,0.000000 0.000000,0.000000 25.000000,0.000000 0.000000,-75.000000 25.000000,0.000000 0.000000,-25.000000 0.000000,0.000000 0.000000,-50.000000 25.000000,0.000000 0.000000,-75.000000 0.000000,0.000000 0.000000,-75.000000 25.000000,0.000000 0.000000,-25.000000 0.000000,0.000000 0.000000,-75.000000 0.000000,0.000000 0.000000,-75.000000 0.000000,0.000000 0.000000,-75.000000 0.000000,0.000000 0.000000,-125.000000 0.000000,0.000000 0.000000,50.000000-50.000000,0.000000 0.000000,-25.000000-25.000000,0.000000 0.000000,50.000000-25.000000,0.000000 0.000000,125.000000-25.000000,0.000000 0.000000,125.000000-50.000000,0.000000 0.000000,25.000000-25.000000,0.000000 0.000000,50.000000-25.000000,0.000000 0.000000,50.000000 25.000000,0.000000 0.000000,50.000000-50.000000,0.000000 0.000000,100.000000 0.000000,0.000000 0.000000,50.000000 25.000000,0.000000 0.000000,0.000000 0.000000,0.000000 0.000000,100.000000 0.000000,0.000000 0.000000,50.000000-25.000000,0.000000 0.000000,125.000000 0.000000,0.000000 0.000000,100.000000 25.000000,0.000000 0.000000,25.000000 0.000000,0.000000 0.000000,100.000000 0.000000,0.000000 0.000000,0.000000 25.000000,0.000000 0.000000,25.000000-25.000000,0.000000 0.000000,25.000000 50.000000,0.000000 0.000000,-100.000000 25.000000,0.000000 0.000000,50.000000 50.000000,0.000000 0.000000,-75.000000 50.000000,0.000000 0.000000,50.000000 25.000000,0.000000 0.000000,-75.000000 75.000000,0.000000 0.000000,25.000000 50.000000,0.000000 0.000000,-25.000000 25.000000,0.000000 0.000000,-125.000000-25.000000,0.000000 0.000000,25.000000 25.000000,0.000000 0.000000,-75.000000-25.000000,0.000000 0.000000,-50.000000 25.000000,0.000000 0.000000,-75.000000 25.000000,0.000000 0.000000,-100.000000 0.000000,0.000000 0.000000,0.000000-25.000000,0.000000 0.000000,-50.000000 0.000000,0.000000 0.000000,-50.000000 0.000000,0.000000 0.000000,-75.000000 0.000000,0.000000 0.000000,-75.000000 25.000000,0.000000 0.000000,-25.000000-25.000000,0.000000 0.000000,0.000000 0.000000,0.000000 0.000000,0.000000-50.000000,0.000000 0.000000,-25.000000-25.000000,0.000000 0.000000,0.000000-25.000000,0.000000 0.000000,50.000000-25.000000,0.000000 0.000000,25.000000-50.000000,0.000000 0.000000,-50.000000 0.000000,0.000000 0.000000,-50.000000 0.000000,0.000000 0.000000,75.000000-75.000000,0.000000 0.000000,-25.000000 0.000000,0.000000 0.000000,-50.000000-25.000000,0.000000 0.000000,75.000000 0.000000,0.000000 0.000000,75.000000-25.000000,0.000000 0.000000,75.000000-25.000000,0.000000 0.000000,50.000000-25.000000,0.000000 0.000000,50.000000-25.000000,0.000000 0.000000,50.000000 25.000000,0.000000 0.000000,50.000000 25.000000,0.000000 0.000000,50.000000 0.000000,0.000000 0.000000,50.000000 25.000000,0.000000 0.000000,100.000000 50.000000,0.000000 0.000000,-150.000000 25.000000,0.000000 0.000000,50.000000 0.000000</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3:34"/>
    </inkml:context>
    <inkml:brush xml:id="br0">
      <inkml:brushProperty name="width" value="0.0547619052231312" units="cm"/>
      <inkml:brushProperty name="height" value="0.0547619052231312" units="cm"/>
      <inkml:brushProperty name="color" value="#000000"/>
      <inkml:brushProperty name="ignorePressure" value="0"/>
    </inkml:brush>
  </inkml:definitions>
  <inkml:trace contextRef="#ctx0" brushRef="#br0">71318.000000 26755.000000,'0.000000'23.000000,"12.000000"-12.000000,-1.000000 0.000000,-11.000000 1.000000,0.000000-1.000000,0.000000 1.000000,0.000000-1.000000,11.000000-11.000000,1.000000 0.000000,-1.000000 0.000000,1.000000 0.000000,11.000000 0.000000,-1.000000 0.000000,-10.000000-11.000000,-1.000000-1.000000,12.000000 12.000000,0.000000 0.000000,11.000000-11.000000,0.000000-1.000000,1.000000 1.000000,-1.000000 0.000000,0.000000-1.000000,0.000000 1.000000,23.000000-1.000000,0.000000 1.000000,12.000000 0.000000,-1.000000-1.000000,1.000000 1.000000,-1.000000-1.000000,23.000000-10.000000,1.000000-1.000000,-24.000000 0.000000,1.000000 0.000000,11.000000 0.000000,-1.000000 0.000000,1.000000-11.000000,0.000000 0.000000,0.000000 11.000000,0.000000 0.000000,23.000000 1.000000,-1.000000-1.000000,1.000000 0.000000,0.000000 0.000000,-23.000000 12.000000,-1.000000-1.000000,1.000000 1.000000,0.000000-1.000000,12.000000-10.000000,-1.000000-1.000000,0.000000 11.000000,0.000000 1.000000,12.000000 11.000000,0.000000 0.000000,-1.000000-11.000000,1.000000-1.000000,-34.000000 1.000000,-1.000000-1.000000,1.000000 1.000000,-1.000000-1.000000,23.000000 1.000000,1.000000 0.000000,10.000000-1.000000,1.000000 1.000000,0.000000-1.000000,-1.000000 1.000000,-22.000000-12.000000,0.000000 0.000000,-23.000000 12.000000,0.000000 0.000000,23.000000-1.000000,0.000000 1.000000,11.000000-1.000000,1.000000 1.000000,10.000000 11.000000,1.000000 0.000000,-12.000000-12.000000,1.000000 1.000000,-24.000000 11.000000,1.000000 0.000000,-1.000000 0.000000,0.000000 0.000000,1.000000 0.000000,-1.000000 0.000000,24.000000 0.000000,-1.000000 0.000000,0.000000 0.000000,1.000000 0.000000,-1.000000 11.000000,0.000000 1.000000,-22.000000-1.000000,-1.000000 1.000000,-11.000000-1.000000,0.000000 1.000000,0.000000-1.000000,0.000000 0.000000,23.000000-11.000000,0.000000 0.000000,11.000000 12.000000,1.000000-1.000000,-1.000000 1.000000,0.000000-1.000000,0.000000-11.000000,1.000000 0.000000,-24.000000 0.000000,1.000000 0.000000,-1.000000 11.000000,1.000000 1.000000,10.000000-12.000000,1.000000 0.000000,23.000000 11.000000,0.000000 1.000000,-12.000000-1.000000,0.000000 0.000000,1.000000 1.000000,-1.000000-1.000000,-34.000000 1.000000,0.000000-1.000000,12.000000-11.000000,-1.000000 0.000000,12.000000 0.000000,0.000000 0.000000,11.000000 0.000000,0.000000 0.000000,-11.000000-11.000000,0.000000-1.000000,0.000000 1.000000,0.000000-1.000000,-23.000000 1.000000,0.000000 0.000000,0.000000-1.000000,0.000000 1.000000,23.000000-1.000000,0.000000 1.000000,-12.000000 11.000000,1.000000 0.000000,22.000000 0.000000,0.000000 0.000000,1.000000 0.000000,-1.000000 0.000000,-23.000000 11.000000,1.000000 1.000000,-12.000000 11.000000,0.000000-1.000000,11.000000 1.000000,1.000000 0.000000,-1.000000 0.000000,1.000000 0.000000,22.000000-12.000000,0.000000 1.000000,1.000000 10.000000,-1.000000 1.000000,-23.000000-11.000000,1.000000-1.000000,-1.000000 0.000000,1.000000 1.000000,-12.000000-12.000000,0.000000 0.000000,0.000000 11.000000,0.000000 1.000000,23.000000-12.000000,0.000000 0.000000,0.000000 0.000000,0.000000 0.000000,-1.000000 0.000000,1.000000 0.000000,0.000000 0.000000,0.000000 0.000000,-34.000000 0.000000,-1.000000 0.000000,12.000000 11.000000,0.000000 1.000000,0.000000-12.000000,1.000000 0.000000,10.000000 0.000000,0.000000 0.000000,12.000000 0.000000,0.000000 0.000000,12.000000 11.000000,-1.000000 0.000000,-23.000000-11.000000,1.000000 0.000000,-1.000000 12.000000,1.000000-1.000000,-12.000000 12.000000,0.000000 0.000000,-12.000000-12.000000,1.000000 1.000000,23.000000-1.000000,-1.000000 0.000000,12.000000 1.000000,0.000000-1.000000,0.000000 12.000000,-1.000000 0.000000,13.000000-12.000000,-1.000000 1.000000,-11.000000 22.000000,0.000000 0.000000,-23.000000-11.000000,0.000000 0.000000,11.000000 0.000000,1.000000-1.000000,22.000000-10.000000,0.000000-1.000000,1.000000 1.000000,-1.000000-1.000000,-11.000000 1.000000,0.000000-1.000000,0.000000 12.000000,0.000000 0.000000,-23.000000-1.000000,0.000000 1.000000,11.000000-23.000000,1.000000 0.000000,10.000000 12.000000,1.000000-1.000000,23.000000 0.000000,0.000000 1.000000,-1.000000-12.000000,1.000000 0.000000,-12.000000 11.000000,1.000000 1.000000,-12.000000 11.000000,-1.000000-1.000000,1.000000-10.000000,0.000000-1.000000,34.000000 1.000000,0.000000-1.000000,-22.000000-11.000000,-1.000000 0.000000,-11.000000 0.000000,0.000000 0.000000,0.000000 0.000000,0.000000 0.000000,-23.000000 0.000000,0.000000 0.000000,22.000000 11.000000,1.000000 1.000000,12.000000-12.000000,-1.000000 0.000000,-11.000000 11.000000,0.000000 1.000000,-12.000000-12.000000,1.000000 0.000000,-1.000000 0.000000,1.000000 0.000000,-12.000000 0.000000,0.000000 0.000000,0.000000 0.000000,0.000000 0.000000,23.000000 11.000000,0.000000 0.000000,-12.000000 1.000000,0.000000-1.000000,12.000000 1.000000,0.000000-1.000000,0.000000 1.000000,0.000000-1.000000,-23.000000 12.000000,0.000000 0.000000,12.000000 11.000000,-1.000000 0.000000,0.000000 23.000000,1.000000 0.000000,-35.000000-34.000000</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4:5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23250.000000 54100.000000,'50.000000'0.000000,"-25.000000"0.000000,0.000000 0.000000,50.000000 0.000000,0.000000 0.000000,50.000000 0.000000,0.000000 0.000000,100.000000-50.000000,0.000000 0.000000,150.000000 0.000000,0.000000 0.000000,-25.000000 0.000000,0.000000 0.000000,50.000000 25.000000,0.000000 0.000000,50.000000 0.000000,0.000000 0.000000,-75.000000 25.000000,0.000000 0.000000,100.000000 0.000000,0.000000 0.000000,50.000000 50.000000,0.000000 0.000000,-25.000000 0.000000,0.000000 0.000000,25.000000 0.000000,0.000000 0.000000,125.000000 0.000000,0.000000 0.000000,-125.000000-25.000000,0.000000 0.000000,75.000000 25.000000,0.000000 0.000000,-50.000000-25.000000,0.000000 0.000000,-25.000000 0.000000,0.000000 0.000000,-75.000000-25.000000,0.000000 0.000000,25.000000 25.000000,0.000000 0.000000,-125.000000-25.000000,0.000000 0.000000,-125.000000 0.000000,0.000000 0.000000,-50.000000 0.000000,0.000000 0.000000,-75.000000 0.000000,0.000000 0.000000,-100.000000-25.000000,0.000000 0.000000,-125.000000 25.000000,0.000000 0.000000,-175.000000 0.000000,0.000000 0.000000,-150.000000-25.000000,0.000000 0.000000,-125.000000 25.000000,0.000000 0.000000,-25.000000 0.000000,0.000000 0.000000,-75.000000 0.000000,0.000000 0.000000,-50.000000 0.000000,0.000000 0.000000,-125.000000 0.000000,0.000000 0.000000,-75.000000 25.000000,0.000000 0.000000,100.000000 25.000000,0.000000 0.000000,75.000000 25.000000,0.000000 0.000000,125.000000-25.000000,0.000000 0.000000,125.000000 0.000000,0.000000 0.000000,150.000000 0.000000,0.000000 0.000000,75.000000-25.000000,0.000000 0.000000,150.000000 0.000000,0.000000 0.000000,100.000000-25.000000,0.000000 0.000000,50.000000 0.000000,0.000000 0.000000,125.000000 0.000000,0.000000 0.000000,150.000000-25.000000,0.000000 0.000000,75.000000 0.000000,0.000000 0.000000,125.000000-25.000000,0.000000 0.000000,50.000000-25.000000,0.000000 0.000000,125.000000 0.000000,0.000000 0.000000,0.000000 0.000000,0.000000 0.000000,125.000000 25.000000,0.000000 0.000000,75.000000-25.000000,0.000000 0.000000,-125.000000 50.000000,0.000000 0.000000,-75.000000 0.000000,0.000000 0.000000,-100.000000 25.000000,0.000000 0.000000,-200.000000 0.000000,0.000000 0.000000,-175.000000 50.000000,0.000000 0.000000,-75.000000 0.000000,0.000000 0.000000,-100.000000-25.000000,0.000000 0.000000,-50.000000-25.000000,0.000000 0.000000,-175.000000 0.000000,0.000000 0.000000,-150.000000 25.000000,0.000000 0.000000,-250.000000-25.000000,0.000000 0.000000,-75.000000 25.000000,0.000000 0.000000,-50.000000-25.000000,0.000000 0.000000,-100.000000 25.000000,0.000000 0.000000,-125.000000-25.000000,0.000000 0.000000,50.000000 25.000000,0.000000 0.000000,50.000000 25.000000,0.000000 0.000000,200.000000-25.000000,0.000000 0.000000,225.000000-25.000000,0.000000 0.000000,100.000000 0.000000,0.000000 0.000000,225.000000 0.000000,0.000000 0.000000,250.000000 0.000000,0.000000 0.000000,175.000000-25.000000,0.000000 0.000000,125.000000-25.000000,0.000000 0.000000,225.000000 0.000000,0.000000 0.000000,-25.000000-25.000000,0.000000 0.000000,25.000000 25.000000,0.000000 0.000000,150.000000 25.000000,0.000000 0.000000,-150.000000 0.000000,0.000000 0.000000,-25.000000 25.000000,0.000000 0.000000,-125.000000 0.000000,0.000000 0.000000,-175.000000 0.000000,0.000000 0.000000,-175.000000 25.000000,0.000000 0.000000,-150.000000-25.000000,0.000000 0.000000,-75.000000 0.000000,0.000000 0.000000,-75.000000 25.000000,0.000000 0.000000,-225.000000-25.000000,0.000000 0.000000,-150.000000 25.000000,0.000000 0.000000,-125.000000 25.000000,0.000000 0.000000,-75.000000-25.000000,0.000000 0.000000,25.000000 0.000000,0.000000 0.000000,-100.000000 25.000000,0.000000 0.000000,0.000000 0.000000,0.000000 0.000000,200.000000 0.000000,0.000000 0.000000,150.000000 0.000000,0.000000 0.000000,225.000000 0.000000,0.000000 0.000000,175.000000-50.000000,0.000000 0.000000,25.000000 25.000000</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4:5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68950.000000 54800.000000,'500.000000'0.000000,"-75.000000"-75.000000,0.000000 0.000000,-75.000000 25.000000,0.000000 0.000000,25.000000 25.000000,0.000000 0.000000,-125.000000 25.000000,0.000000 0.000000,-150.000000 0.000000,0.000000 0.000000,-75.000000 25.000000,0.000000 0.000000,-50.000000 25.000000,0.000000 0.000000,-75.000000-25.000000,0.000000 0.000000,-175.000000 0.000000,0.000000 0.000000,-125.000000 0.000000,0.000000 0.000000,-50.000000 25.000000,0.000000 0.000000,-125.000000 0.000000,0.000000 0.000000,50.000000-25.000000,0.000000 0.000000,-75.000000 0.000000,0.000000 0.000000,-75.000000 0.000000,0.000000 0.000000,25.000000 0.000000,0.000000 0.000000,75.000000-25.000000,0.000000 0.000000,100.000000 0.000000,0.000000 0.000000,250.000000 0.000000,0.000000 0.000000,25.000000-25.000000,0.000000 0.000000,125.000000 0.000000,0.000000 0.000000,75.000000 0.000000,0.000000 0.000000,50.000000-25.000000,0.000000 0.000000,100.000000 25.000000,0.000000 0.000000,75.000000 0.000000,0.000000 0.000000,125.000000-25.000000,0.000000 0.000000,75.000000 0.000000,0.000000 0.000000,50.000000 0.000000,0.000000 0.000000,125.000000 0.000000,0.000000 0.000000,-25.000000 0.000000,0.000000 0.000000,50.000000 25.000000,0.000000 0.000000,-75.000000 25.000000,0.000000 0.000000,-150.000000 25.000000,0.000000 0.000000,-75.000000 25.000000,0.000000 0.000000,-150.000000 0.000000,0.000000 0.000000,-125.000000-25.000000,0.000000 0.000000,-50.000000 0.000000,0.000000 0.000000,0.000000 0.000000,0.000000 0.000000,-75.000000-25.000000,0.000000 0.000000,-75.000000 25.000000,0.000000 0.000000,-125.000000-25.000000,0.000000 0.000000,-75.000000 25.000000,0.000000 0.000000,0.000000-25.000000,0.000000 0.000000,-50.000000 0.000000,0.000000 0.000000,25.000000 0.000000,0.000000 0.000000,0.000000 0.000000,0.000000 0.000000,0.000000 0.000000,0.000000 0.000000,75.000000 0.000000,0.000000 0.000000,100.000000 0.000000,0.000000 0.000000,125.000000 0.000000,0.000000 0.000000,75.000000 25.000000,0.000000 0.000000,125.000000 0.000000,0.000000 0.000000,-25.000000 0.000000</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4:5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82550.000000 55450.000000,'-100.000000'0.000000,"25.000000"0.000000,0.000000 0.000000,-25.000000-25.000000,0.000000 0.000000,-50.000000 25.000000,0.000000 0.000000,-75.000000 0.000000,0.000000 0.000000,-100.000000 0.000000,0.000000 0.000000,-75.000000 25.000000,0.000000 0.000000,-50.000000-50.000000,0.000000 0.000000,-25.000000 0.000000,0.000000 0.000000,25.000000-50.000000,0.000000 0.000000,50.000000 0.000000,0.000000 0.000000,0.000000 0.000000,0.000000 0.000000,50.000000-25.000000,0.000000 0.000000,50.000000-25.000000,0.000000 0.000000,-25.000000-25.000000,0.000000 0.000000,0.000000-75.000000,0.000000 0.000000,100.000000-50.000000,0.000000 0.000000,100.000000 0.000000,0.000000 0.000000,100.000000 25.000000,0.000000 0.000000,25.000000-75.000000,0.000000 0.000000,50.000000 25.000000,0.000000 0.000000,50.000000 100.000000,0.000000 0.000000,25.000000 25.000000,0.000000 0.000000,125.000000 0.000000,0.000000 0.000000,150.000000 25.000000,0.000000 0.000000,75.000000 25.000000,0.000000 0.000000,150.000000 50.000000,0.000000 0.000000,-25.000000 50.000000,0.000000 0.000000,100.000000 75.000000,0.000000 0.000000,25.000000 75.000000,0.000000 0.000000,-75.000000 75.000000,0.000000 0.000000,0.000000 50.000000,0.000000 0.000000,-100.000000 100.000000,0.000000 0.000000,-150.000000 25.000000,0.000000 0.000000,-150.000000 100.000000,0.000000 0.000000,-150.000000 0.000000,0.000000 0.000000,-75.000000-25.000000,0.000000 0.000000,-25.000000-75.000000,0.000000 0.000000,-50.000000-25.000000,0.000000 0.000000,-25.000000-100.000000,0.000000 0.000000,-25.000000-75.000000,0.000000 0.000000,-125.000000-75.000000,0.000000 0.000000,-125.000000-100.000000,0.000000 0.000000,-25.000000 0.000000,0.000000 0.000000,-50.000000-100.000000,0.000000 0.000000,-50.000000 0.000000,0.000000 0.000000,25.000000-75.000000,0.000000 0.000000,-125.000000-50.000000,0.000000 0.000000,150.000000-25.000000,0.000000 0.000000,-25.000000 50.000000,0.000000 0.000000,25.000000-25.000000,0.000000 0.000000,200.000000 50.000000,0.000000 0.000000,50.000000-25.000000,0.000000 0.000000,25.000000-25.000000,0.000000 0.000000,100.000000 75.000000,0.000000 0.000000,50.000000 25.000000,0.000000 0.000000,0.000000 25.000000,0.000000 0.000000,50.000000 25.000000,0.000000 0.000000,50.000000 0.000000,0.000000 0.000000,50.000000 25.000000,0.000000 0.000000,25.000000 25.000000,0.000000 0.000000,25.000000 25.000000,0.000000 0.000000,75.000000 0.000000,0.000000 0.000000,50.000000 0.000000,0.000000 0.000000,-25.000000 50.000000,0.000000 0.000000,-25.000000 0.000000,0.000000 0.000000,-50.000000 0.000000,0.000000 0.000000,0.000000 0.000000,0.000000 0.000000,0.000000 0.000000,0.000000 0.000000,-75.000000 0.000000,0.000000 0.000000,-50.000000 0.000000,0.000000 0.000000,-50.000000 0.000000,0.000000 0.000000,-50.000000 0.000000,0.000000 0.000000,0.000000 0.000000,0.000000 0.000000,-25.000000 0.000000</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5:0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19250.000000 57550.000000,'-300.000000'50.000000,"100.000000"-25.000000,0.000000 0.000000,-75.000000 0.000000,0.000000 0.000000,-50.000000 0.000000,0.000000 0.000000,100.000000 25.000000,0.000000 0.000000,0.000000-25.000000,0.000000 0.000000,-50.000000 0.000000,0.000000 0.000000,25.000000 25.000000,0.000000 0.000000,25.000000-25.000000,0.000000 0.000000,75.000000 0.000000,0.000000 0.000000,75.000000 0.000000,0.000000 0.000000,-25.000000 0.000000,0.000000 0.000000,50.000000 0.000000,0.000000 0.000000,25.000000-25.000000,0.000000 0.000000,0.000000 0.000000,0.000000 0.000000,50.000000 0.000000,0.000000 0.000000,0.000000-25.000000,0.000000 0.000000,0.000000 0.000000,0.000000 0.000000,-25.000000 0.000000,0.000000 0.000000,0.000000-25.000000,0.000000 0.000000,0.000000 25.000000,0.000000 0.000000,-75.000000 0.000000,0.000000 0.000000,-50.000000 0.000000,0.000000 0.000000,-50.000000-25.000000,0.000000 0.000000,-25.000000 25.000000,0.000000 0.000000,-75.000000-25.000000,0.000000 0.000000,0.000000 25.000000,0.000000 0.000000,-75.000000 0.000000,0.000000 0.000000,0.000000 25.000000,0.000000 0.000000,100.000000 0.000000,0.000000 0.000000,25.000000 0.000000,0.000000 0.000000,-50.000000 0.000000,0.000000 0.000000,125.000000 25.000000,0.000000 0.000000,25.000000 0.000000,0.000000 0.000000,75.000000 0.000000,0.000000 0.000000,50.000000 0.000000,0.000000 0.000000,25.000000 0.000000,0.000000 0.000000,50.000000 0.000000,0.000000 0.000000,75.000000 25.000000,0.000000 0.000000,100.000000-50.000000,0.000000 0.000000,50.000000 25.000000,0.000000 0.000000,0.000000-25.000000,0.000000 0.000000,50.000000 0.000000,0.000000 0.000000,75.000000 0.000000,0.000000 0.000000,25.000000 0.000000,0.000000 0.000000,50.000000-25.000000,0.000000 0.000000,0.000000 25.000000,0.000000 0.000000,-100.000000 0.000000,0.000000 0.000000,0.000000 0.000000,0.000000 0.000000,-100.000000-25.000000,0.000000 0.000000,-125.000000 25.000000,0.000000 0.000000,0.000000-25.000000,0.000000 0.000000,-75.000000 25.000000,0.000000 0.000000,-100.000000-25.000000,0.000000 0.000000,-50.000000 0.000000,0.000000 0.000000,-100.000000 25.000000,0.000000 0.000000,-75.000000-25.000000,0.000000 0.000000,-25.000000 25.000000,0.000000 0.000000,-125.000000 25.000000,0.000000 0.000000,-25.000000 0.000000,0.000000 0.000000,0.000000 25.000000,0.000000 0.000000,-75.000000-25.000000,0.000000 0.000000,25.000000 25.000000,0.000000 0.000000,50.000000 0.000000,0.000000 0.000000,-25.000000 0.000000,0.000000 0.000000,150.000000-50.000000,0.000000 0.000000,125.000000 25.000000,0.000000 0.000000,50.000000 0.000000,0.000000 0.000000,50.000000-25.000000,0.000000 0.000000,100.000000 0.000000,0.000000 0.000000,25.000000 25.000000,0.000000 0.000000,75.000000-25.000000,0.000000 0.000000,25.000000 0.000000,0.000000 0.000000,75.000000-25.000000,0.000000 0.000000,50.000000 25.000000,0.000000 0.000000,25.000000-25.000000,0.000000 0.000000,-50.000000 0.000000,0.000000 0.000000,50.000000 25.000000,0.000000 0.000000,25.000000 0.000000,0.000000 0.000000,-75.000000 0.000000,0.000000 0.000000,-100.000000 0.000000,0.000000 0.000000,-50.000000 0.000000,0.000000 0.000000,-125.000000-25.000000,0.000000 0.000000,-100.000000 0.000000,0.000000 0.000000,-25.000000-25.000000,0.000000 0.000000,-75.000000 25.000000,0.000000 0.000000,-50.000000 0.000000,0.000000 0.000000,-100.000000 0.000000,0.000000 0.000000,25.000000 25.000000,0.000000 0.000000,-75.000000 0.000000,0.000000 0.000000,0.000000 25.000000,0.000000 0.000000,50.000000 25.000000,0.000000 0.000000,50.000000 0.000000,0.000000 0.000000,100.000000 0.000000,0.000000 0.000000,50.000000 0.000000,0.000000 0.000000,75.000000-25.000000,0.000000 0.000000,50.000000 0.000000,0.000000 0.000000,100.000000 0.000000,0.000000 0.000000,50.000000-25.000000,0.000000 0.000000,100.000000 0.000000,0.000000 0.000000,25.000000 0.000000,0.000000 0.000000,50.000000 0.000000,0.000000 0.000000,75.000000-25.000000,0.000000 0.000000,0.000000 0.000000,0.000000 0.000000,75.000000-25.000000,0.000000 0.000000,0.000000 25.000000,0.000000 0.000000,-50.000000-25.000000,0.000000 0.000000,-75.000000 0.000000,0.000000 0.000000,-125.000000 0.000000,0.000000 0.000000,-100.000000 25.000000,0.000000 0.000000,-75.000000 0.000000,0.000000 0.000000,-100.000000 25.000000,0.000000 0.000000,-50.000000 0.000000,0.000000 0.000000,-125.000000-25.000000,0.000000 0.000000,0.000000 50.000000,0.000000 0.000000,-50.000000 25.000000,0.000000 0.000000,-50.000000 25.000000,0.000000 0.000000,0.000000-25.000000,0.000000 0.000000,25.000000 25.000000,0.000000 0.000000,-25.000000 0.000000,0.000000 0.000000,50.000000 0.000000,0.000000 0.000000,50.000000 25.000000,0.000000 0.000000,125.000000-25.000000,0.000000 0.000000,100.000000-50.000000</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5:1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49050.000000 58350.000000,'50.000000'0.000000,"-25.000000"-50.000000,0.000000 0.000000,0.000000 0.000000,0.000000 0.000000,25.000000 25.000000,0.000000 0.000000,25.000000-25.000000,0.000000 0.000000,50.000000 25.000000,0.000000 0.000000,50.000000 0.000000,0.000000 0.000000,25.000000-25.000000,0.000000 0.000000,25.000000 25.000000,0.000000 0.000000,-50.000000 25.000000,0.000000 0.000000,0.000000 0.000000,0.000000 0.000000,25.000000 0.000000,0.000000 0.000000,0.000000 0.000000,0.000000 0.000000,-50.000000 0.000000,0.000000 0.000000,0.000000 25.000000,0.000000 0.000000,-100.000000-25.000000,0.000000 0.000000,-25.000000 25.000000,0.000000 0.000000,-50.000000-25.000000,0.000000 0.000000,0.000000 25.000000,0.000000 0.000000,-100.000000-25.000000,0.000000 0.000000,-25.000000 25.000000,0.000000 0.000000,-75.000000 0.000000,0.000000 0.000000,-25.000000 0.000000,0.000000 0.000000,50.000000 0.000000,0.000000 0.000000,-25.000000-25.000000,0.000000 0.000000,-25.000000 0.000000,0.000000 0.000000,-25.000000 0.000000,0.000000 0.000000,75.000000 0.000000,0.000000 0.000000,25.000000 0.000000,0.000000 0.000000,125.000000 0.000000,0.000000 0.000000,50.000000-25.000000,0.000000 0.000000,25.000000 25.000000,0.000000 0.000000,25.000000-25.000000,0.000000 0.000000,25.000000 25.000000,0.000000 0.000000,50.000000-25.000000,0.000000 0.000000,75.000000 0.000000,0.000000 0.000000,75.000000 0.000000,0.000000 0.000000,0.000000 0.000000,0.000000 0.000000,0.000000 0.000000,0.000000 0.000000,75.000000 0.000000,0.000000 0.000000,25.000000 0.000000,0.000000 0.000000,-25.000000 25.000000,0.000000 0.000000,-25.000000 0.000000,0.000000 0.000000,-75.000000 0.000000,0.000000 0.000000,-25.000000 0.000000,0.000000 0.000000,-100.000000 25.000000,0.000000 0.000000,-50.000000 0.000000,0.000000 0.000000,-75.000000 0.000000,0.000000 0.000000,0.000000 0.000000,0.000000 0.000000,0.000000 0.000000,0.000000 0.000000,-50.000000-25.000000,0.000000 0.000000,-50.000000 25.000000,0.000000 0.000000,-75.000000 0.000000,0.000000 0.000000,-75.000000 0.000000,0.000000 0.000000,-75.000000-25.000000,0.000000 0.000000,25.000000 25.000000,0.000000 0.000000,-25.000000-25.000000,0.000000 0.000000,-75.000000 0.000000,0.000000 0.000000,50.000000 0.000000,0.000000 0.000000,-25.000000 0.000000,0.000000 0.000000,-25.000000 0.000000,0.000000 0.000000,150.000000 0.000000,0.000000 0.000000,50.000000-25.000000,0.000000 0.000000,25.000000 25.000000,0.000000 0.000000,50.000000 0.000000,0.000000 0.000000,75.000000-25.000000,0.000000 0.000000,25.000000 25.000000,0.000000 0.000000,50.000000 0.000000,0.000000 0.000000,75.000000 0.000000,0.000000 0.000000,75.000000 0.000000,0.000000 0.000000,25.000000 0.000000,0.000000 0.000000,50.000000 0.000000,0.000000 0.000000,0.000000 0.000000,0.000000 0.000000,25.000000 0.000000,0.000000 0.000000,25.000000 0.000000,0.000000 0.000000,-25.000000 0.000000,0.000000 0.000000,0.000000 0.000000,0.000000 0.000000,25.000000 0.000000,0.000000 0.000000,-75.000000 0.000000,0.000000 0.000000,-75.000000 0.000000,0.000000 0.000000,-75.000000 0.000000,0.000000 0.000000,-50.000000 0.000000,0.000000 0.000000,-75.000000 0.000000,0.000000 0.000000,0.000000 0.000000,0.000000 0.000000,-75.000000 0.000000,0.000000 0.000000,-75.000000 0.000000,0.000000 0.000000,-25.000000 0.000000,0.000000 0.000000,-50.000000 0.000000,0.000000 0.000000,0.000000 0.000000,0.000000 0.000000,0.000000 0.000000,0.000000 0.000000,-50.000000 0.000000,0.000000 0.000000,-25.000000 0.000000,0.000000 0.000000,75.000000 0.000000,0.000000 0.000000,50.000000 0.000000,0.000000 0.000000,25.000000-25.000000,0.000000 0.000000,100.000000 25.000000,0.000000 0.000000,50.000000-25.000000,0.000000 0.000000,75.000000 25.000000,0.000000 0.000000,75.000000 0.000000,0.000000 0.000000,100.000000-25.000000,0.000000 0.000000,75.000000 25.000000,0.000000 0.000000,-25.000000-25.000000,0.000000 0.000000,100.000000 25.000000,0.000000 0.000000,0.000000 0.000000,0.000000 0.000000,25.000000-25.000000,0.000000 0.000000,75.000000 25.000000,0.000000 0.000000,-25.000000 0.000000,0.000000 0.000000,-50.000000 0.000000,0.000000 0.000000,-25.000000 0.000000,0.000000 0.000000,-75.000000 0.000000,0.000000 0.000000,-75.000000 0.000000,0.000000 0.000000,-100.000000 0.000000,0.000000 0.000000,-50.000000 0.000000,0.000000 0.000000,-50.000000 25.000000,0.000000 0.000000,-75.000000-25.000000,0.000000 0.000000,-75.000000 25.000000,0.000000 0.000000,-100.000000 0.000000,0.000000 0.000000,-50.000000-25.000000,0.000000 0.000000,-50.000000 0.000000,0.000000 0.000000,0.000000 0.000000,0.000000 0.000000,25.000000 0.000000,0.000000 0.000000,-25.000000 0.000000,0.000000 0.000000,25.000000-25.000000,0.000000 0.000000,100.000000 0.000000,0.000000 0.000000,50.000000 0.000000,0.000000 0.000000,100.000000 0.000000,0.000000 0.000000,100.000000 0.000000,0.000000 0.000000,25.000000 25.000000,0.000000 0.000000,100.000000 0.000000,0.000000 0.000000,50.000000-25.000000,0.000000 0.000000,25.000000 25.000000,0.000000 0.000000,50.000000-25.000000,0.000000 0.000000,50.000000 25.000000,0.000000 0.000000,-25.000000 0.000000,0.000000 0.000000,25.000000-25.000000,0.000000 0.000000,50.000000 25.000000,0.000000 0.000000,-75.000000 0.000000,0.000000 0.000000,-75.000000 25.000000,0.000000 0.000000,-75.000000-25.000000,0.000000 0.000000,-100.000000 25.000000,0.000000 0.000000,-50.000000 0.000000,0.000000 0.000000,0.000000 0.000000,0.000000 0.000000,-75.000000-25.000000,0.000000 0.000000,-25.000000 25.000000,0.000000 0.000000,-75.000000 0.000000,0.000000 0.000000,-50.000000 0.000000,0.000000 0.000000,-100.000000-25.000000,0.000000 0.000000,0.000000 25.000000,0.000000 0.000000,75.000000-25.000000,0.000000 0.000000,-50.000000 0.000000,0.000000 0.000000,25.000000 0.000000,0.000000 0.000000,75.000000-50.000000,0.000000 0.000000,100.000000 25.000000,0.000000 0.000000,50.000000-25.000000,0.000000 0.000000,50.000000 25.000000,0.000000 0.000000,50.000000 0.000000,0.000000 0.000000,50.000000 0.000000,0.000000 0.000000,100.000000 25.000000,0.000000 0.000000,75.000000 0.000000,0.000000 0.000000,50.000000 0.000000,0.000000 0.000000,-50.000000 50.000000,0.000000 0.000000,50.000000 50.000000,0.000000 0.000000,-150.000000-50.000000,0.000000 0.000000,50.000000 25.000000</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5:1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59250.000000 58550.000000,'300.000000'-100.000000,"-150.000000"25.000000,0.000000 0.000000,0.000000 0.000000,0.000000 0.000000,100.000000 25.000000,0.000000 0.000000,25.000000 0.000000,0.000000 0.000000,0.000000 25.000000,0.000000 0.000000,-75.000000-25.000000,0.000000 0.000000,0.000000 25.000000,0.000000 0.000000,-25.000000 0.000000,0.000000 0.000000,-25.000000 25.000000,0.000000 0.000000,-50.000000 0.000000,0.000000 0.000000,-100.000000 25.000000,0.000000 0.000000,0.000000 0.000000,0.000000 0.000000,-100.000000 25.000000,0.000000 0.000000,-100.000000 0.000000,0.000000 0.000000,-100.000000-25.000000,0.000000 0.000000,-25.000000 25.000000,0.000000 0.000000,-50.000000-25.000000,0.000000 0.000000,-50.000000 0.000000,0.000000 0.000000,-25.000000-25.000000,0.000000 0.000000,-75.000000 0.000000,0.000000 0.000000,75.000000 0.000000,0.000000 0.000000,25.000000-50.000000,0.000000 0.000000,100.000000 0.000000,0.000000 0.000000,125.000000 25.000000,0.000000 0.000000,125.000000-25.000000,0.000000 0.000000,50.000000 25.000000,0.000000 0.000000,25.000000 0.000000,0.000000 0.000000,50.000000 0.000000,0.000000 0.000000,50.000000 25.000000,0.000000 0.000000,50.000000 0.000000,0.000000 0.000000,100.000000 0.000000,0.000000 0.000000,100.000000 25.000000,0.000000 0.000000,25.000000 50.000000,0.000000 0.000000,-75.000000 25.000000,0.000000 0.000000,-125.000000-25.000000</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5:1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47800.000000 58100.000000,'-50.000000'0.000000,"25.000000"-25.000000,0.000000 0.000000,0.000000 25.000000,0.000000 0.000000,25.000000-25.000000,0.000000 0.000000,0.000000 0.000000,0.000000 0.000000,75.000000 25.000000,0.000000 0.000000,0.000000 0.000000,0.000000 0.000000,0.000000 0.000000,0.000000 0.000000,0.000000 25.000000,0.000000 0.000000,-25.000000-25.000000,0.000000 0.000000,0.000000 25.000000,0.000000 0.000000,-25.000000-25.000000,0.000000 0.000000,0.000000 0.000000,0.000000 0.000000,-50.000000-25.000000,0.000000 0.000000,0.000000-25.000000,0.000000 0.000000,0.000000 25.000000,0.000000 0.000000,0.000000 0.000000,0.000000 0.000000,25.000000 0.000000,0.000000 0.000000,-25.000000-25.000000,0.000000 0.000000,0.000000 25.000000,0.000000 0.000000,25.000000 0.000000,0.000000 0.000000,-25.000000-25.000000,0.000000 0.000000,25.000000 25.000000,0.000000 0.000000,0.000000-25.000000,0.000000 0.000000,0.000000 0.000000,0.000000 0.000000,0.000000 25.000000,0.000000 0.000000,0.000000-50.000000,0.000000 0.000000,0.000000 25.000000,0.000000 0.000000,25.000000 0.000000,0.000000 0.000000,-25.000000 0.000000,0.000000 0.000000,0.000000 0.000000,0.000000 0.000000,0.000000 0.000000,0.000000 0.000000,25.000000-25.000000,0.000000 0.000000,-25.000000 25.000000,0.000000 0.000000,0.000000-25.000000,0.000000 0.000000,0.000000 0.000000,0.000000 0.000000,0.000000 0.000000,0.000000 0.000000,0.000000-25.000000,0.000000 0.000000,-25.000000 25.000000,0.000000 0.000000,25.000000 0.000000,0.000000 0.000000,-25.000000 0.000000,0.000000 0.000000,25.000000 25.000000,0.000000 0.000000,0.000000 0.000000,0.000000 0.000000,0.000000 0.000000,0.000000 0.000000,0.000000 25.000000,0.000000 0.000000,0.000000 0.000000,0.000000 0.000000,25.000000 25.000000,0.000000 0.000000,0.000000-25.000000,0.000000 0.000000,0.000000 25.000000,0.000000 0.000000,25.000000 0.000000,0.000000 0.000000,0.000000 0.000000,0.000000 0.000000,25.000000 0.000000,0.000000 0.000000,25.000000 0.000000,0.000000 0.000000,0.000000 0.000000,0.000000 0.000000,25.000000 0.000000,0.000000 0.000000,50.000000 0.000000,0.000000 0.000000,0.000000 0.000000,0.000000 0.000000,25.000000 0.000000,0.000000 0.000000,0.000000 0.000000,0.000000 0.000000,0.000000 0.000000,0.000000 0.000000,-25.000000 0.000000,0.000000 0.000000,50.000000 0.000000,0.000000 0.000000,75.000000 0.000000,0.000000 0.000000,-50.000000 0.000000,0.000000 0.000000,0.000000 0.000000,0.000000 0.000000,50.000000 0.000000,0.000000 0.000000,0.000000 0.000000,0.000000 0.000000,0.000000 25.000000,0.000000 0.000000,-50.000000-25.000000,0.000000 0.000000,25.000000 0.000000,0.000000 0.000000,25.000000 25.000000,0.000000 0.000000,-25.000000-25.000000,0.000000 0.000000,-25.000000 0.000000,0.000000 0.000000,25.000000 0.000000,0.000000 0.000000,25.000000 0.000000,0.000000 0.000000,-75.000000 25.000000,0.000000 0.000000,-25.000000-25.000000,0.000000 0.000000,0.000000 0.000000,0.000000 0.000000,-25.000000 0.000000,0.000000 0.000000,-25.000000 0.000000,0.000000 0.000000,-50.000000 25.000000,0.000000 0.000000,-25.000000-25.000000,0.000000 0.000000,-25.000000 0.000000,0.000000 0.000000,0.000000 25.000000,0.000000 0.000000,0.000000-25.000000,0.000000 0.000000,0.000000 25.000000,0.000000 0.000000,-25.000000-25.000000,0.000000 0.000000,0.000000 0.000000,0.000000 0.000000,0.000000 25.000000,0.000000 0.000000,0.000000-25.000000,0.000000 0.000000,0.000000 25.000000,0.000000 0.000000,-25.000000 0.000000,0.000000 0.000000,25.000000 0.000000,0.000000 0.000000,-25.000000 25.000000,0.000000 0.000000,0.000000 25.000000,0.000000 0.000000,0.000000-25.000000,0.000000 0.000000,0.000000 25.000000,0.000000 0.000000,0.000000 25.000000,0.000000 0.000000,25.000000-25.000000,0.000000 0.000000,-25.000000 0.000000,0.000000 0.000000,0.000000 25.000000,0.000000 0.000000,0.000000-25.000000,0.000000 0.000000,0.000000 0.000000,0.000000 0.000000,0.000000 0.000000,0.000000 0.000000,0.000000 0.000000,0.000000 0.000000,0.000000-25.000000,0.000000 0.000000,0.000000 25.000000,0.000000 0.000000,0.000000-25.000000,0.000000 0.000000,0.000000 0.000000,0.000000 0.000000,0.000000 25.000000,0.000000 0.000000,0.000000-25.000000,0.000000 0.000000,0.000000 0.000000,0.000000 0.000000,0.000000 25.000000,0.000000 0.000000,-50.000000 50.000000,0.000000 0.000000,0.000000-75.000000,0.000000 0.000000,0.000000 50.000000</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5:2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17850.000000 61950.000000,'-200.000000'50.000000,"75.000000"-25.000000,0.000000 0.000000,0.000000 0.000000,0.000000 0.000000,25.000000 0.000000,0.000000 0.000000,0.000000 0.000000,0.000000 0.000000,0.000000 0.000000,0.000000 0.000000,-50.000000 0.000000,0.000000 0.000000,-75.000000 0.000000,0.000000 0.000000,-25.000000-25.000000,0.000000 0.000000,-25.000000 0.000000,0.000000 0.000000,-75.000000 0.000000,0.000000 0.000000,-100.000000 25.000000,0.000000 0.000000,25.000000 25.000000,0.000000 0.000000,-125.000000-25.000000,0.000000 0.000000,100.000000 0.000000,0.000000 0.000000,-50.000000-25.000000,0.000000 0.000000,25.000000-25.000000,0.000000 0.000000,75.000000-75.000000,0.000000 0.000000,-25.000000-25.000000,0.000000 0.000000,50.000000-50.000000,0.000000 0.000000,100.000000 50.000000,0.000000 0.000000,-50.000000-25.000000,0.000000 0.000000,75.000000 25.000000,0.000000 0.000000,125.000000 0.000000,0.000000 0.000000,50.000000 0.000000,0.000000 0.000000,75.000000-25.000000,0.000000 0.000000,25.000000 0.000000,0.000000 0.000000,100.000000-25.000000,0.000000 0.000000,75.000000 50.000000,0.000000 0.000000,150.000000-25.000000,0.000000 0.000000,75.000000 0.000000,0.000000 0.000000,25.000000 0.000000,0.000000 0.000000,75.000000-25.000000,0.000000 0.000000,0.000000 0.000000,0.000000 0.000000,100.000000 0.000000,0.000000 0.000000,-25.000000 75.000000,0.000000 0.000000,25.000000 0.000000,0.000000 0.000000,0.000000 25.000000,0.000000 0.000000,-75.000000 0.000000,0.000000 0.000000,0.000000 25.000000,0.000000 0.000000,-75.000000 25.000000,0.000000 0.000000,-125.000000 25.000000,0.000000 0.000000,50.000000 75.000000,0.000000 0.000000,-150.000000 0.000000,0.000000 0.000000,-75.000000 25.000000,0.000000 0.000000,50.000000 50.000000,0.000000 0.000000,-50.000000 0.000000,0.000000 0.000000,-75.000000 75.000000,0.000000 0.000000,-50.000000 75.000000,0.000000 0.000000,-75.000000-75.000000,0.000000 0.000000,-100.000000 25.000000,0.000000 0.000000,-50.000000 0.000000,0.000000 0.000000,0.000000 0.000000,0.000000 0.000000,-25.000000-75.000000,0.000000 0.000000,25.000000 0.000000,0.000000 0.000000,25.000000-100.000000,0.000000 0.000000,-50.000000 25.000000,0.000000 0.000000,-25.000000-25.000000,0.000000 0.000000,0.000000 0.000000,0.000000 0.000000,0.000000 25.000000,0.000000 0.000000,-50.000000 0.000000,0.000000 0.000000,0.000000-25.000000,0.000000 0.000000,-25.000000-25.000000,0.000000 0.000000,25.000000-25.000000,0.000000 0.000000,75.000000-25.000000,0.000000 0.000000,-25.000000-25.000000,0.000000 0.000000,-25.000000 0.000000,0.000000 0.000000,100.000000-25.000000,0.000000 0.000000,75.000000 25.000000,0.000000 0.000000,25.000000-25.000000,0.000000 0.000000,50.000000 0.000000,0.000000 0.000000,25.000000 0.000000,0.000000 0.000000,50.000000 25.000000,0.000000 0.000000,50.000000-25.000000,0.000000 0.000000,25.000000 25.000000,0.000000 0.000000,-50.000000-25.000000</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5:25"/>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23500.000000 61300.000000,'700.000000'50.000000,"-275.000000"-50.000000,0.000000 0.000000,-25.000000 25.000000,0.000000 0.000000,25.000000-25.000000,0.000000 0.000000,0.000000 0.000000,0.000000 0.000000,-100.000000 0.000000,0.000000 0.000000,0.000000 0.000000,0.000000 0.000000,-75.000000 0.000000,0.000000 0.000000,-75.000000 0.000000,0.000000 0.000000,-150.000000-25.000000,0.000000 0.000000,0.000000 25.000000,0.000000 0.000000,-75.000000 0.000000,0.000000 0.000000,-75.000000 0.000000,0.000000 0.000000,-200.000000 0.000000,0.000000 0.000000,-125.000000-25.000000,0.000000 0.000000,-25.000000 25.000000,0.000000 0.000000,-100.000000-25.000000,0.000000 0.000000,-25.000000 0.000000,0.000000 0.000000,-25.000000 0.000000,0.000000 0.000000,-100.000000 0.000000,0.000000 0.000000,75.000000 25.000000,0.000000 0.000000,125.000000 0.000000,0.000000 0.000000,200.000000 25.000000,0.000000 0.000000,200.000000 0.000000,0.000000 0.000000,125.000000 0.000000,0.000000 0.000000,75.000000 0.000000,0.000000 0.000000,50.000000 0.000000,0.000000 0.000000,175.000000 0.000000,0.000000 0.000000,200.000000-25.000000,0.000000 0.000000,75.000000 0.000000,0.000000 0.000000,50.000000 0.000000,0.000000 0.000000,125.000000 0.000000,0.000000 0.000000,75.000000-25.000000,0.000000 0.000000,-50.000000 25.000000,0.000000 0.000000,-50.000000 0.000000,0.000000 0.000000,-125.000000 0.000000,0.000000 0.000000,-75.000000 0.000000,0.000000 0.000000,-125.000000 25.000000,0.000000 0.000000,-200.000000-25.000000,0.000000 0.000000,-50.000000 25.000000,0.000000 0.000000,-150.000000 0.000000,0.000000 0.000000,-75.000000-25.000000,0.000000 0.000000,-200.000000 25.000000,0.000000 0.000000,-175.000000 0.000000,0.000000 0.000000,-175.000000 0.000000,0.000000 0.000000,-100.000000 0.000000,0.000000 0.000000,-100.000000 0.000000,0.000000 0.000000,25.000000 25.000000,0.000000 0.000000,-25.000000 0.000000,0.000000 0.000000,125.000000 0.000000,0.000000 0.000000,225.000000 0.000000,0.000000 0.000000,200.000000-25.000000,0.000000 0.000000,125.000000 25.000000,0.000000 0.000000,125.000000-50.000000,0.000000 0.000000,25.000000 25.000000,0.000000 0.000000,125.000000-25.000000,0.000000 0.000000,100.000000 0.000000,0.000000 0.000000,175.000000-50.000000,0.000000 0.000000,175.000000-50.000000,0.000000 0.000000,0.000000 25.000000,0.000000 0.000000,50.000000 0.000000,0.000000 0.000000,150.000000 0.000000,0.000000 0.000000,-75.000000 25.000000,0.000000 0.000000,0.000000 25.000000,0.000000 0.000000,-125.000000 25.000000,0.000000 0.000000,-200.000000 0.000000,0.000000 0.000000,-225.000000 0.000000,0.000000 0.000000,-125.000000 0.000000,0.000000 0.000000,-75.000000 0.000000,0.000000 0.000000,-100.000000 0.000000,0.000000 0.000000,-250.000000 25.000000,0.000000 0.000000,-125.000000-25.000000,0.000000 0.000000,-100.000000 50.000000,0.000000 0.000000,-50.000000-25.000000,0.000000 0.000000,50.000000 0.000000,0.000000 0.000000,50.000000 25.000000,0.000000 0.000000,0.000000-25.000000,0.000000 0.000000,250.000000 0.000000,0.000000 0.000000,175.000000 0.000000,0.000000 0.000000,100.000000-25.000000,0.000000 0.000000,125.000000-25.000000,0.000000 0.000000,100.000000 0.000000,0.000000 0.000000,150.000000-25.000000,0.000000 0.000000,175.000000-25.000000,0.000000 0.000000,50.000000 25.000000,0.000000 0.000000,25.000000 0.000000,0.000000 0.000000,-25.000000 25.000000,0.000000 0.000000,50.000000 25.000000,0.000000 0.000000,-175.000000 50.000000,0.000000 0.000000,-250.000000-25.000000</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5:2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58100.000000 62950.000000,'50.000000'-50.000000,"0.000000"-25.000000,0.000000 0.000000,-50.000000 0.000000,0.000000 0.000000,-50.000000 0.000000,0.000000 0.000000,-75.000000 25.000000,0.000000 0.000000,-75.000000 25.000000,0.000000 0.000000,-175.000000 25.000000,0.000000 0.000000,-250.000000 0.000000,0.000000 0.000000,-100.000000 0.000000,0.000000 0.000000,-100.000000 25.000000,0.000000 0.000000,-100.000000 0.000000,0.000000 0.000000,75.000000 0.000000,0.000000 0.000000,-50.000000 0.000000,0.000000 0.000000,50.000000 0.000000,0.000000 0.000000,150.000000 0.000000,0.000000 0.000000,0.000000 25.000000,0.000000 0.000000,100.000000-25.000000,0.000000 0.000000,150.000000-25.000000,0.000000 0.000000,175.000000 25.000000,0.000000 0.000000,50.000000-25.000000,0.000000 0.000000,175.000000-25.000000,0.000000 0.000000,75.000000 0.000000,0.000000 0.000000,175.000000-50.000000,0.000000 0.000000,125.000000 0.000000,0.000000 0.000000,200.000000 0.000000,0.000000 0.000000,150.000000-25.000000,0.000000 0.000000,50.000000 0.000000,0.000000 0.000000,50.000000 50.000000,0.000000 0.000000,125.000000 0.000000,0.000000 0.000000,-25.000000 50.000000,0.000000 0.000000,50.000000 75.000000,0.000000 0.000000,0.000000 50.000000,0.000000 0.000000,-600.000000-50.000000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3:49"/>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72003.000000 29493.000000,'46.000000'0.000000,"-12.000000"-11.000000,0.000000 0.000000,0.000000-1.000000,0.000000 1.000000,35.000000-23.000000,-1.000000-1.000000,24.000000 1.000000,-1.000000 0.000000,12.000000 11.000000,-1.000000 0.000000,1.000000 0.000000,0.000000 1.000000,-12.000000 22.000000,0.000000 0.000000,-22.000000 11.000000,-1.000000 0.000000,24.000000 24.000000,-1.000000-1.000000,12.000000 0.000000,-1.000000 0.000000,12.000000 1.000000,0.000000-1.000000,-22.000000 0.000000,-1.000000 0.000000,0.000000 1.000000,1.000000-1.000000,-1.000000-11.000000,0.000000-1.000000,23.000000-10.000000,0.000000-1.000000,-11.000000-11.000000,0.000000 0.000000,-12.000000 0.000000,0.000000 0.000000,1.000000 0.000000,-1.000000 0.000000,0.000000-11.000000,1.000000-1.000000,22.000000 12.000000,0.000000 0.000000,0.000000-11.000000,0.000000 0.000000,-23.000000 11.000000,1.000000 0.000000,10.000000 0.000000,1.000000 0.000000,11.000000 0.000000,0.000000 0.000000,12.000000 0.000000,-1.000000 0.000000,-22.000000 0.000000,0.000000 0.000000,-1.000000 0.000000,1.000000 0.000000,-23.000000 0.000000,0.000000 0.000000,34.000000 0.000000,0.000000 0.000000,23.000000 0.000000,0.000000 0.000000,-46.000000 0.000000,0.000000 0.000000,12.000000 0.000000,0.000000 0.000000,22.000000 11.000000,1.000000 0.000000,-12.000000 1.000000,0.000000-1.000000,0.000000 12.000000,0.000000 0.000000,-22.000000 0.000000,-1.000000 0.000000,0.000000-12.000000,0.000000 0.000000,35.000000-11.000000,0.000000 0.000000,-1.000000 0.000000,1.000000 0.000000,-35.000000 0.000000,0.000000 0.000000,0.000000-11.000000,1.000000 0.000000,33.000000-1.000000,1.000000 1.000000,-1.000000-1.000000,1.000000 1.000000,-12.000000-1.000000,0.000000 1.000000,0.000000 0.000000,0.000000-1.000000,12.000000 1.000000,-1.000000-1.000000,12.000000 1.000000,0.000000 0.000000,-11.000000-1.000000,-1.000000 1.000000,-45.000000-1.000000,0.000000 1.000000,23.000000 0.000000,-1.000000-1.000000,24.000000 1.000000,-1.000000-1.000000,-22.000000 1.000000,0.000000-1.000000,-12.000000 1.000000,0.000000 0.000000,12.000000-12.000000,0.000000 0.000000,79.000000 0.000000,1.000000 0.000000,-126.000000 12.000000,0.000000 0.000000,69.000000-1.000000,-1.000000 1.000000,-45.000000-1.000000,0.000000 1.000000,11.000000 11.000000,0.000000 0.000000,35.000000 0.000000,-1.000000 0.000000,-22.000000 0.000000,0.000000 0.000000,-12.000000 11.000000,0.000000 1.000000,-11.000000-1.000000,0.000000 1.000000,-11.000000-12.000000,-1.000000 0.000000,35.000000 22.000000,-1.000000 1.000000,1.000000-11.000000,0.000000-1.000000,-12.000000 12.000000,0.000000 0.000000,-11.000000-12.000000,0.000000 0.000000,-11.000000 1.000000,-1.000000-1.000000,12.000000 1.000000,0.000000-1.000000,11.000000-11.000000,0.000000 0.000000,1.000000 0.000000,-1.000000 0.000000,-23.000000 0.000000,1.000000 0.000000,-12.000000 0.000000,0.000000 0.000000,0.000000-11.000000,0.000000-1.000000,12.000000-11.000000,-1.000000 1.000000,1.000000 22.000000,-1.000000 0.000000,23.000000-12.000000,1.000000 1.000000,-24.000000-1.000000,1.000000 1.000000,-1.000000 11.000000,0.000000 0.000000,-22.000000 0.000000,0.000000 0.000000,-1.000000 0.000000,1.000000 0.000000,-12.000000 0.000000,1.000000 0.000000,-1.000000 0.000000,0.000000 0.000000,12.000000 0.000000,-1.000000 0.000000,1.000000 0.000000,0.000000 0.000000,-1.000000-11.000000,1.000000-1.000000,-12.000000 12.000000,0.000000 0.000000,12.000000 0.000000,0.000000 0.000000,-12.000000-11.000000,0.000000-1.000000,0.000000 12.000000,1.000000 0.000000,-13.000000 0.000000,1.000000 0.000000,-11.000000 0.000000,-1.000000 0.000000,0.000000-11.000000</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5:40"/>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69450.000000 19600.000000,'-100.000000'0.000000,"100.000000"-25.000000,0.000000 0.000000,-25.000000 0.000000,0.000000 0.000000,25.000000 0.000000,0.000000 0.000000,50.000000 25.000000,0.000000 0.000000,25.000000-25.000000,0.000000 0.000000,50.000000 25.000000,0.000000 0.000000,0.000000-25.000000,0.000000 0.000000,25.000000 25.000000,0.000000 0.000000,25.000000 0.000000,0.000000 0.000000,125.000000 0.000000,0.000000 0.000000,25.000000-25.000000,0.000000 0.000000,0.000000 25.000000,0.000000 0.000000,25.000000 0.000000,0.000000 0.000000,25.000000 0.000000,0.000000 0.000000,-50.000000 25.000000,0.000000 0.000000,-25.000000 0.000000,0.000000 0.000000,-50.000000 0.000000,0.000000 0.000000,0.000000 0.000000,0.000000 0.000000,0.000000 25.000000,0.000000 0.000000,-75.000000-25.000000,0.000000 0.000000,-75.000000 0.000000,0.000000 0.000000,50.000000 0.000000</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5:40"/>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88050.000000 19500.000000,'800.000000'-150.000000,"-350.000000"75.000000,0.000000 0.000000,175.000000 0.000000,0.000000 0.000000,25.000000 25.000000,0.000000 0.000000,50.000000 0.000000,0.000000 0.000000,-25.000000 25.000000,0.000000 0.000000,0.000000 25.000000,0.000000 0.000000,0.000000 0.000000,0.000000 0.000000,-50.000000 0.000000,0.000000 0.000000,0.000000 50.000000,0.000000 0.000000,-175.000000 50.000000,0.000000 0.000000,25.000000 0.000000,0.000000 0.000000,-275.000000-50.000000</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5:4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10450.000000 23700.000000,'-650.000000'200.000000,"375.000000"-150.000000,0.000000 0.000000,225.000000 0.000000,0.000000 0.000000,150.000000-25.000000,0.000000 0.000000,75.000000 0.000000,0.000000 0.000000,0.000000 0.000000,0.000000 0.000000,-25.000000 25.000000,0.000000 0.000000,-100.000000-25.000000,0.000000 0.000000,25.000000 0.000000</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5:5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20350.000000 23700.000000,'-50.000000'0.000000,"50.000000"-25.000000,0.000000 0.000000,25.000000 25.000000,0.000000 0.000000,25.000000 0.000000,0.000000 0.000000,0.000000 0.000000,0.000000 0.000000,50.000000 0.000000,0.000000 0.000000,25.000000 0.000000,0.000000 0.000000,50.000000 25.000000,0.000000 0.000000,50.000000-25.000000,0.000000 0.000000,75.000000 25.000000,0.000000 0.000000,25.000000-25.000000,0.000000 0.000000,-50.000000 0.000000,0.000000 0.000000,25.000000 0.000000,0.000000 0.000000,50.000000 25.000000,0.000000 0.000000,-75.000000-25.000000,0.000000 0.000000,-25.000000 25.000000,0.000000 0.000000,0.000000 0.000000,0.000000 0.000000,-25.000000 25.000000,0.000000 0.000000,0.000000 0.000000,0.000000 0.000000,-75.000000-25.000000,0.000000 0.000000,-75.000000 25.000000,0.000000 0.000000,-50.000000-25.000000,0.000000 0.000000,0.000000 0.000000,0.000000 0.000000,-75.000000-25.000000,0.000000 0.000000,-25.000000 0.000000,0.000000 0.000000,-25.000000-25.000000,0.000000 0.000000,-100.000000 0.000000,0.000000 0.000000,-25.000000-25.000000,0.000000 0.000000,-50.000000 0.000000,0.000000 0.000000,25.000000 0.000000,0.000000 0.000000,25.000000 0.000000,0.000000 0.000000,-75.000000 25.000000,0.000000 0.000000,-25.000000-25.000000,0.000000 0.000000,0.000000 25.000000,0.000000 0.000000,0.000000 25.000000,0.000000 0.000000,-25.000000 0.000000,0.000000 0.000000,50.000000 0.000000,0.000000 0.000000,50.000000 25.000000,0.000000 0.000000,50.000000-25.000000,0.000000 0.000000,-25.000000 0.000000,0.000000 0.000000,25.000000 0.000000,0.000000 0.000000,75.000000 0.000000,0.000000 0.000000,25.000000 0.000000,0.000000 0.000000,50.000000 0.000000,0.000000 0.000000,0.000000 0.000000,0.000000 0.000000,25.000000 0.000000,0.000000 0.000000,0.000000 0.000000,0.000000 0.000000,0.000000 0.000000,0.000000 0.000000,0.000000 0.000000,0.000000 0.000000,50.000000 0.000000,0.000000 0.000000,0.000000 25.000000,0.000000 0.000000,50.000000-25.000000,0.000000 0.000000,0.000000 25.000000,0.000000 0.000000,-25.000000 0.000000</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5:5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46250.000000 23950.000000,'100.000000'0.000000,"-50.000000"0.000000,0.000000 0.000000,0.000000 0.000000,0.000000 0.000000,25.000000 0.000000,0.000000 0.000000,0.000000 0.000000,0.000000 0.000000,0.000000 0.000000,0.000000 0.000000,25.000000 0.000000,0.000000 0.000000,25.000000-25.000000,0.000000 0.000000,25.000000 25.000000,0.000000 0.000000,0.000000 0.000000,0.000000 0.000000,25.000000-25.000000,0.000000 0.000000,0.000000 25.000000,0.000000 0.000000,-25.000000 0.000000,0.000000 0.000000,0.000000 0.000000,0.000000 0.000000,25.000000 0.000000,0.000000 0.000000,50.000000 0.000000,0.000000 0.000000,0.000000 0.000000,0.000000 0.000000,0.000000 0.000000,0.000000 0.000000,0.000000 0.000000,0.000000 0.000000,-25.000000 0.000000,0.000000 0.000000,50.000000 0.000000,0.000000 0.000000,-25.000000 0.000000,0.000000 0.000000,-50.000000 0.000000,0.000000 0.000000,-75.000000 0.000000,0.000000 0.000000,-25.000000 0.000000,0.000000 0.000000,-50.000000 0.000000,0.000000 0.000000,-100.000000 0.000000,0.000000 0.000000,0.000000 0.000000,0.000000 0.000000,-75.000000 0.000000,0.000000 0.000000,-75.000000 0.000000,0.000000 0.000000,-50.000000 0.000000,0.000000 0.000000,-25.000000 0.000000,0.000000 0.000000,-25.000000 25.000000,0.000000 0.000000,-50.000000-25.000000,0.000000 0.000000,-50.000000 25.000000,0.000000 0.000000,-25.000000-25.000000,0.000000 0.000000,-50.000000 25.000000,0.000000 0.000000,150.000000-25.000000,0.000000 0.000000,-25.000000 25.000000,0.000000 0.000000,-25.000000-25.000000,0.000000 0.000000,150.000000 0.000000,0.000000 0.000000,25.000000 25.000000,0.000000 0.000000,0.000000-25.000000,0.000000 0.000000,75.000000 0.000000,0.000000 0.000000,50.000000 0.000000,0.000000 0.000000,50.000000 25.000000,0.000000 0.000000,100.000000-25.000000,0.000000 0.000000,100.000000 0.000000,0.000000 0.000000,50.000000-25.000000,0.000000 0.000000,75.000000 0.000000,0.000000 0.000000,25.000000 0.000000,0.000000 0.000000,25.000000 0.000000,0.000000 0.000000,50.000000-25.000000,0.000000 0.000000,25.000000 25.000000,0.000000 0.000000,75.000000 0.000000,0.000000 0.000000,25.000000 0.000000,0.000000 0.000000,50.000000 0.000000,0.000000 0.000000,-100.000000 25.000000,0.000000 0.000000,-25.000000 0.000000,0.000000 0.000000,0.000000 0.000000,0.000000 0.000000,-125.000000 0.000000,0.000000 0.000000,-100.000000 0.000000,0.000000 0.000000,0.000000 0.000000,0.000000 0.000000,-100.000000 0.000000,0.000000 0.000000,-50.000000 25.000000,0.000000 0.000000,-25.000000-25.000000,0.000000 0.000000,-25.000000 25.000000,0.000000 0.000000,-100.000000-25.000000,0.000000 0.000000,-75.000000 0.000000,0.000000 0.000000,0.000000 25.000000,0.000000 0.000000,-25.000000-25.000000,0.000000 0.000000,-50.000000 25.000000,0.000000 0.000000,-25.000000-25.000000,0.000000 0.000000,-25.000000 25.000000,0.000000 0.000000,175.000000-25.000000,0.000000 0.000000,-50.000000 25.000000</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5:5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60650.000000 23900.000000,'0.000000'-50.000000,"50.000000"50.000000,0.000000 0.000000,0.000000 0.000000,0.000000 0.000000,0.000000 0.000000,0.000000 0.000000,25.000000 0.000000,0.000000 0.000000,0.000000 0.000000,0.000000 0.000000,25.000000 0.000000,0.000000 0.000000,-25.000000 0.000000,0.000000 0.000000,25.000000 25.000000,0.000000 0.000000,0.000000-25.000000,0.000000 0.000000,25.000000 0.000000,0.000000 0.000000,25.000000 0.000000,0.000000 0.000000,25.000000 0.000000,0.000000 0.000000,25.000000 0.000000,0.000000 0.000000,25.000000 0.000000,0.000000 0.000000,-50.000000 0.000000,0.000000 0.000000,25.000000 0.000000,0.000000 0.000000,25.000000 0.000000,0.000000 0.000000,25.000000 0.000000,0.000000 0.000000,-25.000000 0.000000,0.000000 0.000000,-25.000000 25.000000,0.000000 0.000000,-50.000000-25.000000,0.000000 0.000000,0.000000 0.000000,0.000000 0.000000,25.000000 0.000000,0.000000 0.000000,-50.000000 0.000000,0.000000 0.000000,-25.000000 0.000000,0.000000 0.000000,0.000000 0.000000,0.000000 0.000000,-50.000000 0.000000,0.000000 0.000000,-25.000000 0.000000,0.000000 0.000000,-25.000000-25.000000,0.000000 0.000000,-25.000000 25.000000,0.000000 0.000000,0.000000 0.000000,0.000000 0.000000,-25.000000 0.000000,0.000000 0.000000,-50.000000 0.000000,0.000000 0.000000,-25.000000 0.000000,0.000000 0.000000,-25.000000 0.000000,0.000000 0.000000,-25.000000 0.000000,0.000000 0.000000,0.000000 25.000000,0.000000 0.000000,0.000000-25.000000,0.000000 0.000000,-25.000000 0.000000,0.000000 0.000000,-100.000000 0.000000,0.000000 0.000000,-25.000000 25.000000,0.000000 0.000000,0.000000-25.000000,0.000000 0.000000,-50.000000 0.000000,0.000000 0.000000,50.000000 0.000000,0.000000 0.000000,25.000000 0.000000,0.000000 0.000000,75.000000 0.000000,0.000000 0.000000,0.000000-25.000000,0.000000 0.000000,0.000000 25.000000,0.000000 0.000000,50.000000-25.000000,0.000000 0.000000,75.000000 0.000000,0.000000 0.000000,50.000000 0.000000,0.000000 0.000000,25.000000 25.000000,0.000000 0.000000,25.000000-25.000000,0.000000 0.000000,50.000000 25.000000,0.000000 0.000000,25.000000-25.000000,0.000000 0.000000,100.000000 25.000000,0.000000 0.000000,75.000000 0.000000,0.000000 0.000000,25.000000 0.000000,0.000000 0.000000,0.000000 0.000000,0.000000 0.000000,50.000000 0.000000,0.000000 0.000000,75.000000 0.000000,0.000000 0.000000,25.000000 0.000000,0.000000 0.000000,75.000000 0.000000,0.000000 0.000000,-25.000000 0.000000,0.000000 0.000000,-75.000000 0.000000,0.000000 0.000000,25.000000 25.000000,0.000000 0.000000,-75.000000 0.000000,0.000000 0.000000,-50.000000 0.000000,0.000000 0.000000,25.000000 0.000000,0.000000 0.000000,-25.000000 0.000000,0.000000 0.000000,-125.000000-25.000000,0.000000 0.000000,0.000000 25.000000,0.000000 0.000000,0.000000 0.000000,0.000000 0.000000,-25.000000-25.000000,0.000000 0.000000,-25.000000 0.000000,0.000000 0.000000,-25.000000 0.000000,0.000000 0.000000,-50.000000 0.000000,0.000000 0.000000,0.000000 0.000000,0.000000 0.000000,-25.000000 0.000000,0.000000 0.000000,0.000000-25.000000,0.000000 0.000000,-25.000000 0.000000,0.000000 0.000000,25.000000 25.000000,0.000000 0.000000,0.000000-25.000000,0.000000 0.000000,25.000000 0.000000,0.000000 0.000000,0.000000 25.000000,0.000000 0.000000,0.000000-25.000000,0.000000 0.000000,75.000000 25.000000,0.000000 0.000000,0.000000 0.000000,0.000000 0.000000,50.000000 0.000000,0.000000 0.000000,25.000000 0.000000,0.000000 0.000000,-50.000000 0.000000,0.000000 0.000000,25.000000 0.000000,0.000000 0.000000,-25.000000 0.000000,0.000000 0.000000,25.000000 0.000000,0.000000 0.000000,50.000000 25.000000,0.000000 0.000000,-25.000000 0.000000,0.000000 0.000000,0.000000 0.000000,0.000000 0.000000,-25.000000 0.000000,0.000000 0.000000,-50.000000 0.000000,0.000000 0.000000,25.000000 0.000000,0.000000 0.000000,-25.000000 0.000000,0.000000 0.000000,0.000000-25.000000,0.000000 0.000000,-25.000000 0.000000,0.000000 0.000000,-50.000000 0.000000,0.000000 0.000000,0.000000 0.000000,0.000000 0.000000,-100.000000 0.000000,0.000000 0.000000,0.000000 0.000000,0.000000 0.000000,-50.000000 0.000000,0.000000 0.000000,-25.000000 0.000000,0.000000 0.000000,-25.000000 0.000000,0.000000 0.000000,25.000000 0.000000,0.000000 0.000000,0.000000-25.000000,0.000000 0.000000,0.000000 25.000000,0.000000 0.000000,25.000000 0.000000,0.000000 0.000000,-25.000000-25.000000,0.000000 0.000000,-25.000000 25.000000,0.000000 0.000000,-25.000000 0.000000,0.000000 0.000000,-25.000000 0.000000,0.000000 0.000000,0.000000 0.000000,0.000000 0.000000,-25.000000 25.000000,0.000000 0.000000,-25.000000 0.000000,0.000000 0.000000,-50.000000 0.000000,0.000000 0.000000,-25.000000 25.000000,0.000000 0.000000,0.000000 0.000000,0.000000 0.000000,-25.000000-25.000000,0.000000 0.000000,0.000000 0.000000,0.000000 0.000000,0.000000 0.000000,0.000000 0.000000,-50.000000-25.000000,0.000000 0.000000,0.000000 25.000000,0.000000 0.000000,-25.000000-25.000000,0.000000 0.000000,25.000000 0.000000,0.000000 0.000000,25.000000 0.000000,0.000000 0.000000,-25.000000 0.000000,0.000000 0.000000,25.000000 0.000000,0.000000 0.000000,50.000000 0.000000,0.000000 0.000000,-25.000000 25.000000,0.000000 0.000000,50.000000 0.000000,0.000000 0.000000,25.000000-25.000000,0.000000 0.000000,75.000000 25.000000,0.000000 0.000000,0.000000 0.000000,0.000000 0.000000,25.000000-25.000000,0.000000 0.000000,0.000000 0.000000,0.000000 0.000000,100.000000 0.000000,0.000000 0.000000,100.000000-25.000000,0.000000 0.000000,100.000000 0.000000,0.000000 0.000000,75.000000 0.000000,0.000000 0.000000,50.000000 0.000000,0.000000 0.000000,25.000000 0.000000,0.000000 0.000000,50.000000-25.000000,0.000000 0.000000,75.000000 25.000000,0.000000 0.000000,0.000000-25.000000,0.000000 0.000000,150.000000 25.000000,0.000000 0.000000,25.000000-25.000000,0.000000 0.000000,100.000000 25.000000,0.000000 0.000000,-50.000000 25.000000,0.000000 0.000000,0.000000 0.000000,0.000000 0.000000,-100.000000 0.000000,0.000000 0.000000,25.000000 25.000000,0.000000 0.000000,-125.000000 0.000000,0.000000 0.000000,0.000000 25.000000,0.000000 0.000000,-125.000000 25.000000,0.000000 0.000000,-75.000000-25.000000,0.000000 0.000000,25.000000-25.000000,0.000000 0.000000,-25.000000 0.000000,0.000000 0.000000,-75.000000 0.000000,0.000000 0.000000,-75.000000-25.000000,0.000000 0.000000,-25.000000 0.000000,0.000000 0.000000,-75.000000 0.000000,0.000000 0.000000,-25.000000 0.000000,0.000000 0.000000,-75.000000-25.000000,0.000000 0.000000,-25.000000 0.000000,0.000000 0.000000,-50.000000 0.000000,0.000000 0.000000,-50.000000 0.000000,0.000000 0.000000,25.000000 0.000000,0.000000 0.000000,-25.000000 0.000000,0.000000 0.000000,-25.000000 0.000000,0.000000 0.000000,-75.000000 0.000000,0.000000 0.000000,25.000000 25.000000,0.000000 0.000000,-75.000000-25.000000,0.000000 0.000000,-25.000000 0.000000,0.000000 0.000000,100.000000 25.000000,0.000000 0.000000,-25.000000-25.000000,0.000000 0.000000,-25.000000 25.000000,0.000000 0.000000,125.000000-25.000000,0.000000 0.000000,-25.000000 25.000000,0.000000 0.000000,0.000000 0.000000,0.000000 0.000000,50.000000 0.000000,0.000000 0.000000,50.000000 25.000000,0.000000 0.000000,100.000000 0.000000,0.000000 0.000000,25.000000 0.000000,0.000000 0.000000,50.000000 0.000000,0.000000 0.000000,50.000000-25.000000,0.000000 0.000000,75.000000 0.000000,0.000000 0.000000,75.000000 0.000000,0.000000 0.000000,125.000000 0.000000,0.000000 0.000000,0.000000-25.000000,0.000000 0.000000,0.000000 25.000000,0.000000 0.000000,100.000000-25.000000,0.000000 0.000000,0.000000 25.000000,0.000000 0.000000,125.000000 0.000000,0.000000 0.000000,50.000000 0.000000,0.000000 0.000000,-100.000000 0.000000,0.000000 0.000000,0.000000 25.000000,0.000000 0.000000,-100.000000 0.000000,0.000000 0.000000,-50.000000-25.000000,0.000000 0.000000,-50.000000 25.000000,0.000000 0.000000,-125.000000 25.000000,0.000000 0.000000,-125.000000-25.000000,0.000000 0.000000,-50.000000 0.000000,0.000000 0.000000,0.000000 25.000000,0.000000 0.000000,-50.000000-25.000000,0.000000 0.000000,-100.000000-25.000000,0.000000 0.000000,-75.000000 0.000000,0.000000 0.000000,-125.000000 0.000000,0.000000 0.000000,-50.000000 0.000000,0.000000 0.000000,-25.000000-25.000000,0.000000 0.000000,-25.000000 0.000000,0.000000 0.000000,-25.000000 0.000000,0.000000 0.000000,-150.000000 0.000000,0.000000 0.000000,125.000000 0.000000,0.000000 0.000000,-75.000000 0.000000,0.000000 0.000000,75.000000 0.000000,0.000000 0.000000,75.000000 25.000000,0.000000 0.000000,50.000000-25.000000,0.000000 0.000000,75.000000 25.000000,0.000000 0.000000,50.000000 0.000000,0.000000 0.000000,25.000000 0.000000,0.000000 0.000000,50.000000 0.000000,0.000000 0.000000,100.000000 25.000000,0.000000 0.000000,50.000000 0.000000,0.000000 0.000000,25.000000 25.000000,0.000000 0.000000,50.000000 0.000000,0.000000 0.000000,25.000000 0.000000,0.000000 0.000000,100.000000 25.000000,0.000000 0.000000,-50.000000-25.000000</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5:59"/>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83800.000000 20950.000000,'-50.000000'0.000000,"75.000000"-25.000000,0.000000 0.000000,25.000000 25.000000,0.000000 0.000000,75.000000 0.000000,0.000000 0.000000,50.000000 0.000000,0.000000 0.000000,25.000000 0.000000,0.000000 0.000000,25.000000 0.000000,0.000000 0.000000,50.000000 25.000000,0.000000 0.000000,25.000000-25.000000,0.000000 0.000000,75.000000 25.000000,0.000000 0.000000,-50.000000-25.000000,0.000000 0.000000,50.000000 0.000000,0.000000 0.000000,75.000000 0.000000,0.000000 0.000000,-75.000000 0.000000,0.000000 0.000000,50.000000 0.000000,0.000000 0.000000,0.000000 0.000000,0.000000 0.000000,-50.000000 25.000000,0.000000 0.000000,25.000000-25.000000,0.000000 0.000000,-75.000000 25.000000,0.000000 0.000000,-75.000000 25.000000,0.000000 0.000000,50.000000-25.000000,0.000000 0.000000,-75.000000 0.000000,0.000000 0.000000,-150.000000 25.000000,0.000000 0.000000,-25.000000-25.000000,0.000000 0.000000,-25.000000 25.000000,0.000000 0.000000,-25.000000 25.000000,0.000000 0.000000,0.000000-25.000000,0.000000 0.000000,-50.000000 50.000000,0.000000 0.000000,-25.000000 0.000000,0.000000 0.000000,-25.000000 0.000000,0.000000 0.000000,-25.000000 50.000000,0.000000 0.000000,-25.000000-50.000000,0.000000 0.000000,25.000000 25.000000,0.000000 0.000000,-25.000000-25.000000,0.000000 0.000000,50.000000 0.000000,0.000000 0.000000,0.000000 0.000000,0.000000 0.000000,25.000000 0.000000,0.000000 0.000000,50.000000 0.000000,0.000000 0.000000,-25.000000-25.000000,0.000000 0.000000,25.000000 25.000000,0.000000 0.000000,0.000000-25.000000,0.000000 0.000000,25.000000 0.000000,0.000000 0.000000,-50.000000-25.000000,0.000000 0.000000,25.000000 0.000000,0.000000 0.000000,25.000000 0.000000,0.000000 0.000000,0.000000 0.000000,0.000000 0.000000,0.000000-25.000000,0.000000 0.000000,0.000000 25.000000,0.000000 0.000000,0.000000-25.000000,0.000000 0.000000,0.000000 0.000000,0.000000 0.000000,-50.000000 0.000000,0.000000 0.000000,0.000000 0.000000,0.000000 0.000000,-50.000000 0.000000,0.000000 0.000000,-75.000000-25.000000,0.000000 0.000000,-50.000000 0.000000,0.000000 0.000000,0.000000 0.000000,0.000000 0.000000,0.000000 0.000000,0.000000 0.000000,-25.000000-25.000000,0.000000 0.000000,-25.000000 0.000000,0.000000 0.000000,0.000000-25.000000,0.000000 0.000000,25.000000 0.000000,0.000000 0.000000,0.000000 0.000000,0.000000 0.000000,-75.000000-25.000000,0.000000 0.000000,25.000000 0.000000,0.000000 0.000000,50.000000 25.000000,0.000000 0.000000,0.000000-25.000000,0.000000 0.000000,-25.000000 0.000000,0.000000 0.000000,50.000000 25.000000,0.000000 0.000000,75.000000-25.000000,0.000000 0.000000,50.000000 25.000000,0.000000 0.000000,25.000000 0.000000,0.000000 0.000000,0.000000 0.000000,0.000000 0.000000,-25.000000 0.000000,0.000000 0.000000,50.000000 25.000000,0.000000 0.000000,25.000000-25.000000,0.000000 0.000000,0.000000 0.000000,0.000000 0.000000,25.000000 25.000000,0.000000 0.000000,0.000000 0.000000,0.000000 0.000000,0.000000-25.000000,0.000000 0.000000,0.000000 25.000000,0.000000 0.000000,25.000000-25.000000,0.000000 0.000000,-25.000000 0.000000,0.000000 0.000000,25.000000 25.000000,0.000000 0.000000,-25.000000-50.000000,0.000000 0.000000,0.000000 25.000000,0.000000 0.000000,0.000000-25.000000,0.000000 0.000000,-25.000000 0.000000,0.000000 0.000000,25.000000 0.000000,0.000000 0.000000,0.000000-25.000000,0.000000 0.000000,0.000000 0.000000,0.000000 0.000000,0.000000 25.000000,0.000000 0.000000,25.000000-25.000000,0.000000 0.000000,50.000000 0.000000,0.000000 0.000000,0.000000 25.000000,0.000000 0.000000,25.000000 0.000000,0.000000 0.000000,0.000000-25.000000,0.000000 0.000000,-25.000000 50.000000,0.000000 0.000000,-25.000000 25.000000,0.000000 0.000000,50.000000 0.000000,0.000000 0.000000,25.000000 25.000000,0.000000 0.000000,25.000000 50.000000,0.000000 0.000000,125.000000 25.000000,0.000000 0.000000,0.000000 0.000000,0.000000 0.000000,-125.000000-25.000000</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5:59"/>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100150.000000 24600.000000,'0.000000'-50.000000,"25.000000"50.000000,0.000000 0.000000,75.000000 0.000000,0.000000 0.000000,100.000000 0.000000,0.000000 0.000000,75.000000 0.000000,0.000000 0.000000,75.000000 25.000000,0.000000 0.000000,-50.000000-25.000000,0.000000 0.000000,50.000000 0.000000,0.000000 0.000000,75.000000 0.000000,0.000000 0.000000,-100.000000 0.000000,0.000000 0.000000,0.000000 0.000000,0.000000 0.000000,75.000000 25.000000,0.000000 0.000000,-125.000000 0.000000,0.000000 0.000000,-75.000000 0.000000,0.000000 0.000000,-50.000000 25.000000,0.000000 0.000000,-75.000000-25.000000,0.000000 0.000000,-50.000000 25.000000,0.000000 0.000000,-25.000000-25.000000,0.000000 0.000000,0.000000 0.000000</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6:00"/>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11650.000000 28050.000000,'150.000000'0.000000,"0.000000"0.000000,0.000000 0.000000,25.000000-25.000000,0.000000 0.000000,-25.000000 0.000000,0.000000 0.000000,25.000000 0.000000,0.000000 0.000000,75.000000 0.000000,0.000000 0.000000,75.000000 0.000000,0.000000 0.000000,-50.000000-25.000000,0.000000 0.000000,25.000000 25.000000,0.000000 0.000000,50.000000 0.000000,0.000000 0.000000,0.000000 0.000000,0.000000 0.000000,-50.000000 0.000000,0.000000 0.000000,100.000000 25.000000,0.000000 0.000000,-25.000000-25.000000,0.000000 0.000000,-25.000000 25.000000,0.000000 0.000000,100.000000 0.000000,0.000000 0.000000,-50.000000 0.000000,0.000000 0.000000,-25.000000 0.000000,0.000000 0.000000,50.000000 25.000000,0.000000 0.000000,-125.000000 0.000000,0.000000 0.000000,-25.000000 0.000000,0.000000 0.000000,50.000000 0.000000,0.000000 0.000000,-75.000000 0.000000,0.000000 0.000000,-50.000000 25.000000,0.000000 0.000000,-50.000000-25.000000,0.000000 0.000000,-25.000000 0.000000,0.000000 0.000000,-75.000000 0.000000,0.000000 0.000000,0.000000 0.000000</inkml:trace>
</inkml:ink>
</file>

<file path=ppt/ink/ink7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6:0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27450.000000 28750.000000,'50.000000'0.000000,"-25.000000"-25.000000,0.000000 0.000000,0.000000 25.000000,0.000000 0.000000,50.000000-25.000000,0.000000 0.000000,75.000000 25.000000,0.000000 0.000000,75.000000-25.000000,0.000000 0.000000,50.000000 25.000000,0.000000 0.000000,25.000000-25.000000,0.000000 0.000000,-50.000000 0.000000,0.000000 0.000000,25.000000 25.000000,0.000000 0.000000,50.000000 0.000000,0.000000 0.000000,-75.000000 0.000000,0.000000 0.000000,-25.000000 50.000000,0.000000 0.000000,0.000000 0.000000,0.000000 0.000000,25.000000-25.000000,0.000000 0.000000,0.000000 0.000000,0.000000 0.000000,-25.000000-25.000000,0.000000 0.000000,-25.000000 0.000000,0.000000 0.000000,25.000000-25.000000,0.000000 0.000000,25.000000-25.000000,0.000000 0.000000,-50.000000 25.000000,0.000000 0.000000,-50.000000 0.000000,0.000000 0.000000,-25.000000 25.000000,0.000000 0.000000,-25.000000-25.000000,0.000000 0.000000,0.000000 25.000000,0.000000 0.000000,25.000000 25.000000,0.000000 0.000000,-50.000000 25.000000,0.000000 0.000000,-25.000000 0.000000,0.000000 0.000000,25.000000 25.000000,0.000000 0.000000,-50.000000-25.000000,0.000000 0.000000,0.000000 25.000000,0.000000 0.000000,0.000000 25.000000,0.000000 0.000000,-25.000000-25.000000,0.000000 0.000000,0.000000 25.000000,0.000000 0.000000,-50.000000 25.000000,0.000000 0.000000,25.000000-25.000000,0.000000 0.000000,-25.000000 25.000000,0.000000 0.000000,25.000000 25.000000,0.000000 0.000000,0.000000-25.000000,0.000000 0.000000,25.000000 0.000000,0.000000 0.000000,25.000000-25.000000,0.000000 0.000000,25.000000-25.000000,0.000000 0.000000,0.000000-25.000000,0.000000 0.000000,50.000000 25.000000,0.000000 0.000000,-50.000000-25.000000,0.000000 0.000000,25.000000 0.000000,0.000000 0.000000,-25.000000 0.000000,0.000000 0.000000,0.000000 0.000000,0.000000 0.000000,-25.000000 0.000000,0.000000 0.000000,0.000000 0.000000,0.000000 0.000000,-25.000000 25.000000,0.000000 0.000000,0.000000-25.000000,0.000000 0.000000,-25.000000 0.000000,0.000000 0.000000,-50.000000 0.000000,0.000000 0.000000,0.000000 0.000000,0.000000 0.000000,-75.000000-25.000000,0.000000 0.000000,25.000000 0.000000,0.000000 0.000000,-50.000000 0.000000,0.000000 0.000000,-25.000000-25.000000,0.000000 0.000000,25.000000 25.000000,0.000000 0.000000,25.000000-25.000000,0.000000 0.000000,-50.000000 25.000000,0.000000 0.000000,0.000000-25.000000,0.000000 0.000000,-25.000000 25.000000,0.000000 0.000000,0.000000-25.000000,0.000000 0.000000,50.000000 0.000000,0.000000 0.000000,25.000000 0.000000,0.000000 0.000000,-50.000000 0.000000,0.000000 0.000000,-25.000000 0.000000,0.000000 0.000000,0.000000 0.000000,0.000000 0.000000,0.000000 0.000000,0.000000 0.000000,25.000000 0.000000,0.000000 0.000000,0.000000 0.000000,0.000000 0.000000,-25.000000 0.000000,0.000000 0.000000,25.000000-25.000000,0.000000 0.000000,25.000000 25.000000,0.000000 0.000000,0.000000 0.000000,0.000000 0.000000,50.000000 0.000000,0.000000 0.000000,0.000000 0.000000,0.000000 0.000000,-50.000000 0.000000,0.000000 0.000000,0.000000 0.000000,0.000000 0.000000,25.000000 0.000000,0.000000 0.000000,25.000000-25.000000,0.000000 0.000000,50.000000-25.000000,0.000000 0.000000,25.000000-25.000000,0.000000 0.000000,25.000000 25.000000,0.000000 0.000000,0.000000-25.000000,0.000000 0.000000,-25.000000-25.000000,0.000000 0.000000,25.000000 25.000000,0.000000 0.000000,0.000000-25.000000,0.000000 0.000000,0.000000 25.000000,0.000000 0.000000,0.000000-25.000000,0.000000 0.000000,0.000000 25.000000,0.000000 0.000000,0.000000-25.000000,0.000000 0.000000,0.000000 25.000000,0.000000 0.000000,0.000000 0.000000,0.000000 0.000000,25.000000-25.000000,0.000000 0.000000,0.000000 0.000000,0.000000 0.000000,0.000000 0.000000,0.000000 0.000000,0.000000-25.000000,0.000000 0.000000,0.000000 0.000000,0.000000 0.000000,0.000000 25.000000,0.000000 0.000000,0.000000 0.000000,0.000000 0.000000,0.000000 0.000000,0.000000 0.000000,0.000000 25.000000,0.000000 0.000000,0.000000 0.000000,0.000000 0.000000,0.000000 50.000000,0.000000 0.000000,0.000000-25.000000,0.000000 0.000000,25.000000 25.000000,0.000000 0.000000,0.000000 25.000000,0.000000 0.000000,25.000000-25.000000,0.000000 0.000000,75.000000 0.000000,0.000000 0.000000,0.000000-25.000000,0.000000 0.000000,50.000000 0.000000,0.000000 0.000000,100.000000 0.000000,0.000000 0.000000,25.000000 50.000000,0.000000 0.000000,-25.000000 25.000000,0.000000 0.000000,-25.000000 75.000000,0.000000 0.000000,-125.000000-50.000000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3:5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91265.000000 29653.000000,'45.000000'0.000000,"12.000000"0.000000,0.000000 0.000000,0.000000-11.000000,1.000000-1.000000,-13.000000-10.000000,1.000000-1.000000,11.000000 11.000000,0.000000 1.000000,11.000000-12.000000,1.000000 0.000000,22.000000 12.000000,0.000000-1.000000,24.000000 1.000000,-1.000000 0.000000,-12.000000-12.000000,1.000000 0.000000,-12.000000 0.000000,1.000000 0.000000,10.000000 12.000000,1.000000 0.000000,34.000000-1.000000,0.000000 1.000000,0.000000-1.000000,0.000000 1.000000,-12.000000-1.000000,1.000000 1.000000,22.000000 0.000000,0.000000-1.000000,24.000000 1.000000,-1.000000-1.000000,-23.000000-10.000000,0.000000-1.000000,35.000000 0.000000,0.000000 0.000000,-1.000000 0.000000,1.000000 0.000000,-12.000000-11.000000,0.000000 0.000000,46.000000 11.000000,0.000000 0.000000,-23.000000 12.000000,0.000000 0.000000,23.000000-12.000000,-1.000000 0.000000,13.000000 12.000000,-1.000000-1.000000,-23.000000 1.000000,1.000000-1.000000,45.000000 1.000000,0.000000-1.000000,-35.000000 1.000000,1.000000 0.000000,23.000000-1.000000,0.000000 1.000000,-24.000000-1.000000,1.000000 1.000000,46.000000 0.000000,-1.000000-1.000000,-57.000000 1.000000,1.000000-1.000000,45.000000 1.000000,0.000000 0.000000,-34.000000-12.000000,0.000000 0.000000,11.000000 11.000000,0.000000 1.000000,-23.000000 0.000000,1.000000-1.000000,11.000000 12.000000,-1.000000 0.000000,1.000000-11.000000,0.000000-1.000000,-23.000000 12.000000,0.000000 0.000000,34.000000 0.000000,0.000000 0.000000,-56.000000 0.000000,-1.000000 0.000000,23.000000 0.000000,0.000000 0.000000,0.000000-11.000000,0.000000 0.000000,-57.000000 11.000000,0.000000 0.000000,57.000000 0.000000,0.000000 0.000000,-35.000000-12.000000,1.000000 1.000000,-34.000000 11.000000,-1.000000 0.000000,23.000000-12.000000,1.000000 1.000000,11.000000 11.000000,-1.000000 0.000000,-56.000000 0.000000,0.000000 0.000000,-1.000000 0.000000,1.000000 0.000000,11.000000-11.000000,0.000000-1.000000,12.000000 12.000000,-1.000000 0.000000,-33.000000 0.000000,-1.000000 0.000000,-34.000000 0.000000,0.000000 0.000000,11.000000 0.000000,1.000000 0.000000,-1.000000 12.000000,1.000000-1.000000,-1.000000-11.000000,1.000000 0.000000,-35.000000 11.000000</inkml:trace>
</inkml:ink>
</file>

<file path=ppt/ink/ink8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6:0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38800.000000 31950.000000,'50.000000'0.000000,"25.000000"0.000000,0.000000 0.000000,25.000000 0.000000,0.000000 0.000000,25.000000 0.000000,0.000000 0.000000,25.000000 0.000000,0.000000 0.000000,25.000000 0.000000,0.000000 0.000000,25.000000 0.000000,0.000000 0.000000,0.000000 0.000000,0.000000 0.000000,75.000000 25.000000,0.000000 0.000000,100.000000-25.000000,0.000000 0.000000,-50.000000 0.000000,0.000000 0.000000,50.000000 0.000000,0.000000 0.000000,50.000000 25.000000,0.000000 0.000000,-75.000000 25.000000,0.000000 0.000000,25.000000-25.000000,0.000000 0.000000,25.000000 0.000000,0.000000 0.000000,-100.000000 0.000000,0.000000 0.000000,50.000000 0.000000,0.000000 0.000000,0.000000-25.000000,0.000000 0.000000,-100.000000 25.000000,0.000000 0.000000,-50.000000-25.000000,0.000000 0.000000,0.000000 25.000000,0.000000 0.000000,-100.000000-25.000000,0.000000 0.000000,-50.000000 0.000000,0.000000 0.000000,-75.000000 0.000000,0.000000 0.000000,-150.000000 0.000000,0.000000 0.000000,-75.000000 0.000000,0.000000 0.000000,0.000000 0.000000,0.000000 0.000000,-50.000000 0.000000,0.000000 0.000000,-75.000000-50.000000,0.000000 0.000000,0.000000 25.000000,0.000000 0.000000,0.000000-25.000000,0.000000 0.000000,-125.000000 0.000000,0.000000 0.000000,-25.000000 25.000000,0.000000 0.000000,-75.000000 0.000000,0.000000 0.000000,50.000000 0.000000,0.000000 0.000000,50.000000 25.000000,0.000000 0.000000,150.000000 0.000000,0.000000 0.000000,25.000000 0.000000,0.000000 0.000000,75.000000 0.000000,0.000000 0.000000,100.000000 0.000000,0.000000 0.000000,75.000000 0.000000,0.000000 0.000000,125.000000 0.000000,0.000000 0.000000,75.000000 0.000000,0.000000 0.000000,100.000000 0.000000,0.000000 0.000000,75.000000 0.000000,0.000000 0.000000,50.000000 0.000000,0.000000 0.000000,-25.000000 0.000000,0.000000 0.000000,75.000000 0.000000,0.000000 0.000000,25.000000-25.000000,0.000000 0.000000,75.000000 25.000000,0.000000 0.000000,0.000000-25.000000,0.000000 0.000000,25.000000 25.000000,0.000000 0.000000,-100.000000 0.000000,0.000000 0.000000,-125.000000 0.000000,0.000000 0.000000,-25.000000 0.000000,0.000000 0.000000,-100.000000 25.000000,0.000000 0.000000,-50.000000 0.000000,0.000000 0.000000,-100.000000-25.000000,0.000000 0.000000,-50.000000 25.000000,0.000000 0.000000,-125.000000 0.000000,0.000000 0.000000,-75.000000-25.000000,0.000000 0.000000,-50.000000 0.000000,0.000000 0.000000,-25.000000 25.000000,0.000000 0.000000,-100.000000-25.000000,0.000000 0.000000,0.000000 0.000000,0.000000 0.000000,-50.000000 25.000000,0.000000 0.000000,-100.000000-25.000000,0.000000 0.000000,75.000000 0.000000,0.000000 0.000000,-25.000000 0.000000,0.000000 0.000000,50.000000 0.000000,0.000000 0.000000,150.000000 0.000000,0.000000 0.000000,-25.000000 0.000000,0.000000 0.000000,75.000000 0.000000,0.000000 0.000000,125.000000 0.000000,0.000000 0.000000,50.000000 0.000000,0.000000 0.000000,50.000000 0.000000,0.000000 0.000000,75.000000 0.000000,0.000000 0.000000,50.000000 25.000000,0.000000 0.000000,25.000000 0.000000,0.000000 0.000000,100.000000 0.000000,0.000000 0.000000,-75.000000-25.000000,0.000000 0.000000,0.000000 50.000000</inkml:trace>
</inkml:ink>
</file>

<file path=ppt/ink/ink8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6:10"/>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63900.000000 32400.000000,'0.000000'-100.000000,"25.000000"75.000000,0.000000 0.000000,0.000000 25.000000,0.000000 0.000000,0.000000-25.000000,0.000000 0.000000,25.000000 25.000000,0.000000 0.000000,25.000000 0.000000,0.000000 0.000000,25.000000 0.000000,0.000000 0.000000,50.000000 0.000000,0.000000 0.000000,25.000000 0.000000,0.000000 0.000000,50.000000 0.000000,0.000000 0.000000,25.000000 0.000000,0.000000 0.000000,25.000000-25.000000,0.000000 0.000000,100.000000 25.000000,0.000000 0.000000,0.000000-25.000000,0.000000 0.000000,50.000000 25.000000,0.000000 0.000000,25.000000 0.000000,0.000000 0.000000,-25.000000 0.000000,0.000000 0.000000,0.000000 0.000000,0.000000 0.000000,0.000000 0.000000,0.000000 0.000000,-50.000000 0.000000,0.000000 0.000000,50.000000 0.000000,0.000000 0.000000,-75.000000-25.000000,0.000000 0.000000,-75.000000 0.000000,0.000000 0.000000,50.000000 25.000000,0.000000 0.000000,-25.000000-25.000000,0.000000 0.000000,-75.000000 25.000000,0.000000 0.000000,-50.000000 0.000000,0.000000 0.000000,0.000000 0.000000,0.000000 0.000000,25.000000 0.000000,0.000000 0.000000,-25.000000 25.000000,0.000000 0.000000,-75.000000-25.000000,0.000000 0.000000,-75.000000 25.000000,0.000000 0.000000,-100.000000 0.000000,0.000000 0.000000,-100.000000-25.000000,0.000000 0.000000,-50.000000 0.000000,0.000000 0.000000,-75.000000 0.000000,0.000000 0.000000,0.000000 0.000000,0.000000 0.000000,-25.000000 0.000000,0.000000 0.000000,-25.000000 0.000000,0.000000 0.000000,-50.000000 0.000000,0.000000 0.000000,-125.000000-25.000000,0.000000 0.000000,-25.000000 25.000000,0.000000 0.000000,-50.000000 0.000000,0.000000 0.000000,100.000000-25.000000,0.000000 0.000000,-25.000000 25.000000,0.000000 0.000000,100.000000 0.000000,0.000000 0.000000,50.000000 0.000000,0.000000 0.000000,-25.000000 25.000000,0.000000 0.000000,125.000000 0.000000,0.000000 0.000000,75.000000 0.000000,0.000000 0.000000,-25.000000 0.000000,0.000000 0.000000,50.000000 0.000000,0.000000 0.000000,25.000000 0.000000,0.000000 0.000000,50.000000 0.000000,0.000000 0.000000,75.000000 0.000000,0.000000 0.000000,25.000000 0.000000,0.000000 0.000000,0.000000 0.000000,0.000000 0.000000,50.000000 0.000000,0.000000 0.000000,25.000000-25.000000,0.000000 0.000000,25.000000 25.000000,0.000000 0.000000,75.000000-25.000000,0.000000 0.000000,50.000000 25.000000,0.000000 0.000000,-100.000000-25.000000</inkml:trace>
</inkml:ink>
</file>

<file path=ppt/ink/ink8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6:1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79800.000000 29550.000000,'0.000000'-150.000000,"50.000000"75.000000,0.000000 0.000000,25.000000 0.000000,0.000000 0.000000,50.000000 25.000000,0.000000 0.000000,50.000000-25.000000,0.000000 0.000000,0.000000 0.000000,0.000000 0.000000,25.000000 25.000000,0.000000 0.000000,50.000000 0.000000,0.000000 0.000000,100.000000 25.000000,0.000000 0.000000,-25.000000 0.000000,0.000000 0.000000,0.000000 25.000000,0.000000 0.000000,150.000000 0.000000,0.000000 0.000000,-75.000000 0.000000,0.000000 0.000000,50.000000 25.000000,0.000000 0.000000,75.000000 25.000000,0.000000 0.000000,-100.000000 0.000000,0.000000 0.000000,75.000000-25.000000,0.000000 0.000000,-50.000000 50.000000,0.000000 0.000000,-50.000000-50.000000,0.000000 0.000000,-25.000000 25.000000,0.000000 0.000000,-75.000000 25.000000,0.000000 0.000000,-25.000000-50.000000,0.000000 0.000000,0.000000 25.000000,0.000000 0.000000,-75.000000 25.000000,0.000000 0.000000,-100.000000-25.000000,0.000000 0.000000,25.000000 25.000000,0.000000 0.000000,-25.000000 0.000000,0.000000 0.000000,-50.000000 25.000000,0.000000 0.000000,0.000000-25.000000,0.000000 0.000000,-25.000000 25.000000,0.000000 0.000000,-25.000000 25.000000,0.000000 0.000000,0.000000-25.000000,0.000000 0.000000,-25.000000 25.000000,0.000000 0.000000,0.000000-25.000000,0.000000 0.000000,-25.000000-25.000000,0.000000 0.000000,25.000000 25.000000,0.000000 0.000000,-25.000000-25.000000,0.000000 0.000000,-25.000000 0.000000,0.000000 0.000000,0.000000 0.000000,0.000000 0.000000,0.000000-25.000000,0.000000 0.000000,-25.000000 0.000000,0.000000 0.000000,-25.000000 25.000000,0.000000 0.000000,-25.000000-50.000000,0.000000 0.000000,-50.000000 0.000000,0.000000 0.000000,-25.000000-25.000000,0.000000 0.000000,0.000000 0.000000,0.000000 0.000000,0.000000 0.000000,0.000000 0.000000,-25.000000 0.000000,0.000000 0.000000,-50.000000 0.000000,0.000000 0.000000,0.000000-25.000000,0.000000 0.000000,-25.000000 25.000000,0.000000 0.000000,50.000000 0.000000,0.000000 0.000000,-50.000000 0.000000,0.000000 0.000000,25.000000 0.000000,0.000000 0.000000,75.000000 0.000000,0.000000 0.000000,-50.000000 0.000000,0.000000 0.000000,-50.000000 25.000000,0.000000 0.000000,75.000000 0.000000,0.000000 0.000000,50.000000 25.000000,0.000000 0.000000,0.000000-25.000000,0.000000 0.000000,-25.000000 0.000000,0.000000 0.000000,50.000000 0.000000,0.000000 0.000000,0.000000-25.000000,0.000000 0.000000,75.000000 0.000000,0.000000 0.000000,25.000000 0.000000,0.000000 0.000000,-25.000000 0.000000,0.000000 0.000000,50.000000 0.000000,0.000000 0.000000,-25.000000 0.000000,0.000000 0.000000,-25.000000-25.000000,0.000000 0.000000,25.000000 0.000000,0.000000 0.000000,-25.000000 0.000000,0.000000 0.000000,0.000000-25.000000,0.000000 0.000000,25.000000 25.000000,0.000000 0.000000,-25.000000-25.000000,0.000000 0.000000,-25.000000 25.000000,0.000000 0.000000,50.000000-25.000000,0.000000 0.000000,-25.000000 25.000000,0.000000 0.000000,0.000000-25.000000,0.000000 0.000000,25.000000 25.000000,0.000000 0.000000,-25.000000 0.000000,0.000000 0.000000,0.000000-25.000000,0.000000 0.000000,0.000000 25.000000,0.000000 0.000000,50.000000-25.000000,0.000000 0.000000,-25.000000 0.000000,0.000000 0.000000,50.000000-25.000000,0.000000 0.000000,0.000000 25.000000,0.000000 0.000000,25.000000-25.000000,0.000000 0.000000,-25.000000 0.000000,0.000000 0.000000,25.000000 0.000000,0.000000 0.000000,0.000000 0.000000,0.000000 0.000000,0.000000 0.000000,0.000000 0.000000,0.000000 0.000000,0.000000 0.000000,0.000000 0.000000,0.000000 0.000000,0.000000 25.000000,0.000000 0.000000,25.000000-25.000000,0.000000 0.000000,25.000000 25.000000,0.000000 0.000000,-25.000000-25.000000,0.000000 0.000000,25.000000 0.000000,0.000000 0.000000,0.000000 25.000000,0.000000 0.000000,0.000000-25.000000,0.000000 0.000000,-25.000000 25.000000,0.000000 0.000000,0.000000-25.000000,0.000000 0.000000,-25.000000 50.000000,0.000000 0.000000,0.000000-25.000000,0.000000 0.000000,-25.000000 75.000000</inkml:trace>
</inkml:ink>
</file>

<file path=ppt/ink/ink8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6:3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40150.000000 31800.000000,'150.000000'-150.000000,"-125.000000"125.000000,0.000000 0.000000,50.000000-75.000000,0.000000 0.000000,-50.000000 50.000000,0.000000 0.000000,0.000000 0.000000,0.000000 0.000000,-25.000000 25.000000,0.000000 0.000000,-75.000000 25.000000,0.000000 0.000000,25.000000 0.000000,0.000000 0.000000,-50.000000 25.000000,0.000000 0.000000,-25.000000 0.000000,0.000000 0.000000,25.000000 0.000000,0.000000 0.000000,-50.000000 25.000000,0.000000 0.000000,25.000000-25.000000,0.000000 0.000000,50.000000 25.000000,0.000000 0.000000,0.000000-25.000000,0.000000 0.000000,50.000000 0.000000,0.000000 0.000000,25.000000 0.000000,0.000000 0.000000,75.000000 0.000000,0.000000 0.000000,25.000000 0.000000,0.000000 0.000000,75.000000 0.000000,0.000000 0.000000,25.000000 0.000000,0.000000 0.000000,50.000000 0.000000,0.000000 0.000000,0.000000 0.000000,0.000000 0.000000,125.000000-25.000000,0.000000 0.000000,25.000000 25.000000,0.000000 0.000000,-25.000000-25.000000,0.000000 0.000000,25.000000 0.000000,0.000000 0.000000,50.000000 25.000000,0.000000 0.000000,-125.000000-25.000000,0.000000 0.000000,25.000000 0.000000,0.000000 0.000000,0.000000 0.000000,0.000000 0.000000,-150.000000 0.000000,0.000000 0.000000,25.000000 0.000000,0.000000 0.000000,0.000000 0.000000,0.000000 0.000000,-50.000000-25.000000,0.000000 0.000000,-100.000000-25.000000,0.000000 0.000000,-25.000000 0.000000,0.000000 0.000000,-75.000000 25.000000,0.000000 0.000000,-75.000000 0.000000,0.000000 0.000000,-100.000000 0.000000,0.000000 0.000000,-100.000000 0.000000,0.000000 0.000000,0.000000 25.000000,0.000000 0.000000,-50.000000 0.000000,0.000000 0.000000,-75.000000 0.000000,0.000000 0.000000,0.000000 0.000000,0.000000 0.000000,-175.000000 25.000000,0.000000 0.000000,50.000000 0.000000,0.000000 0.000000,-100.000000 0.000000,0.000000 0.000000,100.000000-25.000000,0.000000 0.000000,0.000000 25.000000,0.000000 0.000000,100.000000-25.000000,0.000000 0.000000,25.000000 25.000000,0.000000 0.000000,75.000000 0.000000,0.000000 0.000000,150.000000 0.000000,0.000000 0.000000,50.000000 0.000000,0.000000 0.000000,75.000000 0.000000,0.000000 0.000000,50.000000-25.000000,0.000000 0.000000,50.000000 0.000000,0.000000 0.000000,125.000000 0.000000,0.000000 0.000000,50.000000 0.000000,0.000000 0.000000,125.000000 0.000000,0.000000 0.000000,125.000000-50.000000,0.000000 0.000000,0.000000 25.000000,0.000000 0.000000,75.000000-25.000000,0.000000 0.000000,-25.000000 25.000000,0.000000 0.000000,75.000000 25.000000,0.000000 0.000000,-50.000000 0.000000,0.000000 0.000000,-75.000000 0.000000,0.000000 0.000000,-25.000000 25.000000,0.000000 0.000000,-150.000000 25.000000,0.000000 0.000000,-125.000000-25.000000,0.000000 0.000000,-25.000000 0.000000,0.000000 0.000000,-75.000000-25.000000,0.000000 0.000000,-75.000000 0.000000,0.000000 0.000000,-125.000000-50.000000,0.000000 0.000000,-75.000000 0.000000,0.000000 0.000000,-125.000000 0.000000,0.000000 0.000000,-150.000000 25.000000,0.000000 0.000000,-50.000000 0.000000,0.000000 0.000000,-50.000000 0.000000,0.000000 0.000000,-125.000000 25.000000,0.000000 0.000000,-50.000000 0.000000,0.000000 0.000000,0.000000 50.000000,0.000000 0.000000,75.000000 0.000000,0.000000 0.000000,50.000000 0.000000,0.000000 0.000000,75.000000 0.000000,0.000000 0.000000,75.000000-25.000000,0.000000 0.000000,50.000000 0.000000,0.000000 0.000000,50.000000 0.000000,0.000000 0.000000,100.000000 25.000000,0.000000 0.000000,100.000000 0.000000,0.000000 0.000000,50.000000 0.000000,0.000000 0.000000,75.000000 0.000000,0.000000 0.000000,75.000000 0.000000,0.000000 0.000000,125.000000 25.000000,0.000000 0.000000,-50.000000 0.000000</inkml:trace>
</inkml:ink>
</file>

<file path=ppt/ink/ink8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6:3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63750.000000 33000.000000,'50.000000'0.000000,"25.000000"-50.000000,0.000000 0.000000,25.000000 0.000000,0.000000 0.000000,0.000000 25.000000,0.000000 0.000000,75.000000-25.000000,0.000000 0.000000,75.000000 25.000000,0.000000 0.000000,25.000000-25.000000,0.000000 0.000000,0.000000 0.000000,0.000000 0.000000,25.000000 0.000000,0.000000 0.000000,100.000000 0.000000,0.000000 0.000000,0.000000 0.000000,0.000000 0.000000,25.000000 25.000000,0.000000 0.000000,100.000000-25.000000,0.000000 0.000000,25.000000 25.000000,0.000000 0.000000,25.000000 0.000000,0.000000 0.000000,25.000000 0.000000,0.000000 0.000000,50.000000 0.000000,0.000000 0.000000,-50.000000 25.000000,0.000000 0.000000,0.000000-25.000000,0.000000 0.000000,100.000000 0.000000,0.000000 0.000000,-100.000000 0.000000,0.000000 0.000000,0.000000 25.000000,0.000000 0.000000,75.000000-25.000000,0.000000 0.000000,-175.000000 25.000000,0.000000 0.000000,125.000000 25.000000,0.000000 0.000000,-75.000000 25.000000,0.000000 0.000000,0.000000-25.000000,0.000000 0.000000,-75.000000 25.000000,0.000000 0.000000,75.000000-25.000000,0.000000 0.000000,-200.000000 25.000000,0.000000 0.000000,-50.000000-50.000000,0.000000 0.000000,25.000000 25.000000,0.000000 0.000000,-100.000000-25.000000,0.000000 0.000000,-100.000000 0.000000,0.000000 0.000000,-75.000000 0.000000,0.000000 0.000000,-25.000000 0.000000,0.000000 0.000000,-75.000000 0.000000,0.000000 0.000000,-75.000000-25.000000,0.000000 0.000000,-125.000000 25.000000,0.000000 0.000000,-125.000000 0.000000,0.000000 0.000000,25.000000-25.000000,0.000000 0.000000,-50.000000 25.000000,0.000000 0.000000,-75.000000 0.000000,0.000000 0.000000,50.000000 0.000000,0.000000 0.000000,-125.000000 0.000000,0.000000 0.000000,-150.000000 50.000000,0.000000 0.000000,-50.000000-25.000000,0.000000 0.000000,-75.000000 25.000000,0.000000 0.000000,0.000000 0.000000,0.000000 0.000000,125.000000-25.000000,0.000000 0.000000,-25.000000 25.000000,0.000000 0.000000,-25.000000 25.000000,0.000000 0.000000,100.000000-50.000000,0.000000 0.000000,-50.000000 25.000000,0.000000 0.000000,50.000000 0.000000,0.000000 0.000000,75.000000-25.000000,0.000000 0.000000,0.000000 0.000000,0.000000 0.000000,25.000000 0.000000,0.000000 0.000000,175.000000 0.000000,0.000000 0.000000,-25.000000 0.000000,0.000000 0.000000,150.000000 0.000000,0.000000 0.000000,150.000000-25.000000,0.000000 0.000000,25.000000 0.000000,0.000000 0.000000,175.000000 0.000000,0.000000 0.000000,75.000000 0.000000,0.000000 0.000000,100.000000 0.000000,0.000000 0.000000,150.000000-25.000000,0.000000 0.000000,25.000000-25.000000,0.000000 0.000000,100.000000 25.000000,0.000000 0.000000,25.000000-25.000000,0.000000 0.000000,100.000000 25.000000,0.000000 0.000000,125.000000 0.000000,0.000000 0.000000,100.000000 0.000000,0.000000 0.000000,0.000000 25.000000,0.000000 0.000000,-75.000000 0.000000,0.000000 0.000000,0.000000 0.000000,0.000000 0.000000,-75.000000 0.000000,0.000000 0.000000,-50.000000 25.000000,0.000000 0.000000,0.000000 0.000000,0.000000 0.000000,-100.000000 0.000000,0.000000 0.000000,-25.000000 0.000000,0.000000 0.000000,-125.000000 0.000000,0.000000 0.000000,0.000000 0.000000,0.000000 0.000000,-125.000000-25.000000,0.000000 0.000000,-100.000000 25.000000,0.000000 0.000000,-100.000000-25.000000,0.000000 0.000000,-75.000000 0.000000,0.000000 0.000000,-50.000000-25.000000,0.000000 0.000000,-100.000000 25.000000,0.000000 0.000000,-125.000000-25.000000,0.000000 0.000000,-125.000000 0.000000,0.000000 0.000000,-200.000000-25.000000,0.000000 0.000000,-25.000000 25.000000,0.000000 0.000000,-75.000000-25.000000,0.000000 0.000000,-75.000000 0.000000,0.000000 0.000000,-50.000000 0.000000,0.000000 0.000000,-100.000000 25.000000,0.000000 0.000000,-100.000000-25.000000,0.000000 0.000000,75.000000 50.000000,0.000000 0.000000,25.000000 0.000000,0.000000 0.000000,50.000000 0.000000,0.000000 0.000000,50.000000 25.000000,0.000000 0.000000,0.000000 25.000000,0.000000 0.000000,100.000000-25.000000,0.000000 0.000000,75.000000 0.000000,0.000000 0.000000,25.000000-25.000000,0.000000 0.000000,75.000000 25.000000,0.000000 0.000000,150.000000 0.000000,0.000000 0.000000,25.000000-25.000000,0.000000 0.000000,175.000000 0.000000,0.000000 0.000000,175.000000 0.000000,0.000000 0.000000,150.000000-25.000000,0.000000 0.000000,175.000000-25.000000,0.000000 0.000000,150.000000 0.000000,0.000000 0.000000,75.000000 0.000000,0.000000 0.000000,75.000000 0.000000,0.000000 0.000000,150.000000 0.000000,0.000000 0.000000,-25.000000 0.000000,0.000000 0.000000,200.000000 25.000000,0.000000 0.000000,150.000000 0.000000,0.000000 0.000000,-125.000000 0.000000,0.000000 0.000000,0.000000 25.000000,0.000000 0.000000,-25.000000 0.000000,0.000000 0.000000,-175.000000 25.000000,0.000000 0.000000,-25.000000 25.000000,0.000000 0.000000,-125.000000 0.000000,0.000000 0.000000,-125.000000 0.000000,0.000000 0.000000,-125.000000 0.000000,0.000000 0.000000,-50.000000 0.000000,0.000000 0.000000,-175.000000 0.000000,0.000000 0.000000,-125.000000-25.000000,0.000000 0.000000,-50.000000 0.000000,0.000000 0.000000,-75.000000-25.000000,0.000000 0.000000,-150.000000 0.000000,0.000000 0.000000,-200.000000 0.000000,0.000000 0.000000,25.000000 0.000000,0.000000 0.000000,-125.000000-25.000000,0.000000 0.000000,-100.000000 0.000000,0.000000 0.000000,25.000000 0.000000,0.000000 0.000000,-50.000000 0.000000,0.000000 0.000000,-175.000000 0.000000,0.000000 0.000000,-50.000000 25.000000,0.000000 0.000000,-25.000000 0.000000,0.000000 0.000000,0.000000 0.000000,0.000000 0.000000,150.000000 0.000000,0.000000 0.000000,-25.000000 25.000000,0.000000 0.000000,-50.000000 0.000000,0.000000 0.000000,200.000000 0.000000,0.000000 0.000000,-25.000000 0.000000,0.000000 0.000000,75.000000 25.000000,0.000000 0.000000,125.000000 0.000000,0.000000 0.000000,75.000000 0.000000,0.000000 0.000000,-50.000000 0.000000,0.000000 0.000000,125.000000-25.000000,0.000000 0.000000,75.000000 25.000000,0.000000 0.000000,0.000000-25.000000,0.000000 0.000000,50.000000 0.000000,0.000000 0.000000,75.000000-25.000000,0.000000 0.000000,50.000000 0.000000,0.000000 0.000000,50.000000 25.000000,0.000000 0.000000,50.000000-25.000000,0.000000 0.000000,150.000000 0.000000,0.000000 0.000000,75.000000 0.000000,0.000000 0.000000,50.000000 0.000000,0.000000 0.000000,75.000000 25.000000,0.000000 0.000000,50.000000-25.000000,0.000000 0.000000,0.000000 0.000000,0.000000 0.000000,75.000000 0.000000,0.000000 0.000000,0.000000 0.000000,0.000000 0.000000,-200.000000 25.000000</inkml:trace>
</inkml:ink>
</file>

<file path=ppt/ink/ink8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6:4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43350.000000 37400.000000,'100.000000'0.000000,"-25.000000"-50.000000,0.000000 0.000000,100.000000 0.000000,0.000000 0.000000,75.000000 0.000000,0.000000 0.000000,0.000000 0.000000,0.000000 0.000000,125.000000 25.000000,0.000000 0.000000,75.000000-25.000000,0.000000 0.000000,-75.000000 50.000000,0.000000 0.000000,100.000000-25.000000,0.000000 0.000000,0.000000 25.000000,0.000000 0.000000,-100.000000 50.000000,0.000000 0.000000,75.000000 25.000000,0.000000 0.000000,-25.000000 25.000000,0.000000 0.000000,-50.000000-25.000000,0.000000 0.000000,0.000000-25.000000,0.000000 0.000000,-100.000000 0.000000,0.000000 0.000000,-25.000000-25.000000,0.000000 0.000000,-50.000000 0.000000,0.000000 0.000000,-25.000000-25.000000,0.000000 0.000000,-150.000000 0.000000,0.000000 0.000000,-50.000000 0.000000,0.000000 0.000000,-125.000000-25.000000,0.000000 0.000000,-100.000000-25.000000,0.000000 0.000000,-100.000000 25.000000,0.000000 0.000000,25.000000-25.000000,0.000000 0.000000,-75.000000 25.000000,0.000000 0.000000,-50.000000-25.000000,0.000000 0.000000,25.000000 25.000000,0.000000 0.000000,-75.000000 0.000000,0.000000 0.000000,-25.000000 0.000000,0.000000 0.000000,-25.000000 25.000000,0.000000 0.000000,100.000000 50.000000,0.000000 0.000000,-25.000000 0.000000,0.000000 0.000000,125.000000 0.000000,0.000000 0.000000,100.000000-25.000000,0.000000 0.000000,0.000000 0.000000,0.000000 0.000000,50.000000 0.000000,0.000000 0.000000,100.000000 0.000000,0.000000 0.000000,50.000000-25.000000,0.000000 0.000000,75.000000 0.000000,0.000000 0.000000,25.000000 0.000000,0.000000 0.000000,125.000000 0.000000,0.000000 0.000000,125.000000-25.000000,0.000000 0.000000,25.000000-25.000000,0.000000 0.000000,25.000000 0.000000,0.000000 0.000000,25.000000-25.000000,0.000000 0.000000,25.000000 25.000000,0.000000 0.000000,100.000000-25.000000,0.000000 0.000000,-25.000000 0.000000,0.000000 0.000000,-25.000000 50.000000,0.000000 0.000000,0.000000-25.000000,0.000000 0.000000,-175.000000 50.000000,0.000000 0.000000,-125.000000 0.000000,0.000000 0.000000,-75.000000 25.000000,0.000000 0.000000,-125.000000-25.000000,0.000000 0.000000,-100.000000 25.000000,0.000000 0.000000,-125.000000-25.000000,0.000000 0.000000,-150.000000 0.000000,0.000000 0.000000,-25.000000 0.000000,0.000000 0.000000,25.000000 25.000000,0.000000 0.000000,-75.000000-25.000000,0.000000 0.000000,-25.000000 25.000000,0.000000 0.000000,0.000000 25.000000,0.000000 0.000000,100.000000 25.000000,0.000000 0.000000,75.000000 25.000000,0.000000 0.000000,75.000000-25.000000,0.000000 0.000000,150.000000 0.000000,0.000000 0.000000,125.000000-25.000000,0.000000 0.000000,25.000000 0.000000</inkml:trace>
</inkml:ink>
</file>

<file path=ppt/ink/ink8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6:49"/>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58750.000000 37450.000000,'-50.000000'0.000000,"75.000000"-25.000000,0.000000 0.000000,100.000000 0.000000,0.000000 0.000000,100.000000 0.000000,0.000000 0.000000,75.000000 0.000000,0.000000 0.000000,150.000000 0.000000,0.000000 0.000000,25.000000 0.000000,0.000000 0.000000,-25.000000-25.000000,0.000000 0.000000,25.000000 0.000000,0.000000 0.000000,-50.000000 25.000000,0.000000 0.000000,-50.000000 0.000000,0.000000 0.000000,-25.000000 25.000000,0.000000 0.000000,-125.000000 0.000000,0.000000 0.000000,-75.000000 0.000000,0.000000 0.000000,-50.000000 0.000000,0.000000 0.000000,-75.000000 0.000000,0.000000 0.000000,-100.000000 0.000000,0.000000 0.000000,-100.000000 0.000000,0.000000 0.000000,-75.000000 0.000000,0.000000 0.000000,-100.000000 0.000000,0.000000 0.000000,-100.000000 25.000000,0.000000 0.000000,-25.000000 0.000000,0.000000 0.000000,0.000000 0.000000,0.000000 0.000000,-25.000000 25.000000,0.000000 0.000000,-75.000000-25.000000,0.000000 0.000000,100.000000 0.000000,0.000000 0.000000,25.000000 0.000000,0.000000 0.000000,75.000000 25.000000,0.000000 0.000000,175.000000-50.000000,0.000000 0.000000,125.000000 0.000000,0.000000 0.000000,50.000000 0.000000,0.000000 0.000000,75.000000 0.000000,0.000000 0.000000,75.000000 0.000000,0.000000 0.000000,75.000000-50.000000,0.000000 0.000000,125.000000 25.000000,0.000000 0.000000,100.000000-50.000000,0.000000 0.000000,25.000000 25.000000,0.000000 0.000000,0.000000 0.000000,0.000000 0.000000,25.000000 0.000000,0.000000 0.000000,50.000000 25.000000,0.000000 0.000000,-100.000000 0.000000,0.000000 0.000000,-100.000000 25.000000,0.000000 0.000000,-75.000000 25.000000,0.000000 0.000000,-150.000000 0.000000,0.000000 0.000000,-75.000000 25.000000,0.000000 0.000000,-125.000000 0.000000,0.000000 0.000000,-125.000000 0.000000,0.000000 0.000000,-100.000000 25.000000,0.000000 0.000000,-25.000000-50.000000,0.000000 0.000000,-100.000000 25.000000,0.000000 0.000000,0.000000 0.000000,0.000000 0.000000,-75.000000-25.000000,0.000000 0.000000,0.000000 0.000000,0.000000 0.000000,0.000000 0.000000,0.000000 0.000000,50.000000 0.000000,0.000000 0.000000,125.000000 25.000000,0.000000 0.000000,50.000000 0.000000,0.000000 0.000000,200.000000-25.000000,0.000000 0.000000,0.000000 0.000000</inkml:trace>
</inkml:ink>
</file>

<file path=ppt/ink/ink8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6:50"/>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82100.000000 37100.000000,'-50.000000'0.000000,"0.000000"0.000000,0.000000 0.000000,25.000000 0.000000,0.000000 0.000000,25.000000-25.000000,0.000000 0.000000,25.000000 25.000000,0.000000 0.000000,25.000000 0.000000,0.000000 0.000000,25.000000 0.000000,0.000000 0.000000,25.000000 0.000000,0.000000 0.000000,0.000000 0.000000,0.000000 0.000000,25.000000 0.000000,0.000000 0.000000,0.000000 0.000000,0.000000 0.000000,25.000000 25.000000,0.000000 0.000000,50.000000-25.000000,0.000000 0.000000,25.000000 25.000000,0.000000 0.000000,50.000000-25.000000,0.000000 0.000000,-25.000000 0.000000,0.000000 0.000000,0.000000 25.000000,0.000000 0.000000,-25.000000-25.000000,0.000000 0.000000,25.000000 0.000000,0.000000 0.000000,50.000000 0.000000,0.000000 0.000000,-100.000000 0.000000,0.000000 0.000000,25.000000 25.000000,0.000000 0.000000,75.000000-25.000000,0.000000 0.000000,-25.000000 0.000000,0.000000 0.000000,-50.000000 0.000000,0.000000 0.000000,0.000000 0.000000,0.000000 0.000000,25.000000 0.000000,0.000000 0.000000,0.000000-25.000000,0.000000 0.000000,25.000000 0.000000,0.000000 0.000000,-100.000000 0.000000,0.000000 0.000000,25.000000 0.000000,0.000000 0.000000,50.000000 0.000000,0.000000 0.000000,-25.000000 25.000000,0.000000 0.000000,0.000000-25.000000,0.000000 0.000000,0.000000 25.000000,0.000000 0.000000,0.000000 0.000000,0.000000 0.000000,50.000000-25.000000,0.000000 0.000000,-25.000000 25.000000,0.000000 0.000000,-75.000000 0.000000,0.000000 0.000000,0.000000-25.000000,0.000000 0.000000,50.000000 25.000000,0.000000 0.000000,-25.000000 0.000000,0.000000 0.000000,25.000000 0.000000,0.000000 0.000000,-50.000000 25.000000,0.000000 0.000000,-75.000000 0.000000,0.000000 0.000000,0.000000-25.000000,0.000000 0.000000,0.000000 25.000000,0.000000 0.000000,0.000000 0.000000,0.000000 0.000000,0.000000-25.000000,0.000000 0.000000,0.000000 25.000000,0.000000 0.000000,-25.000000-25.000000,0.000000 0.000000,0.000000 0.000000,0.000000 0.000000,-25.000000 0.000000,0.000000 0.000000,0.000000 0.000000,0.000000 0.000000,0.000000 0.000000,0.000000 0.000000,0.000000 25.000000,0.000000 0.000000,0.000000-25.000000,0.000000 0.000000,-25.000000 0.000000,0.000000 0.000000,25.000000 0.000000,0.000000 0.000000,0.000000 0.000000,0.000000 0.000000,25.000000 0.000000,0.000000 0.000000,0.000000 0.000000,0.000000 0.000000,25.000000 0.000000,0.000000 0.000000,50.000000-25.000000,0.000000 0.000000,25.000000 25.000000,0.000000 0.000000,0.000000 0.000000,0.000000 0.000000,0.000000 0.000000,0.000000 0.000000,0.000000 0.000000,0.000000 0.000000,0.000000 0.000000,0.000000 0.000000,0.000000 0.000000,0.000000 0.000000,50.000000 0.000000,0.000000 0.000000,-25.000000 0.000000,0.000000 0.000000,-50.000000 0.000000,0.000000 0.000000,0.000000 0.000000,0.000000 0.000000,0.000000 0.000000,0.000000 0.000000,-25.000000 0.000000,0.000000 0.000000,25.000000 25.000000,0.000000 0.000000,-25.000000 25.000000,0.000000 0.000000,-25.000000 0.000000,0.000000 0.000000,-25.000000 0.000000,0.000000 0.000000,-50.000000 0.000000,0.000000 0.000000,-25.000000 0.000000,0.000000 0.000000,0.000000 0.000000</inkml:trace>
</inkml:ink>
</file>

<file path=ppt/ink/ink8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6:52"/>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11300.000000 40150.000000,'50.000000'0.000000,"-25.000000"-25.000000,0.000000 0.000000,25.000000-25.000000,0.000000 0.000000,25.000000 25.000000,0.000000 0.000000,0.000000 0.000000,0.000000 0.000000,0.000000 25.000000,0.000000 0.000000,25.000000 0.000000,0.000000 0.000000,0.000000 0.000000,0.000000 0.000000,25.000000 0.000000,0.000000 0.000000,-25.000000 25.000000,0.000000 0.000000,50.000000 0.000000,0.000000 0.000000,25.000000 0.000000,0.000000 0.000000,50.000000 0.000000,0.000000 0.000000,25.000000 0.000000,0.000000 0.000000,25.000000 25.000000,0.000000 0.000000,-25.000000-25.000000,0.000000 0.000000,25.000000 0.000000,0.000000 0.000000,50.000000 0.000000,0.000000 0.000000,-75.000000 0.000000,0.000000 0.000000,-25.000000-25.000000,0.000000 0.000000,75.000000 25.000000,0.000000 0.000000,-25.000000 25.000000,0.000000 0.000000,0.000000-25.000000,0.000000 0.000000,-50.000000 25.000000,0.000000 0.000000,50.000000-25.000000,0.000000 0.000000,0.000000 25.000000,0.000000 0.000000,-50.000000-25.000000,0.000000 0.000000,-100.000000 25.000000,0.000000 0.000000,25.000000-25.000000,0.000000 0.000000,75.000000 0.000000,0.000000 0.000000,-25.000000-25.000000,0.000000 0.000000,25.000000 0.000000,0.000000 0.000000,-50.000000 0.000000,0.000000 0.000000,-50.000000-50.000000,0.000000 0.000000,50.000000-25.000000,0.000000 0.000000,0.000000 0.000000,0.000000 0.000000,0.000000 0.000000,0.000000 0.000000,-75.000000-25.000000,0.000000 0.000000,0.000000 0.000000,0.000000 0.000000,-50.000000 25.000000,0.000000 0.000000,0.000000-50.000000,0.000000 0.000000,0.000000-25.000000,0.000000 0.000000,0.000000 0.000000,0.000000 0.000000,-25.000000 0.000000,0.000000 0.000000,0.000000 0.000000,0.000000 0.000000,-25.000000 50.000000,0.000000 0.000000,0.000000 25.000000,0.000000 0.000000,-25.000000 0.000000,0.000000 0.000000,-25.000000 25.000000,0.000000 0.000000,-25.000000 0.000000,0.000000 0.000000,-25.000000 0.000000,0.000000 0.000000,-25.000000 0.000000,0.000000 0.000000,-75.000000 0.000000,0.000000 0.000000,0.000000 25.000000,0.000000 0.000000,-25.000000 0.000000,0.000000 0.000000,0.000000-25.000000,0.000000 0.000000,0.000000 50.000000,0.000000 0.000000,-50.000000-25.000000,0.000000 0.000000,0.000000 25.000000,0.000000 0.000000,50.000000-25.000000,0.000000 0.000000,50.000000 25.000000,0.000000 0.000000,-25.000000 0.000000,0.000000 0.000000,-25.000000-25.000000,0.000000 0.000000,-25.000000 0.000000,0.000000 0.000000,25.000000 0.000000,0.000000 0.000000,25.000000-25.000000,0.000000 0.000000,25.000000 0.000000,0.000000 0.000000,-75.000000-25.000000,0.000000 0.000000,50.000000 50.000000,0.000000 0.000000,0.000000-25.000000,0.000000 0.000000,50.000000 25.000000,0.000000 0.000000,-50.000000 0.000000,0.000000 0.000000,-25.000000 25.000000,0.000000 0.000000,-75.000000 0.000000,0.000000 0.000000,100.000000 0.000000,0.000000 0.000000,25.000000 25.000000,0.000000 0.000000,-25.000000-25.000000,0.000000 0.000000,0.000000 25.000000,0.000000 0.000000,0.000000-25.000000,0.000000 0.000000,0.000000 25.000000,0.000000 0.000000,75.000000 0.000000,0.000000 0.000000,25.000000 25.000000,0.000000 0.000000,-25.000000 0.000000,0.000000 0.000000,-25.000000 0.000000,0.000000 0.000000,-25.000000 0.000000,0.000000 0.000000,-50.000000 25.000000,0.000000 0.000000,50.000000-25.000000,0.000000 0.000000,50.000000 0.000000,0.000000 0.000000,0.000000 0.000000,0.000000 0.000000,50.000000-25.000000,0.000000 0.000000,0.000000 25.000000,0.000000 0.000000,0.000000 0.000000,0.000000 0.000000,25.000000 0.000000,0.000000 0.000000,-50.000000 0.000000,0.000000 0.000000,25.000000 25.000000,0.000000 0.000000,0.000000-25.000000,0.000000 0.000000,25.000000 0.000000,0.000000 0.000000,25.000000 25.000000,0.000000 0.000000,25.000000-25.000000,0.000000 0.000000,0.000000 0.000000,0.000000 0.000000,25.000000 25.000000,0.000000 0.000000,25.000000 0.000000,0.000000 0.000000,25.000000 25.000000,0.000000 0.000000,25.000000-25.000000,0.000000 0.000000,0.000000 0.000000,0.000000 0.000000,0.000000 0.000000,0.000000 0.000000,0.000000 0.000000,0.000000 0.000000,0.000000 0.000000,0.000000 0.000000,-25.000000-25.000000,0.000000 0.000000,25.000000 25.000000,0.000000 0.000000,0.000000-25.000000,0.000000 0.000000,25.000000 0.000000,0.000000 0.000000,25.000000-25.000000,0.000000 0.000000,25.000000-25.000000,0.000000 0.000000,25.000000 0.000000,0.000000 0.000000,0.000000 0.000000,0.000000 0.000000,-50.000000-25.000000,0.000000 0.000000,0.000000 0.000000,0.000000 0.000000,0.000000 0.000000,0.000000 0.000000,50.000000 0.000000,0.000000 0.000000,0.000000-25.000000,0.000000 0.000000,-25.000000 25.000000,0.000000 0.000000,-75.000000 0.000000,0.000000 0.000000,-50.000000 0.000000,0.000000 0.000000,0.000000 25.000000,0.000000 0.000000,-25.000000 0.000000,0.000000 0.000000,-25.000000 25.000000</inkml:trace>
</inkml:ink>
</file>

<file path=ppt/ink/ink8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6:5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28150.000000 36850.000000,'100.000000'0.000000,"-75.000000"-25.000000,0.000000 0.000000,25.000000 25.000000,0.000000 0.000000,0.000000-25.000000,0.000000 0.000000,25.000000 25.000000,0.000000 0.000000,0.000000-25.000000,0.000000 0.000000,0.000000 25.000000,0.000000 0.000000,0.000000 0.000000,0.000000 0.000000,-25.000000 0.000000,0.000000 0.000000,25.000000 0.000000,0.000000 0.000000,0.000000 0.000000,0.000000 0.000000,-25.000000 0.000000,0.000000 0.000000,25.000000 25.000000,0.000000 0.000000,0.000000 0.000000,0.000000 0.000000,0.000000-25.000000,0.000000 0.000000,25.000000 25.000000,0.000000 0.000000,50.000000 0.000000,0.000000 0.000000,25.000000-25.000000,0.000000 0.000000,0.000000 0.000000,0.000000 0.000000,50.000000 0.000000,0.000000 0.000000,-75.000000 0.000000,0.000000 0.000000,25.000000-25.000000,0.000000 0.000000,0.000000 0.000000,0.000000 0.000000,-25.000000 0.000000,0.000000 0.000000,25.000000 0.000000,0.000000 0.000000,0.000000 0.000000,0.000000 0.000000,-50.000000 0.000000,0.000000 0.000000,0.000000 25.000000,0.000000 0.000000,-25.000000-25.000000,0.000000 0.000000,0.000000 25.000000,0.000000 0.000000,25.000000 0.000000,0.000000 0.000000,25.000000-25.000000,0.000000 0.000000,0.000000 25.000000,0.000000 0.000000,-25.000000-25.000000,0.000000 0.000000,0.000000 25.000000,0.000000 0.000000,-25.000000 0.000000,0.000000 0.000000,-25.000000 0.000000,0.000000 0.000000,-25.000000-25.000000,0.000000 0.000000,-25.000000 25.000000,0.000000 0.000000,0.000000 0.000000,0.000000 0.000000,0.000000 0.000000,0.000000 0.000000,-50.000000 0.000000,0.000000 0.000000,0.000000 0.000000,0.000000 0.000000,-25.000000 0.000000,0.000000 0.000000,0.000000 0.000000,0.000000 0.000000,-25.000000 25.000000,0.000000 0.000000,0.000000-25.000000,0.000000 0.000000,-25.000000 25.000000,0.000000 0.000000,-50.000000 0.000000,0.000000 0.000000,-25.000000 25.000000,0.000000 0.000000,25.000000-25.000000,0.000000 0.000000,-25.000000 0.000000,0.000000 0.000000,0.000000 0.000000,0.000000 0.000000,25.000000 0.000000,0.000000 0.000000,0.000000 0.000000,0.000000 0.000000,-25.000000 0.000000,0.000000 0.000000,25.000000-25.000000,0.000000 0.000000,25.000000 0.000000,0.000000 0.000000,0.000000 0.000000,0.000000 0.000000,25.000000 0.000000,0.000000 0.000000,0.000000 0.000000,0.000000 0.000000,25.000000 0.000000,0.000000 0.000000,25.000000 0.000000,0.000000 0.000000,-25.000000 0.000000,0.000000 0.000000,0.000000 0.000000,0.000000 0.000000,0.000000 0.000000,0.000000 0.000000,-25.000000 0.000000,0.000000 0.000000,-25.000000-25.000000,0.000000 0.000000,0.000000 25.000000,0.000000 0.000000,25.000000 0.000000,0.000000 0.000000,25.000000 0.000000,0.000000 0.000000,0.000000 0.000000,0.000000 0.000000,0.000000 0.000000,0.000000 0.000000,25.000000 0.000000,0.000000 0.000000,0.000000 0.000000,0.000000 0.000000,0.000000 0.000000,0.000000 0.000000,-25.000000 0.000000,0.000000 0.000000,25.000000 0.000000,0.000000 0.000000,-25.000000 0.000000,0.000000 0.000000,0.000000 25.000000,0.000000 0.000000,0.000000 0.000000,0.000000 0.000000,25.000000 25.000000,0.000000 0.000000,-25.000000 0.000000,0.000000 0.000000,50.000000-25.000000,0.000000 0.000000,0.000000 0.000000</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8:53:53"/>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110389.000000 29562.000000,'-91.000000'46.000000,"57.000000"-46.000000,0.000000 0.000000,-23.000000 11.000000,0.000000 0.000000,11.000000 12.000000,0.000000 0.000000,-22.000000-12.000000,-1.000000 1.000000,-33.000000 11.000000,-1.000000 0.000000,-34.000000-23.000000,0.000000 0.000000,34.000000 0.000000,1.000000 0.000000,-12.000000-23.000000,0.000000 0.000000,-46.000000-34.000000,0.000000 0.000000,-11.000000 0.000000,0.000000 0.000000,0.000000 22.000000,-1.000000 1.000000,-22.000000 11.000000,0.000000 1.000000,35.000000 22.000000,-1.000000 0.000000,57.000000-23.000000,0.000000 0.000000,24.000000-11.000000,-1.000000-1.000000,11.000000-33.000000,1.000000-1.000000,11.000000-22.000000,0.000000 0.000000,22.000000 0.000000,1.000000-1.000000,23.000000 1.000000,-1.000000 0.000000,35.000000-23.000000,0.000000 0.000000,45.000000-23.000000,1.000000 0.000000,22.000000 11.000000,1.000000 1.000000,22.000000 11.000000,0.000000-1.000000,11.000000 24.000000,1.000000 0.000000,45.000000 11.000000,0.000000 0.000000,23.000000 12.000000,0.000000-1.000000,0.000000 12.000000,0.000000 0.000000,23.000000 23.000000,0.000000 0.000000,-12.000000 34.000000,0.000000 0.000000,24.000000-12.000000,-1.000000 1.000000,-34.000000 22.000000,0.000000 1.000000,11.000000 22.000000,1.000000 0.000000,-1.000000 0.000000,0.000000 1.000000,-79.000000 22.000000,0.000000 0.000000,-1.000000 23.000000,1.000000-1.000000,-1.000000 13.000000,1.000000-1.000000,-35.000000-11.000000,0.000000 0.000000,-34.000000 11.000000,0.000000 0.000000,-34.000000 23.000000,0.000000 1.000000,-23.000000 10.000000,0.000000 1.000000,-34.000000-12.000000,-1.000000 0.000000,-10.000000-23.000000,-1.000000 0.000000,-22.000000-11.000000,-1.000000 0.000000,-22.000000-11.000000,0.000000-1.000000,-35.000000 12.000000,1.000000 0.000000,11.000000-23.000000,-1.000000 0.000000,1.000000-11.000000,0.000000-1.000000,-23.000000-11.000000,0.000000 1.000000,-22.000000-35.000000,-1.000000 0.000000,11.000000 0.000000,1.000000 0.000000,-12.000000-23.000000,1.000000 0.000000,-24.000000-11.000000,0.000000 0.000000,12.000000-1.000000,0.000000 1.000000,-23.000000-23.000000,0.000000 0.000000,0.000000 11.000000,0.000000 1.000000,0.000000-1.000000,0.000000 0.000000,57.000000 12.000000</inkml:trace>
</inkml:ink>
</file>

<file path=ppt/ink/ink9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7:1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54500.000000 45300.000000,'-200.000000'50.000000,"150.000000"-50.000000,0.000000 0.000000,-25.000000 25.000000,0.000000 0.000000,-25.000000 0.000000,0.000000 0.000000,0.000000 0.000000,0.000000 0.000000,0.000000-25.000000,0.000000 0.000000,25.000000 0.000000,0.000000 0.000000,-25.000000 0.000000,0.000000 0.000000,25.000000-25.000000,0.000000 0.000000,-50.000000-25.000000,0.000000 0.000000,-25.000000 0.000000,0.000000 0.000000,0.000000-25.000000,0.000000 0.000000,-25.000000 25.000000,0.000000 0.000000,50.000000-25.000000,0.000000 0.000000,25.000000 0.000000,0.000000 0.000000,50.000000-25.000000,0.000000 0.000000,50.000000-25.000000,0.000000 0.000000,25.000000 0.000000,0.000000 0.000000,25.000000-50.000000,0.000000 0.000000,0.000000 25.000000,0.000000 0.000000,50.000000-50.000000,0.000000 0.000000,50.000000 25.000000,0.000000 0.000000,-25.000000 50.000000,0.000000 0.000000,50.000000 0.000000,0.000000 0.000000,0.000000 0.000000,0.000000 0.000000,-50.000000 25.000000,0.000000 0.000000,0.000000-25.000000,0.000000 0.000000,0.000000 0.000000,0.000000 0.000000,0.000000 50.000000,0.000000 0.000000,25.000000-25.000000,0.000000 0.000000,0.000000 0.000000,0.000000 0.000000,0.000000 75.000000,0.000000 0.000000,-25.000000 0.000000,0.000000 0.000000,-25.000000 25.000000,0.000000 0.000000,-50.000000 0.000000,0.000000 0.000000,0.000000 50.000000,0.000000 0.000000,0.000000 25.000000,0.000000 0.000000,0.000000 25.000000,0.000000 0.000000,-25.000000 0.000000,0.000000 0.000000,25.000000 25.000000,0.000000 0.000000,-25.000000-25.000000,0.000000 0.000000,0.000000 0.000000,0.000000 0.000000,-25.000000 25.000000,0.000000 0.000000,0.000000-25.000000,0.000000 0.000000,0.000000 0.000000,0.000000 0.000000,-50.000000 0.000000,0.000000 0.000000,25.000000 0.000000,0.000000 0.000000,-50.000000 25.000000,0.000000 0.000000,25.000000 25.000000,0.000000 0.000000,-25.000000-25.000000,0.000000 0.000000,0.000000-25.000000,0.000000 0.000000,25.000000 0.000000,0.000000 0.000000,-25.000000-25.000000,0.000000 0.000000,0.000000 0.000000,0.000000 0.000000,0.000000-25.000000,0.000000 0.000000,0.000000-25.000000,0.000000 0.000000,0.000000 25.000000,0.000000 0.000000,-25.000000-25.000000,0.000000 0.000000,0.000000 0.000000,0.000000 0.000000,0.000000 0.000000,0.000000 0.000000,0.000000 0.000000,0.000000 0.000000,0.000000-25.000000,0.000000 0.000000,0.000000 0.000000,0.000000 0.000000,0.000000 0.000000,0.000000 0.000000,0.000000 0.000000,0.000000 0.000000,0.000000-25.000000,0.000000 0.000000,-25.000000-25.000000,0.000000 0.000000,25.000000 0.000000,0.000000 0.000000,25.000000-25.000000,0.000000 0.000000,25.000000 0.000000,0.000000 0.000000,50.000000 0.000000,0.000000 0.000000,0.000000-25.000000,0.000000 0.000000,25.000000 0.000000,0.000000 0.000000,25.000000 25.000000</inkml:trace>
</inkml:ink>
</file>

<file path=ppt/ink/ink9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7:1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56650.000000 45100.000000,'200.000000'0.000000,"-50.000000"-25.000000,0.000000 0.000000,-25.000000 0.000000,0.000000 0.000000,-25.000000 25.000000,0.000000 0.000000,50.000000 0.000000,0.000000 0.000000,0.000000-25.000000,0.000000 0.000000,25.000000 0.000000,0.000000 0.000000,75.000000 0.000000,0.000000 0.000000,-50.000000 25.000000,0.000000 0.000000,0.000000-50.000000,0.000000 0.000000,-25.000000 25.000000,0.000000 0.000000,25.000000 0.000000,0.000000 0.000000,0.000000 0.000000,0.000000 0.000000,25.000000 0.000000,0.000000 0.000000,-50.000000 0.000000,0.000000 0.000000,-50.000000 25.000000,0.000000 0.000000,0.000000 0.000000,0.000000 0.000000,25.000000 0.000000,0.000000 0.000000,25.000000 0.000000,0.000000 0.000000,25.000000 0.000000,0.000000 0.000000,-25.000000 0.000000,0.000000 0.000000,0.000000-25.000000,0.000000 0.000000,-25.000000 25.000000,0.000000 0.000000,0.000000 0.000000,0.000000 0.000000,0.000000 0.000000,0.000000 0.000000,25.000000 0.000000,0.000000 0.000000,-25.000000 0.000000,0.000000 0.000000,-50.000000 0.000000,0.000000 0.000000,0.000000 25.000000,0.000000 0.000000,-50.000000 0.000000,0.000000 0.000000,-25.000000 25.000000,0.000000 0.000000,0.000000-25.000000</inkml:trace>
</inkml:ink>
</file>

<file path=ppt/ink/ink9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7:1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70200.000000 44600.000000,'50.000000'0.000000,"-25.000000"0.000000,0.000000 0.000000,0.000000 0.000000,0.000000 0.000000,25.000000 0.000000,0.000000 0.000000,50.000000-25.000000,0.000000 0.000000,75.000000 25.000000,0.000000 0.000000,75.000000-25.000000,0.000000 0.000000,25.000000 0.000000,0.000000 0.000000,25.000000 0.000000,0.000000 0.000000,-50.000000 25.000000,0.000000 0.000000,75.000000-25.000000,0.000000 0.000000,-25.000000 25.000000,0.000000 0.000000,-50.000000 0.000000,0.000000 0.000000,-50.000000 0.000000,0.000000 0.000000,50.000000 0.000000,0.000000 0.000000,-25.000000 0.000000,0.000000 0.000000,0.000000-25.000000,0.000000 0.000000,-50.000000 25.000000,0.000000 0.000000,-25.000000 0.000000,0.000000 0.000000,-25.000000 0.000000,0.000000 0.000000,25.000000 0.000000,0.000000 0.000000,-25.000000 0.000000,0.000000 0.000000,-25.000000 0.000000,0.000000 0.000000,0.000000 0.000000,0.000000 0.000000,0.000000-25.000000,0.000000 0.000000,-25.000000 25.000000,0.000000 0.000000,0.000000 0.000000,0.000000 0.000000,0.000000 0.000000,0.000000 0.000000,0.000000 0.000000,0.000000 0.000000,25.000000 0.000000,0.000000 0.000000,0.000000 0.000000,0.000000 0.000000,25.000000 0.000000,0.000000 0.000000,25.000000 0.000000,0.000000 0.000000,-25.000000 0.000000,0.000000 0.000000,0.000000 0.000000,0.000000 0.000000,0.000000 25.000000,0.000000 0.000000,-25.000000-25.000000,0.000000 0.000000,-25.000000 0.000000,0.000000 0.000000,25.000000 0.000000,0.000000 0.000000,25.000000 0.000000,0.000000 0.000000,25.000000 0.000000,0.000000 0.000000,0.000000 0.000000,0.000000 0.000000,0.000000 0.000000,0.000000 0.000000,-25.000000 0.000000,0.000000 0.000000,25.000000-25.000000,0.000000 0.000000,-50.000000 25.000000,0.000000 0.000000,0.000000 0.000000,0.000000 0.000000,25.000000 0.000000,0.000000 0.000000,0.000000 0.000000,0.000000 0.000000,-25.000000 0.000000,0.000000 0.000000,25.000000 0.000000,0.000000 0.000000,-25.000000-25.000000,0.000000 0.000000,25.000000 25.000000,0.000000 0.000000,-50.000000 0.000000,0.000000 0.000000,25.000000 0.000000,0.000000 0.000000,-25.000000 0.000000,0.000000 0.000000,0.000000 0.000000,0.000000 0.000000,25.000000 0.000000,0.000000 0.000000,0.000000 0.000000,0.000000 0.000000,25.000000 0.000000,0.000000 0.000000,0.000000 0.000000,0.000000 0.000000,0.000000 0.000000,0.000000 0.000000,0.000000 0.000000,0.000000 0.000000,-50.000000 25.000000,0.000000 0.000000,25.000000-25.000000,0.000000 0.000000,-25.000000 0.000000,0.000000 0.000000,-25.000000 0.000000,0.000000 0.000000,25.000000 0.000000,0.000000 0.000000,0.000000 0.000000,0.000000 0.000000,0.000000 0.000000,0.000000 0.000000,0.000000 0.000000,0.000000 0.000000,25.000000 0.000000,0.000000 0.000000,-25.000000 0.000000,0.000000 0.000000,25.000000 0.000000,0.000000 0.000000,-25.000000 0.000000,0.000000 0.000000,0.000000 0.000000,0.000000 0.000000,0.000000 0.000000,0.000000 0.000000,-25.000000 0.000000,0.000000 0.000000,0.000000 0.000000,0.000000 0.000000,-25.000000 0.000000,0.000000 0.000000,-50.000000 0.000000,0.000000 0.000000,0.000000 0.000000,0.000000 0.000000,0.000000 0.000000,0.000000 0.000000,25.000000 25.000000</inkml:trace>
</inkml:ink>
</file>

<file path=ppt/ink/ink9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7:20"/>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93800.000000 44550.000000,'0.000000'-50.000000,"25.000000"50.000000,0.000000 0.000000,0.000000 0.000000,0.000000 0.000000,0.000000 0.000000,0.000000 0.000000,0.000000 0.000000,0.000000 0.000000,25.000000-25.000000,0.000000 0.000000,0.000000 25.000000,0.000000 0.000000,25.000000 0.000000,0.000000 0.000000,-25.000000 0.000000,0.000000 0.000000,25.000000 0.000000,0.000000 0.000000,-25.000000 0.000000,0.000000 0.000000,25.000000 0.000000,0.000000 0.000000,0.000000 0.000000,0.000000 0.000000,0.000000 0.000000,0.000000 0.000000,0.000000 0.000000,0.000000 0.000000,25.000000 0.000000,0.000000 0.000000,-50.000000 0.000000,0.000000 0.000000,25.000000 0.000000,0.000000 0.000000,-25.000000 0.000000,0.000000 0.000000,0.000000 0.000000,0.000000 0.000000,0.000000 0.000000,0.000000 0.000000,-25.000000 25.000000,0.000000 0.000000,0.000000-25.000000,0.000000 0.000000,0.000000 0.000000,0.000000 0.000000,0.000000 0.000000,0.000000 0.000000,0.000000 0.000000,0.000000 0.000000,0.000000 0.000000,0.000000 0.000000,0.000000 0.000000,0.000000 0.000000,0.000000 0.000000,0.000000 0.000000,0.000000 0.000000,0.000000 0.000000,0.000000 0.000000,0.000000 0.000000,50.000000 0.000000,0.000000 0.000000,-25.000000 0.000000,0.000000 0.000000,25.000000 0.000000,0.000000 0.000000,25.000000-25.000000,0.000000 0.000000,-25.000000 25.000000,0.000000 0.000000,0.000000 0.000000,0.000000 0.000000,25.000000 0.000000,0.000000 0.000000,-25.000000 0.000000,0.000000 0.000000,25.000000 0.000000,0.000000 0.000000,-25.000000-25.000000,0.000000 0.000000,25.000000 25.000000,0.000000 0.000000,-25.000000 0.000000,0.000000 0.000000,25.000000 0.000000,0.000000 0.000000,-25.000000 0.000000,0.000000 0.000000,25.000000 0.000000,0.000000 0.000000,25.000000 0.000000,0.000000 0.000000,0.000000 0.000000,0.000000 0.000000,0.000000 0.000000,0.000000 0.000000,0.000000 0.000000,0.000000 0.000000,-25.000000-25.000000,0.000000 0.000000,0.000000 25.000000,0.000000 0.000000,25.000000 0.000000,0.000000 0.000000,0.000000 0.000000,0.000000 0.000000,0.000000 0.000000,0.000000 0.000000,25.000000 0.000000,0.000000 0.000000,0.000000 0.000000,0.000000 0.000000,0.000000 0.000000,0.000000 0.000000,0.000000 0.000000,0.000000 0.000000,-25.000000 0.000000,0.000000 0.000000,0.000000 0.000000,0.000000 0.000000,0.000000 0.000000,0.000000 0.000000,25.000000 0.000000,0.000000 0.000000,0.000000 0.000000,0.000000 0.000000,25.000000 0.000000,0.000000 0.000000,-25.000000-25.000000,0.000000 0.000000,-25.000000 25.000000,0.000000 0.000000,-25.000000 0.000000,0.000000 0.000000,-25.000000-25.000000,0.000000 0.000000,25.000000 25.000000,0.000000 0.000000,0.000000 0.000000,0.000000 0.000000,0.000000-25.000000,0.000000 0.000000,0.000000 25.000000,0.000000 0.000000,-25.000000 0.000000,0.000000 0.000000,0.000000-25.000000,0.000000 0.000000,0.000000 25.000000,0.000000 0.000000,0.000000 0.000000,0.000000 0.000000,-50.000000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0.000000,0.000000 0.000000,25.000000 0.000000,0.000000 0.000000,0.000000 0.000000,0.000000 0.000000,0.000000 0.000000,0.000000 0.000000,25.000000 0.000000,0.000000 0.000000,-25.000000 0.000000,0.000000 0.000000,25.000000 0.000000,0.000000 0.000000,-25.000000 25.000000,0.000000 0.000000,-25.000000-25.000000,0.000000 0.000000,0.000000 0.000000,0.000000 0.000000,0.000000 0.000000,0.000000 0.000000,-75.000000 0.000000,0.000000 0.000000,-25.000000 0.000000,0.000000 0.000000,-25.000000 0.000000,0.000000 0.000000,-25.000000 0.000000,0.000000 0.000000,0.000000 0.000000,0.000000 0.000000,-25.000000 0.000000,0.000000 0.000000,-25.000000 0.000000,0.000000 0.000000,-50.000000 0.000000,0.000000 0.000000,-25.000000 0.000000,0.000000 0.000000,-50.000000 0.000000,0.000000 0.000000,50.000000 0.000000,0.000000 0.000000,-50.000000 0.000000,0.000000 0.000000,-50.000000 0.000000,0.000000 0.000000,75.000000-25.000000,0.000000 0.000000,-25.000000 25.000000,0.000000 0.000000,-75.000000 0.000000,0.000000 0.000000,75.000000 0.000000,0.000000 0.000000,0.000000-25.000000,0.000000 0.000000,-50.000000 25.000000,0.000000 0.000000,25.000000 0.000000,0.000000 0.000000,75.000000 0.000000,0.000000 0.000000,-50.000000 0.000000,0.000000 0.000000,25.000000 0.000000,0.000000 0.000000,0.000000 0.000000,0.000000 0.000000,50.000000 0.000000,0.000000 0.000000,50.000000 0.000000,0.000000 0.000000,-50.000000 0.000000,0.000000 0.000000,25.000000 0.000000,0.000000 0.000000,50.000000-25.000000,0.000000 0.000000,50.000000 25.000000,0.000000 0.000000,25.000000 0.000000,0.000000 0.000000,50.000000 0.000000,0.000000 0.000000,25.000000-25.000000,0.000000 0.000000,25.000000 25.000000,0.000000 0.000000,25.000000 0.000000,0.000000 0.000000,25.000000 0.000000,0.000000 0.000000,25.000000 0.000000,0.000000 0.000000,50.000000-25.000000,0.000000 0.000000,50.000000 25.000000,0.000000 0.000000,0.000000 0.000000,0.000000 0.000000,-25.000000 0.000000,0.000000 0.000000,25.000000 0.000000,0.000000 0.000000,-25.000000 0.000000,0.000000 0.000000,25.000000 0.000000,0.000000 0.000000,75.000000 0.000000,0.000000 0.000000,-25.000000 0.000000,0.000000 0.000000,25.000000 25.000000,0.000000 0.000000,25.000000-25.000000,0.000000 0.000000,25.000000 25.000000,0.000000 0.000000,-25.000000-25.000000,0.000000 0.000000,-25.000000 25.000000,0.000000 0.000000,-25.000000-25.000000,0.000000 0.000000,25.000000 0.000000,0.000000 0.000000,-25.000000 25.000000,0.000000 0.000000,-100.000000-25.000000,0.000000 0.000000,0.000000 0.000000,0.000000 0.000000,-50.000000-25.000000</inkml:trace>
</inkml:ink>
</file>

<file path=ppt/ink/ink9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7:21"/>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14200.000000 48550.000000,'-400.000000'0.000000,"150.000000"25.000000,0.000000 0.000000,50.000000 0.000000,0.000000 0.000000,50.000000-25.000000,0.000000 0.000000,0.000000 25.000000,0.000000 0.000000,25.000000-25.000000,0.000000 0.000000,-75.000000-25.000000,0.000000 0.000000,0.000000 0.000000,0.000000 0.000000,25.000000-75.000000,0.000000 0.000000,75.000000 0.000000,0.000000 0.000000,25.000000-75.000000,0.000000 0.000000,75.000000 0.000000,0.000000 0.000000,0.000000-25.000000,0.000000 0.000000,0.000000 25.000000,0.000000 0.000000,25.000000 50.000000,0.000000 0.000000,0.000000 0.000000,0.000000 0.000000,50.000000-25.000000,0.000000 0.000000,25.000000 25.000000,0.000000 0.000000,75.000000-25.000000,0.000000 0.000000,0.000000 0.000000,0.000000 0.000000,25.000000 25.000000,0.000000 0.000000,0.000000 0.000000,0.000000 0.000000,0.000000 0.000000,0.000000 0.000000,-25.000000 75.000000,0.000000 0.000000,50.000000 0.000000,0.000000 0.000000,25.000000 0.000000,0.000000 0.000000,-25.000000 50.000000,0.000000 0.000000,-50.000000 25.000000,0.000000 0.000000,25.000000 25.000000,0.000000 0.000000,0.000000 25.000000,0.000000 0.000000,0.000000 50.000000,0.000000 0.000000,0.000000 25.000000,0.000000 0.000000,-75.000000 75.000000,0.000000 0.000000,-50.000000 0.000000,0.000000 0.000000,0.000000 25.000000,0.000000 0.000000,-50.000000-75.000000,0.000000 0.000000,0.000000-25.000000,0.000000 0.000000,-25.000000-25.000000,0.000000 0.000000,0.000000-25.000000,0.000000 0.000000,0.000000-25.000000,0.000000 0.000000,-50.000000 25.000000,0.000000 0.000000,0.000000-25.000000,0.000000 0.000000,-50.000000 25.000000,0.000000 0.000000,-50.000000 0.000000,0.000000 0.000000,-50.000000-25.000000,0.000000 0.000000,-50.000000 25.000000,0.000000 0.000000,0.000000 0.000000,0.000000 0.000000,25.000000-25.000000,0.000000 0.000000,0.000000-25.000000,0.000000 0.000000,0.000000 0.000000,0.000000 0.000000,25.000000 0.000000,0.000000 0.000000,0.000000-50.000000,0.000000 0.000000,75.000000 0.000000,0.000000 0.000000,75.000000-50.000000,0.000000 0.000000,25.000000 0.000000,0.000000 0.000000,25.000000 0.000000,0.000000 0.000000,0.000000-25.000000,0.000000 0.000000,0.000000-25.000000,0.000000 0.000000,25.000000 0.000000,0.000000 0.000000,0.000000-25.000000,0.000000 0.000000,25.000000 0.000000,0.000000 0.000000,25.000000-25.000000,0.000000 0.000000,-25.000000 0.000000,0.000000 0.000000,50.000000 0.000000,0.000000 0.000000,-50.000000 25.000000,0.000000 0.000000,25.000000 50.000000,0.000000 0.000000,-50.000000 25.000000,0.000000 0.000000,25.000000 0.000000</inkml:trace>
</inkml:ink>
</file>

<file path=ppt/ink/ink9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7:26"/>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12750.000000 52250.000000,'-50.000000'-100.000000,"50.000000"75.000000,0.000000 0.000000,-25.000000-25.000000,0.000000 0.000000,0.000000 25.000000,0.000000 0.000000,0.000000 0.000000,0.000000 0.000000,0.000000 0.000000,0.000000 0.000000,0.000000 0.000000</inkml:trace>
</inkml:ink>
</file>

<file path=ppt/ink/ink9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7:27"/>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12000.000000 52100.000000,'0.000000'50.000000,"-25.000000"-50.000000,0.000000 0.000000,25.000000 25.000000,0.000000 0.000000,25.000000-25.000000,0.000000 0.000000,50.000000 0.000000,0.000000 0.000000,0.000000 0.000000,0.000000 0.000000,0.000000 0.000000,0.000000 0.000000,25.000000 0.000000,0.000000 0.000000,25.000000 25.000000,0.000000 0.000000,50.000000-25.000000,0.000000 0.000000,-25.000000 0.000000,0.000000 0.000000,50.000000 0.000000,0.000000 0.000000,0.000000 0.000000,0.000000 0.000000,-25.000000 0.000000,0.000000 0.000000,-25.000000 25.000000,0.000000 0.000000,0.000000-25.000000,0.000000 0.000000,-50.000000 25.000000,0.000000 0.000000,25.000000 0.000000,0.000000 0.000000,25.000000 0.000000,0.000000 0.000000,-50.000000-25.000000,0.000000 0.000000,-25.000000 0.000000,0.000000 0.000000,0.000000 0.000000,0.000000 0.000000,-50.000000 0.000000,0.000000 0.000000,0.000000 0.000000,0.000000 0.000000,0.000000 0.000000,0.000000 0.000000,-50.000000 0.000000,0.000000 0.000000,-25.000000 0.000000,0.000000 0.000000,0.000000 0.000000,0.000000 0.000000,0.000000 0.000000,0.000000 0.000000,-25.000000-25.000000,0.000000 0.000000,-25.000000 0.000000,0.000000 0.000000,0.000000 0.000000,0.000000 0.000000,0.000000 0.000000,0.000000 0.000000,-50.000000-25.000000,0.000000 0.000000,25.000000 25.000000,0.000000 0.000000,0.000000 0.000000,0.000000 0.000000,-25.000000 0.000000,0.000000 0.000000,-25.000000 25.000000,0.000000 0.000000,-25.000000 0.000000,0.000000 0.000000,0.000000 0.000000,0.000000 0.000000,25.000000 0.000000,0.000000 0.000000,25.000000 0.000000,0.000000 0.000000,0.000000 0.000000,0.000000 0.000000,25.000000 0.000000,0.000000 0.000000,-25.000000 0.000000,0.000000 0.000000,0.000000 0.000000,0.000000 0.000000,0.000000 50.000000,0.000000 0.000000,0.000000-25.000000,0.000000 0.000000,50.000000 0.000000,0.000000 0.000000,25.000000-25.000000,0.000000 0.000000,50.000000 0.000000,0.000000 0.000000,0.000000 0.000000,0.000000 0.000000,75.000000 0.000000,0.000000 0.000000,0.000000 0.000000,0.000000 0.000000,25.000000 0.000000,0.000000 0.000000,25.000000 0.000000,0.000000 0.000000,50.000000-25.000000,0.000000 0.000000,25.000000 25.000000,0.000000 0.000000,0.000000-25.000000,0.000000 0.000000,0.000000 25.000000,0.000000 0.000000,0.000000-25.000000,0.000000 0.000000,0.000000 25.000000,0.000000 0.000000,25.000000-25.000000,0.000000 0.000000,0.000000 25.000000,0.000000 0.000000,-25.000000-25.000000,0.000000 0.000000,-25.000000 25.000000,0.000000 0.000000,-50.000000 0.000000,0.000000 0.000000,-25.000000 0.000000,0.000000 0.000000,-50.000000 0.000000,0.000000 0.000000,0.000000 0.000000,0.000000 0.000000,-50.000000 0.000000,0.000000 0.000000,0.000000 0.000000,0.000000 0.000000,-25.000000 0.000000,0.000000 0.000000,25.000000 0.000000,0.000000 0.000000,-50.000000-25.000000,0.000000 0.000000,25.000000 25.000000,0.000000 0.000000,-25.000000 0.000000,0.000000 0.000000,0.000000 0.000000,0.000000 0.000000,0.000000 25.000000,0.000000 0.000000,0.000000-25.000000,0.000000 0.000000,25.000000 25.000000,0.000000 0.000000,0.000000 0.000000</inkml:trace>
</inkml:ink>
</file>

<file path=ppt/ink/ink9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7:28"/>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24200.000000 52600.000000,'-50.000000'0.000000,"-25.000000"0.000000,0.000000 0.000000,0.000000 0.000000,0.000000 0.000000,0.000000-25.000000,0.000000 0.000000,0.000000 25.000000,0.000000 0.000000,25.000000 0.000000,0.000000 0.000000,-25.000000 0.000000,0.000000 0.000000,-25.000000 0.000000,0.000000 0.000000,0.000000 0.000000,0.000000 0.000000,-50.000000 25.000000,0.000000 0.000000,-50.000000-25.000000,0.000000 0.000000,-50.000000 25.000000,0.000000 0.000000,0.000000 0.000000,0.000000 0.000000,50.000000-25.000000,0.000000 0.000000,-75.000000 0.000000,0.000000 0.000000,-25.000000 0.000000,0.000000 0.000000,25.000000 0.000000,0.000000 0.000000,50.000000-25.000000,0.000000 0.000000,-25.000000-25.000000,0.000000 0.000000,25.000000-25.000000,0.000000 0.000000,25.000000-25.000000,0.000000 0.000000,50.000000-25.000000,0.000000 0.000000,75.000000-25.000000,0.000000 0.000000,50.000000-25.000000,0.000000 0.000000,25.000000 0.000000,0.000000 0.000000,0.000000 25.000000,0.000000 0.000000,50.000000 25.000000,0.000000 0.000000,50.000000 0.000000,0.000000 0.000000,25.000000 0.000000,0.000000 0.000000,100.000000-25.000000,0.000000 0.000000,50.000000 0.000000,0.000000 0.000000,0.000000 25.000000,0.000000 0.000000,-25.000000 0.000000,0.000000 0.000000,100.000000 25.000000,0.000000 0.000000,25.000000 50.000000,0.000000 0.000000,-50.000000 0.000000,0.000000 0.000000,25.000000 50.000000,0.000000 0.000000,50.000000 0.000000,0.000000 0.000000,-75.000000 0.000000,0.000000 0.000000,0.000000 25.000000,0.000000 0.000000,25.000000 50.000000,0.000000 0.000000,-50.000000 0.000000,0.000000 0.000000,-50.000000-25.000000,0.000000 0.000000,0.000000 25.000000,0.000000 0.000000,25.000000-25.000000,0.000000 0.000000,-100.000000 25.000000,0.000000 0.000000,-75.000000-25.000000,0.000000 0.000000,-25.000000 50.000000,0.000000 0.000000,-50.000000-25.000000,0.000000 0.000000,-25.000000 25.000000,0.000000 0.000000,0.000000 0.000000,0.000000 0.000000,-25.000000 0.000000,0.000000 0.000000,-25.000000 25.000000,0.000000 0.000000,-50.000000 0.000000,0.000000 0.000000,0.000000 0.000000,0.000000 0.000000,-25.000000 0.000000,0.000000 0.000000,-25.000000 50.000000,0.000000 0.000000,25.000000-50.000000,0.000000 0.000000,-25.000000 0.000000,0.000000 0.000000,25.000000-25.000000,0.000000 0.000000,25.000000 0.000000,0.000000 0.000000,0.000000-50.000000,0.000000 0.000000,25.000000 0.000000,0.000000 0.000000,0.000000-25.000000,0.000000 0.000000,25.000000 0.000000,0.000000 0.000000,-25.000000-25.000000,0.000000 0.000000,0.000000 0.000000,0.000000 0.000000,-25.000000 0.000000,0.000000 0.000000,0.000000 0.000000,0.000000 0.000000,0.000000 0.000000,0.000000 0.000000,0.000000-25.000000,0.000000 0.000000,25.000000 0.000000,0.000000 0.000000,0.000000 0.000000,0.000000 0.000000,0.000000 0.000000,0.000000 0.000000,25.000000 0.000000,0.000000 0.000000,0.000000 25.000000,0.000000 0.000000,0.000000 0.000000,0.000000 0.000000,25.000000 0.000000,0.000000 0.000000,0.000000 0.000000,0.000000 0.000000,25.000000 25.000000,0.000000 0.000000,0.000000 0.000000,0.000000 0.000000,-25.000000 0.000000</inkml:trace>
</inkml:ink>
</file>

<file path=ppt/ink/ink9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7:34"/>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21200.000000 57450.000000,'100.000000'0.000000,"-50.000000"-25.000000,0.000000 0.000000,25.000000 0.000000,0.000000 0.000000,-25.000000 0.000000,0.000000 0.000000,50.000000 0.000000,0.000000 0.000000,25.000000 0.000000,0.000000 0.000000,0.000000 0.000000,0.000000 0.000000,25.000000 0.000000,0.000000 0.000000,-25.000000 0.000000,0.000000 0.000000,0.000000 25.000000,0.000000 0.000000,25.000000-25.000000,0.000000 0.000000,-50.000000 0.000000,0.000000 0.000000,25.000000 25.000000,0.000000 0.000000,25.000000-25.000000,0.000000 0.000000,50.000000 0.000000,0.000000 0.000000,0.000000-25.000000,0.000000 0.000000,0.000000 25.000000,0.000000 0.000000,-25.000000-25.000000,0.000000 0.000000,25.000000 0.000000,0.000000 0.000000,50.000000 0.000000,0.000000 0.000000,25.000000 25.000000,0.000000 0.000000,-25.000000 0.000000,0.000000 0.000000,-25.000000 0.000000,0.000000 0.000000,50.000000 25.000000,0.000000 0.000000,0.000000 0.000000,0.000000 0.000000,0.000000 0.000000,0.000000 0.000000,-50.000000-25.000000,0.000000 0.000000,25.000000 25.000000,0.000000 0.000000,50.000000 0.000000,0.000000 0.000000,-75.000000 25.000000,0.000000 0.000000,-25.000000-25.000000,0.000000 0.000000,-25.000000 25.000000,0.000000 0.000000,50.000000-25.000000,0.000000 0.000000,0.000000 0.000000,0.000000 0.000000,-25.000000 0.000000,0.000000 0.000000,-50.000000 0.000000,0.000000 0.000000,-25.000000 0.000000,0.000000 0.000000,25.000000-25.000000,0.000000 0.000000,0.000000 25.000000,0.000000 0.000000,0.000000-25.000000,0.000000 0.000000,-25.000000 0.000000,0.000000 0.000000,0.000000 0.000000,0.000000 0.000000,-25.000000 0.000000,0.000000 0.000000,-25.000000 25.000000,0.000000 0.000000,-25.000000 0.000000,0.000000 0.000000,0.000000 0.000000,0.000000 0.000000,-25.000000 0.000000,0.000000 0.000000,0.000000 25.000000,0.000000 0.000000,25.000000 0.000000,0.000000 0.000000,-25.000000-25.000000,0.000000 0.000000,0.000000 0.000000,0.000000 0.000000,0.000000 25.000000,0.000000 0.000000,25.000000-25.000000,0.000000 0.000000,-50.000000 25.000000,0.000000 0.000000,25.000000 0.000000,0.000000 0.000000,0.000000 0.000000,0.000000 0.000000,-25.000000 0.000000,0.000000 0.000000,-25.000000 0.000000,0.000000 0.000000,-25.000000-25.000000,0.000000 0.000000,-25.000000 25.000000,0.000000 0.000000,-25.000000-25.000000,0.000000 0.000000,0.000000 25.000000,0.000000 0.000000,0.000000 0.000000,0.000000 0.000000,-75.000000 0.000000,0.000000 0.000000,0.000000 0.000000,0.000000 0.000000,-25.000000 0.000000,0.000000 0.000000,-50.000000-25.000000,0.000000 0.000000,25.000000 25.000000,0.000000 0.000000,-25.000000-25.000000,0.000000 0.000000,0.000000 0.000000,0.000000 0.000000,-25.000000 0.000000,0.000000 0.000000,0.000000-25.000000,0.000000 0.000000,50.000000-25.000000,0.000000 0.000000,-50.000000 25.000000,0.000000 0.000000,-50.000000 0.000000,0.000000 0.000000,75.000000 25.000000,0.000000 0.000000,-25.000000 0.000000,0.000000 0.000000,-75.000000 0.000000,0.000000 0.000000,50.000000 0.000000,0.000000 0.000000,50.000000 25.000000,0.000000 0.000000,-25.000000 25.000000,0.000000 0.000000,-25.000000-25.000000,0.000000 0.000000,0.000000 25.000000,0.000000 0.000000,50.000000-25.000000,0.000000 0.000000,25.000000-25.000000,0.000000 0.000000,-50.000000 0.000000,0.000000 0.000000,25.000000 0.000000,0.000000 0.000000,50.000000 0.000000,0.000000 0.000000,25.000000-25.000000,0.000000 0.000000,-25.000000-25.000000,0.000000 0.000000,0.000000 25.000000,0.000000 0.000000,25.000000-25.000000,0.000000 0.000000,25.000000 0.000000,0.000000 0.000000,75.000000 0.000000,0.000000 0.000000,25.000000 50.000000,0.000000 0.000000,25.000000-25.000000,0.000000 0.000000,-25.000000 25.000000,0.000000 0.000000,25.000000 0.000000,0.000000 0.000000,25.000000 25.000000,0.000000 0.000000,0.000000 0.000000,0.000000 0.000000,0.000000 0.000000,0.000000 0.000000,25.000000 0.000000,0.000000 0.000000,25.000000-25.000000,0.000000 0.000000,50.000000 25.000000,0.000000 0.000000,0.000000 0.000000,0.000000 0.000000,25.000000-25.000000,0.000000 0.000000,75.000000 25.000000,0.000000 0.000000,0.000000 0.000000,0.000000 0.000000,25.000000 0.000000,0.000000 0.000000,0.000000 0.000000,0.000000 0.000000,0.000000-25.000000,0.000000 0.000000,75.000000 0.000000,0.000000 0.000000,50.000000 0.000000,0.000000 0.000000,-75.000000 0.000000,0.000000 0.000000,25.000000 0.000000,0.000000 0.000000,50.000000-25.000000,0.000000 0.000000,-50.000000 25.000000,0.000000 0.000000,-25.000000 25.000000,0.000000 0.000000,50.000000 0.000000,0.000000 0.000000,-25.000000 0.000000,0.000000 0.000000,-25.000000 0.000000,0.000000 0.000000,0.000000-25.000000,0.000000 0.000000,-25.000000 25.000000,0.000000 0.000000,50.000000 0.000000,0.000000 0.000000,-50.000000-25.000000,0.000000 0.000000,25.000000 0.000000,0.000000 0.000000,0.000000-25.000000,0.000000 0.000000,0.000000 0.000000,0.000000 0.000000,-75.000000 25.000000,0.000000 0.000000,-50.000000-50.000000,0.000000 0.000000,50.000000 25.000000,0.000000 0.000000,-25.000000-25.000000,0.000000 0.000000,25.000000 25.000000,0.000000 0.000000,-50.000000-25.000000,0.000000 0.000000,-75.000000 25.000000,0.000000 0.000000,-25.000000 0.000000,0.000000 0.000000,0.000000 25.000000,0.000000 0.000000,-25.000000-25.000000,0.000000 0.000000,-75.000000 25.000000,0.000000 0.000000,0.000000-25.000000,0.000000 0.000000,0.000000 25.000000,0.000000 0.000000,-50.000000-25.000000,0.000000 0.000000,-50.000000 0.000000,0.000000 0.000000,0.000000 25.000000,0.000000 0.000000,-25.000000-25.000000,0.000000 0.000000,-25.000000 25.000000,0.000000 0.000000,0.000000 0.000000,0.000000 0.000000,0.000000 0.000000,0.000000 0.000000,-75.000000 0.000000,0.000000 0.000000,-50.000000 0.000000,0.000000 0.000000,0.000000 0.000000,0.000000 0.000000,-25.000000 25.000000,0.000000 0.000000,-25.000000-25.000000,0.000000 0.000000,25.000000 0.000000,0.000000 0.000000,50.000000 0.000000,0.000000 0.000000,0.000000 0.000000,0.000000 0.000000,0.000000 25.000000,0.000000 0.000000,75.000000-25.000000,0.000000 0.000000,0.000000 0.000000,0.000000 0.000000,-25.000000 0.000000,0.000000 0.000000,-25.000000 0.000000,0.000000 0.000000,75.000000-25.000000,0.000000 0.000000,0.000000 0.000000,0.000000 0.000000,0.000000 25.000000,0.000000 0.000000,-25.000000 0.000000,0.000000 0.000000,-50.000000 25.000000,0.000000 0.000000,100.000000 25.000000,0.000000 0.000000,25.000000 0.000000,0.000000 0.000000,0.000000 25.000000,0.000000 0.000000,0.000000-25.000000,0.000000 0.000000,0.000000 0.000000,0.000000 0.000000,50.000000-25.000000,0.000000 0.000000,25.000000 0.000000,0.000000 0.000000,50.000000 0.000000,0.000000 0.000000,25.000000 0.000000,0.000000 0.000000,25.000000-25.000000,0.000000 0.000000,25.000000 25.000000,0.000000 0.000000,25.000000 0.000000,0.000000 0.000000,25.000000-25.000000,0.000000 0.000000,50.000000 25.000000,0.000000 0.000000,0.000000-25.000000,0.000000 0.000000,50.000000 25.000000,0.000000 0.000000,0.000000-25.000000,0.000000 0.000000,25.000000 0.000000,0.000000 0.000000,75.000000 0.000000,0.000000 0.000000,25.000000 0.000000,0.000000 0.000000,0.000000-25.000000,0.000000 0.000000,75.000000 0.000000,0.000000 0.000000,0.000000 0.000000,0.000000 0.000000,-100.000000 0.000000,0.000000 0.000000,50.000000 0.000000,0.000000 0.000000,25.000000 0.000000,0.000000 0.000000,-100.000000 25.000000,0.000000 0.000000,25.000000 0.000000,0.000000 0.000000,25.000000 0.000000,0.000000 0.000000,-100.000000 0.000000,0.000000 0.000000,-50.000000 25.000000,0.000000 0.000000,-25.000000-25.000000,0.000000 0.000000,-25.000000 0.000000,0.000000 0.000000,-25.000000 0.000000,0.000000 0.000000,0.000000 0.000000,0.000000 0.000000,-100.000000 25.000000,0.000000 0.000000,-25.000000-25.000000,0.000000 0.000000,-75.000000 0.000000,0.000000 0.000000,-25.000000 0.000000,0.000000 0.000000,-50.000000-25.000000,0.000000 0.000000,0.000000 25.000000,0.000000 0.000000,0.000000 0.000000,0.000000 0.000000,-50.000000-50.000000,0.000000 0.000000,-25.000000 25.000000,0.000000 0.000000,0.000000 0.000000,0.000000 0.000000,-75.000000-50.000000,0.000000 0.000000,-50.000000 25.000000,0.000000 0.000000,-50.000000 0.000000,0.000000 0.000000,50.000000 25.000000,0.000000 0.000000,0.000000 25.000000,0.000000 0.000000,25.000000 25.000000,0.000000 0.000000,75.000000 25.000000,0.000000 0.000000,75.000000 0.000000,0.000000 0.000000,0.000000 0.000000,0.000000 0.000000,0.000000-25.000000,0.000000 0.000000,50.000000 0.000000,0.000000 0.000000,50.000000 0.000000,0.000000 0.000000,50.000000 0.000000,0.000000 0.000000,0.000000-25.000000,0.000000 0.000000,50.000000 25.000000,0.000000 0.000000,25.000000 0.000000,0.000000 0.000000,25.000000-25.000000,0.000000 0.000000,50.000000 0.000000,0.000000 0.000000,75.000000 25.000000,0.000000 0.000000,75.000000-25.000000,0.000000 0.000000,0.000000 0.000000,0.000000 0.000000,0.000000 0.000000,0.000000 0.000000,25.000000 0.000000,0.000000 0.000000,75.000000 0.000000,0.000000 0.000000,0.000000 25.000000,0.000000 0.000000,25.000000 0.000000,0.000000 0.000000,25.000000 0.000000,0.000000 0.000000,-25.000000 0.000000,0.000000 0.000000,-25.000000 0.000000,0.000000 0.000000,0.000000 25.000000,0.000000 0.000000,0.000000-25.000000,0.000000 0.000000,-75.000000 50.000000,0.000000 0.000000,50.000000-25.000000,0.000000 0.000000,25.000000-25.000000,0.000000 0.000000,-75.000000-25.000000,0.000000 0.000000,-50.000000 0.000000,0.000000 0.000000,25.000000 0.000000,0.000000 0.000000,-25.000000 0.000000,0.000000 0.000000,-75.000000-25.000000,0.000000 0.000000,-50.000000 0.000000,0.000000 0.000000,0.000000-50.000000,0.000000 0.000000,-50.000000 25.000000,0.000000 0.000000,-25.000000 0.000000,0.000000 0.000000,-25.000000 25.000000,0.000000 0.000000,0.000000 0.000000,0.000000 0.000000,-50.000000-25.000000,0.000000 0.000000,-25.000000 25.000000,0.000000 0.000000,-25.000000 0.000000,0.000000 0.000000,-75.000000 25.000000,0.000000 0.000000,-25.000000 0.000000,0.000000 0.000000,-75.000000 0.000000,0.000000 0.000000,0.000000 0.000000,0.000000 0.000000,0.000000 25.000000,0.000000 0.000000,-50.000000 0.000000,0.000000 0.000000,-125.000000 0.000000,0.000000 0.000000,25.000000 50.000000,0.000000 0.000000,-75.000000 0.000000,0.000000 0.000000,0.000000 25.000000,0.000000 0.000000,50.000000 0.000000,0.000000 0.000000,50.000000 0.000000,0.000000 0.000000,50.000000-25.000000,0.000000 0.000000,25.000000-25.000000,0.000000 0.000000,25.000000 0.000000,0.000000 0.000000,100.000000-25.000000,0.000000 0.000000,100.000000 0.000000,0.000000 0.000000,25.000000-25.000000,0.000000 0.000000,0.000000 0.000000,0.000000 0.000000,50.000000 0.000000,0.000000 0.000000,25.000000 25.000000,0.000000 0.000000,100.000000-25.000000,0.000000 0.000000,50.000000 0.000000,0.000000 0.000000,50.000000-25.000000,0.000000 0.000000,75.000000-25.000000,0.000000 0.000000,75.000000-25.000000,0.000000 0.000000,25.000000 0.000000,0.000000 0.000000,0.000000-25.000000,0.000000 0.000000,75.000000 25.000000,0.000000 0.000000,25.000000-25.000000,0.000000 0.000000,25.000000 25.000000,0.000000 0.000000,-75.000000 0.000000,0.000000 0.000000,25.000000 0.000000,0.000000 0.000000,-75.000000 25.000000,0.000000 0.000000,-75.000000 0.000000,0.000000 0.000000,-25.000000 25.000000,0.000000 0.000000,-25.000000 0.000000,0.000000 0.000000,-50.000000 25.000000,0.000000 0.000000,-75.000000-25.000000,0.000000 0.000000,-100.000000 25.000000,0.000000 0.000000,-50.000000-25.000000,0.000000 0.000000,-50.000000 0.000000,0.000000 0.000000,-75.000000 25.000000,0.000000 0.000000,-100.000000-25.000000,0.000000 0.000000,-50.000000 25.000000,0.000000 0.000000,25.000000-25.000000,0.000000 0.000000,-75.000000 25.000000,0.000000 0.000000,0.000000-25.000000,0.000000 0.000000,-50.000000 25.000000,0.000000 0.000000,-25.000000 0.000000,0.000000 0.000000,25.000000 25.000000,0.000000 0.000000,125.000000 0.000000,0.000000 0.000000,50.000000 25.000000,0.000000 0.000000,25.000000 0.000000,0.000000 0.000000,25.000000 0.000000,0.000000 0.000000,25.000000 25.000000,0.000000 0.000000,50.000000-25.000000,0.000000 0.000000,50.000000 0.000000,0.000000 0.000000,50.000000-25.000000,0.000000 0.000000,25.000000 0.000000,0.000000 0.000000,50.000000 25.000000,0.000000 0.000000,0.000000-25.000000,0.000000 0.000000,0.000000 0.000000</inkml:trace>
</inkml:ink>
</file>

<file path=ppt/ink/ink9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566929134" units="1/cm"/>
          <inkml:channelProperty channel="Y" name="resolution" value="28.3464566929134" units="1/cm"/>
        </inkml:channelProperties>
      </inkml:inkSource>
      <inkml:timestamp xml:id="ts0" timeString="2022-06-18T19:07:35"/>
    </inkml:context>
    <inkml:brush xml:id="br0">
      <inkml:brushProperty name="width" value="0.0547619052231312" units="cm"/>
      <inkml:brushProperty name="height" value="0.0547619052231312" units="cm"/>
      <inkml:brushProperty name="color" value="#FED406"/>
      <inkml:brushProperty name="ignorePressure" value="0"/>
    </inkml:brush>
  </inkml:definitions>
  <inkml:trace contextRef="#ctx0" brushRef="#br0">45600.000000 57050.000000,'-100.000000'-50.000000,"25.000000"25.000000,0.000000 0.000000,25.000000 25.000000,0.000000 0.000000,0.000000 0.000000,0.000000 0.000000,-50.000000 0.000000,0.000000 0.000000,25.000000 25.000000,0.000000 0.000000,-50.000000 25.000000,0.000000 0.000000,-25.000000 0.000000,0.000000 0.000000,-50.000000-25.000000,0.000000 0.000000,-75.000000 25.000000,0.000000 0.000000,-25.000000 0.000000,0.000000 0.000000,25.000000-25.000000,0.000000 0.000000,-100.000000-25.000000,0.000000 0.000000,-25.000000 0.000000,0.000000 0.000000,100.000000-25.000000,0.000000 0.000000,-50.000000-25.000000,0.000000 0.000000,0.000000-25.000000,0.000000 0.000000,125.000000 0.000000,0.000000 0.000000,50.000000-25.000000,0.000000 0.000000,25.000000 0.000000,0.000000 0.000000,50.000000-25.000000,0.000000 0.000000,25.000000-50.000000,0.000000 0.000000,50.000000-25.000000,0.000000 0.000000,25.000000 0.000000,0.000000 0.000000,125.000000 0.000000,0.000000 0.000000,25.000000 0.000000,0.000000 0.000000,25.000000 25.000000,0.000000 0.000000,-25.000000 0.000000,0.000000 0.000000,25.000000 0.000000,0.000000 0.000000,0.000000 75.000000,0.000000 0.000000,75.000000 25.000000,0.000000 0.000000,25.000000 0.000000,0.000000 0.000000,-50.000000 25.000000,0.000000 0.000000,0.000000 0.000000,0.000000 0.000000,25.000000 0.000000,0.000000 0.000000,25.000000 25.000000,0.000000 0.000000,-25.000000 0.000000,0.000000 0.000000,-25.000000 0.000000,0.000000 0.000000,0.000000 25.000000,0.000000 0.000000,25.000000 25.000000,0.000000 0.000000,0.000000 25.000000,0.000000 0.000000,-100.000000 25.000000,0.000000 0.000000,-25.000000 25.000000,0.000000 0.000000,-50.000000 25.000000,0.000000 0.000000,0.000000 25.000000,0.000000 0.000000,0.000000 0.000000,0.000000 0.000000,0.000000 0.000000,0.000000 0.000000,-50.000000-25.000000,0.000000 0.000000,0.000000 0.000000,0.000000 0.000000,-25.000000-50.000000,0.000000 0.000000,-25.000000 25.000000,0.000000 0.000000,-25.000000 0.000000,0.000000 0.000000,-25.000000 25.000000,0.000000 0.000000,-25.000000 25.000000,0.000000 0.000000,25.000000 50.000000,0.000000 0.000000,-25.000000-25.000000,0.000000 0.000000,25.000000-25.000000,0.000000 0.000000,-25.000000-25.000000,0.000000 0.000000,0.000000 0.000000,0.000000 0.000000,0.000000-75.000000,0.000000 0.000000,0.000000 0.000000,0.000000 0.000000,25.000000-25.000000,0.000000 0.000000,-25.000000-25.000000,0.000000 0.000000,25.000000 0.000000,0.000000 0.000000,25.000000 0.000000,0.000000 0.000000,0.000000-25.000000,0.000000 0.000000,0.000000 0.000000,0.000000 0.000000,0.000000 25.000000,0.000000 0.000000,25.000000-25.000000,0.000000 0.000000,-25.000000 25.000000,0.000000 0.000000,0.000000 0.000000,0.000000 0.000000,0.000000 0.000000,0.000000 0.000000,25.000000-25.000000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17977-1211-AD40-BC2F-F67F140A0766}" type="datetimeFigureOut">
              <a:rPr lang="en-US" smtClean="0"/>
            </a:fld>
            <a:endParaRPr lang="en-US" dirty="0"/>
          </a:p>
        </p:txBody>
      </p:sp>
      <p:sp>
        <p:nvSpPr>
          <p:cNvPr id="4" name="Slide Image Placeholder 3"/>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CAB13-3C1E-A346-82E4-44920462FDA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r>
              <a:rPr lang="en-US" dirty="0">
                <a:latin typeface="WarnockPro"/>
              </a:rPr>
              <a:t>the onset of lesion formation, the damage to the endothelial layer attracts platelets to the area These platelets attach to the endothelium and form a small clot termed</a:t>
            </a:r>
            <a:r>
              <a:rPr lang="en-US" i="1" dirty="0">
                <a:latin typeface="WarnockPro"/>
              </a:rPr>
              <a:t> thrombus</a:t>
            </a:r>
            <a:r>
              <a:rPr lang="en-US" dirty="0">
                <a:latin typeface="WarnockPro"/>
              </a:rPr>
              <a:t>. As platelets adhere to the subendothelial surfaces at the site of injury, they begin to secrete both adenosine diphosphate (ADP), which promotes platelet aggregation, and platelet-derived growth factor (PDGF), which attracts monocytes and promotes smooth muscle cell </a:t>
            </a:r>
            <a:endParaRPr lang="en-US" dirty="0">
              <a:latin typeface="WarnockPro"/>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a:solidFill>
                  <a:schemeClr val="tx1"/>
                </a:solidFill>
                <a:effectLst/>
                <a:latin typeface="+mn-lt"/>
                <a:ea typeface="+mn-ea"/>
                <a:cs typeface="+mn-cs"/>
              </a:rPr>
              <a:t>Nitric oxide (NO) is a substance naturally produced by endothelial cells and a number of other cells. NO produced in the endothelial cells controls the normal relaxation of smooth muscle in the arteries and arterioles. Low levels of NO exacerbate the inflammatory state that con- tributes to the atherosclerotic process. </a:t>
            </a:r>
            <a:endParaRPr 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endParaRPr lang="en-US" dirty="0"/>
          </a:p>
        </p:txBody>
      </p:sp>
      <p:sp>
        <p:nvSpPr>
          <p:cNvPr id="4" name="Slide Number Placeholder 3"/>
          <p:cNvSpPr/>
          <p:nvPr>
            <p:ph type="sldNum" sz="quarter" idx="5"/>
          </p:nvPr>
        </p:nvSpPr>
        <p:spPr/>
        <p:txBody>
          <a:bodyPr/>
          <a:lstStyle/>
          <a:p>
            <a:fld id="{2EECAB13-3C1E-A346-82E4-44920462FDA9}"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r>
              <a:rPr lang="en-US" dirty="0"/>
              <a:t>remove cholesterol from circulation and contain proteins that inhibit inflammation </a:t>
            </a:r>
            <a:endParaRPr lang="en-US" dirty="0"/>
          </a:p>
        </p:txBody>
      </p:sp>
      <p:sp>
        <p:nvSpPr>
          <p:cNvPr id="4" name="Slide Number Placeholder 3"/>
          <p:cNvSpPr/>
          <p:nvPr>
            <p:ph type="sldNum" sz="quarter" idx="5"/>
          </p:nvPr>
        </p:nvSpPr>
        <p:spPr/>
        <p:txBody>
          <a:bodyPr/>
          <a:lstStyle/>
          <a:p>
            <a:fld id="{2EECAB13-3C1E-A346-82E4-44920462FDA9}"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AU" altLang="en-US"/>
              <a:t>An decrease in the number of receptors on the surface of target cells, making the cells less sensitive to a hormone or another agent.</a:t>
            </a:r>
            <a:endParaRPr lang="en-AU" altLang="en-US"/>
          </a:p>
        </p:txBody>
      </p:sp>
      <p:sp>
        <p:nvSpPr>
          <p:cNvPr id="4" name="Slide Number Placeholder 3"/>
          <p:cNvSpPr/>
          <p:nvPr>
            <p:ph type="sldNum" sz="quarter" idx="5"/>
          </p:nvPr>
        </p:nvSpPr>
        <p:spPr/>
        <p:txBody>
          <a:bodyPr/>
          <a:p>
            <a:fld id="{2EECAB13-3C1E-A346-82E4-44920462FDA9}"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a:solidFill>
                  <a:schemeClr val="tx1"/>
                </a:solidFill>
                <a:effectLst/>
                <a:latin typeface="+mn-lt"/>
                <a:ea typeface="+mn-ea"/>
                <a:cs typeface="+mn-cs"/>
              </a:rPr>
              <a:t> vigorous activity increases the risk of a heart attack or sudden death in individuals with diagnosed heart disease </a:t>
            </a:r>
            <a:endParaRPr lang="en-US" dirty="0"/>
          </a:p>
          <a:p>
            <a:endParaRPr lang="en-US" dirty="0"/>
          </a:p>
        </p:txBody>
      </p:sp>
      <p:sp>
        <p:nvSpPr>
          <p:cNvPr id="4" name="Slide Number Placeholder 3"/>
          <p:cNvSpPr/>
          <p:nvPr>
            <p:ph type="sldNum" sz="quarter" idx="5"/>
          </p:nvPr>
        </p:nvSpPr>
        <p:spPr/>
        <p:txBody>
          <a:bodyPr/>
          <a:lstStyle/>
          <a:p>
            <a:fld id="{2EECAB13-3C1E-A346-82E4-44920462FDA9}"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r>
              <a:rPr lang="en-US" sz="1200" b="0" i="0" u="none" strike="noStrike" kern="1200" dirty="0">
                <a:solidFill>
                  <a:schemeClr val="tx1"/>
                </a:solidFill>
                <a:effectLst/>
                <a:latin typeface="+mn-lt"/>
                <a:ea typeface="+mn-ea"/>
                <a:cs typeface="+mn-cs"/>
              </a:rPr>
              <a:t>Fish Oil counteracts intracellular lipolysis in adipocytes by suppressing adipose tissue inflammation. In addition, FO increases extracellular lipolysis by lipoprotein lipase (</a:t>
            </a:r>
            <a:r>
              <a:rPr lang="en-US" sz="1200" b="0" i="0" u="none" strike="noStrike" kern="1200" dirty="0" err="1">
                <a:solidFill>
                  <a:schemeClr val="tx1"/>
                </a:solidFill>
                <a:effectLst/>
                <a:latin typeface="+mn-lt"/>
                <a:ea typeface="+mn-ea"/>
                <a:cs typeface="+mn-cs"/>
              </a:rPr>
              <a:t>LpL</a:t>
            </a:r>
            <a:r>
              <a:rPr lang="en-US" sz="1200" b="0" i="0" u="none" strike="noStrike" kern="1200" dirty="0">
                <a:solidFill>
                  <a:schemeClr val="tx1"/>
                </a:solidFill>
                <a:effectLst/>
                <a:latin typeface="+mn-lt"/>
                <a:ea typeface="+mn-ea"/>
                <a:cs typeface="+mn-cs"/>
              </a:rPr>
              <a:t>) in adipose, heart and skeletal muscle and enhances hepatic and skeletal muscle </a:t>
            </a:r>
            <a:r>
              <a:rPr lang="el-GR" sz="1200" b="0" i="0" u="none" strike="noStrike" kern="1200" dirty="0">
                <a:solidFill>
                  <a:schemeClr val="tx1"/>
                </a:solidFill>
                <a:effectLst/>
                <a:latin typeface="+mn-lt"/>
                <a:ea typeface="+mn-ea"/>
                <a:cs typeface="+mn-cs"/>
              </a:rPr>
              <a:t>β-</a:t>
            </a:r>
            <a:r>
              <a:rPr lang="en-US" sz="1200" b="0" i="0" u="none" strike="noStrike" kern="1200" dirty="0">
                <a:solidFill>
                  <a:schemeClr val="tx1"/>
                </a:solidFill>
                <a:effectLst/>
                <a:latin typeface="+mn-lt"/>
                <a:ea typeface="+mn-ea"/>
                <a:cs typeface="+mn-cs"/>
              </a:rPr>
              <a:t>oxidation which contributes to reduced FA delivery to the liver</a:t>
            </a:r>
            <a:endParaRPr lang="en-US" dirty="0"/>
          </a:p>
        </p:txBody>
      </p:sp>
      <p:sp>
        <p:nvSpPr>
          <p:cNvPr id="4" name="Slide Number Placeholder 3"/>
          <p:cNvSpPr/>
          <p:nvPr>
            <p:ph type="sldNum" sz="quarter" idx="5"/>
          </p:nvPr>
        </p:nvSpPr>
        <p:spPr/>
        <p:txBody>
          <a:bodyPr/>
          <a:lstStyle/>
          <a:p>
            <a:fld id="{2EECAB13-3C1E-A346-82E4-44920462FDA9}" type="slidenum">
              <a:rPr 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r>
              <a:rPr lang="en-US" sz="1200" b="0" i="0" u="none" strike="noStrike" kern="1200" dirty="0">
                <a:solidFill>
                  <a:schemeClr val="tx1"/>
                </a:solidFill>
                <a:effectLst/>
                <a:latin typeface="+mn-lt"/>
                <a:ea typeface="+mn-ea"/>
                <a:cs typeface="+mn-cs"/>
              </a:rPr>
              <a:t>inhibitory action on recycling of the LDL receptor (LDLR). LDLR on the liver cell surface binds to LDL and the LDLR–LDL complex is then internalized, after which the LDLR is normally recycled back to the cell surface up to 150 times.</a:t>
            </a:r>
            <a:endParaRPr lang="en-US" dirty="0"/>
          </a:p>
        </p:txBody>
      </p:sp>
      <p:sp>
        <p:nvSpPr>
          <p:cNvPr id="4" name="Slide Number Placeholder 3"/>
          <p:cNvSpPr/>
          <p:nvPr>
            <p:ph type="sldNum" sz="quarter" idx="5"/>
          </p:nvPr>
        </p:nvSpPr>
        <p:spPr/>
        <p:txBody>
          <a:bodyPr/>
          <a:lstStyle/>
          <a:p>
            <a:fld id="{2EECAB13-3C1E-A346-82E4-44920462FDA9}" type="slidenum">
              <a:rPr 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r>
              <a:rPr lang="en-US" sz="1200" b="0" i="0" u="none" strike="noStrike" kern="1200" dirty="0">
                <a:solidFill>
                  <a:schemeClr val="tx1"/>
                </a:solidFill>
                <a:effectLst/>
                <a:latin typeface="+mn-lt"/>
                <a:ea typeface="+mn-ea"/>
                <a:cs typeface="+mn-cs"/>
              </a:rPr>
              <a:t>Vitamin K is an essential co-factor for the synthesis of several coagulation factors. Oral anticoagulants competitively inhibit enzymes that participate in vitamin K metabolism</a:t>
            </a:r>
            <a:endParaRPr lang="en-US" dirty="0"/>
          </a:p>
        </p:txBody>
      </p:sp>
      <p:sp>
        <p:nvSpPr>
          <p:cNvPr id="4" name="Slide Number Placeholder 3"/>
          <p:cNvSpPr/>
          <p:nvPr>
            <p:ph type="sldNum" sz="quarter" idx="5"/>
          </p:nvPr>
        </p:nvSpPr>
        <p:spPr/>
        <p:txBody>
          <a:bodyPr/>
          <a:lstStyle/>
          <a:p>
            <a:fld id="{2EECAB13-3C1E-A346-82E4-44920462FDA9}" type="slidenum">
              <a:rPr 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p:nvPr>
            <p:ph type="sldImg"/>
          </p:nvPr>
        </p:nvSpPr>
        <p:spPr/>
      </p:sp>
      <p:sp>
        <p:nvSpPr>
          <p:cNvPr id="3" name="Notes Placeholder 2"/>
          <p:cNvSpPr/>
          <p:nvPr>
            <p:ph type="body" idx="1"/>
          </p:nvPr>
        </p:nvSpPr>
        <p:spPr/>
        <p:txBody>
          <a:bodyPr/>
          <a:lstStyle/>
          <a:p>
            <a:r>
              <a:rPr lang="en-US" sz="1200" b="0" i="0" u="none" strike="noStrike" kern="1200" dirty="0">
                <a:solidFill>
                  <a:schemeClr val="tx1"/>
                </a:solidFill>
                <a:effectLst/>
                <a:latin typeface="+mn-lt"/>
                <a:ea typeface="+mn-ea"/>
                <a:cs typeface="+mn-cs"/>
              </a:rPr>
              <a:t>Statins are metabolized in your intestines by an enzyme called CYP3A, which normally reduces the amount of drug that enters your bloodstream. </a:t>
            </a:r>
            <a:r>
              <a:rPr lang="en-US" sz="1200" b="1" i="0" u="none" strike="noStrike" kern="1200" dirty="0">
                <a:solidFill>
                  <a:schemeClr val="tx1"/>
                </a:solidFill>
                <a:effectLst/>
                <a:latin typeface="+mn-lt"/>
                <a:ea typeface="+mn-ea"/>
                <a:cs typeface="+mn-cs"/>
              </a:rPr>
              <a:t>Grapefruit juice contains compounds called furanocoumarins that inhibit CYP3A</a:t>
            </a:r>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ACE Inhibitors, decreased aldosterone concentrations which interact with potassium pumps</a:t>
            </a:r>
            <a:endParaRPr lang="en-US" dirty="0"/>
          </a:p>
        </p:txBody>
      </p:sp>
      <p:sp>
        <p:nvSpPr>
          <p:cNvPr id="4" name="Slide Number Placeholder 3"/>
          <p:cNvSpPr/>
          <p:nvPr>
            <p:ph type="sldNum" sz="quarter" idx="5"/>
          </p:nvPr>
        </p:nvSpPr>
        <p:spPr/>
        <p:txBody>
          <a:bodyPr/>
          <a:lstStyle/>
          <a:p>
            <a:fld id="{2EECAB13-3C1E-A346-82E4-44920462FDA9}"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p:nvPr>
            <p:ph type="dt" sz="half" idx="10"/>
          </p:nvPr>
        </p:nvSpPr>
        <p:spPr/>
        <p:txBody>
          <a:bodyPr/>
          <a:lstStyle/>
          <a:p>
            <a:fld id="{8F7DF459-352D-144F-8E3F-C81035E10523}" type="datetimeFigureOut">
              <a:rPr lang="en-US" smtClean="0"/>
            </a:fld>
            <a:endParaRPr lang="en-US" dirty="0"/>
          </a:p>
        </p:txBody>
      </p:sp>
      <p:sp>
        <p:nvSpPr>
          <p:cNvPr id="5" name="Footer Placeholder 4"/>
          <p:cNvSpPr/>
          <p:nvPr>
            <p:ph type="ftr" sz="quarter" idx="11"/>
          </p:nvPr>
        </p:nvSpPr>
        <p:spPr/>
        <p:txBody>
          <a:bodyPr/>
          <a:lstStyle/>
          <a:p>
            <a:endParaRPr lang="en-US" dirty="0"/>
          </a:p>
        </p:txBody>
      </p:sp>
      <p:sp>
        <p:nvSpPr>
          <p:cNvPr id="6" name="Slide Number Placeholder 5"/>
          <p:cNvSpPr/>
          <p:nvPr>
            <p:ph type="sldNum" sz="quarter" idx="12"/>
          </p:nvPr>
        </p:nvSpPr>
        <p:spPr/>
        <p:txBody>
          <a:bodyPr/>
          <a:lstStyle/>
          <a:p>
            <a:fld id="{D847CDD5-D58B-1A4A-A9F4-197076152FB5}"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p:nvPr>
            <p:ph type="title"/>
          </p:nvPr>
        </p:nvSpPr>
        <p:spPr/>
        <p:txBody>
          <a:bodyPr/>
          <a:lstStyle/>
          <a:p>
            <a:r>
              <a:rPr lang="en-US"/>
              <a:t>Click to edit Master title style</a:t>
            </a:r>
            <a:endParaRPr lang="en-US" dirty="0"/>
          </a:p>
        </p:txBody>
      </p:sp>
      <p:sp>
        <p:nvSpPr>
          <p:cNvPr id="3" name="Vertical Text Placeholder 2"/>
          <p:cNvSpPr/>
          <p:nvPr>
            <p:ph type="body" orient="vert" idx="1" hasCustomPrompt="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p:nvPr>
            <p:ph type="dt" sz="half" idx="10"/>
          </p:nvPr>
        </p:nvSpPr>
        <p:spPr/>
        <p:txBody>
          <a:bodyPr/>
          <a:lstStyle/>
          <a:p>
            <a:fld id="{8F7DF459-352D-144F-8E3F-C81035E10523}" type="datetimeFigureOut">
              <a:rPr lang="en-US" smtClean="0"/>
            </a:fld>
            <a:endParaRPr lang="en-US" dirty="0"/>
          </a:p>
        </p:txBody>
      </p:sp>
      <p:sp>
        <p:nvSpPr>
          <p:cNvPr id="5" name="Footer Placeholder 4"/>
          <p:cNvSpPr/>
          <p:nvPr>
            <p:ph type="ftr" sz="quarter" idx="11"/>
          </p:nvPr>
        </p:nvSpPr>
        <p:spPr/>
        <p:txBody>
          <a:bodyPr/>
          <a:lstStyle/>
          <a:p>
            <a:endParaRPr lang="en-US" dirty="0"/>
          </a:p>
        </p:txBody>
      </p:sp>
      <p:sp>
        <p:nvSpPr>
          <p:cNvPr id="6" name="Slide Number Placeholder 5"/>
          <p:cNvSpPr/>
          <p:nvPr>
            <p:ph type="sldNum" sz="quarter" idx="12"/>
          </p:nvPr>
        </p:nvSpPr>
        <p:spPr/>
        <p:txBody>
          <a:bodyPr/>
          <a:lstStyle/>
          <a:p>
            <a:fld id="{D847CDD5-D58B-1A4A-A9F4-197076152FB5}"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p:nvPr>
            <p:ph type="body" orient="vert" idx="1" hasCustomPrompt="1"/>
          </p:nvPr>
        </p:nvSpPr>
        <p:spPr>
          <a:xfrm>
            <a:off x="2231136" y="937260"/>
            <a:ext cx="6198489" cy="4983480"/>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p:nvPr>
            <p:ph type="dt" sz="half" idx="10"/>
          </p:nvPr>
        </p:nvSpPr>
        <p:spPr/>
        <p:txBody>
          <a:bodyPr/>
          <a:lstStyle/>
          <a:p>
            <a:fld id="{8F7DF459-352D-144F-8E3F-C81035E10523}" type="datetimeFigureOut">
              <a:rPr lang="en-US" smtClean="0"/>
            </a:fld>
            <a:endParaRPr lang="en-US" dirty="0"/>
          </a:p>
        </p:txBody>
      </p:sp>
      <p:sp>
        <p:nvSpPr>
          <p:cNvPr id="5" name="Footer Placeholder 4"/>
          <p:cNvSpPr/>
          <p:nvPr>
            <p:ph type="ftr" sz="quarter" idx="11"/>
          </p:nvPr>
        </p:nvSpPr>
        <p:spPr/>
        <p:txBody>
          <a:bodyPr/>
          <a:lstStyle/>
          <a:p>
            <a:endParaRPr lang="en-US" dirty="0"/>
          </a:p>
        </p:txBody>
      </p:sp>
      <p:sp>
        <p:nvSpPr>
          <p:cNvPr id="6" name="Slide Number Placeholder 5"/>
          <p:cNvSpPr/>
          <p:nvPr>
            <p:ph type="sldNum" sz="quarter" idx="12"/>
          </p:nvPr>
        </p:nvSpPr>
        <p:spPr/>
        <p:txBody>
          <a:bodyPr/>
          <a:lstStyle/>
          <a:p>
            <a:fld id="{D847CDD5-D58B-1A4A-A9F4-197076152FB5}"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p:nvPr>
            <p:ph type="title"/>
          </p:nvPr>
        </p:nvSpPr>
        <p:spPr/>
        <p:txBody>
          <a:bodyPr/>
          <a:lstStyle/>
          <a:p>
            <a:r>
              <a:rPr lang="en-US"/>
              <a:t>Click to edit Master title style</a:t>
            </a:r>
            <a:endParaRPr lang="en-US" dirty="0"/>
          </a:p>
        </p:txBody>
      </p:sp>
      <p:sp>
        <p:nvSpPr>
          <p:cNvPr id="3" name="Content Placeholder 2"/>
          <p:cNvSpPr/>
          <p:nvPr>
            <p:ph idx="1" hasCustomPrompt="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p:nvPr>
            <p:ph type="dt" sz="half" idx="10"/>
          </p:nvPr>
        </p:nvSpPr>
        <p:spPr/>
        <p:txBody>
          <a:bodyPr/>
          <a:lstStyle/>
          <a:p>
            <a:fld id="{8F7DF459-352D-144F-8E3F-C81035E10523}" type="datetimeFigureOut">
              <a:rPr lang="en-US" smtClean="0"/>
            </a:fld>
            <a:endParaRPr lang="en-US" dirty="0"/>
          </a:p>
        </p:txBody>
      </p:sp>
      <p:sp>
        <p:nvSpPr>
          <p:cNvPr id="8" name="Footer Placeholder 7"/>
          <p:cNvSpPr/>
          <p:nvPr>
            <p:ph type="ftr" sz="quarter" idx="11"/>
          </p:nvPr>
        </p:nvSpPr>
        <p:spPr/>
        <p:txBody>
          <a:bodyPr/>
          <a:lstStyle/>
          <a:p>
            <a:endParaRPr lang="en-US" dirty="0"/>
          </a:p>
        </p:txBody>
      </p:sp>
      <p:sp>
        <p:nvSpPr>
          <p:cNvPr id="9" name="Slide Number Placeholder 8"/>
          <p:cNvSpPr/>
          <p:nvPr>
            <p:ph type="sldNum" sz="quarter" idx="12"/>
          </p:nvPr>
        </p:nvSpPr>
        <p:spPr/>
        <p:txBody>
          <a:bodyPr/>
          <a:lstStyle/>
          <a:p>
            <a:fld id="{D847CDD5-D58B-1A4A-A9F4-197076152FB5}"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p:nvPr>
            <p:ph type="body" idx="1" hasCustomPrompt="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p:nvPr>
            <p:ph type="dt" sz="half" idx="10"/>
          </p:nvPr>
        </p:nvSpPr>
        <p:spPr/>
        <p:txBody>
          <a:bodyPr/>
          <a:lstStyle/>
          <a:p>
            <a:fld id="{8F7DF459-352D-144F-8E3F-C81035E10523}" type="datetimeFigureOut">
              <a:rPr lang="en-US" smtClean="0"/>
            </a:fld>
            <a:endParaRPr lang="en-US" dirty="0"/>
          </a:p>
        </p:txBody>
      </p:sp>
      <p:sp>
        <p:nvSpPr>
          <p:cNvPr id="5" name="Footer Placeholder 4"/>
          <p:cNvSpPr/>
          <p:nvPr>
            <p:ph type="ftr" sz="quarter" idx="11"/>
          </p:nvPr>
        </p:nvSpPr>
        <p:spPr/>
        <p:txBody>
          <a:bodyPr/>
          <a:lstStyle/>
          <a:p>
            <a:endParaRPr lang="en-US" dirty="0"/>
          </a:p>
        </p:txBody>
      </p:sp>
      <p:sp>
        <p:nvSpPr>
          <p:cNvPr id="6" name="Slide Number Placeholder 5"/>
          <p:cNvSpPr/>
          <p:nvPr>
            <p:ph type="sldNum" sz="quarter" idx="12"/>
          </p:nvPr>
        </p:nvSpPr>
        <p:spPr/>
        <p:txBody>
          <a:bodyPr/>
          <a:lstStyle/>
          <a:p>
            <a:fld id="{D847CDD5-D58B-1A4A-A9F4-197076152FB5}"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p:nvPr>
            <p:ph type="title"/>
          </p:nvPr>
        </p:nvSpPr>
        <p:spPr/>
        <p:txBody>
          <a:bodyPr/>
          <a:lstStyle/>
          <a:p>
            <a:r>
              <a:rPr lang="en-US"/>
              <a:t>Click to edit Master title style</a:t>
            </a:r>
            <a:endParaRPr lang="en-US" dirty="0"/>
          </a:p>
        </p:txBody>
      </p:sp>
      <p:sp>
        <p:nvSpPr>
          <p:cNvPr id="3" name="Content Placeholder 2"/>
          <p:cNvSpPr/>
          <p:nvPr>
            <p:ph sz="half" idx="1" hasCustomPrompt="1"/>
          </p:nvPr>
        </p:nvSpPr>
        <p:spPr>
          <a:xfrm>
            <a:off x="1581912" y="2638044"/>
            <a:ext cx="4271771" cy="3101982"/>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p:nvPr>
            <p:ph sz="half" idx="2" hasCustomPrompt="1"/>
          </p:nvPr>
        </p:nvSpPr>
        <p:spPr>
          <a:xfrm>
            <a:off x="6338315" y="2638044"/>
            <a:ext cx="4270247" cy="3101982"/>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8" name="Date Placeholder 7"/>
          <p:cNvSpPr/>
          <p:nvPr>
            <p:ph type="dt" sz="half" idx="10"/>
          </p:nvPr>
        </p:nvSpPr>
        <p:spPr/>
        <p:txBody>
          <a:bodyPr/>
          <a:lstStyle/>
          <a:p>
            <a:fld id="{8F7DF459-352D-144F-8E3F-C81035E10523}" type="datetimeFigureOut">
              <a:rPr lang="en-US" smtClean="0"/>
            </a:fld>
            <a:endParaRPr lang="en-US" dirty="0"/>
          </a:p>
        </p:txBody>
      </p:sp>
      <p:sp>
        <p:nvSpPr>
          <p:cNvPr id="9" name="Footer Placeholder 8"/>
          <p:cNvSpPr/>
          <p:nvPr>
            <p:ph type="ftr" sz="quarter" idx="11"/>
          </p:nvPr>
        </p:nvSpPr>
        <p:spPr/>
        <p:txBody>
          <a:bodyPr/>
          <a:lstStyle/>
          <a:p>
            <a:endParaRPr lang="en-US" dirty="0"/>
          </a:p>
        </p:txBody>
      </p:sp>
      <p:sp>
        <p:nvSpPr>
          <p:cNvPr id="10" name="Slide Number Placeholder 9"/>
          <p:cNvSpPr/>
          <p:nvPr>
            <p:ph type="sldNum" sz="quarter" idx="12"/>
          </p:nvPr>
        </p:nvSpPr>
        <p:spPr/>
        <p:txBody>
          <a:bodyPr/>
          <a:lstStyle/>
          <a:p>
            <a:fld id="{D847CDD5-D58B-1A4A-A9F4-197076152FB5}"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p:nvPr>
            <p:ph type="body" idx="1" hasCustomPrompt="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p:nvPr>
            <p:ph sz="half" idx="2" hasCustomPrompt="1"/>
          </p:nvPr>
        </p:nvSpPr>
        <p:spPr>
          <a:xfrm>
            <a:off x="1583436" y="3143250"/>
            <a:ext cx="4270248" cy="2596776"/>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6" name="Content Placeholder 5"/>
          <p:cNvSpPr/>
          <p:nvPr>
            <p:ph sz="quarter" idx="4" hasCustomPrompt="1"/>
          </p:nvPr>
        </p:nvSpPr>
        <p:spPr>
          <a:xfrm>
            <a:off x="6338316" y="3143250"/>
            <a:ext cx="4253484" cy="2596776"/>
          </a:xfrm>
        </p:spPr>
        <p:txBody>
          <a:bodyPr/>
          <a:lstStyle>
            <a:lvl5pPr>
              <a:defRPr/>
            </a:lvl5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1" name="Text Placeholder 4"/>
          <p:cNvSpPr/>
          <p:nvPr>
            <p:ph type="body" sz="quarter" idx="13" hasCustomPrompt="1"/>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7" name="Date Placeholder 6"/>
          <p:cNvSpPr/>
          <p:nvPr>
            <p:ph type="dt" sz="half" idx="10"/>
          </p:nvPr>
        </p:nvSpPr>
        <p:spPr/>
        <p:txBody>
          <a:bodyPr/>
          <a:lstStyle/>
          <a:p>
            <a:fld id="{8F7DF459-352D-144F-8E3F-C81035E10523}" type="datetimeFigureOut">
              <a:rPr lang="en-US" smtClean="0"/>
            </a:fld>
            <a:endParaRPr lang="en-US" dirty="0"/>
          </a:p>
        </p:txBody>
      </p:sp>
      <p:sp>
        <p:nvSpPr>
          <p:cNvPr id="8" name="Footer Placeholder 7"/>
          <p:cNvSpPr/>
          <p:nvPr>
            <p:ph type="ftr" sz="quarter" idx="11"/>
          </p:nvPr>
        </p:nvSpPr>
        <p:spPr/>
        <p:txBody>
          <a:bodyPr/>
          <a:lstStyle/>
          <a:p>
            <a:endParaRPr lang="en-US" dirty="0"/>
          </a:p>
        </p:txBody>
      </p:sp>
      <p:sp>
        <p:nvSpPr>
          <p:cNvPr id="9" name="Slide Number Placeholder 8"/>
          <p:cNvSpPr/>
          <p:nvPr>
            <p:ph type="sldNum" sz="quarter" idx="12"/>
          </p:nvPr>
        </p:nvSpPr>
        <p:spPr/>
        <p:txBody>
          <a:bodyPr/>
          <a:lstStyle/>
          <a:p>
            <a:fld id="{D847CDD5-D58B-1A4A-A9F4-197076152FB5}" type="slidenum">
              <a:rPr lang="en-US" smtClean="0"/>
            </a:fld>
            <a:endParaRPr lang="en-US" dirty="0"/>
          </a:p>
        </p:txBody>
      </p:sp>
      <p:sp>
        <p:nvSpPr>
          <p:cNvPr id="10" name="Title 9"/>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p:nvPr>
            <p:ph type="title"/>
          </p:nvPr>
        </p:nvSpPr>
        <p:spPr/>
        <p:txBody>
          <a:bodyPr/>
          <a:lstStyle/>
          <a:p>
            <a:r>
              <a:rPr lang="en-US"/>
              <a:t>Click to edit Master title style</a:t>
            </a:r>
            <a:endParaRPr lang="en-US" dirty="0"/>
          </a:p>
        </p:txBody>
      </p:sp>
      <p:sp>
        <p:nvSpPr>
          <p:cNvPr id="3" name="Date Placeholder 2"/>
          <p:cNvSpPr/>
          <p:nvPr>
            <p:ph type="dt" sz="half" idx="10"/>
          </p:nvPr>
        </p:nvSpPr>
        <p:spPr/>
        <p:txBody>
          <a:bodyPr/>
          <a:lstStyle/>
          <a:p>
            <a:fld id="{8F7DF459-352D-144F-8E3F-C81035E10523}" type="datetimeFigureOut">
              <a:rPr lang="en-US" smtClean="0"/>
            </a:fld>
            <a:endParaRPr lang="en-US" dirty="0"/>
          </a:p>
        </p:txBody>
      </p:sp>
      <p:sp>
        <p:nvSpPr>
          <p:cNvPr id="4" name="Footer Placeholder 3"/>
          <p:cNvSpPr/>
          <p:nvPr>
            <p:ph type="ftr" sz="quarter" idx="11"/>
          </p:nvPr>
        </p:nvSpPr>
        <p:spPr/>
        <p:txBody>
          <a:bodyPr/>
          <a:lstStyle/>
          <a:p>
            <a:endParaRPr lang="en-US" dirty="0"/>
          </a:p>
        </p:txBody>
      </p:sp>
      <p:sp>
        <p:nvSpPr>
          <p:cNvPr id="5" name="Slide Number Placeholder 4"/>
          <p:cNvSpPr/>
          <p:nvPr>
            <p:ph type="sldNum" sz="quarter" idx="12"/>
          </p:nvPr>
        </p:nvSpPr>
        <p:spPr/>
        <p:txBody>
          <a:bodyPr/>
          <a:lstStyle/>
          <a:p>
            <a:fld id="{D847CDD5-D58B-1A4A-A9F4-197076152FB5}"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p:nvPr>
            <p:ph type="dt" sz="half" idx="10"/>
          </p:nvPr>
        </p:nvSpPr>
        <p:spPr/>
        <p:txBody>
          <a:bodyPr/>
          <a:lstStyle/>
          <a:p>
            <a:fld id="{8F7DF459-352D-144F-8E3F-C81035E10523}" type="datetimeFigureOut">
              <a:rPr lang="en-US" smtClean="0"/>
            </a:fld>
            <a:endParaRPr lang="en-US" dirty="0"/>
          </a:p>
        </p:txBody>
      </p:sp>
      <p:sp>
        <p:nvSpPr>
          <p:cNvPr id="3" name="Footer Placeholder 2"/>
          <p:cNvSpPr/>
          <p:nvPr>
            <p:ph type="ftr" sz="quarter" idx="11"/>
          </p:nvPr>
        </p:nvSpPr>
        <p:spPr/>
        <p:txBody>
          <a:bodyPr/>
          <a:lstStyle/>
          <a:p>
            <a:endParaRPr lang="en-US" dirty="0"/>
          </a:p>
        </p:txBody>
      </p:sp>
      <p:sp>
        <p:nvSpPr>
          <p:cNvPr id="4" name="Slide Number Placeholder 3"/>
          <p:cNvSpPr/>
          <p:nvPr>
            <p:ph type="sldNum" sz="quarter" idx="12"/>
          </p:nvPr>
        </p:nvSpPr>
        <p:spPr/>
        <p:txBody>
          <a:bodyPr/>
          <a:lstStyle/>
          <a:p>
            <a:fld id="{D847CDD5-D58B-1A4A-A9F4-197076152FB5}"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p:nvPr>
            <p:ph idx="1" hasCustomPrompt="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p:nvPr>
            <p:ph type="body" sz="half" idx="2" hasCustomPrompt="1"/>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9" name="Date Placeholder 8"/>
          <p:cNvSpPr/>
          <p:nvPr>
            <p:ph type="dt" sz="half" idx="10"/>
          </p:nvPr>
        </p:nvSpPr>
        <p:spPr/>
        <p:txBody>
          <a:bodyPr/>
          <a:lstStyle/>
          <a:p>
            <a:fld id="{8F7DF459-352D-144F-8E3F-C81035E10523}" type="datetimeFigureOut">
              <a:rPr lang="en-US" smtClean="0"/>
            </a:fld>
            <a:endParaRPr lang="en-US" dirty="0"/>
          </a:p>
        </p:txBody>
      </p:sp>
      <p:sp>
        <p:nvSpPr>
          <p:cNvPr id="10" name="Footer Placeholder 9"/>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p:nvPr>
            <p:ph type="sldNum" sz="quarter" idx="12"/>
          </p:nvPr>
        </p:nvSpPr>
        <p:spPr/>
        <p:txBody>
          <a:bodyPr/>
          <a:lstStyle/>
          <a:p>
            <a:fld id="{D847CDD5-D58B-1A4A-A9F4-197076152FB5}"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US" dirty="0"/>
          </a:p>
        </p:txBody>
      </p:sp>
      <p:sp>
        <p:nvSpPr>
          <p:cNvPr id="4" name="Text Placeholder 3"/>
          <p:cNvSpPr/>
          <p:nvPr>
            <p:ph type="body" sz="half" idx="2" hasCustomPrompt="1"/>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8" name="Date Placeholder 7"/>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F7DF459-352D-144F-8E3F-C81035E10523}" type="datetimeFigureOut">
              <a:rPr lang="en-US" smtClean="0"/>
            </a:fld>
            <a:endParaRPr lang="en-US" dirty="0"/>
          </a:p>
        </p:txBody>
      </p:sp>
      <p:sp>
        <p:nvSpPr>
          <p:cNvPr id="9" name="Footer Placeholder 8"/>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p:nvPr>
            <p:ph type="sldNum" sz="quarter" idx="12"/>
          </p:nvPr>
        </p:nvSpPr>
        <p:spPr/>
        <p:txBody>
          <a:bodyPr/>
          <a:lstStyle/>
          <a:p>
            <a:fld id="{D847CDD5-D58B-1A4A-A9F4-197076152FB5}"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F7DF459-352D-144F-8E3F-C81035E10523}" type="datetimeFigureOut">
              <a:rPr lang="en-US" smtClean="0"/>
            </a:fld>
            <a:endParaRPr lang="en-US" dirty="0"/>
          </a:p>
        </p:txBody>
      </p:sp>
      <p:sp>
        <p:nvSpPr>
          <p:cNvPr id="5" name="Footer Placeholder 4"/>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847CDD5-D58B-1A4A-A9F4-197076152FB5}"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charset="0"/>
        <a:buChar char="•"/>
        <a:defRPr sz="1600" kern="1200">
          <a:solidFill>
            <a:schemeClr val="tx1">
              <a:lumMod val="85000"/>
              <a:lumOff val="15000"/>
            </a:schemeClr>
          </a:solidFill>
          <a:latin typeface="+mn-lt"/>
          <a:ea typeface="+mn-ea"/>
          <a:cs typeface="+mn-cs"/>
        </a:defRPr>
      </a:lvl5pPr>
      <a:lvl6pPr marL="1313180" indent="-228600" algn="l" defTabSz="914400" rtl="0" eaLnBrk="1" latinLnBrk="0" hangingPunct="1">
        <a:lnSpc>
          <a:spcPct val="100000"/>
        </a:lnSpc>
        <a:spcBef>
          <a:spcPts val="1000"/>
        </a:spcBef>
        <a:buClr>
          <a:schemeClr val="accent2"/>
        </a:buClr>
        <a:buFont typeface="Arial" charset="0"/>
        <a:buChar char="•"/>
        <a:defRPr sz="1600" kern="1200">
          <a:solidFill>
            <a:schemeClr val="tx1"/>
          </a:solidFill>
          <a:latin typeface="+mn-lt"/>
          <a:ea typeface="+mn-ea"/>
          <a:cs typeface="+mn-cs"/>
        </a:defRPr>
      </a:lvl6pPr>
      <a:lvl7pPr marL="1484630" indent="-228600" algn="l" defTabSz="914400" rtl="0" eaLnBrk="1" latinLnBrk="0" hangingPunct="1">
        <a:lnSpc>
          <a:spcPct val="100000"/>
        </a:lnSpc>
        <a:spcBef>
          <a:spcPts val="1000"/>
        </a:spcBef>
        <a:buClr>
          <a:schemeClr val="accent2"/>
        </a:buClr>
        <a:buFont typeface="Arial"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9" Type="http://schemas.openxmlformats.org/officeDocument/2006/relationships/customXml" Target="../ink/ink112.xml"/><Relationship Id="rId8" Type="http://schemas.openxmlformats.org/officeDocument/2006/relationships/customXml" Target="../ink/ink111.xml"/><Relationship Id="rId7" Type="http://schemas.openxmlformats.org/officeDocument/2006/relationships/customXml" Target="../ink/ink110.xml"/><Relationship Id="rId6" Type="http://schemas.openxmlformats.org/officeDocument/2006/relationships/customXml" Target="../ink/ink109.xml"/><Relationship Id="rId5" Type="http://schemas.openxmlformats.org/officeDocument/2006/relationships/customXml" Target="../ink/ink108.xml"/><Relationship Id="rId4" Type="http://schemas.openxmlformats.org/officeDocument/2006/relationships/customXml" Target="../ink/ink107.xml"/><Relationship Id="rId30" Type="http://schemas.openxmlformats.org/officeDocument/2006/relationships/notesSlide" Target="../notesSlides/notesSlide2.xml"/><Relationship Id="rId3" Type="http://schemas.openxmlformats.org/officeDocument/2006/relationships/customXml" Target="../ink/ink106.xml"/><Relationship Id="rId29" Type="http://schemas.openxmlformats.org/officeDocument/2006/relationships/slideLayout" Target="../slideLayouts/slideLayout2.xml"/><Relationship Id="rId28" Type="http://schemas.openxmlformats.org/officeDocument/2006/relationships/customXml" Target="../ink/ink131.xml"/><Relationship Id="rId27" Type="http://schemas.openxmlformats.org/officeDocument/2006/relationships/customXml" Target="../ink/ink130.xml"/><Relationship Id="rId26" Type="http://schemas.openxmlformats.org/officeDocument/2006/relationships/customXml" Target="../ink/ink129.xml"/><Relationship Id="rId25" Type="http://schemas.openxmlformats.org/officeDocument/2006/relationships/customXml" Target="../ink/ink128.xml"/><Relationship Id="rId24" Type="http://schemas.openxmlformats.org/officeDocument/2006/relationships/customXml" Target="../ink/ink127.xml"/><Relationship Id="rId23" Type="http://schemas.openxmlformats.org/officeDocument/2006/relationships/customXml" Target="../ink/ink126.xml"/><Relationship Id="rId22" Type="http://schemas.openxmlformats.org/officeDocument/2006/relationships/customXml" Target="../ink/ink125.xml"/><Relationship Id="rId21" Type="http://schemas.openxmlformats.org/officeDocument/2006/relationships/customXml" Target="../ink/ink124.xml"/><Relationship Id="rId20" Type="http://schemas.openxmlformats.org/officeDocument/2006/relationships/customXml" Target="../ink/ink123.xml"/><Relationship Id="rId2" Type="http://schemas.openxmlformats.org/officeDocument/2006/relationships/customXml" Target="../ink/ink105.xml"/><Relationship Id="rId19" Type="http://schemas.openxmlformats.org/officeDocument/2006/relationships/customXml" Target="../ink/ink122.xml"/><Relationship Id="rId18" Type="http://schemas.openxmlformats.org/officeDocument/2006/relationships/customXml" Target="../ink/ink121.xml"/><Relationship Id="rId17" Type="http://schemas.openxmlformats.org/officeDocument/2006/relationships/customXml" Target="../ink/ink120.xml"/><Relationship Id="rId16" Type="http://schemas.openxmlformats.org/officeDocument/2006/relationships/customXml" Target="../ink/ink119.xml"/><Relationship Id="rId15" Type="http://schemas.openxmlformats.org/officeDocument/2006/relationships/customXml" Target="../ink/ink118.xml"/><Relationship Id="rId14" Type="http://schemas.openxmlformats.org/officeDocument/2006/relationships/customXml" Target="../ink/ink117.xml"/><Relationship Id="rId13" Type="http://schemas.openxmlformats.org/officeDocument/2006/relationships/customXml" Target="../ink/ink116.xml"/><Relationship Id="rId12" Type="http://schemas.openxmlformats.org/officeDocument/2006/relationships/customXml" Target="../ink/ink115.xml"/><Relationship Id="rId11" Type="http://schemas.openxmlformats.org/officeDocument/2006/relationships/customXml" Target="../ink/ink114.xml"/><Relationship Id="rId10" Type="http://schemas.openxmlformats.org/officeDocument/2006/relationships/customXml" Target="../ink/ink113.xml"/><Relationship Id="rId1" Type="http://schemas.openxmlformats.org/officeDocument/2006/relationships/customXml" Target="../ink/ink10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tiff"/></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customXml" Target="../ink/ink136.xml"/><Relationship Id="rId5" Type="http://schemas.openxmlformats.org/officeDocument/2006/relationships/customXml" Target="../ink/ink135.xml"/><Relationship Id="rId4" Type="http://schemas.openxmlformats.org/officeDocument/2006/relationships/customXml" Target="../ink/ink134.xml"/><Relationship Id="rId3" Type="http://schemas.openxmlformats.org/officeDocument/2006/relationships/customXml" Target="../ink/ink133.xml"/><Relationship Id="rId2" Type="http://schemas.openxmlformats.org/officeDocument/2006/relationships/customXml" Target="../ink/ink132.xml"/><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9" Type="http://schemas.openxmlformats.org/officeDocument/2006/relationships/customXml" Target="../ink/ink8.xml"/><Relationship Id="rId8" Type="http://schemas.openxmlformats.org/officeDocument/2006/relationships/customXml" Target="../ink/ink7.xml"/><Relationship Id="rId7" Type="http://schemas.openxmlformats.org/officeDocument/2006/relationships/customXml" Target="../ink/ink6.xml"/><Relationship Id="rId6" Type="http://schemas.openxmlformats.org/officeDocument/2006/relationships/customXml" Target="../ink/ink5.xml"/><Relationship Id="rId5" Type="http://schemas.openxmlformats.org/officeDocument/2006/relationships/customXml" Target="../ink/ink4.xml"/><Relationship Id="rId4" Type="http://schemas.openxmlformats.org/officeDocument/2006/relationships/customXml" Target="../ink/ink3.xml"/><Relationship Id="rId3" Type="http://schemas.openxmlformats.org/officeDocument/2006/relationships/customXml" Target="../ink/ink2.xml"/><Relationship Id="rId23" Type="http://schemas.openxmlformats.org/officeDocument/2006/relationships/slideLayout" Target="../slideLayouts/slideLayout2.xml"/><Relationship Id="rId22" Type="http://schemas.openxmlformats.org/officeDocument/2006/relationships/customXml" Target="../ink/ink21.xml"/><Relationship Id="rId21" Type="http://schemas.openxmlformats.org/officeDocument/2006/relationships/customXml" Target="../ink/ink20.xml"/><Relationship Id="rId20" Type="http://schemas.openxmlformats.org/officeDocument/2006/relationships/customXml" Target="../ink/ink19.xml"/><Relationship Id="rId2" Type="http://schemas.openxmlformats.org/officeDocument/2006/relationships/customXml" Target="../ink/ink1.xml"/><Relationship Id="rId19" Type="http://schemas.openxmlformats.org/officeDocument/2006/relationships/customXml" Target="../ink/ink18.xml"/><Relationship Id="rId18" Type="http://schemas.openxmlformats.org/officeDocument/2006/relationships/customXml" Target="../ink/ink17.xml"/><Relationship Id="rId17" Type="http://schemas.openxmlformats.org/officeDocument/2006/relationships/customXml" Target="../ink/ink16.xml"/><Relationship Id="rId16" Type="http://schemas.openxmlformats.org/officeDocument/2006/relationships/customXml" Target="../ink/ink15.xml"/><Relationship Id="rId15" Type="http://schemas.openxmlformats.org/officeDocument/2006/relationships/customXml" Target="../ink/ink14.xml"/><Relationship Id="rId14" Type="http://schemas.openxmlformats.org/officeDocument/2006/relationships/customXml" Target="../ink/ink13.xml"/><Relationship Id="rId13" Type="http://schemas.openxmlformats.org/officeDocument/2006/relationships/customXml" Target="../ink/ink12.xml"/><Relationship Id="rId12" Type="http://schemas.openxmlformats.org/officeDocument/2006/relationships/customXml" Target="../ink/ink11.xml"/><Relationship Id="rId11" Type="http://schemas.openxmlformats.org/officeDocument/2006/relationships/customXml" Target="../ink/ink10.xml"/><Relationship Id="rId10" Type="http://schemas.openxmlformats.org/officeDocument/2006/relationships/customXml" Target="../ink/ink9.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9" Type="http://schemas.openxmlformats.org/officeDocument/2006/relationships/customXml" Target="../ink/ink30.xml"/><Relationship Id="rId8" Type="http://schemas.openxmlformats.org/officeDocument/2006/relationships/customXml" Target="../ink/ink29.xml"/><Relationship Id="rId7" Type="http://schemas.openxmlformats.org/officeDocument/2006/relationships/customXml" Target="../ink/ink28.xml"/><Relationship Id="rId6" Type="http://schemas.openxmlformats.org/officeDocument/2006/relationships/customXml" Target="../ink/ink27.xml"/><Relationship Id="rId5" Type="http://schemas.openxmlformats.org/officeDocument/2006/relationships/customXml" Target="../ink/ink26.xml"/><Relationship Id="rId4" Type="http://schemas.openxmlformats.org/officeDocument/2006/relationships/customXml" Target="../ink/ink25.xml"/><Relationship Id="rId3" Type="http://schemas.openxmlformats.org/officeDocument/2006/relationships/customXml" Target="../ink/ink24.xml"/><Relationship Id="rId21" Type="http://schemas.openxmlformats.org/officeDocument/2006/relationships/slideLayout" Target="../slideLayouts/slideLayout2.xml"/><Relationship Id="rId20" Type="http://schemas.openxmlformats.org/officeDocument/2006/relationships/customXml" Target="../ink/ink41.xml"/><Relationship Id="rId2" Type="http://schemas.openxmlformats.org/officeDocument/2006/relationships/customXml" Target="../ink/ink23.xml"/><Relationship Id="rId19" Type="http://schemas.openxmlformats.org/officeDocument/2006/relationships/customXml" Target="../ink/ink40.xml"/><Relationship Id="rId18" Type="http://schemas.openxmlformats.org/officeDocument/2006/relationships/customXml" Target="../ink/ink39.xml"/><Relationship Id="rId17" Type="http://schemas.openxmlformats.org/officeDocument/2006/relationships/customXml" Target="../ink/ink38.xml"/><Relationship Id="rId16" Type="http://schemas.openxmlformats.org/officeDocument/2006/relationships/customXml" Target="../ink/ink37.xml"/><Relationship Id="rId15" Type="http://schemas.openxmlformats.org/officeDocument/2006/relationships/customXml" Target="../ink/ink36.xml"/><Relationship Id="rId14" Type="http://schemas.openxmlformats.org/officeDocument/2006/relationships/customXml" Target="../ink/ink35.xml"/><Relationship Id="rId13" Type="http://schemas.openxmlformats.org/officeDocument/2006/relationships/customXml" Target="../ink/ink34.xml"/><Relationship Id="rId12" Type="http://schemas.openxmlformats.org/officeDocument/2006/relationships/customXml" Target="../ink/ink33.xml"/><Relationship Id="rId11" Type="http://schemas.openxmlformats.org/officeDocument/2006/relationships/customXml" Target="../ink/ink32.xml"/><Relationship Id="rId10" Type="http://schemas.openxmlformats.org/officeDocument/2006/relationships/customXml" Target="../ink/ink31.xml"/><Relationship Id="rId1" Type="http://schemas.openxmlformats.org/officeDocument/2006/relationships/customXml" Target="../ink/ink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9" Type="http://schemas.openxmlformats.org/officeDocument/2006/relationships/customXml" Target="../ink/ink144.xml"/><Relationship Id="rId8" Type="http://schemas.openxmlformats.org/officeDocument/2006/relationships/customXml" Target="../ink/ink143.xml"/><Relationship Id="rId7" Type="http://schemas.openxmlformats.org/officeDocument/2006/relationships/customXml" Target="../ink/ink142.xml"/><Relationship Id="rId6" Type="http://schemas.openxmlformats.org/officeDocument/2006/relationships/customXml" Target="../ink/ink141.xml"/><Relationship Id="rId5" Type="http://schemas.openxmlformats.org/officeDocument/2006/relationships/customXml" Target="../ink/ink140.xml"/><Relationship Id="rId4" Type="http://schemas.openxmlformats.org/officeDocument/2006/relationships/customXml" Target="../ink/ink139.xml"/><Relationship Id="rId3" Type="http://schemas.openxmlformats.org/officeDocument/2006/relationships/customXml" Target="../ink/ink138.xml"/><Relationship Id="rId24" Type="http://schemas.openxmlformats.org/officeDocument/2006/relationships/slideLayout" Target="../slideLayouts/slideLayout2.xml"/><Relationship Id="rId23" Type="http://schemas.openxmlformats.org/officeDocument/2006/relationships/customXml" Target="../ink/ink158.xml"/><Relationship Id="rId22" Type="http://schemas.openxmlformats.org/officeDocument/2006/relationships/customXml" Target="../ink/ink157.xml"/><Relationship Id="rId21" Type="http://schemas.openxmlformats.org/officeDocument/2006/relationships/customXml" Target="../ink/ink156.xml"/><Relationship Id="rId20" Type="http://schemas.openxmlformats.org/officeDocument/2006/relationships/customXml" Target="../ink/ink155.xml"/><Relationship Id="rId2" Type="http://schemas.openxmlformats.org/officeDocument/2006/relationships/customXml" Target="../ink/ink137.xml"/><Relationship Id="rId19" Type="http://schemas.openxmlformats.org/officeDocument/2006/relationships/customXml" Target="../ink/ink154.xml"/><Relationship Id="rId18" Type="http://schemas.openxmlformats.org/officeDocument/2006/relationships/customXml" Target="../ink/ink153.xml"/><Relationship Id="rId17" Type="http://schemas.openxmlformats.org/officeDocument/2006/relationships/customXml" Target="../ink/ink152.xml"/><Relationship Id="rId16" Type="http://schemas.openxmlformats.org/officeDocument/2006/relationships/customXml" Target="../ink/ink151.xml"/><Relationship Id="rId15" Type="http://schemas.openxmlformats.org/officeDocument/2006/relationships/customXml" Target="../ink/ink150.xml"/><Relationship Id="rId14" Type="http://schemas.openxmlformats.org/officeDocument/2006/relationships/customXml" Target="../ink/ink149.xml"/><Relationship Id="rId13" Type="http://schemas.openxmlformats.org/officeDocument/2006/relationships/customXml" Target="../ink/ink148.xml"/><Relationship Id="rId12" Type="http://schemas.openxmlformats.org/officeDocument/2006/relationships/customXml" Target="../ink/ink147.xml"/><Relationship Id="rId11" Type="http://schemas.openxmlformats.org/officeDocument/2006/relationships/customXml" Target="../ink/ink146.xml"/><Relationship Id="rId10" Type="http://schemas.openxmlformats.org/officeDocument/2006/relationships/customXml" Target="../ink/ink145.xml"/><Relationship Id="rId1" Type="http://schemas.openxmlformats.org/officeDocument/2006/relationships/image" Target="../media/image18.jpeg"/></Relationships>
</file>

<file path=ppt/slides/_rels/slide35.xml.rels><?xml version="1.0" encoding="UTF-8" standalone="yes"?>
<Relationships xmlns="http://schemas.openxmlformats.org/package/2006/relationships"><Relationship Id="rId9" Type="http://schemas.openxmlformats.org/officeDocument/2006/relationships/customXml" Target="../ink/ink166.xml"/><Relationship Id="rId8" Type="http://schemas.openxmlformats.org/officeDocument/2006/relationships/customXml" Target="../ink/ink165.xml"/><Relationship Id="rId7" Type="http://schemas.openxmlformats.org/officeDocument/2006/relationships/customXml" Target="../ink/ink164.xml"/><Relationship Id="rId6" Type="http://schemas.openxmlformats.org/officeDocument/2006/relationships/customXml" Target="../ink/ink163.xml"/><Relationship Id="rId5" Type="http://schemas.openxmlformats.org/officeDocument/2006/relationships/customXml" Target="../ink/ink162.xml"/><Relationship Id="rId4" Type="http://schemas.openxmlformats.org/officeDocument/2006/relationships/customXml" Target="../ink/ink161.xml"/><Relationship Id="rId3" Type="http://schemas.openxmlformats.org/officeDocument/2006/relationships/customXml" Target="../ink/ink160.xml"/><Relationship Id="rId21" Type="http://schemas.openxmlformats.org/officeDocument/2006/relationships/slideLayout" Target="../slideLayouts/slideLayout2.xml"/><Relationship Id="rId20" Type="http://schemas.openxmlformats.org/officeDocument/2006/relationships/customXml" Target="../ink/ink177.xml"/><Relationship Id="rId2" Type="http://schemas.openxmlformats.org/officeDocument/2006/relationships/customXml" Target="../ink/ink159.xml"/><Relationship Id="rId19" Type="http://schemas.openxmlformats.org/officeDocument/2006/relationships/customXml" Target="../ink/ink176.xml"/><Relationship Id="rId18" Type="http://schemas.openxmlformats.org/officeDocument/2006/relationships/customXml" Target="../ink/ink175.xml"/><Relationship Id="rId17" Type="http://schemas.openxmlformats.org/officeDocument/2006/relationships/customXml" Target="../ink/ink174.xml"/><Relationship Id="rId16" Type="http://schemas.openxmlformats.org/officeDocument/2006/relationships/customXml" Target="../ink/ink173.xml"/><Relationship Id="rId15" Type="http://schemas.openxmlformats.org/officeDocument/2006/relationships/customXml" Target="../ink/ink172.xml"/><Relationship Id="rId14" Type="http://schemas.openxmlformats.org/officeDocument/2006/relationships/customXml" Target="../ink/ink171.xml"/><Relationship Id="rId13" Type="http://schemas.openxmlformats.org/officeDocument/2006/relationships/customXml" Target="../ink/ink170.xml"/><Relationship Id="rId12" Type="http://schemas.openxmlformats.org/officeDocument/2006/relationships/customXml" Target="../ink/ink169.xml"/><Relationship Id="rId11" Type="http://schemas.openxmlformats.org/officeDocument/2006/relationships/customXml" Target="../ink/ink168.xml"/><Relationship Id="rId10" Type="http://schemas.openxmlformats.org/officeDocument/2006/relationships/customXml" Target="../ink/ink167.xml"/><Relationship Id="rId1" Type="http://schemas.openxmlformats.org/officeDocument/2006/relationships/image" Target="../media/image19.png"/></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customXml" Target="../ink/ink184.xml"/><Relationship Id="rId6" Type="http://schemas.openxmlformats.org/officeDocument/2006/relationships/customXml" Target="../ink/ink183.xml"/><Relationship Id="rId5" Type="http://schemas.openxmlformats.org/officeDocument/2006/relationships/customXml" Target="../ink/ink182.xml"/><Relationship Id="rId4" Type="http://schemas.openxmlformats.org/officeDocument/2006/relationships/customXml" Target="../ink/ink181.xml"/><Relationship Id="rId3" Type="http://schemas.openxmlformats.org/officeDocument/2006/relationships/customXml" Target="../ink/ink180.xml"/><Relationship Id="rId2" Type="http://schemas.openxmlformats.org/officeDocument/2006/relationships/customXml" Target="../ink/ink179.xml"/><Relationship Id="rId1" Type="http://schemas.openxmlformats.org/officeDocument/2006/relationships/customXml" Target="../ink/ink178.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customXml" Target="../ink/ink187.xml"/><Relationship Id="rId3" Type="http://schemas.openxmlformats.org/officeDocument/2006/relationships/customXml" Target="../ink/ink186.xml"/><Relationship Id="rId2" Type="http://schemas.openxmlformats.org/officeDocument/2006/relationships/customXml" Target="../ink/ink185.xml"/><Relationship Id="rId1"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customXml" Target="../ink/ink192.xml"/><Relationship Id="rId4" Type="http://schemas.openxmlformats.org/officeDocument/2006/relationships/customXml" Target="../ink/ink191.xml"/><Relationship Id="rId3" Type="http://schemas.openxmlformats.org/officeDocument/2006/relationships/customXml" Target="../ink/ink190.xml"/><Relationship Id="rId2" Type="http://schemas.openxmlformats.org/officeDocument/2006/relationships/customXml" Target="../ink/ink189.xml"/><Relationship Id="rId1" Type="http://schemas.openxmlformats.org/officeDocument/2006/relationships/customXml" Target="../ink/ink188.xml"/></Relationships>
</file>

<file path=ppt/slides/_rels/slide45.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oleObject" Target="../embeddings/oleObject1.bin"/><Relationship Id="rId1" Type="http://schemas.openxmlformats.org/officeDocument/2006/relationships/image" Target="../media/image22.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ustomXml" Target="../ink/ink19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ustomXml" Target="../ink/ink43.xml"/><Relationship Id="rId1" Type="http://schemas.openxmlformats.org/officeDocument/2006/relationships/customXml" Target="../ink/ink4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6.xml.rels><?xml version="1.0" encoding="UTF-8" standalone="yes"?>
<Relationships xmlns="http://schemas.openxmlformats.org/package/2006/relationships"><Relationship Id="rId9" Type="http://schemas.openxmlformats.org/officeDocument/2006/relationships/customXml" Target="../ink/ink51.xml"/><Relationship Id="rId8" Type="http://schemas.openxmlformats.org/officeDocument/2006/relationships/customXml" Target="../ink/ink50.xml"/><Relationship Id="rId7" Type="http://schemas.openxmlformats.org/officeDocument/2006/relationships/customXml" Target="../ink/ink49.xml"/><Relationship Id="rId6" Type="http://schemas.openxmlformats.org/officeDocument/2006/relationships/customXml" Target="../ink/ink48.xml"/><Relationship Id="rId5" Type="http://schemas.openxmlformats.org/officeDocument/2006/relationships/customXml" Target="../ink/ink47.xml"/><Relationship Id="rId4" Type="http://schemas.openxmlformats.org/officeDocument/2006/relationships/customXml" Target="../ink/ink46.xml"/><Relationship Id="rId3" Type="http://schemas.openxmlformats.org/officeDocument/2006/relationships/customXml" Target="../ink/ink45.xml"/><Relationship Id="rId28" Type="http://schemas.openxmlformats.org/officeDocument/2006/relationships/slideLayout" Target="../slideLayouts/slideLayout2.xml"/><Relationship Id="rId27" Type="http://schemas.openxmlformats.org/officeDocument/2006/relationships/customXml" Target="../ink/ink69.xml"/><Relationship Id="rId26" Type="http://schemas.openxmlformats.org/officeDocument/2006/relationships/customXml" Target="../ink/ink68.xml"/><Relationship Id="rId25" Type="http://schemas.openxmlformats.org/officeDocument/2006/relationships/customXml" Target="../ink/ink67.xml"/><Relationship Id="rId24" Type="http://schemas.openxmlformats.org/officeDocument/2006/relationships/customXml" Target="../ink/ink66.xml"/><Relationship Id="rId23" Type="http://schemas.openxmlformats.org/officeDocument/2006/relationships/customXml" Target="../ink/ink65.xml"/><Relationship Id="rId22" Type="http://schemas.openxmlformats.org/officeDocument/2006/relationships/customXml" Target="../ink/ink64.xml"/><Relationship Id="rId21" Type="http://schemas.openxmlformats.org/officeDocument/2006/relationships/customXml" Target="../ink/ink63.xml"/><Relationship Id="rId20" Type="http://schemas.openxmlformats.org/officeDocument/2006/relationships/customXml" Target="../ink/ink62.xml"/><Relationship Id="rId2" Type="http://schemas.openxmlformats.org/officeDocument/2006/relationships/customXml" Target="../ink/ink44.xml"/><Relationship Id="rId19" Type="http://schemas.openxmlformats.org/officeDocument/2006/relationships/customXml" Target="../ink/ink61.xml"/><Relationship Id="rId18" Type="http://schemas.openxmlformats.org/officeDocument/2006/relationships/customXml" Target="../ink/ink60.xml"/><Relationship Id="rId17" Type="http://schemas.openxmlformats.org/officeDocument/2006/relationships/customXml" Target="../ink/ink59.xml"/><Relationship Id="rId16" Type="http://schemas.openxmlformats.org/officeDocument/2006/relationships/customXml" Target="../ink/ink58.xml"/><Relationship Id="rId15" Type="http://schemas.openxmlformats.org/officeDocument/2006/relationships/customXml" Target="../ink/ink57.xml"/><Relationship Id="rId14" Type="http://schemas.openxmlformats.org/officeDocument/2006/relationships/customXml" Target="../ink/ink56.xml"/><Relationship Id="rId13" Type="http://schemas.openxmlformats.org/officeDocument/2006/relationships/customXml" Target="../ink/ink55.xml"/><Relationship Id="rId12" Type="http://schemas.openxmlformats.org/officeDocument/2006/relationships/customXml" Target="../ink/ink54.xml"/><Relationship Id="rId11" Type="http://schemas.openxmlformats.org/officeDocument/2006/relationships/customXml" Target="../ink/ink53.xml"/><Relationship Id="rId10" Type="http://schemas.openxmlformats.org/officeDocument/2006/relationships/customXml" Target="../ink/ink52.xml"/><Relationship Id="rId1" Type="http://schemas.openxmlformats.org/officeDocument/2006/relationships/image" Target="../media/image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7.xml.rels><?xml version="1.0" encoding="UTF-8" standalone="yes"?>
<Relationships xmlns="http://schemas.openxmlformats.org/package/2006/relationships"><Relationship Id="rId9" Type="http://schemas.openxmlformats.org/officeDocument/2006/relationships/customXml" Target="../ink/ink78.xml"/><Relationship Id="rId8" Type="http://schemas.openxmlformats.org/officeDocument/2006/relationships/customXml" Target="../ink/ink77.xml"/><Relationship Id="rId7" Type="http://schemas.openxmlformats.org/officeDocument/2006/relationships/customXml" Target="../ink/ink76.xml"/><Relationship Id="rId6" Type="http://schemas.openxmlformats.org/officeDocument/2006/relationships/customXml" Target="../ink/ink75.xml"/><Relationship Id="rId5" Type="http://schemas.openxmlformats.org/officeDocument/2006/relationships/customXml" Target="../ink/ink74.xml"/><Relationship Id="rId4" Type="http://schemas.openxmlformats.org/officeDocument/2006/relationships/customXml" Target="../ink/ink73.xml"/><Relationship Id="rId35" Type="http://schemas.openxmlformats.org/officeDocument/2006/relationships/slideLayout" Target="../slideLayouts/slideLayout2.xml"/><Relationship Id="rId34" Type="http://schemas.openxmlformats.org/officeDocument/2006/relationships/customXml" Target="../ink/ink103.xml"/><Relationship Id="rId33" Type="http://schemas.openxmlformats.org/officeDocument/2006/relationships/customXml" Target="../ink/ink102.xml"/><Relationship Id="rId32" Type="http://schemas.openxmlformats.org/officeDocument/2006/relationships/customXml" Target="../ink/ink101.xml"/><Relationship Id="rId31" Type="http://schemas.openxmlformats.org/officeDocument/2006/relationships/customXml" Target="../ink/ink100.xml"/><Relationship Id="rId30" Type="http://schemas.openxmlformats.org/officeDocument/2006/relationships/customXml" Target="../ink/ink99.xml"/><Relationship Id="rId3" Type="http://schemas.openxmlformats.org/officeDocument/2006/relationships/customXml" Target="../ink/ink72.xml"/><Relationship Id="rId29" Type="http://schemas.openxmlformats.org/officeDocument/2006/relationships/customXml" Target="../ink/ink98.xml"/><Relationship Id="rId28" Type="http://schemas.openxmlformats.org/officeDocument/2006/relationships/customXml" Target="../ink/ink97.xml"/><Relationship Id="rId27" Type="http://schemas.openxmlformats.org/officeDocument/2006/relationships/customXml" Target="../ink/ink96.xml"/><Relationship Id="rId26" Type="http://schemas.openxmlformats.org/officeDocument/2006/relationships/customXml" Target="../ink/ink95.xml"/><Relationship Id="rId25" Type="http://schemas.openxmlformats.org/officeDocument/2006/relationships/customXml" Target="../ink/ink94.xml"/><Relationship Id="rId24" Type="http://schemas.openxmlformats.org/officeDocument/2006/relationships/customXml" Target="../ink/ink93.xml"/><Relationship Id="rId23" Type="http://schemas.openxmlformats.org/officeDocument/2006/relationships/customXml" Target="../ink/ink92.xml"/><Relationship Id="rId22" Type="http://schemas.openxmlformats.org/officeDocument/2006/relationships/customXml" Target="../ink/ink91.xml"/><Relationship Id="rId21" Type="http://schemas.openxmlformats.org/officeDocument/2006/relationships/customXml" Target="../ink/ink90.xml"/><Relationship Id="rId20" Type="http://schemas.openxmlformats.org/officeDocument/2006/relationships/customXml" Target="../ink/ink89.xml"/><Relationship Id="rId2" Type="http://schemas.openxmlformats.org/officeDocument/2006/relationships/customXml" Target="../ink/ink71.xml"/><Relationship Id="rId19" Type="http://schemas.openxmlformats.org/officeDocument/2006/relationships/customXml" Target="../ink/ink88.xml"/><Relationship Id="rId18" Type="http://schemas.openxmlformats.org/officeDocument/2006/relationships/customXml" Target="../ink/ink87.xml"/><Relationship Id="rId17" Type="http://schemas.openxmlformats.org/officeDocument/2006/relationships/customXml" Target="../ink/ink86.xml"/><Relationship Id="rId16" Type="http://schemas.openxmlformats.org/officeDocument/2006/relationships/customXml" Target="../ink/ink85.xml"/><Relationship Id="rId15" Type="http://schemas.openxmlformats.org/officeDocument/2006/relationships/customXml" Target="../ink/ink84.xml"/><Relationship Id="rId14" Type="http://schemas.openxmlformats.org/officeDocument/2006/relationships/customXml" Target="../ink/ink83.xml"/><Relationship Id="rId13" Type="http://schemas.openxmlformats.org/officeDocument/2006/relationships/customXml" Target="../ink/ink82.xml"/><Relationship Id="rId12" Type="http://schemas.openxmlformats.org/officeDocument/2006/relationships/customXml" Target="../ink/ink81.xml"/><Relationship Id="rId11" Type="http://schemas.openxmlformats.org/officeDocument/2006/relationships/customXml" Target="../ink/ink80.xml"/><Relationship Id="rId10" Type="http://schemas.openxmlformats.org/officeDocument/2006/relationships/customXml" Target="../ink/ink79.xml"/><Relationship Id="rId1" Type="http://schemas.openxmlformats.org/officeDocument/2006/relationships/customXml" Target="../ink/ink70.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pn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tif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ctrTitle"/>
          </p:nvPr>
        </p:nvSpPr>
        <p:spPr>
          <a:xfrm>
            <a:off x="1333982" y="983848"/>
            <a:ext cx="8991600" cy="2747874"/>
          </a:xfrm>
        </p:spPr>
        <p:txBody>
          <a:bodyPr>
            <a:normAutofit/>
          </a:bodyPr>
          <a:lstStyle/>
          <a:p>
            <a:r>
              <a:rPr lang="en-US" b="1" dirty="0"/>
              <a:t>Cardiovascular disease (CVD) </a:t>
            </a: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2092240" y="594302"/>
            <a:ext cx="7729728" cy="1188720"/>
          </a:xfrm>
        </p:spPr>
        <p:txBody>
          <a:bodyPr/>
          <a:lstStyle/>
          <a:p>
            <a:r>
              <a:rPr lang="en-US" dirty="0"/>
              <a:t>Cause of Atherosclerosis </a:t>
            </a:r>
            <a:br>
              <a:rPr lang="en-US" dirty="0"/>
            </a:br>
            <a:endParaRPr lang="en-US" dirty="0"/>
          </a:p>
        </p:txBody>
      </p:sp>
      <p:sp>
        <p:nvSpPr>
          <p:cNvPr id="3" name="Content Placeholder 2"/>
          <p:cNvSpPr/>
          <p:nvPr>
            <p:ph idx="1"/>
          </p:nvPr>
        </p:nvSpPr>
        <p:spPr>
          <a:xfrm>
            <a:off x="785813" y="2143125"/>
            <a:ext cx="4330197" cy="4396571"/>
          </a:xfrm>
        </p:spPr>
        <p:txBody>
          <a:bodyPr>
            <a:normAutofit/>
          </a:bodyPr>
          <a:lstStyle/>
          <a:p>
            <a:pPr marL="0" indent="0">
              <a:buNone/>
            </a:pPr>
            <a:r>
              <a:rPr lang="en-US" b="1" dirty="0">
                <a:solidFill>
                  <a:srgbClr val="C00000"/>
                </a:solidFill>
              </a:rPr>
              <a:t>LDL</a:t>
            </a:r>
            <a:endParaRPr lang="en-US" b="1" dirty="0">
              <a:solidFill>
                <a:srgbClr val="C00000"/>
              </a:solidFill>
            </a:endParaRPr>
          </a:p>
          <a:p>
            <a:r>
              <a:rPr lang="en-US" sz="2400" dirty="0"/>
              <a:t>Too much LDL circulating</a:t>
            </a:r>
            <a:endParaRPr lang="en-US" sz="2400" dirty="0"/>
          </a:p>
          <a:p>
            <a:r>
              <a:rPr lang="en-US" sz="2400" dirty="0"/>
              <a:t>LDL gets older and smaller </a:t>
            </a:r>
            <a:endParaRPr lang="en-US" sz="2400" dirty="0"/>
          </a:p>
          <a:p>
            <a:r>
              <a:rPr lang="en-US" sz="2400" dirty="0"/>
              <a:t>Can squeeze between endothelial cells </a:t>
            </a:r>
            <a:endParaRPr lang="en-US" sz="2400" dirty="0"/>
          </a:p>
          <a:p>
            <a:r>
              <a:rPr lang="en-US" sz="2400" dirty="0"/>
              <a:t>Its presence in sub-endothelial space is inflammatory</a:t>
            </a:r>
            <a:endParaRPr lang="en-US" sz="2400" dirty="0"/>
          </a:p>
        </p:txBody>
      </p:sp>
      <p:sp>
        <p:nvSpPr>
          <p:cNvPr id="4" name="TextBox 3"/>
          <p:cNvSpPr txBox="1"/>
          <p:nvPr/>
        </p:nvSpPr>
        <p:spPr>
          <a:xfrm>
            <a:off x="5929313" y="1976920"/>
            <a:ext cx="5372100" cy="3970318"/>
          </a:xfrm>
          <a:prstGeom prst="rect">
            <a:avLst/>
          </a:prstGeom>
          <a:noFill/>
        </p:spPr>
        <p:txBody>
          <a:bodyPr wrap="square" rtlCol="0">
            <a:spAutoFit/>
          </a:bodyPr>
          <a:lstStyle/>
          <a:p>
            <a:r>
              <a:rPr lang="en-US" b="1" dirty="0">
                <a:solidFill>
                  <a:srgbClr val="C00000"/>
                </a:solidFill>
              </a:rPr>
              <a:t>Inflammation</a:t>
            </a:r>
            <a:endParaRPr lang="en-US" b="1" dirty="0">
              <a:solidFill>
                <a:srgbClr val="C00000"/>
              </a:solidFill>
            </a:endParaRPr>
          </a:p>
          <a:p>
            <a:pPr marL="285750" indent="-285750">
              <a:buFont typeface="Arial" charset="0"/>
              <a:buChar char="•"/>
            </a:pPr>
            <a:r>
              <a:rPr lang="en-US" sz="2400" dirty="0"/>
              <a:t>Inflammation from possible sources (adipose, GI tract, smoking) </a:t>
            </a:r>
            <a:endParaRPr lang="en-US" sz="2400" dirty="0">
              <a:effectLst/>
            </a:endParaRPr>
          </a:p>
          <a:p>
            <a:pPr marL="285750" indent="-285750">
              <a:buFont typeface="Arial" charset="0"/>
              <a:buChar char="•"/>
            </a:pPr>
            <a:r>
              <a:rPr lang="en-US" sz="2400" dirty="0"/>
              <a:t>Increase in circulating cytokines/inflammatory mediators chronically </a:t>
            </a:r>
            <a:endParaRPr lang="en-US" sz="2400" dirty="0">
              <a:effectLst/>
            </a:endParaRPr>
          </a:p>
          <a:p>
            <a:pPr marL="285750" indent="-285750">
              <a:buFont typeface="Arial" charset="0"/>
              <a:buChar char="•"/>
            </a:pPr>
            <a:r>
              <a:rPr lang="en-US" sz="2400" dirty="0"/>
              <a:t>Damage to endothelial wall due to presence of inflammatory response</a:t>
            </a:r>
            <a:endParaRPr lang="en-US" sz="2400" dirty="0"/>
          </a:p>
          <a:p>
            <a:pPr marL="285750" indent="-285750">
              <a:buFont typeface="Arial" charset="0"/>
              <a:buChar char="•"/>
            </a:pPr>
            <a:r>
              <a:rPr lang="en-US" sz="2400" dirty="0"/>
              <a:t> LDL get into sub-endothelial space, are oxidized by immune cells</a:t>
            </a:r>
            <a:endParaRPr lang="en-US" sz="2400" dirty="0">
              <a:effectLst/>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943034" y="483439"/>
            <a:ext cx="7729728" cy="1188720"/>
          </a:xfrm>
        </p:spPr>
        <p:txBody>
          <a:bodyPr/>
          <a:lstStyle/>
          <a:p>
            <a:r>
              <a:rPr lang="en-US" dirty="0"/>
              <a:t>Causes of Atherosclerosis</a:t>
            </a:r>
            <a:endParaRPr lang="en-US" dirty="0"/>
          </a:p>
        </p:txBody>
      </p:sp>
      <p:sp>
        <p:nvSpPr>
          <p:cNvPr id="3" name="Content Placeholder 2"/>
          <p:cNvSpPr/>
          <p:nvPr>
            <p:ph idx="1"/>
          </p:nvPr>
        </p:nvSpPr>
        <p:spPr>
          <a:xfrm>
            <a:off x="928689" y="1900238"/>
            <a:ext cx="10748359" cy="4714874"/>
          </a:xfrm>
        </p:spPr>
        <p:txBody>
          <a:bodyPr>
            <a:normAutofit fontScale="92500" lnSpcReduction="10000"/>
          </a:bodyPr>
          <a:lstStyle/>
          <a:p>
            <a:r>
              <a:rPr lang="en-US" sz="2600" dirty="0"/>
              <a:t>Direct damage to the artery wall or allowing lipid materials to penetrate</a:t>
            </a:r>
            <a:endParaRPr lang="en-US" sz="2600" dirty="0"/>
          </a:p>
          <a:p>
            <a:r>
              <a:rPr lang="en-US" sz="2600" b="1" dirty="0"/>
              <a:t>Shear Stress/Hypertension:</a:t>
            </a:r>
            <a:r>
              <a:rPr lang="en-US" sz="2600" dirty="0"/>
              <a:t> Stress of blood flow along artery walls can cause physical damage- </a:t>
            </a:r>
            <a:r>
              <a:rPr lang="en-US" sz="2600" i="1" dirty="0">
                <a:solidFill>
                  <a:srgbClr val="C00000"/>
                </a:solidFill>
              </a:rPr>
              <a:t>Hypertension </a:t>
            </a:r>
            <a:endParaRPr lang="en-US" sz="2600" i="1" dirty="0">
              <a:solidFill>
                <a:srgbClr val="C00000"/>
              </a:solidFill>
            </a:endParaRPr>
          </a:p>
          <a:p>
            <a:r>
              <a:rPr lang="en-US" sz="2600" b="1" dirty="0"/>
              <a:t>Abnormal Blood Lipids: </a:t>
            </a:r>
            <a:r>
              <a:rPr lang="en-US" sz="2600" dirty="0"/>
              <a:t>When LDL levels are high, they are actively taken up and retained in susceptible regions in the artery wall </a:t>
            </a:r>
            <a:endParaRPr lang="en-US" sz="2600" dirty="0"/>
          </a:p>
          <a:p>
            <a:r>
              <a:rPr lang="en-US" sz="2600" dirty="0"/>
              <a:t>High LDL and VLDL and low HDL</a:t>
            </a:r>
            <a:endParaRPr lang="en-US" sz="2600" dirty="0"/>
          </a:p>
          <a:p>
            <a:r>
              <a:rPr lang="en-US" sz="2600" dirty="0"/>
              <a:t>LDL vary in size and density</a:t>
            </a:r>
            <a:endParaRPr lang="en-US" sz="2600" dirty="0"/>
          </a:p>
          <a:p>
            <a:r>
              <a:rPr lang="en-US" sz="2600" dirty="0"/>
              <a:t>The smallest, most dense LDL can slip into artery walls easily and are more atherogenic than the larger, less dense LDL</a:t>
            </a:r>
            <a:endParaRPr lang="en-US" sz="2600" dirty="0"/>
          </a:p>
          <a:p>
            <a:endParaRPr lang="en-US" sz="2600" dirty="0"/>
          </a:p>
          <a:p>
            <a:r>
              <a:rPr lang="en-US" sz="2600" dirty="0"/>
              <a:t>Effect of low HDL?</a:t>
            </a:r>
            <a:endParaRPr lang="en-US" sz="2600" dirty="0"/>
          </a:p>
          <a:p>
            <a:endParaRPr lang="en-US" dirty="0"/>
          </a:p>
          <a:p>
            <a:endParaRPr lang="en-US" dirty="0"/>
          </a:p>
          <a:p>
            <a:endParaRPr lang="en-US" i="1" dirty="0">
              <a:solidFill>
                <a:srgbClr val="C00000"/>
              </a:solidFill>
            </a:endParaRPr>
          </a:p>
          <a:p>
            <a:endParaRPr lang="en-US" dirty="0"/>
          </a:p>
          <a:p>
            <a:endParaRPr lang="en-US" dirty="0"/>
          </a:p>
          <a:p>
            <a:endParaRPr lang="en-US" dirty="0"/>
          </a:p>
          <a:p>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888361" y="1829310"/>
              <a:ext cx="1036422" cy="563846"/>
            </p14:xfrm>
          </p:contentPart>
        </mc:Choice>
        <mc:Fallback xmlns="">
          <p:pic>
            <p:nvPicPr>
              <p:cNvPr id="4" name="Ink 3"/>
            </p:nvPicPr>
            <p:blipFill>
              <a:blip/>
            </p:blipFill>
            <p:spPr>
              <a:xfrm>
                <a:off x="888361" y="1829310"/>
                <a:ext cx="1036422" cy="563846"/>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3961889" y="2321718"/>
              <a:ext cx="1475498" cy="142875"/>
            </p14:xfrm>
          </p:contentPart>
        </mc:Choice>
        <mc:Fallback xmlns="">
          <p:pic>
            <p:nvPicPr>
              <p:cNvPr id="5" name="Ink 4"/>
            </p:nvPicPr>
            <p:blipFill>
              <a:blip/>
            </p:blipFill>
            <p:spPr>
              <a:xfrm>
                <a:off x="3961889" y="2321718"/>
                <a:ext cx="1475498" cy="142875"/>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6963939" y="1709397"/>
              <a:ext cx="765829" cy="831736"/>
            </p14:xfrm>
          </p:contentPart>
        </mc:Choice>
        <mc:Fallback xmlns="">
          <p:pic>
            <p:nvPicPr>
              <p:cNvPr id="6" name="Ink 5"/>
            </p:nvPicPr>
            <p:blipFill>
              <a:blip/>
            </p:blipFill>
            <p:spPr>
              <a:xfrm>
                <a:off x="6963939" y="1709397"/>
                <a:ext cx="765829" cy="831736"/>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7326432" y="2224767"/>
              <a:ext cx="1679718" cy="127567"/>
            </p14:xfrm>
          </p:contentPart>
        </mc:Choice>
        <mc:Fallback xmlns="">
          <p:pic>
            <p:nvPicPr>
              <p:cNvPr id="7" name="Ink 6"/>
            </p:nvPicPr>
            <p:blipFill>
              <a:blip/>
            </p:blipFill>
            <p:spPr>
              <a:xfrm>
                <a:off x="7326432" y="2224767"/>
                <a:ext cx="1679718" cy="12756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9338009" y="2173741"/>
              <a:ext cx="1424443" cy="280647"/>
            </p14:xfrm>
          </p:contentPart>
        </mc:Choice>
        <mc:Fallback xmlns="">
          <p:pic>
            <p:nvPicPr>
              <p:cNvPr id="8" name="Ink 7"/>
            </p:nvPicPr>
            <p:blipFill>
              <a:blip/>
            </p:blipFill>
            <p:spPr>
              <a:xfrm>
                <a:off x="9338009" y="2173741"/>
                <a:ext cx="1424443" cy="28064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1934994" y="2658495"/>
              <a:ext cx="2619136" cy="474549"/>
            </p14:xfrm>
          </p:contentPart>
        </mc:Choice>
        <mc:Fallback xmlns="">
          <p:pic>
            <p:nvPicPr>
              <p:cNvPr id="9" name="Ink 8"/>
            </p:nvPicPr>
            <p:blipFill>
              <a:blip/>
            </p:blipFill>
            <p:spPr>
              <a:xfrm>
                <a:off x="1934994" y="2658495"/>
                <a:ext cx="2619136" cy="474549"/>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4559236" y="3010580"/>
              <a:ext cx="1945206" cy="122464"/>
            </p14:xfrm>
          </p:contentPart>
        </mc:Choice>
        <mc:Fallback xmlns="">
          <p:pic>
            <p:nvPicPr>
              <p:cNvPr id="10" name="Ink 9"/>
            </p:nvPicPr>
            <p:blipFill>
              <a:blip/>
            </p:blipFill>
            <p:spPr>
              <a:xfrm>
                <a:off x="4559236" y="3010580"/>
                <a:ext cx="1945206" cy="122464"/>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5503758" y="3082017"/>
              <a:ext cx="668825" cy="454139"/>
            </p14:xfrm>
          </p:contentPart>
        </mc:Choice>
        <mc:Fallback xmlns="">
          <p:pic>
            <p:nvPicPr>
              <p:cNvPr id="11" name="Ink 10"/>
            </p:nvPicPr>
            <p:blipFill>
              <a:blip/>
            </p:blipFill>
            <p:spPr>
              <a:xfrm>
                <a:off x="5503758" y="3082017"/>
                <a:ext cx="668825" cy="454139"/>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7505125" y="3418794"/>
              <a:ext cx="668825" cy="107156"/>
            </p14:xfrm>
          </p:contentPart>
        </mc:Choice>
        <mc:Fallback xmlns="">
          <p:pic>
            <p:nvPicPr>
              <p:cNvPr id="12" name="Ink 11"/>
            </p:nvPicPr>
            <p:blipFill>
              <a:blip/>
            </p:blipFill>
            <p:spPr>
              <a:xfrm>
                <a:off x="7505125" y="3418794"/>
                <a:ext cx="668825" cy="107156"/>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9720924" y="3495334"/>
              <a:ext cx="663719" cy="91849"/>
            </p14:xfrm>
          </p:contentPart>
        </mc:Choice>
        <mc:Fallback xmlns="">
          <p:pic>
            <p:nvPicPr>
              <p:cNvPr id="13" name="Ink 12"/>
            </p:nvPicPr>
            <p:blipFill>
              <a:blip/>
            </p:blipFill>
            <p:spPr>
              <a:xfrm>
                <a:off x="9720924" y="3495334"/>
                <a:ext cx="663719" cy="91849"/>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1317226" y="3885689"/>
              <a:ext cx="38291" cy="7654"/>
            </p14:xfrm>
          </p:contentPart>
        </mc:Choice>
        <mc:Fallback xmlns="">
          <p:pic>
            <p:nvPicPr>
              <p:cNvPr id="14" name="Ink 13"/>
            </p:nvPicPr>
            <p:blipFill>
              <a:blip/>
            </p:blipFill>
            <p:spPr>
              <a:xfrm>
                <a:off x="1317226" y="3885689"/>
                <a:ext cx="38291" cy="7654"/>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9542231" y="3005477"/>
              <a:ext cx="1204904" cy="637835"/>
            </p14:xfrm>
          </p:contentPart>
        </mc:Choice>
        <mc:Fallback xmlns="">
          <p:pic>
            <p:nvPicPr>
              <p:cNvPr id="15" name="Ink 14"/>
            </p:nvPicPr>
            <p:blipFill>
              <a:blip/>
            </p:blipFill>
            <p:spPr>
              <a:xfrm>
                <a:off x="9542231" y="3005477"/>
                <a:ext cx="1204904" cy="637835"/>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10502070" y="3449410"/>
              <a:ext cx="1077266" cy="173491"/>
            </p14:xfrm>
          </p:contentPart>
        </mc:Choice>
        <mc:Fallback xmlns="">
          <p:pic>
            <p:nvPicPr>
              <p:cNvPr id="16" name="Ink 15"/>
            </p:nvPicPr>
            <p:blipFill>
              <a:blip/>
            </p:blipFill>
            <p:spPr>
              <a:xfrm>
                <a:off x="10502070" y="3449410"/>
                <a:ext cx="1077266" cy="173491"/>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7" name="Ink 16"/>
              <p14:cNvContentPartPr/>
              <p14:nvPr/>
            </p14:nvContentPartPr>
            <p14:xfrm>
              <a:off x="1332542" y="3837214"/>
              <a:ext cx="1720563" cy="127567"/>
            </p14:xfrm>
          </p:contentPart>
        </mc:Choice>
        <mc:Fallback xmlns="">
          <p:pic>
            <p:nvPicPr>
              <p:cNvPr id="17" name="Ink 16"/>
            </p:nvPicPr>
            <p:blipFill>
              <a:blip/>
            </p:blipFill>
            <p:spPr>
              <a:xfrm>
                <a:off x="1332542" y="3837214"/>
                <a:ext cx="1720563" cy="127567"/>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Ink 17"/>
              <p14:cNvContentPartPr/>
              <p14:nvPr/>
            </p14:nvContentPartPr>
            <p14:xfrm>
              <a:off x="5222954" y="3474924"/>
              <a:ext cx="1092583" cy="489857"/>
            </p14:xfrm>
          </p:contentPart>
        </mc:Choice>
        <mc:Fallback xmlns="">
          <p:pic>
            <p:nvPicPr>
              <p:cNvPr id="18" name="Ink 17"/>
            </p:nvPicPr>
            <p:blipFill>
              <a:blip/>
            </p:blipFill>
            <p:spPr>
              <a:xfrm>
                <a:off x="5222954" y="3474924"/>
                <a:ext cx="1092583" cy="489857"/>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9" name="Ink 18"/>
              <p14:cNvContentPartPr/>
              <p14:nvPr/>
            </p14:nvContentPartPr>
            <p14:xfrm>
              <a:off x="6499336" y="3806598"/>
              <a:ext cx="2215799" cy="76540"/>
            </p14:xfrm>
          </p:contentPart>
        </mc:Choice>
        <mc:Fallback xmlns="">
          <p:pic>
            <p:nvPicPr>
              <p:cNvPr id="19" name="Ink 18"/>
            </p:nvPicPr>
            <p:blipFill>
              <a:blip/>
            </p:blipFill>
            <p:spPr>
              <a:xfrm>
                <a:off x="6499336" y="3806598"/>
                <a:ext cx="2215799" cy="76540"/>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0" name="Ink 19"/>
              <p14:cNvContentPartPr/>
              <p14:nvPr/>
            </p14:nvContentPartPr>
            <p14:xfrm>
              <a:off x="3211377" y="4250531"/>
              <a:ext cx="699457" cy="76540"/>
            </p14:xfrm>
          </p:contentPart>
        </mc:Choice>
        <mc:Fallback xmlns="">
          <p:pic>
            <p:nvPicPr>
              <p:cNvPr id="20" name="Ink 19"/>
            </p:nvPicPr>
            <p:blipFill>
              <a:blip/>
            </p:blipFill>
            <p:spPr>
              <a:xfrm>
                <a:off x="3211377" y="4250531"/>
                <a:ext cx="699457" cy="7654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1" name="Ink 20"/>
              <p14:cNvContentPartPr/>
              <p14:nvPr/>
            </p14:nvContentPartPr>
            <p14:xfrm>
              <a:off x="4564341" y="3918857"/>
              <a:ext cx="1184483" cy="372495"/>
            </p14:xfrm>
          </p:contentPart>
        </mc:Choice>
        <mc:Fallback xmlns="">
          <p:pic>
            <p:nvPicPr>
              <p:cNvPr id="21" name="Ink 20"/>
            </p:nvPicPr>
            <p:blipFill>
              <a:blip/>
            </p:blipFill>
            <p:spPr>
              <a:xfrm>
                <a:off x="4564341" y="3918857"/>
                <a:ext cx="1184483" cy="37249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2" name="Ink 21"/>
              <p14:cNvContentPartPr/>
              <p14:nvPr/>
            </p14:nvContentPartPr>
            <p14:xfrm>
              <a:off x="2578291" y="4755696"/>
              <a:ext cx="908784" cy="76540"/>
            </p14:xfrm>
          </p:contentPart>
        </mc:Choice>
        <mc:Fallback xmlns="">
          <p:pic>
            <p:nvPicPr>
              <p:cNvPr id="22" name="Ink 21"/>
            </p:nvPicPr>
            <p:blipFill>
              <a:blip/>
            </p:blipFill>
            <p:spPr>
              <a:xfrm>
                <a:off x="2578291" y="4755696"/>
                <a:ext cx="908784" cy="76540"/>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3" name="Ink 22"/>
              <p14:cNvContentPartPr/>
              <p14:nvPr/>
            </p14:nvContentPartPr>
            <p14:xfrm>
              <a:off x="3869989" y="4735285"/>
              <a:ext cx="1307015" cy="204108"/>
            </p14:xfrm>
          </p:contentPart>
        </mc:Choice>
        <mc:Fallback xmlns="">
          <p:pic>
            <p:nvPicPr>
              <p:cNvPr id="23" name="Ink 22"/>
            </p:nvPicPr>
            <p:blipFill>
              <a:blip/>
            </p:blipFill>
            <p:spPr>
              <a:xfrm>
                <a:off x="3869989" y="4735285"/>
                <a:ext cx="1307015" cy="204108"/>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4" name="Ink 23"/>
              <p14:cNvContentPartPr/>
              <p14:nvPr/>
            </p14:nvContentPartPr>
            <p14:xfrm>
              <a:off x="3012261" y="4714875"/>
              <a:ext cx="1746091" cy="515370"/>
            </p14:xfrm>
          </p:contentPart>
        </mc:Choice>
        <mc:Fallback xmlns="">
          <p:pic>
            <p:nvPicPr>
              <p:cNvPr id="24" name="Ink 23"/>
            </p:nvPicPr>
            <p:blipFill>
              <a:blip/>
            </p:blipFill>
            <p:spPr>
              <a:xfrm>
                <a:off x="3012261" y="4714875"/>
                <a:ext cx="1746091" cy="515370"/>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5" name="Ink 24"/>
              <p14:cNvContentPartPr/>
              <p14:nvPr/>
            </p14:nvContentPartPr>
            <p14:xfrm>
              <a:off x="1776723" y="5148602"/>
              <a:ext cx="1061950" cy="56130"/>
            </p14:xfrm>
          </p:contentPart>
        </mc:Choice>
        <mc:Fallback xmlns="">
          <p:pic>
            <p:nvPicPr>
              <p:cNvPr id="25" name="Ink 24"/>
            </p:nvPicPr>
            <p:blipFill>
              <a:blip/>
            </p:blipFill>
            <p:spPr>
              <a:xfrm>
                <a:off x="1776723" y="5148602"/>
                <a:ext cx="1061950" cy="56130"/>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6" name="Ink 25"/>
              <p14:cNvContentPartPr/>
              <p14:nvPr/>
            </p14:nvContentPartPr>
            <p14:xfrm>
              <a:off x="6085789" y="5143500"/>
              <a:ext cx="3517709" cy="58681"/>
            </p14:xfrm>
          </p:contentPart>
        </mc:Choice>
        <mc:Fallback xmlns="">
          <p:pic>
            <p:nvPicPr>
              <p:cNvPr id="26" name="Ink 25"/>
            </p:nvPicPr>
            <p:blipFill>
              <a:blip/>
            </p:blipFill>
            <p:spPr>
              <a:xfrm>
                <a:off x="6085789" y="5143500"/>
                <a:ext cx="3517709" cy="58681"/>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7" name="Ink 26"/>
              <p14:cNvContentPartPr/>
              <p14:nvPr/>
            </p14:nvContentPartPr>
            <p14:xfrm>
              <a:off x="10833929" y="5138397"/>
              <a:ext cx="500342" cy="25513"/>
            </p14:xfrm>
          </p:contentPart>
        </mc:Choice>
        <mc:Fallback xmlns="">
          <p:pic>
            <p:nvPicPr>
              <p:cNvPr id="27" name="Ink 26"/>
            </p:nvPicPr>
            <p:blipFill>
              <a:blip/>
            </p:blipFill>
            <p:spPr>
              <a:xfrm>
                <a:off x="10833929" y="5138397"/>
                <a:ext cx="500342" cy="25513"/>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8" name="Ink 27"/>
              <p14:cNvContentPartPr/>
              <p14:nvPr/>
            </p14:nvContentPartPr>
            <p14:xfrm>
              <a:off x="1546974" y="5564470"/>
              <a:ext cx="66372" cy="68887"/>
            </p14:xfrm>
          </p:contentPart>
        </mc:Choice>
        <mc:Fallback xmlns="">
          <p:pic>
            <p:nvPicPr>
              <p:cNvPr id="28" name="Ink 27"/>
            </p:nvPicPr>
            <p:blipFill>
              <a:blip/>
            </p:blipFill>
            <p:spPr>
              <a:xfrm>
                <a:off x="1546974" y="5564470"/>
                <a:ext cx="66372" cy="68887"/>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9" name="Ink 28"/>
              <p14:cNvContentPartPr/>
              <p14:nvPr/>
            </p14:nvContentPartPr>
            <p14:xfrm>
              <a:off x="1245748" y="5444558"/>
              <a:ext cx="1603136" cy="173491"/>
            </p14:xfrm>
          </p:contentPart>
        </mc:Choice>
        <mc:Fallback xmlns="">
          <p:pic>
            <p:nvPicPr>
              <p:cNvPr id="29" name="Ink 28"/>
            </p:nvPicPr>
            <p:blipFill>
              <a:blip/>
            </p:blipFill>
            <p:spPr>
              <a:xfrm>
                <a:off x="1245748" y="5444558"/>
                <a:ext cx="1603136" cy="173491"/>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0" name="Ink 29"/>
              <p14:cNvContentPartPr/>
              <p14:nvPr/>
            </p14:nvContentPartPr>
            <p14:xfrm>
              <a:off x="3895517" y="5153705"/>
              <a:ext cx="913889" cy="474549"/>
            </p14:xfrm>
          </p:contentPart>
        </mc:Choice>
        <mc:Fallback xmlns="">
          <p:pic>
            <p:nvPicPr>
              <p:cNvPr id="30" name="Ink 29"/>
            </p:nvPicPr>
            <p:blipFill>
              <a:blip/>
            </p:blipFill>
            <p:spPr>
              <a:xfrm>
                <a:off x="3895517" y="5153705"/>
                <a:ext cx="913889" cy="47454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1" name="Ink 30"/>
              <p14:cNvContentPartPr/>
              <p14:nvPr/>
            </p14:nvContentPartPr>
            <p14:xfrm>
              <a:off x="4712401" y="5439455"/>
              <a:ext cx="2348543" cy="168388"/>
            </p14:xfrm>
          </p:contentPart>
        </mc:Choice>
        <mc:Fallback xmlns="">
          <p:pic>
            <p:nvPicPr>
              <p:cNvPr id="31" name="Ink 30"/>
            </p:nvPicPr>
            <p:blipFill>
              <a:blip/>
            </p:blipFill>
            <p:spPr>
              <a:xfrm>
                <a:off x="4712401" y="5439455"/>
                <a:ext cx="2348543" cy="168388"/>
              </a:xfrm>
              <a:prstGeom prst="rect"/>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888472" y="1063887"/>
            <a:ext cx="10396843" cy="4735029"/>
          </a:xfrm>
        </p:spPr>
        <p:txBody>
          <a:bodyPr>
            <a:normAutofit/>
          </a:bodyPr>
          <a:lstStyle/>
          <a:p>
            <a:r>
              <a:rPr lang="en-US" sz="2400" b="1" dirty="0"/>
              <a:t>Cigarette Smoking: </a:t>
            </a:r>
            <a:r>
              <a:rPr lang="en-US" sz="2400" dirty="0"/>
              <a:t>can cause arterial injury &amp; chronic inflammation </a:t>
            </a:r>
            <a:endParaRPr lang="en-US" sz="2400" dirty="0"/>
          </a:p>
          <a:p>
            <a:r>
              <a:rPr lang="en-US" sz="2400" b="1" dirty="0"/>
              <a:t>Diabetes Mellitus: </a:t>
            </a:r>
            <a:r>
              <a:rPr lang="en-US" sz="2400" dirty="0"/>
              <a:t>Chronic hyperglycemia leads to the accumulation of </a:t>
            </a:r>
            <a:r>
              <a:rPr lang="en-US" sz="2400" b="1" dirty="0"/>
              <a:t>advanced glycation end products (AGEs), </a:t>
            </a:r>
            <a:r>
              <a:rPr lang="en-US" sz="2400" dirty="0"/>
              <a:t>which promote inflammation and oxidative stress </a:t>
            </a:r>
            <a:endParaRPr lang="en-US" sz="2400" dirty="0"/>
          </a:p>
          <a:p>
            <a:r>
              <a:rPr lang="en-US" sz="2400" b="1" dirty="0"/>
              <a:t>Age and Gender </a:t>
            </a:r>
            <a:endParaRPr lang="en-US" sz="2400" dirty="0"/>
          </a:p>
          <a:p>
            <a:r>
              <a:rPr lang="en-US" sz="2400" dirty="0"/>
              <a:t>As a person ages, arterial cells tend to degenerate, and risk factors for CVD accumulate. The risk of atherosclerosis increases significantly in men and women older than 45 and 55 years of age </a:t>
            </a:r>
            <a:endParaRPr lang="en-US" sz="2400" dirty="0"/>
          </a:p>
          <a:p>
            <a:r>
              <a:rPr lang="en-US" sz="2400" dirty="0"/>
              <a:t>After menopause, women’s risk increases, in part, because the decline in estrogen has unfavorable effects on lipoprotein levels and arterial function </a:t>
            </a:r>
            <a:endParaRPr lang="en-US" sz="2400" dirty="0"/>
          </a:p>
          <a:p>
            <a:endParaRPr lang="en-US" dirty="0"/>
          </a:p>
          <a:p>
            <a:endParaRPr lang="en-US" dirty="0"/>
          </a:p>
          <a:p>
            <a:endParaRPr lang="en-US"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normAutofit fontScale="90000"/>
          </a:bodyPr>
          <a:lstStyle/>
          <a:p>
            <a:r>
              <a:rPr lang="en-US" dirty="0"/>
              <a:t> </a:t>
            </a:r>
            <a:r>
              <a:rPr lang="en-US" b="1" dirty="0"/>
              <a:t>Consequences of Atherosclerosis </a:t>
            </a:r>
            <a:br>
              <a:rPr lang="en-US" dirty="0"/>
            </a:br>
            <a:endParaRPr lang="en-US" dirty="0"/>
          </a:p>
        </p:txBody>
      </p:sp>
      <p:sp>
        <p:nvSpPr>
          <p:cNvPr id="3" name="Content Placeholder 2"/>
          <p:cNvSpPr/>
          <p:nvPr>
            <p:ph idx="1"/>
          </p:nvPr>
        </p:nvSpPr>
        <p:spPr>
          <a:xfrm>
            <a:off x="2231136" y="2638044"/>
            <a:ext cx="4183952" cy="3101983"/>
          </a:xfrm>
        </p:spPr>
        <p:txBody>
          <a:bodyPr>
            <a:normAutofit/>
          </a:bodyPr>
          <a:lstStyle/>
          <a:p>
            <a:r>
              <a:rPr lang="en-US" sz="2400" dirty="0"/>
              <a:t>Thrombosis: Process of a blood clot</a:t>
            </a:r>
            <a:endParaRPr lang="en-US" sz="2400" dirty="0"/>
          </a:p>
          <a:p>
            <a:r>
              <a:rPr lang="en-US" sz="2400" dirty="0"/>
              <a:t>blood clots block your blood vessels</a:t>
            </a:r>
            <a:endParaRPr lang="en-US" sz="2400" dirty="0"/>
          </a:p>
        </p:txBody>
      </p:sp>
      <p:pic>
        <p:nvPicPr>
          <p:cNvPr id="4" name="Picture 3"/>
          <p:cNvPicPr>
            <a:picLocks noChangeAspect="1"/>
          </p:cNvPicPr>
          <p:nvPr/>
        </p:nvPicPr>
        <p:blipFill>
          <a:blip r:embed="rId1"/>
          <a:stretch>
            <a:fillRect/>
          </a:stretch>
        </p:blipFill>
        <p:spPr>
          <a:xfrm>
            <a:off x="7048500" y="2882900"/>
            <a:ext cx="3124200" cy="2120900"/>
          </a:xfrm>
          <a:prstGeom prst="rect">
            <a:avLst/>
          </a:prstGeom>
        </p:spPr>
      </p:pic>
      <p:sp>
        <p:nvSpPr>
          <p:cNvPr id="5" name="Rectangle 4"/>
          <p:cNvSpPr/>
          <p:nvPr/>
        </p:nvSpPr>
        <p:spPr>
          <a:xfrm>
            <a:off x="3745761" y="6284849"/>
            <a:ext cx="5786328" cy="369332"/>
          </a:xfrm>
          <a:prstGeom prst="rect">
            <a:avLst/>
          </a:prstGeom>
        </p:spPr>
        <p:txBody>
          <a:bodyPr wrap="none">
            <a:spAutoFit/>
          </a:bodyPr>
          <a:lstStyle/>
          <a:p>
            <a:r>
              <a:rPr lang="en-US" dirty="0"/>
              <a:t>https://www.webmd.com/dvt/ss/slideshow-thrombosis-types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245174" y="421767"/>
            <a:ext cx="7729728" cy="1188720"/>
          </a:xfrm>
        </p:spPr>
        <p:txBody>
          <a:bodyPr/>
          <a:lstStyle/>
          <a:p>
            <a:r>
              <a:rPr lang="en-US" dirty="0"/>
              <a:t> </a:t>
            </a:r>
            <a:r>
              <a:rPr lang="en-US" b="1" dirty="0"/>
              <a:t>Consequences of Atherosclerosis </a:t>
            </a:r>
            <a:endParaRPr lang="en-US" dirty="0"/>
          </a:p>
        </p:txBody>
      </p:sp>
      <p:sp>
        <p:nvSpPr>
          <p:cNvPr id="3" name="Content Placeholder 2"/>
          <p:cNvSpPr/>
          <p:nvPr>
            <p:ph idx="1"/>
          </p:nvPr>
        </p:nvSpPr>
        <p:spPr>
          <a:xfrm>
            <a:off x="682338" y="2658547"/>
            <a:ext cx="4155377" cy="2896814"/>
          </a:xfrm>
        </p:spPr>
        <p:txBody>
          <a:bodyPr/>
          <a:lstStyle/>
          <a:p>
            <a:r>
              <a:rPr lang="en-US" b="1" dirty="0">
                <a:solidFill>
                  <a:srgbClr val="C00000"/>
                </a:solidFill>
              </a:rPr>
              <a:t>Embolism </a:t>
            </a:r>
            <a:endParaRPr lang="en-US" b="1" dirty="0">
              <a:solidFill>
                <a:srgbClr val="C00000"/>
              </a:solidFill>
            </a:endParaRPr>
          </a:p>
          <a:p>
            <a:r>
              <a:rPr lang="en-US" sz="2000" dirty="0"/>
              <a:t>A portion of a clot can also break free (</a:t>
            </a:r>
            <a:r>
              <a:rPr lang="en-US" sz="2000" b="1" dirty="0"/>
              <a:t>embolus</a:t>
            </a:r>
            <a:r>
              <a:rPr lang="en-US" sz="2000" dirty="0"/>
              <a:t>) and travel through the circulatory system until it lodges in a narrowed artery and shuts off blood flow to the surrounding tissue (</a:t>
            </a:r>
            <a:r>
              <a:rPr lang="en-US" sz="2000" b="1" dirty="0"/>
              <a:t>embolism</a:t>
            </a:r>
            <a:r>
              <a:rPr lang="en-US" sz="2000" dirty="0"/>
              <a:t>)</a:t>
            </a:r>
            <a:endParaRPr lang="en-US" sz="2000" dirty="0"/>
          </a:p>
          <a:p>
            <a:endParaRPr lang="en-US" dirty="0"/>
          </a:p>
          <a:p>
            <a:endParaRPr lang="en-US" dirty="0"/>
          </a:p>
        </p:txBody>
      </p:sp>
      <p:sp>
        <p:nvSpPr>
          <p:cNvPr id="4" name="Rectangle 3"/>
          <p:cNvSpPr/>
          <p:nvPr/>
        </p:nvSpPr>
        <p:spPr>
          <a:xfrm>
            <a:off x="6392648" y="2473881"/>
            <a:ext cx="1205779" cy="369332"/>
          </a:xfrm>
          <a:prstGeom prst="rect">
            <a:avLst/>
          </a:prstGeom>
        </p:spPr>
        <p:txBody>
          <a:bodyPr wrap="none">
            <a:spAutoFit/>
          </a:bodyPr>
          <a:lstStyle/>
          <a:p>
            <a:r>
              <a:rPr lang="en-US" b="1" dirty="0">
                <a:solidFill>
                  <a:srgbClr val="C00000"/>
                </a:solidFill>
                <a:latin typeface="+mj-lt"/>
              </a:rPr>
              <a:t>Ischemia </a:t>
            </a:r>
            <a:endParaRPr lang="en-US" b="1" dirty="0">
              <a:solidFill>
                <a:srgbClr val="C00000"/>
              </a:solidFill>
              <a:effectLst/>
              <a:latin typeface="+mj-lt"/>
            </a:endParaRPr>
          </a:p>
        </p:txBody>
      </p:sp>
      <p:sp>
        <p:nvSpPr>
          <p:cNvPr id="5" name="TextBox 4"/>
          <p:cNvSpPr txBox="1"/>
          <p:nvPr/>
        </p:nvSpPr>
        <p:spPr>
          <a:xfrm>
            <a:off x="5486401" y="3056454"/>
            <a:ext cx="3957637" cy="2954655"/>
          </a:xfrm>
          <a:prstGeom prst="rect">
            <a:avLst/>
          </a:prstGeom>
          <a:noFill/>
        </p:spPr>
        <p:txBody>
          <a:bodyPr wrap="square" rtlCol="0">
            <a:spAutoFit/>
          </a:bodyPr>
          <a:lstStyle/>
          <a:p>
            <a:r>
              <a:rPr lang="en-US" sz="2400" dirty="0"/>
              <a:t>Deficiency of blood and oxygen within the tissue served by an obstructed artery.</a:t>
            </a:r>
            <a:endParaRPr lang="en-US" sz="2400" dirty="0"/>
          </a:p>
          <a:p>
            <a:r>
              <a:rPr lang="en-US" dirty="0"/>
              <a:t>reduces the heart muscle's ability to pump blood. A sudden, severe blockage of one of the heart's artery can lead to a heart attack.</a:t>
            </a:r>
            <a:endParaRPr lang="en-US" sz="2400" dirty="0"/>
          </a:p>
          <a:p>
            <a:endParaRPr lang="en-US" dirty="0"/>
          </a:p>
        </p:txBody>
      </p:sp>
      <p:pic>
        <p:nvPicPr>
          <p:cNvPr id="5121" name="Picture 1" descr="page11image211883537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824748" y="1139227"/>
            <a:ext cx="3038640" cy="30386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688211" y="321755"/>
            <a:ext cx="7729728" cy="1188720"/>
          </a:xfrm>
        </p:spPr>
        <p:txBody>
          <a:bodyPr/>
          <a:lstStyle/>
          <a:p>
            <a:r>
              <a:rPr lang="en-US" dirty="0"/>
              <a:t>Review of lipoproteins</a:t>
            </a:r>
            <a:endParaRPr lang="en-US" dirty="0"/>
          </a:p>
        </p:txBody>
      </p:sp>
      <p:pic>
        <p:nvPicPr>
          <p:cNvPr id="7" name="Content Placeholder 6"/>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049859" y="1971676"/>
            <a:ext cx="8032831" cy="438626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1342663" y="699291"/>
            <a:ext cx="5694745" cy="4161434"/>
          </a:xfrm>
          <a:prstGeom prst="rect">
            <a:avLst/>
          </a:prstGeom>
        </p:spPr>
      </p:pic>
      <mc:AlternateContent xmlns:mc="http://schemas.openxmlformats.org/markup-compatibility/2006" xmlns:p14="http://schemas.microsoft.com/office/powerpoint/2010/main">
        <mc:Choice Requires="p14">
          <p:contentPart r:id="rId2" p14:bwMode="auto">
            <p14:nvContentPartPr>
              <p14:cNvPr id="3" name="Ink 2"/>
              <p14:cNvContentPartPr/>
              <p14:nvPr/>
            </p14:nvContentPartPr>
            <p14:xfrm>
              <a:off x="2814166" y="3508601"/>
              <a:ext cx="1066034" cy="34699"/>
            </p14:xfrm>
          </p:contentPart>
        </mc:Choice>
        <mc:Fallback xmlns="">
          <p:pic>
            <p:nvPicPr>
              <p:cNvPr id="3" name="Ink 2"/>
            </p:nvPicPr>
            <p:blipFill>
              <a:blip/>
            </p:blipFill>
            <p:spPr>
              <a:xfrm>
                <a:off x="2814166" y="3508601"/>
                <a:ext cx="1066034" cy="34699"/>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4474484" y="3720873"/>
              <a:ext cx="1127301" cy="34698"/>
            </p14:xfrm>
          </p:contentPart>
        </mc:Choice>
        <mc:Fallback xmlns="">
          <p:pic>
            <p:nvPicPr>
              <p:cNvPr id="5" name="Ink 4"/>
            </p:nvPicPr>
            <p:blipFill>
              <a:blip/>
            </p:blipFill>
            <p:spPr>
              <a:xfrm>
                <a:off x="4474484" y="3720873"/>
                <a:ext cx="1127301" cy="34698"/>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3067400" y="3910692"/>
              <a:ext cx="1046634" cy="40822"/>
            </p14:xfrm>
          </p:contentPart>
        </mc:Choice>
        <mc:Fallback xmlns="">
          <p:pic>
            <p:nvPicPr>
              <p:cNvPr id="6" name="Ink 5"/>
            </p:nvPicPr>
            <p:blipFill>
              <a:blip/>
            </p:blipFill>
            <p:spPr>
              <a:xfrm>
                <a:off x="3067400" y="3910692"/>
                <a:ext cx="1046634" cy="40822"/>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4170195" y="4471987"/>
              <a:ext cx="637169" cy="22452"/>
            </p14:xfrm>
          </p:contentPart>
        </mc:Choice>
        <mc:Fallback xmlns="">
          <p:pic>
            <p:nvPicPr>
              <p:cNvPr id="7" name="Ink 6"/>
            </p:nvPicPr>
            <p:blipFill>
              <a:blip/>
            </p:blipFill>
            <p:spPr>
              <a:xfrm>
                <a:off x="4170195" y="4471987"/>
                <a:ext cx="637169" cy="22452"/>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4025198" y="4114800"/>
              <a:ext cx="945543" cy="48985"/>
            </p14:xfrm>
          </p:contentPart>
        </mc:Choice>
        <mc:Fallback xmlns="">
          <p:pic>
            <p:nvPicPr>
              <p:cNvPr id="8" name="Ink 7"/>
            </p:nvPicPr>
            <p:blipFill>
              <a:blip/>
            </p:blipFill>
            <p:spPr>
              <a:xfrm>
                <a:off x="4025198" y="4114800"/>
                <a:ext cx="945543" cy="48985"/>
              </a:xfrm>
              <a:prstGeom prst="rect"/>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316736" y="250317"/>
            <a:ext cx="7729728" cy="1188720"/>
          </a:xfrm>
        </p:spPr>
        <p:txBody>
          <a:bodyPr/>
          <a:lstStyle/>
          <a:p>
            <a:r>
              <a:rPr lang="en-US" dirty="0"/>
              <a:t>Lipoproteins metabolism </a:t>
            </a:r>
            <a:endParaRPr lang="en-US" dirty="0"/>
          </a:p>
        </p:txBody>
      </p:sp>
      <p:pic>
        <p:nvPicPr>
          <p:cNvPr id="4097" name="Picture 1" descr="page9image38964395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43262" y="2257425"/>
            <a:ext cx="4279900" cy="27559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age9image101326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928813"/>
            <a:ext cx="8046339" cy="46291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788224" y="621566"/>
            <a:ext cx="7729728" cy="1188720"/>
          </a:xfrm>
        </p:spPr>
        <p:txBody>
          <a:bodyPr/>
          <a:lstStyle/>
          <a:p>
            <a:r>
              <a:rPr lang="en-US" b="1" dirty="0"/>
              <a:t>LDL Build Up in the Blood? </a:t>
            </a:r>
            <a:br>
              <a:rPr lang="en-US" dirty="0"/>
            </a:br>
            <a:endParaRPr lang="en-US" dirty="0"/>
          </a:p>
        </p:txBody>
      </p:sp>
      <p:sp>
        <p:nvSpPr>
          <p:cNvPr id="3" name="Content Placeholder 2"/>
          <p:cNvSpPr/>
          <p:nvPr>
            <p:ph idx="1"/>
          </p:nvPr>
        </p:nvSpPr>
        <p:spPr>
          <a:xfrm>
            <a:off x="1440561" y="2457563"/>
            <a:ext cx="7729728" cy="3500325"/>
          </a:xfrm>
        </p:spPr>
        <p:txBody>
          <a:bodyPr/>
          <a:lstStyle/>
          <a:p>
            <a:r>
              <a:rPr lang="en-US" dirty="0"/>
              <a:t>When LDL endocytosed by cell , lipids get degraded into basic components</a:t>
            </a:r>
            <a:br>
              <a:rPr lang="en-US" dirty="0"/>
            </a:br>
            <a:r>
              <a:rPr lang="en-US" dirty="0"/>
              <a:t>• Accumulation of cholesterol in cell: </a:t>
            </a:r>
            <a:endParaRPr lang="en-US" dirty="0"/>
          </a:p>
          <a:p>
            <a:r>
              <a:rPr lang="en-US" dirty="0"/>
              <a:t>o Down-regulates LDL-Receptor</a:t>
            </a:r>
            <a:br>
              <a:rPr lang="en-US" dirty="0"/>
            </a:br>
            <a:r>
              <a:rPr lang="en-US" dirty="0"/>
              <a:t>o Down-regulates cholesterol synthesis </a:t>
            </a:r>
            <a:endParaRPr lang="en-US" dirty="0"/>
          </a:p>
          <a:p>
            <a:r>
              <a:rPr lang="en-US" dirty="0"/>
              <a:t>Competition for LDL-R mediated uptake </a:t>
            </a:r>
            <a:endParaRPr lang="en-US" dirty="0"/>
          </a:p>
          <a:p>
            <a:r>
              <a:rPr lang="en-US" dirty="0"/>
              <a:t>Decreased numbers of LDL receptors, which leads to more LDL cholesterol staying in circulation </a:t>
            </a:r>
            <a:endParaRPr lang="en-US" dirty="0"/>
          </a:p>
          <a:p>
            <a:r>
              <a:rPr lang="en-US" dirty="0"/>
              <a:t>May also increase expression of genes for fat and cholesterol synthesis </a:t>
            </a:r>
            <a:endParaRPr lang="en-US" dirty="0"/>
          </a:p>
          <a:p>
            <a:endParaRPr lang="en-US" dirty="0"/>
          </a:p>
        </p:txBody>
      </p:sp>
      <p:sp>
        <p:nvSpPr>
          <p:cNvPr id="4" name="Rectangle 3"/>
          <p:cNvSpPr/>
          <p:nvPr/>
        </p:nvSpPr>
        <p:spPr>
          <a:xfrm>
            <a:off x="5305425" y="6206823"/>
            <a:ext cx="6096000" cy="523220"/>
          </a:xfrm>
          <a:prstGeom prst="rect">
            <a:avLst/>
          </a:prstGeom>
        </p:spPr>
        <p:txBody>
          <a:bodyPr>
            <a:spAutoFit/>
          </a:bodyPr>
          <a:lstStyle/>
          <a:p>
            <a:r>
              <a:rPr lang="en-US" sz="1400" dirty="0">
                <a:solidFill>
                  <a:srgbClr val="000000"/>
                </a:solidFill>
              </a:rPr>
              <a:t>Goldstein, J. L., &amp; Brown, M. S. (2009). The ldl receptor. </a:t>
            </a:r>
            <a:r>
              <a:rPr lang="en-US" sz="1400" i="1" dirty="0">
                <a:solidFill>
                  <a:srgbClr val="000000"/>
                </a:solidFill>
              </a:rPr>
              <a:t>Arteriosclerosis, Thrombosis, and Vascular Biology,</a:t>
            </a:r>
            <a:r>
              <a:rPr lang="en-US" sz="1400" dirty="0">
                <a:solidFill>
                  <a:srgbClr val="000000"/>
                </a:solidFill>
              </a:rPr>
              <a:t> </a:t>
            </a:r>
            <a:r>
              <a:rPr lang="en-US" sz="1400" i="1" dirty="0">
                <a:solidFill>
                  <a:srgbClr val="000000"/>
                </a:solidFill>
              </a:rPr>
              <a:t>29</a:t>
            </a:r>
            <a:r>
              <a:rPr lang="en-US" sz="1400" dirty="0">
                <a:solidFill>
                  <a:srgbClr val="000000"/>
                </a:solidFill>
              </a:rPr>
              <a:t>(4), 431-438. doi:10.1161/atvbaha.108.179564</a:t>
            </a:r>
            <a:endParaRPr lang="en-US" sz="1400" dirty="0">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716661" y="459498"/>
            <a:ext cx="7729728" cy="1188720"/>
          </a:xfrm>
        </p:spPr>
        <p:txBody>
          <a:bodyPr/>
          <a:lstStyle/>
          <a:p>
            <a:r>
              <a:rPr lang="en-US" dirty="0"/>
              <a:t>Coronary Heart Disease (CHD) </a:t>
            </a:r>
            <a:br>
              <a:rPr lang="en-US" dirty="0"/>
            </a:br>
            <a:endParaRPr lang="en-US" dirty="0"/>
          </a:p>
        </p:txBody>
      </p:sp>
      <p:sp>
        <p:nvSpPr>
          <p:cNvPr id="3" name="Content Placeholder 2"/>
          <p:cNvSpPr/>
          <p:nvPr>
            <p:ph idx="1"/>
          </p:nvPr>
        </p:nvSpPr>
        <p:spPr>
          <a:xfrm>
            <a:off x="916686" y="2103985"/>
            <a:ext cx="4826889" cy="4111078"/>
          </a:xfrm>
        </p:spPr>
        <p:txBody>
          <a:bodyPr>
            <a:normAutofit lnSpcReduction="10000"/>
          </a:bodyPr>
          <a:lstStyle/>
          <a:p>
            <a:r>
              <a:rPr lang="en-US" sz="2400" dirty="0"/>
              <a:t>CHD is characterized by impaired blood flow through the coronary arteries, which may lead to: </a:t>
            </a:r>
            <a:endParaRPr lang="en-US" sz="2400" dirty="0"/>
          </a:p>
          <a:p>
            <a:r>
              <a:rPr lang="en-US" sz="2400" dirty="0"/>
              <a:t>Angina pectoris(</a:t>
            </a:r>
            <a:r>
              <a:rPr lang="en-US" b="1" dirty="0"/>
              <a:t>chest pain</a:t>
            </a:r>
            <a:r>
              <a:rPr lang="en-US" dirty="0"/>
              <a:t> )</a:t>
            </a:r>
            <a:endParaRPr lang="en-US" sz="2400" dirty="0"/>
          </a:p>
          <a:p>
            <a:r>
              <a:rPr lang="en-US" sz="2400" dirty="0"/>
              <a:t>Heart attack </a:t>
            </a:r>
            <a:endParaRPr lang="en-US" sz="2400" dirty="0"/>
          </a:p>
          <a:p>
            <a:r>
              <a:rPr lang="en-US" sz="2400" dirty="0"/>
              <a:t>Sudden death </a:t>
            </a:r>
            <a:endParaRPr lang="en-US" sz="2400" dirty="0"/>
          </a:p>
          <a:p>
            <a:r>
              <a:rPr lang="en-US" sz="2400" dirty="0"/>
              <a:t>The coronary arteries are the major blood vessels that supply the heart with blood, oxygen and nutrients</a:t>
            </a:r>
            <a:endParaRPr lang="en-US" sz="2400" dirty="0"/>
          </a:p>
        </p:txBody>
      </p:sp>
      <p:pic>
        <p:nvPicPr>
          <p:cNvPr id="4" name="Picture 3"/>
          <p:cNvPicPr>
            <a:picLocks noChangeAspect="1"/>
          </p:cNvPicPr>
          <p:nvPr/>
        </p:nvPicPr>
        <p:blipFill>
          <a:blip r:embed="rId1"/>
          <a:stretch>
            <a:fillRect/>
          </a:stretch>
        </p:blipFill>
        <p:spPr>
          <a:xfrm>
            <a:off x="6760464" y="2750497"/>
            <a:ext cx="4216502" cy="2935927"/>
          </a:xfrm>
          <a:prstGeom prst="rect">
            <a:avLst/>
          </a:prstGeom>
        </p:spPr>
      </p:pic>
      <p:sp>
        <p:nvSpPr>
          <p:cNvPr id="5" name="Rectangle 4"/>
          <p:cNvSpPr/>
          <p:nvPr/>
        </p:nvSpPr>
        <p:spPr>
          <a:xfrm>
            <a:off x="4193989" y="6488668"/>
            <a:ext cx="6118598" cy="369332"/>
          </a:xfrm>
          <a:prstGeom prst="rect">
            <a:avLst/>
          </a:prstGeom>
        </p:spPr>
        <p:txBody>
          <a:bodyPr wrap="none">
            <a:spAutoFit/>
          </a:bodyPr>
          <a:lstStyle/>
          <a:p>
            <a:r>
              <a:rPr lang="en-US" dirty="0"/>
              <a:t>https://watchlearnlive.heart.org/index.php?moduleSelect=corart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1062933" y="261285"/>
            <a:ext cx="6464139" cy="5049503"/>
          </a:xfrm>
        </p:spPr>
      </p:pic>
      <p:sp>
        <p:nvSpPr>
          <p:cNvPr id="6" name="TextBox 5"/>
          <p:cNvSpPr txBox="1"/>
          <p:nvPr/>
        </p:nvSpPr>
        <p:spPr>
          <a:xfrm>
            <a:off x="7192536" y="1349297"/>
            <a:ext cx="4522043" cy="2585323"/>
          </a:xfrm>
          <a:prstGeom prst="rect">
            <a:avLst/>
          </a:prstGeom>
          <a:noFill/>
        </p:spPr>
        <p:txBody>
          <a:bodyPr wrap="square" rtlCol="0">
            <a:spAutoFit/>
          </a:bodyPr>
          <a:lstStyle/>
          <a:p>
            <a:r>
              <a:rPr lang="en-US" dirty="0"/>
              <a:t>The role of the cardiovascular system is to regulate blood flow to the tissues in order to deliver oxygenated blood and nutrients as well as to retrieve waste products from cellular metabolism. </a:t>
            </a:r>
            <a:endParaRPr lang="en-US" dirty="0"/>
          </a:p>
          <a:p>
            <a:r>
              <a:rPr lang="en-US" dirty="0"/>
              <a:t>hormone transport, maintenance of fluid volume, regulation of pH (to control acidosis and alkalosis), and gas exchange. </a:t>
            </a:r>
            <a:endParaRPr lang="en-US" dirty="0"/>
          </a:p>
          <a:p>
            <a:endParaRPr lang="en-US" dirty="0"/>
          </a:p>
        </p:txBody>
      </p:sp>
      <mc:AlternateContent xmlns:mc="http://schemas.openxmlformats.org/markup-compatibility/2006" xmlns:p14="http://schemas.microsoft.com/office/powerpoint/2010/main">
        <mc:Choice Requires="p14">
          <p:contentPart r:id="rId2" p14:bwMode="auto">
            <p14:nvContentPartPr>
              <p14:cNvPr id="2" name="Ink 1"/>
              <p14:cNvContentPartPr/>
              <p14:nvPr/>
            </p14:nvContentPartPr>
            <p14:xfrm>
              <a:off x="11367526" y="1635816"/>
              <a:ext cx="375190" cy="30278"/>
            </p14:xfrm>
          </p:contentPart>
        </mc:Choice>
        <mc:Fallback xmlns="">
          <p:pic>
            <p:nvPicPr>
              <p:cNvPr id="2" name="Ink 1"/>
            </p:nvPicPr>
            <p:blipFill>
              <a:blip/>
            </p:blipFill>
            <p:spPr>
              <a:xfrm>
                <a:off x="11367526" y="1635816"/>
                <a:ext cx="375190" cy="3027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3" name="Ink 2"/>
              <p14:cNvContentPartPr/>
              <p14:nvPr/>
            </p14:nvContentPartPr>
            <p14:xfrm>
              <a:off x="7335993" y="1854748"/>
              <a:ext cx="4015221" cy="121112"/>
            </p14:xfrm>
          </p:contentPart>
        </mc:Choice>
        <mc:Fallback xmlns="">
          <p:pic>
            <p:nvPicPr>
              <p:cNvPr id="3" name="Ink 2"/>
            </p:nvPicPr>
            <p:blipFill>
              <a:blip/>
            </p:blipFill>
            <p:spPr>
              <a:xfrm>
                <a:off x="7335993" y="1854748"/>
                <a:ext cx="4015221" cy="121112"/>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4" name="Ink 3"/>
              <p14:cNvContentPartPr/>
              <p14:nvPr/>
            </p14:nvContentPartPr>
            <p14:xfrm>
              <a:off x="7520092" y="2129578"/>
              <a:ext cx="3905693" cy="67543"/>
            </p14:xfrm>
          </p:contentPart>
        </mc:Choice>
        <mc:Fallback xmlns="">
          <p:pic>
            <p:nvPicPr>
              <p:cNvPr id="4" name="Ink 3"/>
            </p:nvPicPr>
            <p:blipFill>
              <a:blip/>
            </p:blipFill>
            <p:spPr>
              <a:xfrm>
                <a:off x="7520092" y="2129578"/>
                <a:ext cx="3905693" cy="67543"/>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7296376" y="2411395"/>
              <a:ext cx="2528448" cy="72201"/>
            </p14:xfrm>
          </p:contentPart>
        </mc:Choice>
        <mc:Fallback xmlns="">
          <p:pic>
            <p:nvPicPr>
              <p:cNvPr id="7" name="Ink 6"/>
            </p:nvPicPr>
            <p:blipFill>
              <a:blip/>
            </p:blipFill>
            <p:spPr>
              <a:xfrm>
                <a:off x="7296376" y="2411395"/>
                <a:ext cx="2528448" cy="72201"/>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10155736" y="2416053"/>
              <a:ext cx="1240920" cy="62885"/>
            </p14:xfrm>
          </p:contentPart>
        </mc:Choice>
        <mc:Fallback xmlns="">
          <p:pic>
            <p:nvPicPr>
              <p:cNvPr id="8" name="Ink 7"/>
            </p:nvPicPr>
            <p:blipFill>
              <a:blip/>
            </p:blipFill>
            <p:spPr>
              <a:xfrm>
                <a:off x="10155736" y="2416053"/>
                <a:ext cx="1240920" cy="6288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Ink 8"/>
              <p14:cNvContentPartPr/>
              <p14:nvPr/>
            </p14:nvContentPartPr>
            <p14:xfrm>
              <a:off x="7282394" y="2648960"/>
              <a:ext cx="1944691" cy="158376"/>
            </p14:xfrm>
          </p:contentPart>
        </mc:Choice>
        <mc:Fallback xmlns="">
          <p:pic>
            <p:nvPicPr>
              <p:cNvPr id="9" name="Ink 8"/>
            </p:nvPicPr>
            <p:blipFill>
              <a:blip/>
            </p:blipFill>
            <p:spPr>
              <a:xfrm>
                <a:off x="7282394" y="2648960"/>
                <a:ext cx="1944691" cy="158376"/>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Ink 9"/>
              <p14:cNvContentPartPr/>
              <p14:nvPr/>
            </p14:nvContentPartPr>
            <p14:xfrm>
              <a:off x="7352305" y="2982016"/>
              <a:ext cx="1688350" cy="55898"/>
            </p14:xfrm>
          </p:contentPart>
        </mc:Choice>
        <mc:Fallback xmlns="">
          <p:pic>
            <p:nvPicPr>
              <p:cNvPr id="10" name="Ink 9"/>
            </p:nvPicPr>
            <p:blipFill>
              <a:blip/>
            </p:blipFill>
            <p:spPr>
              <a:xfrm>
                <a:off x="7352305" y="2982016"/>
                <a:ext cx="1688350" cy="5589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1" name="Ink 10"/>
              <p14:cNvContentPartPr/>
              <p14:nvPr/>
            </p14:nvContentPartPr>
            <p14:xfrm>
              <a:off x="9319134" y="2909815"/>
              <a:ext cx="1781566" cy="116453"/>
            </p14:xfrm>
          </p:contentPart>
        </mc:Choice>
        <mc:Fallback xmlns="">
          <p:pic>
            <p:nvPicPr>
              <p:cNvPr id="11" name="Ink 10"/>
            </p:nvPicPr>
            <p:blipFill>
              <a:blip/>
            </p:blipFill>
            <p:spPr>
              <a:xfrm>
                <a:off x="9319134" y="2909815"/>
                <a:ext cx="1781566" cy="116453"/>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2" name="Ink 11"/>
              <p14:cNvContentPartPr/>
              <p14:nvPr/>
            </p14:nvContentPartPr>
            <p14:xfrm>
              <a:off x="10880480" y="2744451"/>
              <a:ext cx="568609" cy="291133"/>
            </p14:xfrm>
          </p:contentPart>
        </mc:Choice>
        <mc:Fallback xmlns="">
          <p:pic>
            <p:nvPicPr>
              <p:cNvPr id="12" name="Ink 11"/>
            </p:nvPicPr>
            <p:blipFill>
              <a:blip/>
            </p:blipFill>
            <p:spPr>
              <a:xfrm>
                <a:off x="10880480" y="2744451"/>
                <a:ext cx="568609" cy="29113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3" name="Ink 12"/>
              <p14:cNvContentPartPr/>
              <p14:nvPr/>
            </p14:nvContentPartPr>
            <p14:xfrm>
              <a:off x="7261421" y="3256846"/>
              <a:ext cx="615216" cy="58226"/>
            </p14:xfrm>
          </p:contentPart>
        </mc:Choice>
        <mc:Fallback xmlns="">
          <p:pic>
            <p:nvPicPr>
              <p:cNvPr id="13" name="Ink 12"/>
            </p:nvPicPr>
            <p:blipFill>
              <a:blip/>
            </p:blipFill>
            <p:spPr>
              <a:xfrm>
                <a:off x="7261421" y="3256846"/>
                <a:ext cx="615216" cy="5822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4" name="Ink 13"/>
              <p14:cNvContentPartPr/>
              <p14:nvPr/>
            </p14:nvContentPartPr>
            <p14:xfrm>
              <a:off x="11437437" y="2825969"/>
              <a:ext cx="146813" cy="53568"/>
            </p14:xfrm>
          </p:contentPart>
        </mc:Choice>
        <mc:Fallback xmlns="">
          <p:pic>
            <p:nvPicPr>
              <p:cNvPr id="14" name="Ink 13"/>
            </p:nvPicPr>
            <p:blipFill>
              <a:blip/>
            </p:blipFill>
            <p:spPr>
              <a:xfrm>
                <a:off x="11437437" y="2825969"/>
                <a:ext cx="146813" cy="5356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5" name="Ink 14"/>
              <p14:cNvContentPartPr/>
              <p14:nvPr/>
            </p14:nvContentPartPr>
            <p14:xfrm>
              <a:off x="11528322" y="2784045"/>
              <a:ext cx="104866" cy="139744"/>
            </p14:xfrm>
          </p:contentPart>
        </mc:Choice>
        <mc:Fallback xmlns="">
          <p:pic>
            <p:nvPicPr>
              <p:cNvPr id="15" name="Ink 14"/>
            </p:nvPicPr>
            <p:blipFill>
              <a:blip/>
            </p:blipFill>
            <p:spPr>
              <a:xfrm>
                <a:off x="11528322" y="2784045"/>
                <a:ext cx="104866" cy="139744"/>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6" name="Ink 15"/>
              <p14:cNvContentPartPr/>
              <p14:nvPr/>
            </p14:nvContentPartPr>
            <p14:xfrm>
              <a:off x="11637849" y="2716503"/>
              <a:ext cx="24469" cy="161870"/>
            </p14:xfrm>
          </p:contentPart>
        </mc:Choice>
        <mc:Fallback xmlns="">
          <p:pic>
            <p:nvPicPr>
              <p:cNvPr id="16" name="Ink 15"/>
            </p:nvPicPr>
            <p:blipFill>
              <a:blip/>
            </p:blipFill>
            <p:spPr>
              <a:xfrm>
                <a:off x="11637849" y="2716503"/>
                <a:ext cx="24469" cy="161870"/>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7" name="Ink 16"/>
              <p14:cNvContentPartPr/>
              <p14:nvPr/>
            </p14:nvContentPartPr>
            <p14:xfrm>
              <a:off x="11670474" y="2758426"/>
              <a:ext cx="62919" cy="67542"/>
            </p14:xfrm>
          </p:contentPart>
        </mc:Choice>
        <mc:Fallback xmlns="">
          <p:pic>
            <p:nvPicPr>
              <p:cNvPr id="17" name="Ink 16"/>
            </p:nvPicPr>
            <p:blipFill>
              <a:blip/>
            </p:blipFill>
            <p:spPr>
              <a:xfrm>
                <a:off x="11670474" y="2758426"/>
                <a:ext cx="62919" cy="67542"/>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8" name="Ink 17"/>
              <p14:cNvContentPartPr/>
              <p14:nvPr/>
            </p14:nvContentPartPr>
            <p14:xfrm>
              <a:off x="11698438" y="2688554"/>
              <a:ext cx="26799" cy="131592"/>
            </p14:xfrm>
          </p:contentPart>
        </mc:Choice>
        <mc:Fallback xmlns="">
          <p:pic>
            <p:nvPicPr>
              <p:cNvPr id="18" name="Ink 17"/>
            </p:nvPicPr>
            <p:blipFill>
              <a:blip/>
            </p:blipFill>
            <p:spPr>
              <a:xfrm>
                <a:off x="11698438" y="2688554"/>
                <a:ext cx="26799" cy="131592"/>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9" name="Ink 18"/>
              <p14:cNvContentPartPr/>
              <p14:nvPr/>
            </p14:nvContentPartPr>
            <p14:xfrm>
              <a:off x="11747375" y="2681566"/>
              <a:ext cx="41948" cy="189819"/>
            </p14:xfrm>
          </p:contentPart>
        </mc:Choice>
        <mc:Fallback xmlns="">
          <p:pic>
            <p:nvPicPr>
              <p:cNvPr id="19" name="Ink 18"/>
            </p:nvPicPr>
            <p:blipFill>
              <a:blip/>
            </p:blipFill>
            <p:spPr>
              <a:xfrm>
                <a:off x="11747375" y="2681566"/>
                <a:ext cx="41948" cy="18981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0" name="Ink 19"/>
              <p14:cNvContentPartPr/>
              <p14:nvPr/>
            </p14:nvContentPartPr>
            <p14:xfrm>
              <a:off x="11824277" y="2644301"/>
              <a:ext cx="48938" cy="165364"/>
            </p14:xfrm>
          </p:contentPart>
        </mc:Choice>
        <mc:Fallback xmlns="">
          <p:pic>
            <p:nvPicPr>
              <p:cNvPr id="20" name="Ink 19"/>
            </p:nvPicPr>
            <p:blipFill>
              <a:blip/>
            </p:blipFill>
            <p:spPr>
              <a:xfrm>
                <a:off x="11824277" y="2644301"/>
                <a:ext cx="48938" cy="165364"/>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1" name="Ink 20"/>
              <p14:cNvContentPartPr/>
              <p14:nvPr/>
            </p14:nvContentPartPr>
            <p14:xfrm>
              <a:off x="9444974" y="3012294"/>
              <a:ext cx="340233" cy="354018"/>
            </p14:xfrm>
          </p:contentPart>
        </mc:Choice>
        <mc:Fallback xmlns="">
          <p:pic>
            <p:nvPicPr>
              <p:cNvPr id="21" name="Ink 20"/>
            </p:nvPicPr>
            <p:blipFill>
              <a:blip/>
            </p:blipFill>
            <p:spPr>
              <a:xfrm>
                <a:off x="9444974" y="3012294"/>
                <a:ext cx="340233" cy="35401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2" name="Ink 21"/>
              <p14:cNvContentPartPr/>
              <p14:nvPr/>
            </p14:nvContentPartPr>
            <p14:xfrm>
              <a:off x="7356966" y="3508385"/>
              <a:ext cx="445100" cy="67543"/>
            </p14:xfrm>
          </p:contentPart>
        </mc:Choice>
        <mc:Fallback xmlns="">
          <p:pic>
            <p:nvPicPr>
              <p:cNvPr id="22" name="Ink 21"/>
            </p:nvPicPr>
            <p:blipFill>
              <a:blip/>
            </p:blipFill>
            <p:spPr>
              <a:xfrm>
                <a:off x="7356966" y="3508385"/>
                <a:ext cx="445100" cy="67543"/>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3" name="Ink 22"/>
              <p14:cNvContentPartPr/>
              <p14:nvPr/>
            </p14:nvContentPartPr>
            <p14:xfrm>
              <a:off x="8650319" y="3573599"/>
              <a:ext cx="699110" cy="58226"/>
            </p14:xfrm>
          </p:contentPart>
        </mc:Choice>
        <mc:Fallback xmlns="">
          <p:pic>
            <p:nvPicPr>
              <p:cNvPr id="23" name="Ink 22"/>
            </p:nvPicPr>
            <p:blipFill>
              <a:blip/>
            </p:blipFill>
            <p:spPr>
              <a:xfrm>
                <a:off x="8650319" y="3573599"/>
                <a:ext cx="699110" cy="58226"/>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4" name="Ink 23"/>
              <p14:cNvContentPartPr/>
              <p14:nvPr/>
            </p14:nvContentPartPr>
            <p14:xfrm>
              <a:off x="10125441" y="3592231"/>
              <a:ext cx="1395889" cy="107137"/>
            </p14:xfrm>
          </p:contentPart>
        </mc:Choice>
        <mc:Fallback xmlns="">
          <p:pic>
            <p:nvPicPr>
              <p:cNvPr id="24" name="Ink 23"/>
            </p:nvPicPr>
            <p:blipFill>
              <a:blip/>
            </p:blipFill>
            <p:spPr>
              <a:xfrm>
                <a:off x="10125441" y="3592231"/>
                <a:ext cx="1395889" cy="107137"/>
              </a:xfrm>
              <a:prstGeom prst="rect"/>
            </p:spPr>
          </p:pic>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645349" y="593217"/>
            <a:ext cx="7729728" cy="1188720"/>
          </a:xfrm>
        </p:spPr>
        <p:txBody>
          <a:bodyPr/>
          <a:lstStyle/>
          <a:p>
            <a:r>
              <a:rPr lang="en-US" dirty="0"/>
              <a:t>Coronary Heart Disease (CHD)</a:t>
            </a:r>
            <a:endParaRPr lang="en-US" dirty="0"/>
          </a:p>
        </p:txBody>
      </p:sp>
      <p:pic>
        <p:nvPicPr>
          <p:cNvPr id="6145" name="Picture 1" descr="page17image207851000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45837" y="1426428"/>
            <a:ext cx="6801284" cy="54315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70389" y="2056686"/>
            <a:ext cx="3790131" cy="4724400"/>
          </a:xfrm>
          <a:prstGeom prst="rect">
            <a:avLst/>
          </a:prstGeom>
          <a:noFill/>
        </p:spPr>
        <p:txBody>
          <a:bodyPr wrap="square" rtlCol="0">
            <a:spAutoFit/>
          </a:bodyPr>
          <a:lstStyle/>
          <a:p>
            <a:r>
              <a:rPr lang="en-US" sz="2400" dirty="0"/>
              <a:t>The American College of Cardiology (ACC) and American Heart Association (AHA) recommend a review of CHD risk factors every 4 to 6 years in individuals who are 20 to 79 years of age</a:t>
            </a:r>
            <a:endParaRPr lang="en-US" sz="2400" dirty="0"/>
          </a:p>
          <a:p>
            <a:endParaRPr lang="en-US" sz="2400" dirty="0"/>
          </a:p>
          <a:p>
            <a:r>
              <a:rPr lang="en-US" sz="1600" dirty="0"/>
              <a:t>Most of the risk factors can be modified with the appropriate diet and lifestyle changes </a:t>
            </a:r>
            <a:endParaRPr lang="en-US" sz="1600" dirty="0"/>
          </a:p>
          <a:p>
            <a:endParaRPr lang="en-US"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173861" y="378904"/>
            <a:ext cx="7729728" cy="1188720"/>
          </a:xfrm>
        </p:spPr>
        <p:txBody>
          <a:bodyPr>
            <a:normAutofit fontScale="90000"/>
          </a:bodyPr>
          <a:lstStyle/>
          <a:p>
            <a:r>
              <a:rPr lang="en-US" b="1" dirty="0"/>
              <a:t>Clinical Measures</a:t>
            </a:r>
            <a:br>
              <a:rPr lang="en-US" b="1" dirty="0"/>
            </a:br>
            <a:r>
              <a:rPr lang="en-US" b="1" dirty="0"/>
              <a:t> </a:t>
            </a:r>
            <a:r>
              <a:rPr lang="en-US" dirty="0"/>
              <a:t>CHD risk assessment </a:t>
            </a:r>
            <a:br>
              <a:rPr lang="en-US" dirty="0"/>
            </a:br>
            <a:endParaRPr lang="en-US" dirty="0"/>
          </a:p>
        </p:txBody>
      </p:sp>
      <p:pic>
        <p:nvPicPr>
          <p:cNvPr id="7169" name="Picture 1" descr="page18image213932216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55441" y="1860992"/>
            <a:ext cx="9499600" cy="383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582953" y="328084"/>
            <a:ext cx="7729728" cy="1188720"/>
          </a:xfrm>
        </p:spPr>
        <p:txBody>
          <a:bodyPr/>
          <a:lstStyle/>
          <a:p>
            <a:r>
              <a:rPr lang="en-US" dirty="0"/>
              <a:t>Other assessments</a:t>
            </a:r>
            <a:endParaRPr lang="en-US" dirty="0"/>
          </a:p>
        </p:txBody>
      </p:sp>
      <p:sp>
        <p:nvSpPr>
          <p:cNvPr id="3" name="Content Placeholder 2"/>
          <p:cNvSpPr/>
          <p:nvPr>
            <p:ph idx="1"/>
          </p:nvPr>
        </p:nvSpPr>
        <p:spPr>
          <a:xfrm>
            <a:off x="208345" y="1608881"/>
            <a:ext cx="11574684" cy="5000263"/>
          </a:xfrm>
        </p:spPr>
        <p:txBody>
          <a:bodyPr/>
          <a:lstStyle/>
          <a:p>
            <a:r>
              <a:rPr lang="en-US" b="1" dirty="0"/>
              <a:t>Ratio of total cholesterol to HDL cholesterol </a:t>
            </a:r>
            <a:endParaRPr lang="en-US" b="1" dirty="0"/>
          </a:p>
          <a:p>
            <a:r>
              <a:rPr lang="en-US" b="1" dirty="0"/>
              <a:t>Ratio of LDL cholesterol to HDL cholesterol </a:t>
            </a:r>
            <a:endParaRPr lang="en-US" b="1" dirty="0"/>
          </a:p>
          <a:p>
            <a:r>
              <a:rPr lang="en-US" b="1" dirty="0"/>
              <a:t>Blood pressure and body weight measurements</a:t>
            </a:r>
            <a:endParaRPr lang="en-US" b="1" dirty="0"/>
          </a:p>
          <a:p>
            <a:r>
              <a:rPr lang="en-US" b="1" dirty="0"/>
              <a:t>Additional detail about blood lipids </a:t>
            </a:r>
            <a:endParaRPr lang="en-US" b="1" dirty="0"/>
          </a:p>
          <a:p>
            <a:pPr lvl="1"/>
            <a:r>
              <a:rPr lang="en-US" dirty="0"/>
              <a:t>LDL and HDL subclasses</a:t>
            </a:r>
            <a:endParaRPr lang="en-US" dirty="0"/>
          </a:p>
          <a:p>
            <a:pPr lvl="1"/>
            <a:r>
              <a:rPr lang="en-US" dirty="0"/>
              <a:t>LDL particle number</a:t>
            </a:r>
            <a:endParaRPr lang="en-US" dirty="0"/>
          </a:p>
          <a:p>
            <a:pPr lvl="1"/>
            <a:r>
              <a:rPr lang="en-US" dirty="0"/>
              <a:t>Levels of proteins or enzymes associated with lipoproteins (especially apolipoprotein B—a component of LDL and VLDL)</a:t>
            </a:r>
            <a:endParaRPr lang="en-US" dirty="0"/>
          </a:p>
          <a:p>
            <a:r>
              <a:rPr lang="en-US" b="1" dirty="0"/>
              <a:t>Coronary artery calcium score- used to assess atherosclerosis ( conducted using a CT scan that analyzes the calcium content of plaque in the coronary arteries)</a:t>
            </a:r>
            <a:endParaRPr lang="en-US" b="1" dirty="0"/>
          </a:p>
          <a:p>
            <a:r>
              <a:rPr lang="en-US" b="1" dirty="0"/>
              <a:t>Inflammatory biomarkers:  for example, Levels of C-reactive protein </a:t>
            </a:r>
            <a:endParaRPr lang="en-US" b="1" dirty="0"/>
          </a:p>
          <a:p>
            <a:pPr lvl="1"/>
            <a:endParaRPr lang="en-US" dirty="0"/>
          </a:p>
          <a:p>
            <a:pPr lvl="1"/>
            <a:endParaRPr lang="en-US" dirty="0"/>
          </a:p>
          <a:p>
            <a:pPr marL="228600" lvl="1" indent="0">
              <a:buNone/>
            </a:pPr>
            <a:endParaRPr lang="en-US" dirty="0"/>
          </a:p>
          <a:p>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1273216" y="474564"/>
            <a:ext cx="9039828" cy="4109011"/>
          </a:xfrm>
        </p:spPr>
        <p:txBody>
          <a:bodyPr/>
          <a:lstStyle/>
          <a:p>
            <a:r>
              <a:rPr lang="en-US" sz="2400" dirty="0"/>
              <a:t>Elevated LDL levels are directly related to the development of atherosclerosis, </a:t>
            </a:r>
            <a:endParaRPr lang="en-US" sz="2400" dirty="0"/>
          </a:p>
          <a:p>
            <a:r>
              <a:rPr lang="en-US" sz="2400" dirty="0"/>
              <a:t>low HDL levels often coexist with other lipid abnormalities;</a:t>
            </a:r>
            <a:endParaRPr lang="en-US" sz="2400" dirty="0"/>
          </a:p>
          <a:p>
            <a:pPr lvl="1"/>
            <a:r>
              <a:rPr lang="en-US" sz="2000" dirty="0"/>
              <a:t>A low HDL level is highly predictive of CHD risk </a:t>
            </a:r>
            <a:endParaRPr lang="en-US" sz="2000" dirty="0"/>
          </a:p>
          <a:p>
            <a:r>
              <a:rPr lang="en-US" sz="2400" dirty="0"/>
              <a:t>Sometimes chronic inflammation may lead to HDL dysfunction </a:t>
            </a:r>
            <a:endParaRPr lang="en-US" sz="2400" dirty="0"/>
          </a:p>
          <a:p>
            <a:pPr lvl="1"/>
            <a:r>
              <a:rPr lang="en-US" sz="2000" dirty="0"/>
              <a:t>Thus, increased CHD risk can exist despite high HDL concentrations</a:t>
            </a:r>
            <a:endParaRPr lang="en-US" sz="2000" dirty="0"/>
          </a:p>
          <a:p>
            <a:r>
              <a:rPr lang="en-US" sz="2800" b="1" dirty="0">
                <a:solidFill>
                  <a:srgbClr val="FF0000"/>
                </a:solidFill>
              </a:rPr>
              <a:t>LDL-lowering treatments can successfully reduce the rates of cardiovascular events </a:t>
            </a:r>
            <a:endParaRPr lang="en-US" sz="2800" b="1" dirty="0">
              <a:solidFill>
                <a:srgbClr val="FF0000"/>
              </a:solidFill>
            </a:endParaRPr>
          </a:p>
          <a:p>
            <a:endParaRPr 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902825" y="231494"/>
            <a:ext cx="10116273" cy="1536565"/>
          </a:xfrm>
        </p:spPr>
        <p:txBody>
          <a:bodyPr>
            <a:normAutofit fontScale="90000"/>
          </a:bodyPr>
          <a:lstStyle/>
          <a:p>
            <a:r>
              <a:rPr lang="en-US" b="1" dirty="0"/>
              <a:t>Treatment Strategies for Lowering Cholesterol levels and Atherosclerotic CVD Risk</a:t>
            </a:r>
            <a:br>
              <a:rPr lang="en-US" dirty="0"/>
            </a:br>
            <a:endParaRPr lang="en-US" dirty="0"/>
          </a:p>
        </p:txBody>
      </p:sp>
      <p:sp>
        <p:nvSpPr>
          <p:cNvPr id="3" name="Content Placeholder 2"/>
          <p:cNvSpPr/>
          <p:nvPr>
            <p:ph idx="1"/>
          </p:nvPr>
        </p:nvSpPr>
        <p:spPr>
          <a:xfrm>
            <a:off x="434715" y="1952724"/>
            <a:ext cx="3687580" cy="4905275"/>
          </a:xfrm>
        </p:spPr>
        <p:txBody>
          <a:bodyPr>
            <a:normAutofit/>
          </a:bodyPr>
          <a:lstStyle/>
          <a:p>
            <a:pPr marL="0" indent="0">
              <a:buNone/>
            </a:pPr>
            <a:r>
              <a:rPr lang="en-US" b="1" dirty="0"/>
              <a:t>Treatment emphasize both lifestyle practices and drug strategies that reduce risk</a:t>
            </a:r>
            <a:endParaRPr lang="en-US" b="1" dirty="0"/>
          </a:p>
          <a:p>
            <a:pPr marL="342900" indent="-342900">
              <a:buAutoNum type="arabicPeriod"/>
            </a:pPr>
            <a:r>
              <a:rPr lang="en-US" b="1" dirty="0"/>
              <a:t>identify a patient’s level of risk for atherosclerotic events </a:t>
            </a:r>
            <a:endParaRPr lang="en-US" b="1" dirty="0"/>
          </a:p>
          <a:p>
            <a:pPr marL="342900" indent="-342900">
              <a:buAutoNum type="arabicPeriod"/>
            </a:pPr>
            <a:r>
              <a:rPr lang="en-US" b="1" dirty="0"/>
              <a:t>Determine treatment strategies based on the LDL level and other risk factors </a:t>
            </a:r>
            <a:endParaRPr lang="en-US" b="1" dirty="0"/>
          </a:p>
          <a:p>
            <a:endParaRPr lang="en-US" dirty="0"/>
          </a:p>
          <a:p>
            <a:endParaRPr lang="en-US" dirty="0"/>
          </a:p>
        </p:txBody>
      </p:sp>
      <p:sp>
        <p:nvSpPr>
          <p:cNvPr id="4" name="TextBox 3"/>
          <p:cNvSpPr txBox="1"/>
          <p:nvPr/>
        </p:nvSpPr>
        <p:spPr>
          <a:xfrm>
            <a:off x="3997250" y="2070078"/>
            <a:ext cx="6609144" cy="523220"/>
          </a:xfrm>
          <a:prstGeom prst="rect">
            <a:avLst/>
          </a:prstGeom>
          <a:noFill/>
        </p:spPr>
        <p:txBody>
          <a:bodyPr wrap="square" rtlCol="0">
            <a:spAutoFit/>
          </a:bodyPr>
          <a:lstStyle/>
          <a:p>
            <a:r>
              <a:rPr lang="en-US" sz="2800" b="1" dirty="0">
                <a:solidFill>
                  <a:srgbClr val="FF0000"/>
                </a:solidFill>
              </a:rPr>
              <a:t>Basic treatment steps/ guidelines </a:t>
            </a:r>
            <a:endParaRPr lang="en-US" sz="2800" b="1" dirty="0">
              <a:solidFill>
                <a:srgbClr val="FF0000"/>
              </a:solidFill>
            </a:endParaRPr>
          </a:p>
        </p:txBody>
      </p:sp>
      <p:pic>
        <p:nvPicPr>
          <p:cNvPr id="6" name="Picture 5"/>
          <p:cNvPicPr>
            <a:picLocks noChangeAspect="1"/>
          </p:cNvPicPr>
          <p:nvPr/>
        </p:nvPicPr>
        <p:blipFill>
          <a:blip r:embed="rId1"/>
          <a:stretch>
            <a:fillRect/>
          </a:stretch>
        </p:blipFill>
        <p:spPr>
          <a:xfrm>
            <a:off x="4122295" y="2593298"/>
            <a:ext cx="7191863" cy="426470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239652" y="462003"/>
            <a:ext cx="6775746" cy="1201905"/>
          </a:xfrm>
        </p:spPr>
        <p:txBody>
          <a:bodyPr>
            <a:normAutofit fontScale="90000"/>
          </a:bodyPr>
          <a:lstStyle/>
          <a:p>
            <a:r>
              <a:rPr lang="en-US" sz="2700" b="1" dirty="0"/>
              <a:t>Treatment Strategies/cont.</a:t>
            </a:r>
            <a:br>
              <a:rPr lang="en-US" dirty="0"/>
            </a:br>
            <a:br>
              <a:rPr lang="en-US" dirty="0"/>
            </a:br>
            <a:endParaRPr lang="en-US" dirty="0"/>
          </a:p>
        </p:txBody>
      </p:sp>
      <p:sp>
        <p:nvSpPr>
          <p:cNvPr id="3" name="Content Placeholder 2"/>
          <p:cNvSpPr/>
          <p:nvPr>
            <p:ph idx="1"/>
          </p:nvPr>
        </p:nvSpPr>
        <p:spPr>
          <a:xfrm>
            <a:off x="981639" y="1957010"/>
            <a:ext cx="9901220" cy="2255225"/>
          </a:xfrm>
        </p:spPr>
        <p:txBody>
          <a:bodyPr>
            <a:normAutofit/>
          </a:bodyPr>
          <a:lstStyle/>
          <a:p>
            <a:r>
              <a:rPr lang="en-US" sz="2200" b="1" dirty="0">
                <a:solidFill>
                  <a:srgbClr val="FF0000"/>
                </a:solidFill>
              </a:rPr>
              <a:t>Step 2. Determine the strategies that will lower LDL cholesterol and reduce CVD risk</a:t>
            </a:r>
            <a:endParaRPr lang="en-US" sz="2200" dirty="0">
              <a:solidFill>
                <a:srgbClr val="FF0000"/>
              </a:solidFill>
            </a:endParaRPr>
          </a:p>
          <a:p>
            <a:r>
              <a:rPr lang="en-US" sz="2200" dirty="0"/>
              <a:t>Treatment approaches are based on a patient’s level of risk and specific risk factors </a:t>
            </a:r>
            <a:endParaRPr lang="en-US" sz="2200" dirty="0"/>
          </a:p>
          <a:p>
            <a:r>
              <a:rPr lang="en-US" sz="2200" dirty="0"/>
              <a:t>With effective lifestyle intervention, reliance on drug treatment can be reduced </a:t>
            </a:r>
            <a:endParaRPr lang="en-US" sz="2200" dirty="0"/>
          </a:p>
          <a:p>
            <a:endParaRPr lang="en-US" dirty="0">
              <a:solidFill>
                <a:srgbClr val="FF0000"/>
              </a:solidFill>
            </a:endParaRPr>
          </a:p>
        </p:txBody>
      </p:sp>
      <p:pic>
        <p:nvPicPr>
          <p:cNvPr id="5" name="Picture 4"/>
          <p:cNvPicPr>
            <a:picLocks noChangeAspect="1"/>
          </p:cNvPicPr>
          <p:nvPr/>
        </p:nvPicPr>
        <p:blipFill>
          <a:blip r:embed="rId1"/>
          <a:stretch>
            <a:fillRect/>
          </a:stretch>
        </p:blipFill>
        <p:spPr>
          <a:xfrm>
            <a:off x="1772899" y="3971550"/>
            <a:ext cx="8318699" cy="288644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0" y="254643"/>
            <a:ext cx="7135318" cy="1289344"/>
          </a:xfrm>
        </p:spPr>
        <p:txBody>
          <a:bodyPr>
            <a:normAutofit/>
          </a:bodyPr>
          <a:lstStyle/>
          <a:p>
            <a:r>
              <a:rPr lang="en-US" b="1" dirty="0"/>
              <a:t>Treatment Strategies/ cont.</a:t>
            </a:r>
            <a:br>
              <a:rPr lang="en-US" dirty="0"/>
            </a:br>
            <a:endParaRPr lang="en-US" dirty="0"/>
          </a:p>
        </p:txBody>
      </p:sp>
      <p:sp>
        <p:nvSpPr>
          <p:cNvPr id="3" name="Content Placeholder 2"/>
          <p:cNvSpPr/>
          <p:nvPr>
            <p:ph idx="1"/>
          </p:nvPr>
        </p:nvSpPr>
        <p:spPr>
          <a:xfrm>
            <a:off x="251865" y="2236836"/>
            <a:ext cx="5523902" cy="4109996"/>
          </a:xfrm>
        </p:spPr>
        <p:txBody>
          <a:bodyPr>
            <a:normAutofit lnSpcReduction="10000"/>
          </a:bodyPr>
          <a:lstStyle/>
          <a:p>
            <a:pPr marL="0" indent="0">
              <a:buNone/>
            </a:pPr>
            <a:r>
              <a:rPr lang="en-US" sz="2400" b="1" dirty="0">
                <a:solidFill>
                  <a:srgbClr val="FF0000"/>
                </a:solidFill>
              </a:rPr>
              <a:t>Step 3. Determine the appropriate medication and dosage </a:t>
            </a:r>
            <a:endParaRPr lang="en-US" sz="2400" b="1" dirty="0">
              <a:solidFill>
                <a:srgbClr val="FF0000"/>
              </a:solidFill>
            </a:endParaRPr>
          </a:p>
          <a:p>
            <a:r>
              <a:rPr lang="en-US" sz="2400" i="1" dirty="0"/>
              <a:t>statin </a:t>
            </a:r>
            <a:r>
              <a:rPr lang="en-US" sz="2400" dirty="0"/>
              <a:t>drugs, which interfere with cholesterol production in the liver</a:t>
            </a:r>
            <a:endParaRPr lang="en-US" sz="2400" dirty="0"/>
          </a:p>
          <a:p>
            <a:r>
              <a:rPr lang="en-US" sz="2400" dirty="0"/>
              <a:t>physicians determine whether the patient should receive low, moderate,  or high-intensity statin therapy </a:t>
            </a:r>
            <a:endParaRPr lang="en-US" sz="2400" dirty="0"/>
          </a:p>
          <a:p>
            <a:r>
              <a:rPr lang="en-US" sz="2400" dirty="0"/>
              <a:t>If patient is intolerant to statin medications, alternative cholesterol-lowering drugs are used </a:t>
            </a:r>
            <a:endParaRPr lang="en-US" sz="2400" dirty="0"/>
          </a:p>
          <a:p>
            <a:endParaRPr lang="en-US" dirty="0"/>
          </a:p>
          <a:p>
            <a:endParaRPr lang="en-US" dirty="0"/>
          </a:p>
        </p:txBody>
      </p:sp>
      <p:pic>
        <p:nvPicPr>
          <p:cNvPr id="5" name="Picture 4"/>
          <p:cNvPicPr>
            <a:picLocks noChangeAspect="1"/>
          </p:cNvPicPr>
          <p:nvPr/>
        </p:nvPicPr>
        <p:blipFill>
          <a:blip r:embed="rId1"/>
          <a:stretch>
            <a:fillRect/>
          </a:stretch>
        </p:blipFill>
        <p:spPr>
          <a:xfrm>
            <a:off x="5775767" y="2113800"/>
            <a:ext cx="5717809" cy="423303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295250" y="376280"/>
            <a:ext cx="7889379" cy="1107745"/>
          </a:xfrm>
        </p:spPr>
        <p:txBody>
          <a:bodyPr>
            <a:normAutofit/>
          </a:bodyPr>
          <a:lstStyle/>
          <a:p>
            <a:r>
              <a:rPr lang="en-US" b="1" dirty="0"/>
              <a:t>Treatment Strategies/cont.</a:t>
            </a:r>
            <a:endParaRPr lang="en-US" dirty="0"/>
          </a:p>
        </p:txBody>
      </p:sp>
      <p:sp>
        <p:nvSpPr>
          <p:cNvPr id="3" name="Content Placeholder 2"/>
          <p:cNvSpPr/>
          <p:nvPr>
            <p:ph idx="1"/>
          </p:nvPr>
        </p:nvSpPr>
        <p:spPr>
          <a:xfrm>
            <a:off x="431273" y="2022886"/>
            <a:ext cx="5408155" cy="880660"/>
          </a:xfrm>
        </p:spPr>
        <p:txBody>
          <a:bodyPr>
            <a:normAutofit fontScale="92500"/>
          </a:bodyPr>
          <a:lstStyle/>
          <a:p>
            <a:r>
              <a:rPr lang="en-US" sz="2600" b="1" dirty="0">
                <a:solidFill>
                  <a:srgbClr val="FF0000"/>
                </a:solidFill>
              </a:rPr>
              <a:t>Step 4. Regularly monitor patient compliance and outcomes </a:t>
            </a:r>
            <a:endParaRPr lang="en-US" sz="2600" dirty="0">
              <a:solidFill>
                <a:srgbClr val="FF0000"/>
              </a:solidFill>
            </a:endParaRPr>
          </a:p>
          <a:p>
            <a:endParaRPr lang="en-US" dirty="0"/>
          </a:p>
        </p:txBody>
      </p:sp>
      <p:pic>
        <p:nvPicPr>
          <p:cNvPr id="5" name="Picture 4"/>
          <p:cNvPicPr>
            <a:picLocks noChangeAspect="1"/>
          </p:cNvPicPr>
          <p:nvPr/>
        </p:nvPicPr>
        <p:blipFill>
          <a:blip r:embed="rId1"/>
          <a:stretch>
            <a:fillRect/>
          </a:stretch>
        </p:blipFill>
        <p:spPr>
          <a:xfrm>
            <a:off x="625033" y="2903546"/>
            <a:ext cx="9086125" cy="370471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14image60176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4735" y="134782"/>
            <a:ext cx="10702976" cy="65358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784236" y="3162925"/>
            <a:ext cx="2218543" cy="1200329"/>
          </a:xfrm>
          <a:prstGeom prst="rect">
            <a:avLst/>
          </a:prstGeom>
        </p:spPr>
        <p:txBody>
          <a:bodyPr wrap="square">
            <a:spAutoFit/>
          </a:bodyPr>
          <a:lstStyle/>
          <a:p>
            <a:r>
              <a:rPr lang="en-US" b="1" dirty="0">
                <a:solidFill>
                  <a:srgbClr val="0070C0"/>
                </a:solidFill>
                <a:latin typeface="TimesNewRomanPSMT" pitchFamily="18" charset="0"/>
              </a:rPr>
              <a:t>lifestyle therapy (first line intervention choice) and medication </a:t>
            </a:r>
            <a:endParaRPr lang="en-US" b="1" dirty="0">
              <a:solidFill>
                <a:srgbClr val="0070C0"/>
              </a:solidFill>
              <a:latin typeface="TimesNewRomanPSMT"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2011217" y="389423"/>
            <a:ext cx="7729728" cy="1188720"/>
          </a:xfrm>
        </p:spPr>
        <p:txBody>
          <a:bodyPr>
            <a:normAutofit fontScale="90000"/>
          </a:bodyPr>
          <a:lstStyle/>
          <a:p>
            <a:r>
              <a:rPr lang="en-US" b="1" dirty="0"/>
              <a:t>Lifestyle Management to Reduce CHD Risk </a:t>
            </a:r>
            <a:br>
              <a:rPr lang="en-US" dirty="0"/>
            </a:br>
            <a:endParaRPr lang="en-US" dirty="0"/>
          </a:p>
        </p:txBody>
      </p:sp>
      <p:sp>
        <p:nvSpPr>
          <p:cNvPr id="3" name="Content Placeholder 2"/>
          <p:cNvSpPr/>
          <p:nvPr>
            <p:ph idx="1"/>
          </p:nvPr>
        </p:nvSpPr>
        <p:spPr>
          <a:xfrm>
            <a:off x="541231" y="2487573"/>
            <a:ext cx="3718252" cy="3473389"/>
          </a:xfrm>
        </p:spPr>
        <p:txBody>
          <a:bodyPr>
            <a:normAutofit/>
          </a:bodyPr>
          <a:lstStyle/>
          <a:p>
            <a:r>
              <a:rPr lang="en-US" sz="2400" b="1" dirty="0">
                <a:solidFill>
                  <a:srgbClr val="FF0000"/>
                </a:solidFill>
              </a:rPr>
              <a:t>Healthy dietary pattern</a:t>
            </a:r>
            <a:endParaRPr lang="en-US" sz="2400" b="1" dirty="0">
              <a:solidFill>
                <a:srgbClr val="FF0000"/>
              </a:solidFill>
            </a:endParaRPr>
          </a:p>
          <a:p>
            <a:r>
              <a:rPr lang="en-US" sz="2400" b="1" dirty="0">
                <a:solidFill>
                  <a:srgbClr val="FF0000"/>
                </a:solidFill>
              </a:rPr>
              <a:t>Regular physical activity</a:t>
            </a:r>
            <a:endParaRPr lang="en-US" sz="2400" b="1" dirty="0">
              <a:solidFill>
                <a:srgbClr val="FF0000"/>
              </a:solidFill>
            </a:endParaRPr>
          </a:p>
          <a:p>
            <a:r>
              <a:rPr lang="en-US" sz="2400" b="1" dirty="0">
                <a:solidFill>
                  <a:srgbClr val="FF0000"/>
                </a:solidFill>
              </a:rPr>
              <a:t>Nonsmoking status</a:t>
            </a:r>
            <a:endParaRPr lang="en-US" sz="2400" b="1" dirty="0">
              <a:solidFill>
                <a:srgbClr val="FF0000"/>
              </a:solidFill>
            </a:endParaRPr>
          </a:p>
          <a:p>
            <a:r>
              <a:rPr lang="en-US" sz="2400" b="1" dirty="0">
                <a:solidFill>
                  <a:srgbClr val="FF0000"/>
                </a:solidFill>
              </a:rPr>
              <a:t>Maintaining a healthy body weight</a:t>
            </a:r>
            <a:endParaRPr lang="en-US" sz="2400" b="1" dirty="0">
              <a:solidFill>
                <a:srgbClr val="FF0000"/>
              </a:solidFill>
            </a:endParaRPr>
          </a:p>
          <a:p>
            <a:endParaRPr lang="en-US" dirty="0"/>
          </a:p>
        </p:txBody>
      </p:sp>
      <p:graphicFrame>
        <p:nvGraphicFramePr>
          <p:cNvPr id="8" name="Diagram 7"/>
          <p:cNvGraphicFramePr/>
          <p:nvPr/>
        </p:nvGraphicFramePr>
        <p:xfrm>
          <a:off x="4796853" y="2487573"/>
          <a:ext cx="7225258" cy="403314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393539" y="173620"/>
            <a:ext cx="10857053" cy="6684380"/>
          </a:xfrm>
        </p:spPr>
        <p:txBody>
          <a:bodyPr>
            <a:normAutofit fontScale="55000" lnSpcReduction="20000"/>
          </a:bodyPr>
          <a:lstStyle/>
          <a:p>
            <a:r>
              <a:rPr lang="en-US" sz="3800" b="1" dirty="0">
                <a:solidFill>
                  <a:srgbClr val="C00000"/>
                </a:solidFill>
                <a:latin typeface="+mj-lt"/>
              </a:rPr>
              <a:t>Cardiovascular diseases: a class of diseases involving heart or blood vessels (arteries &amp; veins) throughout the body; caused by atherosclerosis and/or hypertension </a:t>
            </a:r>
            <a:endParaRPr lang="en-US" sz="3800" b="1" dirty="0">
              <a:solidFill>
                <a:srgbClr val="C00000"/>
              </a:solidFill>
              <a:latin typeface="+mj-lt"/>
            </a:endParaRPr>
          </a:p>
          <a:p>
            <a:r>
              <a:rPr lang="en-US" sz="3800" b="1" dirty="0">
                <a:solidFill>
                  <a:srgbClr val="C00000"/>
                </a:solidFill>
                <a:latin typeface="+mj-lt"/>
              </a:rPr>
              <a:t>CVD is a global health issue; it is the leading cause of death worldwide </a:t>
            </a:r>
            <a:endParaRPr lang="en-US" sz="3800" b="1" dirty="0">
              <a:solidFill>
                <a:srgbClr val="C00000"/>
              </a:solidFill>
              <a:latin typeface="+mj-lt"/>
            </a:endParaRPr>
          </a:p>
          <a:p>
            <a:r>
              <a:rPr lang="en-US" sz="3800" u="sng" dirty="0">
                <a:solidFill>
                  <a:schemeClr val="tx1"/>
                </a:solidFill>
                <a:latin typeface="+mj-lt"/>
              </a:rPr>
              <a:t>Types of CVD</a:t>
            </a:r>
            <a:endParaRPr lang="en-US" sz="3800" u="sng" dirty="0">
              <a:solidFill>
                <a:schemeClr val="tx1"/>
              </a:solidFill>
              <a:latin typeface="+mj-lt"/>
            </a:endParaRPr>
          </a:p>
          <a:p>
            <a:r>
              <a:rPr lang="en-US" sz="3800" dirty="0">
                <a:latin typeface="+mj-lt"/>
              </a:rPr>
              <a:t>Ischemic heart disease ( Heart not getting enough oxygen)</a:t>
            </a:r>
            <a:endParaRPr lang="en-US" sz="3800" dirty="0">
              <a:latin typeface="+mj-lt"/>
            </a:endParaRPr>
          </a:p>
          <a:p>
            <a:r>
              <a:rPr lang="en-US" sz="3800" dirty="0">
                <a:latin typeface="+mj-lt"/>
              </a:rPr>
              <a:t>Cardiomyopathy - diseases of cardiac muscle (</a:t>
            </a:r>
            <a:r>
              <a:rPr lang="en-US" sz="3800" dirty="0">
                <a:solidFill>
                  <a:srgbClr val="202124"/>
                </a:solidFill>
                <a:latin typeface="+mj-lt"/>
              </a:rPr>
              <a:t>makes it harder for your heart to pump blood to the rest of your body)</a:t>
            </a:r>
            <a:endParaRPr lang="en-US" sz="3800" dirty="0">
              <a:latin typeface="+mj-lt"/>
            </a:endParaRPr>
          </a:p>
          <a:p>
            <a:r>
              <a:rPr lang="en-US" sz="3800" dirty="0">
                <a:latin typeface="+mj-lt"/>
              </a:rPr>
              <a:t>Hypertensive heart disease - diseases of the heart secondary to high blood pressure </a:t>
            </a:r>
            <a:endParaRPr lang="en-US" sz="3800" dirty="0">
              <a:latin typeface="+mj-lt"/>
            </a:endParaRPr>
          </a:p>
          <a:p>
            <a:r>
              <a:rPr lang="en-US" sz="3800" dirty="0">
                <a:latin typeface="+mj-lt"/>
              </a:rPr>
              <a:t>Heart failure </a:t>
            </a:r>
            <a:endParaRPr lang="en-US" sz="3800" dirty="0">
              <a:latin typeface="+mj-lt"/>
            </a:endParaRPr>
          </a:p>
          <a:p>
            <a:r>
              <a:rPr lang="en-US" sz="3800" dirty="0">
                <a:latin typeface="+mj-lt"/>
              </a:rPr>
              <a:t>Cardiac dysrhythmias - abnormalities of heart rhythm </a:t>
            </a:r>
            <a:endParaRPr lang="en-US" sz="3800" dirty="0">
              <a:latin typeface="+mj-lt"/>
            </a:endParaRPr>
          </a:p>
          <a:p>
            <a:r>
              <a:rPr lang="en-US" sz="3800" dirty="0">
                <a:latin typeface="+mj-lt"/>
              </a:rPr>
              <a:t>Stroke and cerebrovascular disease (CVA = CerebroVascular Accident)-</a:t>
            </a:r>
            <a:r>
              <a:rPr lang="en-US" sz="3800" dirty="0">
                <a:solidFill>
                  <a:srgbClr val="3C4245"/>
                </a:solidFill>
                <a:latin typeface="+mj-lt"/>
              </a:rPr>
              <a:t>disease of the blood vessels supplying the brain</a:t>
            </a:r>
            <a:endParaRPr lang="en-US" sz="3800" dirty="0">
              <a:latin typeface="+mj-lt"/>
            </a:endParaRPr>
          </a:p>
          <a:p>
            <a:r>
              <a:rPr lang="en-US" sz="3800" dirty="0">
                <a:latin typeface="+mj-lt"/>
              </a:rPr>
              <a:t> Peripheral arterial disease (PAD or PVD = Peripheral artery/vascular disease) </a:t>
            </a:r>
            <a:endParaRPr lang="en-US" sz="3800" dirty="0">
              <a:latin typeface="+mj-lt"/>
            </a:endParaRPr>
          </a:p>
          <a:p>
            <a:pPr lvl="1"/>
            <a:r>
              <a:rPr lang="en-US" sz="3800" dirty="0">
                <a:latin typeface="+mj-lt"/>
              </a:rPr>
              <a:t>Peripheral arterial disease occurs when there's a blockage in the arteries to the limbs, usually the legs</a:t>
            </a:r>
            <a:endParaRPr lang="en-US" sz="3800" dirty="0">
              <a:latin typeface="+mj-lt"/>
            </a:endParaRPr>
          </a:p>
          <a:p>
            <a:r>
              <a:rPr lang="en-US" sz="3800" b="1" dirty="0"/>
              <a:t>Coronary heart disease (CHD)</a:t>
            </a:r>
            <a:r>
              <a:rPr lang="en-US" sz="3800" dirty="0"/>
              <a:t>: is the narrowing or blockage of the coronary arteries, usually caused by atherosclerosis, can lead to heart attack </a:t>
            </a:r>
            <a:endParaRPr lang="en-US" sz="3800" dirty="0"/>
          </a:p>
          <a:p>
            <a:pPr lvl="1"/>
            <a:endParaRPr lang="en-US" sz="3800" dirty="0">
              <a:latin typeface="+mj-lt"/>
            </a:endParaRPr>
          </a:p>
          <a:p>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2" name="Ink 1"/>
              <p14:cNvContentPartPr/>
              <p14:nvPr/>
            </p14:nvContentPartPr>
            <p14:xfrm>
              <a:off x="7699135" y="459241"/>
              <a:ext cx="439075" cy="2551"/>
            </p14:xfrm>
          </p:contentPart>
        </mc:Choice>
        <mc:Fallback xmlns="">
          <p:pic>
            <p:nvPicPr>
              <p:cNvPr id="2" name="Ink 1"/>
            </p:nvPicPr>
            <p:blipFill>
              <a:blip/>
            </p:blipFill>
            <p:spPr>
              <a:xfrm>
                <a:off x="7699135" y="459241"/>
                <a:ext cx="439075" cy="2551"/>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8439437" y="214312"/>
              <a:ext cx="296120" cy="301058"/>
            </p14:xfrm>
          </p:contentPart>
        </mc:Choice>
        <mc:Fallback xmlns="">
          <p:pic>
            <p:nvPicPr>
              <p:cNvPr id="4" name="Ink 3"/>
            </p:nvPicPr>
            <p:blipFill>
              <a:blip/>
            </p:blipFill>
            <p:spPr>
              <a:xfrm>
                <a:off x="8439437" y="214312"/>
                <a:ext cx="296120" cy="30105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7617446" y="428625"/>
              <a:ext cx="653508" cy="66334"/>
            </p14:xfrm>
          </p:contentPart>
        </mc:Choice>
        <mc:Fallback xmlns="">
          <p:pic>
            <p:nvPicPr>
              <p:cNvPr id="5" name="Ink 4"/>
            </p:nvPicPr>
            <p:blipFill>
              <a:blip/>
            </p:blipFill>
            <p:spPr>
              <a:xfrm>
                <a:off x="7617446" y="428625"/>
                <a:ext cx="653508" cy="66334"/>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8801929" y="341879"/>
              <a:ext cx="1802252" cy="137772"/>
            </p14:xfrm>
          </p:contentPart>
        </mc:Choice>
        <mc:Fallback xmlns="">
          <p:pic>
            <p:nvPicPr>
              <p:cNvPr id="6" name="Ink 5"/>
            </p:nvPicPr>
            <p:blipFill>
              <a:blip/>
            </p:blipFill>
            <p:spPr>
              <a:xfrm>
                <a:off x="8801929" y="341879"/>
                <a:ext cx="1802252" cy="137772"/>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7479598" y="94399"/>
              <a:ext cx="964944" cy="507717"/>
            </p14:xfrm>
          </p:contentPart>
        </mc:Choice>
        <mc:Fallback xmlns="">
          <p:pic>
            <p:nvPicPr>
              <p:cNvPr id="7" name="Ink 6"/>
            </p:nvPicPr>
            <p:blipFill>
              <a:blip/>
            </p:blipFill>
            <p:spPr>
              <a:xfrm>
                <a:off x="7479598" y="94399"/>
                <a:ext cx="964944" cy="50771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6999678" y="709272"/>
              <a:ext cx="1986050" cy="147978"/>
            </p14:xfrm>
          </p:contentPart>
        </mc:Choice>
        <mc:Fallback xmlns="">
          <p:pic>
            <p:nvPicPr>
              <p:cNvPr id="8" name="Ink 7"/>
            </p:nvPicPr>
            <p:blipFill>
              <a:blip/>
            </p:blipFill>
            <p:spPr>
              <a:xfrm>
                <a:off x="6999678" y="709272"/>
                <a:ext cx="1986050" cy="14797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Ink 8"/>
              <p14:cNvContentPartPr/>
              <p14:nvPr/>
            </p14:nvContentPartPr>
            <p14:xfrm>
              <a:off x="811778" y="836839"/>
              <a:ext cx="1567398" cy="193902"/>
            </p14:xfrm>
          </p:contentPart>
        </mc:Choice>
        <mc:Fallback xmlns="">
          <p:pic>
            <p:nvPicPr>
              <p:cNvPr id="9" name="Ink 8"/>
            </p:nvPicPr>
            <p:blipFill>
              <a:blip/>
            </p:blipFill>
            <p:spPr>
              <a:xfrm>
                <a:off x="811778" y="836839"/>
                <a:ext cx="1567398" cy="193902"/>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Ink 9"/>
              <p14:cNvContentPartPr/>
              <p14:nvPr/>
            </p14:nvContentPartPr>
            <p14:xfrm>
              <a:off x="168482" y="2041071"/>
              <a:ext cx="377809" cy="301058"/>
            </p14:xfrm>
          </p:contentPart>
        </mc:Choice>
        <mc:Fallback xmlns="">
          <p:pic>
            <p:nvPicPr>
              <p:cNvPr id="10" name="Ink 9"/>
            </p:nvPicPr>
            <p:blipFill>
              <a:blip/>
            </p:blipFill>
            <p:spPr>
              <a:xfrm>
                <a:off x="168482" y="2041071"/>
                <a:ext cx="377809" cy="30105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1" name="Ink 10"/>
              <p14:cNvContentPartPr/>
              <p14:nvPr/>
            </p14:nvContentPartPr>
            <p14:xfrm>
              <a:off x="403336" y="2291102"/>
              <a:ext cx="270593" cy="204107"/>
            </p14:xfrm>
          </p:contentPart>
        </mc:Choice>
        <mc:Fallback xmlns="">
          <p:pic>
            <p:nvPicPr>
              <p:cNvPr id="11" name="Ink 10"/>
            </p:nvPicPr>
            <p:blipFill>
              <a:blip/>
            </p:blipFill>
            <p:spPr>
              <a:xfrm>
                <a:off x="403336" y="2291102"/>
                <a:ext cx="270593" cy="204107"/>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2" name="Ink 11"/>
              <p14:cNvContentPartPr/>
              <p14:nvPr/>
            </p14:nvContentPartPr>
            <p14:xfrm>
              <a:off x="5381226" y="2454388"/>
              <a:ext cx="755618" cy="158183"/>
            </p14:xfrm>
          </p:contentPart>
        </mc:Choice>
        <mc:Fallback xmlns="">
          <p:pic>
            <p:nvPicPr>
              <p:cNvPr id="12" name="Ink 11"/>
            </p:nvPicPr>
            <p:blipFill>
              <a:blip/>
            </p:blipFill>
            <p:spPr>
              <a:xfrm>
                <a:off x="5381226" y="2454388"/>
                <a:ext cx="755618" cy="158183"/>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3" name="Ink 12"/>
              <p14:cNvContentPartPr/>
              <p14:nvPr/>
            </p14:nvContentPartPr>
            <p14:xfrm>
              <a:off x="311437" y="3010580"/>
              <a:ext cx="306331" cy="239826"/>
            </p14:xfrm>
          </p:contentPart>
        </mc:Choice>
        <mc:Fallback xmlns="">
          <p:pic>
            <p:nvPicPr>
              <p:cNvPr id="13" name="Ink 12"/>
            </p:nvPicPr>
            <p:blipFill>
              <a:blip/>
            </p:blipFill>
            <p:spPr>
              <a:xfrm>
                <a:off x="311437" y="3010580"/>
                <a:ext cx="306331" cy="239826"/>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4" name="Ink 13"/>
              <p14:cNvContentPartPr/>
              <p14:nvPr/>
            </p14:nvContentPartPr>
            <p14:xfrm>
              <a:off x="6626974" y="3117736"/>
              <a:ext cx="1056844" cy="102054"/>
            </p14:xfrm>
          </p:contentPart>
        </mc:Choice>
        <mc:Fallback xmlns="">
          <p:pic>
            <p:nvPicPr>
              <p:cNvPr id="14" name="Ink 13"/>
            </p:nvPicPr>
            <p:blipFill>
              <a:blip/>
            </p:blipFill>
            <p:spPr>
              <a:xfrm>
                <a:off x="6626974" y="3117736"/>
                <a:ext cx="1056844" cy="102054"/>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5" name="Ink 14"/>
              <p14:cNvContentPartPr/>
              <p14:nvPr/>
            </p14:nvContentPartPr>
            <p14:xfrm>
              <a:off x="8388381" y="3097325"/>
              <a:ext cx="459498" cy="68887"/>
            </p14:xfrm>
          </p:contentPart>
        </mc:Choice>
        <mc:Fallback xmlns="">
          <p:pic>
            <p:nvPicPr>
              <p:cNvPr id="15" name="Ink 14"/>
            </p:nvPicPr>
            <p:blipFill>
              <a:blip/>
            </p:blipFill>
            <p:spPr>
              <a:xfrm>
                <a:off x="8388381" y="3097325"/>
                <a:ext cx="459498" cy="68887"/>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6" name="Ink 15"/>
              <p14:cNvContentPartPr/>
              <p14:nvPr/>
            </p14:nvContentPartPr>
            <p14:xfrm>
              <a:off x="347175" y="3388178"/>
              <a:ext cx="265488" cy="244929"/>
            </p14:xfrm>
          </p:contentPart>
        </mc:Choice>
        <mc:Fallback xmlns="">
          <p:pic>
            <p:nvPicPr>
              <p:cNvPr id="16" name="Ink 15"/>
            </p:nvPicPr>
            <p:blipFill>
              <a:blip/>
            </p:blipFill>
            <p:spPr>
              <a:xfrm>
                <a:off x="347175" y="3388178"/>
                <a:ext cx="265488" cy="244929"/>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7" name="Ink 16"/>
              <p14:cNvContentPartPr/>
              <p14:nvPr/>
            </p14:nvContentPartPr>
            <p14:xfrm>
              <a:off x="357386" y="3786187"/>
              <a:ext cx="224644" cy="193902"/>
            </p14:xfrm>
          </p:contentPart>
        </mc:Choice>
        <mc:Fallback xmlns="">
          <p:pic>
            <p:nvPicPr>
              <p:cNvPr id="17" name="Ink 16"/>
            </p:nvPicPr>
            <p:blipFill>
              <a:blip/>
            </p:blipFill>
            <p:spPr>
              <a:xfrm>
                <a:off x="357386" y="3786187"/>
                <a:ext cx="224644" cy="193902"/>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8" name="Ink 17"/>
              <p14:cNvContentPartPr/>
              <p14:nvPr/>
            </p14:nvContentPartPr>
            <p14:xfrm>
              <a:off x="270592" y="4173991"/>
              <a:ext cx="291016" cy="255134"/>
            </p14:xfrm>
          </p:contentPart>
        </mc:Choice>
        <mc:Fallback xmlns="">
          <p:pic>
            <p:nvPicPr>
              <p:cNvPr id="18" name="Ink 17"/>
            </p:nvPicPr>
            <p:blipFill>
              <a:blip/>
            </p:blipFill>
            <p:spPr>
              <a:xfrm>
                <a:off x="270592" y="4173991"/>
                <a:ext cx="291016" cy="255134"/>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9" name="Ink 18"/>
              <p14:cNvContentPartPr/>
              <p14:nvPr/>
            </p14:nvContentPartPr>
            <p14:xfrm>
              <a:off x="357386" y="4781209"/>
              <a:ext cx="224644" cy="265340"/>
            </p14:xfrm>
          </p:contentPart>
        </mc:Choice>
        <mc:Fallback xmlns="">
          <p:pic>
            <p:nvPicPr>
              <p:cNvPr id="19" name="Ink 18"/>
            </p:nvPicPr>
            <p:blipFill>
              <a:blip/>
            </p:blipFill>
            <p:spPr>
              <a:xfrm>
                <a:off x="357386" y="4781209"/>
                <a:ext cx="224644" cy="265340"/>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0" name="Ink 19"/>
              <p14:cNvContentPartPr/>
              <p14:nvPr/>
            </p14:nvContentPartPr>
            <p14:xfrm>
              <a:off x="275698" y="5837464"/>
              <a:ext cx="255276" cy="275545"/>
            </p14:xfrm>
          </p:contentPart>
        </mc:Choice>
        <mc:Fallback xmlns="">
          <p:pic>
            <p:nvPicPr>
              <p:cNvPr id="20" name="Ink 19"/>
            </p:nvPicPr>
            <p:blipFill>
              <a:blip/>
            </p:blipFill>
            <p:spPr>
              <a:xfrm>
                <a:off x="275698" y="5837464"/>
                <a:ext cx="255276" cy="27554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1" name="Ink 20"/>
              <p14:cNvContentPartPr/>
              <p14:nvPr/>
            </p14:nvContentPartPr>
            <p14:xfrm>
              <a:off x="8643658" y="5561919"/>
              <a:ext cx="1358070" cy="581706"/>
            </p14:xfrm>
          </p:contentPart>
        </mc:Choice>
        <mc:Fallback xmlns="">
          <p:pic>
            <p:nvPicPr>
              <p:cNvPr id="21" name="Ink 20"/>
            </p:nvPicPr>
            <p:blipFill>
              <a:blip/>
            </p:blipFill>
            <p:spPr>
              <a:xfrm>
                <a:off x="8643658" y="5561919"/>
                <a:ext cx="1358070" cy="581706"/>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2" name="Ink 21"/>
              <p14:cNvContentPartPr/>
              <p14:nvPr/>
            </p14:nvContentPartPr>
            <p14:xfrm>
              <a:off x="9812824" y="5954825"/>
              <a:ext cx="679035" cy="178594"/>
            </p14:xfrm>
          </p:contentPart>
        </mc:Choice>
        <mc:Fallback xmlns="">
          <p:pic>
            <p:nvPicPr>
              <p:cNvPr id="22" name="Ink 21"/>
            </p:nvPicPr>
            <p:blipFill>
              <a:blip/>
            </p:blipFill>
            <p:spPr>
              <a:xfrm>
                <a:off x="9812824" y="5954825"/>
                <a:ext cx="679035" cy="178594"/>
              </a:xfrm>
              <a:prstGeom prst="rect"/>
            </p:spPr>
          </p:pic>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531594" y="252943"/>
            <a:ext cx="7729728" cy="1188720"/>
          </a:xfrm>
        </p:spPr>
        <p:txBody>
          <a:bodyPr/>
          <a:lstStyle/>
          <a:p>
            <a:r>
              <a:rPr lang="en-US" b="1"/>
              <a:t>Lifestyle Management to Reduce CHD Risk/ </a:t>
            </a:r>
            <a:r>
              <a:rPr lang="en-US" b="1">
                <a:solidFill>
                  <a:srgbClr val="0070C0"/>
                </a:solidFill>
              </a:rPr>
              <a:t>DIET</a:t>
            </a:r>
            <a:endParaRPr lang="en-US">
              <a:solidFill>
                <a:srgbClr val="0070C0"/>
              </a:solidFill>
            </a:endParaRPr>
          </a:p>
        </p:txBody>
      </p:sp>
      <p:sp>
        <p:nvSpPr>
          <p:cNvPr id="6" name="TextBox 5"/>
          <p:cNvSpPr txBox="1"/>
          <p:nvPr/>
        </p:nvSpPr>
        <p:spPr>
          <a:xfrm>
            <a:off x="640080" y="1981200"/>
            <a:ext cx="9058556" cy="954107"/>
          </a:xfrm>
          <a:prstGeom prst="rect">
            <a:avLst/>
          </a:prstGeom>
          <a:noFill/>
        </p:spPr>
        <p:txBody>
          <a:bodyPr wrap="square" rtlCol="0">
            <a:spAutoFit/>
          </a:bodyPr>
          <a:lstStyle/>
          <a:p>
            <a:r>
              <a:rPr lang="en-US" sz="2800" b="1">
                <a:solidFill>
                  <a:srgbClr val="0070C0"/>
                </a:solidFill>
              </a:rPr>
              <a:t>Dietary Strategies that can improve the lipoprotein profiles </a:t>
            </a:r>
            <a:endParaRPr lang="en-US" sz="2400"/>
          </a:p>
        </p:txBody>
      </p:sp>
      <p:sp>
        <p:nvSpPr>
          <p:cNvPr id="7" name="TextBox 6"/>
          <p:cNvSpPr txBox="1"/>
          <p:nvPr/>
        </p:nvSpPr>
        <p:spPr>
          <a:xfrm>
            <a:off x="239841" y="3160798"/>
            <a:ext cx="10732959" cy="3108543"/>
          </a:xfrm>
          <a:prstGeom prst="rect">
            <a:avLst/>
          </a:prstGeom>
          <a:noFill/>
        </p:spPr>
        <p:txBody>
          <a:bodyPr wrap="square" rtlCol="0">
            <a:spAutoFit/>
          </a:bodyPr>
          <a:lstStyle/>
          <a:p>
            <a:pPr marL="514350" indent="-514350">
              <a:buFont typeface="+mj-lt"/>
              <a:buAutoNum type="arabicPeriod"/>
            </a:pPr>
            <a:r>
              <a:rPr lang="en-US" sz="2000" b="1" dirty="0">
                <a:solidFill>
                  <a:srgbClr val="FF0000"/>
                </a:solidFill>
              </a:rPr>
              <a:t>Adopt a healthy dietary pattern (USDA Food Pattern or the DASH Eating Plan)</a:t>
            </a:r>
            <a:endParaRPr lang="en-US" sz="2000" b="1" dirty="0">
              <a:solidFill>
                <a:srgbClr val="FF0000"/>
              </a:solidFill>
            </a:endParaRPr>
          </a:p>
          <a:p>
            <a:pPr marL="514350" indent="-514350">
              <a:buFont typeface="+mj-lt"/>
              <a:buAutoNum type="arabicPeriod"/>
            </a:pPr>
            <a:r>
              <a:rPr lang="en-US" sz="2000" b="1" dirty="0">
                <a:solidFill>
                  <a:srgbClr val="FF0000"/>
                </a:solidFill>
              </a:rPr>
              <a:t>Limit Intake of : </a:t>
            </a:r>
            <a:endParaRPr lang="en-US" sz="2000" b="1" dirty="0">
              <a:solidFill>
                <a:srgbClr val="FF0000"/>
              </a:solidFill>
            </a:endParaRPr>
          </a:p>
          <a:p>
            <a:pPr marL="1428750" lvl="2" indent="-514350">
              <a:buFont typeface="Arial" charset="0"/>
              <a:buChar char="•"/>
            </a:pPr>
            <a:r>
              <a:rPr lang="en-US" sz="2000" b="1" dirty="0"/>
              <a:t>Saturated fat &lt; 7 percent of total kcal </a:t>
            </a:r>
            <a:endParaRPr lang="en-US" sz="2000" b="1" dirty="0"/>
          </a:p>
          <a:p>
            <a:pPr marL="1428750" lvl="2" indent="-514350">
              <a:buFont typeface="Arial" charset="0"/>
              <a:buChar char="•"/>
            </a:pPr>
            <a:r>
              <a:rPr lang="en-US" sz="2000" b="1" dirty="0"/>
              <a:t>Cholesterol  &lt;200 milligrams per day.</a:t>
            </a:r>
            <a:endParaRPr lang="en-US" sz="2000" b="1" dirty="0"/>
          </a:p>
          <a:p>
            <a:pPr marL="1428750" lvl="2" indent="-514350">
              <a:buFont typeface="Arial" charset="0"/>
              <a:buChar char="•"/>
            </a:pPr>
            <a:r>
              <a:rPr lang="en-US" sz="2000" b="1" dirty="0"/>
              <a:t>Replace saturated fats with unsaturated fats from fish, vegetable oils, and nuts </a:t>
            </a:r>
            <a:endParaRPr lang="en-US" sz="2000" b="1" dirty="0"/>
          </a:p>
          <a:p>
            <a:pPr marL="1428750" lvl="2" indent="-514350">
              <a:buFont typeface="Arial" charset="0"/>
              <a:buChar char="•"/>
            </a:pPr>
            <a:r>
              <a:rPr lang="en-US" sz="2000" b="1" dirty="0"/>
              <a:t>w/ carbohydrates from whole grains, legumes, fruits, and vegetables </a:t>
            </a:r>
            <a:endParaRPr lang="en-US" sz="2000" b="1" dirty="0"/>
          </a:p>
          <a:p>
            <a:pPr marL="514350" indent="-514350">
              <a:buFont typeface="+mj-lt"/>
              <a:buAutoNum type="arabicPeriod"/>
            </a:pPr>
            <a:r>
              <a:rPr lang="en-US" sz="2000" b="1" dirty="0">
                <a:solidFill>
                  <a:srgbClr val="FF0000"/>
                </a:solidFill>
              </a:rPr>
              <a:t>NO trans fat</a:t>
            </a:r>
            <a:endParaRPr lang="en-US" sz="2000" b="1" dirty="0">
              <a:solidFill>
                <a:srgbClr val="FF0000"/>
              </a:solidFill>
            </a:endParaRPr>
          </a:p>
          <a:p>
            <a:pPr marL="342900" indent="-342900">
              <a:buFont typeface="+mj-lt"/>
              <a:buAutoNum type="arabicPeriod"/>
            </a:pPr>
            <a:endParaRPr lang="en-US" dirty="0"/>
          </a:p>
          <a:p>
            <a:pPr marL="285750" indent="-285750">
              <a:buFont typeface="Arial" charset="0"/>
              <a:buChar cha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816407" y="395065"/>
            <a:ext cx="7729728" cy="1188720"/>
          </a:xfrm>
        </p:spPr>
        <p:txBody>
          <a:bodyPr>
            <a:normAutofit fontScale="90000"/>
          </a:bodyPr>
          <a:lstStyle/>
          <a:p>
            <a:r>
              <a:rPr lang="en-US" b="1"/>
              <a:t>Lifestyle Management to Reduce CHD Risk/ </a:t>
            </a:r>
            <a:r>
              <a:rPr lang="en-US" b="1">
                <a:solidFill>
                  <a:srgbClr val="0070C0"/>
                </a:solidFill>
              </a:rPr>
              <a:t>DIET</a:t>
            </a:r>
            <a:r>
              <a:rPr lang="en-US" b="1"/>
              <a:t>(CONTINUED)</a:t>
            </a:r>
            <a:endParaRPr lang="en-US"/>
          </a:p>
        </p:txBody>
      </p:sp>
      <p:sp>
        <p:nvSpPr>
          <p:cNvPr id="3" name="Content Placeholder 2"/>
          <p:cNvSpPr/>
          <p:nvPr>
            <p:ph idx="1"/>
          </p:nvPr>
        </p:nvSpPr>
        <p:spPr>
          <a:xfrm>
            <a:off x="449705" y="1933731"/>
            <a:ext cx="11107712" cy="4586990"/>
          </a:xfrm>
        </p:spPr>
        <p:txBody>
          <a:bodyPr>
            <a:normAutofit fontScale="85000" lnSpcReduction="10000"/>
          </a:bodyPr>
          <a:lstStyle/>
          <a:p>
            <a:pPr marL="0" indent="0">
              <a:buNone/>
            </a:pPr>
            <a:r>
              <a:rPr lang="en-US" sz="3000" b="1" dirty="0">
                <a:solidFill>
                  <a:srgbClr val="FF0000"/>
                </a:solidFill>
              </a:rPr>
              <a:t>4. Choose foods high in soluble fibers (oats, barley, legumes, and fruit)</a:t>
            </a:r>
            <a:endParaRPr lang="en-US" sz="3000" b="1" dirty="0">
              <a:solidFill>
                <a:srgbClr val="FF0000"/>
              </a:solidFill>
            </a:endParaRPr>
          </a:p>
          <a:p>
            <a:pPr marL="742950" lvl="1" indent="-285750"/>
            <a:r>
              <a:rPr lang="en-US" sz="2600" b="1" dirty="0"/>
              <a:t>Use dietary supplements that contain psyllium seed husks to help lower LDL cholesterol levels.</a:t>
            </a:r>
            <a:endParaRPr lang="en-US" sz="2600" b="1" dirty="0"/>
          </a:p>
          <a:p>
            <a:pPr marL="742950" lvl="1" indent="-285750"/>
            <a:r>
              <a:rPr lang="en-US" sz="3000" b="1" dirty="0"/>
              <a:t>Intake of plant sterol is recommended </a:t>
            </a:r>
            <a:endParaRPr lang="en-US" sz="3000" b="1" dirty="0"/>
          </a:p>
          <a:p>
            <a:pPr marL="0" indent="0">
              <a:buNone/>
            </a:pPr>
            <a:r>
              <a:rPr lang="en-US" sz="3000" b="1" dirty="0">
                <a:solidFill>
                  <a:srgbClr val="FF0000"/>
                </a:solidFill>
              </a:rPr>
              <a:t>5. Regular intake of fish </a:t>
            </a:r>
            <a:endParaRPr lang="en-US" sz="3000" b="1" dirty="0">
              <a:solidFill>
                <a:srgbClr val="FF0000"/>
              </a:solidFill>
            </a:endParaRPr>
          </a:p>
          <a:p>
            <a:pPr marL="0" indent="0">
              <a:buNone/>
            </a:pPr>
            <a:r>
              <a:rPr lang="en-US" sz="3000" b="1" dirty="0">
                <a:solidFill>
                  <a:srgbClr val="FF0000"/>
                </a:solidFill>
              </a:rPr>
              <a:t>6. Limit alcohol : </a:t>
            </a:r>
            <a:endParaRPr lang="en-US" sz="3000" b="1" dirty="0">
              <a:solidFill>
                <a:srgbClr val="FF0000"/>
              </a:solidFill>
            </a:endParaRPr>
          </a:p>
          <a:p>
            <a:pPr lvl="2"/>
            <a:r>
              <a:rPr lang="en-US" sz="2800" b="1" dirty="0">
                <a:solidFill>
                  <a:schemeClr val="tx1"/>
                </a:solidFill>
              </a:rPr>
              <a:t>1 drink / day for women </a:t>
            </a:r>
            <a:endParaRPr lang="en-US" sz="2800" b="1" dirty="0">
              <a:solidFill>
                <a:schemeClr val="tx1"/>
              </a:solidFill>
            </a:endParaRPr>
          </a:p>
          <a:p>
            <a:pPr lvl="2"/>
            <a:r>
              <a:rPr lang="en-US" sz="2800" b="1" dirty="0">
                <a:solidFill>
                  <a:schemeClr val="tx1"/>
                </a:solidFill>
              </a:rPr>
              <a:t> 2 drinks/day for men</a:t>
            </a:r>
            <a:endParaRPr lang="en-US" sz="2800" b="1" dirty="0">
              <a:solidFill>
                <a:schemeClr val="tx1"/>
              </a:solidFill>
            </a:endParaRPr>
          </a:p>
          <a:p>
            <a:pPr marL="0" indent="0">
              <a:buNone/>
            </a:pPr>
            <a:r>
              <a:rPr lang="en-US" sz="3000" b="1" dirty="0">
                <a:solidFill>
                  <a:srgbClr val="FF0000"/>
                </a:solidFill>
              </a:rPr>
              <a:t>7. Consume a low-sodium diet that is high in fruits and vegetables, whole grains, nuts, and low-fat milk products. </a:t>
            </a:r>
            <a:endParaRPr lang="en-US" sz="3000" b="1" dirty="0">
              <a:solidFill>
                <a:srgbClr val="FF0000"/>
              </a:solidFill>
            </a:endParaRP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702138" y="295082"/>
            <a:ext cx="8261980" cy="1188720"/>
          </a:xfrm>
        </p:spPr>
        <p:txBody>
          <a:bodyPr>
            <a:normAutofit/>
          </a:bodyPr>
          <a:lstStyle/>
          <a:p>
            <a:r>
              <a:rPr lang="en-US" b="1"/>
              <a:t>Lifestyle Choices </a:t>
            </a:r>
            <a:br>
              <a:rPr lang="en-US"/>
            </a:br>
            <a:endParaRPr lang="en-US"/>
          </a:p>
        </p:txBody>
      </p:sp>
      <p:sp>
        <p:nvSpPr>
          <p:cNvPr id="9" name="Content Placeholder 8"/>
          <p:cNvSpPr/>
          <p:nvPr>
            <p:ph idx="1"/>
          </p:nvPr>
        </p:nvSpPr>
        <p:spPr>
          <a:xfrm>
            <a:off x="252433" y="1903751"/>
            <a:ext cx="10855278" cy="4452079"/>
          </a:xfrm>
        </p:spPr>
        <p:txBody>
          <a:bodyPr>
            <a:normAutofit fontScale="92500" lnSpcReduction="10000"/>
          </a:bodyPr>
          <a:lstStyle/>
          <a:p>
            <a:pPr lvl="0"/>
            <a:r>
              <a:rPr lang="en-US" sz="2800" b="1" dirty="0">
                <a:solidFill>
                  <a:srgbClr val="FF0000"/>
                </a:solidFill>
              </a:rPr>
              <a:t>Physical activity</a:t>
            </a:r>
            <a:endParaRPr lang="en-US" sz="2800" b="1" dirty="0">
              <a:solidFill>
                <a:srgbClr val="FF0000"/>
              </a:solidFill>
            </a:endParaRPr>
          </a:p>
          <a:p>
            <a:pPr lvl="1"/>
            <a:r>
              <a:rPr lang="en-US" sz="2400" dirty="0">
                <a:solidFill>
                  <a:schemeClr val="tx1"/>
                </a:solidFill>
              </a:rPr>
              <a:t>Moderate-to-vigorous aerobic activity(40 minutes per session) </a:t>
            </a:r>
            <a:endParaRPr lang="en-US" sz="2400" dirty="0">
              <a:solidFill>
                <a:schemeClr val="tx1"/>
              </a:solidFill>
            </a:endParaRPr>
          </a:p>
          <a:p>
            <a:pPr lvl="1"/>
            <a:r>
              <a:rPr lang="en-US" sz="2400" dirty="0">
                <a:solidFill>
                  <a:schemeClr val="tx1"/>
                </a:solidFill>
              </a:rPr>
              <a:t>At least 3 or 4 days per week</a:t>
            </a:r>
            <a:endParaRPr lang="en-US" sz="2400" dirty="0">
              <a:solidFill>
                <a:schemeClr val="tx1"/>
              </a:solidFill>
            </a:endParaRPr>
          </a:p>
          <a:p>
            <a:r>
              <a:rPr lang="en-US" sz="2800" b="1" dirty="0">
                <a:solidFill>
                  <a:srgbClr val="FF0000"/>
                </a:solidFill>
              </a:rPr>
              <a:t>Tobacco avoidance</a:t>
            </a:r>
            <a:endParaRPr lang="en-US" sz="2800" b="1" dirty="0">
              <a:solidFill>
                <a:srgbClr val="FF0000"/>
              </a:solidFill>
            </a:endParaRPr>
          </a:p>
          <a:p>
            <a:r>
              <a:rPr lang="en-US" sz="2800" b="1" dirty="0">
                <a:solidFill>
                  <a:srgbClr val="FF0000"/>
                </a:solidFill>
              </a:rPr>
              <a:t>Weight Reduction </a:t>
            </a:r>
            <a:endParaRPr lang="en-US" sz="2800" b="1" dirty="0">
              <a:solidFill>
                <a:srgbClr val="FF0000"/>
              </a:solidFill>
            </a:endParaRPr>
          </a:p>
          <a:p>
            <a:pPr lvl="1"/>
            <a:r>
              <a:rPr lang="en-US" sz="2400" dirty="0"/>
              <a:t>In overweight or obese individuals, weight reduction may improve some CVD risk factors </a:t>
            </a:r>
            <a:endParaRPr lang="en-US" sz="2400" dirty="0"/>
          </a:p>
          <a:p>
            <a:pPr lvl="1"/>
            <a:r>
              <a:rPr lang="en-US" sz="2400" dirty="0"/>
              <a:t>weight-management program: prevent weight gain, reduce body weight, and maintain a lower body weight over the long term</a:t>
            </a:r>
            <a:endParaRPr lang="en-US" sz="2400" dirty="0"/>
          </a:p>
          <a:p>
            <a:pPr lvl="1"/>
            <a:r>
              <a:rPr lang="en-US" sz="2400" dirty="0"/>
              <a:t>Initially, if a patient is put on a weight management program</a:t>
            </a:r>
            <a:endParaRPr lang="en-US" sz="2400" dirty="0"/>
          </a:p>
          <a:p>
            <a:pPr lvl="1"/>
            <a:r>
              <a:rPr lang="en-US" sz="2400" dirty="0"/>
              <a:t>Initial goal : Lose 5-10% of original body weight</a:t>
            </a:r>
            <a:endParaRPr lang="en-US" sz="2400" dirty="0"/>
          </a:p>
          <a:p>
            <a:endParaRPr lang="en-US" sz="2800" dirty="0"/>
          </a:p>
          <a:p>
            <a:endParaRPr lang="en-US" sz="2800" b="1" dirty="0"/>
          </a:p>
          <a:p>
            <a:endParaRPr lang="en-US"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0" y="629362"/>
            <a:ext cx="9009089" cy="5306743"/>
          </a:xfrm>
        </p:spPr>
        <p:txBody>
          <a:bodyPr>
            <a:normAutofit/>
          </a:bodyPr>
          <a:lstStyle/>
          <a:p>
            <a:pPr marL="0" indent="0">
              <a:buNone/>
            </a:pPr>
            <a:r>
              <a:rPr lang="en-US" sz="2400" b="1" dirty="0">
                <a:solidFill>
                  <a:schemeClr val="tx1"/>
                </a:solidFill>
              </a:rPr>
              <a:t>People with high cholesterol can benefit from diets that emphasize </a:t>
            </a:r>
            <a:endParaRPr lang="en-US" sz="2400" b="1" dirty="0">
              <a:solidFill>
                <a:schemeClr val="tx1"/>
              </a:solidFill>
            </a:endParaRPr>
          </a:p>
          <a:p>
            <a:r>
              <a:rPr lang="en-US" dirty="0"/>
              <a:t>vegetables, fruit, and whole grains</a:t>
            </a:r>
            <a:endParaRPr lang="en-US" dirty="0"/>
          </a:p>
          <a:p>
            <a:r>
              <a:rPr lang="en-US" dirty="0"/>
              <a:t>low-fat milk products,</a:t>
            </a:r>
            <a:endParaRPr lang="en-US" dirty="0"/>
          </a:p>
          <a:p>
            <a:r>
              <a:rPr lang="en-US" dirty="0"/>
              <a:t>Lean poultry, fish  </a:t>
            </a:r>
            <a:endParaRPr lang="en-US" dirty="0"/>
          </a:p>
          <a:p>
            <a:r>
              <a:rPr lang="en-US" dirty="0"/>
              <a:t>legumes, non-tropical vegetable oils and nuts</a:t>
            </a:r>
            <a:endParaRPr lang="en-US" dirty="0"/>
          </a:p>
          <a:p>
            <a:r>
              <a:rPr lang="en-US" dirty="0"/>
              <a:t>Limited sweets, sugar-sweetened beverages, and red meats </a:t>
            </a:r>
            <a:endParaRPr lang="en-US" dirty="0"/>
          </a:p>
          <a:p>
            <a:r>
              <a:rPr lang="en-US" dirty="0"/>
              <a:t>EXAMPLE : DASH Eating Plan </a:t>
            </a:r>
            <a:endParaRPr lang="en-US"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2086171" y="172956"/>
            <a:ext cx="7729728" cy="1188720"/>
          </a:xfrm>
        </p:spPr>
        <p:txBody>
          <a:bodyPr/>
          <a:lstStyle/>
          <a:p>
            <a:r>
              <a:rPr lang="en-US" b="1" dirty="0"/>
              <a:t>The History of DASH </a:t>
            </a:r>
            <a:br>
              <a:rPr lang="en-US" dirty="0"/>
            </a:br>
            <a:endParaRPr lang="en-US" dirty="0"/>
          </a:p>
        </p:txBody>
      </p:sp>
      <p:sp>
        <p:nvSpPr>
          <p:cNvPr id="3" name="Content Placeholder 2"/>
          <p:cNvSpPr/>
          <p:nvPr>
            <p:ph idx="1"/>
          </p:nvPr>
        </p:nvSpPr>
        <p:spPr>
          <a:xfrm>
            <a:off x="1339038" y="1784194"/>
            <a:ext cx="7729728" cy="3888925"/>
          </a:xfrm>
        </p:spPr>
        <p:txBody>
          <a:bodyPr>
            <a:normAutofit fontScale="62500" lnSpcReduction="20000"/>
          </a:bodyPr>
          <a:lstStyle/>
          <a:p>
            <a:r>
              <a:rPr lang="en-US" sz="2600" dirty="0"/>
              <a:t>The DASH study involved 459 adults </a:t>
            </a:r>
            <a:endParaRPr lang="en-US" sz="2600" dirty="0"/>
          </a:p>
          <a:p>
            <a:r>
              <a:rPr lang="en-US" sz="2600" dirty="0"/>
              <a:t>27% of the participants had hypertension. </a:t>
            </a:r>
            <a:endParaRPr lang="en-US" sz="2600" dirty="0"/>
          </a:p>
          <a:p>
            <a:r>
              <a:rPr lang="en-US" sz="2600" dirty="0"/>
              <a:t>This study found that blood pressures were reduced with an eating plan that is low in saturated fat, cholesterol, and total fat, and that emphasizes fruits, vegetables, and low-fat dairy foods (high in whole-grain products, fish, poultry, and nuts. reduced in red meat, sweets, and sugar-containing beverages) high in calcium, potassium and magnesium) vs, a typical American diet but higher in fruits and veggies</a:t>
            </a:r>
            <a:endParaRPr lang="en-US" sz="2600" dirty="0"/>
          </a:p>
          <a:p>
            <a:r>
              <a:rPr lang="en-US" sz="2600" dirty="0"/>
              <a:t>DASH Sodium study looked at the same two dietary patterns but also tested the effect of reducing sodium </a:t>
            </a:r>
            <a:endParaRPr lang="en-US" sz="2600" dirty="0"/>
          </a:p>
          <a:p>
            <a:r>
              <a:rPr lang="en-US" sz="2600" dirty="0"/>
              <a:t>Results showed that reducing dietary sodium lowered BP for both eating plans. At each sodium level, BP was lower on the DASH eating plan. Lowest BP for participants who followed a DASH plan and reduced sodium to 1500 mg per day </a:t>
            </a:r>
            <a:endParaRPr lang="en-US" sz="2600" dirty="0"/>
          </a:p>
          <a:p>
            <a:br>
              <a:rPr lang="en-US" dirty="0"/>
            </a:br>
            <a:endParaRPr lang="en-US" dirty="0"/>
          </a:p>
          <a:p>
            <a:endParaRPr lang="en-US" dirty="0"/>
          </a:p>
          <a:p>
            <a:endParaRPr lang="en-US" dirty="0"/>
          </a:p>
        </p:txBody>
      </p:sp>
      <p:pic>
        <p:nvPicPr>
          <p:cNvPr id="5" name="Picture 4"/>
          <p:cNvPicPr>
            <a:picLocks noChangeAspect="1"/>
          </p:cNvPicPr>
          <p:nvPr/>
        </p:nvPicPr>
        <p:blipFill>
          <a:blip r:embed="rId1"/>
          <a:stretch>
            <a:fillRect/>
          </a:stretch>
        </p:blipFill>
        <p:spPr>
          <a:xfrm>
            <a:off x="5965902" y="4950932"/>
            <a:ext cx="2610315" cy="1444374"/>
          </a:xfrm>
          <a:prstGeom prst="rect">
            <a:avLst/>
          </a:prstGeom>
        </p:spPr>
      </p:pic>
      <mc:AlternateContent xmlns:mc="http://schemas.openxmlformats.org/markup-compatibility/2006" xmlns:p14="http://schemas.microsoft.com/office/powerpoint/2010/main">
        <mc:Choice Requires="p14">
          <p:contentPart r:id="rId2" p14:bwMode="auto">
            <p14:nvContentPartPr>
              <p14:cNvPr id="4" name="Ink 3"/>
              <p14:cNvContentPartPr/>
              <p14:nvPr/>
            </p14:nvContentPartPr>
            <p14:xfrm>
              <a:off x="1664401" y="2821781"/>
              <a:ext cx="1712905" cy="40821"/>
            </p14:xfrm>
          </p:contentPart>
        </mc:Choice>
        <mc:Fallback xmlns="">
          <p:pic>
            <p:nvPicPr>
              <p:cNvPr id="4" name="Ink 3"/>
            </p:nvPicPr>
            <p:blipFill>
              <a:blip/>
            </p:blipFill>
            <p:spPr>
              <a:xfrm>
                <a:off x="1664401" y="2821781"/>
                <a:ext cx="1712905" cy="4082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3553447" y="2842192"/>
              <a:ext cx="722432" cy="30616"/>
            </p14:xfrm>
          </p:contentPart>
        </mc:Choice>
        <mc:Fallback xmlns="">
          <p:pic>
            <p:nvPicPr>
              <p:cNvPr id="6" name="Ink 5"/>
            </p:nvPicPr>
            <p:blipFill>
              <a:blip/>
            </p:blipFill>
            <p:spPr>
              <a:xfrm>
                <a:off x="3553447" y="2842192"/>
                <a:ext cx="722432" cy="30616"/>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4982995" y="2816678"/>
              <a:ext cx="625427" cy="12757"/>
            </p14:xfrm>
          </p:contentPart>
        </mc:Choice>
        <mc:Fallback xmlns="">
          <p:pic>
            <p:nvPicPr>
              <p:cNvPr id="7" name="Ink 6"/>
            </p:nvPicPr>
            <p:blipFill>
              <a:blip/>
            </p:blipFill>
            <p:spPr>
              <a:xfrm>
                <a:off x="4982995" y="2816678"/>
                <a:ext cx="625427" cy="1275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6570813" y="2837089"/>
              <a:ext cx="1480603" cy="53578"/>
            </p14:xfrm>
          </p:contentPart>
        </mc:Choice>
        <mc:Fallback xmlns="">
          <p:pic>
            <p:nvPicPr>
              <p:cNvPr id="8" name="Ink 7"/>
            </p:nvPicPr>
            <p:blipFill>
              <a:blip/>
            </p:blipFill>
            <p:spPr>
              <a:xfrm>
                <a:off x="6570813" y="2837089"/>
                <a:ext cx="1480603" cy="53578"/>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1710351" y="3015682"/>
              <a:ext cx="2614030" cy="30617"/>
            </p14:xfrm>
          </p:contentPart>
        </mc:Choice>
        <mc:Fallback xmlns="">
          <p:pic>
            <p:nvPicPr>
              <p:cNvPr id="9" name="Ink 8"/>
            </p:nvPicPr>
            <p:blipFill>
              <a:blip/>
            </p:blipFill>
            <p:spPr>
              <a:xfrm>
                <a:off x="1710351" y="3015682"/>
                <a:ext cx="2614030" cy="30617"/>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4362673" y="3066709"/>
              <a:ext cx="7658" cy="5103"/>
            </p14:xfrm>
          </p:contentPart>
        </mc:Choice>
        <mc:Fallback xmlns="">
          <p:pic>
            <p:nvPicPr>
              <p:cNvPr id="10" name="Ink 9"/>
            </p:nvPicPr>
            <p:blipFill>
              <a:blip/>
            </p:blipFill>
            <p:spPr>
              <a:xfrm>
                <a:off x="4362673" y="3066709"/>
                <a:ext cx="7658" cy="5103"/>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4804301" y="2796267"/>
              <a:ext cx="490131" cy="280648"/>
            </p14:xfrm>
          </p:contentPart>
        </mc:Choice>
        <mc:Fallback xmlns="">
          <p:pic>
            <p:nvPicPr>
              <p:cNvPr id="11" name="Ink 10"/>
            </p:nvPicPr>
            <p:blipFill>
              <a:blip/>
            </p:blipFill>
            <p:spPr>
              <a:xfrm>
                <a:off x="4804301" y="2796267"/>
                <a:ext cx="490131" cy="28064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5595658" y="2995272"/>
              <a:ext cx="753065" cy="56129"/>
            </p14:xfrm>
          </p:contentPart>
        </mc:Choice>
        <mc:Fallback xmlns="">
          <p:pic>
            <p:nvPicPr>
              <p:cNvPr id="12" name="Ink 11"/>
            </p:nvPicPr>
            <p:blipFill>
              <a:blip/>
            </p:blipFill>
            <p:spPr>
              <a:xfrm>
                <a:off x="5595658" y="2995272"/>
                <a:ext cx="753065" cy="56129"/>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6723979" y="3030991"/>
              <a:ext cx="684141" cy="20410"/>
            </p14:xfrm>
          </p:contentPart>
        </mc:Choice>
        <mc:Fallback xmlns="">
          <p:pic>
            <p:nvPicPr>
              <p:cNvPr id="13" name="Ink 12"/>
            </p:nvPicPr>
            <p:blipFill>
              <a:blip/>
            </p:blipFill>
            <p:spPr>
              <a:xfrm>
                <a:off x="6723979" y="3030991"/>
                <a:ext cx="684141" cy="20410"/>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7658291" y="3030991"/>
              <a:ext cx="485025" cy="38270"/>
            </p14:xfrm>
          </p:contentPart>
        </mc:Choice>
        <mc:Fallback xmlns="">
          <p:pic>
            <p:nvPicPr>
              <p:cNvPr id="14" name="Ink 13"/>
            </p:nvPicPr>
            <p:blipFill>
              <a:blip/>
            </p:blipFill>
            <p:spPr>
              <a:xfrm>
                <a:off x="7658291" y="3030991"/>
                <a:ext cx="485025" cy="38270"/>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8327115" y="3051401"/>
              <a:ext cx="194010" cy="22962"/>
            </p14:xfrm>
          </p:contentPart>
        </mc:Choice>
        <mc:Fallback xmlns="">
          <p:pic>
            <p:nvPicPr>
              <p:cNvPr id="15" name="Ink 14"/>
            </p:nvPicPr>
            <p:blipFill>
              <a:blip/>
            </p:blipFill>
            <p:spPr>
              <a:xfrm>
                <a:off x="8327115" y="3051401"/>
                <a:ext cx="194010" cy="22962"/>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1669507" y="3199379"/>
              <a:ext cx="699457" cy="40821"/>
            </p14:xfrm>
          </p:contentPart>
        </mc:Choice>
        <mc:Fallback xmlns="">
          <p:pic>
            <p:nvPicPr>
              <p:cNvPr id="16" name="Ink 15"/>
            </p:nvPicPr>
            <p:blipFill>
              <a:blip/>
            </p:blipFill>
            <p:spPr>
              <a:xfrm>
                <a:off x="1669507" y="3199379"/>
                <a:ext cx="699457" cy="40821"/>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7" name="Ink 16"/>
              <p14:cNvContentPartPr/>
              <p14:nvPr/>
            </p14:nvContentPartPr>
            <p14:xfrm>
              <a:off x="2491497" y="2990169"/>
              <a:ext cx="740302" cy="301058"/>
            </p14:xfrm>
          </p:contentPart>
        </mc:Choice>
        <mc:Fallback xmlns="">
          <p:pic>
            <p:nvPicPr>
              <p:cNvPr id="17" name="Ink 16"/>
            </p:nvPicPr>
            <p:blipFill>
              <a:blip/>
            </p:blipFill>
            <p:spPr>
              <a:xfrm>
                <a:off x="2491497" y="2990169"/>
                <a:ext cx="740302" cy="301058"/>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Ink 17"/>
              <p14:cNvContentPartPr/>
              <p14:nvPr/>
            </p14:nvContentPartPr>
            <p14:xfrm>
              <a:off x="3512602" y="3194276"/>
              <a:ext cx="510553" cy="25514"/>
            </p14:xfrm>
          </p:contentPart>
        </mc:Choice>
        <mc:Fallback xmlns="">
          <p:pic>
            <p:nvPicPr>
              <p:cNvPr id="18" name="Ink 17"/>
            </p:nvPicPr>
            <p:blipFill>
              <a:blip/>
            </p:blipFill>
            <p:spPr>
              <a:xfrm>
                <a:off x="3512602" y="3194276"/>
                <a:ext cx="510553" cy="25514"/>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9" name="Ink 18"/>
              <p14:cNvContentPartPr/>
              <p14:nvPr/>
            </p14:nvContentPartPr>
            <p14:xfrm>
              <a:off x="4513286" y="3173866"/>
              <a:ext cx="587136" cy="56129"/>
            </p14:xfrm>
          </p:contentPart>
        </mc:Choice>
        <mc:Fallback xmlns="">
          <p:pic>
            <p:nvPicPr>
              <p:cNvPr id="19" name="Ink 18"/>
            </p:nvPicPr>
            <p:blipFill>
              <a:blip/>
            </p:blipFill>
            <p:spPr>
              <a:xfrm>
                <a:off x="4513286" y="3173866"/>
                <a:ext cx="587136" cy="5612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0" name="Ink 19"/>
              <p14:cNvContentPartPr/>
              <p14:nvPr/>
            </p14:nvContentPartPr>
            <p14:xfrm>
              <a:off x="5590553" y="3219790"/>
              <a:ext cx="2399598" cy="56129"/>
            </p14:xfrm>
          </p:contentPart>
        </mc:Choice>
        <mc:Fallback xmlns="">
          <p:pic>
            <p:nvPicPr>
              <p:cNvPr id="20" name="Ink 19"/>
            </p:nvPicPr>
            <p:blipFill>
              <a:blip/>
            </p:blipFill>
            <p:spPr>
              <a:xfrm>
                <a:off x="5590553" y="3219790"/>
                <a:ext cx="2399598" cy="56129"/>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1" name="Ink 20"/>
              <p14:cNvContentPartPr/>
              <p14:nvPr/>
            </p14:nvContentPartPr>
            <p14:xfrm>
              <a:off x="1638874" y="3418794"/>
              <a:ext cx="518211" cy="25514"/>
            </p14:xfrm>
          </p:contentPart>
        </mc:Choice>
        <mc:Fallback xmlns="">
          <p:pic>
            <p:nvPicPr>
              <p:cNvPr id="21" name="Ink 20"/>
            </p:nvPicPr>
            <p:blipFill>
              <a:blip/>
            </p:blipFill>
            <p:spPr>
              <a:xfrm>
                <a:off x="1638874" y="3418794"/>
                <a:ext cx="518211" cy="25514"/>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2" name="Ink 21"/>
              <p14:cNvContentPartPr/>
              <p14:nvPr/>
            </p14:nvContentPartPr>
            <p14:xfrm>
              <a:off x="2527236" y="3423897"/>
              <a:ext cx="689246" cy="15308"/>
            </p14:xfrm>
          </p:contentPart>
        </mc:Choice>
        <mc:Fallback xmlns="">
          <p:pic>
            <p:nvPicPr>
              <p:cNvPr id="22" name="Ink 21"/>
            </p:nvPicPr>
            <p:blipFill>
              <a:blip/>
            </p:blipFill>
            <p:spPr>
              <a:xfrm>
                <a:off x="2527236" y="3423897"/>
                <a:ext cx="689246" cy="1530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3" name="Ink 22"/>
              <p14:cNvContentPartPr/>
              <p14:nvPr/>
            </p14:nvContentPartPr>
            <p14:xfrm>
              <a:off x="3752562" y="3429000"/>
              <a:ext cx="878151" cy="33167"/>
            </p14:xfrm>
          </p:contentPart>
        </mc:Choice>
        <mc:Fallback xmlns="">
          <p:pic>
            <p:nvPicPr>
              <p:cNvPr id="23" name="Ink 22"/>
            </p:nvPicPr>
            <p:blipFill>
              <a:blip/>
            </p:blipFill>
            <p:spPr>
              <a:xfrm>
                <a:off x="3752562" y="3429000"/>
                <a:ext cx="878151" cy="33167"/>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4" name="Ink 23"/>
              <p14:cNvContentPartPr/>
              <p14:nvPr/>
            </p14:nvContentPartPr>
            <p14:xfrm>
              <a:off x="5932623" y="4069386"/>
              <a:ext cx="81688" cy="2551"/>
            </p14:xfrm>
          </p:contentPart>
        </mc:Choice>
        <mc:Fallback xmlns="">
          <p:pic>
            <p:nvPicPr>
              <p:cNvPr id="24" name="Ink 23"/>
            </p:nvPicPr>
            <p:blipFill>
              <a:blip/>
            </p:blipFill>
            <p:spPr>
              <a:xfrm>
                <a:off x="5932623" y="4069386"/>
                <a:ext cx="81688" cy="2551"/>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5" name="Ink 24"/>
              <p14:cNvContentPartPr/>
              <p14:nvPr/>
            </p14:nvContentPartPr>
            <p14:xfrm>
              <a:off x="3175638" y="3929062"/>
              <a:ext cx="811779" cy="326571"/>
            </p14:xfrm>
          </p:contentPart>
        </mc:Choice>
        <mc:Fallback xmlns="">
          <p:pic>
            <p:nvPicPr>
              <p:cNvPr id="25" name="Ink 24"/>
            </p:nvPicPr>
            <p:blipFill>
              <a:blip/>
            </p:blipFill>
            <p:spPr>
              <a:xfrm>
                <a:off x="3175638" y="3929062"/>
                <a:ext cx="811779" cy="326571"/>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6" name="Ink 25"/>
              <p14:cNvContentPartPr/>
              <p14:nvPr/>
            </p14:nvContentPartPr>
            <p14:xfrm>
              <a:off x="4472442" y="4515870"/>
              <a:ext cx="229749" cy="7654"/>
            </p14:xfrm>
          </p:contentPart>
        </mc:Choice>
        <mc:Fallback xmlns="">
          <p:pic>
            <p:nvPicPr>
              <p:cNvPr id="26" name="Ink 25"/>
            </p:nvPicPr>
            <p:blipFill>
              <a:blip/>
            </p:blipFill>
            <p:spPr>
              <a:xfrm>
                <a:off x="4472442" y="4515870"/>
                <a:ext cx="229749" cy="7654"/>
              </a:xfrm>
              <a:prstGeom prst="rect"/>
            </p:spPr>
          </p:pic>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2321077" y="260155"/>
            <a:ext cx="6703002" cy="444383"/>
          </a:xfrm>
        </p:spPr>
        <p:txBody>
          <a:bodyPr>
            <a:normAutofit fontScale="90000"/>
          </a:bodyPr>
          <a:lstStyle/>
          <a:p>
            <a:r>
              <a:rPr lang="en-US"/>
              <a:t>DASH</a:t>
            </a:r>
            <a:endParaRPr lang="en-US"/>
          </a:p>
        </p:txBody>
      </p:sp>
      <p:pic>
        <p:nvPicPr>
          <p:cNvPr id="5" name="Picture 4"/>
          <p:cNvPicPr>
            <a:picLocks noChangeAspect="1"/>
          </p:cNvPicPr>
          <p:nvPr/>
        </p:nvPicPr>
        <p:blipFill>
          <a:blip r:embed="rId1"/>
          <a:stretch>
            <a:fillRect/>
          </a:stretch>
        </p:blipFill>
        <p:spPr>
          <a:xfrm>
            <a:off x="1527717" y="986805"/>
            <a:ext cx="7627434" cy="5971555"/>
          </a:xfrm>
          <a:prstGeom prst="rect">
            <a:avLst/>
          </a:prstGeom>
        </p:spPr>
      </p:pic>
      <mc:AlternateContent xmlns:mc="http://schemas.openxmlformats.org/markup-compatibility/2006" xmlns:p14="http://schemas.microsoft.com/office/powerpoint/2010/main">
        <mc:Choice Requires="p14">
          <p:contentPart r:id="rId2" p14:bwMode="auto">
            <p14:nvContentPartPr>
              <p14:cNvPr id="3" name="Ink 2"/>
              <p14:cNvContentPartPr/>
              <p14:nvPr/>
            </p14:nvContentPartPr>
            <p14:xfrm>
              <a:off x="2379975" y="2449631"/>
              <a:ext cx="507680" cy="305878"/>
            </p14:xfrm>
          </p:contentPart>
        </mc:Choice>
        <mc:Fallback xmlns="">
          <p:pic>
            <p:nvPicPr>
              <p:cNvPr id="3" name="Ink 2"/>
            </p:nvPicPr>
            <p:blipFill>
              <a:blip/>
            </p:blipFill>
            <p:spPr>
              <a:xfrm>
                <a:off x="2379975" y="2449631"/>
                <a:ext cx="507680" cy="305878"/>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4" name="Ink 3"/>
              <p14:cNvContentPartPr/>
              <p14:nvPr/>
            </p14:nvContentPartPr>
            <p14:xfrm>
              <a:off x="1757077" y="3129759"/>
              <a:ext cx="444670" cy="32387"/>
            </p14:xfrm>
          </p:contentPart>
        </mc:Choice>
        <mc:Fallback xmlns="">
          <p:pic>
            <p:nvPicPr>
              <p:cNvPr id="4" name="Ink 3"/>
            </p:nvPicPr>
            <p:blipFill>
              <a:blip/>
            </p:blipFill>
            <p:spPr>
              <a:xfrm>
                <a:off x="1757077" y="3129759"/>
                <a:ext cx="444670" cy="32387"/>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2401578" y="2960627"/>
              <a:ext cx="511281" cy="205117"/>
            </p14:xfrm>
          </p:contentPart>
        </mc:Choice>
        <mc:Fallback xmlns="">
          <p:pic>
            <p:nvPicPr>
              <p:cNvPr id="6" name="Ink 5"/>
            </p:nvPicPr>
            <p:blipFill>
              <a:blip/>
            </p:blipFill>
            <p:spPr>
              <a:xfrm>
                <a:off x="2401578" y="2960627"/>
                <a:ext cx="511281" cy="205117"/>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7" name="Ink 6"/>
              <p14:cNvContentPartPr/>
              <p14:nvPr/>
            </p14:nvContentPartPr>
            <p14:xfrm>
              <a:off x="1591451" y="3356468"/>
              <a:ext cx="442869" cy="266293"/>
            </p14:xfrm>
          </p:contentPart>
        </mc:Choice>
        <mc:Fallback xmlns="">
          <p:pic>
            <p:nvPicPr>
              <p:cNvPr id="7" name="Ink 6"/>
            </p:nvPicPr>
            <p:blipFill>
              <a:blip/>
            </p:blipFill>
            <p:spPr>
              <a:xfrm>
                <a:off x="1591451" y="3356468"/>
                <a:ext cx="442869" cy="26629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8" name="Ink 7"/>
              <p14:cNvContentPartPr/>
              <p14:nvPr/>
            </p14:nvContentPartPr>
            <p14:xfrm>
              <a:off x="2275559" y="3334877"/>
              <a:ext cx="658904" cy="377848"/>
            </p14:xfrm>
          </p:contentPart>
        </mc:Choice>
        <mc:Fallback xmlns="">
          <p:pic>
            <p:nvPicPr>
              <p:cNvPr id="8" name="Ink 7"/>
            </p:nvPicPr>
            <p:blipFill>
              <a:blip/>
            </p:blipFill>
            <p:spPr>
              <a:xfrm>
                <a:off x="2275559" y="3334877"/>
                <a:ext cx="658904" cy="377848"/>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9" name="Ink 8"/>
              <p14:cNvContentPartPr/>
              <p14:nvPr/>
            </p14:nvContentPartPr>
            <p14:xfrm>
              <a:off x="2333168" y="3968223"/>
              <a:ext cx="550886" cy="302279"/>
            </p14:xfrm>
          </p:contentPart>
        </mc:Choice>
        <mc:Fallback xmlns="">
          <p:pic>
            <p:nvPicPr>
              <p:cNvPr id="9" name="Ink 8"/>
            </p:nvPicPr>
            <p:blipFill>
              <a:blip/>
            </p:blipFill>
            <p:spPr>
              <a:xfrm>
                <a:off x="2333168" y="3968223"/>
                <a:ext cx="550886" cy="302279"/>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0" name="Ink 9"/>
              <p14:cNvContentPartPr/>
              <p14:nvPr/>
            </p14:nvContentPartPr>
            <p14:xfrm>
              <a:off x="2473590" y="4392853"/>
              <a:ext cx="518481" cy="334666"/>
            </p14:xfrm>
          </p:contentPart>
        </mc:Choice>
        <mc:Fallback xmlns="">
          <p:pic>
            <p:nvPicPr>
              <p:cNvPr id="10" name="Ink 9"/>
            </p:nvPicPr>
            <p:blipFill>
              <a:blip/>
            </p:blipFill>
            <p:spPr>
              <a:xfrm>
                <a:off x="2473590" y="4392853"/>
                <a:ext cx="518481" cy="334666"/>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1" name="Ink 10"/>
              <p14:cNvContentPartPr/>
              <p14:nvPr/>
            </p14:nvContentPartPr>
            <p14:xfrm>
              <a:off x="2523998" y="4907447"/>
              <a:ext cx="691309" cy="48581"/>
            </p14:xfrm>
          </p:contentPart>
        </mc:Choice>
        <mc:Fallback xmlns="">
          <p:pic>
            <p:nvPicPr>
              <p:cNvPr id="11" name="Ink 10"/>
            </p:nvPicPr>
            <p:blipFill>
              <a:blip/>
            </p:blipFill>
            <p:spPr>
              <a:xfrm>
                <a:off x="2523998" y="4907447"/>
                <a:ext cx="691309" cy="48581"/>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2" name="Ink 11"/>
              <p14:cNvContentPartPr/>
              <p14:nvPr/>
            </p14:nvContentPartPr>
            <p14:xfrm>
              <a:off x="2419581" y="5123361"/>
              <a:ext cx="442870" cy="280687"/>
            </p14:xfrm>
          </p:contentPart>
        </mc:Choice>
        <mc:Fallback xmlns="">
          <p:pic>
            <p:nvPicPr>
              <p:cNvPr id="12" name="Ink 11"/>
            </p:nvPicPr>
            <p:blipFill>
              <a:blip/>
            </p:blipFill>
            <p:spPr>
              <a:xfrm>
                <a:off x="2419581" y="5123361"/>
                <a:ext cx="442870" cy="280687"/>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3" name="Ink 12"/>
              <p14:cNvContentPartPr/>
              <p14:nvPr/>
            </p14:nvContentPartPr>
            <p14:xfrm>
              <a:off x="1735473" y="5947431"/>
              <a:ext cx="421267" cy="61175"/>
            </p14:xfrm>
          </p:contentPart>
        </mc:Choice>
        <mc:Fallback xmlns="">
          <p:pic>
            <p:nvPicPr>
              <p:cNvPr id="13" name="Ink 12"/>
            </p:nvPicPr>
            <p:blipFill>
              <a:blip/>
            </p:blipFill>
            <p:spPr>
              <a:xfrm>
                <a:off x="1735473" y="5947431"/>
                <a:ext cx="421267" cy="61175"/>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4" name="Ink 13"/>
              <p14:cNvContentPartPr/>
              <p14:nvPr/>
            </p14:nvContentPartPr>
            <p14:xfrm>
              <a:off x="2473590" y="5655947"/>
              <a:ext cx="662504" cy="370651"/>
            </p14:xfrm>
          </p:contentPart>
        </mc:Choice>
        <mc:Fallback xmlns="">
          <p:pic>
            <p:nvPicPr>
              <p:cNvPr id="14" name="Ink 13"/>
            </p:nvPicPr>
            <p:blipFill>
              <a:blip/>
            </p:blipFill>
            <p:spPr>
              <a:xfrm>
                <a:off x="2473590" y="5655947"/>
                <a:ext cx="662504" cy="370651"/>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5" name="Ink 14"/>
              <p14:cNvContentPartPr/>
              <p14:nvPr/>
            </p14:nvContentPartPr>
            <p14:xfrm>
              <a:off x="8335315" y="4594372"/>
              <a:ext cx="415865" cy="77369"/>
            </p14:xfrm>
          </p:contentPart>
        </mc:Choice>
        <mc:Fallback xmlns="">
          <p:pic>
            <p:nvPicPr>
              <p:cNvPr id="15" name="Ink 14"/>
            </p:nvPicPr>
            <p:blipFill>
              <a:blip/>
            </p:blipFill>
            <p:spPr>
              <a:xfrm>
                <a:off x="8335315" y="4594372"/>
                <a:ext cx="415865" cy="77369"/>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6" name="Ink 15"/>
              <p14:cNvContentPartPr/>
              <p14:nvPr/>
            </p14:nvContentPartPr>
            <p14:xfrm>
              <a:off x="7849238" y="4738315"/>
              <a:ext cx="435669" cy="39584"/>
            </p14:xfrm>
          </p:contentPart>
        </mc:Choice>
        <mc:Fallback xmlns="">
          <p:pic>
            <p:nvPicPr>
              <p:cNvPr id="16" name="Ink 15"/>
            </p:nvPicPr>
            <p:blipFill>
              <a:blip/>
            </p:blipFill>
            <p:spPr>
              <a:xfrm>
                <a:off x="7849238" y="4738315"/>
                <a:ext cx="435669" cy="39584"/>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7" name="Ink 16"/>
              <p14:cNvContentPartPr/>
              <p14:nvPr/>
            </p14:nvContentPartPr>
            <p14:xfrm>
              <a:off x="8342515" y="4903848"/>
              <a:ext cx="277244" cy="10796"/>
            </p14:xfrm>
          </p:contentPart>
        </mc:Choice>
        <mc:Fallback xmlns="">
          <p:pic>
            <p:nvPicPr>
              <p:cNvPr id="17" name="Ink 16"/>
            </p:nvPicPr>
            <p:blipFill>
              <a:blip/>
            </p:blipFill>
            <p:spPr>
              <a:xfrm>
                <a:off x="8342515" y="4903848"/>
                <a:ext cx="277244" cy="10796"/>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8" name="Ink 17"/>
              <p14:cNvContentPartPr/>
              <p14:nvPr/>
            </p14:nvContentPartPr>
            <p14:xfrm>
              <a:off x="7636804" y="4979418"/>
              <a:ext cx="484276" cy="53978"/>
            </p14:xfrm>
          </p:contentPart>
        </mc:Choice>
        <mc:Fallback xmlns="">
          <p:pic>
            <p:nvPicPr>
              <p:cNvPr id="18" name="Ink 17"/>
            </p:nvPicPr>
            <p:blipFill>
              <a:blip/>
            </p:blipFill>
            <p:spPr>
              <a:xfrm>
                <a:off x="7636804" y="4979418"/>
                <a:ext cx="484276" cy="53978"/>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19" name="Ink 18"/>
              <p14:cNvContentPartPr/>
              <p14:nvPr/>
            </p14:nvContentPartPr>
            <p14:xfrm>
              <a:off x="8324513" y="5019002"/>
              <a:ext cx="338453" cy="23391"/>
            </p14:xfrm>
          </p:contentPart>
        </mc:Choice>
        <mc:Fallback xmlns="">
          <p:pic>
            <p:nvPicPr>
              <p:cNvPr id="19" name="Ink 18"/>
            </p:nvPicPr>
            <p:blipFill>
              <a:blip/>
            </p:blipFill>
            <p:spPr>
              <a:xfrm>
                <a:off x="8324513" y="5019002"/>
                <a:ext cx="338453" cy="23391"/>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0" name="Ink 19"/>
              <p14:cNvContentPartPr/>
              <p14:nvPr/>
            </p14:nvContentPartPr>
            <p14:xfrm>
              <a:off x="7557592" y="5105368"/>
              <a:ext cx="478876" cy="32387"/>
            </p14:xfrm>
          </p:contentPart>
        </mc:Choice>
        <mc:Fallback xmlns="">
          <p:pic>
            <p:nvPicPr>
              <p:cNvPr id="20" name="Ink 19"/>
            </p:nvPicPr>
            <p:blipFill>
              <a:blip/>
            </p:blipFill>
            <p:spPr>
              <a:xfrm>
                <a:off x="7557592" y="5105368"/>
                <a:ext cx="478876" cy="32387"/>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1" name="Ink 20"/>
              <p14:cNvContentPartPr/>
              <p14:nvPr/>
            </p14:nvContentPartPr>
            <p14:xfrm>
              <a:off x="8302909" y="5137755"/>
              <a:ext cx="268242" cy="21591"/>
            </p14:xfrm>
          </p:contentPart>
        </mc:Choice>
        <mc:Fallback xmlns="">
          <p:pic>
            <p:nvPicPr>
              <p:cNvPr id="21" name="Ink 20"/>
            </p:nvPicPr>
            <p:blipFill>
              <a:blip/>
            </p:blipFill>
            <p:spPr>
              <a:xfrm>
                <a:off x="8302909" y="5137755"/>
                <a:ext cx="268242" cy="21591"/>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2" name="Ink 21"/>
              <p14:cNvContentPartPr/>
              <p14:nvPr/>
            </p14:nvContentPartPr>
            <p14:xfrm>
              <a:off x="8025666" y="5209726"/>
              <a:ext cx="770522" cy="179928"/>
            </p14:xfrm>
          </p:contentPart>
        </mc:Choice>
        <mc:Fallback xmlns="">
          <p:pic>
            <p:nvPicPr>
              <p:cNvPr id="22" name="Ink 21"/>
            </p:nvPicPr>
            <p:blipFill>
              <a:blip/>
            </p:blipFill>
            <p:spPr>
              <a:xfrm>
                <a:off x="8025666" y="5209726"/>
                <a:ext cx="770522" cy="179928"/>
              </a:xfrm>
              <a:prstGeom prst="rect"/>
            </p:spPr>
          </p:pic>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301745" y="284813"/>
            <a:ext cx="7137717" cy="929390"/>
          </a:xfrm>
        </p:spPr>
        <p:txBody>
          <a:bodyPr>
            <a:normAutofit fontScale="90000"/>
          </a:bodyPr>
          <a:lstStyle/>
          <a:p>
            <a:r>
              <a:rPr lang="en-US" b="1"/>
              <a:t>Saturated Fat </a:t>
            </a:r>
            <a:br>
              <a:rPr lang="en-US"/>
            </a:br>
            <a:endParaRPr lang="en-US"/>
          </a:p>
        </p:txBody>
      </p:sp>
      <p:sp>
        <p:nvSpPr>
          <p:cNvPr id="3" name="Content Placeholder 2"/>
          <p:cNvSpPr/>
          <p:nvPr>
            <p:ph idx="1"/>
          </p:nvPr>
        </p:nvSpPr>
        <p:spPr>
          <a:xfrm>
            <a:off x="1301745" y="1768614"/>
            <a:ext cx="7729728" cy="3852697"/>
          </a:xfrm>
        </p:spPr>
        <p:txBody>
          <a:bodyPr/>
          <a:lstStyle/>
          <a:p>
            <a:r>
              <a:rPr lang="en-US" sz="2400" b="1"/>
              <a:t>Saturated fat has the strongest effect on blood cholesterol levels, and replacing saturated fats with polyunsaturated or monounsaturated fats can generally lower LDL levels </a:t>
            </a:r>
            <a:endParaRPr lang="en-US" sz="2400" b="1"/>
          </a:p>
          <a:p>
            <a:r>
              <a:rPr lang="en-US" sz="2400" b="1"/>
              <a:t>Recommendation : limit  saturated fat intake &lt;7 percent of kcal consumed </a:t>
            </a:r>
            <a:endParaRPr lang="en-US" sz="2400" b="1"/>
          </a:p>
          <a:p>
            <a:endParaRPr lang="en-US"/>
          </a:p>
        </p:txBody>
      </p:sp>
      <p:sp>
        <p:nvSpPr>
          <p:cNvPr id="4" name="TextBox 3"/>
          <p:cNvSpPr txBox="1"/>
          <p:nvPr/>
        </p:nvSpPr>
        <p:spPr>
          <a:xfrm>
            <a:off x="1573967" y="4542019"/>
            <a:ext cx="7270230" cy="646331"/>
          </a:xfrm>
          <a:prstGeom prst="rect">
            <a:avLst/>
          </a:prstGeom>
          <a:noFill/>
        </p:spPr>
        <p:txBody>
          <a:bodyPr wrap="square" rtlCol="0">
            <a:spAutoFit/>
          </a:bodyPr>
          <a:lstStyle/>
          <a:p>
            <a:r>
              <a:rPr lang="en-US" i="1"/>
              <a:t>Where is saturated fat present ?</a:t>
            </a:r>
            <a:endParaRPr lang="en-US" i="1"/>
          </a:p>
          <a:p>
            <a:r>
              <a:rPr lang="en-US" i="1"/>
              <a:t>Switching from butter to vegetable oil is enough ?</a:t>
            </a:r>
            <a:endParaRPr lang="en-US" i="1"/>
          </a:p>
        </p:txBody>
      </p:sp>
      <mc:AlternateContent xmlns:mc="http://schemas.openxmlformats.org/markup-compatibility/2006" xmlns:p14="http://schemas.microsoft.com/office/powerpoint/2010/main">
        <mc:Choice Requires="p14">
          <p:contentPart r:id="rId1" p14:bwMode="auto">
            <p14:nvContentPartPr>
              <p14:cNvPr id="5" name="Ink 4"/>
              <p14:cNvContentPartPr/>
              <p14:nvPr/>
            </p14:nvContentPartPr>
            <p14:xfrm>
              <a:off x="5274009" y="2092098"/>
              <a:ext cx="1751196" cy="99502"/>
            </p14:xfrm>
          </p:contentPart>
        </mc:Choice>
        <mc:Fallback xmlns="">
          <p:pic>
            <p:nvPicPr>
              <p:cNvPr id="5" name="Ink 4"/>
            </p:nvPicPr>
            <p:blipFill>
              <a:blip/>
            </p:blipFill>
            <p:spPr>
              <a:xfrm>
                <a:off x="5274009" y="2092098"/>
                <a:ext cx="1751196" cy="99502"/>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6" name="Ink 5"/>
              <p14:cNvContentPartPr/>
              <p14:nvPr/>
            </p14:nvContentPartPr>
            <p14:xfrm>
              <a:off x="4559236" y="1734910"/>
              <a:ext cx="3716824" cy="469447"/>
            </p14:xfrm>
          </p:contentPart>
        </mc:Choice>
        <mc:Fallback xmlns="">
          <p:pic>
            <p:nvPicPr>
              <p:cNvPr id="6" name="Ink 5"/>
            </p:nvPicPr>
            <p:blipFill>
              <a:blip/>
            </p:blipFill>
            <p:spPr>
              <a:xfrm>
                <a:off x="4559236" y="1734910"/>
                <a:ext cx="3716824" cy="46944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Ink 6"/>
              <p14:cNvContentPartPr/>
              <p14:nvPr/>
            </p14:nvContentPartPr>
            <p14:xfrm>
              <a:off x="1557185" y="2449285"/>
              <a:ext cx="6815880" cy="86746"/>
            </p14:xfrm>
          </p:contentPart>
        </mc:Choice>
        <mc:Fallback xmlns="">
          <p:pic>
            <p:nvPicPr>
              <p:cNvPr id="7" name="Ink 6"/>
            </p:nvPicPr>
            <p:blipFill>
              <a:blip/>
            </p:blipFill>
            <p:spPr>
              <a:xfrm>
                <a:off x="1557185" y="2449285"/>
                <a:ext cx="6815880" cy="86746"/>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1638874" y="2834537"/>
              <a:ext cx="6892462" cy="140324"/>
            </p14:xfrm>
          </p:contentPart>
        </mc:Choice>
        <mc:Fallback xmlns="">
          <p:pic>
            <p:nvPicPr>
              <p:cNvPr id="8" name="Ink 7"/>
            </p:nvPicPr>
            <p:blipFill>
              <a:blip/>
            </p:blipFill>
            <p:spPr>
              <a:xfrm>
                <a:off x="1638874" y="2834537"/>
                <a:ext cx="6892462" cy="140324"/>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1756301" y="2842192"/>
              <a:ext cx="4176321" cy="581705"/>
            </p14:xfrm>
          </p:contentPart>
        </mc:Choice>
        <mc:Fallback xmlns="">
          <p:pic>
            <p:nvPicPr>
              <p:cNvPr id="9" name="Ink 8"/>
            </p:nvPicPr>
            <p:blipFill>
              <a:blip/>
            </p:blipFill>
            <p:spPr>
              <a:xfrm>
                <a:off x="1756301" y="2842192"/>
                <a:ext cx="4176321" cy="581705"/>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8010572" y="3235098"/>
              <a:ext cx="959839" cy="581705"/>
            </p14:xfrm>
          </p:contentPart>
        </mc:Choice>
        <mc:Fallback xmlns="">
          <p:pic>
            <p:nvPicPr>
              <p:cNvPr id="10" name="Ink 9"/>
            </p:nvPicPr>
            <p:blipFill>
              <a:blip/>
            </p:blipFill>
            <p:spPr>
              <a:xfrm>
                <a:off x="8010572" y="3235098"/>
                <a:ext cx="959839" cy="581705"/>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1531658" y="3934165"/>
              <a:ext cx="4125266" cy="163285"/>
            </p14:xfrm>
          </p:contentPart>
        </mc:Choice>
        <mc:Fallback xmlns="">
          <p:pic>
            <p:nvPicPr>
              <p:cNvPr id="11" name="Ink 10"/>
            </p:nvPicPr>
            <p:blipFill>
              <a:blip/>
            </p:blipFill>
            <p:spPr>
              <a:xfrm>
                <a:off x="1531658" y="3934165"/>
                <a:ext cx="4125266" cy="163285"/>
              </a:xfrm>
              <a:prstGeom prst="rect"/>
            </p:spPr>
          </p:pic>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020434" y="320115"/>
            <a:ext cx="6999304" cy="879098"/>
          </a:xfrm>
        </p:spPr>
        <p:txBody>
          <a:bodyPr/>
          <a:lstStyle/>
          <a:p>
            <a:r>
              <a:rPr lang="en-US"/>
              <a:t>Saturated fat SOURCES</a:t>
            </a:r>
            <a:endParaRPr lang="en-US"/>
          </a:p>
        </p:txBody>
      </p:sp>
      <p:pic>
        <p:nvPicPr>
          <p:cNvPr id="2049" name="Picture 1" descr="page16image3824160"/>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397791" y="1394085"/>
            <a:ext cx="8244590" cy="50516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039069" y="464695"/>
            <a:ext cx="2398425" cy="2585323"/>
          </a:xfrm>
          <a:prstGeom prst="rect">
            <a:avLst/>
          </a:prstGeom>
          <a:noFill/>
        </p:spPr>
        <p:txBody>
          <a:bodyPr wrap="square" rtlCol="0">
            <a:spAutoFit/>
          </a:bodyPr>
          <a:lstStyle/>
          <a:p>
            <a:r>
              <a:rPr lang="en-US"/>
              <a:t>Effective ways of reducing saturated fat. </a:t>
            </a:r>
            <a:endParaRPr lang="en-US"/>
          </a:p>
          <a:p>
            <a:pPr marL="285750" indent="-285750">
              <a:buFont typeface="Arial" charset="0"/>
              <a:buChar char="•"/>
            </a:pPr>
            <a:r>
              <a:rPr lang="en-US"/>
              <a:t>Avoiding certain types of desserts high in sat fat</a:t>
            </a:r>
            <a:endParaRPr lang="en-US"/>
          </a:p>
          <a:p>
            <a:pPr marL="285750" indent="-285750">
              <a:buFont typeface="Arial" charset="0"/>
              <a:buChar char="•"/>
            </a:pPr>
            <a:r>
              <a:rPr lang="en-US"/>
              <a:t>Choosing low/no fat dairy  </a:t>
            </a:r>
            <a:endParaRPr lang="en-US"/>
          </a:p>
          <a:p>
            <a:pPr marL="285750" indent="-285750">
              <a:buFont typeface="Arial" charset="0"/>
              <a:buChar char="•"/>
            </a:pPr>
            <a:r>
              <a:rPr lang="en-US"/>
              <a:t>Lean meats/ fish</a:t>
            </a:r>
            <a:endParaRPr lang="en-US"/>
          </a:p>
          <a:p>
            <a:endParaRPr lang="en-US"/>
          </a:p>
        </p:txBody>
      </p:sp>
      <mc:AlternateContent xmlns:mc="http://schemas.openxmlformats.org/markup-compatibility/2006" xmlns:p14="http://schemas.microsoft.com/office/powerpoint/2010/main">
        <mc:Choice Requires="p14">
          <p:contentPart r:id="rId2" p14:bwMode="auto">
            <p14:nvContentPartPr>
              <p14:cNvPr id="3" name="Ink 2"/>
              <p14:cNvContentPartPr/>
              <p14:nvPr/>
            </p14:nvContentPartPr>
            <p14:xfrm>
              <a:off x="10471437" y="1607343"/>
              <a:ext cx="382915" cy="250032"/>
            </p14:xfrm>
          </p:contentPart>
        </mc:Choice>
        <mc:Fallback xmlns="">
          <p:pic>
            <p:nvPicPr>
              <p:cNvPr id="3" name="Ink 2"/>
            </p:nvPicPr>
            <p:blipFill>
              <a:blip/>
            </p:blipFill>
            <p:spPr>
              <a:xfrm>
                <a:off x="10471437" y="1607343"/>
                <a:ext cx="382915" cy="250032"/>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5" name="Ink 4"/>
              <p14:cNvContentPartPr/>
              <p14:nvPr/>
            </p14:nvContentPartPr>
            <p14:xfrm>
              <a:off x="9378854" y="2359988"/>
              <a:ext cx="888362" cy="125016"/>
            </p14:xfrm>
          </p:contentPart>
        </mc:Choice>
        <mc:Fallback xmlns="">
          <p:pic>
            <p:nvPicPr>
              <p:cNvPr id="5" name="Ink 4"/>
            </p:nvPicPr>
            <p:blipFill>
              <a:blip/>
            </p:blipFill>
            <p:spPr>
              <a:xfrm>
                <a:off x="9378854" y="2359988"/>
                <a:ext cx="888362" cy="125016"/>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6" name="Ink 5"/>
              <p14:cNvContentPartPr/>
              <p14:nvPr/>
            </p14:nvContentPartPr>
            <p14:xfrm>
              <a:off x="9103155" y="2525825"/>
              <a:ext cx="311438" cy="443933"/>
            </p14:xfrm>
          </p:contentPart>
        </mc:Choice>
        <mc:Fallback xmlns="">
          <p:pic>
            <p:nvPicPr>
              <p:cNvPr id="6" name="Ink 5"/>
            </p:nvPicPr>
            <p:blipFill>
              <a:blip/>
            </p:blipFill>
            <p:spPr>
              <a:xfrm>
                <a:off x="9103155" y="2525825"/>
                <a:ext cx="311438" cy="443933"/>
              </a:xfrm>
              <a:prstGeom prst="rect"/>
            </p:spPr>
          </p:pic>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653143" y="0"/>
            <a:ext cx="9773392" cy="6857999"/>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329784" y="494675"/>
            <a:ext cx="11862216" cy="4946755"/>
          </a:xfrm>
        </p:spPr>
        <p:txBody>
          <a:bodyPr>
            <a:normAutofit/>
          </a:bodyPr>
          <a:lstStyle/>
          <a:p>
            <a:r>
              <a:rPr lang="en-US" sz="2000"/>
              <a:t>Recommendation are based on reducing saturated fat because of increasing effects SFA has on LDL levels</a:t>
            </a:r>
            <a:endParaRPr lang="en-US" sz="2000"/>
          </a:p>
          <a:p>
            <a:r>
              <a:rPr lang="en-US" sz="2000"/>
              <a:t>HOWEVER, the dietary sources of saturated fat may cause different responses in LDL levels</a:t>
            </a:r>
            <a:endParaRPr lang="en-US" sz="2000"/>
          </a:p>
          <a:p>
            <a:pPr marL="0" indent="0">
              <a:buNone/>
            </a:pPr>
            <a:r>
              <a:rPr lang="en-US" sz="2000" b="1">
                <a:solidFill>
                  <a:srgbClr val="FF0000"/>
                </a:solidFill>
              </a:rPr>
              <a:t>EXAMPLE: DAIRY AND CVD</a:t>
            </a:r>
            <a:endParaRPr lang="en-US" sz="2000" b="1">
              <a:solidFill>
                <a:srgbClr val="FF0000"/>
              </a:solidFill>
            </a:endParaRPr>
          </a:p>
          <a:p>
            <a:r>
              <a:rPr lang="en-US" sz="2000"/>
              <a:t>Evidence from observational studies does NOT support a direct association between dairy intake (even full fat dairy) and increased CVD incidence</a:t>
            </a:r>
            <a:br>
              <a:rPr lang="en-US" sz="2000"/>
            </a:br>
            <a:r>
              <a:rPr lang="en-US" sz="2000"/>
              <a:t>Dairy products &amp; fermented dairy, do not have negative effects on blood lipids </a:t>
            </a:r>
            <a:endParaRPr lang="en-US" sz="2000"/>
          </a:p>
          <a:p>
            <a:r>
              <a:rPr lang="en-US" sz="2000" b="1"/>
              <a:t>Consumption of red Meat has a positive association w/ CVD risk </a:t>
            </a:r>
            <a:endParaRPr lang="en-US" sz="2000"/>
          </a:p>
          <a:p>
            <a:r>
              <a:rPr lang="en-US" sz="2000" b="1"/>
              <a:t>Consumption of Dairy has an inverse association w/ CVD risk </a:t>
            </a:r>
            <a:endParaRPr lang="en-US" sz="2000" b="1"/>
          </a:p>
          <a:p>
            <a:r>
              <a:rPr lang="en-US" sz="2000"/>
              <a:t>The composition of SFA in dairy and red meat is different</a:t>
            </a:r>
            <a:endParaRPr lang="en-US" sz="2000"/>
          </a:p>
          <a:p>
            <a:r>
              <a:rPr lang="en-US" sz="2000"/>
              <a:t>Dairy has more short and medium chain SFA</a:t>
            </a:r>
            <a:endParaRPr lang="en-US" sz="2000"/>
          </a:p>
          <a:p>
            <a:r>
              <a:rPr lang="en-US" sz="2000"/>
              <a:t>Other beneficial components of dairy may play a role in explaining this inverse relationship (calcium may interfere with fat absorption in the intestine)</a:t>
            </a:r>
            <a:endParaRPr lang="en-US" sz="2000"/>
          </a:p>
          <a:p>
            <a:endParaRPr lang="en-US"/>
          </a:p>
          <a:p>
            <a:endParaRPr lang="en-US"/>
          </a:p>
          <a:p>
            <a:endParaRPr lang="en-US"/>
          </a:p>
        </p:txBody>
      </p:sp>
      <p:sp>
        <p:nvSpPr>
          <p:cNvPr id="4" name="TextBox 3"/>
          <p:cNvSpPr txBox="1"/>
          <p:nvPr/>
        </p:nvSpPr>
        <p:spPr>
          <a:xfrm>
            <a:off x="6260892" y="5702642"/>
            <a:ext cx="9838544" cy="1200329"/>
          </a:xfrm>
          <a:prstGeom prst="rect">
            <a:avLst/>
          </a:prstGeom>
          <a:noFill/>
        </p:spPr>
        <p:txBody>
          <a:bodyPr wrap="square" rtlCol="0">
            <a:spAutoFit/>
          </a:bodyPr>
          <a:lstStyle/>
          <a:p>
            <a:r>
              <a:rPr lang="en-US" dirty="0"/>
              <a:t>Chen, Li et al, AJCN, 2016</a:t>
            </a:r>
            <a:endParaRPr lang="en-US" dirty="0"/>
          </a:p>
          <a:p>
            <a:r>
              <a:rPr lang="en-US" dirty="0"/>
              <a:t>Arne </a:t>
            </a:r>
            <a:r>
              <a:rPr lang="en-US" dirty="0" err="1"/>
              <a:t>Astrup</a:t>
            </a:r>
            <a:r>
              <a:rPr lang="en-US" dirty="0"/>
              <a:t>,  AJCN,  2014</a:t>
            </a:r>
            <a:endParaRPr lang="en-US" dirty="0"/>
          </a:p>
          <a:p>
            <a:r>
              <a:rPr lang="en-US" dirty="0"/>
              <a:t>Otto, </a:t>
            </a:r>
            <a:r>
              <a:rPr lang="en-US" dirty="0" err="1"/>
              <a:t>Mozzafarian</a:t>
            </a:r>
            <a:r>
              <a:rPr lang="en-US" dirty="0"/>
              <a:t> et al, AJCN, 2012 </a:t>
            </a:r>
            <a:endParaRPr lang="en-US" dirty="0"/>
          </a:p>
          <a:p>
            <a:endParaRPr lang="en-US" dirty="0"/>
          </a:p>
        </p:txBody>
      </p:sp>
      <p:sp>
        <p:nvSpPr>
          <p:cNvPr id="5" name="TextBox 4"/>
          <p:cNvSpPr txBox="1"/>
          <p:nvPr/>
        </p:nvSpPr>
        <p:spPr>
          <a:xfrm>
            <a:off x="524656" y="5702642"/>
            <a:ext cx="2893102" cy="1200329"/>
          </a:xfrm>
          <a:prstGeom prst="rect">
            <a:avLst/>
          </a:prstGeom>
          <a:noFill/>
        </p:spPr>
        <p:txBody>
          <a:bodyPr wrap="square" rtlCol="0">
            <a:spAutoFit/>
          </a:bodyPr>
          <a:lstStyle/>
          <a:p>
            <a:r>
              <a:rPr lang="en-US" i="1"/>
              <a:t> REMEMBER: GUIDELINES STILL RECOMMEND LOW/NO FAT DAIRY</a:t>
            </a:r>
            <a:endParaRPr lang="en-US" i="1"/>
          </a:p>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660118" y="799724"/>
            <a:ext cx="7729728" cy="1188720"/>
          </a:xfrm>
        </p:spPr>
        <p:txBody>
          <a:bodyPr/>
          <a:lstStyle/>
          <a:p>
            <a:r>
              <a:rPr lang="en-US" dirty="0"/>
              <a:t>Atherosclerosis</a:t>
            </a:r>
            <a:endParaRPr lang="en-US" dirty="0"/>
          </a:p>
        </p:txBody>
      </p:sp>
      <p:sp>
        <p:nvSpPr>
          <p:cNvPr id="3" name="Content Placeholder 2"/>
          <p:cNvSpPr/>
          <p:nvPr>
            <p:ph idx="1"/>
          </p:nvPr>
        </p:nvSpPr>
        <p:spPr/>
        <p:txBody>
          <a:bodyPr/>
          <a:lstStyle/>
          <a:p>
            <a:r>
              <a:rPr lang="en-US" dirty="0"/>
              <a:t>“Hardening of the Arteries” </a:t>
            </a:r>
            <a:endParaRPr lang="en-US" dirty="0"/>
          </a:p>
          <a:p>
            <a:pPr marL="0" indent="0">
              <a:buNone/>
            </a:pPr>
            <a:r>
              <a:rPr lang="en-US" dirty="0"/>
              <a:t>Artery walls THICKEN due to </a:t>
            </a:r>
            <a:endParaRPr lang="en-US" dirty="0"/>
          </a:p>
          <a:p>
            <a:r>
              <a:rPr lang="en-US" dirty="0"/>
              <a:t>Accumulation of fatty deposits</a:t>
            </a:r>
            <a:endParaRPr lang="en-US" dirty="0"/>
          </a:p>
          <a:p>
            <a:r>
              <a:rPr lang="en-US" dirty="0"/>
              <a:t>Fibrous connective tissue</a:t>
            </a:r>
            <a:endParaRPr lang="en-US" dirty="0"/>
          </a:p>
          <a:p>
            <a:r>
              <a:rPr lang="en-US" dirty="0"/>
              <a:t>Smooth muscle cells</a:t>
            </a:r>
            <a:endParaRPr lang="en-US" dirty="0"/>
          </a:p>
          <a:p>
            <a:endParaRPr lang="en-US" dirty="0"/>
          </a:p>
        </p:txBody>
      </p:sp>
      <p:sp>
        <p:nvSpPr>
          <p:cNvPr id="5" name="Right Bracket 4"/>
          <p:cNvSpPr/>
          <p:nvPr/>
        </p:nvSpPr>
        <p:spPr>
          <a:xfrm>
            <a:off x="5524982" y="3599727"/>
            <a:ext cx="601884" cy="983848"/>
          </a:xfrm>
          <a:prstGeom prst="rightBracket">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dirty="0"/>
          </a:p>
        </p:txBody>
      </p:sp>
      <p:sp>
        <p:nvSpPr>
          <p:cNvPr id="6" name="TextBox 5"/>
          <p:cNvSpPr txBox="1"/>
          <p:nvPr/>
        </p:nvSpPr>
        <p:spPr>
          <a:xfrm>
            <a:off x="6261903" y="3937244"/>
            <a:ext cx="1412112" cy="646331"/>
          </a:xfrm>
          <a:prstGeom prst="rect">
            <a:avLst/>
          </a:prstGeom>
          <a:noFill/>
        </p:spPr>
        <p:txBody>
          <a:bodyPr wrap="square" rtlCol="0">
            <a:spAutoFit/>
          </a:bodyPr>
          <a:lstStyle/>
          <a:p>
            <a:r>
              <a:rPr lang="en-US" b="1" dirty="0"/>
              <a:t>Plaque </a:t>
            </a:r>
            <a:endParaRPr lang="en-US" dirty="0"/>
          </a:p>
          <a:p>
            <a:endParaRPr lang="en-US" dirty="0"/>
          </a:p>
        </p:txBody>
      </p:sp>
      <p:sp>
        <p:nvSpPr>
          <p:cNvPr id="4" name="Text Box 3"/>
          <p:cNvSpPr txBox="1"/>
          <p:nvPr/>
        </p:nvSpPr>
        <p:spPr>
          <a:xfrm>
            <a:off x="1150620" y="4924425"/>
            <a:ext cx="8810625" cy="1145540"/>
          </a:xfrm>
          <a:prstGeom prst="rect">
            <a:avLst/>
          </a:prstGeom>
          <a:noFill/>
        </p:spPr>
        <p:txBody>
          <a:bodyPr wrap="square" rtlCol="0">
            <a:noAutofit/>
          </a:bodyPr>
          <a:p>
            <a:pPr>
              <a:lnSpc>
                <a:spcPct val="100000"/>
              </a:lnSpc>
            </a:pPr>
            <a:r>
              <a:rPr lang="en-AU" altLang="en-US" sz="1600">
                <a:solidFill>
                  <a:srgbClr val="FF9800"/>
                </a:solidFill>
              </a:rPr>
              <a:t>In atherosclerosis, sometimes referred to as “hardening of the arteries,” the artery </a:t>
            </a:r>
            <a:endParaRPr lang="en-AU" altLang="en-US" sz="1600">
              <a:solidFill>
                <a:srgbClr val="FF9800"/>
              </a:solidFill>
            </a:endParaRPr>
          </a:p>
          <a:p>
            <a:pPr>
              <a:lnSpc>
                <a:spcPct val="100000"/>
              </a:lnSpc>
            </a:pPr>
            <a:r>
              <a:rPr lang="en-AU" altLang="en-US" sz="1600">
                <a:solidFill>
                  <a:srgbClr val="FF9800"/>
                </a:solidFill>
              </a:rPr>
              <a:t>walls become </a:t>
            </a:r>
            <a:r>
              <a:rPr lang="en-AU" altLang="en-US" sz="1600">
                <a:solidFill>
                  <a:srgbClr val="FF9800"/>
                </a:solidFill>
              </a:rPr>
              <a:t>progressively</a:t>
            </a:r>
            <a:r>
              <a:rPr lang="en-AU" altLang="en-US" sz="1600">
                <a:solidFill>
                  <a:srgbClr val="FF9800"/>
                </a:solidFill>
              </a:rPr>
              <a:t> thickened due to an </a:t>
            </a:r>
            <a:r>
              <a:rPr lang="en-AU" altLang="en-US" sz="1600">
                <a:solidFill>
                  <a:srgbClr val="FF9800"/>
                </a:solidFill>
              </a:rPr>
              <a:t>accumulation of fatty deposits, fibrous connective tissue, and smooth muscle cells, collectively known as plaque</a:t>
            </a:r>
            <a:endParaRPr lang="en-AU" altLang="en-US" sz="1600">
              <a:solidFill>
                <a:srgbClr val="FF98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659567" y="150503"/>
            <a:ext cx="7729728" cy="1188720"/>
          </a:xfrm>
        </p:spPr>
        <p:txBody>
          <a:bodyPr/>
          <a:lstStyle/>
          <a:p>
            <a:r>
              <a:rPr lang="en-US"/>
              <a:t>Cho INSTEAD OF SAT FAT?</a:t>
            </a:r>
            <a:endParaRPr lang="en-US"/>
          </a:p>
        </p:txBody>
      </p:sp>
      <p:sp>
        <p:nvSpPr>
          <p:cNvPr id="3" name="Content Placeholder 2"/>
          <p:cNvSpPr/>
          <p:nvPr>
            <p:ph idx="1"/>
          </p:nvPr>
        </p:nvSpPr>
        <p:spPr>
          <a:xfrm>
            <a:off x="659566" y="1573967"/>
            <a:ext cx="10315632" cy="1888760"/>
          </a:xfrm>
        </p:spPr>
        <p:txBody>
          <a:bodyPr>
            <a:normAutofit/>
          </a:bodyPr>
          <a:lstStyle/>
          <a:p>
            <a:r>
              <a:rPr lang="en-US" sz="2400"/>
              <a:t>Replacing saturated fats with carbohydrates can also lower LDL cholesterol</a:t>
            </a:r>
            <a:endParaRPr lang="en-US" sz="2400"/>
          </a:p>
          <a:p>
            <a:r>
              <a:rPr lang="en-US" sz="2400"/>
              <a:t>BUT may increase blood triglyceride (VLDL) </a:t>
            </a:r>
            <a:endParaRPr lang="en-US" sz="2400"/>
          </a:p>
          <a:p>
            <a:pPr marL="0" indent="0">
              <a:buNone/>
            </a:pPr>
            <a:r>
              <a:rPr lang="en-US" sz="2400" b="1">
                <a:solidFill>
                  <a:srgbClr val="FF0000"/>
                </a:solidFill>
              </a:rPr>
              <a:t>THUS choosing appropriate CHO limiting added sugars and including fiber-rich foods </a:t>
            </a:r>
            <a:endParaRPr lang="en-US" sz="2400" b="1">
              <a:solidFill>
                <a:srgbClr val="FF0000"/>
              </a:solidFill>
            </a:endParaRPr>
          </a:p>
          <a:p>
            <a:endParaRPr lang="en-US"/>
          </a:p>
        </p:txBody>
      </p:sp>
      <p:sp>
        <p:nvSpPr>
          <p:cNvPr id="4" name="TextBox 3"/>
          <p:cNvSpPr txBox="1"/>
          <p:nvPr/>
        </p:nvSpPr>
        <p:spPr>
          <a:xfrm>
            <a:off x="659566" y="3687580"/>
            <a:ext cx="10643017" cy="984885"/>
          </a:xfrm>
          <a:prstGeom prst="rect">
            <a:avLst/>
          </a:prstGeom>
          <a:noFill/>
        </p:spPr>
        <p:txBody>
          <a:bodyPr wrap="square" rtlCol="0">
            <a:spAutoFit/>
          </a:bodyPr>
          <a:lstStyle/>
          <a:p>
            <a:r>
              <a:rPr lang="en-US" sz="2000" b="1"/>
              <a:t>High Dietary CHO (especially simple carbs), and excess calories, can drive increased VLDL secretion, resulting in increased LDL, especially the atherogenic small dense LDL </a:t>
            </a:r>
            <a:endParaRPr lang="en-US" sz="2000"/>
          </a:p>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389744" y="320115"/>
            <a:ext cx="7729728" cy="1188720"/>
          </a:xfrm>
        </p:spPr>
        <p:txBody>
          <a:bodyPr/>
          <a:lstStyle/>
          <a:p>
            <a:r>
              <a:rPr lang="en-US"/>
              <a:t>cHO</a:t>
            </a:r>
            <a:endParaRPr lang="en-US"/>
          </a:p>
        </p:txBody>
      </p:sp>
      <p:sp>
        <p:nvSpPr>
          <p:cNvPr id="3" name="Content Placeholder 2"/>
          <p:cNvSpPr/>
          <p:nvPr>
            <p:ph idx="1"/>
          </p:nvPr>
        </p:nvSpPr>
        <p:spPr>
          <a:xfrm>
            <a:off x="389744" y="1933732"/>
            <a:ext cx="9571120" cy="3806296"/>
          </a:xfrm>
        </p:spPr>
        <p:txBody>
          <a:bodyPr/>
          <a:lstStyle/>
          <a:p>
            <a:r>
              <a:rPr lang="en-US"/>
              <a:t>Dietary CHO increases hepatic TG</a:t>
            </a:r>
            <a:endParaRPr lang="en-US"/>
          </a:p>
          <a:p>
            <a:r>
              <a:rPr lang="en-US"/>
              <a:t>TG drive the secretion of VLDL</a:t>
            </a:r>
            <a:endParaRPr lang="en-US"/>
          </a:p>
          <a:p>
            <a:r>
              <a:rPr lang="en-US"/>
              <a:t>VLDLs are TG rich and are broken down by lipoprotein lipase to form LDLs</a:t>
            </a:r>
            <a:endParaRPr lang="en-US"/>
          </a:p>
          <a:p>
            <a:r>
              <a:rPr lang="en-US"/>
              <a:t>LDLs can stay in blood plasma, if LDL receptor affinity is reduced</a:t>
            </a:r>
            <a:endParaRPr lang="en-US"/>
          </a:p>
          <a:p>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986953" y="559957"/>
            <a:ext cx="7729728" cy="1188720"/>
          </a:xfrm>
        </p:spPr>
        <p:txBody>
          <a:bodyPr>
            <a:normAutofit fontScale="90000"/>
          </a:bodyPr>
          <a:lstStyle/>
          <a:p>
            <a:r>
              <a:rPr lang="en-US" b="1"/>
              <a:t>Polyunsaturated and Monounsaturated Fat </a:t>
            </a:r>
            <a:br>
              <a:rPr lang="en-US"/>
            </a:br>
            <a:endParaRPr lang="en-US"/>
          </a:p>
        </p:txBody>
      </p:sp>
      <p:sp>
        <p:nvSpPr>
          <p:cNvPr id="3" name="Content Placeholder 2"/>
          <p:cNvSpPr/>
          <p:nvPr>
            <p:ph idx="1"/>
          </p:nvPr>
        </p:nvSpPr>
        <p:spPr>
          <a:xfrm>
            <a:off x="986953" y="2518122"/>
            <a:ext cx="7729728" cy="3101983"/>
          </a:xfrm>
        </p:spPr>
        <p:txBody>
          <a:bodyPr/>
          <a:lstStyle/>
          <a:p>
            <a:r>
              <a:rPr lang="en-US" sz="2400"/>
              <a:t>Replacing saturated fat with either polyunsaturated or monounsaturated fat helps to lower LDL levels </a:t>
            </a:r>
            <a:endParaRPr lang="en-US" sz="2400"/>
          </a:p>
          <a:p>
            <a:r>
              <a:rPr lang="en-US" sz="2400"/>
              <a:t>Replacing saturated fat with polyunsaturated fat has been associated with reductions in morbidity and mortality from CHD</a:t>
            </a:r>
            <a:endParaRPr lang="en-US" sz="2400"/>
          </a:p>
          <a:p>
            <a:r>
              <a:rPr lang="en-US" sz="2400"/>
              <a:t>polyunsaturated fat in the diet consists of omega-6 fatty acids such as linoleic acid; omega-3 fatty acids </a:t>
            </a:r>
            <a:endParaRPr lang="en-US" sz="2400"/>
          </a:p>
          <a:p>
            <a:endParaRPr lang="en-US"/>
          </a:p>
          <a:p>
            <a:endParaRPr lang="en-US"/>
          </a:p>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406677" y="395066"/>
            <a:ext cx="7729728" cy="1188720"/>
          </a:xfrm>
        </p:spPr>
        <p:txBody>
          <a:bodyPr/>
          <a:lstStyle/>
          <a:p>
            <a:r>
              <a:rPr lang="en-US"/>
              <a:t>pufas</a:t>
            </a:r>
            <a:endParaRPr lang="en-US"/>
          </a:p>
        </p:txBody>
      </p:sp>
      <p:sp>
        <p:nvSpPr>
          <p:cNvPr id="3" name="Content Placeholder 2"/>
          <p:cNvSpPr/>
          <p:nvPr>
            <p:ph idx="1"/>
          </p:nvPr>
        </p:nvSpPr>
        <p:spPr>
          <a:xfrm>
            <a:off x="1526599" y="2173349"/>
            <a:ext cx="8520226" cy="3787613"/>
          </a:xfrm>
        </p:spPr>
        <p:txBody>
          <a:bodyPr>
            <a:normAutofit/>
          </a:bodyPr>
          <a:lstStyle/>
          <a:p>
            <a:r>
              <a:rPr lang="en-US" sz="2000"/>
              <a:t>There is an assumption that all PUFAs result in a reduction in blood cholesterol</a:t>
            </a:r>
            <a:endParaRPr lang="en-US" sz="2000"/>
          </a:p>
          <a:p>
            <a:r>
              <a:rPr lang="en-US" sz="2000"/>
              <a:t> PUFAs comprises multiple species of n−3 and n−6 PUFAs</a:t>
            </a:r>
            <a:endParaRPr lang="en-US" sz="2000"/>
          </a:p>
          <a:p>
            <a:r>
              <a:rPr lang="en-US" sz="2000"/>
              <a:t>Benefits of n−3 PUFAs are reported in several RCT, however, such benefits are not necessarily generally applicable to n−6 </a:t>
            </a:r>
            <a:endParaRPr lang="en-US" sz="2000"/>
          </a:p>
          <a:p>
            <a:r>
              <a:rPr lang="en-US" sz="2000"/>
              <a:t>Diets that are high in n-3 PUFAs have proven to provide protective effect against CVD</a:t>
            </a:r>
            <a:endParaRPr lang="en-US" sz="2000"/>
          </a:p>
          <a:p>
            <a:r>
              <a:rPr lang="en-US" sz="2000"/>
              <a:t>Human beings evolved on a diet with a ratio of omega-6 to omega-3 of </a:t>
            </a:r>
            <a:r>
              <a:rPr lang="en-US" sz="2000" b="1"/>
              <a:t>1:1</a:t>
            </a:r>
            <a:endParaRPr lang="en-US" sz="2000" b="1"/>
          </a:p>
          <a:p>
            <a:r>
              <a:rPr lang="en-US" sz="2000" b="1"/>
              <a:t>Today this ration is about 15/1</a:t>
            </a:r>
            <a:endParaRPr lang="en-US" sz="2000" b="1"/>
          </a:p>
        </p:txBody>
      </p:sp>
      <p:sp>
        <p:nvSpPr>
          <p:cNvPr id="7" name="Rectangle 6"/>
          <p:cNvSpPr/>
          <p:nvPr/>
        </p:nvSpPr>
        <p:spPr>
          <a:xfrm>
            <a:off x="2735483" y="6069748"/>
            <a:ext cx="6096000" cy="430887"/>
          </a:xfrm>
          <a:prstGeom prst="rect">
            <a:avLst/>
          </a:prstGeom>
        </p:spPr>
        <p:txBody>
          <a:bodyPr>
            <a:spAutoFit/>
          </a:bodyPr>
          <a:lstStyle/>
          <a:p>
            <a:r>
              <a:rPr lang="en-US" sz="1100">
                <a:solidFill>
                  <a:srgbClr val="212121"/>
                </a:solidFill>
                <a:latin typeface="BlinkMacSystemFont"/>
              </a:rPr>
              <a:t>Simopoulos AP. The importance of the ratio of omega-6/omega-3 essential fatty acids. Biomed Pharmacother. 2002 Oct;56(8):365-79. doi: 10.1016/s0753-3322(02)00253-6. PMID: 12442909.</a:t>
            </a:r>
            <a:endParaRPr lang="en-US" sz="11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923197" y="432257"/>
            <a:ext cx="7729728" cy="1188720"/>
          </a:xfrm>
        </p:spPr>
        <p:txBody>
          <a:bodyPr/>
          <a:lstStyle/>
          <a:p>
            <a:r>
              <a:rPr lang="en-US"/>
              <a:t>PUFAS</a:t>
            </a:r>
            <a:endParaRPr lang="en-US"/>
          </a:p>
        </p:txBody>
      </p:sp>
      <p:sp>
        <p:nvSpPr>
          <p:cNvPr id="3" name="Content Placeholder 2"/>
          <p:cNvSpPr/>
          <p:nvPr>
            <p:ph idx="1"/>
          </p:nvPr>
        </p:nvSpPr>
        <p:spPr>
          <a:xfrm>
            <a:off x="923196" y="2059311"/>
            <a:ext cx="9239375" cy="3855352"/>
          </a:xfrm>
        </p:spPr>
        <p:txBody>
          <a:bodyPr>
            <a:normAutofit/>
          </a:bodyPr>
          <a:lstStyle/>
          <a:p>
            <a:r>
              <a:rPr lang="en-US" sz="2000"/>
              <a:t>Omega-3 PUFAs have been shown to decrease the production of inflammatory mediators, having a positive effect in obesity and diabetes mellitus type-2 AND CVD risk factors. </a:t>
            </a:r>
            <a:endParaRPr lang="en-US" sz="2000"/>
          </a:p>
          <a:p>
            <a:r>
              <a:rPr lang="en-US" sz="2000"/>
              <a:t>Omega-6 PUFA effects may be are pro-inflammatory</a:t>
            </a:r>
            <a:endParaRPr lang="en-US" sz="2000"/>
          </a:p>
          <a:p>
            <a:r>
              <a:rPr lang="en-US" sz="2000">
                <a:solidFill>
                  <a:srgbClr val="212121"/>
                </a:solidFill>
                <a:latin typeface="BlinkMacSystemFont"/>
              </a:rPr>
              <a:t>Omega-6 PUFA arachidonic acid (ARA)makes up a large portion of the fatty acids present in the membrane phospholipids of cells involved in inflammation</a:t>
            </a:r>
            <a:endParaRPr lang="en-US" sz="2000">
              <a:solidFill>
                <a:srgbClr val="212121"/>
              </a:solidFill>
              <a:latin typeface="BlinkMacSystemFont"/>
            </a:endParaRPr>
          </a:p>
          <a:p>
            <a:r>
              <a:rPr lang="en-US" sz="2000"/>
              <a:t>ARA is a precursor to a number of potent pro-inflammatory mediators </a:t>
            </a:r>
            <a:endParaRPr lang="en-US" sz="2000"/>
          </a:p>
          <a:p>
            <a:r>
              <a:rPr lang="en-US" sz="2000"/>
              <a:t>Possibly, by increasing dietary intake of the omega-6 fatty acids ARA or its precursor </a:t>
            </a:r>
            <a:r>
              <a:rPr lang="en-US" sz="2000" b="1">
                <a:solidFill>
                  <a:srgbClr val="FF0000"/>
                </a:solidFill>
              </a:rPr>
              <a:t>linoleic acid (LA) </a:t>
            </a:r>
            <a:r>
              <a:rPr lang="en-US" sz="2000">
                <a:solidFill>
                  <a:schemeClr val="tx1"/>
                </a:solidFill>
              </a:rPr>
              <a:t>may </a:t>
            </a:r>
            <a:r>
              <a:rPr lang="en-US" sz="2000"/>
              <a:t>increase inflammation.</a:t>
            </a:r>
            <a:endParaRPr lang="en-US" sz="2000"/>
          </a:p>
        </p:txBody>
      </p:sp>
      <p:sp>
        <p:nvSpPr>
          <p:cNvPr id="4" name="Rectangle 3"/>
          <p:cNvSpPr/>
          <p:nvPr/>
        </p:nvSpPr>
        <p:spPr>
          <a:xfrm>
            <a:off x="3152172" y="6085765"/>
            <a:ext cx="6096000" cy="430887"/>
          </a:xfrm>
          <a:prstGeom prst="rect">
            <a:avLst/>
          </a:prstGeom>
        </p:spPr>
        <p:txBody>
          <a:bodyPr>
            <a:spAutoFit/>
          </a:bodyPr>
          <a:lstStyle/>
          <a:p>
            <a:r>
              <a:rPr lang="en-US" sz="1100">
                <a:solidFill>
                  <a:srgbClr val="212121"/>
                </a:solidFill>
                <a:latin typeface="BlinkMacSystemFont"/>
              </a:rPr>
              <a:t>Innes JK, Calder PC. Omega-6 fatty acids and inflammation. Prostaglandins Leukot Essent Fatty Acids. 2018 May;132:41-48. doi: 10.1016/j.plefa.2018.03.004. Epub 2018 Mar 22. PMID: 29610056.</a:t>
            </a:r>
            <a:endParaRPr lang="en-US" sz="1100"/>
          </a:p>
        </p:txBody>
      </p:sp>
      <mc:AlternateContent xmlns:mc="http://schemas.openxmlformats.org/markup-compatibility/2006" xmlns:p14="http://schemas.microsoft.com/office/powerpoint/2010/main">
        <mc:Choice Requires="p14">
          <p:contentPart r:id="rId1" p14:bwMode="auto">
            <p14:nvContentPartPr>
              <p14:cNvPr id="5" name="Ink 4"/>
              <p14:cNvContentPartPr/>
              <p14:nvPr/>
            </p14:nvContentPartPr>
            <p14:xfrm>
              <a:off x="1245748" y="2311513"/>
              <a:ext cx="2644664" cy="403112"/>
            </p14:xfrm>
          </p:contentPart>
        </mc:Choice>
        <mc:Fallback xmlns="">
          <p:pic>
            <p:nvPicPr>
              <p:cNvPr id="5" name="Ink 4"/>
            </p:nvPicPr>
            <p:blipFill>
              <a:blip/>
            </p:blipFill>
            <p:spPr>
              <a:xfrm>
                <a:off x="1245748" y="2311513"/>
                <a:ext cx="2644664" cy="403112"/>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6" name="Ink 5"/>
              <p14:cNvContentPartPr/>
              <p14:nvPr/>
            </p14:nvContentPartPr>
            <p14:xfrm>
              <a:off x="4957467" y="2403361"/>
              <a:ext cx="1102794" cy="344431"/>
            </p14:xfrm>
          </p:contentPart>
        </mc:Choice>
        <mc:Fallback xmlns="">
          <p:pic>
            <p:nvPicPr>
              <p:cNvPr id="6" name="Ink 5"/>
            </p:nvPicPr>
            <p:blipFill>
              <a:blip/>
            </p:blipFill>
            <p:spPr>
              <a:xfrm>
                <a:off x="4957467" y="2403361"/>
                <a:ext cx="1102794" cy="344431"/>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Ink 6"/>
              <p14:cNvContentPartPr/>
              <p14:nvPr/>
            </p14:nvContentPartPr>
            <p14:xfrm>
              <a:off x="7014995" y="2607468"/>
              <a:ext cx="594794" cy="66335"/>
            </p14:xfrm>
          </p:contentPart>
        </mc:Choice>
        <mc:Fallback xmlns="">
          <p:pic>
            <p:nvPicPr>
              <p:cNvPr id="7" name="Ink 6"/>
            </p:nvPicPr>
            <p:blipFill>
              <a:blip/>
            </p:blipFill>
            <p:spPr>
              <a:xfrm>
                <a:off x="7014995" y="2607468"/>
                <a:ext cx="594794" cy="6633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8464964" y="2699317"/>
              <a:ext cx="472262" cy="142875"/>
            </p14:xfrm>
          </p:contentPart>
        </mc:Choice>
        <mc:Fallback xmlns="">
          <p:pic>
            <p:nvPicPr>
              <p:cNvPr id="8" name="Ink 7"/>
            </p:nvPicPr>
            <p:blipFill>
              <a:blip/>
            </p:blipFill>
            <p:spPr>
              <a:xfrm>
                <a:off x="8464964" y="2699317"/>
                <a:ext cx="472262" cy="142875"/>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3849567" y="2979964"/>
              <a:ext cx="1429548" cy="107156"/>
            </p14:xfrm>
          </p:contentPart>
        </mc:Choice>
        <mc:Fallback xmlns="">
          <p:pic>
            <p:nvPicPr>
              <p:cNvPr id="9" name="Ink 8"/>
            </p:nvPicPr>
            <p:blipFill>
              <a:blip/>
            </p:blipFill>
            <p:spPr>
              <a:xfrm>
                <a:off x="3849567" y="2979964"/>
                <a:ext cx="1429548" cy="107156"/>
              </a:xfrm>
              <a:prstGeom prst="rect"/>
            </p:spPr>
          </p:pic>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stretch>
            <a:fillRect/>
          </a:stretch>
        </p:blipFill>
        <p:spPr>
          <a:xfrm>
            <a:off x="762933" y="486138"/>
            <a:ext cx="6912818" cy="4548849"/>
          </a:xfrm>
          <a:prstGeom prst="rect">
            <a:avLst/>
          </a:prstGeom>
        </p:spPr>
      </p:pic>
      <p:graphicFrame>
        <p:nvGraphicFramePr>
          <p:cNvPr id="5" name="Object 70"/>
          <p:cNvGraphicFramePr>
            <a:graphicFrameLocks noChangeAspect="1"/>
          </p:cNvGraphicFramePr>
          <p:nvPr/>
        </p:nvGraphicFramePr>
        <p:xfrm>
          <a:off x="7756774" y="182075"/>
          <a:ext cx="3350971" cy="2176315"/>
        </p:xfrm>
        <a:graphic>
          <a:graphicData uri="http://schemas.openxmlformats.org/presentationml/2006/ole">
            <mc:AlternateContent xmlns:mc="http://schemas.openxmlformats.org/markup-compatibility/2006">
              <mc:Choice xmlns:v="urn:schemas-microsoft-com:vml" Requires="v">
                <p:oleObj spid="_x0000_s2165" name="צילום של Photo Editor" r:id="rId2" imgW="1572260" imgH="1021715" progId="">
                  <p:embed/>
                </p:oleObj>
              </mc:Choice>
              <mc:Fallback>
                <p:oleObj name="צילום של Photo Editor" r:id="rId2" imgW="1572260" imgH="1021715" progId="">
                  <p:embed/>
                  <p:pic>
                    <p:nvPicPr>
                      <p:cNvPr id="0" name="Object 7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774" y="182075"/>
                        <a:ext cx="3350971" cy="2176315"/>
                      </a:xfrm>
                      <a:prstGeom prst="rect">
                        <a:avLst/>
                      </a:prstGeom>
                      <a:noFill/>
                      <a:ln>
                        <a:noFill/>
                      </a:ln>
                      <a:effectLst/>
                    </p:spPr>
                  </p:pic>
                </p:oleObj>
              </mc:Fallback>
            </mc:AlternateContent>
          </a:graphicData>
        </a:graphic>
      </p:graphicFrame>
      <p:sp>
        <p:nvSpPr>
          <p:cNvPr id="6" name="Rectangle 5"/>
          <p:cNvSpPr/>
          <p:nvPr/>
        </p:nvSpPr>
        <p:spPr>
          <a:xfrm>
            <a:off x="2816507" y="5722110"/>
            <a:ext cx="6096000" cy="430887"/>
          </a:xfrm>
          <a:prstGeom prst="rect">
            <a:avLst/>
          </a:prstGeom>
        </p:spPr>
        <p:txBody>
          <a:bodyPr>
            <a:spAutoFit/>
          </a:bodyPr>
          <a:lstStyle/>
          <a:p>
            <a:r>
              <a:rPr lang="en-US" sz="1100"/>
              <a:t>https://www.researchgate.net/figure/Dietary-sources-and-general-metabolic-pathway-for-omega-6-and-omega-3-polyunsaturated_fig1_275836096</a:t>
            </a:r>
            <a:endParaRPr lang="en-US" sz="1100"/>
          </a:p>
        </p:txBody>
      </p:sp>
      <p:sp>
        <p:nvSpPr>
          <p:cNvPr id="7" name="TextBox 6"/>
          <p:cNvSpPr txBox="1"/>
          <p:nvPr/>
        </p:nvSpPr>
        <p:spPr>
          <a:xfrm>
            <a:off x="8067555" y="3347223"/>
            <a:ext cx="3017041" cy="2031325"/>
          </a:xfrm>
          <a:prstGeom prst="rect">
            <a:avLst/>
          </a:prstGeom>
          <a:noFill/>
        </p:spPr>
        <p:txBody>
          <a:bodyPr wrap="square" rtlCol="0">
            <a:spAutoFit/>
          </a:bodyPr>
          <a:lstStyle/>
          <a:p>
            <a:r>
              <a:rPr lang="en-US" b="1" u="sng">
                <a:solidFill>
                  <a:srgbClr val="C00000"/>
                </a:solidFill>
              </a:rPr>
              <a:t>Food sources of omega-6</a:t>
            </a:r>
            <a:endParaRPr lang="en-US" b="1" u="sng">
              <a:solidFill>
                <a:srgbClr val="C00000"/>
              </a:solidFill>
            </a:endParaRPr>
          </a:p>
          <a:p>
            <a:r>
              <a:rPr lang="en-US"/>
              <a:t>soybeans</a:t>
            </a:r>
            <a:endParaRPr lang="en-US"/>
          </a:p>
          <a:p>
            <a:r>
              <a:rPr lang="en-US"/>
              <a:t>corn</a:t>
            </a:r>
            <a:endParaRPr lang="en-US"/>
          </a:p>
          <a:p>
            <a:r>
              <a:rPr lang="en-US"/>
              <a:t>safflower and </a:t>
            </a:r>
            <a:r>
              <a:rPr lang="en-US" b="1"/>
              <a:t>sunflower</a:t>
            </a:r>
            <a:r>
              <a:rPr lang="en-US"/>
              <a:t> oils.</a:t>
            </a:r>
            <a:endParaRPr lang="en-US"/>
          </a:p>
          <a:p>
            <a:r>
              <a:rPr lang="en-US"/>
              <a:t>nuts and </a:t>
            </a:r>
            <a:r>
              <a:rPr lang="en-US" b="1"/>
              <a:t>seeds</a:t>
            </a:r>
            <a:r>
              <a:rPr lang="en-US"/>
              <a:t>.</a:t>
            </a:r>
            <a:endParaRPr lang="en-US"/>
          </a:p>
          <a:p>
            <a:r>
              <a:rPr lang="en-US"/>
              <a:t>meat, poultry, fish and </a:t>
            </a:r>
            <a:r>
              <a:rPr lang="en-US" b="1"/>
              <a:t>eggs</a:t>
            </a:r>
            <a:r>
              <a:rPr lang="en-US"/>
              <a:t>.</a:t>
            </a:r>
            <a:endParaRPr lang="en-US"/>
          </a:p>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324303" y="586320"/>
            <a:ext cx="7729728" cy="1188720"/>
          </a:xfrm>
        </p:spPr>
        <p:txBody>
          <a:bodyPr/>
          <a:lstStyle/>
          <a:p>
            <a:r>
              <a:rPr lang="en-US"/>
              <a:t>Fish and Omega-3 Fatty Acids </a:t>
            </a:r>
            <a:br>
              <a:rPr lang="en-US"/>
            </a:br>
            <a:endParaRPr lang="en-US"/>
          </a:p>
        </p:txBody>
      </p:sp>
      <p:sp>
        <p:nvSpPr>
          <p:cNvPr id="3" name="Content Placeholder 2"/>
          <p:cNvSpPr/>
          <p:nvPr>
            <p:ph idx="1"/>
          </p:nvPr>
        </p:nvSpPr>
        <p:spPr>
          <a:xfrm>
            <a:off x="898635" y="2475186"/>
            <a:ext cx="9062230" cy="3862552"/>
          </a:xfrm>
        </p:spPr>
        <p:txBody>
          <a:bodyPr>
            <a:normAutofit lnSpcReduction="10000"/>
          </a:bodyPr>
          <a:lstStyle/>
          <a:p>
            <a:r>
              <a:rPr lang="en-US" sz="2400"/>
              <a:t>Omega-3 may benefit people who have had a heart attack by: </a:t>
            </a:r>
            <a:endParaRPr lang="en-US" sz="2400"/>
          </a:p>
          <a:p>
            <a:r>
              <a:rPr lang="en-US" sz="2400"/>
              <a:t>Suppressing inflammation</a:t>
            </a:r>
            <a:endParaRPr lang="en-US" sz="2400"/>
          </a:p>
          <a:p>
            <a:r>
              <a:rPr lang="en-US" sz="2400"/>
              <a:t>Lowering blood triglyceride levels</a:t>
            </a:r>
            <a:endParaRPr lang="en-US" sz="2400"/>
          </a:p>
          <a:p>
            <a:r>
              <a:rPr lang="en-US" sz="2400"/>
              <a:t>Reducing blood clotting </a:t>
            </a:r>
            <a:endParaRPr lang="en-US" sz="2400"/>
          </a:p>
          <a:p>
            <a:pPr marL="0" indent="0">
              <a:buNone/>
            </a:pPr>
            <a:br>
              <a:rPr lang="en-US" sz="2400"/>
            </a:br>
            <a:r>
              <a:rPr lang="en-US" sz="2400"/>
              <a:t>Fish especially is also low in saturated fat and typically replaces animal fat </a:t>
            </a:r>
            <a:endParaRPr lang="en-US" sz="2400"/>
          </a:p>
          <a:p>
            <a:r>
              <a:rPr lang="en-US" sz="2400"/>
              <a:t>AHA recommendations: 2 or more servings of fish per week, with an emphasis on fatty fish </a:t>
            </a:r>
            <a:endParaRPr lang="en-US" sz="2400"/>
          </a:p>
          <a:p>
            <a:endParaRPr lang="en-US"/>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2573185" y="4194401"/>
              <a:ext cx="1878835" cy="96951"/>
            </p14:xfrm>
          </p:contentPart>
        </mc:Choice>
        <mc:Fallback xmlns="">
          <p:pic>
            <p:nvPicPr>
              <p:cNvPr id="4" name="Ink 3"/>
            </p:nvPicPr>
            <p:blipFill>
              <a:blip/>
            </p:blipFill>
            <p:spPr>
              <a:xfrm>
                <a:off x="2573185" y="4194401"/>
                <a:ext cx="1878835" cy="96951"/>
              </a:xfrm>
              <a:prstGeom prst="rect"/>
            </p:spPr>
          </p:pic>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379367" y="338391"/>
            <a:ext cx="7729728" cy="1188720"/>
          </a:xfrm>
        </p:spPr>
        <p:txBody>
          <a:bodyPr/>
          <a:lstStyle/>
          <a:p>
            <a:r>
              <a:rPr lang="en-US"/>
              <a:t>TOTAL FAT</a:t>
            </a:r>
            <a:endParaRPr lang="en-US"/>
          </a:p>
        </p:txBody>
      </p:sp>
      <p:sp>
        <p:nvSpPr>
          <p:cNvPr id="3" name="Content Placeholder 2"/>
          <p:cNvSpPr/>
          <p:nvPr>
            <p:ph idx="1"/>
          </p:nvPr>
        </p:nvSpPr>
        <p:spPr>
          <a:xfrm>
            <a:off x="400833" y="2638044"/>
            <a:ext cx="10822488" cy="4476740"/>
          </a:xfrm>
        </p:spPr>
        <p:txBody>
          <a:bodyPr>
            <a:normAutofit lnSpcReduction="10000"/>
          </a:bodyPr>
          <a:lstStyle/>
          <a:p>
            <a:pPr marL="0" indent="0">
              <a:buNone/>
            </a:pPr>
            <a:r>
              <a:rPr lang="en-US" sz="2600" b="1" dirty="0">
                <a:solidFill>
                  <a:srgbClr val="C00000"/>
                </a:solidFill>
              </a:rPr>
              <a:t>Recommendation for total fat is 20 to 35 percent of the energy intake</a:t>
            </a:r>
            <a:endParaRPr lang="en-US" sz="2600" b="1" dirty="0">
              <a:solidFill>
                <a:srgbClr val="C00000"/>
              </a:solidFill>
            </a:endParaRPr>
          </a:p>
          <a:p>
            <a:pPr marL="0" indent="0">
              <a:buNone/>
            </a:pPr>
            <a:r>
              <a:rPr lang="en-US" dirty="0"/>
              <a:t>Individuals with elevated blood triglycerides may benefit from achieving a fat intake at the upper end of this range (30 to 35 percent) to reduce carbohydrate intake</a:t>
            </a:r>
            <a:endParaRPr lang="en-US" dirty="0"/>
          </a:p>
          <a:p>
            <a:pPr marL="0" indent="0">
              <a:buNone/>
            </a:pPr>
            <a:r>
              <a:rPr lang="en-US" b="1" i="1" dirty="0"/>
              <a:t>Trans </a:t>
            </a:r>
            <a:r>
              <a:rPr lang="en-US" b="1" dirty="0"/>
              <a:t>Fats </a:t>
            </a:r>
            <a:r>
              <a:rPr lang="en-US" i="1" dirty="0"/>
              <a:t>Trans </a:t>
            </a:r>
            <a:r>
              <a:rPr lang="en-US" dirty="0"/>
              <a:t>fats can raise LDL levels, and when they replace saturated fats in the diet (as when stick margarine replaces butter), and may reduce HDL levels</a:t>
            </a:r>
            <a:endParaRPr lang="en-US" dirty="0"/>
          </a:p>
          <a:p>
            <a:pPr marL="0" indent="0">
              <a:buNone/>
            </a:pPr>
            <a:r>
              <a:rPr lang="en-US" dirty="0"/>
              <a:t>May also promote inflammation </a:t>
            </a:r>
            <a:endParaRPr lang="en-US" dirty="0"/>
          </a:p>
          <a:p>
            <a:pPr marL="0" indent="0">
              <a:buNone/>
            </a:pPr>
            <a:r>
              <a:rPr lang="en-US" dirty="0"/>
              <a:t>Sources of </a:t>
            </a:r>
            <a:r>
              <a:rPr lang="en-US" i="1" dirty="0"/>
              <a:t>trans </a:t>
            </a:r>
            <a:r>
              <a:rPr lang="en-US" dirty="0"/>
              <a:t>fats : products made with partially hydrogenated vegetable oils; (baked goods such as crackers, cookies, and doughnuts; potato chips and corn chips, French fries and fried chicken)</a:t>
            </a:r>
            <a:endParaRPr lang="en-US" dirty="0"/>
          </a:p>
          <a:p>
            <a:pPr marL="0" indent="0">
              <a:buNone/>
            </a:pPr>
            <a:r>
              <a:rPr lang="en-US" sz="2800" b="1" i="1" dirty="0">
                <a:solidFill>
                  <a:srgbClr val="C00000"/>
                </a:solidFill>
              </a:rPr>
              <a:t>trans </a:t>
            </a:r>
            <a:r>
              <a:rPr lang="en-US" sz="2800" b="1" dirty="0">
                <a:solidFill>
                  <a:srgbClr val="C00000"/>
                </a:solidFill>
              </a:rPr>
              <a:t>fat intake should be kept as low as possible</a:t>
            </a:r>
            <a:endParaRPr lang="en-US" sz="2800" b="1" dirty="0">
              <a:solidFill>
                <a:srgbClr val="C00000"/>
              </a:solidFill>
            </a:endParaRPr>
          </a:p>
          <a:p>
            <a:pPr marL="0" indent="0">
              <a:buNone/>
            </a:pPr>
            <a:endParaRPr lang="en-US" dirty="0"/>
          </a:p>
          <a:p>
            <a:pPr marL="0" indent="0">
              <a:buNone/>
            </a:pPr>
            <a:r>
              <a:rPr lang="en-US" dirty="0"/>
              <a:t> </a:t>
            </a:r>
            <a:endParaRPr lang="en-US" dirty="0"/>
          </a:p>
          <a:p>
            <a:pPr marL="0" indent="0">
              <a:buNone/>
            </a:pPr>
            <a:endParaRPr lang="en-US" dirty="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b="1"/>
              <a:t>Dietary Cholesterol </a:t>
            </a:r>
            <a:br>
              <a:rPr lang="en-US"/>
            </a:br>
            <a:endParaRPr lang="en-US"/>
          </a:p>
        </p:txBody>
      </p:sp>
      <p:sp>
        <p:nvSpPr>
          <p:cNvPr id="3" name="Content Placeholder 2"/>
          <p:cNvSpPr/>
          <p:nvPr>
            <p:ph idx="1"/>
          </p:nvPr>
        </p:nvSpPr>
        <p:spPr/>
        <p:txBody>
          <a:bodyPr/>
          <a:lstStyle/>
          <a:p>
            <a:r>
              <a:rPr lang="en-US" dirty="0"/>
              <a:t>The influence of dietary cholesterol on CHD risk is some- what unclear</a:t>
            </a:r>
            <a:endParaRPr lang="en-US" dirty="0"/>
          </a:p>
          <a:p>
            <a:r>
              <a:rPr lang="en-US" dirty="0"/>
              <a:t>Some studies suggest that high cholesterol intake can raise LDL levels</a:t>
            </a:r>
            <a:endParaRPr lang="en-US" dirty="0"/>
          </a:p>
          <a:p>
            <a:r>
              <a:rPr lang="en-US" dirty="0"/>
              <a:t>Most recommendation: &lt;200 milligrams per day. </a:t>
            </a:r>
            <a:endParaRPr lang="en-US" dirty="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703278" y="582728"/>
            <a:ext cx="7729728" cy="1188720"/>
          </a:xfrm>
        </p:spPr>
        <p:txBody>
          <a:bodyPr/>
          <a:lstStyle/>
          <a:p>
            <a:r>
              <a:rPr lang="en-US"/>
              <a:t>Soluble fiber </a:t>
            </a:r>
            <a:endParaRPr lang="en-US"/>
          </a:p>
        </p:txBody>
      </p:sp>
      <p:sp>
        <p:nvSpPr>
          <p:cNvPr id="3" name="Content Placeholder 2"/>
          <p:cNvSpPr/>
          <p:nvPr>
            <p:ph idx="1"/>
          </p:nvPr>
        </p:nvSpPr>
        <p:spPr>
          <a:xfrm>
            <a:off x="567560" y="2641967"/>
            <a:ext cx="6261504" cy="4231531"/>
          </a:xfrm>
        </p:spPr>
        <p:txBody>
          <a:bodyPr/>
          <a:lstStyle/>
          <a:p>
            <a:r>
              <a:rPr lang="en-US"/>
              <a:t>Fiber binds bile salts in the GI tract </a:t>
            </a:r>
            <a:endParaRPr lang="en-US"/>
          </a:p>
          <a:p>
            <a:r>
              <a:rPr lang="en-US"/>
              <a:t>Cholesterol removed from serum for bile acid synthesis in an effort to restore bile acid pool </a:t>
            </a:r>
            <a:endParaRPr lang="en-US"/>
          </a:p>
          <a:p>
            <a:r>
              <a:rPr lang="en-US"/>
              <a:t>Promotes synthesis of short chain fatty acids via fermentation in the colon. SCFA’s inhibit hepatic cholesterol synthesis ( inhibits the rate limiting enzyme involved in endogenous  biosynthesis of cholesterol) </a:t>
            </a:r>
            <a:endParaRPr lang="en-US"/>
          </a:p>
          <a:p>
            <a:endParaRPr lang="en-US"/>
          </a:p>
        </p:txBody>
      </p:sp>
      <p:pic>
        <p:nvPicPr>
          <p:cNvPr id="3073" name="Picture 1" descr="page46image24248345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40041" y="1177088"/>
            <a:ext cx="4844627" cy="484462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362355" y="6488668"/>
            <a:ext cx="1893660" cy="369332"/>
          </a:xfrm>
          <a:prstGeom prst="rect">
            <a:avLst/>
          </a:prstGeom>
        </p:spPr>
        <p:txBody>
          <a:bodyPr wrap="none">
            <a:spAutoFit/>
          </a:bodyPr>
          <a:lstStyle/>
          <a:p>
            <a:r>
              <a:rPr lang="en-US">
                <a:solidFill>
                  <a:srgbClr val="0000FF"/>
                </a:solidFill>
                <a:latin typeface="Calibri" pitchFamily="34" charset="0"/>
              </a:rPr>
              <a:t>www.nestle.co.nz </a:t>
            </a:r>
            <a:endParaRPr lang="en-US">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1594529" y="1526875"/>
            <a:ext cx="7729728" cy="3616625"/>
          </a:xfrm>
        </p:spPr>
        <p:txBody>
          <a:bodyPr>
            <a:normAutofit/>
          </a:bodyPr>
          <a:lstStyle/>
          <a:p>
            <a:r>
              <a:rPr lang="en-US" sz="2400" dirty="0"/>
              <a:t>Vulnerable plaque has only a thin, fibrous barrier separating its lipid-rich core from the arterial lumen.</a:t>
            </a:r>
            <a:endParaRPr lang="en-US" sz="2400" dirty="0"/>
          </a:p>
          <a:p>
            <a:r>
              <a:rPr lang="en-US" sz="2400" dirty="0"/>
              <a:t>Highly susceptible to rupture</a:t>
            </a:r>
            <a:endParaRPr lang="en-US" sz="2400" dirty="0"/>
          </a:p>
          <a:p>
            <a:r>
              <a:rPr lang="en-US" sz="2400" dirty="0"/>
              <a:t>When it ruptures, promotes blood clot formation (</a:t>
            </a:r>
            <a:r>
              <a:rPr lang="en-US" sz="2400" b="1" dirty="0"/>
              <a:t>thrombosis</a:t>
            </a:r>
            <a:r>
              <a:rPr lang="en-US" sz="2400" dirty="0"/>
              <a:t>) within the artery </a:t>
            </a:r>
            <a:endParaRPr lang="en-US" sz="2400" dirty="0"/>
          </a:p>
          <a:p>
            <a:r>
              <a:rPr lang="en-US" sz="2400" dirty="0">
                <a:latin typeface="GiovanniStd"/>
              </a:rPr>
              <a:t>May enlarge in time and ultimately obstruct blood flow</a:t>
            </a:r>
            <a:endParaRPr lang="en-US" sz="2400" dirty="0">
              <a:latin typeface="GiovanniStd"/>
            </a:endParaRPr>
          </a:p>
          <a:p>
            <a:pPr marL="0" indent="0">
              <a:buNone/>
            </a:pPr>
            <a:endParaRPr lang="en-US" dirty="0"/>
          </a:p>
          <a:p>
            <a:endParaRPr lang="en-US" dirty="0"/>
          </a:p>
          <a:p>
            <a:endParaRPr lang="en-US" dirty="0"/>
          </a:p>
        </p:txBody>
      </p:sp>
      <p:sp>
        <p:nvSpPr>
          <p:cNvPr id="2" name="Text Box 1"/>
          <p:cNvSpPr txBox="1"/>
          <p:nvPr/>
        </p:nvSpPr>
        <p:spPr>
          <a:xfrm>
            <a:off x="769620" y="4803775"/>
            <a:ext cx="10003790" cy="1275080"/>
          </a:xfrm>
          <a:prstGeom prst="rect">
            <a:avLst/>
          </a:prstGeom>
          <a:noFill/>
        </p:spPr>
        <p:txBody>
          <a:bodyPr wrap="square" rtlCol="0">
            <a:noAutofit/>
          </a:bodyPr>
          <a:p>
            <a:pPr>
              <a:lnSpc>
                <a:spcPct val="100000"/>
              </a:lnSpc>
            </a:pPr>
            <a:r>
              <a:rPr lang="en-AU" altLang="en-US" sz="2400">
                <a:solidFill>
                  <a:srgbClr val="FF9800"/>
                </a:solidFill>
              </a:rPr>
              <a:t>Plaque can exist in a stable form that does not cause complications or an unstable </a:t>
            </a:r>
            <a:endParaRPr lang="en-AU" altLang="en-US" sz="2400">
              <a:solidFill>
                <a:srgbClr val="FF9800"/>
              </a:solidFill>
            </a:endParaRPr>
          </a:p>
          <a:p>
            <a:pPr>
              <a:lnSpc>
                <a:spcPct val="100000"/>
              </a:lnSpc>
            </a:pPr>
            <a:r>
              <a:rPr lang="en-AU" altLang="en-US" sz="2400">
                <a:solidFill>
                  <a:srgbClr val="FF9800"/>
                </a:solidFill>
              </a:rPr>
              <a:t>form called vulnerable plaque. </a:t>
            </a:r>
            <a:endParaRPr lang="en-AU" altLang="en-US" sz="2400">
              <a:solidFill>
                <a:srgbClr val="FF9800"/>
              </a:solidFill>
            </a:endParaRPr>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6535075" y="4082142"/>
              <a:ext cx="1273829" cy="137773"/>
            </p14:xfrm>
          </p:contentPart>
        </mc:Choice>
        <mc:Fallback xmlns="">
          <p:pic>
            <p:nvPicPr>
              <p:cNvPr id="4" name="Ink 3"/>
            </p:nvPicPr>
            <p:blipFill>
              <a:blip/>
            </p:blipFill>
            <p:spPr>
              <a:xfrm>
                <a:off x="6535075" y="4082142"/>
                <a:ext cx="1273829" cy="137773"/>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7617446" y="3480026"/>
              <a:ext cx="1643980" cy="847045"/>
            </p14:xfrm>
          </p:contentPart>
        </mc:Choice>
        <mc:Fallback xmlns="">
          <p:pic>
            <p:nvPicPr>
              <p:cNvPr id="5" name="Ink 4"/>
            </p:nvPicPr>
            <p:blipFill>
              <a:blip/>
            </p:blipFill>
            <p:spPr>
              <a:xfrm>
                <a:off x="7617446" y="3480026"/>
                <a:ext cx="1643980" cy="847045"/>
              </a:xfrm>
              <a:prstGeom prst="rect"/>
            </p:spPr>
          </p:pic>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497910" y="540156"/>
            <a:ext cx="7729728" cy="1188720"/>
          </a:xfrm>
        </p:spPr>
        <p:txBody>
          <a:bodyPr/>
          <a:lstStyle/>
          <a:p>
            <a:r>
              <a:rPr lang="en-US" b="1"/>
              <a:t>Plant Sterols </a:t>
            </a:r>
            <a:br>
              <a:rPr lang="en-US"/>
            </a:br>
            <a:endParaRPr lang="en-US"/>
          </a:p>
        </p:txBody>
      </p:sp>
      <p:sp>
        <p:nvSpPr>
          <p:cNvPr id="3" name="Content Placeholder 2"/>
          <p:cNvSpPr/>
          <p:nvPr>
            <p:ph idx="1"/>
          </p:nvPr>
        </p:nvSpPr>
        <p:spPr>
          <a:xfrm>
            <a:off x="433954" y="2522886"/>
            <a:ext cx="7857640" cy="4048396"/>
          </a:xfrm>
        </p:spPr>
        <p:txBody>
          <a:bodyPr>
            <a:normAutofit fontScale="92500"/>
          </a:bodyPr>
          <a:lstStyle/>
          <a:p>
            <a:r>
              <a:rPr lang="en-US" sz="2400"/>
              <a:t>Cholesterol-like compounds that occur naturally in plant-based foods</a:t>
            </a:r>
            <a:endParaRPr lang="en-US" sz="2400"/>
          </a:p>
          <a:p>
            <a:r>
              <a:rPr lang="en-US" sz="2400"/>
              <a:t>Help to lower LDL cholesterol levels by interfering with cholesterol and bile absorption</a:t>
            </a:r>
            <a:endParaRPr lang="en-US" sz="2400"/>
          </a:p>
          <a:p>
            <a:r>
              <a:rPr lang="en-US" sz="2400"/>
              <a:t>Blocked cholesterol and plant sterols are eliminated from body </a:t>
            </a:r>
            <a:endParaRPr lang="en-US" sz="2400"/>
          </a:p>
          <a:p>
            <a:r>
              <a:rPr lang="en-US" sz="2400"/>
              <a:t>Found in food or can be taken as a supplement</a:t>
            </a:r>
            <a:endParaRPr lang="en-US" sz="2400"/>
          </a:p>
          <a:p>
            <a:r>
              <a:rPr lang="en-US" sz="2400"/>
              <a:t>Sometimes added to foods such as margarine and orange juice</a:t>
            </a:r>
            <a:endParaRPr lang="en-US" sz="2400"/>
          </a:p>
          <a:p>
            <a:r>
              <a:rPr lang="en-US" sz="2400"/>
              <a:t>2 grams of plant sterols daily  can lower LDL cholesterol by up to 10 percent</a:t>
            </a:r>
            <a:endParaRPr lang="en-US" sz="2400"/>
          </a:p>
        </p:txBody>
      </p:sp>
      <p:pic>
        <p:nvPicPr>
          <p:cNvPr id="4" name="Picture 3"/>
          <p:cNvPicPr>
            <a:picLocks noChangeAspect="1"/>
          </p:cNvPicPr>
          <p:nvPr/>
        </p:nvPicPr>
        <p:blipFill>
          <a:blip r:embed="rId1"/>
          <a:stretch>
            <a:fillRect/>
          </a:stretch>
        </p:blipFill>
        <p:spPr>
          <a:xfrm>
            <a:off x="8322590" y="1010133"/>
            <a:ext cx="3759107" cy="2746535"/>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348267" y="602085"/>
            <a:ext cx="7729728" cy="1188720"/>
          </a:xfrm>
        </p:spPr>
        <p:txBody>
          <a:bodyPr/>
          <a:lstStyle/>
          <a:p>
            <a:r>
              <a:rPr lang="en-US" b="1"/>
              <a:t>Blood Pressure Reduction </a:t>
            </a:r>
            <a:endParaRPr lang="en-US"/>
          </a:p>
        </p:txBody>
      </p:sp>
      <p:sp>
        <p:nvSpPr>
          <p:cNvPr id="3" name="Content Placeholder 2"/>
          <p:cNvSpPr/>
          <p:nvPr>
            <p:ph idx="1"/>
          </p:nvPr>
        </p:nvSpPr>
        <p:spPr>
          <a:xfrm>
            <a:off x="1348267" y="2480389"/>
            <a:ext cx="7729728" cy="3101983"/>
          </a:xfrm>
        </p:spPr>
        <p:txBody>
          <a:bodyPr>
            <a:normAutofit lnSpcReduction="10000"/>
          </a:bodyPr>
          <a:lstStyle/>
          <a:p>
            <a:r>
              <a:rPr lang="en-US" sz="2400"/>
              <a:t>Excessive dietary sodium may raise blood pressure</a:t>
            </a:r>
            <a:endParaRPr lang="en-US" sz="2400"/>
          </a:p>
          <a:p>
            <a:r>
              <a:rPr lang="en-US" sz="2400"/>
              <a:t>Dietary potassium can help to lower blood pressure </a:t>
            </a:r>
            <a:endParaRPr lang="en-US" sz="2400"/>
          </a:p>
          <a:p>
            <a:r>
              <a:rPr lang="en-US" sz="2400"/>
              <a:t>A low-sodium diet , high in fruits and vegetables, whole grains, nuts, and low-fat milk products has been found to substantially reduce blood pressure, largely due to the diet’s content of potassium and several other minerals that have blood pressure–lowering effects </a:t>
            </a:r>
            <a:r>
              <a:rPr lang="en-US" sz="2400" b="1">
                <a:solidFill>
                  <a:srgbClr val="FF0000"/>
                </a:solidFill>
              </a:rPr>
              <a:t>(the </a:t>
            </a:r>
            <a:r>
              <a:rPr lang="en-US" sz="2400" b="1" i="1">
                <a:solidFill>
                  <a:srgbClr val="FF0000"/>
                </a:solidFill>
              </a:rPr>
              <a:t>DASH Eating Plan</a:t>
            </a:r>
            <a:r>
              <a:rPr lang="en-US" sz="2400" b="1">
                <a:solidFill>
                  <a:srgbClr val="FF0000"/>
                </a:solidFill>
              </a:rPr>
              <a:t>) </a:t>
            </a:r>
            <a:endParaRPr lang="en-US" sz="2400" b="1">
              <a:solidFill>
                <a:srgbClr val="FF0000"/>
              </a:solidFill>
            </a:endParaRPr>
          </a:p>
          <a:p>
            <a:endParaRPr lang="en-US"/>
          </a:p>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733412" y="239478"/>
            <a:ext cx="7729728" cy="1188720"/>
          </a:xfrm>
        </p:spPr>
        <p:txBody>
          <a:bodyPr/>
          <a:lstStyle/>
          <a:p>
            <a:r>
              <a:rPr lang="en-US" b="1" dirty="0"/>
              <a:t>Regular Physical Activity </a:t>
            </a:r>
            <a:br>
              <a:rPr lang="en-US" dirty="0"/>
            </a:br>
            <a:endParaRPr lang="en-US" dirty="0"/>
          </a:p>
        </p:txBody>
      </p:sp>
      <p:sp>
        <p:nvSpPr>
          <p:cNvPr id="3" name="Content Placeholder 2"/>
          <p:cNvSpPr/>
          <p:nvPr>
            <p:ph idx="1"/>
          </p:nvPr>
        </p:nvSpPr>
        <p:spPr>
          <a:xfrm>
            <a:off x="425670" y="2096815"/>
            <a:ext cx="5297214" cy="4477406"/>
          </a:xfrm>
        </p:spPr>
        <p:txBody>
          <a:bodyPr>
            <a:normAutofit/>
          </a:bodyPr>
          <a:lstStyle/>
          <a:p>
            <a:r>
              <a:rPr lang="en-US" sz="2400" dirty="0"/>
              <a:t>Regular aerobic activity can reverse risk factors for CHD: </a:t>
            </a:r>
            <a:endParaRPr lang="en-US" sz="2400" dirty="0"/>
          </a:p>
          <a:p>
            <a:r>
              <a:rPr lang="en-US" sz="2400" dirty="0"/>
              <a:t>Lower LDL levels</a:t>
            </a:r>
            <a:endParaRPr lang="en-US" sz="2400" dirty="0"/>
          </a:p>
          <a:p>
            <a:r>
              <a:rPr lang="en-US" sz="2400" dirty="0"/>
              <a:t>Reduce blood pressure</a:t>
            </a:r>
            <a:endParaRPr lang="en-US" sz="2400" dirty="0"/>
          </a:p>
          <a:p>
            <a:r>
              <a:rPr lang="en-US" sz="2400" dirty="0"/>
              <a:t>Improve insulin sensitivity</a:t>
            </a:r>
            <a:endParaRPr lang="en-US" sz="2400" dirty="0"/>
          </a:p>
          <a:p>
            <a:r>
              <a:rPr lang="en-US" sz="2400" dirty="0"/>
              <a:t>Promote weight loss</a:t>
            </a:r>
            <a:endParaRPr lang="en-US" sz="2400" dirty="0"/>
          </a:p>
          <a:p>
            <a:r>
              <a:rPr lang="en-US" sz="2400" dirty="0"/>
              <a:t>Strengthen heart muscle</a:t>
            </a:r>
            <a:endParaRPr lang="en-US" sz="2400" dirty="0"/>
          </a:p>
          <a:p>
            <a:r>
              <a:rPr lang="en-US" sz="2400" dirty="0"/>
              <a:t>Increase coronary artery size and tone </a:t>
            </a:r>
            <a:endParaRPr lang="en-US" sz="2400" dirty="0"/>
          </a:p>
          <a:p>
            <a:endParaRPr lang="en-US" sz="2400" dirty="0"/>
          </a:p>
          <a:p>
            <a:endParaRPr lang="en-US" sz="2400" dirty="0"/>
          </a:p>
        </p:txBody>
      </p:sp>
      <p:sp>
        <p:nvSpPr>
          <p:cNvPr id="4" name="TextBox 3"/>
          <p:cNvSpPr txBox="1"/>
          <p:nvPr/>
        </p:nvSpPr>
        <p:spPr>
          <a:xfrm>
            <a:off x="6511160" y="2234570"/>
            <a:ext cx="5273066" cy="4339650"/>
          </a:xfrm>
          <a:prstGeom prst="rect">
            <a:avLst/>
          </a:prstGeom>
          <a:noFill/>
        </p:spPr>
        <p:txBody>
          <a:bodyPr wrap="square" rtlCol="0">
            <a:spAutoFit/>
          </a:bodyPr>
          <a:lstStyle/>
          <a:p>
            <a:r>
              <a:rPr lang="en-US" sz="2400" b="1">
                <a:solidFill>
                  <a:srgbClr val="C00000"/>
                </a:solidFill>
              </a:rPr>
              <a:t>Physical Activity Rec’d</a:t>
            </a:r>
            <a:endParaRPr lang="en-US" sz="2400" b="1">
              <a:solidFill>
                <a:srgbClr val="C00000"/>
              </a:solidFill>
            </a:endParaRPr>
          </a:p>
          <a:p>
            <a:pPr marL="285750" indent="-285750">
              <a:buFont typeface="Arial" charset="0"/>
              <a:buChar char="•"/>
            </a:pPr>
            <a:r>
              <a:rPr lang="en-US" sz="2400"/>
              <a:t>Moderate-to-vigorous aerobic activity (40 minutes per session) 3 to 4 times/ week</a:t>
            </a:r>
            <a:endParaRPr lang="en-US" sz="2400"/>
          </a:p>
          <a:p>
            <a:pPr marL="285750" indent="-285750">
              <a:buFont typeface="Arial" charset="0"/>
              <a:buChar char="•"/>
            </a:pPr>
            <a:r>
              <a:rPr lang="en-US" sz="2400"/>
              <a:t>Physical activity can be divided into several sessions during the day ( instead of continuous 40 min at a time) especially if patient is sedentary and has CVD ( PA should be increased gradually</a:t>
            </a:r>
            <a:r>
              <a:rPr lang="en-US"/>
              <a:t>)</a:t>
            </a:r>
            <a:endParaRPr lang="en-US"/>
          </a:p>
          <a:p>
            <a:endParaRPr lang="en-US"/>
          </a:p>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756745" y="192181"/>
            <a:ext cx="7729728" cy="1188720"/>
          </a:xfrm>
        </p:spPr>
        <p:txBody>
          <a:bodyPr>
            <a:normAutofit fontScale="90000"/>
          </a:bodyPr>
          <a:lstStyle/>
          <a:p>
            <a:r>
              <a:rPr lang="en-US" b="1"/>
              <a:t>Vitamin Supplementation and CHD Risk </a:t>
            </a:r>
            <a:br>
              <a:rPr lang="en-US"/>
            </a:br>
            <a:endParaRPr lang="en-US"/>
          </a:p>
        </p:txBody>
      </p:sp>
      <p:sp>
        <p:nvSpPr>
          <p:cNvPr id="3" name="Content Placeholder 2"/>
          <p:cNvSpPr/>
          <p:nvPr>
            <p:ph idx="1"/>
          </p:nvPr>
        </p:nvSpPr>
        <p:spPr>
          <a:xfrm>
            <a:off x="204953" y="1529255"/>
            <a:ext cx="11868227" cy="5328745"/>
          </a:xfrm>
        </p:spPr>
        <p:txBody>
          <a:bodyPr>
            <a:normAutofit/>
          </a:bodyPr>
          <a:lstStyle/>
          <a:p>
            <a:r>
              <a:rPr lang="en-US" sz="2400" b="1">
                <a:solidFill>
                  <a:srgbClr val="C00000"/>
                </a:solidFill>
              </a:rPr>
              <a:t>B vitamins and homocysteine</a:t>
            </a:r>
            <a:endParaRPr lang="en-US" sz="2400" b="1">
              <a:solidFill>
                <a:srgbClr val="C00000"/>
              </a:solidFill>
            </a:endParaRPr>
          </a:p>
          <a:p>
            <a:pPr marL="0" indent="0">
              <a:buNone/>
            </a:pPr>
            <a:r>
              <a:rPr lang="en-US" sz="2400"/>
              <a:t>Elevated blood homocysteine is a risk factor for CHD ( can damage the arteries lining)</a:t>
            </a:r>
            <a:endParaRPr lang="en-US" sz="2400"/>
          </a:p>
          <a:p>
            <a:r>
              <a:rPr lang="en-US" sz="2400"/>
              <a:t>Increased intakes of folate, vitamin B6, and vitamin B12 can lower homocysteine levels BUT clinical </a:t>
            </a:r>
            <a:r>
              <a:rPr lang="en-US" sz="2400" b="1">
                <a:solidFill>
                  <a:srgbClr val="C00000"/>
                </a:solidFill>
              </a:rPr>
              <a:t>trials have not demonstrated </a:t>
            </a:r>
            <a:r>
              <a:rPr lang="en-US" sz="2400"/>
              <a:t>that supplementation with these vitamins can reduce the incidence of heart attack for people at risk </a:t>
            </a:r>
            <a:endParaRPr lang="en-US" sz="2400"/>
          </a:p>
          <a:p>
            <a:r>
              <a:rPr lang="en-US" sz="2400" b="1">
                <a:solidFill>
                  <a:srgbClr val="C00000"/>
                </a:solidFill>
              </a:rPr>
              <a:t>Antioxidant Supplements </a:t>
            </a:r>
            <a:endParaRPr lang="en-US" sz="2400">
              <a:solidFill>
                <a:srgbClr val="C00000"/>
              </a:solidFill>
            </a:endParaRPr>
          </a:p>
          <a:p>
            <a:r>
              <a:rPr lang="en-US" sz="2400"/>
              <a:t>Oxidative stress promotes atherosclerosis</a:t>
            </a:r>
            <a:endParaRPr lang="en-US" sz="2400"/>
          </a:p>
          <a:p>
            <a:r>
              <a:rPr lang="en-US" sz="2400"/>
              <a:t>Several epidemiological studies have suggested that antioxidant-rich diets can protect against CHD, but because persons who consume such diets usually maintain a healthy lifestyle and body weight as well, it has been difficult to determine whether the antioxidants were responsible for the effect </a:t>
            </a:r>
            <a:br>
              <a:rPr lang="en-US" sz="2400"/>
            </a:br>
            <a:r>
              <a:rPr lang="en-US" sz="2400"/>
              <a:t>Not enough data to recommend antioxidants for CVD or heart disease prevention</a:t>
            </a:r>
            <a:endParaRPr lang="en-US" sz="2400"/>
          </a:p>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836289" y="592733"/>
            <a:ext cx="7729728" cy="1188720"/>
          </a:xfrm>
        </p:spPr>
        <p:txBody>
          <a:bodyPr/>
          <a:lstStyle/>
          <a:p>
            <a:r>
              <a:rPr lang="en-US"/>
              <a:t>Hypertriglyceridemia </a:t>
            </a:r>
            <a:br>
              <a:rPr lang="en-US"/>
            </a:br>
            <a:endParaRPr lang="en-US"/>
          </a:p>
        </p:txBody>
      </p:sp>
      <p:sp>
        <p:nvSpPr>
          <p:cNvPr id="3" name="Content Placeholder 2"/>
          <p:cNvSpPr/>
          <p:nvPr>
            <p:ph idx="1"/>
          </p:nvPr>
        </p:nvSpPr>
        <p:spPr>
          <a:xfrm>
            <a:off x="247973" y="2123268"/>
            <a:ext cx="10879810" cy="4587498"/>
          </a:xfrm>
        </p:spPr>
        <p:txBody>
          <a:bodyPr>
            <a:normAutofit fontScale="85000" lnSpcReduction="10000"/>
          </a:bodyPr>
          <a:lstStyle/>
          <a:p>
            <a:r>
              <a:rPr lang="en-US" sz="2800" dirty="0">
                <a:latin typeface="Times" pitchFamily="2" charset="0"/>
              </a:rPr>
              <a:t>Risk Factors: Overweight and obesity, a sedentary lifestyle, cigarette smoking, and high intakes of alcohol and refined carbohydrates (particularly sucrose and fructose) </a:t>
            </a:r>
            <a:endParaRPr lang="en-US" sz="2800" dirty="0">
              <a:latin typeface="Times" pitchFamily="2" charset="0"/>
            </a:endParaRPr>
          </a:p>
          <a:p>
            <a:r>
              <a:rPr lang="en-US" sz="2800" dirty="0">
                <a:latin typeface="Times" pitchFamily="2" charset="0"/>
              </a:rPr>
              <a:t>Thus, controlling these risk factors is the basic treatment for hypertriglyceridemia</a:t>
            </a:r>
            <a:endParaRPr lang="en-US" sz="2800" dirty="0">
              <a:latin typeface="Times" pitchFamily="2" charset="0"/>
            </a:endParaRPr>
          </a:p>
          <a:p>
            <a:r>
              <a:rPr lang="en-US" sz="2800" dirty="0">
                <a:latin typeface="Times" pitchFamily="2" charset="0"/>
              </a:rPr>
              <a:t>Extreme elevations (&gt;500 mg/dl) in blood triglycerides are usually caused by genetic factors. Addition to dietary and lifestyle changes, medications are usually necessary</a:t>
            </a:r>
            <a:endParaRPr lang="en-US" sz="2800" dirty="0">
              <a:latin typeface="Times" pitchFamily="2" charset="0"/>
            </a:endParaRPr>
          </a:p>
          <a:p>
            <a:br>
              <a:rPr lang="en-US" sz="2800" dirty="0">
                <a:latin typeface="Times" pitchFamily="2" charset="0"/>
              </a:rPr>
            </a:br>
            <a:r>
              <a:rPr lang="en-US" sz="2800" dirty="0">
                <a:latin typeface="Times" pitchFamily="2" charset="0"/>
              </a:rPr>
              <a:t>If blood triglycerides exceed 1000 mg/dl, a very low-fat diet may be required ((providing less than 15 percent of calories from fat, may be required )</a:t>
            </a:r>
            <a:endParaRPr lang="en-US" sz="2800" dirty="0">
              <a:latin typeface="Times" pitchFamily="2" charset="0"/>
            </a:endParaRPr>
          </a:p>
          <a:p>
            <a:br>
              <a:rPr lang="en-US" sz="2800" dirty="0">
                <a:latin typeface="Times" pitchFamily="2" charset="0"/>
              </a:rPr>
            </a:br>
            <a:r>
              <a:rPr lang="en-US" sz="2800" dirty="0">
                <a:latin typeface="Times" pitchFamily="2" charset="0"/>
              </a:rPr>
              <a:t>Fish oil supplements are sometimes recommended for treating hypertriglyceridemia. </a:t>
            </a:r>
            <a:br>
              <a:rPr lang="en-US" dirty="0"/>
            </a:br>
            <a:endParaRPr lang="en-US" dirty="0"/>
          </a:p>
          <a:p>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068763" y="639227"/>
            <a:ext cx="7729728" cy="1188720"/>
          </a:xfrm>
        </p:spPr>
        <p:txBody>
          <a:bodyPr>
            <a:normAutofit fontScale="90000"/>
          </a:bodyPr>
          <a:lstStyle/>
          <a:p>
            <a:r>
              <a:rPr lang="en-US" b="1"/>
              <a:t>Drug Therapies for CHD Prevention </a:t>
            </a:r>
            <a:br>
              <a:rPr lang="en-US"/>
            </a:br>
            <a:endParaRPr lang="en-US"/>
          </a:p>
        </p:txBody>
      </p:sp>
      <p:sp>
        <p:nvSpPr>
          <p:cNvPr id="3" name="Content Placeholder 2"/>
          <p:cNvSpPr/>
          <p:nvPr>
            <p:ph idx="1"/>
          </p:nvPr>
        </p:nvSpPr>
        <p:spPr>
          <a:xfrm>
            <a:off x="1301237" y="2390071"/>
            <a:ext cx="7729728" cy="3101983"/>
          </a:xfrm>
        </p:spPr>
        <p:txBody>
          <a:bodyPr/>
          <a:lstStyle/>
          <a:p>
            <a:r>
              <a:rPr lang="en-US" sz="2400" dirty="0"/>
              <a:t>Drugs most often prescribed for lowering LDL levels are the </a:t>
            </a:r>
            <a:r>
              <a:rPr lang="en-US" sz="2400" i="1" dirty="0"/>
              <a:t>statins which work by </a:t>
            </a:r>
            <a:r>
              <a:rPr lang="en-US" sz="2400" dirty="0"/>
              <a:t>reducing cholesterol synthesis in the liver </a:t>
            </a:r>
            <a:endParaRPr lang="en-US" sz="2400" dirty="0"/>
          </a:p>
          <a:p>
            <a:r>
              <a:rPr lang="en-US" sz="2400" i="1" dirty="0"/>
              <a:t>Other medications work by </a:t>
            </a:r>
            <a:r>
              <a:rPr lang="en-US" sz="2400" dirty="0"/>
              <a:t>reducing cholesterol levels through inhibiting cholesterol absorption</a:t>
            </a:r>
            <a:endParaRPr lang="en-US" sz="2400" dirty="0"/>
          </a:p>
          <a:p>
            <a:r>
              <a:rPr lang="en-US" sz="2400" i="1" dirty="0"/>
              <a:t>Bile acid sequestrants </a:t>
            </a:r>
            <a:r>
              <a:rPr lang="en-US" sz="2400" dirty="0"/>
              <a:t>reduce LDL levels by interfering with bile acid reabsorption in the small intestine. </a:t>
            </a:r>
            <a:endParaRPr lang="en-US" sz="2400" dirty="0"/>
          </a:p>
          <a:p>
            <a:endParaRPr lang="en-US" dirty="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208248" y="422251"/>
            <a:ext cx="7729728" cy="1188720"/>
          </a:xfrm>
        </p:spPr>
        <p:txBody>
          <a:bodyPr/>
          <a:lstStyle/>
          <a:p>
            <a:r>
              <a:rPr lang="en-US" b="1"/>
              <a:t>Drug Therapies for CHD Prevention</a:t>
            </a:r>
            <a:endParaRPr lang="en-US"/>
          </a:p>
        </p:txBody>
      </p:sp>
      <p:sp>
        <p:nvSpPr>
          <p:cNvPr id="3" name="Content Placeholder 2"/>
          <p:cNvSpPr/>
          <p:nvPr>
            <p:ph idx="1"/>
          </p:nvPr>
        </p:nvSpPr>
        <p:spPr>
          <a:xfrm>
            <a:off x="1425224" y="2126600"/>
            <a:ext cx="9439088" cy="3964234"/>
          </a:xfrm>
        </p:spPr>
        <p:txBody>
          <a:bodyPr/>
          <a:lstStyle/>
          <a:p>
            <a:r>
              <a:rPr lang="en-US" sz="2400" i="1" dirty="0"/>
              <a:t>PCSK9 inhibitors </a:t>
            </a:r>
            <a:r>
              <a:rPr lang="en-US" sz="2400" dirty="0"/>
              <a:t>are injectable medications that lower LDL by enhancing the liver’s ability to remove cholesterol from the blood </a:t>
            </a:r>
            <a:endParaRPr lang="en-US" sz="2400" dirty="0"/>
          </a:p>
          <a:p>
            <a:pPr lvl="1"/>
            <a:r>
              <a:rPr lang="en-US" dirty="0"/>
              <a:t>Inhibition of secreted PCSK9 should therefore increase the number of available LDLRs on the cell surface and increase uptake of LDL‐C </a:t>
            </a:r>
            <a:endParaRPr lang="en-US" sz="2200" dirty="0"/>
          </a:p>
          <a:p>
            <a:r>
              <a:rPr lang="en-US" sz="2400" dirty="0"/>
              <a:t>In addition to lipid-lowering medications, some people may require drugs that suppress blood clotting (such as anticoagulants and aspirin) or reduce blood pressure. </a:t>
            </a:r>
            <a:endParaRPr lang="en-US" sz="2400" dirty="0"/>
          </a:p>
          <a:p>
            <a:r>
              <a:rPr lang="en-US" sz="2400" dirty="0"/>
              <a:t>Vasodilators may be given </a:t>
            </a:r>
            <a:endParaRPr lang="en-US" sz="2400" dirty="0"/>
          </a:p>
          <a:p>
            <a:endParaRPr lang="en-US" dirty="0"/>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805912" y="453248"/>
            <a:ext cx="7729728" cy="1188720"/>
          </a:xfrm>
        </p:spPr>
        <p:txBody>
          <a:bodyPr/>
          <a:lstStyle/>
          <a:p>
            <a:r>
              <a:rPr lang="en-US"/>
              <a:t>Diet Drug Interactions </a:t>
            </a:r>
            <a:br>
              <a:rPr lang="en-US"/>
            </a:br>
            <a:endParaRPr lang="en-US"/>
          </a:p>
        </p:txBody>
      </p:sp>
      <p:sp>
        <p:nvSpPr>
          <p:cNvPr id="3" name="Content Placeholder 2"/>
          <p:cNvSpPr/>
          <p:nvPr>
            <p:ph idx="1"/>
          </p:nvPr>
        </p:nvSpPr>
        <p:spPr>
          <a:xfrm>
            <a:off x="805912" y="1983783"/>
            <a:ext cx="11205274" cy="4621055"/>
          </a:xfrm>
        </p:spPr>
        <p:txBody>
          <a:bodyPr>
            <a:normAutofit/>
          </a:bodyPr>
          <a:lstStyle/>
          <a:p>
            <a:pPr marL="0" indent="0">
              <a:buNone/>
            </a:pPr>
            <a:r>
              <a:rPr lang="en-US" sz="2200" b="1" dirty="0">
                <a:solidFill>
                  <a:srgbClr val="C00000"/>
                </a:solidFill>
              </a:rPr>
              <a:t>Anticoagulants AND  Vitamin K intake </a:t>
            </a:r>
            <a:endParaRPr lang="en-US" sz="2200" b="1" dirty="0">
              <a:solidFill>
                <a:srgbClr val="C00000"/>
              </a:solidFill>
            </a:endParaRPr>
          </a:p>
          <a:p>
            <a:r>
              <a:rPr lang="en-US" sz="2200" dirty="0"/>
              <a:t>You don't need to stop eating food high in vitamin K but patients should know food that contain vitamin K</a:t>
            </a:r>
            <a:endParaRPr lang="en-US" sz="2200" dirty="0"/>
          </a:p>
          <a:p>
            <a:r>
              <a:rPr lang="en-US" sz="2200" dirty="0"/>
              <a:t>Vitamin K RDA: Males 120 mcg, Female 90 mcg</a:t>
            </a:r>
            <a:endParaRPr lang="en-US" sz="2200" dirty="0"/>
          </a:p>
          <a:p>
            <a:r>
              <a:rPr lang="en-US" sz="2200" dirty="0"/>
              <a:t>You might limit foods that are high in vitamin K to about 1 serving a day. (Cooked leafy green </a:t>
            </a:r>
            <a:endParaRPr lang="en-US" sz="2200" dirty="0"/>
          </a:p>
          <a:p>
            <a:r>
              <a:rPr lang="en-US" sz="2200" dirty="0"/>
              <a:t>vegetables. Examples are kale, spinach, turnip greens, and mustard greens. One serving is 1⁄2 cup) </a:t>
            </a:r>
            <a:endParaRPr lang="en-US" sz="2200" dirty="0"/>
          </a:p>
          <a:p>
            <a:r>
              <a:rPr lang="en-US" sz="2200" dirty="0"/>
              <a:t>You might limit foods that are medium-high in vitamin K to about 3 servings a day. (Cooked Brussels sprouts, broccoli, cabbage, and asparagus (serving=1⁄2 cup), and raw leafy green vegetables, such as spinach, green leaf lettuce, romaine lettuce, and endive (serving=1 cup.)) </a:t>
            </a:r>
            <a:endParaRPr lang="en-US" sz="2200" dirty="0"/>
          </a:p>
          <a:p>
            <a:endParaRPr lang="en-US" dirty="0"/>
          </a:p>
          <a:p>
            <a:endParaRPr lang="en-US" dirty="0"/>
          </a:p>
        </p:txBody>
      </p:sp>
      <p:sp>
        <p:nvSpPr>
          <p:cNvPr id="4" name="Rectangle 3"/>
          <p:cNvSpPr/>
          <p:nvPr/>
        </p:nvSpPr>
        <p:spPr>
          <a:xfrm>
            <a:off x="7454359" y="6235507"/>
            <a:ext cx="2831673" cy="369332"/>
          </a:xfrm>
          <a:prstGeom prst="rect">
            <a:avLst/>
          </a:prstGeom>
        </p:spPr>
        <p:txBody>
          <a:bodyPr wrap="none">
            <a:spAutoFit/>
          </a:bodyPr>
          <a:lstStyle/>
          <a:p>
            <a:r>
              <a:rPr lang="en-US">
                <a:latin typeface="Calibri" pitchFamily="34" charset="0"/>
              </a:rPr>
              <a:t>https://myhealth.alberta.ca </a:t>
            </a:r>
            <a:endParaRPr lang="en-US">
              <a:effectLs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301238" y="344760"/>
            <a:ext cx="7729728" cy="1188720"/>
          </a:xfrm>
        </p:spPr>
        <p:txBody>
          <a:bodyPr/>
          <a:lstStyle/>
          <a:p>
            <a:r>
              <a:rPr lang="en-US"/>
              <a:t>Diet Drug Interactions</a:t>
            </a:r>
            <a:endParaRPr lang="en-US"/>
          </a:p>
        </p:txBody>
      </p:sp>
      <p:sp>
        <p:nvSpPr>
          <p:cNvPr id="3" name="Content Placeholder 2"/>
          <p:cNvSpPr/>
          <p:nvPr>
            <p:ph idx="1"/>
          </p:nvPr>
        </p:nvSpPr>
        <p:spPr>
          <a:xfrm>
            <a:off x="402956" y="1782305"/>
            <a:ext cx="11468746" cy="4850969"/>
          </a:xfrm>
        </p:spPr>
        <p:txBody>
          <a:bodyPr>
            <a:normAutofit fontScale="55000" lnSpcReduction="20000"/>
          </a:bodyPr>
          <a:lstStyle/>
          <a:p>
            <a:r>
              <a:rPr lang="en-US" sz="3100" dirty="0">
                <a:latin typeface="Times" pitchFamily="2" charset="0"/>
              </a:rPr>
              <a:t>Antihypertensives </a:t>
            </a:r>
            <a:endParaRPr lang="en-US" sz="3100" dirty="0">
              <a:latin typeface="Times" pitchFamily="2" charset="0"/>
            </a:endParaRPr>
          </a:p>
          <a:p>
            <a:pPr lvl="1"/>
            <a:r>
              <a:rPr lang="en-US" sz="3100" dirty="0">
                <a:latin typeface="Times" pitchFamily="2" charset="0"/>
              </a:rPr>
              <a:t>Beta-blockers: block the release/effect of the stress hormones adrenaline and noradrenaline in certain parts of the body</a:t>
            </a:r>
            <a:endParaRPr lang="en-US" sz="3100" dirty="0">
              <a:latin typeface="Times" pitchFamily="2" charset="0"/>
            </a:endParaRPr>
          </a:p>
          <a:p>
            <a:pPr lvl="1"/>
            <a:r>
              <a:rPr lang="en-US" sz="3100" dirty="0">
                <a:latin typeface="Times" pitchFamily="2" charset="0"/>
              </a:rPr>
              <a:t>block the vascular muscle action that normally responds to sympathetic stimulation. This reduces stroke volume and thus BP. </a:t>
            </a:r>
            <a:endParaRPr lang="en-US" sz="3100" dirty="0">
              <a:latin typeface="Times" pitchFamily="2" charset="0"/>
            </a:endParaRPr>
          </a:p>
          <a:p>
            <a:pPr lvl="3"/>
            <a:r>
              <a:rPr lang="en-US" sz="3100" dirty="0">
                <a:latin typeface="Times" pitchFamily="2" charset="0"/>
              </a:rPr>
              <a:t>Hypoglycemia concern ( may mask hypoglycemia)</a:t>
            </a:r>
            <a:endParaRPr lang="en-US" sz="3100" dirty="0">
              <a:latin typeface="Times" pitchFamily="2" charset="0"/>
            </a:endParaRPr>
          </a:p>
          <a:p>
            <a:pPr lvl="1"/>
            <a:r>
              <a:rPr lang="en-US" sz="3100" dirty="0">
                <a:latin typeface="Times" pitchFamily="2" charset="0"/>
              </a:rPr>
              <a:t>Calcium channel blockers:</a:t>
            </a:r>
            <a:endParaRPr lang="en-US" sz="3100" dirty="0">
              <a:latin typeface="Times" pitchFamily="2" charset="0"/>
            </a:endParaRPr>
          </a:p>
          <a:p>
            <a:pPr lvl="2"/>
            <a:r>
              <a:rPr lang="en-US" sz="3100" dirty="0">
                <a:latin typeface="Times" pitchFamily="2" charset="0"/>
              </a:rPr>
              <a:t>affect the movement of calcium, which causes the blood vessels to relax and therefore reduces vasoconstriction. </a:t>
            </a:r>
            <a:endParaRPr lang="en-US" sz="3100" dirty="0">
              <a:latin typeface="Times" pitchFamily="2" charset="0"/>
            </a:endParaRPr>
          </a:p>
          <a:p>
            <a:pPr lvl="2"/>
            <a:r>
              <a:rPr lang="en-US" sz="3100" dirty="0">
                <a:latin typeface="Times" pitchFamily="2" charset="0"/>
              </a:rPr>
              <a:t> nausea &amp; constipation, licorice, grapefruit juice can interact with medicine and increase it’s effect </a:t>
            </a:r>
            <a:endParaRPr lang="en-US" sz="3100" dirty="0">
              <a:latin typeface="Times" pitchFamily="2" charset="0"/>
            </a:endParaRPr>
          </a:p>
          <a:p>
            <a:pPr lvl="1"/>
            <a:r>
              <a:rPr lang="en-US" sz="3100" dirty="0">
                <a:latin typeface="Times" pitchFamily="2" charset="0"/>
              </a:rPr>
              <a:t>ACE inhibitors</a:t>
            </a:r>
            <a:endParaRPr lang="en-US" sz="3100" dirty="0">
              <a:latin typeface="Times" pitchFamily="2" charset="0"/>
            </a:endParaRPr>
          </a:p>
          <a:p>
            <a:pPr lvl="2"/>
            <a:r>
              <a:rPr lang="en-US" sz="3100" dirty="0">
                <a:latin typeface="Times" pitchFamily="2" charset="0"/>
              </a:rPr>
              <a:t>Vasodilators that reduce BP by decreasing peripheral vascular resistance by interfering with the production of angiotensin II from angiotensin I </a:t>
            </a:r>
            <a:endParaRPr lang="en-US" sz="3100" dirty="0">
              <a:latin typeface="Times" pitchFamily="2" charset="0"/>
            </a:endParaRPr>
          </a:p>
          <a:p>
            <a:pPr lvl="2"/>
            <a:r>
              <a:rPr lang="en-US" sz="3100" dirty="0">
                <a:latin typeface="Times" pitchFamily="2" charset="0"/>
              </a:rPr>
              <a:t>Reduced taste sensation, potassium (increase K levels) </a:t>
            </a:r>
            <a:endParaRPr lang="en-US" sz="3100" dirty="0">
              <a:latin typeface="Times" pitchFamily="2" charset="0"/>
            </a:endParaRPr>
          </a:p>
          <a:p>
            <a:r>
              <a:rPr lang="en-US" sz="3100" dirty="0">
                <a:latin typeface="Times" pitchFamily="2" charset="0"/>
              </a:rPr>
              <a:t>Nitroglycerin (vasodilator): taste perception</a:t>
            </a:r>
            <a:endParaRPr lang="en-US" sz="3100" dirty="0">
              <a:latin typeface="Times" pitchFamily="2" charset="0"/>
            </a:endParaRPr>
          </a:p>
          <a:p>
            <a:r>
              <a:rPr lang="en-US" sz="3100" dirty="0">
                <a:latin typeface="Times" pitchFamily="2" charset="0"/>
              </a:rPr>
              <a:t>Statins: GI constipation, grapefruit can interact with drug and increase it’s effect</a:t>
            </a:r>
            <a:br>
              <a:rPr lang="en-US" sz="3100" dirty="0">
                <a:latin typeface="Times" pitchFamily="2" charset="0"/>
              </a:rPr>
            </a:br>
            <a:endParaRPr lang="en-US" sz="3100" dirty="0">
              <a:latin typeface="Times" pitchFamily="2" charset="0"/>
            </a:endParaRPr>
          </a:p>
          <a:p>
            <a:r>
              <a:rPr lang="en-US" sz="3100" dirty="0">
                <a:latin typeface="Times" pitchFamily="2" charset="0"/>
              </a:rPr>
              <a:t>Diuretics: dry mouth, decreased taste perceptions, anorexia, Fluid and electrolyte imbalances </a:t>
            </a:r>
            <a:endParaRPr lang="en-US" sz="3100" dirty="0">
              <a:latin typeface="Times" pitchFamily="2" charset="0"/>
            </a:endParaRPr>
          </a:p>
          <a:p>
            <a:endParaRPr lang="en-US" sz="2800" dirty="0"/>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a:t>Hypertension</a:t>
            </a:r>
            <a:endParaRPr lang="en-US"/>
          </a:p>
        </p:txBody>
      </p:sp>
      <p:sp>
        <p:nvSpPr>
          <p:cNvPr id="3" name="Content Placeholder 2"/>
          <p:cNvSpPr/>
          <p:nvPr>
            <p:ph idx="1"/>
          </p:nvPr>
        </p:nvSpPr>
        <p:spPr>
          <a:xfrm>
            <a:off x="1458410" y="2638045"/>
            <a:ext cx="4433104" cy="3010402"/>
          </a:xfrm>
        </p:spPr>
        <p:txBody>
          <a:bodyPr/>
          <a:lstStyle/>
          <a:p>
            <a:r>
              <a:rPr lang="en-US"/>
              <a:t>Normal Blood Pressure </a:t>
            </a:r>
            <a:endParaRPr lang="en-US"/>
          </a:p>
          <a:p>
            <a:r>
              <a:rPr lang="en-US"/>
              <a:t>Systolic / Diastolic ≤ 120/80 mm Hg </a:t>
            </a:r>
            <a:endParaRPr lang="en-US"/>
          </a:p>
          <a:p>
            <a:endParaRPr lang="en-US"/>
          </a:p>
          <a:p>
            <a:r>
              <a:rPr lang="en-US"/>
              <a:t>Untreated HTN is a risk factor for: </a:t>
            </a:r>
            <a:endParaRPr lang="en-US"/>
          </a:p>
          <a:p>
            <a:r>
              <a:rPr lang="en-US"/>
              <a:t>Heart disease, Stroke, Renal disease </a:t>
            </a:r>
            <a:endParaRPr lang="en-US"/>
          </a:p>
          <a:p>
            <a:endParaRPr lang="en-US"/>
          </a:p>
          <a:p>
            <a:endParaRPr lang="en-US"/>
          </a:p>
        </p:txBody>
      </p:sp>
      <p:pic>
        <p:nvPicPr>
          <p:cNvPr id="5" name="Picture 4"/>
          <p:cNvPicPr>
            <a:picLocks noChangeAspect="1"/>
          </p:cNvPicPr>
          <p:nvPr/>
        </p:nvPicPr>
        <p:blipFill>
          <a:blip r:embed="rId1"/>
          <a:stretch>
            <a:fillRect/>
          </a:stretch>
        </p:blipFill>
        <p:spPr>
          <a:xfrm>
            <a:off x="6013933" y="2439123"/>
            <a:ext cx="5118100" cy="39243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386905" y="364617"/>
            <a:ext cx="7729728" cy="1188720"/>
          </a:xfrm>
        </p:spPr>
        <p:txBody>
          <a:bodyPr/>
          <a:lstStyle/>
          <a:p>
            <a:r>
              <a:rPr lang="en-US" dirty="0"/>
              <a:t>Atherosclerosis</a:t>
            </a:r>
            <a:endParaRPr lang="en-US" dirty="0"/>
          </a:p>
        </p:txBody>
      </p:sp>
      <p:sp>
        <p:nvSpPr>
          <p:cNvPr id="3" name="Content Placeholder 2"/>
          <p:cNvSpPr/>
          <p:nvPr>
            <p:ph idx="1"/>
          </p:nvPr>
        </p:nvSpPr>
        <p:spPr>
          <a:xfrm>
            <a:off x="386905" y="2228851"/>
            <a:ext cx="8360664" cy="4314824"/>
          </a:xfrm>
        </p:spPr>
        <p:txBody>
          <a:bodyPr>
            <a:normAutofit/>
          </a:bodyPr>
          <a:lstStyle/>
          <a:p>
            <a:r>
              <a:rPr lang="en-US" sz="2400" dirty="0"/>
              <a:t>Narrow the lumen of an artery and interfere with blood flow </a:t>
            </a:r>
            <a:endParaRPr lang="en-US" sz="2400" dirty="0"/>
          </a:p>
          <a:p>
            <a:r>
              <a:rPr lang="en-US" sz="2400" dirty="0">
                <a:latin typeface="GiovanniStd"/>
              </a:rPr>
              <a:t>Most complications of atherosclerosis result from the deficiency of blood and oxygen within the tissue served by an obstructed artery (</a:t>
            </a:r>
            <a:r>
              <a:rPr lang="en-US" sz="2400" b="1" dirty="0">
                <a:latin typeface="GiovanniStd"/>
              </a:rPr>
              <a:t>ischemia</a:t>
            </a:r>
            <a:r>
              <a:rPr lang="en-US" sz="2400" dirty="0">
                <a:latin typeface="GiovanniStd"/>
              </a:rPr>
              <a:t>) </a:t>
            </a:r>
            <a:endParaRPr lang="en-US" sz="2400" dirty="0">
              <a:latin typeface="GiovanniStd"/>
            </a:endParaRPr>
          </a:p>
          <a:p>
            <a:r>
              <a:rPr lang="en-US" sz="2400" dirty="0"/>
              <a:t>Atherosclerosis can affect almost any organ or tissue in the body </a:t>
            </a:r>
            <a:endParaRPr lang="en-US" sz="2400" dirty="0"/>
          </a:p>
          <a:p>
            <a:r>
              <a:rPr lang="en-US" sz="2400" dirty="0"/>
              <a:t>Plaque can weaken the blood vessel wall, and eventually the pressure of blood flow can cause the damaged region to stretch and balloon </a:t>
            </a:r>
            <a:r>
              <a:rPr lang="en-US" sz="2400" b="1" dirty="0">
                <a:solidFill>
                  <a:schemeClr val="tx1"/>
                </a:solidFill>
              </a:rPr>
              <a:t>outward-</a:t>
            </a:r>
            <a:r>
              <a:rPr lang="en-US" sz="2400" b="1" dirty="0">
                <a:solidFill>
                  <a:srgbClr val="C00000"/>
                </a:solidFill>
                <a:latin typeface="GiovanniStd"/>
              </a:rPr>
              <a:t>Aneurysm—the abnormal dilation of a blood vessel </a:t>
            </a:r>
            <a:endParaRPr lang="en-US" sz="2400" b="1" dirty="0">
              <a:solidFill>
                <a:srgbClr val="C00000"/>
              </a:solidFill>
            </a:endParaRPr>
          </a:p>
          <a:p>
            <a:endParaRPr lang="en-US" dirty="0"/>
          </a:p>
          <a:p>
            <a:endParaRPr lang="en-US" dirty="0"/>
          </a:p>
          <a:p>
            <a:endParaRPr lang="en-US" dirty="0"/>
          </a:p>
          <a:p>
            <a:endParaRPr lang="en-US" dirty="0"/>
          </a:p>
        </p:txBody>
      </p:sp>
      <p:pic>
        <p:nvPicPr>
          <p:cNvPr id="4" name="Picture 3"/>
          <p:cNvPicPr>
            <a:picLocks noChangeAspect="1"/>
          </p:cNvPicPr>
          <p:nvPr/>
        </p:nvPicPr>
        <p:blipFill>
          <a:blip r:embed="rId1"/>
          <a:stretch>
            <a:fillRect/>
          </a:stretch>
        </p:blipFill>
        <p:spPr>
          <a:xfrm>
            <a:off x="8972550" y="2228851"/>
            <a:ext cx="2865438" cy="2895599"/>
          </a:xfrm>
          <a:prstGeom prst="rect">
            <a:avLst/>
          </a:prstGeom>
        </p:spPr>
      </p:pic>
      <p:sp>
        <p:nvSpPr>
          <p:cNvPr id="5" name="Rectangle 4"/>
          <p:cNvSpPr/>
          <p:nvPr/>
        </p:nvSpPr>
        <p:spPr>
          <a:xfrm>
            <a:off x="9827450" y="1701284"/>
            <a:ext cx="1155637" cy="369332"/>
          </a:xfrm>
          <a:prstGeom prst="rect">
            <a:avLst/>
          </a:prstGeom>
        </p:spPr>
        <p:txBody>
          <a:bodyPr wrap="none">
            <a:spAutoFit/>
          </a:bodyPr>
          <a:lstStyle/>
          <a:p>
            <a:r>
              <a:rPr lang="en-US" b="1" dirty="0">
                <a:solidFill>
                  <a:srgbClr val="C00000"/>
                </a:solidFill>
                <a:latin typeface="GiovanniStd"/>
              </a:rPr>
              <a:t>Aneurysm</a:t>
            </a:r>
            <a:endParaRPr lang="en-US" dirty="0"/>
          </a:p>
        </p:txBody>
      </p:sp>
      <mc:AlternateContent xmlns:mc="http://schemas.openxmlformats.org/markup-compatibility/2006" xmlns:p14="http://schemas.microsoft.com/office/powerpoint/2010/main">
        <mc:Choice Requires="p14">
          <p:contentPart r:id="rId2" p14:bwMode="auto">
            <p14:nvContentPartPr>
              <p14:cNvPr id="6" name="Ink 5"/>
              <p14:cNvContentPartPr/>
              <p14:nvPr/>
            </p14:nvContentPartPr>
            <p14:xfrm>
              <a:off x="566713" y="2546236"/>
              <a:ext cx="1174271" cy="125016"/>
            </p14:xfrm>
          </p:contentPart>
        </mc:Choice>
        <mc:Fallback xmlns="">
          <p:pic>
            <p:nvPicPr>
              <p:cNvPr id="6" name="Ink 5"/>
            </p:nvPicPr>
            <p:blipFill>
              <a:blip/>
            </p:blipFill>
            <p:spPr>
              <a:xfrm>
                <a:off x="566713" y="2546236"/>
                <a:ext cx="1174271" cy="125016"/>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7" name="Ink 6"/>
              <p14:cNvContentPartPr/>
              <p14:nvPr/>
            </p14:nvContentPartPr>
            <p14:xfrm>
              <a:off x="5881567" y="3102428"/>
              <a:ext cx="1746091" cy="66335"/>
            </p14:xfrm>
          </p:contentPart>
        </mc:Choice>
        <mc:Fallback xmlns="">
          <p:pic>
            <p:nvPicPr>
              <p:cNvPr id="7" name="Ink 6"/>
            </p:nvPicPr>
            <p:blipFill>
              <a:blip/>
            </p:blipFill>
            <p:spPr>
              <a:xfrm>
                <a:off x="5881567" y="3102428"/>
                <a:ext cx="1746091" cy="66335"/>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8" name="Ink 7"/>
              <p14:cNvContentPartPr/>
              <p14:nvPr/>
            </p14:nvContentPartPr>
            <p14:xfrm>
              <a:off x="658613" y="3449410"/>
              <a:ext cx="7944200" cy="71438"/>
            </p14:xfrm>
          </p:contentPart>
        </mc:Choice>
        <mc:Fallback xmlns="">
          <p:pic>
            <p:nvPicPr>
              <p:cNvPr id="8" name="Ink 7"/>
            </p:nvPicPr>
            <p:blipFill>
              <a:blip/>
            </p:blipFill>
            <p:spPr>
              <a:xfrm>
                <a:off x="658613" y="3449410"/>
                <a:ext cx="7944200" cy="7143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9" name="Ink 8"/>
              <p14:cNvContentPartPr/>
              <p14:nvPr/>
            </p14:nvContentPartPr>
            <p14:xfrm>
              <a:off x="8105025" y="3056504"/>
              <a:ext cx="528422" cy="500063"/>
            </p14:xfrm>
          </p:contentPart>
        </mc:Choice>
        <mc:Fallback xmlns="">
          <p:pic>
            <p:nvPicPr>
              <p:cNvPr id="9" name="Ink 8"/>
            </p:nvPicPr>
            <p:blipFill>
              <a:blip/>
            </p:blipFill>
            <p:spPr>
              <a:xfrm>
                <a:off x="8105025" y="3056504"/>
                <a:ext cx="528422" cy="500063"/>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10" name="Ink 9"/>
              <p14:cNvContentPartPr/>
              <p14:nvPr/>
            </p14:nvContentPartPr>
            <p14:xfrm>
              <a:off x="653507" y="3459616"/>
              <a:ext cx="2966312" cy="484754"/>
            </p14:xfrm>
          </p:contentPart>
        </mc:Choice>
        <mc:Fallback xmlns="">
          <p:pic>
            <p:nvPicPr>
              <p:cNvPr id="10" name="Ink 9"/>
            </p:nvPicPr>
            <p:blipFill>
              <a:blip/>
            </p:blipFill>
            <p:spPr>
              <a:xfrm>
                <a:off x="653507" y="3459616"/>
                <a:ext cx="2966312" cy="484754"/>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1" name="Ink 10"/>
              <p14:cNvContentPartPr/>
              <p14:nvPr/>
            </p14:nvContentPartPr>
            <p14:xfrm>
              <a:off x="3287959" y="3816803"/>
              <a:ext cx="2001367" cy="122464"/>
            </p14:xfrm>
          </p:contentPart>
        </mc:Choice>
        <mc:Fallback xmlns="">
          <p:pic>
            <p:nvPicPr>
              <p:cNvPr id="11" name="Ink 10"/>
            </p:nvPicPr>
            <p:blipFill>
              <a:blip/>
            </p:blipFill>
            <p:spPr>
              <a:xfrm>
                <a:off x="3287959" y="3816803"/>
                <a:ext cx="2001367" cy="122464"/>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2" name="Ink 11"/>
              <p14:cNvContentPartPr/>
              <p14:nvPr/>
            </p14:nvContentPartPr>
            <p14:xfrm>
              <a:off x="3517708" y="3883138"/>
              <a:ext cx="1490814" cy="91848"/>
            </p14:xfrm>
          </p:contentPart>
        </mc:Choice>
        <mc:Fallback xmlns="">
          <p:pic>
            <p:nvPicPr>
              <p:cNvPr id="12" name="Ink 11"/>
            </p:nvPicPr>
            <p:blipFill>
              <a:blip/>
            </p:blipFill>
            <p:spPr>
              <a:xfrm>
                <a:off x="3517708" y="3883138"/>
                <a:ext cx="1490814" cy="9184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3" name="Ink 12"/>
              <p14:cNvContentPartPr/>
              <p14:nvPr/>
            </p14:nvContentPartPr>
            <p14:xfrm>
              <a:off x="653507" y="4602616"/>
              <a:ext cx="924101" cy="142875"/>
            </p14:xfrm>
          </p:contentPart>
        </mc:Choice>
        <mc:Fallback xmlns="">
          <p:pic>
            <p:nvPicPr>
              <p:cNvPr id="13" name="Ink 12"/>
            </p:nvPicPr>
            <p:blipFill>
              <a:blip/>
            </p:blipFill>
            <p:spPr>
              <a:xfrm>
                <a:off x="653507" y="4602616"/>
                <a:ext cx="924101" cy="142875"/>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4" name="Ink 13"/>
              <p14:cNvContentPartPr/>
              <p14:nvPr/>
            </p14:nvContentPartPr>
            <p14:xfrm>
              <a:off x="5115738" y="4061732"/>
              <a:ext cx="571819" cy="377598"/>
            </p14:xfrm>
          </p:contentPart>
        </mc:Choice>
        <mc:Fallback xmlns="">
          <p:pic>
            <p:nvPicPr>
              <p:cNvPr id="14" name="Ink 13"/>
            </p:nvPicPr>
            <p:blipFill>
              <a:blip/>
            </p:blipFill>
            <p:spPr>
              <a:xfrm>
                <a:off x="5115738" y="4061732"/>
                <a:ext cx="571819" cy="377598"/>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5" name="Ink 14"/>
              <p14:cNvContentPartPr/>
              <p14:nvPr/>
            </p14:nvContentPartPr>
            <p14:xfrm>
              <a:off x="5575236" y="4321968"/>
              <a:ext cx="931759" cy="51027"/>
            </p14:xfrm>
          </p:contentPart>
        </mc:Choice>
        <mc:Fallback xmlns="">
          <p:pic>
            <p:nvPicPr>
              <p:cNvPr id="15" name="Ink 14"/>
            </p:nvPicPr>
            <p:blipFill>
              <a:blip/>
            </p:blipFill>
            <p:spPr>
              <a:xfrm>
                <a:off x="5575236" y="4321968"/>
                <a:ext cx="931759" cy="51027"/>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6" name="Ink 15"/>
              <p14:cNvContentPartPr/>
              <p14:nvPr/>
            </p14:nvContentPartPr>
            <p14:xfrm>
              <a:off x="6943517" y="4270942"/>
              <a:ext cx="837307" cy="76540"/>
            </p14:xfrm>
          </p:contentPart>
        </mc:Choice>
        <mc:Fallback xmlns="">
          <p:pic>
            <p:nvPicPr>
              <p:cNvPr id="16" name="Ink 15"/>
            </p:nvPicPr>
            <p:blipFill>
              <a:blip/>
            </p:blipFill>
            <p:spPr>
              <a:xfrm>
                <a:off x="6943517" y="4270942"/>
                <a:ext cx="837307" cy="76540"/>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7" name="Ink 16"/>
              <p14:cNvContentPartPr/>
              <p14:nvPr/>
            </p14:nvContentPartPr>
            <p14:xfrm>
              <a:off x="643296" y="5163910"/>
              <a:ext cx="1016000" cy="107156"/>
            </p14:xfrm>
          </p:contentPart>
        </mc:Choice>
        <mc:Fallback xmlns="">
          <p:pic>
            <p:nvPicPr>
              <p:cNvPr id="17" name="Ink 16"/>
            </p:nvPicPr>
            <p:blipFill>
              <a:blip/>
            </p:blipFill>
            <p:spPr>
              <a:xfrm>
                <a:off x="643296" y="5163910"/>
                <a:ext cx="1016000" cy="107156"/>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8" name="Ink 17"/>
              <p14:cNvContentPartPr/>
              <p14:nvPr/>
            </p14:nvContentPartPr>
            <p14:xfrm>
              <a:off x="2129005" y="4668950"/>
              <a:ext cx="1164060" cy="581706"/>
            </p14:xfrm>
          </p:contentPart>
        </mc:Choice>
        <mc:Fallback xmlns="">
          <p:pic>
            <p:nvPicPr>
              <p:cNvPr id="18" name="Ink 17"/>
            </p:nvPicPr>
            <p:blipFill>
              <a:blip/>
            </p:blipFill>
            <p:spPr>
              <a:xfrm>
                <a:off x="2129005" y="4668950"/>
                <a:ext cx="1164060" cy="581706"/>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9" name="Ink 18"/>
              <p14:cNvContentPartPr/>
              <p14:nvPr/>
            </p14:nvContentPartPr>
            <p14:xfrm>
              <a:off x="3895517" y="5112883"/>
              <a:ext cx="2430231" cy="91849"/>
            </p14:xfrm>
          </p:contentPart>
        </mc:Choice>
        <mc:Fallback xmlns="">
          <p:pic>
            <p:nvPicPr>
              <p:cNvPr id="19" name="Ink 18"/>
            </p:nvPicPr>
            <p:blipFill>
              <a:blip/>
            </p:blipFill>
            <p:spPr>
              <a:xfrm>
                <a:off x="3895517" y="5112883"/>
                <a:ext cx="2430231" cy="91849"/>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20" name="Ink 19"/>
              <p14:cNvContentPartPr/>
              <p14:nvPr/>
            </p14:nvContentPartPr>
            <p14:xfrm>
              <a:off x="2705929" y="5878285"/>
              <a:ext cx="2210694" cy="112259"/>
            </p14:xfrm>
          </p:contentPart>
        </mc:Choice>
        <mc:Fallback xmlns="">
          <p:pic>
            <p:nvPicPr>
              <p:cNvPr id="20" name="Ink 19"/>
            </p:nvPicPr>
            <p:blipFill>
              <a:blip/>
            </p:blipFill>
            <p:spPr>
              <a:xfrm>
                <a:off x="2705929" y="5878285"/>
                <a:ext cx="2210694" cy="11225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1" name="Ink 20"/>
              <p14:cNvContentPartPr/>
              <p14:nvPr/>
            </p14:nvContentPartPr>
            <p14:xfrm>
              <a:off x="837306" y="5015932"/>
              <a:ext cx="1536764" cy="653143"/>
            </p14:xfrm>
          </p:contentPart>
        </mc:Choice>
        <mc:Fallback xmlns="">
          <p:pic>
            <p:nvPicPr>
              <p:cNvPr id="21" name="Ink 20"/>
            </p:nvPicPr>
            <p:blipFill>
              <a:blip/>
            </p:blipFill>
            <p:spPr>
              <a:xfrm>
                <a:off x="837306" y="5015932"/>
                <a:ext cx="1536764" cy="653143"/>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2" name="Ink 21"/>
              <p14:cNvContentPartPr/>
              <p14:nvPr/>
            </p14:nvContentPartPr>
            <p14:xfrm>
              <a:off x="2374070" y="5480276"/>
              <a:ext cx="1853306" cy="132670"/>
            </p14:xfrm>
          </p:contentPart>
        </mc:Choice>
        <mc:Fallback xmlns="">
          <p:pic>
            <p:nvPicPr>
              <p:cNvPr id="22" name="Ink 21"/>
            </p:nvPicPr>
            <p:blipFill>
              <a:blip/>
            </p:blipFill>
            <p:spPr>
              <a:xfrm>
                <a:off x="2374070" y="5480276"/>
                <a:ext cx="1853306" cy="132670"/>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3" name="Ink 22"/>
              <p14:cNvContentPartPr/>
              <p14:nvPr/>
            </p14:nvContentPartPr>
            <p14:xfrm>
              <a:off x="6213427" y="5541509"/>
              <a:ext cx="1189588" cy="91848"/>
            </p14:xfrm>
          </p:contentPart>
        </mc:Choice>
        <mc:Fallback xmlns="">
          <p:pic>
            <p:nvPicPr>
              <p:cNvPr id="23" name="Ink 22"/>
            </p:nvPicPr>
            <p:blipFill>
              <a:blip/>
            </p:blipFill>
            <p:spPr>
              <a:xfrm>
                <a:off x="6213427" y="5541509"/>
                <a:ext cx="1189588" cy="91848"/>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4" name="Ink 23"/>
              <p14:cNvContentPartPr/>
              <p14:nvPr/>
            </p14:nvContentPartPr>
            <p14:xfrm>
              <a:off x="7372381" y="5000625"/>
              <a:ext cx="1363176" cy="816428"/>
            </p14:xfrm>
          </p:contentPart>
        </mc:Choice>
        <mc:Fallback xmlns="">
          <p:pic>
            <p:nvPicPr>
              <p:cNvPr id="24" name="Ink 23"/>
            </p:nvPicPr>
            <p:blipFill>
              <a:blip/>
            </p:blipFill>
            <p:spPr>
              <a:xfrm>
                <a:off x="7372381" y="5000625"/>
                <a:ext cx="1363176" cy="816428"/>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5" name="Ink 24"/>
              <p14:cNvContentPartPr/>
              <p14:nvPr/>
            </p14:nvContentPartPr>
            <p14:xfrm>
              <a:off x="862834" y="5873183"/>
              <a:ext cx="1102794" cy="150529"/>
            </p14:xfrm>
          </p:contentPart>
        </mc:Choice>
        <mc:Fallback xmlns="">
          <p:pic>
            <p:nvPicPr>
              <p:cNvPr id="25" name="Ink 24"/>
            </p:nvPicPr>
            <p:blipFill>
              <a:blip/>
            </p:blipFill>
            <p:spPr>
              <a:xfrm>
                <a:off x="862834" y="5873183"/>
                <a:ext cx="1102794" cy="150529"/>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6" name="Ink 25"/>
              <p14:cNvContentPartPr/>
              <p14:nvPr/>
            </p14:nvContentPartPr>
            <p14:xfrm>
              <a:off x="4860462" y="5868080"/>
              <a:ext cx="852623" cy="86745"/>
            </p14:xfrm>
          </p:contentPart>
        </mc:Choice>
        <mc:Fallback xmlns="">
          <p:pic>
            <p:nvPicPr>
              <p:cNvPr id="26" name="Ink 25"/>
            </p:nvPicPr>
            <p:blipFill>
              <a:blip/>
            </p:blipFill>
            <p:spPr>
              <a:xfrm>
                <a:off x="4860462" y="5868080"/>
                <a:ext cx="852623" cy="8674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7" name="Ink 26"/>
              <p14:cNvContentPartPr/>
              <p14:nvPr/>
            </p14:nvContentPartPr>
            <p14:xfrm>
              <a:off x="5616080" y="5888490"/>
              <a:ext cx="857728" cy="86746"/>
            </p14:xfrm>
          </p:contentPart>
        </mc:Choice>
        <mc:Fallback xmlns="">
          <p:pic>
            <p:nvPicPr>
              <p:cNvPr id="27" name="Ink 26"/>
            </p:nvPicPr>
            <p:blipFill>
              <a:blip/>
            </p:blipFill>
            <p:spPr>
              <a:xfrm>
                <a:off x="5616080" y="5888490"/>
                <a:ext cx="857728" cy="86746"/>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8" name="Ink 27"/>
              <p14:cNvContentPartPr/>
              <p14:nvPr/>
            </p14:nvContentPartPr>
            <p14:xfrm>
              <a:off x="4865567" y="5582330"/>
              <a:ext cx="1495920" cy="377598"/>
            </p14:xfrm>
          </p:contentPart>
        </mc:Choice>
        <mc:Fallback xmlns="">
          <p:pic>
            <p:nvPicPr>
              <p:cNvPr id="28" name="Ink 27"/>
            </p:nvPicPr>
            <p:blipFill>
              <a:blip/>
            </p:blipFill>
            <p:spPr>
              <a:xfrm>
                <a:off x="4865567" y="5582330"/>
                <a:ext cx="1495920" cy="377598"/>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9" name="Ink 28"/>
              <p14:cNvContentPartPr/>
              <p14:nvPr/>
            </p14:nvContentPartPr>
            <p14:xfrm>
              <a:off x="393125" y="5760924"/>
              <a:ext cx="1715457" cy="627629"/>
            </p14:xfrm>
          </p:contentPart>
        </mc:Choice>
        <mc:Fallback xmlns="">
          <p:pic>
            <p:nvPicPr>
              <p:cNvPr id="29" name="Ink 28"/>
            </p:nvPicPr>
            <p:blipFill>
              <a:blip/>
            </p:blipFill>
            <p:spPr>
              <a:xfrm>
                <a:off x="393125" y="5760924"/>
                <a:ext cx="1715457" cy="627629"/>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30" name="Ink 29"/>
              <p14:cNvContentPartPr/>
              <p14:nvPr/>
            </p14:nvContentPartPr>
            <p14:xfrm>
              <a:off x="1904361" y="6235473"/>
              <a:ext cx="1460181" cy="127566"/>
            </p14:xfrm>
          </p:contentPart>
        </mc:Choice>
        <mc:Fallback xmlns="">
          <p:pic>
            <p:nvPicPr>
              <p:cNvPr id="30" name="Ink 29"/>
            </p:nvPicPr>
            <p:blipFill>
              <a:blip/>
            </p:blipFill>
            <p:spPr>
              <a:xfrm>
                <a:off x="1904361" y="6235473"/>
                <a:ext cx="1460181" cy="127566"/>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1" name="Ink 30"/>
              <p14:cNvContentPartPr/>
              <p14:nvPr/>
            </p14:nvContentPartPr>
            <p14:xfrm>
              <a:off x="4018050" y="6291602"/>
              <a:ext cx="1929889" cy="132670"/>
            </p14:xfrm>
          </p:contentPart>
        </mc:Choice>
        <mc:Fallback xmlns="">
          <p:pic>
            <p:nvPicPr>
              <p:cNvPr id="31" name="Ink 30"/>
            </p:nvPicPr>
            <p:blipFill>
              <a:blip/>
            </p:blipFill>
            <p:spPr>
              <a:xfrm>
                <a:off x="4018050" y="6291602"/>
                <a:ext cx="1929889" cy="132670"/>
              </a:xfrm>
              <a:prstGeom prst="rect"/>
            </p:spPr>
          </p:pic>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p:txBody>
          <a:bodyPr/>
          <a:lstStyle/>
          <a:p>
            <a:r>
              <a:rPr lang="en-US"/>
              <a:t>Hypertension</a:t>
            </a:r>
            <a:endParaRPr lang="en-US"/>
          </a:p>
        </p:txBody>
      </p:sp>
      <p:sp>
        <p:nvSpPr>
          <p:cNvPr id="3" name="Content Placeholder 2"/>
          <p:cNvSpPr/>
          <p:nvPr>
            <p:ph idx="1"/>
          </p:nvPr>
        </p:nvSpPr>
        <p:spPr/>
        <p:txBody>
          <a:bodyPr/>
          <a:lstStyle/>
          <a:p>
            <a:r>
              <a:rPr lang="en-US" b="1" dirty="0">
                <a:latin typeface="Times" pitchFamily="2" charset="0"/>
              </a:rPr>
              <a:t>Systolic BP</a:t>
            </a:r>
            <a:r>
              <a:rPr lang="en-US" dirty="0">
                <a:latin typeface="Times" pitchFamily="2" charset="0"/>
              </a:rPr>
              <a:t>: force exerted by blood on walls of blood vessels during contraction of ventricles </a:t>
            </a:r>
            <a:endParaRPr lang="en-US" dirty="0">
              <a:latin typeface="Times" pitchFamily="2" charset="0"/>
            </a:endParaRPr>
          </a:p>
          <a:p>
            <a:r>
              <a:rPr lang="en-US" b="1" dirty="0">
                <a:latin typeface="Times" pitchFamily="2" charset="0"/>
              </a:rPr>
              <a:t>Diastolic BP</a:t>
            </a:r>
            <a:r>
              <a:rPr lang="en-US" dirty="0">
                <a:latin typeface="Times" pitchFamily="2" charset="0"/>
              </a:rPr>
              <a:t>: force exerted during relaxation </a:t>
            </a:r>
            <a:endParaRPr lang="en-US" dirty="0">
              <a:latin typeface="Times" pitchFamily="2" charset="0"/>
            </a:endParaRPr>
          </a:p>
          <a:p>
            <a:r>
              <a:rPr lang="en-US" dirty="0">
                <a:latin typeface="Times" pitchFamily="2" charset="0"/>
              </a:rPr>
              <a:t>Blood pressure in the arteries should be high enough to push oxygenated blood into circulation blood but not so high it causes damage in the vessels</a:t>
            </a:r>
            <a:endParaRPr lang="en-US" dirty="0">
              <a:latin typeface="Times" pitchFamily="2" charset="0"/>
            </a:endParaRPr>
          </a:p>
          <a:p>
            <a:r>
              <a:rPr lang="en-US" dirty="0">
                <a:latin typeface="Times" pitchFamily="2" charset="0"/>
              </a:rPr>
              <a:t>Elevated blood pressure forces the heart to work harder to eject blood into the arteries; this effort weakens heart muscle and increases the risk of developing heart arrhythmias, heart failure, and even sudden death </a:t>
            </a:r>
            <a:endParaRPr lang="en-US" dirty="0">
              <a:latin typeface="Times" pitchFamily="2" charset="0"/>
            </a:endParaRP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24544" y="328085"/>
            <a:ext cx="7729728" cy="1188720"/>
          </a:xfrm>
        </p:spPr>
        <p:txBody>
          <a:bodyPr/>
          <a:lstStyle/>
          <a:p>
            <a:r>
              <a:rPr lang="en-US"/>
              <a:t>Hypertension</a:t>
            </a:r>
            <a:endParaRPr lang="en-US"/>
          </a:p>
        </p:txBody>
      </p:sp>
      <p:sp>
        <p:nvSpPr>
          <p:cNvPr id="3" name="Content Placeholder 2"/>
          <p:cNvSpPr/>
          <p:nvPr>
            <p:ph idx="1"/>
          </p:nvPr>
        </p:nvSpPr>
        <p:spPr>
          <a:xfrm>
            <a:off x="830599" y="2302378"/>
            <a:ext cx="3452034" cy="3101983"/>
          </a:xfrm>
        </p:spPr>
        <p:txBody>
          <a:bodyPr/>
          <a:lstStyle/>
          <a:p>
            <a:r>
              <a:rPr lang="en-US"/>
              <a:t>Blood pressure depends on the volume of blood pumped by the heart </a:t>
            </a:r>
            <a:r>
              <a:rPr lang="en-US" b="1">
                <a:solidFill>
                  <a:srgbClr val="FF0000"/>
                </a:solidFill>
              </a:rPr>
              <a:t>(</a:t>
            </a:r>
            <a:r>
              <a:rPr lang="en-US" b="1" i="1">
                <a:solidFill>
                  <a:srgbClr val="FF0000"/>
                </a:solidFill>
              </a:rPr>
              <a:t>cardiac output</a:t>
            </a:r>
            <a:r>
              <a:rPr lang="en-US" b="1">
                <a:solidFill>
                  <a:srgbClr val="FF0000"/>
                </a:solidFill>
              </a:rPr>
              <a:t>) </a:t>
            </a:r>
            <a:r>
              <a:rPr lang="en-US"/>
              <a:t>and the resistance the blood encounters in the arterioles </a:t>
            </a:r>
            <a:r>
              <a:rPr lang="en-US" b="1">
                <a:solidFill>
                  <a:srgbClr val="FF0000"/>
                </a:solidFill>
              </a:rPr>
              <a:t>(</a:t>
            </a:r>
            <a:r>
              <a:rPr lang="en-US" b="1" i="1">
                <a:solidFill>
                  <a:srgbClr val="FF0000"/>
                </a:solidFill>
              </a:rPr>
              <a:t>peripheral resistance</a:t>
            </a:r>
            <a:r>
              <a:rPr lang="en-US" b="1">
                <a:solidFill>
                  <a:srgbClr val="FF0000"/>
                </a:solidFill>
              </a:rPr>
              <a:t>).</a:t>
            </a:r>
            <a:r>
              <a:rPr lang="en-US"/>
              <a:t> When either cardiac output or peripheral resistance increases, blood pressure rises. </a:t>
            </a:r>
            <a:endParaRPr lang="en-US"/>
          </a:p>
          <a:p>
            <a:endParaRPr lang="en-US"/>
          </a:p>
        </p:txBody>
      </p:sp>
      <p:pic>
        <p:nvPicPr>
          <p:cNvPr id="5121" name="Picture 1" descr="page62image26282107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33641" y="416995"/>
            <a:ext cx="5683168" cy="63598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3906982" y="0"/>
            <a:ext cx="4998782" cy="1188720"/>
          </a:xfrm>
        </p:spPr>
        <p:txBody>
          <a:bodyPr/>
          <a:lstStyle/>
          <a:p>
            <a:r>
              <a:rPr lang="en-US"/>
              <a:t>Hypertension</a:t>
            </a:r>
            <a:endParaRPr lang="en-US"/>
          </a:p>
        </p:txBody>
      </p:sp>
      <p:sp>
        <p:nvSpPr>
          <p:cNvPr id="3" name="Content Placeholder 2"/>
          <p:cNvSpPr/>
          <p:nvPr>
            <p:ph idx="1"/>
          </p:nvPr>
        </p:nvSpPr>
        <p:spPr>
          <a:xfrm>
            <a:off x="1033531" y="3852484"/>
            <a:ext cx="3870977" cy="3101983"/>
          </a:xfrm>
        </p:spPr>
        <p:txBody>
          <a:bodyPr>
            <a:normAutofit/>
          </a:bodyPr>
          <a:lstStyle/>
          <a:p>
            <a:pPr marL="0" indent="0">
              <a:buNone/>
            </a:pPr>
            <a:r>
              <a:rPr lang="en-US" dirty="0"/>
              <a:t>Cardiac Output:</a:t>
            </a:r>
            <a:endParaRPr lang="en-US" dirty="0"/>
          </a:p>
          <a:p>
            <a:r>
              <a:rPr lang="en-US" dirty="0"/>
              <a:t>Influenced by Na+ and H2O balance control blood volume  ( RAAS)</a:t>
            </a:r>
            <a:endParaRPr lang="en-US" dirty="0"/>
          </a:p>
          <a:p>
            <a:r>
              <a:rPr lang="en-US" dirty="0"/>
              <a:t>balance between parasympathetic activity  which decreases heart rate, and sympathetic activity which increases heart rate</a:t>
            </a:r>
            <a:endParaRPr lang="en-US" dirty="0"/>
          </a:p>
          <a:p>
            <a:endParaRPr lang="en-US" dirty="0"/>
          </a:p>
          <a:p>
            <a:endParaRPr lang="en-US" dirty="0"/>
          </a:p>
        </p:txBody>
      </p:sp>
      <p:sp>
        <p:nvSpPr>
          <p:cNvPr id="4" name="TextBox 3"/>
          <p:cNvSpPr txBox="1"/>
          <p:nvPr/>
        </p:nvSpPr>
        <p:spPr>
          <a:xfrm>
            <a:off x="7039813" y="3852484"/>
            <a:ext cx="4016415" cy="4524315"/>
          </a:xfrm>
          <a:prstGeom prst="rect">
            <a:avLst/>
          </a:prstGeom>
          <a:noFill/>
        </p:spPr>
        <p:txBody>
          <a:bodyPr wrap="square" rtlCol="0">
            <a:spAutoFit/>
          </a:bodyPr>
          <a:lstStyle/>
          <a:p>
            <a:r>
              <a:rPr lang="en-US" b="1" i="1" dirty="0"/>
              <a:t>peripheral resistance influenced by </a:t>
            </a:r>
            <a:r>
              <a:rPr lang="en-US" dirty="0"/>
              <a:t> diameters of the arterioles and blood viscosity</a:t>
            </a:r>
            <a:endParaRPr lang="en-US" dirty="0"/>
          </a:p>
          <a:p>
            <a:pPr marL="285750" indent="-285750">
              <a:buFont typeface="Arial" charset="0"/>
              <a:buChar char="•"/>
            </a:pPr>
            <a:r>
              <a:rPr lang="en-US" dirty="0"/>
              <a:t>Blood pressure is therefore influenced by SNS which can cause </a:t>
            </a:r>
            <a:r>
              <a:rPr lang="en-US" dirty="0" err="1"/>
              <a:t>vaspconstriction</a:t>
            </a:r>
            <a:endParaRPr lang="en-US" dirty="0"/>
          </a:p>
          <a:p>
            <a:pPr marL="285750" indent="-285750">
              <a:buFont typeface="Arial" charset="0"/>
              <a:buChar char="•"/>
            </a:pPr>
            <a:r>
              <a:rPr lang="en-US" dirty="0"/>
              <a:t> volume of red blood cells </a:t>
            </a:r>
            <a:endParaRPr lang="en-US" dirty="0"/>
          </a:p>
          <a:p>
            <a:pPr marL="285750" indent="-285750">
              <a:buFont typeface="Arial" charset="0"/>
              <a:buChar char="•"/>
            </a:pPr>
            <a:r>
              <a:rPr lang="en-US" dirty="0"/>
              <a:t>Local metabolic controls in skeletal muscles and SNS , PNS which control vasoconstriction and vasodilation</a:t>
            </a:r>
            <a:endParaRPr lang="en-US" dirty="0"/>
          </a:p>
          <a:p>
            <a:pPr marL="285750" indent="-285750">
              <a:buFont typeface="Arial" charset="0"/>
              <a:buChar char="•"/>
            </a:pPr>
            <a:r>
              <a:rPr lang="en-US" dirty="0"/>
              <a:t>Angiotensin II is part of the RAAS, </a:t>
            </a:r>
            <a:endParaRPr lang="en-US" dirty="0"/>
          </a:p>
          <a:p>
            <a:pPr marL="285750" indent="-285750">
              <a:buFont typeface="Arial" charset="0"/>
              <a:buChar char="•"/>
            </a:pPr>
            <a:endParaRPr lang="en-US" dirty="0"/>
          </a:p>
          <a:p>
            <a:pPr marL="285750" indent="-285750">
              <a:buFont typeface="Arial" charset="0"/>
              <a:buChar char="•"/>
            </a:pPr>
            <a:endParaRPr lang="en-US" dirty="0"/>
          </a:p>
          <a:p>
            <a:pPr marL="285750" indent="-285750">
              <a:buFont typeface="Arial" charset="0"/>
              <a:buChar char="•"/>
            </a:pPr>
            <a:endParaRPr lang="en-US" dirty="0"/>
          </a:p>
          <a:p>
            <a:endParaRPr lang="en-US" dirty="0"/>
          </a:p>
          <a:p>
            <a:endParaRPr lang="en-US" dirty="0"/>
          </a:p>
        </p:txBody>
      </p:sp>
      <p:pic>
        <p:nvPicPr>
          <p:cNvPr id="6" name="Picture 5"/>
          <p:cNvPicPr>
            <a:picLocks noChangeAspect="1"/>
          </p:cNvPicPr>
          <p:nvPr/>
        </p:nvPicPr>
        <p:blipFill>
          <a:blip r:embed="rId1"/>
          <a:stretch>
            <a:fillRect/>
          </a:stretch>
        </p:blipFill>
        <p:spPr>
          <a:xfrm>
            <a:off x="512371" y="0"/>
            <a:ext cx="10858500" cy="3621974"/>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680128" y="177613"/>
            <a:ext cx="7729728" cy="1188720"/>
          </a:xfrm>
        </p:spPr>
        <p:txBody>
          <a:bodyPr/>
          <a:lstStyle/>
          <a:p>
            <a:r>
              <a:rPr lang="en-US" dirty="0"/>
              <a:t>the renin-angiotensin-aldosterone system (RAAS)</a:t>
            </a:r>
            <a:endParaRPr lang="en-US" dirty="0"/>
          </a:p>
        </p:txBody>
      </p:sp>
      <p:sp>
        <p:nvSpPr>
          <p:cNvPr id="3" name="Content Placeholder 2"/>
          <p:cNvSpPr/>
          <p:nvPr>
            <p:ph idx="1"/>
          </p:nvPr>
        </p:nvSpPr>
        <p:spPr>
          <a:xfrm>
            <a:off x="254644" y="2070884"/>
            <a:ext cx="10845478" cy="4630858"/>
          </a:xfrm>
        </p:spPr>
        <p:txBody>
          <a:bodyPr>
            <a:normAutofit/>
          </a:bodyPr>
          <a:lstStyle/>
          <a:p>
            <a:r>
              <a:rPr lang="en-US"/>
              <a:t>The kidneys also play a role in regulating blood pressure by controlling the secretion of the hormones involved in vasoconstriction and retention of sodium and water</a:t>
            </a:r>
            <a:endParaRPr lang="en-US"/>
          </a:p>
          <a:p>
            <a:r>
              <a:rPr lang="en-US" b="1"/>
              <a:t>Cells in the kidneys respond to low blood pressure by releasing an enzyme called renin.</a:t>
            </a:r>
            <a:endParaRPr lang="en-US" b="1"/>
          </a:p>
          <a:p>
            <a:r>
              <a:rPr lang="en-US" b="1"/>
              <a:t>Renin causes the kidneys to reabsorb sodium. </a:t>
            </a:r>
            <a:endParaRPr lang="en-US" b="1"/>
          </a:p>
          <a:p>
            <a:endParaRPr lang="en-US"/>
          </a:p>
          <a:p>
            <a:r>
              <a:rPr lang="en-US"/>
              <a:t>The renin-angiotensin-aldosterone system (RAAS)</a:t>
            </a:r>
            <a:endParaRPr lang="en-US"/>
          </a:p>
          <a:p>
            <a:r>
              <a:rPr lang="en-US"/>
              <a:t>Sodium reabsorption, in turn, is always accompanied by water retention, which helps to raise blood volume and blood pressure </a:t>
            </a:r>
            <a:endParaRPr lang="en-US"/>
          </a:p>
          <a:p>
            <a:r>
              <a:rPr lang="en-US"/>
              <a:t>Additionally, Renin converts a a protein from the liver called </a:t>
            </a:r>
            <a:r>
              <a:rPr lang="en-US" b="1"/>
              <a:t>angiotensinogen </a:t>
            </a:r>
            <a:r>
              <a:rPr lang="en-US"/>
              <a:t>to </a:t>
            </a:r>
            <a:r>
              <a:rPr lang="en-US" b="1"/>
              <a:t>angiotensin I</a:t>
            </a:r>
            <a:endParaRPr lang="en-US" b="1"/>
          </a:p>
          <a:p>
            <a:r>
              <a:rPr lang="en-US" b="1"/>
              <a:t>angiotensin II. </a:t>
            </a:r>
            <a:r>
              <a:rPr lang="en-US"/>
              <a:t>Angiotensin II is a powerful </a:t>
            </a:r>
            <a:r>
              <a:rPr lang="en-US" b="1"/>
              <a:t>vasoconstrictor </a:t>
            </a:r>
            <a:r>
              <a:rPr lang="en-US"/>
              <a:t>that narrows the diameters of blood vessels, thereby raising the blood pressure. </a:t>
            </a:r>
            <a:endParaRPr lang="en-US"/>
          </a:p>
          <a:p>
            <a:endParaRPr lang="en-US"/>
          </a:p>
          <a:p>
            <a:endParaRPr lang="en-US"/>
          </a:p>
          <a:p>
            <a:endParaRPr lang="en-US"/>
          </a:p>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743574" y="299605"/>
            <a:ext cx="6678879" cy="976039"/>
          </a:xfrm>
        </p:spPr>
        <p:txBody>
          <a:bodyPr>
            <a:normAutofit fontScale="90000"/>
          </a:bodyPr>
          <a:lstStyle/>
          <a:p>
            <a:r>
              <a:rPr lang="en-US"/>
              <a:t>the renin-angiotensin-aldosterone system (RAAS)</a:t>
            </a:r>
            <a:endParaRPr lang="en-US"/>
          </a:p>
        </p:txBody>
      </p:sp>
      <p:pic>
        <p:nvPicPr>
          <p:cNvPr id="5" name="Picture 4"/>
          <p:cNvPicPr>
            <a:picLocks noChangeAspect="1"/>
          </p:cNvPicPr>
          <p:nvPr/>
        </p:nvPicPr>
        <p:blipFill>
          <a:blip r:embed="rId1"/>
          <a:stretch>
            <a:fillRect/>
          </a:stretch>
        </p:blipFill>
        <p:spPr>
          <a:xfrm>
            <a:off x="576098" y="1583032"/>
            <a:ext cx="7926292" cy="4318469"/>
          </a:xfrm>
          <a:prstGeom prst="rect">
            <a:avLst/>
          </a:prstGeom>
        </p:spPr>
      </p:pic>
      <p:sp>
        <p:nvSpPr>
          <p:cNvPr id="6" name="TextBox 5"/>
          <p:cNvSpPr txBox="1"/>
          <p:nvPr/>
        </p:nvSpPr>
        <p:spPr>
          <a:xfrm>
            <a:off x="7213600" y="6208889"/>
            <a:ext cx="3826934" cy="507831"/>
          </a:xfrm>
          <a:prstGeom prst="rect">
            <a:avLst/>
          </a:prstGeom>
          <a:noFill/>
        </p:spPr>
        <p:txBody>
          <a:bodyPr wrap="square" rtlCol="0">
            <a:spAutoFit/>
          </a:bodyPr>
          <a:lstStyle/>
          <a:p>
            <a:r>
              <a:rPr lang="en-US" sz="900"/>
              <a:t>Britannica, The Editors of Encyclopaedia. "Renin-angiotensin system". Encyclopedia Britannica, 14 Aug. 2017, https://www.britannica.com/science/renin-angiotensin-system.</a:t>
            </a:r>
            <a:endParaRPr lang="en-US" sz="900"/>
          </a:p>
        </p:txBody>
      </p:sp>
      <p:sp>
        <p:nvSpPr>
          <p:cNvPr id="7" name="TextBox 6"/>
          <p:cNvSpPr txBox="1"/>
          <p:nvPr/>
        </p:nvSpPr>
        <p:spPr>
          <a:xfrm>
            <a:off x="9028254" y="1921398"/>
            <a:ext cx="2708476" cy="2308324"/>
          </a:xfrm>
          <a:prstGeom prst="rect">
            <a:avLst/>
          </a:prstGeom>
          <a:noFill/>
        </p:spPr>
        <p:txBody>
          <a:bodyPr wrap="square" rtlCol="0">
            <a:spAutoFit/>
          </a:bodyPr>
          <a:lstStyle/>
          <a:p>
            <a:r>
              <a:rPr lang="en-US"/>
              <a:t>Angiotensin II stimulates the release of the hormone </a:t>
            </a:r>
            <a:r>
              <a:rPr lang="en-US" b="1"/>
              <a:t>Aldosterone </a:t>
            </a:r>
            <a:r>
              <a:rPr lang="en-US"/>
              <a:t>from the </a:t>
            </a:r>
            <a:r>
              <a:rPr lang="en-US" b="1"/>
              <a:t>adrenal glands </a:t>
            </a:r>
            <a:r>
              <a:rPr lang="en-US"/>
              <a:t>Aldosterone signals the kidneys to excrete potassium and to retain more sodium and water</a:t>
            </a: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719784" y="282232"/>
            <a:ext cx="7729728" cy="1188720"/>
          </a:xfrm>
        </p:spPr>
        <p:txBody>
          <a:bodyPr>
            <a:normAutofit fontScale="90000"/>
          </a:bodyPr>
          <a:lstStyle/>
          <a:p>
            <a:r>
              <a:rPr lang="en-US" b="1"/>
              <a:t>Factors That Contribute to Hypertension </a:t>
            </a:r>
            <a:br>
              <a:rPr lang="en-US"/>
            </a:br>
            <a:endParaRPr lang="en-US"/>
          </a:p>
        </p:txBody>
      </p:sp>
      <p:sp>
        <p:nvSpPr>
          <p:cNvPr id="3" name="Content Placeholder 2"/>
          <p:cNvSpPr/>
          <p:nvPr>
            <p:ph idx="1"/>
          </p:nvPr>
        </p:nvSpPr>
        <p:spPr>
          <a:xfrm>
            <a:off x="1001426" y="2448858"/>
            <a:ext cx="10223622" cy="3983473"/>
          </a:xfrm>
        </p:spPr>
        <p:txBody>
          <a:bodyPr>
            <a:normAutofit lnSpcReduction="10000"/>
          </a:bodyPr>
          <a:lstStyle/>
          <a:p>
            <a:r>
              <a:rPr lang="en-US" sz="2400" b="1" dirty="0">
                <a:latin typeface="Times" pitchFamily="2" charset="0"/>
              </a:rPr>
              <a:t>Primary hypertension: </a:t>
            </a:r>
            <a:r>
              <a:rPr lang="en-US" sz="2400" dirty="0">
                <a:latin typeface="Times" pitchFamily="2" charset="0"/>
              </a:rPr>
              <a:t>Cause is unknown, hypertension develops gradually over time: may be due to individual differences within the renin–angiotensin–aldosterone control and differences in identified genes that affect sodium retention,8 and lifestyle choices that exacerbate the problem </a:t>
            </a:r>
            <a:endParaRPr lang="en-US" sz="2400" dirty="0">
              <a:latin typeface="Times" pitchFamily="2" charset="0"/>
            </a:endParaRPr>
          </a:p>
          <a:p>
            <a:endParaRPr lang="en-US" sz="2400" dirty="0">
              <a:latin typeface="Times" pitchFamily="2" charset="0"/>
            </a:endParaRPr>
          </a:p>
          <a:p>
            <a:r>
              <a:rPr lang="en-US" sz="2400" b="1" dirty="0">
                <a:latin typeface="Times" pitchFamily="2" charset="0"/>
              </a:rPr>
              <a:t>Secondary hypertension </a:t>
            </a:r>
            <a:r>
              <a:rPr lang="en-US" sz="2400" dirty="0">
                <a:latin typeface="Times" pitchFamily="2" charset="0"/>
              </a:rPr>
              <a:t>abnormality in an organ or hormone involved in blood pressure regulation ( For example: over production of hormones  that simulate water retention and vasoconstriction, thereby raising blood pressure)</a:t>
            </a:r>
            <a:endParaRPr lang="en-US" sz="2400" dirty="0">
              <a:latin typeface="Times" pitchFamily="2" charset="0"/>
            </a:endParaRPr>
          </a:p>
          <a:p>
            <a:r>
              <a:rPr lang="en-US" sz="2400" dirty="0">
                <a:latin typeface="Times" pitchFamily="2" charset="0"/>
              </a:rPr>
              <a:t>But as a result of another primary problem, such as kidney disease, other cardiovascular diseases, endocrine disorders, </a:t>
            </a:r>
            <a:endParaRPr lang="en-US" sz="2400" dirty="0">
              <a:latin typeface="Times" pitchFamily="2" charset="0"/>
            </a:endParaRPr>
          </a:p>
          <a:p>
            <a:endParaRPr lang="en-US" sz="2400" dirty="0"/>
          </a:p>
          <a:p>
            <a:endParaRPr lang="en-US" dirty="0"/>
          </a:p>
          <a:p>
            <a:endParaRPr lang="en-US" dirty="0"/>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449633" y="271009"/>
            <a:ext cx="7729728" cy="1188720"/>
          </a:xfrm>
        </p:spPr>
        <p:txBody>
          <a:bodyPr>
            <a:normAutofit/>
          </a:bodyPr>
          <a:lstStyle/>
          <a:p>
            <a:r>
              <a:rPr lang="en-US"/>
              <a:t>risk factors for hypertension </a:t>
            </a:r>
            <a:br>
              <a:rPr lang="en-US"/>
            </a:br>
            <a:endParaRPr lang="en-US"/>
          </a:p>
        </p:txBody>
      </p:sp>
      <p:sp>
        <p:nvSpPr>
          <p:cNvPr id="3" name="Content Placeholder 2"/>
          <p:cNvSpPr/>
          <p:nvPr>
            <p:ph idx="1"/>
          </p:nvPr>
        </p:nvSpPr>
        <p:spPr>
          <a:xfrm>
            <a:off x="299545" y="1970690"/>
            <a:ext cx="11445765" cy="4493172"/>
          </a:xfrm>
        </p:spPr>
        <p:txBody>
          <a:bodyPr/>
          <a:lstStyle/>
          <a:p>
            <a:r>
              <a:rPr lang="en-US" sz="2400" dirty="0"/>
              <a:t>Aging: Risk increases with age (2/3 of people &gt;65 years have HTN) </a:t>
            </a:r>
            <a:endParaRPr lang="en-US" sz="2400" dirty="0"/>
          </a:p>
          <a:p>
            <a:r>
              <a:rPr lang="en-US" sz="2400" dirty="0"/>
              <a:t>Genetic Factors: Risk is similar in family members </a:t>
            </a:r>
            <a:endParaRPr lang="en-US" sz="2400" dirty="0"/>
          </a:p>
          <a:p>
            <a:r>
              <a:rPr lang="en-US" sz="2400" dirty="0"/>
              <a:t>Obesity: 60% of people with HTN are obese (stimulating the sympathetic nervous system and activating hormonal processes that promote sodium reabsorption and blood vessel constriction)</a:t>
            </a:r>
            <a:endParaRPr lang="en-US" sz="2400" dirty="0"/>
          </a:p>
          <a:p>
            <a:pPr lvl="1"/>
            <a:r>
              <a:rPr lang="en-US" sz="2000" dirty="0"/>
              <a:t>SNS Activation: increased heart rate, CO, arteries constriction</a:t>
            </a:r>
            <a:endParaRPr lang="en-US" sz="2000" dirty="0"/>
          </a:p>
          <a:p>
            <a:r>
              <a:rPr lang="en-US" sz="2400" dirty="0"/>
              <a:t>Salt Sensitivity: 50% of HTN patients have salt sensitivity </a:t>
            </a:r>
            <a:endParaRPr lang="en-US" sz="2400" dirty="0"/>
          </a:p>
          <a:p>
            <a:r>
              <a:rPr lang="en-US" sz="2400" dirty="0"/>
              <a:t>Alcohol: heavy drinking increases the severity (stimulates sympathetic nervous system) </a:t>
            </a:r>
            <a:endParaRPr lang="en-US" sz="2400" dirty="0"/>
          </a:p>
          <a:p>
            <a:r>
              <a:rPr lang="en-US" sz="2400" dirty="0"/>
              <a:t>Dietary Factors: increased intakes of K, Ca, and Mg can reduce blood pressure </a:t>
            </a:r>
            <a:endParaRPr lang="en-US" sz="2400" dirty="0"/>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143316" y="444430"/>
            <a:ext cx="7729728" cy="1188720"/>
          </a:xfrm>
        </p:spPr>
        <p:txBody>
          <a:bodyPr/>
          <a:lstStyle/>
          <a:p>
            <a:r>
              <a:rPr lang="en-US"/>
              <a:t> Treatment </a:t>
            </a:r>
            <a:br>
              <a:rPr lang="en-US"/>
            </a:br>
            <a:endParaRPr lang="en-US"/>
          </a:p>
        </p:txBody>
      </p:sp>
      <p:sp>
        <p:nvSpPr>
          <p:cNvPr id="3" name="Content Placeholder 2"/>
          <p:cNvSpPr/>
          <p:nvPr>
            <p:ph idx="1"/>
          </p:nvPr>
        </p:nvSpPr>
        <p:spPr>
          <a:xfrm>
            <a:off x="1143316" y="2275437"/>
            <a:ext cx="9183098" cy="4204191"/>
          </a:xfrm>
        </p:spPr>
        <p:txBody>
          <a:bodyPr>
            <a:normAutofit/>
          </a:bodyPr>
          <a:lstStyle/>
          <a:p>
            <a:r>
              <a:rPr lang="en-US" sz="2400"/>
              <a:t>Blood pressure reduction of 10 mm Hg in systolic blood pressure or 5 mm Hg diastolic BP lowers the risks of death from CHD and stroke by about 45 and 55 percent, respectively </a:t>
            </a:r>
            <a:endParaRPr lang="en-US" sz="2400"/>
          </a:p>
          <a:p>
            <a:r>
              <a:rPr lang="en-US" sz="2400"/>
              <a:t>The goal of hypertension treatment is to reduce blood pressure to &lt;140/&lt;90 mm Hg</a:t>
            </a:r>
            <a:endParaRPr lang="en-US" sz="2400"/>
          </a:p>
          <a:p>
            <a:r>
              <a:rPr lang="en-US" sz="2400"/>
              <a:t>For people with diagnosed CHD, diabetes, or kidney disease, the blood pressure goal is &lt;130/&lt;80 mm Hg. </a:t>
            </a:r>
            <a:endParaRPr lang="en-US" sz="2400"/>
          </a:p>
          <a:p>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740070" y="225575"/>
            <a:ext cx="7729728" cy="1188720"/>
          </a:xfrm>
        </p:spPr>
        <p:txBody>
          <a:bodyPr/>
          <a:lstStyle/>
          <a:p>
            <a:r>
              <a:rPr lang="en-US"/>
              <a:t> Treatment </a:t>
            </a:r>
            <a:endParaRPr lang="en-US"/>
          </a:p>
        </p:txBody>
      </p:sp>
      <p:sp>
        <p:nvSpPr>
          <p:cNvPr id="3" name="Content Placeholder 2"/>
          <p:cNvSpPr/>
          <p:nvPr>
            <p:ph idx="1"/>
          </p:nvPr>
        </p:nvSpPr>
        <p:spPr>
          <a:xfrm>
            <a:off x="270933" y="1744133"/>
            <a:ext cx="11684000" cy="4842933"/>
          </a:xfrm>
        </p:spPr>
        <p:txBody>
          <a:bodyPr>
            <a:normAutofit lnSpcReduction="10000"/>
          </a:bodyPr>
          <a:lstStyle/>
          <a:p>
            <a:r>
              <a:rPr lang="en-US" sz="2200" b="1" dirty="0"/>
              <a:t>Weight Reduction: </a:t>
            </a:r>
            <a:r>
              <a:rPr lang="en-US" sz="2200" dirty="0"/>
              <a:t>In obese individuals, weight reduction may lower blood pressure significantly</a:t>
            </a:r>
            <a:endParaRPr lang="en-US" sz="2200" dirty="0"/>
          </a:p>
          <a:p>
            <a:r>
              <a:rPr lang="en-US" sz="2200" b="1" dirty="0"/>
              <a:t>Dietary Approaches for Blood Pressure Reduction</a:t>
            </a:r>
            <a:r>
              <a:rPr lang="en-US" sz="2200" dirty="0"/>
              <a:t>: A diet that emphasizes fruits, vegetables, and whole grains and includes low fat milk products, nuts, poultry and fish (</a:t>
            </a:r>
            <a:r>
              <a:rPr lang="en-US" sz="2200" dirty="0">
                <a:solidFill>
                  <a:srgbClr val="FF0000"/>
                </a:solidFill>
              </a:rPr>
              <a:t>more fiber, potassium, magnesium, and calcium than the typical diet)</a:t>
            </a:r>
            <a:endParaRPr lang="en-US" sz="2200" dirty="0">
              <a:solidFill>
                <a:srgbClr val="FF0000"/>
              </a:solidFill>
            </a:endParaRPr>
          </a:p>
          <a:p>
            <a:r>
              <a:rPr lang="en-US" sz="2200" dirty="0"/>
              <a:t>limits red meat, sweets, sugar-containing beverages, saturated fat (to 7 percent of calories), and cholesterol (to 150 milligrams per day)- DASH DIET</a:t>
            </a:r>
            <a:endParaRPr lang="en-US" sz="2200" dirty="0"/>
          </a:p>
          <a:p>
            <a:r>
              <a:rPr lang="en-US" sz="2200" dirty="0"/>
              <a:t> low sodium intake </a:t>
            </a:r>
            <a:endParaRPr lang="en-US" sz="2200" dirty="0"/>
          </a:p>
          <a:p>
            <a:pPr lvl="1"/>
            <a:r>
              <a:rPr lang="en-US" sz="2200" dirty="0"/>
              <a:t>(Average sodium intakes for men and women are about 4200 milligrams and 3000 milligrams per day, respectively)</a:t>
            </a:r>
            <a:endParaRPr lang="en-US" sz="2200" dirty="0"/>
          </a:p>
          <a:p>
            <a:pPr lvl="1"/>
            <a:r>
              <a:rPr lang="en-US" sz="2200" b="1" dirty="0"/>
              <a:t>2.4 g/d sodium (</a:t>
            </a:r>
            <a:r>
              <a:rPr lang="en-US" sz="2200" dirty="0"/>
              <a:t>(about 1 teaspoon of salt) a day/ includes all sodium consumed, whether added in cooking or at the table, or already present in food products. </a:t>
            </a:r>
            <a:endParaRPr lang="en-US" sz="2200" b="1" dirty="0"/>
          </a:p>
          <a:p>
            <a:pPr lvl="1"/>
            <a:r>
              <a:rPr lang="en-US" sz="2200" b="1" dirty="0"/>
              <a:t>1.5 g/d sodium </a:t>
            </a:r>
            <a:endParaRPr lang="en-US" sz="2200" dirty="0"/>
          </a:p>
          <a:p>
            <a:pPr lvl="1"/>
            <a:endParaRPr lang="en-US" dirty="0"/>
          </a:p>
          <a:p>
            <a:endParaRPr lang="en-US" dirty="0"/>
          </a:p>
          <a:p>
            <a:endParaRPr lang="en-US" b="1" dirty="0">
              <a:solidFill>
                <a:srgbClr val="FF0000"/>
              </a:solidFill>
            </a:endParaRPr>
          </a:p>
          <a:p>
            <a:endParaRPr lang="en-US" dirty="0"/>
          </a:p>
          <a:p>
            <a:endParaRPr lang="en-US" dirty="0"/>
          </a:p>
          <a:p>
            <a:endParaRPr lang="en-US" dirty="0"/>
          </a:p>
          <a:p>
            <a:endParaRPr lang="en-US" dirty="0"/>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page65image265326784"/>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988541" y="146544"/>
            <a:ext cx="10046043" cy="53878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804980" y="195337"/>
            <a:ext cx="7729728" cy="1188720"/>
          </a:xfrm>
        </p:spPr>
        <p:txBody>
          <a:bodyPr/>
          <a:lstStyle/>
          <a:p>
            <a:r>
              <a:rPr lang="en-US" dirty="0"/>
              <a:t>Atherosclerosis Development </a:t>
            </a:r>
            <a:br>
              <a:rPr lang="en-US" dirty="0"/>
            </a:br>
            <a:endParaRPr lang="en-US" dirty="0"/>
          </a:p>
        </p:txBody>
      </p:sp>
      <p:sp>
        <p:nvSpPr>
          <p:cNvPr id="3" name="Content Placeholder 2"/>
          <p:cNvSpPr/>
          <p:nvPr>
            <p:ph idx="1"/>
          </p:nvPr>
        </p:nvSpPr>
        <p:spPr>
          <a:xfrm>
            <a:off x="804980" y="1646085"/>
            <a:ext cx="10467858" cy="5011890"/>
          </a:xfrm>
        </p:spPr>
        <p:txBody>
          <a:bodyPr>
            <a:normAutofit/>
          </a:bodyPr>
          <a:lstStyle/>
          <a:p>
            <a:r>
              <a:rPr lang="en-US" sz="2200" dirty="0"/>
              <a:t>Atherosclerosis can begin to develop as early as childhood or adolescence </a:t>
            </a:r>
            <a:endParaRPr lang="en-US" sz="2200" dirty="0"/>
          </a:p>
          <a:p>
            <a:r>
              <a:rPr lang="en-US" sz="2200" dirty="0"/>
              <a:t>Initially arises in response to minimal but chronic injuries that damage the inner arterial wall </a:t>
            </a:r>
            <a:endParaRPr lang="en-US" sz="2200" dirty="0"/>
          </a:p>
          <a:p>
            <a:r>
              <a:rPr lang="en-US" sz="2200" dirty="0"/>
              <a:t>An injury that disrupts blood flow causes an inflammatory response</a:t>
            </a:r>
            <a:endParaRPr lang="en-US" sz="2200" dirty="0"/>
          </a:p>
          <a:p>
            <a:r>
              <a:rPr lang="en-US" sz="2200" dirty="0"/>
              <a:t>Inflammatory mediators: immune cells, cytokines, increase permeability of the artery wall</a:t>
            </a:r>
            <a:endParaRPr lang="en-US" sz="2200" dirty="0"/>
          </a:p>
          <a:p>
            <a:r>
              <a:rPr lang="en-US" sz="2200" b="1" dirty="0"/>
              <a:t>Low-density lipoproteins (LDL) </a:t>
            </a:r>
            <a:r>
              <a:rPr lang="en-US" sz="2200" dirty="0"/>
              <a:t>slip under the artery’s thin layer of </a:t>
            </a:r>
            <a:r>
              <a:rPr lang="en-US" sz="2200" b="1" dirty="0"/>
              <a:t>endothelial cells</a:t>
            </a:r>
            <a:endParaRPr lang="en-US" sz="2200" b="1" dirty="0"/>
          </a:p>
          <a:p>
            <a:r>
              <a:rPr lang="en-US" sz="2200" dirty="0"/>
              <a:t>LDLs oxidize </a:t>
            </a:r>
            <a:endParaRPr lang="en-US" sz="2200" dirty="0"/>
          </a:p>
          <a:p>
            <a:r>
              <a:rPr lang="en-US" sz="2200" dirty="0"/>
              <a:t>Arterial </a:t>
            </a:r>
            <a:r>
              <a:rPr lang="en-US" sz="2200" b="1" dirty="0"/>
              <a:t>macrophages </a:t>
            </a:r>
            <a:r>
              <a:rPr lang="en-US" sz="2200" dirty="0"/>
              <a:t>engulf altered LDL -&gt; </a:t>
            </a:r>
            <a:r>
              <a:rPr lang="en-US" sz="2200" b="1" dirty="0"/>
              <a:t>foam cells</a:t>
            </a:r>
            <a:endParaRPr lang="en-US" sz="2200" b="1" dirty="0"/>
          </a:p>
          <a:p>
            <a:r>
              <a:rPr lang="en-US" sz="2200" dirty="0"/>
              <a:t> Fatty deposits along artery walls, known as </a:t>
            </a:r>
            <a:r>
              <a:rPr lang="en-US" sz="2200" b="1" dirty="0"/>
              <a:t>fatty streaks </a:t>
            </a:r>
            <a:endParaRPr lang="en-US" sz="2200" dirty="0"/>
          </a:p>
          <a:p>
            <a:r>
              <a:rPr lang="en-US" sz="2200" dirty="0"/>
              <a:t> </a:t>
            </a:r>
            <a:endParaRPr lang="en-US" sz="2200" dirty="0"/>
          </a:p>
          <a:p>
            <a:endParaRPr lang="en-US" dirty="0"/>
          </a:p>
          <a:p>
            <a:endParaRPr lang="en-US" dirty="0"/>
          </a:p>
          <a:p>
            <a:endParaRPr lang="en-US" dirty="0"/>
          </a:p>
        </p:txBody>
      </p:sp>
      <mc:AlternateContent xmlns:mc="http://schemas.openxmlformats.org/markup-compatibility/2006" xmlns:p14="http://schemas.microsoft.com/office/powerpoint/2010/main">
        <mc:Choice Requires="p14">
          <p:contentPart r:id="rId1" p14:bwMode="auto">
            <p14:nvContentPartPr>
              <p14:cNvPr id="4" name="Ink 3"/>
              <p14:cNvContentPartPr/>
              <p14:nvPr/>
            </p14:nvContentPartPr>
            <p14:xfrm>
              <a:off x="7076261" y="1969633"/>
              <a:ext cx="837306" cy="43373"/>
            </p14:xfrm>
          </p:contentPart>
        </mc:Choice>
        <mc:Fallback xmlns="">
          <p:pic>
            <p:nvPicPr>
              <p:cNvPr id="4" name="Ink 3"/>
            </p:nvPicPr>
            <p:blipFill>
              <a:blip/>
            </p:blipFill>
            <p:spPr>
              <a:xfrm>
                <a:off x="7076261" y="1969633"/>
                <a:ext cx="837306" cy="43373"/>
              </a:xfrm>
              <a:prstGeom prst="rect"/>
            </p:spPr>
          </p:pic>
        </mc:Fallback>
      </mc:AlternateContent>
      <mc:AlternateContent xmlns:mc="http://schemas.openxmlformats.org/markup-compatibility/2006" xmlns:p14="http://schemas.microsoft.com/office/powerpoint/2010/main">
        <mc:Choice Requires="p14">
          <p:contentPart r:id="rId2" p14:bwMode="auto">
            <p14:nvContentPartPr>
              <p14:cNvPr id="5" name="Ink 4"/>
              <p14:cNvContentPartPr/>
              <p14:nvPr/>
            </p14:nvContentPartPr>
            <p14:xfrm>
              <a:off x="8990834" y="1918607"/>
              <a:ext cx="1455075" cy="71437"/>
            </p14:xfrm>
          </p:contentPart>
        </mc:Choice>
        <mc:Fallback xmlns="">
          <p:pic>
            <p:nvPicPr>
              <p:cNvPr id="5" name="Ink 4"/>
            </p:nvPicPr>
            <p:blipFill>
              <a:blip/>
            </p:blipFill>
            <p:spPr>
              <a:xfrm>
                <a:off x="8990834" y="1918607"/>
                <a:ext cx="1455075" cy="71437"/>
              </a:xfrm>
              <a:prstGeom prst="rect"/>
            </p:spPr>
          </p:pic>
        </mc:Fallback>
      </mc:AlternateContent>
      <mc:AlternateContent xmlns:mc="http://schemas.openxmlformats.org/markup-compatibility/2006" xmlns:p14="http://schemas.microsoft.com/office/powerpoint/2010/main">
        <mc:Choice Requires="p14">
          <p:contentPart r:id="rId3" p14:bwMode="auto">
            <p14:nvContentPartPr>
              <p14:cNvPr id="6" name="Ink 5"/>
              <p14:cNvContentPartPr/>
              <p14:nvPr/>
            </p14:nvContentPartPr>
            <p14:xfrm>
              <a:off x="934311" y="2418669"/>
              <a:ext cx="140402" cy="73989"/>
            </p14:xfrm>
          </p:contentPart>
        </mc:Choice>
        <mc:Fallback xmlns="">
          <p:pic>
            <p:nvPicPr>
              <p:cNvPr id="6" name="Ink 5"/>
            </p:nvPicPr>
            <p:blipFill>
              <a:blip/>
            </p:blipFill>
            <p:spPr>
              <a:xfrm>
                <a:off x="934311" y="2418669"/>
                <a:ext cx="140402" cy="73989"/>
              </a:xfrm>
              <a:prstGeom prst="rect"/>
            </p:spPr>
          </p:pic>
        </mc:Fallback>
      </mc:AlternateContent>
      <mc:AlternateContent xmlns:mc="http://schemas.openxmlformats.org/markup-compatibility/2006" xmlns:p14="http://schemas.microsoft.com/office/powerpoint/2010/main">
        <mc:Choice Requires="p14">
          <p:contentPart r:id="rId4" p14:bwMode="auto">
            <p14:nvContentPartPr>
              <p14:cNvPr id="7" name="Ink 6"/>
              <p14:cNvContentPartPr/>
              <p14:nvPr/>
            </p14:nvContentPartPr>
            <p14:xfrm>
              <a:off x="1904361" y="2413566"/>
              <a:ext cx="944523" cy="71438"/>
            </p14:xfrm>
          </p:contentPart>
        </mc:Choice>
        <mc:Fallback xmlns="">
          <p:pic>
            <p:nvPicPr>
              <p:cNvPr id="7" name="Ink 6"/>
            </p:nvPicPr>
            <p:blipFill>
              <a:blip/>
            </p:blipFill>
            <p:spPr>
              <a:xfrm>
                <a:off x="1904361" y="2413566"/>
                <a:ext cx="944523" cy="71438"/>
              </a:xfrm>
              <a:prstGeom prst="rect"/>
            </p:spPr>
          </p:pic>
        </mc:Fallback>
      </mc:AlternateContent>
      <mc:AlternateContent xmlns:mc="http://schemas.openxmlformats.org/markup-compatibility/2006" xmlns:p14="http://schemas.microsoft.com/office/powerpoint/2010/main">
        <mc:Choice Requires="p14">
          <p:contentPart r:id="rId5" p14:bwMode="auto">
            <p14:nvContentPartPr>
              <p14:cNvPr id="8" name="Ink 7"/>
              <p14:cNvContentPartPr/>
              <p14:nvPr/>
            </p14:nvContentPartPr>
            <p14:xfrm>
              <a:off x="4390753" y="2413566"/>
              <a:ext cx="1179377" cy="51027"/>
            </p14:xfrm>
          </p:contentPart>
        </mc:Choice>
        <mc:Fallback xmlns="">
          <p:pic>
            <p:nvPicPr>
              <p:cNvPr id="8" name="Ink 7"/>
            </p:nvPicPr>
            <p:blipFill>
              <a:blip/>
            </p:blipFill>
            <p:spPr>
              <a:xfrm>
                <a:off x="4390753" y="2413566"/>
                <a:ext cx="1179377" cy="51027"/>
              </a:xfrm>
              <a:prstGeom prst="rect"/>
            </p:spPr>
          </p:pic>
        </mc:Fallback>
      </mc:AlternateContent>
      <mc:AlternateContent xmlns:mc="http://schemas.openxmlformats.org/markup-compatibility/2006" xmlns:p14="http://schemas.microsoft.com/office/powerpoint/2010/main">
        <mc:Choice Requires="p14">
          <p:contentPart r:id="rId6" p14:bwMode="auto">
            <p14:nvContentPartPr>
              <p14:cNvPr id="9" name="Ink 8"/>
              <p14:cNvContentPartPr/>
              <p14:nvPr/>
            </p14:nvContentPartPr>
            <p14:xfrm>
              <a:off x="6096000" y="2418669"/>
              <a:ext cx="1914572" cy="122464"/>
            </p14:xfrm>
          </p:contentPart>
        </mc:Choice>
        <mc:Fallback xmlns="">
          <p:pic>
            <p:nvPicPr>
              <p:cNvPr id="9" name="Ink 8"/>
            </p:nvPicPr>
            <p:blipFill>
              <a:blip/>
            </p:blipFill>
            <p:spPr>
              <a:xfrm>
                <a:off x="6096000" y="2418669"/>
                <a:ext cx="1914572" cy="122464"/>
              </a:xfrm>
              <a:prstGeom prst="rect"/>
            </p:spPr>
          </p:pic>
        </mc:Fallback>
      </mc:AlternateContent>
      <mc:AlternateContent xmlns:mc="http://schemas.openxmlformats.org/markup-compatibility/2006" xmlns:p14="http://schemas.microsoft.com/office/powerpoint/2010/main">
        <mc:Choice Requires="p14">
          <p:contentPart r:id="rId7" p14:bwMode="auto">
            <p14:nvContentPartPr>
              <p14:cNvPr id="10" name="Ink 9"/>
              <p14:cNvContentPartPr/>
              <p14:nvPr/>
            </p14:nvContentPartPr>
            <p14:xfrm>
              <a:off x="8551758" y="2117611"/>
              <a:ext cx="1255960" cy="494960"/>
            </p14:xfrm>
          </p:contentPart>
        </mc:Choice>
        <mc:Fallback xmlns="">
          <p:pic>
            <p:nvPicPr>
              <p:cNvPr id="10" name="Ink 9"/>
            </p:nvPicPr>
            <p:blipFill>
              <a:blip/>
            </p:blipFill>
            <p:spPr>
              <a:xfrm>
                <a:off x="8551758" y="2117611"/>
                <a:ext cx="1255960" cy="494960"/>
              </a:xfrm>
              <a:prstGeom prst="rect"/>
            </p:spPr>
          </p:pic>
        </mc:Fallback>
      </mc:AlternateContent>
      <mc:AlternateContent xmlns:mc="http://schemas.openxmlformats.org/markup-compatibility/2006" xmlns:p14="http://schemas.microsoft.com/office/powerpoint/2010/main">
        <mc:Choice Requires="p14">
          <p:contentPart r:id="rId8" p14:bwMode="auto">
            <p14:nvContentPartPr>
              <p14:cNvPr id="11" name="Ink 10"/>
              <p14:cNvContentPartPr/>
              <p14:nvPr/>
            </p14:nvContentPartPr>
            <p14:xfrm>
              <a:off x="10226371" y="2505415"/>
              <a:ext cx="776040" cy="53578"/>
            </p14:xfrm>
          </p:contentPart>
        </mc:Choice>
        <mc:Fallback xmlns="">
          <p:pic>
            <p:nvPicPr>
              <p:cNvPr id="11" name="Ink 10"/>
            </p:nvPicPr>
            <p:blipFill>
              <a:blip/>
            </p:blipFill>
            <p:spPr>
              <a:xfrm>
                <a:off x="10226371" y="2505415"/>
                <a:ext cx="776040" cy="53578"/>
              </a:xfrm>
              <a:prstGeom prst="rect"/>
            </p:spPr>
          </p:pic>
        </mc:Fallback>
      </mc:AlternateContent>
      <mc:AlternateContent xmlns:mc="http://schemas.openxmlformats.org/markup-compatibility/2006" xmlns:p14="http://schemas.microsoft.com/office/powerpoint/2010/main">
        <mc:Choice Requires="p14">
          <p:contentPart r:id="rId9" p14:bwMode="auto">
            <p14:nvContentPartPr>
              <p14:cNvPr id="12" name="Ink 11"/>
              <p14:cNvContentPartPr/>
              <p14:nvPr/>
            </p14:nvContentPartPr>
            <p14:xfrm>
              <a:off x="1189587" y="2801370"/>
              <a:ext cx="1501026" cy="61232"/>
            </p14:xfrm>
          </p:contentPart>
        </mc:Choice>
        <mc:Fallback xmlns="">
          <p:pic>
            <p:nvPicPr>
              <p:cNvPr id="12" name="Ink 11"/>
            </p:nvPicPr>
            <p:blipFill>
              <a:blip/>
            </p:blipFill>
            <p:spPr>
              <a:xfrm>
                <a:off x="1189587" y="2801370"/>
                <a:ext cx="1501026" cy="61232"/>
              </a:xfrm>
              <a:prstGeom prst="rect"/>
            </p:spPr>
          </p:pic>
        </mc:Fallback>
      </mc:AlternateContent>
      <mc:AlternateContent xmlns:mc="http://schemas.openxmlformats.org/markup-compatibility/2006" xmlns:p14="http://schemas.microsoft.com/office/powerpoint/2010/main">
        <mc:Choice Requires="p14">
          <p:contentPart r:id="rId10" p14:bwMode="auto">
            <p14:nvContentPartPr>
              <p14:cNvPr id="13" name="Ink 12"/>
              <p14:cNvContentPartPr/>
              <p14:nvPr/>
            </p14:nvContentPartPr>
            <p14:xfrm>
              <a:off x="2756984" y="2908526"/>
              <a:ext cx="1158955" cy="484755"/>
            </p14:xfrm>
          </p:contentPart>
        </mc:Choice>
        <mc:Fallback xmlns="">
          <p:pic>
            <p:nvPicPr>
              <p:cNvPr id="13" name="Ink 12"/>
            </p:nvPicPr>
            <p:blipFill>
              <a:blip/>
            </p:blipFill>
            <p:spPr>
              <a:xfrm>
                <a:off x="2756984" y="2908526"/>
                <a:ext cx="1158955" cy="484755"/>
              </a:xfrm>
              <a:prstGeom prst="rect"/>
            </p:spPr>
          </p:pic>
        </mc:Fallback>
      </mc:AlternateContent>
      <mc:AlternateContent xmlns:mc="http://schemas.openxmlformats.org/markup-compatibility/2006" xmlns:p14="http://schemas.microsoft.com/office/powerpoint/2010/main">
        <mc:Choice Requires="p14">
          <p:contentPart r:id="rId11" p14:bwMode="auto">
            <p14:nvContentPartPr>
              <p14:cNvPr id="14" name="Ink 13"/>
              <p14:cNvContentPartPr/>
              <p14:nvPr/>
            </p14:nvContentPartPr>
            <p14:xfrm>
              <a:off x="3869989" y="3250406"/>
              <a:ext cx="1266171" cy="61232"/>
            </p14:xfrm>
          </p:contentPart>
        </mc:Choice>
        <mc:Fallback xmlns="">
          <p:pic>
            <p:nvPicPr>
              <p:cNvPr id="14" name="Ink 13"/>
            </p:nvPicPr>
            <p:blipFill>
              <a:blip/>
            </p:blipFill>
            <p:spPr>
              <a:xfrm>
                <a:off x="3869989" y="3250406"/>
                <a:ext cx="1266171" cy="61232"/>
              </a:xfrm>
              <a:prstGeom prst="rect"/>
            </p:spPr>
          </p:pic>
        </mc:Fallback>
      </mc:AlternateContent>
      <mc:AlternateContent xmlns:mc="http://schemas.openxmlformats.org/markup-compatibility/2006" xmlns:p14="http://schemas.microsoft.com/office/powerpoint/2010/main">
        <mc:Choice Requires="p14">
          <p:contentPart r:id="rId12" p14:bwMode="auto">
            <p14:nvContentPartPr>
              <p14:cNvPr id="15" name="Ink 14"/>
              <p14:cNvContentPartPr/>
              <p14:nvPr/>
            </p14:nvContentPartPr>
            <p14:xfrm>
              <a:off x="6524864" y="3260611"/>
              <a:ext cx="1511236" cy="71438"/>
            </p14:xfrm>
          </p:contentPart>
        </mc:Choice>
        <mc:Fallback xmlns="">
          <p:pic>
            <p:nvPicPr>
              <p:cNvPr id="15" name="Ink 14"/>
            </p:nvPicPr>
            <p:blipFill>
              <a:blip/>
            </p:blipFill>
            <p:spPr>
              <a:xfrm>
                <a:off x="6524864" y="3260611"/>
                <a:ext cx="1511236" cy="71438"/>
              </a:xfrm>
              <a:prstGeom prst="rect"/>
            </p:spPr>
          </p:pic>
        </mc:Fallback>
      </mc:AlternateContent>
      <mc:AlternateContent xmlns:mc="http://schemas.openxmlformats.org/markup-compatibility/2006" xmlns:p14="http://schemas.microsoft.com/office/powerpoint/2010/main">
        <mc:Choice Requires="p14">
          <p:contentPart r:id="rId13" p14:bwMode="auto">
            <p14:nvContentPartPr>
              <p14:cNvPr id="16" name="Ink 15"/>
              <p14:cNvContentPartPr/>
              <p14:nvPr/>
            </p14:nvContentPartPr>
            <p14:xfrm>
              <a:off x="8117789" y="2898321"/>
              <a:ext cx="1572502" cy="454138"/>
            </p14:xfrm>
          </p:contentPart>
        </mc:Choice>
        <mc:Fallback xmlns="">
          <p:pic>
            <p:nvPicPr>
              <p:cNvPr id="16" name="Ink 15"/>
            </p:nvPicPr>
            <p:blipFill>
              <a:blip/>
            </p:blipFill>
            <p:spPr>
              <a:xfrm>
                <a:off x="8117789" y="2898321"/>
                <a:ext cx="1572502" cy="454138"/>
              </a:xfrm>
              <a:prstGeom prst="rect"/>
            </p:spPr>
          </p:pic>
        </mc:Fallback>
      </mc:AlternateContent>
      <mc:AlternateContent xmlns:mc="http://schemas.openxmlformats.org/markup-compatibility/2006" xmlns:p14="http://schemas.microsoft.com/office/powerpoint/2010/main">
        <mc:Choice Requires="p14">
          <p:contentPart r:id="rId14" p14:bwMode="auto">
            <p14:nvContentPartPr>
              <p14:cNvPr id="17" name="Ink 16"/>
              <p14:cNvContentPartPr/>
              <p14:nvPr/>
            </p14:nvContentPartPr>
            <p14:xfrm>
              <a:off x="2910150" y="3178968"/>
              <a:ext cx="2077950" cy="176043"/>
            </p14:xfrm>
          </p:contentPart>
        </mc:Choice>
        <mc:Fallback xmlns="">
          <p:pic>
            <p:nvPicPr>
              <p:cNvPr id="17" name="Ink 16"/>
            </p:nvPicPr>
            <p:blipFill>
              <a:blip/>
            </p:blipFill>
            <p:spPr>
              <a:xfrm>
                <a:off x="2910150" y="3178968"/>
                <a:ext cx="2077950" cy="176043"/>
              </a:xfrm>
              <a:prstGeom prst="rect"/>
            </p:spPr>
          </p:pic>
        </mc:Fallback>
      </mc:AlternateContent>
      <mc:AlternateContent xmlns:mc="http://schemas.openxmlformats.org/markup-compatibility/2006" xmlns:p14="http://schemas.microsoft.com/office/powerpoint/2010/main">
        <mc:Choice Requires="p14">
          <p:contentPart r:id="rId15" p14:bwMode="auto">
            <p14:nvContentPartPr>
              <p14:cNvPr id="18" name="Ink 17"/>
              <p14:cNvContentPartPr/>
              <p14:nvPr/>
            </p14:nvContentPartPr>
            <p14:xfrm>
              <a:off x="6376803" y="3219790"/>
              <a:ext cx="3017367" cy="181145"/>
            </p14:xfrm>
          </p:contentPart>
        </mc:Choice>
        <mc:Fallback xmlns="">
          <p:pic>
            <p:nvPicPr>
              <p:cNvPr id="18" name="Ink 17"/>
            </p:nvPicPr>
            <p:blipFill>
              <a:blip/>
            </p:blipFill>
            <p:spPr>
              <a:xfrm>
                <a:off x="6376803" y="3219790"/>
                <a:ext cx="3017367" cy="181145"/>
              </a:xfrm>
              <a:prstGeom prst="rect"/>
            </p:spPr>
          </p:pic>
        </mc:Fallback>
      </mc:AlternateContent>
      <mc:AlternateContent xmlns:mc="http://schemas.openxmlformats.org/markup-compatibility/2006" xmlns:p14="http://schemas.microsoft.com/office/powerpoint/2010/main">
        <mc:Choice Requires="p14">
          <p:contentPart r:id="rId16" p14:bwMode="auto">
            <p14:nvContentPartPr>
              <p14:cNvPr id="19" name="Ink 18"/>
              <p14:cNvContentPartPr/>
              <p14:nvPr/>
            </p14:nvContentPartPr>
            <p14:xfrm>
              <a:off x="4360120" y="3740263"/>
              <a:ext cx="1266171" cy="112259"/>
            </p14:xfrm>
          </p:contentPart>
        </mc:Choice>
        <mc:Fallback xmlns="">
          <p:pic>
            <p:nvPicPr>
              <p:cNvPr id="19" name="Ink 18"/>
            </p:nvPicPr>
            <p:blipFill>
              <a:blip/>
            </p:blipFill>
            <p:spPr>
              <a:xfrm>
                <a:off x="4360120" y="3740263"/>
                <a:ext cx="1266171" cy="112259"/>
              </a:xfrm>
              <a:prstGeom prst="rect"/>
            </p:spPr>
          </p:pic>
        </mc:Fallback>
      </mc:AlternateContent>
      <mc:AlternateContent xmlns:mc="http://schemas.openxmlformats.org/markup-compatibility/2006" xmlns:p14="http://schemas.microsoft.com/office/powerpoint/2010/main">
        <mc:Choice Requires="p14">
          <p:contentPart r:id="rId17" p14:bwMode="auto">
            <p14:nvContentPartPr>
              <p14:cNvPr id="20" name="Ink 19"/>
              <p14:cNvContentPartPr/>
              <p14:nvPr/>
            </p14:nvContentPartPr>
            <p14:xfrm>
              <a:off x="5718191" y="3740263"/>
              <a:ext cx="1128321" cy="130118"/>
            </p14:xfrm>
          </p:contentPart>
        </mc:Choice>
        <mc:Fallback xmlns="">
          <p:pic>
            <p:nvPicPr>
              <p:cNvPr id="20" name="Ink 19"/>
            </p:nvPicPr>
            <p:blipFill>
              <a:blip/>
            </p:blipFill>
            <p:spPr>
              <a:xfrm>
                <a:off x="5718191" y="3740263"/>
                <a:ext cx="1128321" cy="130118"/>
              </a:xfrm>
              <a:prstGeom prst="rect"/>
            </p:spPr>
          </p:pic>
        </mc:Fallback>
      </mc:AlternateContent>
      <mc:AlternateContent xmlns:mc="http://schemas.openxmlformats.org/markup-compatibility/2006" xmlns:p14="http://schemas.microsoft.com/office/powerpoint/2010/main">
        <mc:Choice Requires="p14">
          <p:contentPart r:id="rId18" p14:bwMode="auto">
            <p14:nvContentPartPr>
              <p14:cNvPr id="21" name="Ink 20"/>
              <p14:cNvContentPartPr/>
              <p14:nvPr/>
            </p14:nvContentPartPr>
            <p14:xfrm>
              <a:off x="8362854" y="3760674"/>
              <a:ext cx="2496603" cy="86745"/>
            </p14:xfrm>
          </p:contentPart>
        </mc:Choice>
        <mc:Fallback xmlns="">
          <p:pic>
            <p:nvPicPr>
              <p:cNvPr id="21" name="Ink 20"/>
            </p:nvPicPr>
            <p:blipFill>
              <a:blip/>
            </p:blipFill>
            <p:spPr>
              <a:xfrm>
                <a:off x="8362854" y="3760674"/>
                <a:ext cx="2496603" cy="86745"/>
              </a:xfrm>
              <a:prstGeom prst="rect"/>
            </p:spPr>
          </p:pic>
        </mc:Fallback>
      </mc:AlternateContent>
      <mc:AlternateContent xmlns:mc="http://schemas.openxmlformats.org/markup-compatibility/2006" xmlns:p14="http://schemas.microsoft.com/office/powerpoint/2010/main">
        <mc:Choice Requires="p14">
          <p:contentPart r:id="rId19" p14:bwMode="auto">
            <p14:nvContentPartPr>
              <p14:cNvPr id="22" name="Ink 21"/>
              <p14:cNvContentPartPr/>
              <p14:nvPr/>
            </p14:nvContentPartPr>
            <p14:xfrm>
              <a:off x="929205" y="3730057"/>
              <a:ext cx="1695036" cy="469447"/>
            </p14:xfrm>
          </p:contentPart>
        </mc:Choice>
        <mc:Fallback xmlns="">
          <p:pic>
            <p:nvPicPr>
              <p:cNvPr id="22" name="Ink 21"/>
            </p:nvPicPr>
            <p:blipFill>
              <a:blip/>
            </p:blipFill>
            <p:spPr>
              <a:xfrm>
                <a:off x="929205" y="3730057"/>
                <a:ext cx="1695036" cy="469447"/>
              </a:xfrm>
              <a:prstGeom prst="rect"/>
            </p:spPr>
          </p:pic>
        </mc:Fallback>
      </mc:AlternateContent>
      <mc:AlternateContent xmlns:mc="http://schemas.openxmlformats.org/markup-compatibility/2006" xmlns:p14="http://schemas.microsoft.com/office/powerpoint/2010/main">
        <mc:Choice Requires="p14">
          <p:contentPart r:id="rId20" p14:bwMode="auto">
            <p14:nvContentPartPr>
              <p14:cNvPr id="23" name="Ink 22"/>
              <p14:cNvContentPartPr/>
              <p14:nvPr/>
            </p14:nvContentPartPr>
            <p14:xfrm>
              <a:off x="2874412" y="3714750"/>
              <a:ext cx="857728" cy="89296"/>
            </p14:xfrm>
          </p:contentPart>
        </mc:Choice>
        <mc:Fallback xmlns="">
          <p:pic>
            <p:nvPicPr>
              <p:cNvPr id="23" name="Ink 22"/>
            </p:nvPicPr>
            <p:blipFill>
              <a:blip/>
            </p:blipFill>
            <p:spPr>
              <a:xfrm>
                <a:off x="2874412" y="3714750"/>
                <a:ext cx="857728" cy="89296"/>
              </a:xfrm>
              <a:prstGeom prst="rect"/>
            </p:spPr>
          </p:pic>
        </mc:Fallback>
      </mc:AlternateContent>
      <mc:AlternateContent xmlns:mc="http://schemas.openxmlformats.org/markup-compatibility/2006" xmlns:p14="http://schemas.microsoft.com/office/powerpoint/2010/main">
        <mc:Choice Requires="p14">
          <p:contentPart r:id="rId21" p14:bwMode="auto">
            <p14:nvContentPartPr>
              <p14:cNvPr id="24" name="Ink 23"/>
              <p14:cNvContentPartPr/>
              <p14:nvPr/>
            </p14:nvContentPartPr>
            <p14:xfrm>
              <a:off x="5228060" y="4133169"/>
              <a:ext cx="479920" cy="510268"/>
            </p14:xfrm>
          </p:contentPart>
        </mc:Choice>
        <mc:Fallback xmlns="">
          <p:pic>
            <p:nvPicPr>
              <p:cNvPr id="24" name="Ink 23"/>
            </p:nvPicPr>
            <p:blipFill>
              <a:blip/>
            </p:blipFill>
            <p:spPr>
              <a:xfrm>
                <a:off x="5228060" y="4133169"/>
                <a:ext cx="479920" cy="510268"/>
              </a:xfrm>
              <a:prstGeom prst="rect"/>
            </p:spPr>
          </p:pic>
        </mc:Fallback>
      </mc:AlternateContent>
      <mc:AlternateContent xmlns:mc="http://schemas.openxmlformats.org/markup-compatibility/2006" xmlns:p14="http://schemas.microsoft.com/office/powerpoint/2010/main">
        <mc:Choice Requires="p14">
          <p:contentPart r:id="rId22" p14:bwMode="auto">
            <p14:nvContentPartPr>
              <p14:cNvPr id="25" name="Ink 24"/>
              <p14:cNvContentPartPr/>
              <p14:nvPr/>
            </p14:nvContentPartPr>
            <p14:xfrm>
              <a:off x="5784562" y="4536281"/>
              <a:ext cx="972603" cy="66335"/>
            </p14:xfrm>
          </p:contentPart>
        </mc:Choice>
        <mc:Fallback xmlns="">
          <p:pic>
            <p:nvPicPr>
              <p:cNvPr id="25" name="Ink 24"/>
            </p:nvPicPr>
            <p:blipFill>
              <a:blip/>
            </p:blipFill>
            <p:spPr>
              <a:xfrm>
                <a:off x="5784562" y="4536281"/>
                <a:ext cx="972603" cy="66335"/>
              </a:xfrm>
              <a:prstGeom prst="rect"/>
            </p:spPr>
          </p:pic>
        </mc:Fallback>
      </mc:AlternateContent>
      <mc:AlternateContent xmlns:mc="http://schemas.openxmlformats.org/markup-compatibility/2006" xmlns:p14="http://schemas.microsoft.com/office/powerpoint/2010/main">
        <mc:Choice Requires="p14">
          <p:contentPart r:id="rId23" p14:bwMode="auto">
            <p14:nvContentPartPr>
              <p14:cNvPr id="26" name="Ink 25"/>
              <p14:cNvContentPartPr/>
              <p14:nvPr/>
            </p14:nvContentPartPr>
            <p14:xfrm>
              <a:off x="7168160" y="4510767"/>
              <a:ext cx="1980945" cy="40822"/>
            </p14:xfrm>
          </p:contentPart>
        </mc:Choice>
        <mc:Fallback xmlns="">
          <p:pic>
            <p:nvPicPr>
              <p:cNvPr id="26" name="Ink 25"/>
            </p:nvPicPr>
            <p:blipFill>
              <a:blip/>
            </p:blipFill>
            <p:spPr>
              <a:xfrm>
                <a:off x="7168160" y="4510767"/>
                <a:ext cx="1980945" cy="40822"/>
              </a:xfrm>
              <a:prstGeom prst="rect"/>
            </p:spPr>
          </p:pic>
        </mc:Fallback>
      </mc:AlternateContent>
      <mc:AlternateContent xmlns:mc="http://schemas.openxmlformats.org/markup-compatibility/2006" xmlns:p14="http://schemas.microsoft.com/office/powerpoint/2010/main">
        <mc:Choice Requires="p14">
          <p:contentPart r:id="rId24" p14:bwMode="auto">
            <p14:nvContentPartPr>
              <p14:cNvPr id="27" name="Ink 26"/>
              <p14:cNvContentPartPr/>
              <p14:nvPr/>
            </p14:nvContentPartPr>
            <p14:xfrm>
              <a:off x="9577969" y="4485254"/>
              <a:ext cx="1434653" cy="61232"/>
            </p14:xfrm>
          </p:contentPart>
        </mc:Choice>
        <mc:Fallback xmlns="">
          <p:pic>
            <p:nvPicPr>
              <p:cNvPr id="27" name="Ink 26"/>
            </p:nvPicPr>
            <p:blipFill>
              <a:blip/>
            </p:blipFill>
            <p:spPr>
              <a:xfrm>
                <a:off x="9577969" y="4485254"/>
                <a:ext cx="1434653" cy="61232"/>
              </a:xfrm>
              <a:prstGeom prst="rect"/>
            </p:spPr>
          </p:pic>
        </mc:Fallback>
      </mc:AlternateContent>
      <mc:AlternateContent xmlns:mc="http://schemas.openxmlformats.org/markup-compatibility/2006" xmlns:p14="http://schemas.microsoft.com/office/powerpoint/2010/main">
        <mc:Choice Requires="p14">
          <p:contentPart r:id="rId25" p14:bwMode="auto">
            <p14:nvContentPartPr>
              <p14:cNvPr id="28" name="Ink 27"/>
              <p14:cNvContentPartPr/>
              <p14:nvPr/>
            </p14:nvContentPartPr>
            <p14:xfrm>
              <a:off x="1077266" y="4495459"/>
              <a:ext cx="684141" cy="535782"/>
            </p14:xfrm>
          </p:contentPart>
        </mc:Choice>
        <mc:Fallback xmlns="">
          <p:pic>
            <p:nvPicPr>
              <p:cNvPr id="28" name="Ink 27"/>
            </p:nvPicPr>
            <p:blipFill>
              <a:blip/>
            </p:blipFill>
            <p:spPr>
              <a:xfrm>
                <a:off x="1077266" y="4495459"/>
                <a:ext cx="684141" cy="535782"/>
              </a:xfrm>
              <a:prstGeom prst="rect"/>
            </p:spPr>
          </p:pic>
        </mc:Fallback>
      </mc:AlternateContent>
      <mc:AlternateContent xmlns:mc="http://schemas.openxmlformats.org/markup-compatibility/2006" xmlns:p14="http://schemas.microsoft.com/office/powerpoint/2010/main">
        <mc:Choice Requires="p14">
          <p:contentPart r:id="rId26" p14:bwMode="auto">
            <p14:nvContentPartPr>
              <p14:cNvPr id="29" name="Ink 28"/>
              <p14:cNvContentPartPr/>
              <p14:nvPr/>
            </p14:nvContentPartPr>
            <p14:xfrm>
              <a:off x="1273829" y="5288926"/>
              <a:ext cx="28080" cy="43373"/>
            </p14:xfrm>
          </p:contentPart>
        </mc:Choice>
        <mc:Fallback xmlns="">
          <p:pic>
            <p:nvPicPr>
              <p:cNvPr id="29" name="Ink 28"/>
            </p:nvPicPr>
            <p:blipFill>
              <a:blip/>
            </p:blipFill>
            <p:spPr>
              <a:xfrm>
                <a:off x="1273829" y="5288926"/>
                <a:ext cx="28080" cy="43373"/>
              </a:xfrm>
              <a:prstGeom prst="rect"/>
            </p:spPr>
          </p:pic>
        </mc:Fallback>
      </mc:AlternateContent>
      <mc:AlternateContent xmlns:mc="http://schemas.openxmlformats.org/markup-compatibility/2006" xmlns:p14="http://schemas.microsoft.com/office/powerpoint/2010/main">
        <mc:Choice Requires="p14">
          <p:contentPart r:id="rId27" p14:bwMode="auto">
            <p14:nvContentPartPr>
              <p14:cNvPr id="30" name="Ink 29"/>
              <p14:cNvContentPartPr/>
              <p14:nvPr/>
            </p14:nvContentPartPr>
            <p14:xfrm>
              <a:off x="1072160" y="5296580"/>
              <a:ext cx="633086" cy="56129"/>
            </p14:xfrm>
          </p:contentPart>
        </mc:Choice>
        <mc:Fallback xmlns="">
          <p:pic>
            <p:nvPicPr>
              <p:cNvPr id="30" name="Ink 29"/>
            </p:nvPicPr>
            <p:blipFill>
              <a:blip/>
            </p:blipFill>
            <p:spPr>
              <a:xfrm>
                <a:off x="1072160" y="5296580"/>
                <a:ext cx="633086" cy="56129"/>
              </a:xfrm>
              <a:prstGeom prst="rect"/>
            </p:spPr>
          </p:pic>
        </mc:Fallback>
      </mc:AlternateContent>
      <mc:AlternateContent xmlns:mc="http://schemas.openxmlformats.org/markup-compatibility/2006" xmlns:p14="http://schemas.microsoft.com/office/powerpoint/2010/main">
        <mc:Choice Requires="p14">
          <p:contentPart r:id="rId28" p14:bwMode="auto">
            <p14:nvContentPartPr>
              <p14:cNvPr id="31" name="Ink 30"/>
              <p14:cNvContentPartPr/>
              <p14:nvPr/>
            </p14:nvContentPartPr>
            <p14:xfrm>
              <a:off x="1715457" y="4939392"/>
              <a:ext cx="1133427" cy="454139"/>
            </p14:xfrm>
          </p:contentPart>
        </mc:Choice>
        <mc:Fallback xmlns="">
          <p:pic>
            <p:nvPicPr>
              <p:cNvPr id="31" name="Ink 30"/>
            </p:nvPicPr>
            <p:blipFill>
              <a:blip/>
            </p:blipFill>
            <p:spPr>
              <a:xfrm>
                <a:off x="1715457" y="4939392"/>
                <a:ext cx="1133427" cy="454139"/>
              </a:xfrm>
              <a:prstGeom prst="rect"/>
            </p:spPr>
          </p:pic>
        </mc:Fallback>
      </mc:AlternateContent>
      <mc:AlternateContent xmlns:mc="http://schemas.openxmlformats.org/markup-compatibility/2006" xmlns:p14="http://schemas.microsoft.com/office/powerpoint/2010/main">
        <mc:Choice Requires="p14">
          <p:contentPart r:id="rId29" p14:bwMode="auto">
            <p14:nvContentPartPr>
              <p14:cNvPr id="32" name="Ink 31"/>
              <p14:cNvContentPartPr/>
              <p14:nvPr/>
            </p14:nvContentPartPr>
            <p14:xfrm>
              <a:off x="2139216" y="5720102"/>
              <a:ext cx="1628663" cy="260237"/>
            </p14:xfrm>
          </p:contentPart>
        </mc:Choice>
        <mc:Fallback xmlns="">
          <p:pic>
            <p:nvPicPr>
              <p:cNvPr id="32" name="Ink 31"/>
            </p:nvPicPr>
            <p:blipFill>
              <a:blip/>
            </p:blipFill>
            <p:spPr>
              <a:xfrm>
                <a:off x="2139216" y="5720102"/>
                <a:ext cx="1628663" cy="260237"/>
              </a:xfrm>
              <a:prstGeom prst="rect"/>
            </p:spPr>
          </p:pic>
        </mc:Fallback>
      </mc:AlternateContent>
      <mc:AlternateContent xmlns:mc="http://schemas.openxmlformats.org/markup-compatibility/2006" xmlns:p14="http://schemas.microsoft.com/office/powerpoint/2010/main">
        <mc:Choice Requires="p14">
          <p:contentPart r:id="rId30" p14:bwMode="auto">
            <p14:nvContentPartPr>
              <p14:cNvPr id="33" name="Ink 32"/>
              <p14:cNvContentPartPr/>
              <p14:nvPr/>
            </p14:nvContentPartPr>
            <p14:xfrm>
              <a:off x="3788301" y="5352709"/>
              <a:ext cx="873045" cy="515371"/>
            </p14:xfrm>
          </p:contentPart>
        </mc:Choice>
        <mc:Fallback xmlns="">
          <p:pic>
            <p:nvPicPr>
              <p:cNvPr id="33" name="Ink 32"/>
            </p:nvPicPr>
            <p:blipFill>
              <a:blip/>
            </p:blipFill>
            <p:spPr>
              <a:xfrm>
                <a:off x="3788301" y="5352709"/>
                <a:ext cx="873045" cy="515371"/>
              </a:xfrm>
              <a:prstGeom prst="rect"/>
            </p:spPr>
          </p:pic>
        </mc:Fallback>
      </mc:AlternateContent>
      <mc:AlternateContent xmlns:mc="http://schemas.openxmlformats.org/markup-compatibility/2006" xmlns:p14="http://schemas.microsoft.com/office/powerpoint/2010/main">
        <mc:Choice Requires="p14">
          <p:contentPart r:id="rId31" p14:bwMode="auto">
            <p14:nvContentPartPr>
              <p14:cNvPr id="34" name="Ink 33"/>
              <p14:cNvContentPartPr/>
              <p14:nvPr/>
            </p14:nvContentPartPr>
            <p14:xfrm>
              <a:off x="5268904" y="5704794"/>
              <a:ext cx="903678" cy="186248"/>
            </p14:xfrm>
          </p:contentPart>
        </mc:Choice>
        <mc:Fallback xmlns="">
          <p:pic>
            <p:nvPicPr>
              <p:cNvPr id="34" name="Ink 33"/>
            </p:nvPicPr>
            <p:blipFill>
              <a:blip/>
            </p:blipFill>
            <p:spPr>
              <a:xfrm>
                <a:off x="5268904" y="5704794"/>
                <a:ext cx="903678" cy="186248"/>
              </a:xfrm>
              <a:prstGeom prst="rect"/>
            </p:spPr>
          </p:pic>
        </mc:Fallback>
      </mc:AlternateContent>
      <mc:AlternateContent xmlns:mc="http://schemas.openxmlformats.org/markup-compatibility/2006" xmlns:p14="http://schemas.microsoft.com/office/powerpoint/2010/main">
        <mc:Choice Requires="p14">
          <p:contentPart r:id="rId32" p14:bwMode="auto">
            <p14:nvContentPartPr>
              <p14:cNvPr id="35" name="Ink 34"/>
              <p14:cNvContentPartPr/>
              <p14:nvPr/>
            </p14:nvContentPartPr>
            <p14:xfrm>
              <a:off x="6504442" y="5220040"/>
              <a:ext cx="1689929" cy="683759"/>
            </p14:xfrm>
          </p:contentPart>
        </mc:Choice>
        <mc:Fallback xmlns="">
          <p:pic>
            <p:nvPicPr>
              <p:cNvPr id="35" name="Ink 34"/>
            </p:nvPicPr>
            <p:blipFill>
              <a:blip/>
            </p:blipFill>
            <p:spPr>
              <a:xfrm>
                <a:off x="6504442" y="5220040"/>
                <a:ext cx="1689929" cy="683759"/>
              </a:xfrm>
              <a:prstGeom prst="rect"/>
            </p:spPr>
          </p:pic>
        </mc:Fallback>
      </mc:AlternateContent>
      <mc:AlternateContent xmlns:mc="http://schemas.openxmlformats.org/markup-compatibility/2006" xmlns:p14="http://schemas.microsoft.com/office/powerpoint/2010/main">
        <mc:Choice Requires="p14">
          <p:contentPart r:id="rId33" p14:bwMode="auto">
            <p14:nvContentPartPr>
              <p14:cNvPr id="36" name="Ink 35"/>
              <p14:cNvContentPartPr/>
              <p14:nvPr/>
            </p14:nvContentPartPr>
            <p14:xfrm>
              <a:off x="1210010" y="6209959"/>
              <a:ext cx="3816382" cy="86746"/>
            </p14:xfrm>
          </p:contentPart>
        </mc:Choice>
        <mc:Fallback xmlns="">
          <p:pic>
            <p:nvPicPr>
              <p:cNvPr id="36" name="Ink 35"/>
            </p:nvPicPr>
            <p:blipFill>
              <a:blip/>
            </p:blipFill>
            <p:spPr>
              <a:xfrm>
                <a:off x="1210010" y="6209959"/>
                <a:ext cx="3816382" cy="86746"/>
              </a:xfrm>
              <a:prstGeom prst="rect"/>
            </p:spPr>
          </p:pic>
        </mc:Fallback>
      </mc:AlternateContent>
      <mc:AlternateContent xmlns:mc="http://schemas.openxmlformats.org/markup-compatibility/2006" xmlns:p14="http://schemas.microsoft.com/office/powerpoint/2010/main">
        <mc:Choice Requires="p14">
          <p:contentPart r:id="rId34" p14:bwMode="auto">
            <p14:nvContentPartPr>
              <p14:cNvPr id="37" name="Ink 36"/>
              <p14:cNvContentPartPr/>
              <p14:nvPr/>
            </p14:nvContentPartPr>
            <p14:xfrm>
              <a:off x="6545286" y="6235473"/>
              <a:ext cx="1792040" cy="199004"/>
            </p14:xfrm>
          </p:contentPart>
        </mc:Choice>
        <mc:Fallback xmlns="">
          <p:pic>
            <p:nvPicPr>
              <p:cNvPr id="37" name="Ink 36"/>
            </p:nvPicPr>
            <p:blipFill>
              <a:blip/>
            </p:blipFill>
            <p:spPr>
              <a:xfrm>
                <a:off x="6545286" y="6235473"/>
                <a:ext cx="1792040" cy="199004"/>
              </a:xfrm>
              <a:prstGeom prst="rect"/>
            </p:spPr>
          </p:pic>
        </mc:Fallback>
      </mc:AlternateContent>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311975" y="423334"/>
            <a:ext cx="11119899" cy="5801338"/>
          </a:xfrm>
        </p:spPr>
      </p:pic>
      <p:sp>
        <p:nvSpPr>
          <p:cNvPr id="6" name="Rectangle 5"/>
          <p:cNvSpPr/>
          <p:nvPr/>
        </p:nvSpPr>
        <p:spPr>
          <a:xfrm>
            <a:off x="4673600" y="6394005"/>
            <a:ext cx="6096000" cy="430887"/>
          </a:xfrm>
          <a:prstGeom prst="rect">
            <a:avLst/>
          </a:prstGeom>
        </p:spPr>
        <p:txBody>
          <a:bodyPr>
            <a:spAutoFit/>
          </a:bodyPr>
          <a:lstStyle/>
          <a:p>
            <a:r>
              <a:rPr lang="en-US" sz="1100" dirty="0" err="1">
                <a:solidFill>
                  <a:srgbClr val="000000"/>
                </a:solidFill>
              </a:rPr>
              <a:t>Staruschenko</a:t>
            </a:r>
            <a:r>
              <a:rPr lang="en-US" sz="1100" dirty="0">
                <a:solidFill>
                  <a:srgbClr val="000000"/>
                </a:solidFill>
              </a:rPr>
              <a:t>, A. (2018). Beneficial effects of high potassium. </a:t>
            </a:r>
            <a:r>
              <a:rPr lang="en-US" sz="1100" i="1" dirty="0">
                <a:solidFill>
                  <a:srgbClr val="000000"/>
                </a:solidFill>
              </a:rPr>
              <a:t>Hypertension,</a:t>
            </a:r>
            <a:r>
              <a:rPr lang="en-US" sz="1100" dirty="0">
                <a:solidFill>
                  <a:srgbClr val="000000"/>
                </a:solidFill>
              </a:rPr>
              <a:t> </a:t>
            </a:r>
            <a:r>
              <a:rPr lang="en-US" sz="1100" i="1" dirty="0">
                <a:solidFill>
                  <a:srgbClr val="000000"/>
                </a:solidFill>
              </a:rPr>
              <a:t>71</a:t>
            </a:r>
            <a:r>
              <a:rPr lang="en-US" sz="1100" dirty="0">
                <a:solidFill>
                  <a:srgbClr val="000000"/>
                </a:solidFill>
              </a:rPr>
              <a:t>(6), 1015-1022. doi:10.1161/hypertensionaha.118.10267</a:t>
            </a:r>
            <a:endParaRPr lang="en-US" sz="1100" dirty="0">
              <a:solidFill>
                <a:srgbClr val="000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293499" y="391421"/>
            <a:ext cx="11613903" cy="5749219"/>
          </a:xfrm>
          <a:prstGeom prst="rect">
            <a:avLst/>
          </a:prstGeom>
        </p:spPr>
      </p:pic>
      <p:sp>
        <p:nvSpPr>
          <p:cNvPr id="6" name="Rectangle 5"/>
          <p:cNvSpPr/>
          <p:nvPr/>
        </p:nvSpPr>
        <p:spPr>
          <a:xfrm>
            <a:off x="3052450" y="6140640"/>
            <a:ext cx="6096000" cy="461665"/>
          </a:xfrm>
          <a:prstGeom prst="rect">
            <a:avLst/>
          </a:prstGeom>
        </p:spPr>
        <p:txBody>
          <a:bodyPr>
            <a:spAutoFit/>
          </a:bodyPr>
          <a:lstStyle/>
          <a:p>
            <a:r>
              <a:rPr lang="en-US" sz="1200" dirty="0" err="1">
                <a:solidFill>
                  <a:srgbClr val="000000"/>
                </a:solidFill>
              </a:rPr>
              <a:t>Staruschenko</a:t>
            </a:r>
            <a:r>
              <a:rPr lang="en-US" sz="1200" dirty="0">
                <a:solidFill>
                  <a:srgbClr val="000000"/>
                </a:solidFill>
              </a:rPr>
              <a:t>, A. (2018). Beneficial effects of high potassium. </a:t>
            </a:r>
            <a:r>
              <a:rPr lang="en-US" sz="1200" i="1" dirty="0">
                <a:solidFill>
                  <a:srgbClr val="000000"/>
                </a:solidFill>
              </a:rPr>
              <a:t>Hypertension,</a:t>
            </a:r>
            <a:r>
              <a:rPr lang="en-US" sz="1200" dirty="0">
                <a:solidFill>
                  <a:srgbClr val="000000"/>
                </a:solidFill>
              </a:rPr>
              <a:t> </a:t>
            </a:r>
            <a:r>
              <a:rPr lang="en-US" sz="1200" i="1" dirty="0">
                <a:solidFill>
                  <a:srgbClr val="000000"/>
                </a:solidFill>
              </a:rPr>
              <a:t>71</a:t>
            </a:r>
            <a:r>
              <a:rPr lang="en-US" sz="1200" dirty="0">
                <a:solidFill>
                  <a:srgbClr val="000000"/>
                </a:solidFill>
              </a:rPr>
              <a:t>(6), 1015-1022. doi:10.1161/hypertensionaha.118.10267</a:t>
            </a:r>
            <a:endParaRPr lang="en-US" sz="1200" dirty="0">
              <a:solidFill>
                <a:srgbClr val="000000"/>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465017" y="445709"/>
            <a:ext cx="7729728" cy="1188720"/>
          </a:xfrm>
        </p:spPr>
        <p:txBody>
          <a:bodyPr/>
          <a:lstStyle/>
          <a:p>
            <a:r>
              <a:rPr lang="en-US" dirty="0"/>
              <a:t>Strategies to Lower Sodium </a:t>
            </a:r>
            <a:br>
              <a:rPr lang="en-US" dirty="0"/>
            </a:br>
            <a:endParaRPr lang="en-US" dirty="0"/>
          </a:p>
        </p:txBody>
      </p:sp>
      <p:sp>
        <p:nvSpPr>
          <p:cNvPr id="3" name="Content Placeholder 2"/>
          <p:cNvSpPr/>
          <p:nvPr>
            <p:ph idx="1"/>
          </p:nvPr>
        </p:nvSpPr>
        <p:spPr>
          <a:xfrm>
            <a:off x="1223319" y="2075936"/>
            <a:ext cx="8737545" cy="3664092"/>
          </a:xfrm>
        </p:spPr>
        <p:txBody>
          <a:bodyPr>
            <a:normAutofit lnSpcReduction="10000"/>
          </a:bodyPr>
          <a:lstStyle/>
          <a:p>
            <a:r>
              <a:rPr lang="en-US" sz="2400" dirty="0"/>
              <a:t>General recommendations: No salt at table, minimal salt in cooking, avoid highly processed foods -- use more fresh foods &amp; foods cooked at home from scratch.</a:t>
            </a:r>
            <a:endParaRPr lang="en-US" sz="2400" dirty="0"/>
          </a:p>
          <a:p>
            <a:r>
              <a:rPr lang="en-US" sz="2400" dirty="0"/>
              <a:t>Use alternative seasonings (lemon, herbs, KCl salt substitute)</a:t>
            </a:r>
            <a:endParaRPr lang="en-US" sz="2400" dirty="0"/>
          </a:p>
          <a:p>
            <a:r>
              <a:rPr lang="en-US" sz="2400" dirty="0"/>
              <a:t>More calories in a meal equals more sodium – Skip Jumbo Sizing</a:t>
            </a:r>
            <a:endParaRPr lang="en-US" sz="2400" dirty="0"/>
          </a:p>
          <a:p>
            <a:r>
              <a:rPr lang="en-US" sz="2400" b="1" dirty="0"/>
              <a:t>Fill 1⁄2 your plate with fruits and veggies </a:t>
            </a:r>
            <a:r>
              <a:rPr lang="en-US" sz="2400" dirty="0"/>
              <a:t>– Potassium important for healthy BP</a:t>
            </a:r>
            <a:br>
              <a:rPr lang="en-US" dirty="0"/>
            </a:br>
            <a:endParaRPr lang="en-US" dirty="0"/>
          </a:p>
          <a:p>
            <a:br>
              <a:rPr lang="en-US" dirty="0"/>
            </a:br>
            <a:endParaRPr lang="en-US" dirty="0"/>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403233" y="519848"/>
            <a:ext cx="7729728" cy="1188720"/>
          </a:xfrm>
        </p:spPr>
        <p:txBody>
          <a:bodyPr/>
          <a:lstStyle/>
          <a:p>
            <a:r>
              <a:rPr lang="en-US" dirty="0"/>
              <a:t>Strategies to Lower Sodium</a:t>
            </a:r>
            <a:endParaRPr lang="en-US" dirty="0"/>
          </a:p>
        </p:txBody>
      </p:sp>
      <p:sp>
        <p:nvSpPr>
          <p:cNvPr id="3" name="Content Placeholder 2"/>
          <p:cNvSpPr/>
          <p:nvPr>
            <p:ph idx="1"/>
          </p:nvPr>
        </p:nvSpPr>
        <p:spPr>
          <a:xfrm>
            <a:off x="1235677" y="2100649"/>
            <a:ext cx="10021328" cy="4757351"/>
          </a:xfrm>
        </p:spPr>
        <p:txBody>
          <a:bodyPr>
            <a:normAutofit/>
          </a:bodyPr>
          <a:lstStyle/>
          <a:p>
            <a:r>
              <a:rPr lang="en-US" sz="2400" dirty="0"/>
              <a:t>Check food labels</a:t>
            </a:r>
            <a:endParaRPr lang="en-US" sz="2400" dirty="0"/>
          </a:p>
          <a:p>
            <a:pPr lvl="1"/>
            <a:r>
              <a:rPr lang="en-US" sz="2000" dirty="0"/>
              <a:t> The labeling term </a:t>
            </a:r>
            <a:r>
              <a:rPr lang="en-US" sz="2000" i="1" dirty="0"/>
              <a:t>low sodium </a:t>
            </a:r>
            <a:r>
              <a:rPr lang="en-US" sz="2000" dirty="0"/>
              <a:t>is a better guide than the terms </a:t>
            </a:r>
            <a:r>
              <a:rPr lang="en-US" sz="2000" i="1" dirty="0"/>
              <a:t>reduced sodium </a:t>
            </a:r>
            <a:r>
              <a:rPr lang="en-US" sz="2000" dirty="0"/>
              <a:t>(contains 25 percent less sodium than the regular product) </a:t>
            </a:r>
            <a:endParaRPr lang="en-US" sz="2000" dirty="0"/>
          </a:p>
          <a:p>
            <a:pPr lvl="1"/>
            <a:r>
              <a:rPr lang="en-US" sz="2000" dirty="0"/>
              <a:t> </a:t>
            </a:r>
            <a:r>
              <a:rPr lang="en-US" sz="2000" i="1" dirty="0"/>
              <a:t>light in sodium </a:t>
            </a:r>
            <a:r>
              <a:rPr lang="en-US" sz="2000" dirty="0"/>
              <a:t>(contains 50 percent less sodium). </a:t>
            </a:r>
            <a:endParaRPr lang="en-US" sz="2000" dirty="0"/>
          </a:p>
          <a:p>
            <a:pPr lvl="1"/>
            <a:r>
              <a:rPr lang="en-US" sz="2000" i="1" dirty="0"/>
              <a:t>low sodium</a:t>
            </a:r>
            <a:r>
              <a:rPr lang="en-US" sz="2000" dirty="0"/>
              <a:t>, contain less than 140 milligrams of sodium per serving</a:t>
            </a:r>
            <a:endParaRPr lang="en-US" sz="2000" dirty="0"/>
          </a:p>
          <a:p>
            <a:r>
              <a:rPr lang="en-US" sz="2400" dirty="0"/>
              <a:t>Recognize the high-sodium foods in each food category, which include : Snack foods made with added salt, Processed meats, Processed fish, Tomato-based products, Canned soups and broths, Cheese, Bakery products, Condiments and relishes, Flavoring sauces</a:t>
            </a:r>
            <a:endParaRPr lang="en-US" sz="2400" dirty="0"/>
          </a:p>
          <a:p>
            <a:pPr marL="0" indent="0">
              <a:buNone/>
            </a:pPr>
            <a:endParaRPr lang="en-US" dirty="0"/>
          </a:p>
          <a:p>
            <a:pPr marL="0" indent="0">
              <a:buNone/>
            </a:pPr>
            <a:endParaRPr lang="en-US" dirty="0"/>
          </a:p>
          <a:p>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808736" y="372025"/>
            <a:ext cx="7729728" cy="1188720"/>
          </a:xfrm>
        </p:spPr>
        <p:txBody>
          <a:bodyPr/>
          <a:lstStyle/>
          <a:p>
            <a:r>
              <a:rPr lang="en-US" dirty="0"/>
              <a:t>Strategies to Lower Sodium</a:t>
            </a:r>
            <a:endParaRPr lang="en-US" dirty="0"/>
          </a:p>
        </p:txBody>
      </p:sp>
      <p:sp>
        <p:nvSpPr>
          <p:cNvPr id="3" name="Content Placeholder 2"/>
          <p:cNvSpPr/>
          <p:nvPr>
            <p:ph idx="1"/>
          </p:nvPr>
        </p:nvSpPr>
        <p:spPr>
          <a:xfrm>
            <a:off x="770849" y="1856739"/>
            <a:ext cx="8894064" cy="4179282"/>
          </a:xfrm>
        </p:spPr>
        <p:txBody>
          <a:bodyPr>
            <a:normAutofit/>
          </a:bodyPr>
          <a:lstStyle/>
          <a:p>
            <a:r>
              <a:rPr lang="en-US" sz="2400" dirty="0"/>
              <a:t>When cooking : Don’t add salt when cooking rice, pasta, and hot cereals.</a:t>
            </a:r>
            <a:endParaRPr lang="en-US" sz="2400" dirty="0"/>
          </a:p>
          <a:p>
            <a:r>
              <a:rPr lang="en-US" sz="2400" dirty="0"/>
              <a:t>Rinse canned foods or foods soaked in brine before using to remove the sodium.</a:t>
            </a:r>
            <a:endParaRPr lang="en-US" sz="2400" dirty="0"/>
          </a:p>
          <a:p>
            <a:r>
              <a:rPr lang="en-US" sz="2400" b="1" dirty="0"/>
              <a:t>Eating Out: </a:t>
            </a:r>
            <a:r>
              <a:rPr lang="en-US" sz="2400" dirty="0"/>
              <a:t>Ask that foods be prepared without added salt</a:t>
            </a:r>
            <a:endParaRPr lang="en-US" sz="2400" dirty="0"/>
          </a:p>
          <a:p>
            <a:r>
              <a:rPr lang="en-US" sz="2400" dirty="0"/>
              <a:t>Avoid choosing menu items that have salty ingredients such as pickles, olives, and cheese</a:t>
            </a:r>
            <a:endParaRPr lang="en-US" sz="2400" dirty="0"/>
          </a:p>
          <a:p>
            <a:r>
              <a:rPr lang="en-US" sz="2400" dirty="0"/>
              <a:t>Choose fruit or vegetables as a side dish, instead of chips or fries.</a:t>
            </a:r>
            <a:endParaRPr lang="en-US" sz="2400" dirty="0"/>
          </a:p>
          <a:p>
            <a:endParaRPr lang="en-US" dirty="0"/>
          </a:p>
          <a:p>
            <a:endParaRPr lang="en-US" dirty="0"/>
          </a:p>
        </p:txBody>
      </p:sp>
      <p:sp>
        <p:nvSpPr>
          <p:cNvPr id="4" name="Rectangle 3"/>
          <p:cNvSpPr/>
          <p:nvPr/>
        </p:nvSpPr>
        <p:spPr>
          <a:xfrm>
            <a:off x="4306458" y="6224659"/>
            <a:ext cx="5358455" cy="369332"/>
          </a:xfrm>
          <a:prstGeom prst="rect">
            <a:avLst/>
          </a:prstGeom>
        </p:spPr>
        <p:txBody>
          <a:bodyPr wrap="none">
            <a:spAutoFit/>
          </a:bodyPr>
          <a:lstStyle/>
          <a:p>
            <a:r>
              <a:rPr lang="en-US" dirty="0"/>
              <a:t>https://</a:t>
            </a:r>
            <a:r>
              <a:rPr lang="en-US" dirty="0" err="1"/>
              <a:t>www.nhlbi.nih.gov</a:t>
            </a:r>
            <a:r>
              <a:rPr lang="en-US" dirty="0"/>
              <a:t>/health-topics/dash-eating-plan</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2921331" y="0"/>
            <a:ext cx="4744850" cy="6309230"/>
          </a:xfr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1"/>
          <a:stretch>
            <a:fillRect/>
          </a:stretch>
        </p:blipFill>
        <p:spPr>
          <a:xfrm>
            <a:off x="2185061" y="119844"/>
            <a:ext cx="7196446" cy="6524399"/>
          </a:xfr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aaaa.tiff"/>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27903" y="-497064"/>
            <a:ext cx="8946292" cy="6860794"/>
          </a:xfrm>
          <a:prstGeom prst="rect">
            <a:avLst/>
          </a:prstGeom>
        </p:spPr>
      </p:pic>
      <p:sp>
        <p:nvSpPr>
          <p:cNvPr id="7" name="Rectangle 6"/>
          <p:cNvSpPr/>
          <p:nvPr/>
        </p:nvSpPr>
        <p:spPr>
          <a:xfrm>
            <a:off x="3925330" y="6454517"/>
            <a:ext cx="6096000" cy="307777"/>
          </a:xfrm>
          <a:prstGeom prst="rect">
            <a:avLst/>
          </a:prstGeom>
        </p:spPr>
        <p:txBody>
          <a:bodyPr>
            <a:spAutoFit/>
          </a:bodyPr>
          <a:lstStyle/>
          <a:p>
            <a:r>
              <a:rPr lang="en-US" sz="1400" dirty="0"/>
              <a:t>http://</a:t>
            </a:r>
            <a:r>
              <a:rPr lang="en-US" sz="1400" dirty="0" err="1"/>
              <a:t>www.nhlbi.nih.gov</a:t>
            </a:r>
            <a:r>
              <a:rPr lang="en-US" sz="1400" dirty="0"/>
              <a:t>/health/health-topics/topics/dash/</a:t>
            </a:r>
            <a:r>
              <a:rPr lang="en-US" sz="1400" dirty="0" err="1"/>
              <a:t>followdash.html</a:t>
            </a:r>
            <a:endParaRPr lang="en-US" sz="14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910336" y="151892"/>
            <a:ext cx="7729728" cy="1188720"/>
          </a:xfrm>
        </p:spPr>
        <p:txBody>
          <a:bodyPr/>
          <a:lstStyle/>
          <a:p>
            <a:r>
              <a:rPr lang="en-US" dirty="0"/>
              <a:t>TLC DIET</a:t>
            </a:r>
            <a:endParaRPr lang="en-US" dirty="0"/>
          </a:p>
        </p:txBody>
      </p:sp>
      <p:sp>
        <p:nvSpPr>
          <p:cNvPr id="3" name="Content Placeholder 2"/>
          <p:cNvSpPr/>
          <p:nvPr>
            <p:ph idx="1"/>
          </p:nvPr>
        </p:nvSpPr>
        <p:spPr>
          <a:xfrm>
            <a:off x="944203" y="2015067"/>
            <a:ext cx="9283530" cy="4097866"/>
          </a:xfrm>
        </p:spPr>
        <p:txBody>
          <a:bodyPr>
            <a:normAutofit/>
          </a:bodyPr>
          <a:lstStyle/>
          <a:p>
            <a:r>
              <a:rPr lang="en-US" sz="2400" dirty="0"/>
              <a:t>TLC = Therapeutic Lifestyle Changes</a:t>
            </a:r>
            <a:endParaRPr lang="en-US" sz="2400" dirty="0"/>
          </a:p>
          <a:p>
            <a:r>
              <a:rPr lang="en-US" sz="2400" dirty="0"/>
              <a:t>Meant to help lower high cholesterol levels in individuals</a:t>
            </a:r>
            <a:endParaRPr lang="en-US" sz="2400" dirty="0"/>
          </a:p>
          <a:p>
            <a:r>
              <a:rPr lang="en-US" sz="2400" dirty="0"/>
              <a:t>a TLC-like eating plan has also been shown to positively affect blood pressure and serum triglyceride levels with little or no effect on HDL levels </a:t>
            </a:r>
            <a:endParaRPr lang="en-US" sz="2400" dirty="0"/>
          </a:p>
          <a:p>
            <a:endParaRPr lang="en-US" dirty="0"/>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236133" y="609600"/>
          <a:ext cx="8788399" cy="4956370"/>
        </p:xfrm>
        <a:graphic>
          <a:graphicData uri="http://schemas.openxmlformats.org/drawingml/2006/table">
            <a:tbl>
              <a:tblPr bandRow="1">
                <a:tableStyleId>{5C22544A-7EE6-4342-B048-85BDC9FD1C3A}</a:tableStyleId>
              </a:tblPr>
              <a:tblGrid>
                <a:gridCol w="2484765"/>
                <a:gridCol w="6303634"/>
              </a:tblGrid>
              <a:tr h="576746">
                <a:tc>
                  <a:txBody>
                    <a:bodyPr/>
                    <a:lstStyle/>
                    <a:p>
                      <a:r>
                        <a:rPr lang="en-US" sz="2800" dirty="0"/>
                        <a:t>Saturated Fat</a:t>
                      </a:r>
                      <a:endParaRPr lang="en-US" sz="2800" dirty="0"/>
                    </a:p>
                  </a:txBody>
                  <a:tcPr/>
                </a:tc>
                <a:tc>
                  <a:txBody>
                    <a:bodyPr/>
                    <a:lstStyle/>
                    <a:p>
                      <a:r>
                        <a:rPr lang="en-US" sz="2800" dirty="0"/>
                        <a:t>&lt;7% of total kcals</a:t>
                      </a:r>
                      <a:endParaRPr lang="en-US" sz="2800" dirty="0"/>
                    </a:p>
                  </a:txBody>
                  <a:tcPr/>
                </a:tc>
              </a:tr>
              <a:tr h="576746">
                <a:tc>
                  <a:txBody>
                    <a:bodyPr/>
                    <a:lstStyle/>
                    <a:p>
                      <a:r>
                        <a:rPr lang="en-US" sz="2800" dirty="0" err="1"/>
                        <a:t>Polyunsat</a:t>
                      </a:r>
                      <a:r>
                        <a:rPr lang="en-US" sz="2800" dirty="0"/>
                        <a:t>. Fat</a:t>
                      </a:r>
                      <a:endParaRPr lang="en-US" sz="2800" dirty="0"/>
                    </a:p>
                  </a:txBody>
                  <a:tcPr/>
                </a:tc>
                <a:tc>
                  <a:txBody>
                    <a:bodyPr/>
                    <a:lstStyle/>
                    <a:p>
                      <a:r>
                        <a:rPr lang="en-US" sz="2800" dirty="0"/>
                        <a:t>&lt;10% of total kcals</a:t>
                      </a:r>
                      <a:endParaRPr lang="en-US" sz="2800" dirty="0"/>
                    </a:p>
                  </a:txBody>
                  <a:tcPr/>
                </a:tc>
              </a:tr>
              <a:tr h="576746">
                <a:tc>
                  <a:txBody>
                    <a:bodyPr/>
                    <a:lstStyle/>
                    <a:p>
                      <a:r>
                        <a:rPr lang="en-US" sz="2800" dirty="0" err="1"/>
                        <a:t>Monounsat</a:t>
                      </a:r>
                      <a:r>
                        <a:rPr lang="en-US" sz="2800" dirty="0"/>
                        <a:t>. Fat</a:t>
                      </a:r>
                      <a:endParaRPr lang="en-US" sz="28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sz="2800" dirty="0"/>
                        <a:t>Up to 20% of total kcals</a:t>
                      </a:r>
                      <a:endParaRPr lang="en-US" sz="2800" dirty="0"/>
                    </a:p>
                  </a:txBody>
                  <a:tcPr/>
                </a:tc>
              </a:tr>
              <a:tr h="463492">
                <a:tc>
                  <a:txBody>
                    <a:bodyPr/>
                    <a:lstStyle/>
                    <a:p>
                      <a:r>
                        <a:rPr lang="en-US" sz="2800" dirty="0"/>
                        <a:t>Total Fat</a:t>
                      </a:r>
                      <a:endParaRPr lang="en-US" sz="2800" dirty="0"/>
                    </a:p>
                  </a:txBody>
                  <a:tcPr/>
                </a:tc>
                <a:tc>
                  <a:txBody>
                    <a:bodyPr/>
                    <a:lstStyle/>
                    <a:p>
                      <a:r>
                        <a:rPr lang="en-US" sz="2800" dirty="0"/>
                        <a:t>25 – 35% of total kcals</a:t>
                      </a:r>
                      <a:endParaRPr lang="en-US" sz="2800" dirty="0"/>
                    </a:p>
                  </a:txBody>
                  <a:tcPr/>
                </a:tc>
              </a:tr>
              <a:tr h="576746">
                <a:tc>
                  <a:txBody>
                    <a:bodyPr/>
                    <a:lstStyle/>
                    <a:p>
                      <a:r>
                        <a:rPr lang="en-US" sz="2800" dirty="0"/>
                        <a:t>Carbohydrates</a:t>
                      </a:r>
                      <a:endParaRPr lang="en-US" sz="2800" dirty="0"/>
                    </a:p>
                  </a:txBody>
                  <a:tcPr/>
                </a:tc>
                <a:tc>
                  <a:txBody>
                    <a:bodyPr/>
                    <a:lstStyle/>
                    <a:p>
                      <a:r>
                        <a:rPr lang="en-US" sz="2800" dirty="0"/>
                        <a:t>50 – 60%  of total kcals</a:t>
                      </a:r>
                      <a:endParaRPr lang="en-US" sz="2800" dirty="0"/>
                    </a:p>
                  </a:txBody>
                  <a:tcPr/>
                </a:tc>
              </a:tr>
              <a:tr h="463492">
                <a:tc>
                  <a:txBody>
                    <a:bodyPr/>
                    <a:lstStyle/>
                    <a:p>
                      <a:r>
                        <a:rPr lang="en-US" sz="2800" dirty="0"/>
                        <a:t>Fiber</a:t>
                      </a:r>
                      <a:endParaRPr lang="en-US" sz="2800" dirty="0"/>
                    </a:p>
                  </a:txBody>
                  <a:tcPr/>
                </a:tc>
                <a:tc>
                  <a:txBody>
                    <a:bodyPr/>
                    <a:lstStyle/>
                    <a:p>
                      <a:r>
                        <a:rPr lang="en-US" sz="2800" dirty="0"/>
                        <a:t>20 – 30 g/d</a:t>
                      </a:r>
                      <a:endParaRPr lang="en-US" sz="2800" dirty="0"/>
                    </a:p>
                  </a:txBody>
                  <a:tcPr/>
                </a:tc>
              </a:tr>
              <a:tr h="463492">
                <a:tc>
                  <a:txBody>
                    <a:bodyPr/>
                    <a:lstStyle/>
                    <a:p>
                      <a:r>
                        <a:rPr lang="en-US" sz="2800" dirty="0"/>
                        <a:t>Protein</a:t>
                      </a:r>
                      <a:endParaRPr lang="en-US" sz="2800" dirty="0"/>
                    </a:p>
                  </a:txBody>
                  <a:tcPr/>
                </a:tc>
                <a:tc>
                  <a:txBody>
                    <a:bodyPr/>
                    <a:lstStyle/>
                    <a:p>
                      <a:r>
                        <a:rPr lang="en-US" sz="2800" dirty="0"/>
                        <a:t>15% of total kcals</a:t>
                      </a:r>
                      <a:endParaRPr lang="en-US" sz="2800" dirty="0"/>
                    </a:p>
                  </a:txBody>
                  <a:tcPr/>
                </a:tc>
              </a:tr>
              <a:tr h="463492">
                <a:tc>
                  <a:txBody>
                    <a:bodyPr/>
                    <a:lstStyle/>
                    <a:p>
                      <a:r>
                        <a:rPr lang="en-US" sz="2800" dirty="0"/>
                        <a:t>Sodium</a:t>
                      </a:r>
                      <a:endParaRPr lang="en-US" sz="2800" dirty="0"/>
                    </a:p>
                  </a:txBody>
                  <a:tcPr/>
                </a:tc>
                <a:tc>
                  <a:txBody>
                    <a:bodyPr/>
                    <a:lstStyle/>
                    <a:p>
                      <a:r>
                        <a:rPr lang="en-US" sz="2800" dirty="0"/>
                        <a:t>&lt;2400 mg/d</a:t>
                      </a:r>
                      <a:endParaRPr lang="en-US" sz="2800" dirty="0"/>
                    </a:p>
                  </a:txBody>
                  <a:tcPr/>
                </a:tc>
              </a:tr>
              <a:tr h="576746">
                <a:tc>
                  <a:txBody>
                    <a:bodyPr/>
                    <a:lstStyle/>
                    <a:p>
                      <a:r>
                        <a:rPr lang="en-US" sz="2800" dirty="0" err="1"/>
                        <a:t>Stanol</a:t>
                      </a:r>
                      <a:r>
                        <a:rPr lang="en-US" sz="2800" dirty="0"/>
                        <a:t> Esters</a:t>
                      </a:r>
                      <a:endParaRPr lang="en-US" sz="2800" dirty="0"/>
                    </a:p>
                  </a:txBody>
                  <a:tcPr/>
                </a:tc>
                <a:tc>
                  <a:txBody>
                    <a:bodyPr/>
                    <a:lstStyle/>
                    <a:p>
                      <a:r>
                        <a:rPr lang="en-US" sz="2800" dirty="0"/>
                        <a:t>3-4 g/d</a:t>
                      </a:r>
                      <a:endParaRPr lang="en-US" sz="2800" dirty="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page3image386828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71463" y="214313"/>
            <a:ext cx="9140166" cy="50041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203200" y="338668"/>
            <a:ext cx="11988800" cy="6654800"/>
          </a:xfrm>
        </p:spPr>
        <p:txBody>
          <a:bodyPr>
            <a:normAutofit/>
          </a:bodyPr>
          <a:lstStyle/>
          <a:p>
            <a:r>
              <a:rPr lang="en-US" sz="2000" b="1" dirty="0"/>
              <a:t>Breads/Cereals/ Grains : 6 or more servings a day—adjust to calorie needs </a:t>
            </a:r>
            <a:endParaRPr lang="en-US" sz="2000" dirty="0"/>
          </a:p>
          <a:p>
            <a:endParaRPr lang="en-US" sz="2000" dirty="0"/>
          </a:p>
          <a:p>
            <a:r>
              <a:rPr lang="en-US" sz="2000" b="1" dirty="0"/>
              <a:t>Vegetables/</a:t>
            </a:r>
            <a:br>
              <a:rPr lang="en-US" sz="2000" b="1" dirty="0"/>
            </a:br>
            <a:r>
              <a:rPr lang="en-US" sz="2000" b="1" dirty="0"/>
              <a:t>Dry Beans/Peas : 3–5 servings a day </a:t>
            </a:r>
            <a:endParaRPr lang="en-US" sz="2000" dirty="0"/>
          </a:p>
          <a:p>
            <a:r>
              <a:rPr lang="en-US" sz="2000" b="1" dirty="0"/>
              <a:t>Fruits : 2–4 servings a day </a:t>
            </a:r>
            <a:endParaRPr lang="en-US" sz="2000" dirty="0"/>
          </a:p>
          <a:p>
            <a:r>
              <a:rPr lang="en-US" sz="2000" b="1" dirty="0"/>
              <a:t>Dairy Products : 2–3 servings a day—fat free or low fat (for example, 1% milk) </a:t>
            </a:r>
            <a:endParaRPr lang="en-US" sz="2000" dirty="0"/>
          </a:p>
          <a:p>
            <a:r>
              <a:rPr lang="en-US" sz="2000" b="1" dirty="0"/>
              <a:t>Eggs : 2 or fewer yolks per week—including yolks in baked goods and in cooked or processed foods</a:t>
            </a:r>
            <a:endParaRPr lang="en-US" sz="2000" dirty="0"/>
          </a:p>
          <a:p>
            <a:r>
              <a:rPr lang="en-US" sz="2000" b="1" dirty="0"/>
              <a:t>Meat/Poultry/Fish : 5 or less ounces a day (</a:t>
            </a:r>
            <a:r>
              <a:rPr lang="en-US" sz="2000" dirty="0"/>
              <a:t>141.75 </a:t>
            </a:r>
            <a:r>
              <a:rPr lang="en-US" sz="2000" b="1" dirty="0"/>
              <a:t>g) : </a:t>
            </a:r>
            <a:r>
              <a:rPr lang="en-US" sz="2000" i="1" dirty="0"/>
              <a:t>Poultry without skin and fish are lower in saturated fat. Lean cuts of meat have less fat and are rich sources of protein and iron. Be sure to trim any fat from meat</a:t>
            </a:r>
            <a:endParaRPr lang="en-US" sz="2000" i="1" dirty="0"/>
          </a:p>
          <a:p>
            <a:r>
              <a:rPr lang="en-US" sz="2000" b="1" dirty="0"/>
              <a:t>Fats/Oils : Amount depends on daily calorie level </a:t>
            </a:r>
            <a:r>
              <a:rPr lang="en-US" sz="2000" dirty="0"/>
              <a:t>Nuts are high in calories and fat, but have mostly unsaturated fat. Nuts can be eaten in moderation on the TLC diet—be sure the amount you eat fits your calorie intake. </a:t>
            </a:r>
            <a:endParaRPr lang="en-US" sz="2000" dirty="0"/>
          </a:p>
          <a:p>
            <a:r>
              <a:rPr lang="en-US" sz="2000" b="1" dirty="0"/>
              <a:t>Diet Options: </a:t>
            </a:r>
            <a:r>
              <a:rPr lang="en-US" sz="2000" b="1" dirty="0" err="1"/>
              <a:t>Stanol</a:t>
            </a:r>
            <a:r>
              <a:rPr lang="en-US" sz="2000" b="1" dirty="0"/>
              <a:t>/sterol– containing food products</a:t>
            </a:r>
            <a:endParaRPr lang="en-US" sz="2000" b="1" dirty="0"/>
          </a:p>
          <a:p>
            <a:endParaRPr lang="en-US" sz="2000" dirty="0"/>
          </a:p>
          <a:p>
            <a:r>
              <a:rPr lang="en-US" sz="2000" dirty="0"/>
              <a:t>https://</a:t>
            </a:r>
            <a:r>
              <a:rPr lang="en-US" sz="2000" dirty="0" err="1"/>
              <a:t>www.nhlbi.nih.gov</a:t>
            </a:r>
            <a:r>
              <a:rPr lang="en-US" sz="2000" dirty="0"/>
              <a:t>/files/docs/public/heart/</a:t>
            </a:r>
            <a:r>
              <a:rPr lang="en-US" sz="2000" dirty="0" err="1"/>
              <a:t>chol_tlc.pdf</a:t>
            </a:r>
            <a:endParaRPr lang="en-US" sz="2000" dirty="0"/>
          </a:p>
          <a:p>
            <a:r>
              <a:rPr lang="en-US" b="1" dirty="0"/>
              <a:t> </a:t>
            </a:r>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808736" y="372025"/>
            <a:ext cx="7729728" cy="1188720"/>
          </a:xfrm>
        </p:spPr>
        <p:txBody>
          <a:bodyPr/>
          <a:lstStyle/>
          <a:p>
            <a:r>
              <a:rPr lang="en-US" b="1" dirty="0"/>
              <a:t>Stroke </a:t>
            </a:r>
            <a:br>
              <a:rPr lang="en-US" dirty="0"/>
            </a:br>
            <a:endParaRPr lang="en-US" dirty="0"/>
          </a:p>
        </p:txBody>
      </p:sp>
      <p:sp>
        <p:nvSpPr>
          <p:cNvPr id="3" name="Content Placeholder 2"/>
          <p:cNvSpPr/>
          <p:nvPr>
            <p:ph idx="1"/>
          </p:nvPr>
        </p:nvSpPr>
        <p:spPr>
          <a:xfrm>
            <a:off x="457199" y="1778000"/>
            <a:ext cx="10938933" cy="4588933"/>
          </a:xfrm>
        </p:spPr>
        <p:txBody>
          <a:bodyPr>
            <a:normAutofit/>
          </a:bodyPr>
          <a:lstStyle/>
          <a:p>
            <a:r>
              <a:rPr lang="en-US" sz="2400" dirty="0"/>
              <a:t>About 87 percent of strokes are </a:t>
            </a:r>
            <a:r>
              <a:rPr lang="en-US" sz="2400" b="1" dirty="0"/>
              <a:t>ischemic strokes, </a:t>
            </a:r>
            <a:r>
              <a:rPr lang="en-US" sz="2400" dirty="0"/>
              <a:t>caused by the obstruction of blood flow to brain tissue  (Most ischemic strokes are a result of ruptured atherosclerotic plaque and subsequent blood clot formation)</a:t>
            </a:r>
            <a:endParaRPr lang="en-US" sz="2400" dirty="0"/>
          </a:p>
          <a:p>
            <a:endParaRPr lang="en-US" sz="2400" dirty="0"/>
          </a:p>
          <a:p>
            <a:r>
              <a:rPr lang="en-US" sz="2400" b="1" dirty="0"/>
              <a:t>Hemorrhagic strokes </a:t>
            </a:r>
            <a:r>
              <a:rPr lang="en-US" sz="2400" dirty="0"/>
              <a:t>occur in 13 percent of cases and result from bleeding within the brain ( Damage in brain tissue)</a:t>
            </a:r>
            <a:endParaRPr lang="en-US" sz="2400" dirty="0"/>
          </a:p>
          <a:p>
            <a:pPr lvl="1"/>
            <a:r>
              <a:rPr lang="en-US" sz="2000" dirty="0"/>
              <a:t>often result from the rupture of a blood vessel that has been weakened by atherosclerosis and chronic hypertension. </a:t>
            </a:r>
            <a:endParaRPr lang="en-US" sz="2000" dirty="0"/>
          </a:p>
          <a:p>
            <a:endParaRPr lang="en-US" dirty="0"/>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367536" y="456692"/>
            <a:ext cx="7729728" cy="1188720"/>
          </a:xfrm>
        </p:spPr>
        <p:txBody>
          <a:bodyPr/>
          <a:lstStyle/>
          <a:p>
            <a:r>
              <a:rPr lang="en-US" b="1" dirty="0"/>
              <a:t>Stroke</a:t>
            </a:r>
            <a:endParaRPr lang="en-US" dirty="0"/>
          </a:p>
        </p:txBody>
      </p:sp>
      <p:sp>
        <p:nvSpPr>
          <p:cNvPr id="3" name="Content Placeholder 2"/>
          <p:cNvSpPr/>
          <p:nvPr>
            <p:ph idx="1"/>
          </p:nvPr>
        </p:nvSpPr>
        <p:spPr>
          <a:xfrm>
            <a:off x="1113536" y="2130044"/>
            <a:ext cx="10011664" cy="4270756"/>
          </a:xfrm>
        </p:spPr>
        <p:txBody>
          <a:bodyPr>
            <a:normAutofit fontScale="92500" lnSpcReduction="10000"/>
          </a:bodyPr>
          <a:lstStyle/>
          <a:p>
            <a:pPr marL="0" indent="0">
              <a:buNone/>
            </a:pPr>
            <a:r>
              <a:rPr lang="en-US" sz="2400" b="1" dirty="0">
                <a:solidFill>
                  <a:srgbClr val="FF0000"/>
                </a:solidFill>
              </a:rPr>
              <a:t>Prevention </a:t>
            </a:r>
            <a:endParaRPr lang="en-US" sz="2400" b="1" dirty="0">
              <a:solidFill>
                <a:srgbClr val="FF0000"/>
              </a:solidFill>
            </a:endParaRPr>
          </a:p>
          <a:p>
            <a:pPr marL="0" indent="0">
              <a:buNone/>
            </a:pPr>
            <a:r>
              <a:rPr lang="en-US" sz="2400" dirty="0"/>
              <a:t>Stroke is largely preventable by recognizing its risk factors and making lifestyle choices that reduce risk. </a:t>
            </a:r>
            <a:endParaRPr lang="en-US" sz="2400" dirty="0"/>
          </a:p>
          <a:p>
            <a:r>
              <a:rPr lang="en-US" sz="2400" dirty="0"/>
              <a:t>Hypertension </a:t>
            </a:r>
            <a:endParaRPr lang="en-US" sz="2400" dirty="0"/>
          </a:p>
          <a:p>
            <a:r>
              <a:rPr lang="en-US" sz="2400" dirty="0"/>
              <a:t> Elevated LDL cholesterol </a:t>
            </a:r>
            <a:endParaRPr lang="en-US" sz="2400" dirty="0"/>
          </a:p>
          <a:p>
            <a:r>
              <a:rPr lang="en-US" sz="2400" dirty="0"/>
              <a:t>Diabetes mellitus</a:t>
            </a:r>
            <a:endParaRPr lang="en-US" sz="2400" dirty="0"/>
          </a:p>
          <a:p>
            <a:r>
              <a:rPr lang="en-US" sz="2400" dirty="0"/>
              <a:t>Cigarette smoking</a:t>
            </a:r>
            <a:endParaRPr lang="en-US" sz="2400" dirty="0"/>
          </a:p>
          <a:p>
            <a:r>
              <a:rPr lang="en-US" sz="2400" dirty="0"/>
              <a:t>A history of CVDs </a:t>
            </a:r>
            <a:endParaRPr lang="en-US" sz="2400" dirty="0"/>
          </a:p>
          <a:p>
            <a:r>
              <a:rPr lang="en-US" sz="2400" dirty="0"/>
              <a:t>Medications that suppress blood clotting reduce the risk of ischemic stroke, especially in people who have suffered a first stroke or a transient ischemic attack </a:t>
            </a:r>
            <a:endParaRPr lang="en-US" sz="2400" dirty="0"/>
          </a:p>
          <a:p>
            <a:endParaRPr lang="en-US" dirty="0"/>
          </a:p>
          <a:p>
            <a:endParaRPr lang="en-US" dirty="0"/>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470069" y="338158"/>
            <a:ext cx="7729728" cy="1188720"/>
          </a:xfrm>
        </p:spPr>
        <p:txBody>
          <a:bodyPr/>
          <a:lstStyle/>
          <a:p>
            <a:r>
              <a:rPr lang="en-US" dirty="0"/>
              <a:t>stroke</a:t>
            </a:r>
            <a:endParaRPr lang="en-US" dirty="0"/>
          </a:p>
        </p:txBody>
      </p:sp>
      <p:sp>
        <p:nvSpPr>
          <p:cNvPr id="3" name="Content Placeholder 2"/>
          <p:cNvSpPr/>
          <p:nvPr>
            <p:ph idx="1"/>
          </p:nvPr>
        </p:nvSpPr>
        <p:spPr>
          <a:xfrm>
            <a:off x="470069" y="1526878"/>
            <a:ext cx="11230864" cy="4924722"/>
          </a:xfrm>
        </p:spPr>
        <p:txBody>
          <a:bodyPr/>
          <a:lstStyle/>
          <a:p>
            <a:pPr marL="0" indent="0">
              <a:buNone/>
            </a:pPr>
            <a:r>
              <a:rPr lang="en-US" sz="2800" b="1" dirty="0">
                <a:solidFill>
                  <a:srgbClr val="FF0000"/>
                </a:solidFill>
              </a:rPr>
              <a:t>Management </a:t>
            </a:r>
            <a:endParaRPr lang="en-US" sz="2800" b="1" dirty="0">
              <a:solidFill>
                <a:srgbClr val="FF0000"/>
              </a:solidFill>
            </a:endParaRPr>
          </a:p>
          <a:p>
            <a:r>
              <a:rPr lang="en-US" sz="2800" dirty="0"/>
              <a:t>The effects of a stroke vary according to the area of the brain that has been injured. For example: Body movements, Senses, Speech </a:t>
            </a:r>
            <a:endParaRPr lang="en-US" sz="2800" dirty="0"/>
          </a:p>
          <a:p>
            <a:r>
              <a:rPr lang="en-US" sz="2800" dirty="0"/>
              <a:t>Ischemic stroke: Ideally, thrombolytic (clot-busting) drugs are used within the first few hours. Rehabilitation programs typically start as soon as possible after stabilization (physical therapy, speech and language pathology, and kinesiotherapy) </a:t>
            </a:r>
            <a:endParaRPr lang="en-US" sz="2800" dirty="0"/>
          </a:p>
          <a:p>
            <a:r>
              <a:rPr lang="en-US" sz="2800" dirty="0"/>
              <a:t>MNT: maintain nutrition status and overall health despite the disabilities </a:t>
            </a:r>
            <a:endParaRPr lang="en-US" sz="2800" dirty="0"/>
          </a:p>
          <a:p>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1282869" y="422825"/>
            <a:ext cx="7729728" cy="1188720"/>
          </a:xfrm>
        </p:spPr>
        <p:txBody>
          <a:bodyPr/>
          <a:lstStyle/>
          <a:p>
            <a:r>
              <a:rPr lang="en-US" dirty="0"/>
              <a:t>Heart Failure </a:t>
            </a:r>
            <a:br>
              <a:rPr lang="en-US" dirty="0"/>
            </a:br>
            <a:endParaRPr lang="en-US" dirty="0"/>
          </a:p>
        </p:txBody>
      </p:sp>
      <p:sp>
        <p:nvSpPr>
          <p:cNvPr id="3" name="Content Placeholder 2"/>
          <p:cNvSpPr/>
          <p:nvPr>
            <p:ph idx="1"/>
          </p:nvPr>
        </p:nvSpPr>
        <p:spPr>
          <a:xfrm>
            <a:off x="982133" y="1981200"/>
            <a:ext cx="10380134" cy="4521200"/>
          </a:xfrm>
        </p:spPr>
        <p:txBody>
          <a:bodyPr>
            <a:normAutofit lnSpcReduction="10000"/>
          </a:bodyPr>
          <a:lstStyle/>
          <a:p>
            <a:r>
              <a:rPr lang="en-US" sz="2600" dirty="0"/>
              <a:t>Heart failure (HF): characterized by the heart’s inability to pump adequate blood, resulting in inadequate blood delivery and a buildup of fluids in the veins and tissues.</a:t>
            </a:r>
            <a:endParaRPr lang="en-US" sz="2600" dirty="0"/>
          </a:p>
          <a:p>
            <a:r>
              <a:rPr lang="en-US" sz="2600" dirty="0"/>
              <a:t>Diseases of the heart (valves, muscle, blood vessels) can lead to HF</a:t>
            </a:r>
            <a:br>
              <a:rPr lang="en-US" sz="2600" dirty="0"/>
            </a:br>
            <a:endParaRPr lang="en-US" sz="2600" dirty="0"/>
          </a:p>
          <a:p>
            <a:r>
              <a:rPr lang="en-US" sz="2600" dirty="0"/>
              <a:t>HF has many causes, but generally it’s a consequence of disorders that create extra work for the heart muscle (Example: hypertension &amp; CHD) </a:t>
            </a:r>
            <a:endParaRPr lang="en-US" sz="2600" dirty="0"/>
          </a:p>
          <a:p>
            <a:r>
              <a:rPr lang="en-US" dirty="0"/>
              <a:t>To accommodate the extra workload, the heart enlarges or pumps faster or harder, but it eventually may weaken enough to fail completely. </a:t>
            </a:r>
            <a:endParaRPr lang="en-US" dirty="0"/>
          </a:p>
          <a:p>
            <a:endParaRPr lang="en-US" dirty="0"/>
          </a:p>
          <a:p>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355601" y="440267"/>
            <a:ext cx="10837332" cy="6028266"/>
          </a:xfrm>
        </p:spPr>
        <p:txBody>
          <a:bodyPr>
            <a:normAutofit lnSpcReduction="10000"/>
          </a:bodyPr>
          <a:lstStyle/>
          <a:p>
            <a:r>
              <a:rPr lang="en-US" sz="3200" i="1" dirty="0"/>
              <a:t>Left-sided heart failure. </a:t>
            </a:r>
            <a:r>
              <a:rPr lang="en-US" sz="3200" dirty="0"/>
              <a:t>The left side of the heart normally receives blood from the lungs and pumps it to peripheral tissues. A weakened left heart may allow fluid to build up in the lungs – can lead to extreme shortness of breath, limited oxygen for activity and respiratory failure </a:t>
            </a:r>
            <a:endParaRPr lang="en-US" sz="3200" dirty="0"/>
          </a:p>
          <a:p>
            <a:r>
              <a:rPr lang="en-US" sz="3200" i="1" dirty="0"/>
              <a:t>Right-sided heart failure. </a:t>
            </a:r>
            <a:r>
              <a:rPr lang="en-US" sz="3200" dirty="0"/>
              <a:t>The right side of the heart normally receives blood from the peripheral tissues and pumps blood to the lungs. Fluid accumulation in the lower extremities, liver and abdomen (chest pain, digestion and absorption difficulty , swelling in the legs, ankles, and feet </a:t>
            </a:r>
            <a:endParaRPr lang="en-US" sz="3200" dirty="0"/>
          </a:p>
          <a:p>
            <a:r>
              <a:rPr lang="en-US" sz="3200" dirty="0"/>
              <a:t>Cardiac cachexia </a:t>
            </a:r>
            <a:r>
              <a:rPr lang="en-US" sz="4400" dirty="0"/>
              <a:t>(</a:t>
            </a:r>
            <a:r>
              <a:rPr lang="en-US" sz="2800" dirty="0"/>
              <a:t>severe malnutrition characterized by significant weight loss and tissue wasting)</a:t>
            </a:r>
            <a:endParaRPr lang="en-US" sz="4400" dirty="0"/>
          </a:p>
          <a:p>
            <a:endParaRPr lang="en-US" sz="3200" dirty="0"/>
          </a:p>
          <a:p>
            <a:endParaRPr lang="en-US" dirty="0"/>
          </a:p>
          <a:p>
            <a:endParaRPr lang="en-US" dirty="0"/>
          </a:p>
          <a:p>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961136" y="355092"/>
            <a:ext cx="7729728" cy="1188720"/>
          </a:xfrm>
        </p:spPr>
        <p:txBody>
          <a:bodyPr/>
          <a:lstStyle/>
          <a:p>
            <a:r>
              <a:rPr lang="en-US" dirty="0"/>
              <a:t>Heart Failure</a:t>
            </a:r>
            <a:endParaRPr lang="en-US" dirty="0"/>
          </a:p>
        </p:txBody>
      </p:sp>
      <p:sp>
        <p:nvSpPr>
          <p:cNvPr id="3" name="Content Placeholder 2"/>
          <p:cNvSpPr/>
          <p:nvPr>
            <p:ph idx="1"/>
          </p:nvPr>
        </p:nvSpPr>
        <p:spPr>
          <a:xfrm>
            <a:off x="778933" y="1794934"/>
            <a:ext cx="10905067" cy="4639734"/>
          </a:xfrm>
        </p:spPr>
        <p:txBody>
          <a:bodyPr>
            <a:normAutofit fontScale="92500" lnSpcReduction="10000"/>
          </a:bodyPr>
          <a:lstStyle/>
          <a:p>
            <a:r>
              <a:rPr lang="en-US" sz="2800" dirty="0"/>
              <a:t>Medical therapy + MNT</a:t>
            </a:r>
            <a:endParaRPr lang="en-US" sz="2800" dirty="0"/>
          </a:p>
          <a:p>
            <a:pPr marL="0" indent="0">
              <a:buNone/>
            </a:pPr>
            <a:r>
              <a:rPr lang="en-US" sz="2800" b="1" dirty="0">
                <a:solidFill>
                  <a:srgbClr val="FF0000"/>
                </a:solidFill>
              </a:rPr>
              <a:t>MNT </a:t>
            </a:r>
            <a:endParaRPr lang="en-US" sz="2800" b="1" dirty="0">
              <a:solidFill>
                <a:srgbClr val="FF0000"/>
              </a:solidFill>
            </a:endParaRPr>
          </a:p>
          <a:p>
            <a:r>
              <a:rPr lang="en-US" sz="2800" dirty="0"/>
              <a:t>Sodium restriction of ≤ 2000 milligrams daily to reduce the likelihood of fluid retention</a:t>
            </a:r>
            <a:br>
              <a:rPr lang="en-US" sz="2800" dirty="0"/>
            </a:br>
            <a:r>
              <a:rPr lang="en-US" sz="2800" dirty="0"/>
              <a:t>Fluid intakes may be restricted to 2 liters per day or less</a:t>
            </a:r>
            <a:br>
              <a:rPr lang="en-US" sz="2800" dirty="0"/>
            </a:br>
            <a:r>
              <a:rPr lang="en-US" sz="2800" dirty="0"/>
              <a:t>Small, frequent meals are better tolerated.</a:t>
            </a:r>
            <a:br>
              <a:rPr lang="en-US" sz="2800" dirty="0"/>
            </a:br>
            <a:r>
              <a:rPr lang="en-US" sz="2800" dirty="0"/>
              <a:t>Constipation management: maintaining an adequate fiber intake can help to minimize problems.</a:t>
            </a:r>
            <a:endParaRPr lang="en-US" sz="2800" dirty="0"/>
          </a:p>
          <a:p>
            <a:r>
              <a:rPr lang="en-US" sz="2800" dirty="0"/>
              <a:t>Restrict or avoid alcoholic beverages. </a:t>
            </a:r>
            <a:endParaRPr lang="en-US" sz="2800" dirty="0"/>
          </a:p>
          <a:p>
            <a:r>
              <a:rPr lang="en-US" sz="2800" dirty="0"/>
              <a:t>Calcium: patients with HF usually have lower bony density. Patients are also at risk of thiamin deficiency </a:t>
            </a:r>
            <a:endParaRPr lang="en-US" sz="2800" dirty="0"/>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656336" y="372025"/>
            <a:ext cx="7729728" cy="1188720"/>
          </a:xfrm>
        </p:spPr>
        <p:txBody>
          <a:bodyPr/>
          <a:lstStyle/>
          <a:p>
            <a:r>
              <a:rPr lang="en-US" dirty="0"/>
              <a:t>In CLASS EXERCISE</a:t>
            </a:r>
            <a:endParaRPr lang="en-US" dirty="0"/>
          </a:p>
        </p:txBody>
      </p:sp>
      <p:sp>
        <p:nvSpPr>
          <p:cNvPr id="3" name="Content Placeholder 2"/>
          <p:cNvSpPr/>
          <p:nvPr>
            <p:ph idx="1"/>
          </p:nvPr>
        </p:nvSpPr>
        <p:spPr>
          <a:xfrm>
            <a:off x="965201" y="1828800"/>
            <a:ext cx="9668932" cy="4301067"/>
          </a:xfrm>
        </p:spPr>
        <p:txBody>
          <a:bodyPr/>
          <a:lstStyle/>
          <a:p>
            <a:r>
              <a:rPr lang="en-US" dirty="0"/>
              <a:t>Patient is a 60 years old male who comes to the ER complaining of chest pain. Tests show that he has suffered an MI. The RD is consulted for </a:t>
            </a:r>
            <a:r>
              <a:rPr lang="en-US" dirty="0" err="1"/>
              <a:t>pt</a:t>
            </a:r>
            <a:r>
              <a:rPr lang="en-US" dirty="0"/>
              <a:t> education. patient reports that he has gained 15 kg in the previous year </a:t>
            </a:r>
            <a:endParaRPr lang="en-US" dirty="0"/>
          </a:p>
          <a:p>
            <a:r>
              <a:rPr lang="en-US" dirty="0"/>
              <a:t>His work schedule causes him to eat out often. In addition, he is physically inactive. AB also reports that he has a family history  of CHD</a:t>
            </a:r>
            <a:endParaRPr lang="en-US" dirty="0"/>
          </a:p>
        </p:txBody>
      </p:sp>
      <p:sp>
        <p:nvSpPr>
          <p:cNvPr id="4" name="Rectangle 3"/>
          <p:cNvSpPr/>
          <p:nvPr/>
        </p:nvSpPr>
        <p:spPr>
          <a:xfrm>
            <a:off x="965201" y="3979333"/>
            <a:ext cx="3318932" cy="1865126"/>
          </a:xfrm>
          <a:prstGeom prst="rect">
            <a:avLst/>
          </a:prstGeom>
        </p:spPr>
        <p:txBody>
          <a:bodyPr wrap="square">
            <a:spAutoFit/>
          </a:bodyPr>
          <a:lstStyle/>
          <a:p>
            <a:pPr>
              <a:lnSpc>
                <a:spcPct val="80000"/>
              </a:lnSpc>
            </a:pPr>
            <a:r>
              <a:rPr lang="en-US" dirty="0"/>
              <a:t>HT:		175 cm	</a:t>
            </a:r>
            <a:endParaRPr lang="en-US" dirty="0"/>
          </a:p>
          <a:p>
            <a:pPr>
              <a:lnSpc>
                <a:spcPct val="80000"/>
              </a:lnSpc>
            </a:pPr>
            <a:r>
              <a:rPr lang="en-US" dirty="0"/>
              <a:t>WT: 		86 kg	</a:t>
            </a:r>
            <a:endParaRPr lang="en-US" dirty="0"/>
          </a:p>
          <a:p>
            <a:pPr>
              <a:lnSpc>
                <a:spcPct val="80000"/>
              </a:lnSpc>
            </a:pPr>
            <a:r>
              <a:rPr lang="en-US" dirty="0"/>
              <a:t>Waist </a:t>
            </a:r>
            <a:r>
              <a:rPr lang="en-US" dirty="0" err="1"/>
              <a:t>Circ</a:t>
            </a:r>
            <a:r>
              <a:rPr lang="en-US" dirty="0"/>
              <a:t>: 	105cm	</a:t>
            </a:r>
            <a:endParaRPr lang="en-US" dirty="0"/>
          </a:p>
          <a:p>
            <a:pPr>
              <a:lnSpc>
                <a:spcPct val="80000"/>
              </a:lnSpc>
            </a:pPr>
            <a:r>
              <a:rPr lang="en-US" dirty="0"/>
              <a:t>BP: 		140/93</a:t>
            </a:r>
            <a:endParaRPr lang="en-US" dirty="0"/>
          </a:p>
          <a:p>
            <a:pPr>
              <a:lnSpc>
                <a:spcPct val="80000"/>
              </a:lnSpc>
            </a:pPr>
            <a:r>
              <a:rPr lang="en-US" dirty="0"/>
              <a:t>Chol: 		259</a:t>
            </a:r>
            <a:endParaRPr lang="en-US" dirty="0"/>
          </a:p>
          <a:p>
            <a:pPr>
              <a:lnSpc>
                <a:spcPct val="80000"/>
              </a:lnSpc>
            </a:pPr>
            <a:r>
              <a:rPr lang="en-US" dirty="0"/>
              <a:t>LDL:		180</a:t>
            </a:r>
            <a:endParaRPr lang="en-US" dirty="0"/>
          </a:p>
          <a:p>
            <a:pPr>
              <a:lnSpc>
                <a:spcPct val="80000"/>
              </a:lnSpc>
            </a:pPr>
            <a:r>
              <a:rPr lang="en-US" dirty="0"/>
              <a:t>HDL:		58</a:t>
            </a:r>
            <a:endParaRPr lang="en-US" dirty="0"/>
          </a:p>
          <a:p>
            <a:pPr>
              <a:lnSpc>
                <a:spcPct val="80000"/>
              </a:lnSpc>
            </a:pPr>
            <a:r>
              <a:rPr lang="en-US" dirty="0"/>
              <a:t>TG: 		234</a:t>
            </a:r>
            <a:endParaRPr lang="en-US" dirty="0"/>
          </a:p>
        </p:txBody>
      </p:sp>
      <p:sp>
        <p:nvSpPr>
          <p:cNvPr id="5" name="TextBox 4"/>
          <p:cNvSpPr txBox="1"/>
          <p:nvPr/>
        </p:nvSpPr>
        <p:spPr>
          <a:xfrm>
            <a:off x="5554133" y="3302000"/>
            <a:ext cx="4910667" cy="2751522"/>
          </a:xfrm>
          <a:prstGeom prst="rect">
            <a:avLst/>
          </a:prstGeom>
          <a:noFill/>
        </p:spPr>
        <p:txBody>
          <a:bodyPr wrap="square" rtlCol="0">
            <a:spAutoFit/>
          </a:bodyPr>
          <a:lstStyle/>
          <a:p>
            <a:pPr>
              <a:lnSpc>
                <a:spcPct val="80000"/>
              </a:lnSpc>
            </a:pPr>
            <a:r>
              <a:rPr lang="en-US" b="1" u="sng" dirty="0"/>
              <a:t>Diet Recall:</a:t>
            </a:r>
            <a:endParaRPr lang="en-US" b="1" u="sng" dirty="0"/>
          </a:p>
          <a:p>
            <a:pPr>
              <a:lnSpc>
                <a:spcPct val="80000"/>
              </a:lnSpc>
            </a:pPr>
            <a:endParaRPr lang="en-US" b="1" u="sng" dirty="0"/>
          </a:p>
          <a:p>
            <a:pPr>
              <a:lnSpc>
                <a:spcPct val="80000"/>
              </a:lnSpc>
            </a:pPr>
            <a:r>
              <a:rPr lang="en-US" dirty="0"/>
              <a:t>Breakfast : egg, cheese &amp; sausage sandwich</a:t>
            </a:r>
            <a:endParaRPr lang="en-US" dirty="0"/>
          </a:p>
          <a:p>
            <a:pPr>
              <a:lnSpc>
                <a:spcPct val="80000"/>
              </a:lnSpc>
            </a:pPr>
            <a:r>
              <a:rPr lang="en-US" dirty="0"/>
              <a:t>Coffee &amp; 4 creamers 2 sugar	</a:t>
            </a:r>
            <a:endParaRPr lang="en-US" dirty="0"/>
          </a:p>
          <a:p>
            <a:pPr>
              <a:lnSpc>
                <a:spcPct val="80000"/>
              </a:lnSpc>
            </a:pPr>
            <a:r>
              <a:rPr lang="en-US" dirty="0"/>
              <a:t>Lunch: turkey&amp; cheese on white bread w mayo</a:t>
            </a:r>
            <a:endParaRPr lang="en-US" dirty="0"/>
          </a:p>
          <a:p>
            <a:pPr>
              <a:lnSpc>
                <a:spcPct val="80000"/>
              </a:lnSpc>
            </a:pPr>
            <a:r>
              <a:rPr lang="en-US" dirty="0"/>
              <a:t>iced tea, sweetened 21 oz</a:t>
            </a:r>
            <a:endParaRPr lang="en-US" dirty="0"/>
          </a:p>
          <a:p>
            <a:pPr>
              <a:lnSpc>
                <a:spcPct val="80000"/>
              </a:lnSpc>
            </a:pPr>
            <a:r>
              <a:rPr lang="en-US" dirty="0"/>
              <a:t>Medium potato chip bag		   </a:t>
            </a:r>
            <a:endParaRPr lang="en-US" dirty="0"/>
          </a:p>
          <a:p>
            <a:pPr>
              <a:lnSpc>
                <a:spcPct val="80000"/>
              </a:lnSpc>
            </a:pPr>
            <a:r>
              <a:rPr lang="en-US" dirty="0"/>
              <a:t>Dinner : fried chicken breast</a:t>
            </a:r>
            <a:endParaRPr lang="en-US" dirty="0"/>
          </a:p>
          <a:p>
            <a:pPr>
              <a:lnSpc>
                <a:spcPct val="80000"/>
              </a:lnSpc>
            </a:pPr>
            <a:r>
              <a:rPr lang="en-US" dirty="0"/>
              <a:t>Mashed potatoes with gravy</a:t>
            </a:r>
            <a:endParaRPr lang="en-US" dirty="0"/>
          </a:p>
          <a:p>
            <a:pPr>
              <a:lnSpc>
                <a:spcPct val="80000"/>
              </a:lnSpc>
            </a:pPr>
            <a:r>
              <a:rPr lang="en-US" dirty="0"/>
              <a:t>Corn with butter</a:t>
            </a:r>
            <a:endParaRPr lang="en-US" dirty="0"/>
          </a:p>
          <a:p>
            <a:pPr>
              <a:lnSpc>
                <a:spcPct val="80000"/>
              </a:lnSpc>
            </a:pPr>
            <a:r>
              <a:rPr lang="en-US" dirty="0"/>
              <a:t>Cheesecake</a:t>
            </a:r>
            <a:endParaRPr lang="en-US" dirty="0"/>
          </a:p>
          <a:p>
            <a:pPr>
              <a:lnSpc>
                <a:spcPct val="80000"/>
              </a:lnSpc>
            </a:pPr>
            <a:r>
              <a:rPr lang="en-US" dirty="0"/>
              <a:t>2 cans of  soda</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1253067" y="660400"/>
            <a:ext cx="8707797" cy="5079627"/>
          </a:xfrm>
        </p:spPr>
        <p:txBody>
          <a:bodyPr>
            <a:normAutofit/>
          </a:bodyPr>
          <a:lstStyle/>
          <a:p>
            <a:r>
              <a:rPr lang="en-US" sz="3200" b="1" dirty="0">
                <a:solidFill>
                  <a:srgbClr val="FF0000"/>
                </a:solidFill>
              </a:rPr>
              <a:t>Define problems multi-dimensionally</a:t>
            </a:r>
            <a:endParaRPr lang="en-US" sz="3200" b="1" dirty="0">
              <a:solidFill>
                <a:srgbClr val="FF0000"/>
              </a:solidFill>
            </a:endParaRPr>
          </a:p>
          <a:p>
            <a:r>
              <a:rPr lang="en-US" sz="3200" b="1" dirty="0">
                <a:solidFill>
                  <a:srgbClr val="FF0000"/>
                </a:solidFill>
              </a:rPr>
              <a:t>Select alternative solutions</a:t>
            </a:r>
            <a:endParaRPr lang="en-US" sz="3200" b="1" dirty="0">
              <a:solidFill>
                <a:srgbClr val="FF0000"/>
              </a:solidFill>
            </a:endParaRPr>
          </a:p>
          <a:p>
            <a:r>
              <a:rPr lang="en-US" sz="3200" b="1" dirty="0">
                <a:solidFill>
                  <a:srgbClr val="FF0000"/>
                </a:solidFill>
              </a:rPr>
              <a:t>What will you counsel patient on ?</a:t>
            </a:r>
            <a:endParaRPr lang="en-US" sz="3200" b="1" dirty="0">
              <a:solidFill>
                <a:srgbClr val="FF0000"/>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p:nvPr>
            <p:ph type="title"/>
          </p:nvPr>
        </p:nvSpPr>
        <p:spPr>
          <a:xfrm>
            <a:off x="961136" y="456692"/>
            <a:ext cx="7729728" cy="1188720"/>
          </a:xfrm>
        </p:spPr>
        <p:txBody>
          <a:bodyPr/>
          <a:lstStyle/>
          <a:p>
            <a:r>
              <a:rPr lang="en-US" dirty="0"/>
              <a:t>TLC – Practice</a:t>
            </a:r>
            <a:endParaRPr lang="en-US" dirty="0"/>
          </a:p>
        </p:txBody>
      </p:sp>
      <p:sp>
        <p:nvSpPr>
          <p:cNvPr id="3" name="Content Placeholder 2"/>
          <p:cNvSpPr/>
          <p:nvPr>
            <p:ph idx="1"/>
          </p:nvPr>
        </p:nvSpPr>
        <p:spPr>
          <a:xfrm>
            <a:off x="1270000" y="2404534"/>
            <a:ext cx="8690864" cy="3979334"/>
          </a:xfrm>
        </p:spPr>
        <p:txBody>
          <a:bodyPr/>
          <a:lstStyle/>
          <a:p>
            <a:r>
              <a:rPr lang="en-US" sz="2800" dirty="0"/>
              <a:t>Calculate the nutrition needs for a patient , a 55 year old male, who has recently been diagnosed with Atherosclerosis and HTN</a:t>
            </a:r>
            <a:endParaRPr lang="en-US" sz="2800" dirty="0"/>
          </a:p>
          <a:p>
            <a:r>
              <a:rPr lang="en-US" sz="2800" dirty="0"/>
              <a:t>Use TLC diet rec’d to figure out the nutrient composition of a diet he should follow and base your calculations on </a:t>
            </a:r>
            <a:r>
              <a:rPr lang="en-US" sz="2800" b="1" dirty="0">
                <a:solidFill>
                  <a:srgbClr val="FF0000"/>
                </a:solidFill>
              </a:rPr>
              <a:t>2850 kcals </a:t>
            </a:r>
            <a:r>
              <a:rPr lang="en-US" sz="2800" dirty="0"/>
              <a:t>for weight maintenance.</a:t>
            </a:r>
            <a:endParaRPr lang="en-US" sz="2800"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p:nvPr>
            <p:ph idx="1"/>
          </p:nvPr>
        </p:nvSpPr>
        <p:spPr>
          <a:xfrm>
            <a:off x="925975" y="1006998"/>
            <a:ext cx="4190035" cy="5347504"/>
          </a:xfrm>
        </p:spPr>
        <p:txBody>
          <a:bodyPr>
            <a:normAutofit fontScale="92500" lnSpcReduction="10000"/>
          </a:bodyPr>
          <a:lstStyle/>
          <a:p>
            <a:r>
              <a:rPr lang="en-US" sz="2400" dirty="0"/>
              <a:t>As atherosclerosis progresses, the </a:t>
            </a:r>
            <a:r>
              <a:rPr lang="en-US" sz="2400" b="1" dirty="0">
                <a:solidFill>
                  <a:schemeClr val="tx1"/>
                </a:solidFill>
              </a:rPr>
              <a:t>artery often expands outward </a:t>
            </a:r>
            <a:r>
              <a:rPr lang="en-US" sz="2400" dirty="0"/>
              <a:t>to accommodate the plaque</a:t>
            </a:r>
            <a:endParaRPr lang="en-US" sz="2400" dirty="0"/>
          </a:p>
          <a:p>
            <a:r>
              <a:rPr lang="en-US" sz="2400" dirty="0"/>
              <a:t> lumen diameter is unchanged</a:t>
            </a:r>
            <a:endParaRPr lang="en-US" sz="2400" dirty="0"/>
          </a:p>
          <a:p>
            <a:r>
              <a:rPr lang="en-US" sz="2400" dirty="0"/>
              <a:t>When artery expands , blood flow not disrupted </a:t>
            </a:r>
            <a:endParaRPr lang="en-US" sz="2400" dirty="0"/>
          </a:p>
          <a:p>
            <a:r>
              <a:rPr lang="en-US" sz="2400" b="1" dirty="0">
                <a:solidFill>
                  <a:schemeClr val="tx1"/>
                </a:solidFill>
              </a:rPr>
              <a:t>unstable vulnerable plaque</a:t>
            </a:r>
            <a:r>
              <a:rPr lang="en-US" sz="2400" dirty="0"/>
              <a:t>, which is more likely to rupture, induce clotting</a:t>
            </a:r>
            <a:endParaRPr lang="en-US" sz="2400" dirty="0"/>
          </a:p>
          <a:p>
            <a:r>
              <a:rPr lang="en-US" sz="2400" dirty="0"/>
              <a:t>May Lead to heart attack and stoke In other cases, the accumulating plaque causes narrowing, rather than expansion, of the artery.</a:t>
            </a:r>
            <a:endParaRPr lang="en-US" sz="2400" dirty="0"/>
          </a:p>
        </p:txBody>
      </p:sp>
      <p:sp>
        <p:nvSpPr>
          <p:cNvPr id="4" name="TextBox 3"/>
          <p:cNvSpPr txBox="1"/>
          <p:nvPr/>
        </p:nvSpPr>
        <p:spPr>
          <a:xfrm>
            <a:off x="1458410" y="486137"/>
            <a:ext cx="2639028" cy="369332"/>
          </a:xfrm>
          <a:prstGeom prst="rect">
            <a:avLst/>
          </a:prstGeom>
          <a:noFill/>
        </p:spPr>
        <p:txBody>
          <a:bodyPr wrap="square" rtlCol="0">
            <a:spAutoFit/>
          </a:bodyPr>
          <a:lstStyle/>
          <a:p>
            <a:r>
              <a:rPr lang="en-US" b="1" dirty="0">
                <a:solidFill>
                  <a:srgbClr val="C00000"/>
                </a:solidFill>
              </a:rPr>
              <a:t>Expansion</a:t>
            </a:r>
            <a:endParaRPr lang="en-US" b="1" dirty="0">
              <a:solidFill>
                <a:srgbClr val="C00000"/>
              </a:solidFill>
            </a:endParaRPr>
          </a:p>
        </p:txBody>
      </p:sp>
      <p:sp>
        <p:nvSpPr>
          <p:cNvPr id="5" name="TextBox 4"/>
          <p:cNvSpPr txBox="1"/>
          <p:nvPr/>
        </p:nvSpPr>
        <p:spPr>
          <a:xfrm>
            <a:off x="7349924" y="486137"/>
            <a:ext cx="2372810" cy="369332"/>
          </a:xfrm>
          <a:prstGeom prst="rect">
            <a:avLst/>
          </a:prstGeom>
          <a:noFill/>
        </p:spPr>
        <p:txBody>
          <a:bodyPr wrap="square" rtlCol="0">
            <a:spAutoFit/>
          </a:bodyPr>
          <a:lstStyle/>
          <a:p>
            <a:r>
              <a:rPr lang="en-US" b="1" dirty="0">
                <a:solidFill>
                  <a:srgbClr val="C00000"/>
                </a:solidFill>
              </a:rPr>
              <a:t>Narrowing </a:t>
            </a:r>
            <a:endParaRPr lang="en-US" b="1" dirty="0">
              <a:solidFill>
                <a:srgbClr val="C00000"/>
              </a:solidFill>
            </a:endParaRPr>
          </a:p>
        </p:txBody>
      </p:sp>
      <p:pic>
        <p:nvPicPr>
          <p:cNvPr id="6" name="Picture 5"/>
          <p:cNvPicPr>
            <a:picLocks noChangeAspect="1"/>
          </p:cNvPicPr>
          <p:nvPr/>
        </p:nvPicPr>
        <p:blipFill>
          <a:blip r:embed="rId1"/>
          <a:stretch>
            <a:fillRect/>
          </a:stretch>
        </p:blipFill>
        <p:spPr>
          <a:xfrm>
            <a:off x="6944810" y="2565476"/>
            <a:ext cx="3483980" cy="1907383"/>
          </a:xfrm>
          <a:prstGeom prst="rect">
            <a:avLst/>
          </a:prstGeom>
        </p:spPr>
      </p:pic>
      <p:sp>
        <p:nvSpPr>
          <p:cNvPr id="7" name="Rectangle 6"/>
          <p:cNvSpPr/>
          <p:nvPr/>
        </p:nvSpPr>
        <p:spPr>
          <a:xfrm>
            <a:off x="5116010" y="6111761"/>
            <a:ext cx="6096000" cy="646331"/>
          </a:xfrm>
          <a:prstGeom prst="rect">
            <a:avLst/>
          </a:prstGeom>
        </p:spPr>
        <p:txBody>
          <a:bodyPr>
            <a:spAutoFit/>
          </a:bodyPr>
          <a:lstStyle/>
          <a:p>
            <a:r>
              <a:rPr lang="en-US" dirty="0">
                <a:latin typeface="GiovanniStd"/>
              </a:rPr>
              <a:t>advanced atherosclerosis is generally characterized by both outward expansion of the artery and luminal narrowing</a:t>
            </a:r>
            <a:endParaRPr lang="en-US" dirty="0"/>
          </a:p>
        </p:txBody>
      </p:sp>
      <p:sp>
        <p:nvSpPr>
          <p:cNvPr id="8" name="TextBox 7"/>
          <p:cNvSpPr txBox="1"/>
          <p:nvPr/>
        </p:nvSpPr>
        <p:spPr>
          <a:xfrm>
            <a:off x="7164729" y="1388962"/>
            <a:ext cx="3044142" cy="461665"/>
          </a:xfrm>
          <a:prstGeom prst="rect">
            <a:avLst/>
          </a:prstGeom>
          <a:noFill/>
        </p:spPr>
        <p:txBody>
          <a:bodyPr wrap="square" rtlCol="0">
            <a:spAutoFit/>
          </a:bodyPr>
          <a:lstStyle/>
          <a:p>
            <a:r>
              <a:rPr lang="en-US" sz="2400" b="1" dirty="0"/>
              <a:t>Obstruct blood flow </a:t>
            </a:r>
            <a:endParaRPr lang="en-US" sz="2400" b="1" dirty="0"/>
          </a:p>
        </p:txBody>
      </p:sp>
    </p:spTree>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{730E148E-C263-114F-BFAF-ADC6FD5AA063}tf10001120</Template>
  <TotalTime>0</TotalTime>
  <Words>0</Words>
  <Application/>
  <PresentationFormat>Widescreen</PresentationFormat>
  <Paragraphs>577</Paragraphs>
  <Slides>0</Slides>
  <Notes>7</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0</vt:i4>
      </vt:variant>
      <vt:variant>
        <vt:lpstr>幻灯片标题</vt:lpstr>
      </vt:variant>
      <vt:variant>
        <vt:i4>89</vt:i4>
      </vt:variant>
    </vt:vector>
  </HeadingPairs>
  <TitlesOfParts>
    <vt:vector size="100" baseType="lpstr">
      <vt:lpstr>Arial</vt:lpstr>
      <vt:lpstr>SimSun</vt:lpstr>
      <vt:lpstr>Wingdings</vt:lpstr>
      <vt:lpstr>GiovanniStd</vt:lpstr>
      <vt:lpstr>WarnockPro</vt:lpstr>
      <vt:lpstr>TimesNewRomanPSMT</vt:lpstr>
      <vt:lpstr>BlinkMacSystemFont</vt:lpstr>
      <vt:lpstr>Calibri</vt:lpstr>
      <vt:lpstr>Times</vt:lpstr>
      <vt:lpstr>Gill Sans MT</vt:lpstr>
      <vt:lpstr>Parcel</vt:lpstr>
      <vt:lpstr>Cardiovascular disease (CVD)  </vt:lpstr>
      <vt:lpstr>PowerPoint 演示文稿</vt:lpstr>
      <vt:lpstr>PowerPoint 演示文稿</vt:lpstr>
      <vt:lpstr>Atherosclerosis</vt:lpstr>
      <vt:lpstr>PowerPoint 演示文稿</vt:lpstr>
      <vt:lpstr>Atherosclerosis</vt:lpstr>
      <vt:lpstr>Atherosclerosis Development  </vt:lpstr>
      <vt:lpstr>PowerPoint 演示文稿</vt:lpstr>
      <vt:lpstr>PowerPoint 演示文稿</vt:lpstr>
      <vt:lpstr>Cause of Atherosclerosis  </vt:lpstr>
      <vt:lpstr>Causes of Atherosclerosis</vt:lpstr>
      <vt:lpstr>PowerPoint 演示文稿</vt:lpstr>
      <vt:lpstr> Consequences of Atherosclerosis  </vt:lpstr>
      <vt:lpstr> Consequences of Atherosclerosis </vt:lpstr>
      <vt:lpstr>Review of lipoproteins</vt:lpstr>
      <vt:lpstr>PowerPoint 演示文稿</vt:lpstr>
      <vt:lpstr>Lipoproteins metabolism </vt:lpstr>
      <vt:lpstr>LDL Build Up in the Blood?  </vt:lpstr>
      <vt:lpstr>Coronary Heart Disease (CHD)  </vt:lpstr>
      <vt:lpstr>Coronary Heart Disease (CHD)</vt:lpstr>
      <vt:lpstr>Clinical Measures  CHD risk assessment  </vt:lpstr>
      <vt:lpstr>Other assessments</vt:lpstr>
      <vt:lpstr>PowerPoint 演示文稿</vt:lpstr>
      <vt:lpstr>Treatment Strategies for Lowering Cholesterol levels and Atherosclerotic CVD Risk </vt:lpstr>
      <vt:lpstr>Treatment Strategies/cont.  </vt:lpstr>
      <vt:lpstr>Treatment Strategies/ cont. </vt:lpstr>
      <vt:lpstr>Treatment Strategies/cont.</vt:lpstr>
      <vt:lpstr>PowerPoint 演示文稿</vt:lpstr>
      <vt:lpstr>Lifestyle Management to Reduce CHD Risk  </vt:lpstr>
      <vt:lpstr>Lifestyle Management to Reduce CHD Risk/ DIET</vt:lpstr>
      <vt:lpstr>Lifestyle Management to Reduce CHD Risk/ DIET(CONTINUED)</vt:lpstr>
      <vt:lpstr>Lifestyle Choices  </vt:lpstr>
      <vt:lpstr>PowerPoint 演示文稿</vt:lpstr>
      <vt:lpstr>The History of DASH  </vt:lpstr>
      <vt:lpstr>DASH</vt:lpstr>
      <vt:lpstr>Saturated Fat  </vt:lpstr>
      <vt:lpstr>Saturated fat SOURCES</vt:lpstr>
      <vt:lpstr>PowerPoint 演示文稿</vt:lpstr>
      <vt:lpstr>PowerPoint 演示文稿</vt:lpstr>
      <vt:lpstr>Cho INSTEAD OF SAT FAT?</vt:lpstr>
      <vt:lpstr>cHO</vt:lpstr>
      <vt:lpstr>Polyunsaturated and Monounsaturated Fat  </vt:lpstr>
      <vt:lpstr>pufas</vt:lpstr>
      <vt:lpstr>PUFAS</vt:lpstr>
      <vt:lpstr>PowerPoint 演示文稿</vt:lpstr>
      <vt:lpstr>Fish and Omega-3 Fatty Acids  </vt:lpstr>
      <vt:lpstr>TOTAL FAT</vt:lpstr>
      <vt:lpstr>Dietary Cholesterol  </vt:lpstr>
      <vt:lpstr>Soluble fiber </vt:lpstr>
      <vt:lpstr>Plant Sterols  </vt:lpstr>
      <vt:lpstr>Blood Pressure Reduction </vt:lpstr>
      <vt:lpstr>Regular Physical Activity  </vt:lpstr>
      <vt:lpstr>Vitamin Supplementation and CHD Risk  </vt:lpstr>
      <vt:lpstr>Hypertriglyceridemia  </vt:lpstr>
      <vt:lpstr>Drug Therapies for CHD Prevention  </vt:lpstr>
      <vt:lpstr>Drug Therapies for CHD Prevention</vt:lpstr>
      <vt:lpstr>Diet Drug Interactions  </vt:lpstr>
      <vt:lpstr>Diet Drug Interactions</vt:lpstr>
      <vt:lpstr>Hypertension</vt:lpstr>
      <vt:lpstr>Hypertension</vt:lpstr>
      <vt:lpstr>Hypertension</vt:lpstr>
      <vt:lpstr>Hypertension</vt:lpstr>
      <vt:lpstr>the renin-angiotensin-aldosterone system (RAAS)</vt:lpstr>
      <vt:lpstr>the renin-angiotensin-aldosterone system (RAAS)</vt:lpstr>
      <vt:lpstr>Factors That Contribute to Hypertension  </vt:lpstr>
      <vt:lpstr>risk factors for hypertension  </vt:lpstr>
      <vt:lpstr> Treatment  </vt:lpstr>
      <vt:lpstr> Treatment </vt:lpstr>
      <vt:lpstr>PowerPoint 演示文稿</vt:lpstr>
      <vt:lpstr>PowerPoint 演示文稿</vt:lpstr>
      <vt:lpstr>PowerPoint 演示文稿</vt:lpstr>
      <vt:lpstr>Strategies to Lower Sodium  </vt:lpstr>
      <vt:lpstr>Strategies to Lower Sodium</vt:lpstr>
      <vt:lpstr>Strategies to Lower Sodium</vt:lpstr>
      <vt:lpstr>PowerPoint 演示文稿</vt:lpstr>
      <vt:lpstr>PowerPoint 演示文稿</vt:lpstr>
      <vt:lpstr>PowerPoint 演示文稿</vt:lpstr>
      <vt:lpstr>TLC DIET</vt:lpstr>
      <vt:lpstr>PowerPoint 演示文稿</vt:lpstr>
      <vt:lpstr>PowerPoint 演示文稿</vt:lpstr>
      <vt:lpstr>Stroke  </vt:lpstr>
      <vt:lpstr>Stroke</vt:lpstr>
      <vt:lpstr>stroke</vt:lpstr>
      <vt:lpstr>Heart Failure  </vt:lpstr>
      <vt:lpstr>PowerPoint 演示文稿</vt:lpstr>
      <vt:lpstr>Heart Failure</vt:lpstr>
      <vt:lpstr>In CLASS EXERCISE</vt:lpstr>
      <vt:lpstr>PowerPoint 演示文稿</vt:lpstr>
      <vt:lpstr>TLC – Practice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disease (CVD)  </dc:title>
  <dc:creator>Hind Eliyan</dc:creator>
  <cp:lastModifiedBy>Ebaa’s iPad</cp:lastModifiedBy>
  <cp:revision>128</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69E751D650C706C344629C6235F8521D</vt:lpwstr>
  </property>
  <property fmtid="{D5CDD505-2E9C-101B-9397-08002B2CF9AE}" pid="3" name="KSOProductBuildVer">
    <vt:lpwstr>3081-11.20.3</vt:lpwstr>
  </property>
</Properties>
</file>