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70" r:id="rId12"/>
    <p:sldId id="265" r:id="rId13"/>
    <p:sldId id="266" r:id="rId14"/>
    <p:sldId id="267" r:id="rId15"/>
    <p:sldId id="268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44" autoAdjust="0"/>
    <p:restoredTop sz="94660"/>
  </p:normalViewPr>
  <p:slideViewPr>
    <p:cSldViewPr>
      <p:cViewPr varScale="1">
        <p:scale>
          <a:sx n="65" d="100"/>
          <a:sy n="65" d="100"/>
        </p:scale>
        <p:origin x="-1444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AA60F-654C-4754-9361-69EDF269CEA9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477B2-89FB-4FC3-BACB-C54449318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365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AA60F-654C-4754-9361-69EDF269CEA9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477B2-89FB-4FC3-BACB-C54449318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642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AA60F-654C-4754-9361-69EDF269CEA9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477B2-89FB-4FC3-BACB-C54449318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065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AA60F-654C-4754-9361-69EDF269CEA9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477B2-89FB-4FC3-BACB-C54449318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43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AA60F-654C-4754-9361-69EDF269CEA9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477B2-89FB-4FC3-BACB-C54449318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69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AA60F-654C-4754-9361-69EDF269CEA9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477B2-89FB-4FC3-BACB-C54449318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617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AA60F-654C-4754-9361-69EDF269CEA9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477B2-89FB-4FC3-BACB-C54449318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100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AA60F-654C-4754-9361-69EDF269CEA9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477B2-89FB-4FC3-BACB-C54449318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489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AA60F-654C-4754-9361-69EDF269CEA9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477B2-89FB-4FC3-BACB-C54449318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794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AA60F-654C-4754-9361-69EDF269CEA9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477B2-89FB-4FC3-BACB-C54449318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228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AA60F-654C-4754-9361-69EDF269CEA9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477B2-89FB-4FC3-BACB-C54449318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706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AA60F-654C-4754-9361-69EDF269CEA9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477B2-89FB-4FC3-BACB-C54449318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563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Problems </a:t>
            </a:r>
            <a:r>
              <a:rPr lang="en-US" dirty="0" err="1" smtClean="0"/>
              <a:t>Ch</a:t>
            </a:r>
            <a:r>
              <a:rPr lang="en-US" dirty="0" smtClean="0"/>
              <a:t> 7 </a:t>
            </a:r>
            <a:br>
              <a:rPr lang="en-US" dirty="0" smtClean="0"/>
            </a:br>
            <a:r>
              <a:rPr lang="en-US" dirty="0" smtClean="0"/>
              <a:t>+ Assignments 8 and 7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Ch</a:t>
            </a:r>
            <a:r>
              <a:rPr lang="en-US" dirty="0" smtClean="0"/>
              <a:t> 7: Tunneling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23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25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8763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820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Uncertainty = FWHM</a:t>
            </a:r>
            <a:endParaRPr lang="en-US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40386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5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828800"/>
            <a:ext cx="4267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2446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25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9601"/>
            <a:ext cx="89154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809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Autofit/>
          </a:bodyPr>
          <a:lstStyle/>
          <a:p>
            <a:r>
              <a:rPr lang="en-US" sz="3600" dirty="0" smtClean="0"/>
              <a:t>Assignment 7         Problem 2</a:t>
            </a:r>
            <a:endParaRPr lang="en-US" sz="36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8686799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652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25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86868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981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715962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0.0162 is only 3 significant figures</a:t>
            </a:r>
            <a:br>
              <a:rPr lang="en-US" sz="2800" dirty="0" smtClean="0"/>
            </a:br>
            <a:r>
              <a:rPr lang="en-US" sz="2800" dirty="0" smtClean="0"/>
              <a:t>It is NOT 5 </a:t>
            </a:r>
            <a:r>
              <a:rPr lang="en-US" sz="2800" dirty="0"/>
              <a:t>significant figures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89154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6549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/>
                        </a:rPr>
                        <m:t>𝑇</m:t>
                      </m:r>
                      <m:d>
                        <m:dPr>
                          <m:ctrlPr>
                            <a:rPr lang="en-US" sz="32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sz="3200" i="1">
                          <a:latin typeface="Cambria Math"/>
                        </a:rPr>
                        <m:t>=</m:t>
                      </m:r>
                      <m:r>
                        <a:rPr lang="en-US" sz="3200" i="1">
                          <a:latin typeface="Cambria Math"/>
                        </a:rPr>
                        <m:t>𝑒𝑥𝑝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32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3200" i="1">
                                  <a:latin typeface="Cambria Math"/>
                                </a:rPr>
                                <m:t>ħ</m:t>
                              </m:r>
                            </m:den>
                          </m:f>
                          <m:rad>
                            <m:radPr>
                              <m:degHide m:val="on"/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sz="3200" i="1">
                                  <a:latin typeface="Cambria Math"/>
                                </a:rPr>
                                <m:t>𝑚</m:t>
                              </m:r>
                            </m:e>
                          </m:rad>
                          <m:nary>
                            <m:naryPr>
                              <m:limLoc m:val="subSup"/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sz="32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  <m:sup>
                              <m:sSub>
                                <m:sSubPr>
                                  <m:ctrlPr>
                                    <a:rPr lang="en-US" sz="32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sup>
                            <m:e>
                              <m:rad>
                                <m:radPr>
                                  <m:degHide m:val="on"/>
                                  <m:ctrlPr>
                                    <a:rPr lang="en-US" sz="3200" i="1">
                                      <a:latin typeface="Cambria Math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3200" i="1">
                                      <a:latin typeface="Cambria Math"/>
                                    </a:rPr>
                                    <m:t>𝑈</m:t>
                                  </m:r>
                                  <m:r>
                                    <a:rPr lang="en-US" sz="3200" i="1"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en-US" sz="3200" i="1">
                                      <a:latin typeface="Cambria Math"/>
                                    </a:rPr>
                                    <m:t>𝑥</m:t>
                                  </m:r>
                                  <m:r>
                                    <a:rPr lang="en-US" sz="3200" i="1">
                                      <a:latin typeface="Cambria Math"/>
                                    </a:rPr>
                                    <m:t>)−</m:t>
                                  </m:r>
                                  <m:r>
                                    <a:rPr lang="en-US" sz="3200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</m:rad>
                              <m:r>
                                <a:rPr lang="en-US" sz="3200" i="1">
                                  <a:latin typeface="Cambria Math"/>
                                </a:rPr>
                                <m:t>𝑑𝑥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424" y="1600200"/>
            <a:ext cx="702715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502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Problem 7-1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8686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351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25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0"/>
            <a:ext cx="8763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194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25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609600"/>
            <a:ext cx="8763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685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Reflection from a finite square well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84582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890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Change of phase due to reflection at boundary between 2 strings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28800"/>
            <a:ext cx="8839200" cy="4893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523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Phase change when light is reflected from thin films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12565"/>
            <a:ext cx="8229600" cy="450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359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Problem 7-11 (continued)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8839199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773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85</Words>
  <Application>Microsoft Office PowerPoint</Application>
  <PresentationFormat>On-screen Show (4:3)</PresentationFormat>
  <Paragraphs>11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Problems Ch 7  + Assignments 8 and 7</vt:lpstr>
      <vt:lpstr>T(E)=exp{-2/ħ √2m ∫2_(x_1)^(x_2)▒〖√(U(x)-E) dx〗}</vt:lpstr>
      <vt:lpstr>Problem 7-1</vt:lpstr>
      <vt:lpstr>PowerPoint Presentation</vt:lpstr>
      <vt:lpstr>PowerPoint Presentation</vt:lpstr>
      <vt:lpstr>Reflection from a finite square well</vt:lpstr>
      <vt:lpstr>Change of phase due to reflection at boundary between 2 strings</vt:lpstr>
      <vt:lpstr>Phase change when light is reflected from thin films</vt:lpstr>
      <vt:lpstr>Problem 7-11 (continued)</vt:lpstr>
      <vt:lpstr>PowerPoint Presentation</vt:lpstr>
      <vt:lpstr>Uncertainty = FWHM</vt:lpstr>
      <vt:lpstr>PowerPoint Presentation</vt:lpstr>
      <vt:lpstr>Assignment 7         Problem 2</vt:lpstr>
      <vt:lpstr>PowerPoint Presentation</vt:lpstr>
      <vt:lpstr>0.0162 is only 3 significant figures It is NOT 5 significant figures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Problems Ch 7</dc:title>
  <dc:creator>Henry R Giacaman</dc:creator>
  <cp:lastModifiedBy>Henry R Giacaman</cp:lastModifiedBy>
  <cp:revision>17</cp:revision>
  <dcterms:created xsi:type="dcterms:W3CDTF">2020-04-20T18:36:45Z</dcterms:created>
  <dcterms:modified xsi:type="dcterms:W3CDTF">2020-04-29T09:47:53Z</dcterms:modified>
</cp:coreProperties>
</file>