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3706-4BF3-40F9-AEEA-F7675D57A1AF}" type="datetimeFigureOut">
              <a:rPr lang="ar-SA" smtClean="0"/>
              <a:pPr/>
              <a:t>02/09/1442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86CC0-87B8-4A6F-A218-61B437B47A8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3706-4BF3-40F9-AEEA-F7675D57A1AF}" type="datetimeFigureOut">
              <a:rPr lang="ar-SA" smtClean="0"/>
              <a:pPr/>
              <a:t>02/09/1442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86CC0-87B8-4A6F-A218-61B437B47A8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3706-4BF3-40F9-AEEA-F7675D57A1AF}" type="datetimeFigureOut">
              <a:rPr lang="ar-SA" smtClean="0"/>
              <a:pPr/>
              <a:t>02/09/1442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86CC0-87B8-4A6F-A218-61B437B47A8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3706-4BF3-40F9-AEEA-F7675D57A1AF}" type="datetimeFigureOut">
              <a:rPr lang="ar-SA" smtClean="0"/>
              <a:pPr/>
              <a:t>02/09/1442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86CC0-87B8-4A6F-A218-61B437B47A8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3706-4BF3-40F9-AEEA-F7675D57A1AF}" type="datetimeFigureOut">
              <a:rPr lang="ar-SA" smtClean="0"/>
              <a:pPr/>
              <a:t>02/09/1442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86CC0-87B8-4A6F-A218-61B437B47A8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3706-4BF3-40F9-AEEA-F7675D57A1AF}" type="datetimeFigureOut">
              <a:rPr lang="ar-SA" smtClean="0"/>
              <a:pPr/>
              <a:t>02/09/1442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86CC0-87B8-4A6F-A218-61B437B47A8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3706-4BF3-40F9-AEEA-F7675D57A1AF}" type="datetimeFigureOut">
              <a:rPr lang="ar-SA" smtClean="0"/>
              <a:pPr/>
              <a:t>02/09/1442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86CC0-87B8-4A6F-A218-61B437B47A8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3706-4BF3-40F9-AEEA-F7675D57A1AF}" type="datetimeFigureOut">
              <a:rPr lang="ar-SA" smtClean="0"/>
              <a:pPr/>
              <a:t>02/09/1442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86CC0-87B8-4A6F-A218-61B437B47A8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3706-4BF3-40F9-AEEA-F7675D57A1AF}" type="datetimeFigureOut">
              <a:rPr lang="ar-SA" smtClean="0"/>
              <a:pPr/>
              <a:t>02/09/1442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86CC0-87B8-4A6F-A218-61B437B47A8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3706-4BF3-40F9-AEEA-F7675D57A1AF}" type="datetimeFigureOut">
              <a:rPr lang="ar-SA" smtClean="0"/>
              <a:pPr/>
              <a:t>02/09/1442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86CC0-87B8-4A6F-A218-61B437B47A8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3706-4BF3-40F9-AEEA-F7675D57A1AF}" type="datetimeFigureOut">
              <a:rPr lang="ar-SA" smtClean="0"/>
              <a:pPr/>
              <a:t>02/09/1442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86CC0-87B8-4A6F-A218-61B437B47A8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43706-4BF3-40F9-AEEA-F7675D57A1AF}" type="datetimeFigureOut">
              <a:rPr lang="ar-SA" smtClean="0"/>
              <a:pPr/>
              <a:t>02/09/1442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86CC0-87B8-4A6F-A218-61B437B47A85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0788" t="18329" r="43830" b="2359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10788" t="20297" r="44937" b="33438"/>
          <a:stretch>
            <a:fillRect/>
          </a:stretch>
        </p:blipFill>
        <p:spPr bwMode="auto">
          <a:xfrm>
            <a:off x="-1900" y="0"/>
            <a:ext cx="9145900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l="10235" t="19313" r="42724" b="20641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l="10788" t="18329" r="46044" b="48203"/>
          <a:stretch>
            <a:fillRect/>
          </a:stretch>
        </p:blipFill>
        <p:spPr bwMode="auto">
          <a:xfrm>
            <a:off x="467544" y="1268760"/>
            <a:ext cx="8316416" cy="362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 l="9681" t="21282" r="42724" b="23594"/>
          <a:stretch>
            <a:fillRect/>
          </a:stretch>
        </p:blipFill>
        <p:spPr bwMode="auto">
          <a:xfrm>
            <a:off x="0" y="0"/>
            <a:ext cx="9144000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 l="10788" t="20297" r="43831" b="28516"/>
          <a:stretch>
            <a:fillRect/>
          </a:stretch>
        </p:blipFill>
        <p:spPr bwMode="auto">
          <a:xfrm>
            <a:off x="0" y="0"/>
            <a:ext cx="9144000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 l="10235" t="20297" r="44384" b="31469"/>
          <a:stretch>
            <a:fillRect/>
          </a:stretch>
        </p:blipFill>
        <p:spPr bwMode="auto">
          <a:xfrm>
            <a:off x="0" y="188640"/>
            <a:ext cx="9144000" cy="5464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 l="10788" t="26203" r="44384" b="2753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 l="9681" t="18328" r="43831" b="24579"/>
          <a:stretch>
            <a:fillRect/>
          </a:stretch>
        </p:blipFill>
        <p:spPr bwMode="auto">
          <a:xfrm>
            <a:off x="0" y="188640"/>
            <a:ext cx="9144000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 l="10235" t="18328" r="44384" b="22610"/>
          <a:stretch>
            <a:fillRect/>
          </a:stretch>
        </p:blipFill>
        <p:spPr bwMode="auto">
          <a:xfrm>
            <a:off x="0" y="0"/>
            <a:ext cx="9144000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 l="11341" t="17344" r="44384" b="26547"/>
          <a:stretch>
            <a:fillRect/>
          </a:stretch>
        </p:blipFill>
        <p:spPr bwMode="auto">
          <a:xfrm>
            <a:off x="0" y="0"/>
            <a:ext cx="9144000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0788" t="26203" r="44937" b="31469"/>
          <a:stretch>
            <a:fillRect/>
          </a:stretch>
        </p:blipFill>
        <p:spPr bwMode="auto">
          <a:xfrm>
            <a:off x="0" y="0"/>
            <a:ext cx="9144000" cy="63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 l="11341" t="18329" r="44384" b="25563"/>
          <a:stretch>
            <a:fillRect/>
          </a:stretch>
        </p:blipFill>
        <p:spPr bwMode="auto">
          <a:xfrm>
            <a:off x="0" y="0"/>
            <a:ext cx="9144000" cy="651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 l="10788" t="20297" r="43277" b="42297"/>
          <a:stretch>
            <a:fillRect/>
          </a:stretch>
        </p:blipFill>
        <p:spPr bwMode="auto">
          <a:xfrm>
            <a:off x="0" y="908720"/>
            <a:ext cx="914400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 l="9681" t="20297" r="43830" b="23594"/>
          <a:stretch>
            <a:fillRect/>
          </a:stretch>
        </p:blipFill>
        <p:spPr bwMode="auto">
          <a:xfrm>
            <a:off x="48404" y="0"/>
            <a:ext cx="8898468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3517" t="20297" r="26674" b="15719"/>
          <a:stretch>
            <a:fillRect/>
          </a:stretch>
        </p:blipFill>
        <p:spPr bwMode="auto">
          <a:xfrm>
            <a:off x="-1" y="0"/>
            <a:ext cx="9134795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4070" t="18329" r="26121" b="176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3244" t="19313" r="27227" b="15719"/>
          <a:stretch>
            <a:fillRect/>
          </a:stretch>
        </p:blipFill>
        <p:spPr bwMode="auto">
          <a:xfrm>
            <a:off x="0" y="-1"/>
            <a:ext cx="9144000" cy="6743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2964" t="18328" r="26120" b="16704"/>
          <a:stretch>
            <a:fillRect/>
          </a:stretch>
        </p:blipFill>
        <p:spPr bwMode="auto">
          <a:xfrm>
            <a:off x="0" y="0"/>
            <a:ext cx="909593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24070" t="19313" r="26674" b="14735"/>
          <a:stretch>
            <a:fillRect/>
          </a:stretch>
        </p:blipFill>
        <p:spPr bwMode="auto">
          <a:xfrm>
            <a:off x="-1" y="0"/>
            <a:ext cx="910988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1342" t="18329" r="44937" b="31469"/>
          <a:stretch>
            <a:fillRect/>
          </a:stretch>
        </p:blipFill>
        <p:spPr bwMode="auto">
          <a:xfrm>
            <a:off x="251519" y="0"/>
            <a:ext cx="8546301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1341" t="17344" r="43277" b="3146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9681" t="17344" r="44383" b="26548"/>
          <a:stretch>
            <a:fillRect/>
          </a:stretch>
        </p:blipFill>
        <p:spPr bwMode="auto">
          <a:xfrm>
            <a:off x="0" y="0"/>
            <a:ext cx="8892480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10788" t="20297" r="44937" b="28516"/>
          <a:stretch>
            <a:fillRect/>
          </a:stretch>
        </p:blipFill>
        <p:spPr bwMode="auto">
          <a:xfrm>
            <a:off x="0" y="0"/>
            <a:ext cx="9144000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9681" t="25219" r="47704" b="22610"/>
          <a:stretch>
            <a:fillRect/>
          </a:stretch>
        </p:blipFill>
        <p:spPr bwMode="auto">
          <a:xfrm>
            <a:off x="0" y="0"/>
            <a:ext cx="9144000" cy="63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10788" t="19313" r="43830" b="37375"/>
          <a:stretch>
            <a:fillRect/>
          </a:stretch>
        </p:blipFill>
        <p:spPr bwMode="auto">
          <a:xfrm>
            <a:off x="-1" y="-1"/>
            <a:ext cx="9074345" cy="6165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11069" t="24235" r="46044" b="46234"/>
          <a:stretch>
            <a:fillRect/>
          </a:stretch>
        </p:blipFill>
        <p:spPr bwMode="auto">
          <a:xfrm>
            <a:off x="1" y="1124743"/>
            <a:ext cx="9143999" cy="3553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1264</TotalTime>
  <Words>0</Words>
  <Application>Microsoft Office PowerPoint</Application>
  <PresentationFormat>عرض على الشاشة (3:4)‏</PresentationFormat>
  <Paragraphs>0</Paragraphs>
  <Slides>27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27</vt:i4>
      </vt:variant>
    </vt:vector>
  </HeadingPairs>
  <TitlesOfParts>
    <vt:vector size="28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  <vt:lpstr>الشريحة 26</vt:lpstr>
      <vt:lpstr>الشريحة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rana saeed</dc:creator>
  <cp:lastModifiedBy>rana saeed</cp:lastModifiedBy>
  <cp:revision>3</cp:revision>
  <dcterms:created xsi:type="dcterms:W3CDTF">2020-09-19T10:25:55Z</dcterms:created>
  <dcterms:modified xsi:type="dcterms:W3CDTF">2020-09-27T11:23:02Z</dcterms:modified>
</cp:coreProperties>
</file>