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Multiplication Quiz Game in Scratch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step-by-step guide to create a Scratch game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1: Set Up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Variables you will need in Scratch:</a:t>
            </a:r>
          </a:p>
          <a:p>
            <a:r>
              <a:t>1. score: Tracks the player's score</a:t>
            </a:r>
          </a:p>
          <a:p>
            <a:r>
              <a:t>2. time: Countdown timer for the game</a:t>
            </a:r>
          </a:p>
          <a:p>
            <a:r>
              <a:t>3. num1: First number in multiplication</a:t>
            </a:r>
          </a:p>
          <a:p>
            <a:r>
              <a:t>4. num2: Second number in multiplication</a:t>
            </a:r>
          </a:p>
          <a:p>
            <a:r>
              <a:t>5. correctAnswer: Stores the correct answer</a:t>
            </a:r>
          </a:p>
          <a:p>
            <a:r>
              <a:t>6. playerAnswer: Stores the player’s input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2: Game Setup (When Green Flag Clicked)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block initializes the game:</a:t>
            </a:r>
          </a:p>
          <a:p>
            <a:br/>
            <a:r>
              <a:t>when green flag clicked</a:t>
            </a:r>
            <a:br/>
            <a:r>
              <a:t>set [score v] to 0</a:t>
            </a:r>
            <a:br/>
            <a:r>
              <a:t>set [time v] to 60</a:t>
            </a:r>
            <a:br/>
            <a:r>
              <a:t>forever</a:t>
            </a:r>
            <a:br/>
            <a:r>
              <a:t>    ask question</a:t>
            </a:r>
            <a:br/>
            <a:r>
              <a:t>end</a:t>
            </a:r>
            <a:b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3: Ask Question (Generate Random Questions)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block generates random multiplication questions:</a:t>
            </a:r>
          </a:p>
          <a:p>
            <a:br/>
            <a:r>
              <a:t>define ask question</a:t>
            </a:r>
            <a:br/>
            <a:r>
              <a:t>set [num1 v] to (pick random 1 to 12)</a:t>
            </a:r>
            <a:br/>
            <a:r>
              <a:t>set [num2 v] to (pick random 1 to 12)</a:t>
            </a:r>
            <a:br/>
            <a:r>
              <a:t>set [correctAnswer v] to (num1 * num2)</a:t>
            </a:r>
            <a:br/>
            <a:r>
              <a:t>ask (join [What is ] (join (num1) (join [ x ] (num2)))) and wait</a:t>
            </a:r>
            <a:b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4: Check Player’s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block checks the player’s input and updates the score:</a:t>
            </a:r>
          </a:p>
          <a:p>
            <a:br/>
            <a:r>
              <a:t>if &lt;(answer) = (correctAnswer)&gt; then</a:t>
            </a:r>
            <a:br/>
            <a:r>
              <a:t>    change [score v] by 1</a:t>
            </a:r>
            <a:br/>
            <a:r>
              <a:t>    say [Correct!] for 2 seconds</a:t>
            </a:r>
            <a:br/>
            <a:r>
              <a:t>else</a:t>
            </a:r>
            <a:br/>
            <a:r>
              <a:t>    say [Wrong!] for 2 seconds</a:t>
            </a:r>
            <a:br/>
            <a:r>
              <a:t>end</a:t>
            </a:r>
            <a:b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5: Countdown Timer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block limits the time for answering questions:</a:t>
            </a:r>
          </a:p>
          <a:p>
            <a:r>
              <a:t>when green flag clicked</a:t>
            </a:r>
            <a:br/>
            <a:r>
              <a:t>forever</a:t>
            </a:r>
            <a:br/>
            <a:r>
              <a:t>    wait 1 seconds</a:t>
            </a:r>
            <a:br/>
            <a:r>
              <a:t>    change [time v] by -1</a:t>
            </a:r>
            <a:br/>
            <a:r>
              <a:t>    if &lt;(time) = 0&gt; then</a:t>
            </a:r>
            <a:br/>
            <a:r>
              <a:t>        stop all</a:t>
            </a:r>
            <a:br/>
            <a:r>
              <a:t>    end</a:t>
            </a:r>
            <a:br/>
            <a:r>
              <a:t>end</a:t>
            </a:r>
            <a:b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6: Game End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Display feedback when the game ends based on score:</a:t>
            </a:r>
          </a:p>
          <a:p>
            <a:br/>
            <a:r>
              <a:t>when [time v] = 0</a:t>
            </a:r>
            <a:br/>
            <a:r>
              <a:t>if &lt;(score) &gt; 10&gt; then</a:t>
            </a:r>
            <a:br/>
            <a:r>
              <a:t>    say [Great Job!] for 2 seconds</a:t>
            </a:r>
            <a:br/>
            <a:r>
              <a:t>else</a:t>
            </a:r>
            <a:br/>
            <a:r>
              <a:t>    say [Keep Practicing!] for 2 seconds</a:t>
            </a:r>
            <a:br/>
            <a:r>
              <a:t>end</a:t>
            </a:r>
            <a:b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Optional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You can extend the game by adding:</a:t>
            </a:r>
          </a:p>
          <a:p>
            <a:r>
              <a:t>1. Difficulty levels: Increase range of random numbers.</a:t>
            </a:r>
          </a:p>
          <a:p>
            <a:r>
              <a:t>2. Lives system: Deduct lives for wrong answers.</a:t>
            </a:r>
          </a:p>
          <a:p>
            <a:r>
              <a:t>3. Leaderboard: Track high scores.</a:t>
            </a:r>
          </a:p>
          <a:p>
            <a:r>
              <a:t>4. Multiplayer: Let two players compete.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1710</Words>
  <Application>WPS Presentation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Multiplication Quiz Game in Scratch</vt:lpstr>
      <vt:lpstr>Step 1: Set Up Variables</vt:lpstr>
      <vt:lpstr>Step 2: Game Setup (When Green Flag Clicked)</vt:lpstr>
      <vt:lpstr>Step 3: Ask Question (Generate Random Questions)</vt:lpstr>
      <vt:lpstr>Step 4: Check Player’s Answer</vt:lpstr>
      <vt:lpstr>Step 5: Countdown Timer</vt:lpstr>
      <vt:lpstr>Step 6: Game End Feedback</vt:lpstr>
      <vt:lpstr>Optional Enhancements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2</cp:revision>
  <dcterms:created xsi:type="dcterms:W3CDTF">2013-01-27T09:14:00Z</dcterms:created>
  <dcterms:modified xsi:type="dcterms:W3CDTF">2024-10-02T01:23:43Z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3C170DCD98794BDD988AC8077FE69726_13</vt:lpwstr>
  </property>
  <property fmtid="{D5CDD505-2E9C-101B-9397-08002B2CF9AE}" pid="3" name="KSOProductBuildVer">
    <vt:lpwstr>1033-12.2.0.18283</vt:lpwstr>
  </property>
</Properties>
</file>